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2"/>
  </p:notesMasterIdLst>
  <p:sldIdLst>
    <p:sldId id="278" r:id="rId2"/>
    <p:sldId id="279" r:id="rId3"/>
    <p:sldId id="292" r:id="rId4"/>
    <p:sldId id="296" r:id="rId5"/>
    <p:sldId id="294" r:id="rId6"/>
    <p:sldId id="295" r:id="rId7"/>
    <p:sldId id="297" r:id="rId8"/>
    <p:sldId id="298" r:id="rId9"/>
    <p:sldId id="280" r:id="rId10"/>
    <p:sldId id="299" r:id="rId11"/>
    <p:sldId id="300" r:id="rId12"/>
    <p:sldId id="302" r:id="rId13"/>
    <p:sldId id="303" r:id="rId14"/>
    <p:sldId id="307" r:id="rId15"/>
    <p:sldId id="308" r:id="rId16"/>
    <p:sldId id="301" r:id="rId17"/>
    <p:sldId id="304" r:id="rId18"/>
    <p:sldId id="305" r:id="rId19"/>
    <p:sldId id="306" r:id="rId20"/>
    <p:sldId id="293" r:id="rId21"/>
  </p:sldIdLst>
  <p:sldSz cx="12192000" cy="6858000"/>
  <p:notesSz cx="13716000" cy="2438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F5AB1C69-6EDB-4FF4-983F-18BD219EF322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0F0F0"/>
          </a:solidFill>
        </a:fill>
      </a:tcStyle>
    </a:wholeTbl>
    <a:band1H>
      <a:tcStyle>
        <a:tcBdr/>
        <a:fill>
          <a:solidFill>
            <a:srgbClr val="E1E1E1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E1E1E1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A5A5A5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A5A5A5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A5A5A5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A5A5A5"/>
          </a:solidFill>
        </a:fill>
      </a:tcStyle>
    </a:firstRow>
  </a:tblStyle>
  <a:tblStyle styleId="{5C22544A-7EE6-4342-B048-85BDC9FD1C3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9EBF5"/>
          </a:solidFill>
        </a:fill>
      </a:tcStyle>
    </a:wholeTbl>
    <a:band1H>
      <a:tcStyle>
        <a:tcBdr/>
        <a:fill>
          <a:solidFill>
            <a:srgbClr val="CFD5EA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CFD5EA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4472C4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firstRow>
  </a:tblStyle>
  <a:tblStyle styleId="{21E4AEA4-8DFA-4A89-87EB-49C32662AFE0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CECE8"/>
          </a:solidFill>
        </a:fill>
      </a:tcStyle>
    </a:wholeTbl>
    <a:band1H>
      <a:tcStyle>
        <a:tcBdr/>
        <a:fill>
          <a:solidFill>
            <a:srgbClr val="F8D7CD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F8D7CD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ED7D31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ED7D31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ED7D31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D7D31"/>
          </a:solidFill>
        </a:fill>
      </a:tcStyle>
    </a:firstRow>
  </a:tblStyle>
  <a:tblStyle styleId="{93296810-A885-4BE3-A3E7-6D5BEEA58F35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BF1E9"/>
          </a:solidFill>
        </a:fill>
      </a:tcStyle>
    </a:wholeTbl>
    <a:band1H>
      <a:tcStyle>
        <a:tcBdr/>
        <a:fill>
          <a:solidFill>
            <a:srgbClr val="D5E3CF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D5E3CF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70AD47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70AD47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70AD47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70AD47"/>
          </a:solidFill>
        </a:fill>
      </a:tcStyle>
    </a:firstRow>
  </a:tblStyle>
  <a:tblStyle styleId="{00A15C55-8517-42AA-B614-E9B94910E393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FF4E7"/>
          </a:solidFill>
        </a:fill>
      </a:tcStyle>
    </a:wholeTbl>
    <a:band1H>
      <a:tcStyle>
        <a:tcBdr/>
        <a:fill>
          <a:solidFill>
            <a:srgbClr val="FFE8CB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FFE8CB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FFC000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FFC000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FFC000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FC000"/>
          </a:solidFill>
        </a:fill>
      </a:tcStyle>
    </a:firstRow>
  </a:tblStyle>
  <a:tblStyle styleId="{85BE263C-DBD7-4A20-BB59-AAB30ACAA65A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top>
            <a:ln w="25402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25402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FFFFF"/>
          </a:solidFill>
        </a:fill>
      </a:tcStyle>
    </a:wholeTbl>
    <a:band1H>
      <a:tcStyle>
        <a:tcBdr/>
        <a:fill>
          <a:solidFill>
            <a:srgbClr val="E7E7E7"/>
          </a:solidFill>
        </a:fill>
      </a:tcStyle>
    </a:band1H>
    <a:band1V>
      <a:tcStyle>
        <a:tcBdr/>
        <a:fill>
          <a:solidFill>
            <a:srgbClr val="E7E7E7"/>
          </a:solidFill>
        </a:fill>
      </a:tcStyle>
    </a:band1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ED7D31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ED7D31"/>
          </a:solidFill>
        </a:fill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50804" cap="flat" cmpd="dbl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FFFFFF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25402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D7D31"/>
          </a:solidFill>
        </a:fill>
      </a:tcStyle>
    </a:firstRow>
  </a:tblStyle>
  <a:tblStyle styleId="{7DF18680-E054-41AD-8BC1-D1AEF772440D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lef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1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EAEFF7"/>
          </a:solidFill>
        </a:fill>
      </a:tcStyle>
    </a:wholeTbl>
    <a:band1H>
      <a:tcStyle>
        <a:tcBdr/>
        <a:fill>
          <a:solidFill>
            <a:srgbClr val="D2DEEF"/>
          </a:solidFill>
        </a:fill>
      </a:tcStyle>
    </a:band1H>
    <a:band2H>
      <a:tcStyle>
        <a:tcBdr/>
      </a:tcStyle>
    </a:band2H>
    <a:band1V>
      <a:tcStyle>
        <a:tcBdr/>
        <a:fill>
          <a:solidFill>
            <a:srgbClr val="D2DEEF"/>
          </a:solidFill>
        </a:fill>
      </a:tcStyle>
    </a:band1V>
    <a:band2V>
      <a:tcStyle>
        <a:tcBdr/>
      </a:tcStyle>
    </a:band2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5B9BD5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5B9BD5"/>
          </a:solidFill>
        </a:fill>
      </a:tcStyle>
    </a:firstCol>
    <a:la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top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5B9BD5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38103" cap="flat" cmpd="sng" algn="ctr">
              <a:solidFill>
                <a:srgbClr val="FFFFFF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5B9BD5"/>
          </a:solidFill>
        </a:fill>
      </a:tcStyle>
    </a:firstRow>
  </a:tblStyle>
  <a:tblStyle styleId="{EB9631B5-78F2-41C9-869B-9F39066F8104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top>
            <a:ln w="25402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25402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FFFFF"/>
          </a:solidFill>
        </a:fill>
      </a:tcStyle>
    </a:wholeTbl>
    <a:band1H>
      <a:tcStyle>
        <a:tcBdr/>
        <a:fill>
          <a:solidFill>
            <a:srgbClr val="E7E7E7"/>
          </a:solidFill>
        </a:fill>
      </a:tcStyle>
    </a:band1H>
    <a:band1V>
      <a:tcStyle>
        <a:tcBdr/>
        <a:fill>
          <a:solidFill>
            <a:srgbClr val="E7E7E7"/>
          </a:solidFill>
        </a:fill>
      </a:tcStyle>
    </a:band1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FFC000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FFC000"/>
          </a:solidFill>
        </a:fill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50804" cap="flat" cmpd="dbl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FFFFFF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25402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FC000"/>
          </a:solidFill>
        </a:fill>
      </a:tcStyle>
    </a:firstRow>
  </a:tblStyle>
  <a:tblStyle styleId="{EB344D84-9AFB-497E-A393-DC336BA19D2E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top>
            <a:ln w="25402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25402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FFFFF"/>
          </a:solidFill>
        </a:fill>
      </a:tcStyle>
    </a:wholeTbl>
    <a:band1H>
      <a:tcStyle>
        <a:tcBdr/>
        <a:fill>
          <a:solidFill>
            <a:srgbClr val="E7E7E7"/>
          </a:solidFill>
        </a:fill>
      </a:tcStyle>
    </a:band1H>
    <a:band1V>
      <a:tcStyle>
        <a:tcBdr/>
        <a:fill>
          <a:solidFill>
            <a:srgbClr val="E7E7E7"/>
          </a:solidFill>
        </a:fill>
      </a:tcStyle>
    </a:band1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A5A5A5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A5A5A5"/>
          </a:solidFill>
        </a:fill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50804" cap="flat" cmpd="dbl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FFFFFF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25402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A5A5A5"/>
          </a:solidFill>
        </a:fill>
      </a:tcStyle>
    </a:firstRow>
  </a:tblStyle>
  <a:tblStyle styleId="{6E25E649-3F16-4E02-A733-19D2CDBF48F0}" styleName="">
    <a:wholeTbl>
      <a:tcTxStyle>
        <a:font>
          <a:latin typeface="+mn-lt"/>
          <a:ea typeface="+mn-ea"/>
          <a:cs typeface="+mn-cs"/>
        </a:font>
        <a:srgbClr val="000000"/>
      </a:tcTxStyle>
      <a:tcStyle>
        <a:tcBdr>
          <a:top>
            <a:ln w="25402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25402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FFFFFF"/>
          </a:solidFill>
        </a:fill>
      </a:tcStyle>
    </a:wholeTbl>
    <a:band1H>
      <a:tcStyle>
        <a:tcBdr/>
        <a:fill>
          <a:solidFill>
            <a:srgbClr val="E7E7E7"/>
          </a:solidFill>
        </a:fill>
      </a:tcStyle>
    </a:band1H>
    <a:band1V>
      <a:tcStyle>
        <a:tcBdr/>
        <a:fill>
          <a:solidFill>
            <a:srgbClr val="E7E7E7"/>
          </a:solidFill>
        </a:fill>
      </a:tcStyle>
    </a:band1V>
    <a:la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lastCol>
    <a:firstCol>
      <a:tcTxStyle b="on">
        <a:font>
          <a:latin typeface="+mn-lt"/>
          <a:ea typeface="+mn-ea"/>
          <a:cs typeface="+mn-cs"/>
        </a:font>
        <a:srgbClr val="FFFFFF"/>
      </a:tcTxStyle>
      <a:tcStyle>
        <a:tcBdr/>
        <a:fill>
          <a:solidFill>
            <a:srgbClr val="4472C4"/>
          </a:solidFill>
        </a:fill>
      </a:tcStyle>
    </a:firstCol>
    <a:lastRow>
      <a:tcTxStyle b="on">
        <a:font>
          <a:latin typeface=""/>
          <a:ea typeface=""/>
          <a:cs typeface=""/>
        </a:font>
      </a:tcTxStyle>
      <a:tcStyle>
        <a:tcBdr>
          <a:top>
            <a:ln w="50804" cap="flat" cmpd="dbl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rgbClr val="FFFFFF"/>
          </a:solidFill>
        </a:fill>
      </a:tcStyle>
    </a:lastRow>
    <a:firstRow>
      <a:tcTxStyle b="on">
        <a:font>
          <a:latin typeface="+mn-lt"/>
          <a:ea typeface="+mn-ea"/>
          <a:cs typeface="+mn-cs"/>
        </a:font>
        <a:srgbClr val="FFFFFF"/>
      </a:tcTxStyle>
      <a:tcStyle>
        <a:tcBdr>
          <a:bottom>
            <a:ln w="25402" cap="flat" cmpd="sng" algn="ctr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rgbClr val="4472C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729"/>
  </p:normalViewPr>
  <p:slideViewPr>
    <p:cSldViewPr snapToGrid="0" snapToObjects="1">
      <p:cViewPr varScale="1">
        <p:scale>
          <a:sx n="109" d="100"/>
          <a:sy n="109" d="100"/>
        </p:scale>
        <p:origin x="68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367258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rgbClr val="F5CDC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mage 0" descr="preencoded.png">
            <a:extLst>
              <a:ext uri="{FF2B5EF4-FFF2-40B4-BE49-F238E27FC236}">
                <a16:creationId xmlns:a16="http://schemas.microsoft.com/office/drawing/2014/main" id="{E12225E1-4ACA-479D-8B59-E76A5756A59D}"/>
              </a:ext>
            </a:extLst>
          </p:cNvPr>
          <p:cNvSpPr/>
          <p:nvPr/>
        </p:nvSpPr>
        <p:spPr>
          <a:xfrm>
            <a:off x="0" y="0"/>
            <a:ext cx="5295903" cy="687704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5295900"/>
              <a:gd name="f7" fmla="val 6877050"/>
              <a:gd name="f8" fmla="+- 0 0 -90"/>
              <a:gd name="f9" fmla="*/ f3 1 5295900"/>
              <a:gd name="f10" fmla="*/ f4 1 6877050"/>
              <a:gd name="f11" fmla="+- f7 0 f5"/>
              <a:gd name="f12" fmla="+- f6 0 f5"/>
              <a:gd name="f13" fmla="*/ f8 f0 1"/>
              <a:gd name="f14" fmla="*/ f12 1 5295900"/>
              <a:gd name="f15" fmla="*/ f11 1 6877050"/>
              <a:gd name="f16" fmla="*/ 0 f12 1"/>
              <a:gd name="f17" fmla="*/ 0 f11 1"/>
              <a:gd name="f18" fmla="*/ 5295900 f12 1"/>
              <a:gd name="f19" fmla="*/ 6877050 f11 1"/>
              <a:gd name="f20" fmla="*/ f13 1 f2"/>
              <a:gd name="f21" fmla="*/ f16 1 5295900"/>
              <a:gd name="f22" fmla="*/ f17 1 6877050"/>
              <a:gd name="f23" fmla="*/ f18 1 5295900"/>
              <a:gd name="f24" fmla="*/ f19 1 6877050"/>
              <a:gd name="f25" fmla="*/ f5 1 f14"/>
              <a:gd name="f26" fmla="*/ f6 1 f14"/>
              <a:gd name="f27" fmla="*/ f5 1 f15"/>
              <a:gd name="f28" fmla="*/ f7 1 f15"/>
              <a:gd name="f29" fmla="+- f20 0 f1"/>
              <a:gd name="f30" fmla="*/ f21 1 f14"/>
              <a:gd name="f31" fmla="*/ f22 1 f15"/>
              <a:gd name="f32" fmla="*/ f23 1 f14"/>
              <a:gd name="f33" fmla="*/ f24 1 f15"/>
              <a:gd name="f34" fmla="*/ f25 f9 1"/>
              <a:gd name="f35" fmla="*/ f26 f9 1"/>
              <a:gd name="f36" fmla="*/ f28 f10 1"/>
              <a:gd name="f37" fmla="*/ f27 f10 1"/>
              <a:gd name="f38" fmla="*/ f30 f9 1"/>
              <a:gd name="f39" fmla="*/ f31 f10 1"/>
              <a:gd name="f40" fmla="*/ f32 f9 1"/>
              <a:gd name="f41" fmla="*/ f33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38" y="f39"/>
              </a:cxn>
              <a:cxn ang="f29">
                <a:pos x="f40" y="f39"/>
              </a:cxn>
              <a:cxn ang="f29">
                <a:pos x="f40" y="f41"/>
              </a:cxn>
              <a:cxn ang="f29">
                <a:pos x="f38" y="f41"/>
              </a:cxn>
            </a:cxnLst>
            <a:rect l="f34" t="f37" r="f35" b="f36"/>
            <a:pathLst>
              <a:path w="5295900" h="6877050">
                <a:moveTo>
                  <a:pt x="f5" y="f5"/>
                </a:moveTo>
                <a:lnTo>
                  <a:pt x="f6" y="f5"/>
                </a:lnTo>
                <a:lnTo>
                  <a:pt x="f6" y="f7"/>
                </a:lnTo>
                <a:lnTo>
                  <a:pt x="f5" y="f7"/>
                </a:lnTo>
                <a:close/>
              </a:path>
            </a:pathLst>
          </a:custGeom>
          <a:solidFill>
            <a:srgbClr val="AAC3E8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sp>
        <p:nvSpPr>
          <p:cNvPr id="3" name="Freeform: Shape 19">
            <a:extLst>
              <a:ext uri="{FF2B5EF4-FFF2-40B4-BE49-F238E27FC236}">
                <a16:creationId xmlns:a16="http://schemas.microsoft.com/office/drawing/2014/main" id="{65014248-EAD8-E9E6-1F3E-E911AA8FE32A}"/>
              </a:ext>
            </a:extLst>
          </p:cNvPr>
          <p:cNvSpPr/>
          <p:nvPr/>
        </p:nvSpPr>
        <p:spPr>
          <a:xfrm>
            <a:off x="1600200" y="1153232"/>
            <a:ext cx="9191621" cy="570476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9191625"/>
              <a:gd name="f7" fmla="val 5704772"/>
              <a:gd name="f8" fmla="val 4595813"/>
              <a:gd name="f9" fmla="val 7133987"/>
              <a:gd name="f10" fmla="val 2055957"/>
              <a:gd name="f11" fmla="val 4592108"/>
              <a:gd name="f12" fmla="val 2057614"/>
              <a:gd name="f13" fmla="+- 0 0 -90"/>
              <a:gd name="f14" fmla="*/ f3 1 9191625"/>
              <a:gd name="f15" fmla="*/ f4 1 5704772"/>
              <a:gd name="f16" fmla="+- f7 0 f5"/>
              <a:gd name="f17" fmla="+- f6 0 f5"/>
              <a:gd name="f18" fmla="*/ f13 f0 1"/>
              <a:gd name="f19" fmla="*/ f17 1 9191625"/>
              <a:gd name="f20" fmla="*/ f16 1 5704772"/>
              <a:gd name="f21" fmla="*/ 4595813 f17 1"/>
              <a:gd name="f22" fmla="*/ 0 f16 1"/>
              <a:gd name="f23" fmla="*/ 9191625 f17 1"/>
              <a:gd name="f24" fmla="*/ 4592108 f16 1"/>
              <a:gd name="f25" fmla="*/ 5704772 f16 1"/>
              <a:gd name="f26" fmla="*/ 0 f17 1"/>
              <a:gd name="f27" fmla="*/ f18 1 f2"/>
              <a:gd name="f28" fmla="*/ f21 1 9191625"/>
              <a:gd name="f29" fmla="*/ f22 1 5704772"/>
              <a:gd name="f30" fmla="*/ f23 1 9191625"/>
              <a:gd name="f31" fmla="*/ f24 1 5704772"/>
              <a:gd name="f32" fmla="*/ f25 1 5704772"/>
              <a:gd name="f33" fmla="*/ f26 1 9191625"/>
              <a:gd name="f34" fmla="*/ f5 1 f19"/>
              <a:gd name="f35" fmla="*/ f6 1 f19"/>
              <a:gd name="f36" fmla="*/ f5 1 f20"/>
              <a:gd name="f37" fmla="*/ f7 1 f20"/>
              <a:gd name="f38" fmla="+- f27 0 f1"/>
              <a:gd name="f39" fmla="*/ f28 1 f19"/>
              <a:gd name="f40" fmla="*/ f29 1 f20"/>
              <a:gd name="f41" fmla="*/ f30 1 f19"/>
              <a:gd name="f42" fmla="*/ f31 1 f20"/>
              <a:gd name="f43" fmla="*/ f32 1 f20"/>
              <a:gd name="f44" fmla="*/ f33 1 f19"/>
              <a:gd name="f45" fmla="*/ f34 f14 1"/>
              <a:gd name="f46" fmla="*/ f35 f14 1"/>
              <a:gd name="f47" fmla="*/ f37 f15 1"/>
              <a:gd name="f48" fmla="*/ f36 f15 1"/>
              <a:gd name="f49" fmla="*/ f39 f14 1"/>
              <a:gd name="f50" fmla="*/ f40 f15 1"/>
              <a:gd name="f51" fmla="*/ f41 f14 1"/>
              <a:gd name="f52" fmla="*/ f42 f15 1"/>
              <a:gd name="f53" fmla="*/ f43 f15 1"/>
              <a:gd name="f54" fmla="*/ f44 f1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8">
                <a:pos x="f49" y="f50"/>
              </a:cxn>
              <a:cxn ang="f38">
                <a:pos x="f51" y="f52"/>
              </a:cxn>
              <a:cxn ang="f38">
                <a:pos x="f51" y="f53"/>
              </a:cxn>
              <a:cxn ang="f38">
                <a:pos x="f54" y="f53"/>
              </a:cxn>
              <a:cxn ang="f38">
                <a:pos x="f54" y="f52"/>
              </a:cxn>
              <a:cxn ang="f38">
                <a:pos x="f49" y="f50"/>
              </a:cxn>
            </a:cxnLst>
            <a:rect l="f45" t="f48" r="f46" b="f47"/>
            <a:pathLst>
              <a:path w="9191625" h="5704772">
                <a:moveTo>
                  <a:pt x="f8" y="f5"/>
                </a:moveTo>
                <a:cubicBezTo>
                  <a:pt x="f9" y="f5"/>
                  <a:pt x="f6" y="f10"/>
                  <a:pt x="f6" y="f11"/>
                </a:cubicBezTo>
                <a:lnTo>
                  <a:pt x="f6" y="f7"/>
                </a:lnTo>
                <a:lnTo>
                  <a:pt x="f5" y="f7"/>
                </a:lnTo>
                <a:lnTo>
                  <a:pt x="f5" y="f11"/>
                </a:lnTo>
                <a:cubicBezTo>
                  <a:pt x="f5" y="f10"/>
                  <a:pt x="f12" y="f5"/>
                  <a:pt x="f8" y="f5"/>
                </a:cubicBezTo>
                <a:close/>
              </a:path>
            </a:pathLst>
          </a:custGeom>
          <a:solidFill>
            <a:srgbClr val="1F2C8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sp>
        <p:nvSpPr>
          <p:cNvPr id="4" name="Freeform: Shape 17">
            <a:extLst>
              <a:ext uri="{FF2B5EF4-FFF2-40B4-BE49-F238E27FC236}">
                <a16:creationId xmlns:a16="http://schemas.microsoft.com/office/drawing/2014/main" id="{B5F6A11E-3841-E3BC-059E-E8D5F47767CD}"/>
              </a:ext>
            </a:extLst>
          </p:cNvPr>
          <p:cNvSpPr/>
          <p:nvPr/>
        </p:nvSpPr>
        <p:spPr>
          <a:xfrm>
            <a:off x="2795585" y="0"/>
            <a:ext cx="6803145" cy="539647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6803142"/>
              <a:gd name="f7" fmla="val 5396474"/>
              <a:gd name="f8" fmla="val 1997094"/>
              <a:gd name="f9" fmla="val 3874511"/>
              <a:gd name="f10" fmla="val 5280228"/>
              <a:gd name="f11" fmla="val 3401576"/>
              <a:gd name="f12" fmla="val 1522938"/>
              <a:gd name="f13" fmla="+- 0 0 -90"/>
              <a:gd name="f14" fmla="*/ f3 1 6803142"/>
              <a:gd name="f15" fmla="*/ f4 1 5396474"/>
              <a:gd name="f16" fmla="+- f7 0 f5"/>
              <a:gd name="f17" fmla="+- f6 0 f5"/>
              <a:gd name="f18" fmla="*/ f13 f0 1"/>
              <a:gd name="f19" fmla="*/ f17 1 6803142"/>
              <a:gd name="f20" fmla="*/ f16 1 5396474"/>
              <a:gd name="f21" fmla="*/ 0 f17 1"/>
              <a:gd name="f22" fmla="*/ 0 f16 1"/>
              <a:gd name="f23" fmla="*/ 6803142 f17 1"/>
              <a:gd name="f24" fmla="*/ 1997094 f16 1"/>
              <a:gd name="f25" fmla="*/ 3401576 f17 1"/>
              <a:gd name="f26" fmla="*/ 5396474 f16 1"/>
              <a:gd name="f27" fmla="*/ f18 1 f2"/>
              <a:gd name="f28" fmla="*/ f21 1 6803142"/>
              <a:gd name="f29" fmla="*/ f22 1 5396474"/>
              <a:gd name="f30" fmla="*/ f23 1 6803142"/>
              <a:gd name="f31" fmla="*/ f24 1 5396474"/>
              <a:gd name="f32" fmla="*/ f25 1 6803142"/>
              <a:gd name="f33" fmla="*/ f26 1 5396474"/>
              <a:gd name="f34" fmla="*/ f5 1 f19"/>
              <a:gd name="f35" fmla="*/ f6 1 f19"/>
              <a:gd name="f36" fmla="*/ f5 1 f20"/>
              <a:gd name="f37" fmla="*/ f7 1 f20"/>
              <a:gd name="f38" fmla="+- f27 0 f1"/>
              <a:gd name="f39" fmla="*/ f28 1 f19"/>
              <a:gd name="f40" fmla="*/ f29 1 f20"/>
              <a:gd name="f41" fmla="*/ f30 1 f19"/>
              <a:gd name="f42" fmla="*/ f31 1 f20"/>
              <a:gd name="f43" fmla="*/ f32 1 f19"/>
              <a:gd name="f44" fmla="*/ f33 1 f20"/>
              <a:gd name="f45" fmla="*/ f34 f14 1"/>
              <a:gd name="f46" fmla="*/ f35 f14 1"/>
              <a:gd name="f47" fmla="*/ f37 f15 1"/>
              <a:gd name="f48" fmla="*/ f36 f15 1"/>
              <a:gd name="f49" fmla="*/ f39 f14 1"/>
              <a:gd name="f50" fmla="*/ f40 f15 1"/>
              <a:gd name="f51" fmla="*/ f41 f14 1"/>
              <a:gd name="f52" fmla="*/ f42 f15 1"/>
              <a:gd name="f53" fmla="*/ f43 f14 1"/>
              <a:gd name="f54" fmla="*/ f44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8">
                <a:pos x="f49" y="f50"/>
              </a:cxn>
              <a:cxn ang="f38">
                <a:pos x="f51" y="f50"/>
              </a:cxn>
              <a:cxn ang="f38">
                <a:pos x="f51" y="f52"/>
              </a:cxn>
              <a:cxn ang="f38">
                <a:pos x="f53" y="f54"/>
              </a:cxn>
              <a:cxn ang="f38">
                <a:pos x="f49" y="f52"/>
              </a:cxn>
            </a:cxnLst>
            <a:rect l="f45" t="f48" r="f46" b="f47"/>
            <a:pathLst>
              <a:path w="6803142" h="5396474">
                <a:moveTo>
                  <a:pt x="f5" y="f5"/>
                </a:moveTo>
                <a:lnTo>
                  <a:pt x="f6" y="f5"/>
                </a:lnTo>
                <a:lnTo>
                  <a:pt x="f6" y="f8"/>
                </a:lnTo>
                <a:cubicBezTo>
                  <a:pt x="f6" y="f9"/>
                  <a:pt x="f10" y="f7"/>
                  <a:pt x="f11" y="f7"/>
                </a:cubicBezTo>
                <a:cubicBezTo>
                  <a:pt x="f12" y="f7"/>
                  <a:pt x="f5" y="f9"/>
                  <a:pt x="f5" y="f8"/>
                </a:cubicBezTo>
                <a:close/>
              </a:path>
            </a:pathLst>
          </a:custGeom>
          <a:solidFill>
            <a:srgbClr val="FDFAF6">
              <a:alpha val="99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0D54B90-E2AD-3DF2-A6D4-7FC565CF7A98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3403095" y="1984248"/>
            <a:ext cx="5385816" cy="1225296"/>
          </a:xfrm>
        </p:spPr>
        <p:txBody>
          <a:bodyPr tIns="0">
            <a:no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BB81853D-51E0-626C-9D4F-4DF1691913A1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4349499" y="3483863"/>
            <a:ext cx="3493008" cy="878912"/>
          </a:xfrm>
        </p:spPr>
        <p:txBody>
          <a:bodyPr lIns="0" tIns="0" rIns="0" bIns="0" anchorCtr="1">
            <a:noAutofit/>
          </a:bodyPr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598430268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5">
            <a:extLst>
              <a:ext uri="{FF2B5EF4-FFF2-40B4-BE49-F238E27FC236}">
                <a16:creationId xmlns:a16="http://schemas.microsoft.com/office/drawing/2014/main" id="{C7936FD0-3152-0A0E-1190-5761353F9FD4}"/>
              </a:ext>
            </a:extLst>
          </p:cNvPr>
          <p:cNvGrpSpPr/>
          <p:nvPr/>
        </p:nvGrpSpPr>
        <p:grpSpPr>
          <a:xfrm>
            <a:off x="6452299" y="3405015"/>
            <a:ext cx="5739697" cy="3467971"/>
            <a:chOff x="6452299" y="3405015"/>
            <a:chExt cx="5739697" cy="3467971"/>
          </a:xfrm>
        </p:grpSpPr>
        <p:sp>
          <p:nvSpPr>
            <p:cNvPr id="3" name="Freeform 7">
              <a:extLst>
                <a:ext uri="{FF2B5EF4-FFF2-40B4-BE49-F238E27FC236}">
                  <a16:creationId xmlns:a16="http://schemas.microsoft.com/office/drawing/2014/main" id="{3678B32B-F9C0-95B5-F17D-4858CA997737}"/>
                </a:ext>
              </a:extLst>
            </p:cNvPr>
            <p:cNvSpPr/>
            <p:nvPr/>
          </p:nvSpPr>
          <p:spPr>
            <a:xfrm>
              <a:off x="6452299" y="3405015"/>
              <a:ext cx="2883158" cy="346797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198"/>
                <a:gd name="f7" fmla="val 1441"/>
                <a:gd name="f8" fmla="+- 0 0 -90"/>
                <a:gd name="f9" fmla="*/ f3 1 1198"/>
                <a:gd name="f10" fmla="*/ f4 1 1441"/>
                <a:gd name="f11" fmla="+- f7 0 f5"/>
                <a:gd name="f12" fmla="+- f6 0 f5"/>
                <a:gd name="f13" fmla="*/ f8 f0 1"/>
                <a:gd name="f14" fmla="*/ f12 1 1198"/>
                <a:gd name="f15" fmla="*/ f11 1 1441"/>
                <a:gd name="f16" fmla="*/ 1198 f12 1"/>
                <a:gd name="f17" fmla="*/ 0 f11 1"/>
                <a:gd name="f18" fmla="*/ 0 f12 1"/>
                <a:gd name="f19" fmla="*/ 1441 f11 1"/>
                <a:gd name="f20" fmla="*/ f13 1 f2"/>
                <a:gd name="f21" fmla="*/ f16 1 1198"/>
                <a:gd name="f22" fmla="*/ f17 1 1441"/>
                <a:gd name="f23" fmla="*/ f18 1 1198"/>
                <a:gd name="f24" fmla="*/ f19 1 1441"/>
                <a:gd name="f25" fmla="*/ 0 1 f14"/>
                <a:gd name="f26" fmla="*/ f6 1 f14"/>
                <a:gd name="f27" fmla="*/ 0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1198" h="1441">
                  <a:moveTo>
                    <a:pt x="f6" y="f5"/>
                  </a:moveTo>
                  <a:lnTo>
                    <a:pt x="f5" y="f7"/>
                  </a:lnTo>
                  <a:lnTo>
                    <a:pt x="f6" y="f7"/>
                  </a:lnTo>
                  <a:lnTo>
                    <a:pt x="f6" y="f5"/>
                  </a:lnTo>
                  <a:close/>
                </a:path>
              </a:pathLst>
            </a:custGeom>
            <a:solidFill>
              <a:srgbClr val="F5CDCE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Sabon Next LT"/>
              </a:endParaRPr>
            </a:p>
          </p:txBody>
        </p:sp>
        <p:sp>
          <p:nvSpPr>
            <p:cNvPr id="4" name="Freeform 6">
              <a:extLst>
                <a:ext uri="{FF2B5EF4-FFF2-40B4-BE49-F238E27FC236}">
                  <a16:creationId xmlns:a16="http://schemas.microsoft.com/office/drawing/2014/main" id="{C5B265A2-E0C9-13FE-DA25-7753859A2B59}"/>
                </a:ext>
              </a:extLst>
            </p:cNvPr>
            <p:cNvSpPr/>
            <p:nvPr/>
          </p:nvSpPr>
          <p:spPr>
            <a:xfrm>
              <a:off x="9318467" y="3405015"/>
              <a:ext cx="2873529" cy="346797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194"/>
                <a:gd name="f7" fmla="val 1441"/>
                <a:gd name="f8" fmla="+- 0 0 -90"/>
                <a:gd name="f9" fmla="*/ f3 1 1194"/>
                <a:gd name="f10" fmla="*/ f4 1 1441"/>
                <a:gd name="f11" fmla="+- f7 0 f5"/>
                <a:gd name="f12" fmla="+- f6 0 f5"/>
                <a:gd name="f13" fmla="*/ f8 f0 1"/>
                <a:gd name="f14" fmla="*/ f12 1 1194"/>
                <a:gd name="f15" fmla="*/ f11 1 1441"/>
                <a:gd name="f16" fmla="*/ 0 f12 1"/>
                <a:gd name="f17" fmla="*/ 0 f11 1"/>
                <a:gd name="f18" fmla="*/ 1194 f12 1"/>
                <a:gd name="f19" fmla="*/ 1441 f11 1"/>
                <a:gd name="f20" fmla="*/ f13 1 f2"/>
                <a:gd name="f21" fmla="*/ f16 1 1194"/>
                <a:gd name="f22" fmla="*/ f17 1 1441"/>
                <a:gd name="f23" fmla="*/ f18 1 1194"/>
                <a:gd name="f24" fmla="*/ f19 1 1441"/>
                <a:gd name="f25" fmla="*/ 0 1 f14"/>
                <a:gd name="f26" fmla="*/ f6 1 f14"/>
                <a:gd name="f27" fmla="*/ 0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1194" h="1441">
                  <a:moveTo>
                    <a:pt x="f5" y="f5"/>
                  </a:move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DE8C8C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Sabon Next LT"/>
              </a:endParaRPr>
            </a:p>
          </p:txBody>
        </p:sp>
      </p:grpSp>
      <p:grpSp>
        <p:nvGrpSpPr>
          <p:cNvPr id="5" name="Group 8">
            <a:extLst>
              <a:ext uri="{FF2B5EF4-FFF2-40B4-BE49-F238E27FC236}">
                <a16:creationId xmlns:a16="http://schemas.microsoft.com/office/drawing/2014/main" id="{3A69E446-7775-C113-5A63-4F6D1F188BD9}"/>
              </a:ext>
            </a:extLst>
          </p:cNvPr>
          <p:cNvGrpSpPr/>
          <p:nvPr/>
        </p:nvGrpSpPr>
        <p:grpSpPr>
          <a:xfrm>
            <a:off x="6465612" y="0"/>
            <a:ext cx="5739698" cy="3467971"/>
            <a:chOff x="6465612" y="0"/>
            <a:chExt cx="5739698" cy="3467971"/>
          </a:xfrm>
        </p:grpSpPr>
        <p:sp>
          <p:nvSpPr>
            <p:cNvPr id="6" name="Freeform 7">
              <a:extLst>
                <a:ext uri="{FF2B5EF4-FFF2-40B4-BE49-F238E27FC236}">
                  <a16:creationId xmlns:a16="http://schemas.microsoft.com/office/drawing/2014/main" id="{C5B859AC-E694-51F0-BC7D-B57AD8FADB8C}"/>
                </a:ext>
              </a:extLst>
            </p:cNvPr>
            <p:cNvSpPr/>
            <p:nvPr/>
          </p:nvSpPr>
          <p:spPr>
            <a:xfrm flipH="1" flipV="1">
              <a:off x="9322152" y="0"/>
              <a:ext cx="2883158" cy="346797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198"/>
                <a:gd name="f7" fmla="val 1441"/>
                <a:gd name="f8" fmla="+- 0 0 -90"/>
                <a:gd name="f9" fmla="*/ f3 1 1198"/>
                <a:gd name="f10" fmla="*/ f4 1 1441"/>
                <a:gd name="f11" fmla="+- f7 0 f5"/>
                <a:gd name="f12" fmla="+- f6 0 f5"/>
                <a:gd name="f13" fmla="*/ f8 f0 1"/>
                <a:gd name="f14" fmla="*/ f12 1 1198"/>
                <a:gd name="f15" fmla="*/ f11 1 1441"/>
                <a:gd name="f16" fmla="*/ 1198 f12 1"/>
                <a:gd name="f17" fmla="*/ 0 f11 1"/>
                <a:gd name="f18" fmla="*/ 0 f12 1"/>
                <a:gd name="f19" fmla="*/ 1441 f11 1"/>
                <a:gd name="f20" fmla="*/ f13 1 f2"/>
                <a:gd name="f21" fmla="*/ f16 1 1198"/>
                <a:gd name="f22" fmla="*/ f17 1 1441"/>
                <a:gd name="f23" fmla="*/ f18 1 1198"/>
                <a:gd name="f24" fmla="*/ f19 1 1441"/>
                <a:gd name="f25" fmla="*/ 0 1 f14"/>
                <a:gd name="f26" fmla="*/ f6 1 f14"/>
                <a:gd name="f27" fmla="*/ 0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1198" h="1441">
                  <a:moveTo>
                    <a:pt x="f6" y="f5"/>
                  </a:moveTo>
                  <a:lnTo>
                    <a:pt x="f5" y="f7"/>
                  </a:lnTo>
                  <a:lnTo>
                    <a:pt x="f6" y="f7"/>
                  </a:lnTo>
                  <a:lnTo>
                    <a:pt x="f6" y="f5"/>
                  </a:lnTo>
                  <a:close/>
                </a:path>
              </a:pathLst>
            </a:custGeom>
            <a:solidFill>
              <a:srgbClr val="D2D592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Sabon Next LT"/>
              </a:endParaRPr>
            </a:p>
          </p:txBody>
        </p:sp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4500BD88-6A30-27CA-37B5-8B163D90D9EE}"/>
                </a:ext>
              </a:extLst>
            </p:cNvPr>
            <p:cNvSpPr/>
            <p:nvPr/>
          </p:nvSpPr>
          <p:spPr>
            <a:xfrm flipH="1" flipV="1">
              <a:off x="6465612" y="0"/>
              <a:ext cx="2873529" cy="3467971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194"/>
                <a:gd name="f7" fmla="val 1441"/>
                <a:gd name="f8" fmla="+- 0 0 -90"/>
                <a:gd name="f9" fmla="*/ f3 1 1194"/>
                <a:gd name="f10" fmla="*/ f4 1 1441"/>
                <a:gd name="f11" fmla="+- f7 0 f5"/>
                <a:gd name="f12" fmla="+- f6 0 f5"/>
                <a:gd name="f13" fmla="*/ f8 f0 1"/>
                <a:gd name="f14" fmla="*/ f12 1 1194"/>
                <a:gd name="f15" fmla="*/ f11 1 1441"/>
                <a:gd name="f16" fmla="*/ 0 f12 1"/>
                <a:gd name="f17" fmla="*/ 0 f11 1"/>
                <a:gd name="f18" fmla="*/ 1194 f12 1"/>
                <a:gd name="f19" fmla="*/ 1441 f11 1"/>
                <a:gd name="f20" fmla="*/ f13 1 f2"/>
                <a:gd name="f21" fmla="*/ f16 1 1194"/>
                <a:gd name="f22" fmla="*/ f17 1 1441"/>
                <a:gd name="f23" fmla="*/ f18 1 1194"/>
                <a:gd name="f24" fmla="*/ f19 1 1441"/>
                <a:gd name="f25" fmla="*/ 0 1 f14"/>
                <a:gd name="f26" fmla="*/ f6 1 f14"/>
                <a:gd name="f27" fmla="*/ 0 1 f15"/>
                <a:gd name="f28" fmla="*/ f7 1 f15"/>
                <a:gd name="f29" fmla="+- f20 0 f1"/>
                <a:gd name="f30" fmla="*/ f21 1 f14"/>
                <a:gd name="f31" fmla="*/ f22 1 f15"/>
                <a:gd name="f32" fmla="*/ f23 1 f14"/>
                <a:gd name="f33" fmla="*/ f24 1 f15"/>
                <a:gd name="f34" fmla="*/ f25 f9 1"/>
                <a:gd name="f35" fmla="*/ f26 f9 1"/>
                <a:gd name="f36" fmla="*/ f28 f10 1"/>
                <a:gd name="f37" fmla="*/ f27 f10 1"/>
                <a:gd name="f38" fmla="*/ f30 f9 1"/>
                <a:gd name="f39" fmla="*/ f31 f10 1"/>
                <a:gd name="f40" fmla="*/ f32 f9 1"/>
                <a:gd name="f41" fmla="*/ f33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9">
                  <a:pos x="f38" y="f39"/>
                </a:cxn>
                <a:cxn ang="f29">
                  <a:pos x="f40" y="f41"/>
                </a:cxn>
                <a:cxn ang="f29">
                  <a:pos x="f38" y="f41"/>
                </a:cxn>
                <a:cxn ang="f29">
                  <a:pos x="f38" y="f39"/>
                </a:cxn>
              </a:cxnLst>
              <a:rect l="f34" t="f37" r="f35" b="f36"/>
              <a:pathLst>
                <a:path w="1194" h="1441">
                  <a:moveTo>
                    <a:pt x="f5" y="f5"/>
                  </a:move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solidFill>
              <a:srgbClr val="CCBE89"/>
            </a:solidFill>
            <a:ln cap="flat">
              <a:noFill/>
              <a:prstDash val="solid"/>
            </a:ln>
          </p:spPr>
          <p:txBody>
            <a:bodyPr vert="horz" wrap="square" lIns="91440" tIns="45720" rIns="91440" bIns="45720" anchor="t" anchorCtr="0" compatLnSpc="1">
              <a:noAutofit/>
            </a:bodyPr>
            <a:lstStyle/>
            <a:p>
              <a:pPr marL="0" marR="0" lvl="0" indent="0" algn="l" defTabSz="4572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US" sz="1800" b="0" i="0" u="none" strike="noStrike" kern="1200" cap="none" spc="0" baseline="0">
                <a:solidFill>
                  <a:srgbClr val="000000"/>
                </a:solidFill>
                <a:uFillTx/>
                <a:latin typeface="Sabon Next LT"/>
              </a:endParaRPr>
            </a:p>
          </p:txBody>
        </p:sp>
      </p:grpSp>
      <p:sp>
        <p:nvSpPr>
          <p:cNvPr id="8" name="Image 2" descr="preencoded.png">
            <a:extLst>
              <a:ext uri="{FF2B5EF4-FFF2-40B4-BE49-F238E27FC236}">
                <a16:creationId xmlns:a16="http://schemas.microsoft.com/office/drawing/2014/main" id="{0D7D1A7E-E84F-2F8B-DA3C-5D26EB9B4E7F}"/>
              </a:ext>
            </a:extLst>
          </p:cNvPr>
          <p:cNvSpPr/>
          <p:nvPr/>
        </p:nvSpPr>
        <p:spPr>
          <a:xfrm>
            <a:off x="7642518" y="4577660"/>
            <a:ext cx="775018" cy="77501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75021"/>
              <a:gd name="f7" fmla="val 387511"/>
              <a:gd name="f8" fmla="val 601527"/>
              <a:gd name="f9" fmla="val 173494"/>
              <a:gd name="f10" fmla="+- 0 0 -90"/>
              <a:gd name="f11" fmla="*/ f3 1 775021"/>
              <a:gd name="f12" fmla="*/ f4 1 775021"/>
              <a:gd name="f13" fmla="+- f6 0 f5"/>
              <a:gd name="f14" fmla="*/ f10 f0 1"/>
              <a:gd name="f15" fmla="*/ f13 1 775021"/>
              <a:gd name="f16" fmla="*/ 387511 f13 1"/>
              <a:gd name="f17" fmla="*/ 775021 f13 1"/>
              <a:gd name="f18" fmla="*/ 0 f13 1"/>
              <a:gd name="f19" fmla="*/ f14 1 f2"/>
              <a:gd name="f20" fmla="*/ f16 1 775021"/>
              <a:gd name="f21" fmla="*/ f17 1 775021"/>
              <a:gd name="f22" fmla="*/ f18 1 775021"/>
              <a:gd name="f23" fmla="*/ f5 1 f15"/>
              <a:gd name="f24" fmla="*/ f6 1 f15"/>
              <a:gd name="f25" fmla="+- f19 0 f1"/>
              <a:gd name="f26" fmla="*/ f20 1 f15"/>
              <a:gd name="f27" fmla="*/ f21 1 f15"/>
              <a:gd name="f28" fmla="*/ f22 1 f15"/>
              <a:gd name="f29" fmla="*/ f23 f11 1"/>
              <a:gd name="f30" fmla="*/ f24 f11 1"/>
              <a:gd name="f31" fmla="*/ f24 f12 1"/>
              <a:gd name="f32" fmla="*/ f23 f12 1"/>
              <a:gd name="f33" fmla="*/ f26 f11 1"/>
              <a:gd name="f34" fmla="*/ f27 f12 1"/>
              <a:gd name="f35" fmla="*/ f27 f11 1"/>
              <a:gd name="f36" fmla="*/ f26 f12 1"/>
              <a:gd name="f37" fmla="*/ f28 f12 1"/>
              <a:gd name="f38" fmla="*/ f28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33" y="f34"/>
              </a:cxn>
              <a:cxn ang="f25">
                <a:pos x="f35" y="f36"/>
              </a:cxn>
              <a:cxn ang="f25">
                <a:pos x="f33" y="f37"/>
              </a:cxn>
              <a:cxn ang="f25">
                <a:pos x="f38" y="f36"/>
              </a:cxn>
              <a:cxn ang="f25">
                <a:pos x="f33" y="f34"/>
              </a:cxn>
            </a:cxnLst>
            <a:rect l="f29" t="f32" r="f30" b="f31"/>
            <a:pathLst>
              <a:path w="775021" h="775021">
                <a:moveTo>
                  <a:pt x="f7" y="f6"/>
                </a:moveTo>
                <a:cubicBezTo>
                  <a:pt x="f8" y="f6"/>
                  <a:pt x="f6" y="f8"/>
                  <a:pt x="f6" y="f7"/>
                </a:cubicBezTo>
                <a:cubicBezTo>
                  <a:pt x="f6" y="f9"/>
                  <a:pt x="f8" y="f5"/>
                  <a:pt x="f7" y="f5"/>
                </a:cubicBezTo>
                <a:cubicBezTo>
                  <a:pt x="f9" y="f5"/>
                  <a:pt x="f5" y="f9"/>
                  <a:pt x="f5" y="f7"/>
                </a:cubicBezTo>
                <a:cubicBezTo>
                  <a:pt x="f5" y="f8"/>
                  <a:pt x="f9" y="f6"/>
                  <a:pt x="f7" y="f6"/>
                </a:cubicBezTo>
                <a:close/>
              </a:path>
            </a:pathLst>
          </a:custGeom>
          <a:solidFill>
            <a:srgbClr val="1F2C8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C10DCF46-1EA4-1457-DD00-44519887FA06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499616" y="1901952"/>
            <a:ext cx="5693667" cy="768096"/>
          </a:xfrm>
        </p:spPr>
        <p:txBody>
          <a:bodyPr anchorCtr="0"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F64F4583-9798-1849-7A02-34C05154BEFE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1499616" y="2770632"/>
            <a:ext cx="5693667" cy="3122163"/>
          </a:xfrm>
        </p:spPr>
        <p:txBody>
          <a:bodyPr>
            <a:no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2400"/>
            </a:lvl1pPr>
            <a:lvl2pPr marL="347472">
              <a:lnSpc>
                <a:spcPct val="150000"/>
              </a:lnSpc>
              <a:spcBef>
                <a:spcPts val="0"/>
              </a:spcBef>
              <a:defRPr sz="2000"/>
            </a:lvl2pPr>
            <a:lvl3pPr marL="685800">
              <a:lnSpc>
                <a:spcPct val="150000"/>
              </a:lnSpc>
              <a:spcBef>
                <a:spcPts val="0"/>
              </a:spcBef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932549591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22">
            <a:extLst>
              <a:ext uri="{FF2B5EF4-FFF2-40B4-BE49-F238E27FC236}">
                <a16:creationId xmlns:a16="http://schemas.microsoft.com/office/drawing/2014/main" id="{43BE78AC-9C58-863A-55CD-8679C799C3E5}"/>
              </a:ext>
            </a:extLst>
          </p:cNvPr>
          <p:cNvSpPr/>
          <p:nvPr/>
        </p:nvSpPr>
        <p:spPr>
          <a:xfrm>
            <a:off x="0" y="3427335"/>
            <a:ext cx="3430197" cy="343066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430200"/>
              <a:gd name="f7" fmla="val 3430665"/>
              <a:gd name="f8" fmla="+- 0 0 -90"/>
              <a:gd name="f9" fmla="*/ f3 1 3430200"/>
              <a:gd name="f10" fmla="*/ f4 1 3430665"/>
              <a:gd name="f11" fmla="+- f7 0 f5"/>
              <a:gd name="f12" fmla="+- f6 0 f5"/>
              <a:gd name="f13" fmla="*/ f8 f0 1"/>
              <a:gd name="f14" fmla="*/ f12 1 3430200"/>
              <a:gd name="f15" fmla="*/ f11 1 3430665"/>
              <a:gd name="f16" fmla="*/ 0 f12 1"/>
              <a:gd name="f17" fmla="*/ 0 f11 1"/>
              <a:gd name="f18" fmla="*/ 3430200 f12 1"/>
              <a:gd name="f19" fmla="*/ 3430665 f11 1"/>
              <a:gd name="f20" fmla="*/ f13 1 f2"/>
              <a:gd name="f21" fmla="*/ f16 1 3430200"/>
              <a:gd name="f22" fmla="*/ f17 1 3430665"/>
              <a:gd name="f23" fmla="*/ f18 1 3430200"/>
              <a:gd name="f24" fmla="*/ f19 1 3430665"/>
              <a:gd name="f25" fmla="*/ f5 1 f14"/>
              <a:gd name="f26" fmla="*/ f6 1 f14"/>
              <a:gd name="f27" fmla="*/ f5 1 f15"/>
              <a:gd name="f28" fmla="*/ f7 1 f15"/>
              <a:gd name="f29" fmla="+- f20 0 f1"/>
              <a:gd name="f30" fmla="*/ f21 1 f14"/>
              <a:gd name="f31" fmla="*/ f22 1 f15"/>
              <a:gd name="f32" fmla="*/ f23 1 f14"/>
              <a:gd name="f33" fmla="*/ f24 1 f15"/>
              <a:gd name="f34" fmla="*/ f25 f9 1"/>
              <a:gd name="f35" fmla="*/ f26 f9 1"/>
              <a:gd name="f36" fmla="*/ f28 f10 1"/>
              <a:gd name="f37" fmla="*/ f27 f10 1"/>
              <a:gd name="f38" fmla="*/ f30 f9 1"/>
              <a:gd name="f39" fmla="*/ f31 f10 1"/>
              <a:gd name="f40" fmla="*/ f32 f9 1"/>
              <a:gd name="f41" fmla="*/ f33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38" y="f39"/>
              </a:cxn>
              <a:cxn ang="f29">
                <a:pos x="f40" y="f39"/>
              </a:cxn>
              <a:cxn ang="f29">
                <a:pos x="f40" y="f41"/>
              </a:cxn>
              <a:cxn ang="f29">
                <a:pos x="f38" y="f41"/>
              </a:cxn>
            </a:cxnLst>
            <a:rect l="f34" t="f37" r="f35" b="f36"/>
            <a:pathLst>
              <a:path w="3430200" h="3430665">
                <a:moveTo>
                  <a:pt x="f5" y="f5"/>
                </a:moveTo>
                <a:lnTo>
                  <a:pt x="f6" y="f5"/>
                </a:lnTo>
                <a:lnTo>
                  <a:pt x="f6" y="f7"/>
                </a:lnTo>
                <a:lnTo>
                  <a:pt x="f5" y="f7"/>
                </a:lnTo>
                <a:close/>
              </a:path>
            </a:pathLst>
          </a:custGeom>
          <a:solidFill>
            <a:srgbClr val="AAC3E8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sp>
        <p:nvSpPr>
          <p:cNvPr id="3" name="Freeform: Shape 19">
            <a:extLst>
              <a:ext uri="{FF2B5EF4-FFF2-40B4-BE49-F238E27FC236}">
                <a16:creationId xmlns:a16="http://schemas.microsoft.com/office/drawing/2014/main" id="{CF7EC4E0-8B90-F61C-3E15-E966C612009C}"/>
              </a:ext>
            </a:extLst>
          </p:cNvPr>
          <p:cNvSpPr/>
          <p:nvPr/>
        </p:nvSpPr>
        <p:spPr>
          <a:xfrm>
            <a:off x="0" y="3427335"/>
            <a:ext cx="3430197" cy="343066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430200"/>
              <a:gd name="f7" fmla="val 3430665"/>
              <a:gd name="f8" fmla="val 3417531"/>
              <a:gd name="f9" fmla="+- 0 0 -90"/>
              <a:gd name="f10" fmla="*/ f3 1 3430200"/>
              <a:gd name="f11" fmla="*/ f4 1 3430665"/>
              <a:gd name="f12" fmla="+- f7 0 f5"/>
              <a:gd name="f13" fmla="+- f6 0 f5"/>
              <a:gd name="f14" fmla="*/ f9 f0 1"/>
              <a:gd name="f15" fmla="*/ f13 1 3430200"/>
              <a:gd name="f16" fmla="*/ f12 1 3430665"/>
              <a:gd name="f17" fmla="*/ 3430200 f13 1"/>
              <a:gd name="f18" fmla="*/ 0 f12 1"/>
              <a:gd name="f19" fmla="*/ 3430665 f12 1"/>
              <a:gd name="f20" fmla="*/ 0 f13 1"/>
              <a:gd name="f21" fmla="*/ 3417531 f12 1"/>
              <a:gd name="f22" fmla="*/ f14 1 f2"/>
              <a:gd name="f23" fmla="*/ f17 1 3430200"/>
              <a:gd name="f24" fmla="*/ f18 1 3430665"/>
              <a:gd name="f25" fmla="*/ f19 1 3430665"/>
              <a:gd name="f26" fmla="*/ f20 1 3430200"/>
              <a:gd name="f27" fmla="*/ f21 1 3430665"/>
              <a:gd name="f28" fmla="*/ f5 1 f15"/>
              <a:gd name="f29" fmla="*/ f6 1 f15"/>
              <a:gd name="f30" fmla="*/ f5 1 f16"/>
              <a:gd name="f31" fmla="*/ f7 1 f16"/>
              <a:gd name="f32" fmla="+- f22 0 f1"/>
              <a:gd name="f33" fmla="*/ f23 1 f15"/>
              <a:gd name="f34" fmla="*/ f24 1 f16"/>
              <a:gd name="f35" fmla="*/ f25 1 f16"/>
              <a:gd name="f36" fmla="*/ f26 1 f15"/>
              <a:gd name="f37" fmla="*/ f27 1 f16"/>
              <a:gd name="f38" fmla="*/ f28 f10 1"/>
              <a:gd name="f39" fmla="*/ f29 f10 1"/>
              <a:gd name="f40" fmla="*/ f31 f11 1"/>
              <a:gd name="f41" fmla="*/ f30 f11 1"/>
              <a:gd name="f42" fmla="*/ f33 f10 1"/>
              <a:gd name="f43" fmla="*/ f34 f11 1"/>
              <a:gd name="f44" fmla="*/ f35 f11 1"/>
              <a:gd name="f45" fmla="*/ f36 f10 1"/>
              <a:gd name="f46" fmla="*/ f37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42" y="f43"/>
              </a:cxn>
              <a:cxn ang="f32">
                <a:pos x="f42" y="f44"/>
              </a:cxn>
              <a:cxn ang="f32">
                <a:pos x="f45" y="f44"/>
              </a:cxn>
              <a:cxn ang="f32">
                <a:pos x="f45" y="f46"/>
              </a:cxn>
            </a:cxnLst>
            <a:rect l="f38" t="f41" r="f39" b="f40"/>
            <a:pathLst>
              <a:path w="3430200" h="3430665">
                <a:moveTo>
                  <a:pt x="f6" y="f5"/>
                </a:moveTo>
                <a:lnTo>
                  <a:pt x="f6" y="f7"/>
                </a:lnTo>
                <a:lnTo>
                  <a:pt x="f5" y="f7"/>
                </a:lnTo>
                <a:lnTo>
                  <a:pt x="f5" y="f8"/>
                </a:lnTo>
                <a:close/>
              </a:path>
            </a:pathLst>
          </a:custGeom>
          <a:solidFill>
            <a:srgbClr val="F5CDCE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sp>
        <p:nvSpPr>
          <p:cNvPr id="4" name="Freeform: Shape 13">
            <a:extLst>
              <a:ext uri="{FF2B5EF4-FFF2-40B4-BE49-F238E27FC236}">
                <a16:creationId xmlns:a16="http://schemas.microsoft.com/office/drawing/2014/main" id="{4C43FBDE-93E2-5607-903A-A1D049EABCDE}"/>
              </a:ext>
            </a:extLst>
          </p:cNvPr>
          <p:cNvSpPr/>
          <p:nvPr/>
        </p:nvSpPr>
        <p:spPr>
          <a:xfrm>
            <a:off x="0" y="0"/>
            <a:ext cx="3423787" cy="343734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423785"/>
              <a:gd name="f7" fmla="val 3437345"/>
              <a:gd name="f8" fmla="+- 0 0 -90"/>
              <a:gd name="f9" fmla="*/ f3 1 3423785"/>
              <a:gd name="f10" fmla="*/ f4 1 3437345"/>
              <a:gd name="f11" fmla="+- f7 0 f5"/>
              <a:gd name="f12" fmla="+- f6 0 f5"/>
              <a:gd name="f13" fmla="*/ f8 f0 1"/>
              <a:gd name="f14" fmla="*/ f12 1 3423785"/>
              <a:gd name="f15" fmla="*/ f11 1 3437345"/>
              <a:gd name="f16" fmla="*/ 0 f12 1"/>
              <a:gd name="f17" fmla="*/ 0 f11 1"/>
              <a:gd name="f18" fmla="*/ 3423785 f12 1"/>
              <a:gd name="f19" fmla="*/ 3437345 f11 1"/>
              <a:gd name="f20" fmla="*/ f13 1 f2"/>
              <a:gd name="f21" fmla="*/ f16 1 3423785"/>
              <a:gd name="f22" fmla="*/ f17 1 3437345"/>
              <a:gd name="f23" fmla="*/ f18 1 3423785"/>
              <a:gd name="f24" fmla="*/ f19 1 3437345"/>
              <a:gd name="f25" fmla="*/ f5 1 f14"/>
              <a:gd name="f26" fmla="*/ f6 1 f14"/>
              <a:gd name="f27" fmla="*/ f5 1 f15"/>
              <a:gd name="f28" fmla="*/ f7 1 f15"/>
              <a:gd name="f29" fmla="+- f20 0 f1"/>
              <a:gd name="f30" fmla="*/ f21 1 f14"/>
              <a:gd name="f31" fmla="*/ f22 1 f15"/>
              <a:gd name="f32" fmla="*/ f23 1 f14"/>
              <a:gd name="f33" fmla="*/ f24 1 f15"/>
              <a:gd name="f34" fmla="*/ f25 f9 1"/>
              <a:gd name="f35" fmla="*/ f26 f9 1"/>
              <a:gd name="f36" fmla="*/ f28 f10 1"/>
              <a:gd name="f37" fmla="*/ f27 f10 1"/>
              <a:gd name="f38" fmla="*/ f30 f9 1"/>
              <a:gd name="f39" fmla="*/ f31 f10 1"/>
              <a:gd name="f40" fmla="*/ f32 f9 1"/>
              <a:gd name="f41" fmla="*/ f33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38" y="f39"/>
              </a:cxn>
              <a:cxn ang="f29">
                <a:pos x="f40" y="f39"/>
              </a:cxn>
              <a:cxn ang="f29">
                <a:pos x="f40" y="f41"/>
              </a:cxn>
              <a:cxn ang="f29">
                <a:pos x="f38" y="f41"/>
              </a:cxn>
            </a:cxnLst>
            <a:rect l="f34" t="f37" r="f35" b="f36"/>
            <a:pathLst>
              <a:path w="3423785" h="3437345">
                <a:moveTo>
                  <a:pt x="f5" y="f5"/>
                </a:moveTo>
                <a:lnTo>
                  <a:pt x="f6" y="f5"/>
                </a:lnTo>
                <a:lnTo>
                  <a:pt x="f6" y="f7"/>
                </a:lnTo>
                <a:lnTo>
                  <a:pt x="f5" y="f7"/>
                </a:lnTo>
                <a:close/>
              </a:path>
            </a:pathLst>
          </a:custGeom>
          <a:solidFill>
            <a:srgbClr val="CCBE89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83F4F3D-3BF1-156A-2870-C6D5A6C5B88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224527" y="2276856"/>
            <a:ext cx="6766560" cy="768096"/>
          </a:xfrm>
        </p:spPr>
        <p:txBody>
          <a:bodyPr anchorCtr="0"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B932D5C-C988-E8BC-6018-D1AEB5B0CA8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224527" y="3222747"/>
            <a:ext cx="6766560" cy="2700524"/>
          </a:xfrm>
        </p:spPr>
        <p:txBody>
          <a:bodyPr>
            <a:noAutofit/>
          </a:bodyPr>
          <a:lstStyle>
            <a:lvl1pPr marL="0" indent="0">
              <a:buNone/>
              <a:defRPr sz="1500"/>
            </a:lvl1pPr>
            <a:lvl2pPr>
              <a:defRPr sz="1500"/>
            </a:lvl2pPr>
            <a:lvl3pPr>
              <a:defRPr sz="1500"/>
            </a:lvl3pPr>
            <a:lvl4pPr>
              <a:defRPr sz="1500"/>
            </a:lvl4pPr>
            <a:lvl5pPr>
              <a:defRPr sz="15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59840D9A-3605-85A7-C3A9-B6E7A066A70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>
          <a:xfrm>
            <a:off x="4224527" y="457200"/>
            <a:ext cx="3200400" cy="274320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ABE2052-5AE6-9DC3-96FF-B5EBB31C49C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4BBB5E9-4CB1-6242-9B9B-C90E689154E9}" type="slidenum">
              <a:t>‹#›</a:t>
            </a:fld>
            <a:endParaRPr lang="en-US"/>
          </a:p>
        </p:txBody>
      </p:sp>
      <p:sp>
        <p:nvSpPr>
          <p:cNvPr id="9" name="Freeform: Shape 16">
            <a:extLst>
              <a:ext uri="{FF2B5EF4-FFF2-40B4-BE49-F238E27FC236}">
                <a16:creationId xmlns:a16="http://schemas.microsoft.com/office/drawing/2014/main" id="{3715A073-039F-BB8D-CF37-A3243248F5A5}"/>
              </a:ext>
            </a:extLst>
          </p:cNvPr>
          <p:cNvSpPr/>
          <p:nvPr/>
        </p:nvSpPr>
        <p:spPr>
          <a:xfrm>
            <a:off x="0" y="868"/>
            <a:ext cx="3423787" cy="343647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423785"/>
              <a:gd name="f7" fmla="val 3436477"/>
              <a:gd name="f8" fmla="+- 0 0 -90"/>
              <a:gd name="f9" fmla="*/ f3 1 3423785"/>
              <a:gd name="f10" fmla="*/ f4 1 3436477"/>
              <a:gd name="f11" fmla="+- f7 0 f5"/>
              <a:gd name="f12" fmla="+- f6 0 f5"/>
              <a:gd name="f13" fmla="*/ f8 f0 1"/>
              <a:gd name="f14" fmla="*/ f12 1 3423785"/>
              <a:gd name="f15" fmla="*/ f11 1 3436477"/>
              <a:gd name="f16" fmla="*/ 0 f12 1"/>
              <a:gd name="f17" fmla="*/ 0 f11 1"/>
              <a:gd name="f18" fmla="*/ 3423785 f12 1"/>
              <a:gd name="f19" fmla="*/ 3436477 f11 1"/>
              <a:gd name="f20" fmla="*/ f13 1 f2"/>
              <a:gd name="f21" fmla="*/ f16 1 3423785"/>
              <a:gd name="f22" fmla="*/ f17 1 3436477"/>
              <a:gd name="f23" fmla="*/ f18 1 3423785"/>
              <a:gd name="f24" fmla="*/ f19 1 3436477"/>
              <a:gd name="f25" fmla="*/ f5 1 f14"/>
              <a:gd name="f26" fmla="*/ f6 1 f14"/>
              <a:gd name="f27" fmla="*/ f5 1 f15"/>
              <a:gd name="f28" fmla="*/ f7 1 f15"/>
              <a:gd name="f29" fmla="+- f20 0 f1"/>
              <a:gd name="f30" fmla="*/ f21 1 f14"/>
              <a:gd name="f31" fmla="*/ f22 1 f15"/>
              <a:gd name="f32" fmla="*/ f23 1 f14"/>
              <a:gd name="f33" fmla="*/ f24 1 f15"/>
              <a:gd name="f34" fmla="*/ f25 f9 1"/>
              <a:gd name="f35" fmla="*/ f26 f9 1"/>
              <a:gd name="f36" fmla="*/ f28 f10 1"/>
              <a:gd name="f37" fmla="*/ f27 f10 1"/>
              <a:gd name="f38" fmla="*/ f30 f9 1"/>
              <a:gd name="f39" fmla="*/ f31 f10 1"/>
              <a:gd name="f40" fmla="*/ f32 f9 1"/>
              <a:gd name="f41" fmla="*/ f33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38" y="f39"/>
              </a:cxn>
              <a:cxn ang="f29">
                <a:pos x="f40" y="f41"/>
              </a:cxn>
              <a:cxn ang="f29">
                <a:pos x="f38" y="f41"/>
              </a:cxn>
            </a:cxnLst>
            <a:rect l="f34" t="f37" r="f35" b="f36"/>
            <a:pathLst>
              <a:path w="3423785" h="3436477">
                <a:moveTo>
                  <a:pt x="f5" y="f5"/>
                </a:moveTo>
                <a:lnTo>
                  <a:pt x="f6" y="f7"/>
                </a:lnTo>
                <a:lnTo>
                  <a:pt x="f5" y="f7"/>
                </a:lnTo>
                <a:close/>
              </a:path>
            </a:pathLst>
          </a:custGeom>
          <a:solidFill>
            <a:srgbClr val="F5CDCE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</p:spTree>
    <p:extLst>
      <p:ext uri="{BB962C8B-B14F-4D97-AF65-F5344CB8AC3E}">
        <p14:creationId xmlns:p14="http://schemas.microsoft.com/office/powerpoint/2010/main" val="355026306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33">
            <a:extLst>
              <a:ext uri="{FF2B5EF4-FFF2-40B4-BE49-F238E27FC236}">
                <a16:creationId xmlns:a16="http://schemas.microsoft.com/office/drawing/2014/main" id="{958EF1C9-4FD0-1F86-9C87-5BA2BAB94D64}"/>
              </a:ext>
            </a:extLst>
          </p:cNvPr>
          <p:cNvSpPr/>
          <p:nvPr/>
        </p:nvSpPr>
        <p:spPr>
          <a:xfrm>
            <a:off x="2062831" y="686476"/>
            <a:ext cx="7774631" cy="619302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774629"/>
              <a:gd name="f7" fmla="val 6193018"/>
              <a:gd name="f8" fmla="val 3887320"/>
              <a:gd name="f9" fmla="val 6034243"/>
              <a:gd name="f10" fmla="val 1739299"/>
              <a:gd name="f11" fmla="val 3884811"/>
              <a:gd name="f12" fmla="val 1740414"/>
              <a:gd name="f13" fmla="+- 0 0 -90"/>
              <a:gd name="f14" fmla="*/ f3 1 7774629"/>
              <a:gd name="f15" fmla="*/ f4 1 6193018"/>
              <a:gd name="f16" fmla="+- f7 0 f5"/>
              <a:gd name="f17" fmla="+- f6 0 f5"/>
              <a:gd name="f18" fmla="*/ f13 f0 1"/>
              <a:gd name="f19" fmla="*/ f17 1 7774629"/>
              <a:gd name="f20" fmla="*/ f16 1 6193018"/>
              <a:gd name="f21" fmla="*/ 3887320 f17 1"/>
              <a:gd name="f22" fmla="*/ 0 f16 1"/>
              <a:gd name="f23" fmla="*/ 7774629 f17 1"/>
              <a:gd name="f24" fmla="*/ 3884811 f16 1"/>
              <a:gd name="f25" fmla="*/ 6193018 f16 1"/>
              <a:gd name="f26" fmla="*/ 0 f17 1"/>
              <a:gd name="f27" fmla="*/ f18 1 f2"/>
              <a:gd name="f28" fmla="*/ f21 1 7774629"/>
              <a:gd name="f29" fmla="*/ f22 1 6193018"/>
              <a:gd name="f30" fmla="*/ f23 1 7774629"/>
              <a:gd name="f31" fmla="*/ f24 1 6193018"/>
              <a:gd name="f32" fmla="*/ f25 1 6193018"/>
              <a:gd name="f33" fmla="*/ f26 1 7774629"/>
              <a:gd name="f34" fmla="*/ f5 1 f19"/>
              <a:gd name="f35" fmla="*/ f6 1 f19"/>
              <a:gd name="f36" fmla="*/ f5 1 f20"/>
              <a:gd name="f37" fmla="*/ f7 1 f20"/>
              <a:gd name="f38" fmla="+- f27 0 f1"/>
              <a:gd name="f39" fmla="*/ f28 1 f19"/>
              <a:gd name="f40" fmla="*/ f29 1 f20"/>
              <a:gd name="f41" fmla="*/ f30 1 f19"/>
              <a:gd name="f42" fmla="*/ f31 1 f20"/>
              <a:gd name="f43" fmla="*/ f32 1 f20"/>
              <a:gd name="f44" fmla="*/ f33 1 f19"/>
              <a:gd name="f45" fmla="*/ f34 f14 1"/>
              <a:gd name="f46" fmla="*/ f35 f14 1"/>
              <a:gd name="f47" fmla="*/ f37 f15 1"/>
              <a:gd name="f48" fmla="*/ f36 f15 1"/>
              <a:gd name="f49" fmla="*/ f39 f14 1"/>
              <a:gd name="f50" fmla="*/ f40 f15 1"/>
              <a:gd name="f51" fmla="*/ f41 f14 1"/>
              <a:gd name="f52" fmla="*/ f42 f15 1"/>
              <a:gd name="f53" fmla="*/ f43 f15 1"/>
              <a:gd name="f54" fmla="*/ f44 f14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8">
                <a:pos x="f49" y="f50"/>
              </a:cxn>
              <a:cxn ang="f38">
                <a:pos x="f51" y="f52"/>
              </a:cxn>
              <a:cxn ang="f38">
                <a:pos x="f51" y="f53"/>
              </a:cxn>
              <a:cxn ang="f38">
                <a:pos x="f54" y="f53"/>
              </a:cxn>
              <a:cxn ang="f38">
                <a:pos x="f54" y="f52"/>
              </a:cxn>
              <a:cxn ang="f38">
                <a:pos x="f49" y="f50"/>
              </a:cxn>
            </a:cxnLst>
            <a:rect l="f45" t="f48" r="f46" b="f47"/>
            <a:pathLst>
              <a:path w="7774629" h="6193018">
                <a:moveTo>
                  <a:pt x="f8" y="f5"/>
                </a:moveTo>
                <a:cubicBezTo>
                  <a:pt x="f9" y="f5"/>
                  <a:pt x="f6" y="f10"/>
                  <a:pt x="f6" y="f11"/>
                </a:cubicBezTo>
                <a:lnTo>
                  <a:pt x="f6" y="f7"/>
                </a:lnTo>
                <a:lnTo>
                  <a:pt x="f5" y="f7"/>
                </a:lnTo>
                <a:lnTo>
                  <a:pt x="f5" y="f11"/>
                </a:lnTo>
                <a:cubicBezTo>
                  <a:pt x="f5" y="f10"/>
                  <a:pt x="f12" y="f5"/>
                  <a:pt x="f8" y="f5"/>
                </a:cubicBezTo>
                <a:close/>
              </a:path>
            </a:pathLst>
          </a:custGeom>
          <a:solidFill>
            <a:srgbClr val="F8E8E8">
              <a:alpha val="99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sp>
        <p:nvSpPr>
          <p:cNvPr id="3" name="Freeform: Shape 45">
            <a:extLst>
              <a:ext uri="{FF2B5EF4-FFF2-40B4-BE49-F238E27FC236}">
                <a16:creationId xmlns:a16="http://schemas.microsoft.com/office/drawing/2014/main" id="{E078BC8D-19F4-A40B-7504-7244EEEB6EE1}"/>
              </a:ext>
            </a:extLst>
          </p:cNvPr>
          <p:cNvSpPr/>
          <p:nvPr/>
        </p:nvSpPr>
        <p:spPr>
          <a:xfrm>
            <a:off x="7610249" y="0"/>
            <a:ext cx="2273664" cy="314799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273668"/>
              <a:gd name="f7" fmla="val 3147998"/>
              <a:gd name="f8" fmla="val 183295"/>
              <a:gd name="f9" fmla="val 2096300"/>
              <a:gd name="f10" fmla="val 2033714"/>
              <a:gd name="f11" fmla="val 3144814"/>
              <a:gd name="f12" fmla="val 895944"/>
              <a:gd name="f13" fmla="val 3028420"/>
              <a:gd name="f14" fmla="val 2060597"/>
              <a:gd name="f15" fmla="val 886966"/>
              <a:gd name="f16" fmla="val 576250"/>
              <a:gd name="f17" fmla="val 63712"/>
              <a:gd name="f18" fmla="val 279606"/>
              <a:gd name="f19" fmla="val 178732"/>
              <a:gd name="f20" fmla="val 9417"/>
              <a:gd name="f21" fmla="+- 0 0 -90"/>
              <a:gd name="f22" fmla="*/ f3 1 2273668"/>
              <a:gd name="f23" fmla="*/ f4 1 3147998"/>
              <a:gd name="f24" fmla="+- f7 0 f5"/>
              <a:gd name="f25" fmla="+- f6 0 f5"/>
              <a:gd name="f26" fmla="*/ f21 f0 1"/>
              <a:gd name="f27" fmla="*/ f25 1 2273668"/>
              <a:gd name="f28" fmla="*/ f24 1 3147998"/>
              <a:gd name="f29" fmla="*/ 183295 f25 1"/>
              <a:gd name="f30" fmla="*/ 0 f24 1"/>
              <a:gd name="f31" fmla="*/ 2273668 f25 1"/>
              <a:gd name="f32" fmla="*/ 3147998 f24 1"/>
              <a:gd name="f33" fmla="*/ 2096300 f25 1"/>
              <a:gd name="f34" fmla="*/ 2033714 f25 1"/>
              <a:gd name="f35" fmla="*/ 3144814 f24 1"/>
              <a:gd name="f36" fmla="*/ 0 f25 1"/>
              <a:gd name="f37" fmla="*/ 886966 f24 1"/>
              <a:gd name="f38" fmla="*/ 178732 f25 1"/>
              <a:gd name="f39" fmla="*/ 9417 f24 1"/>
              <a:gd name="f40" fmla="*/ f26 1 f2"/>
              <a:gd name="f41" fmla="*/ f29 1 2273668"/>
              <a:gd name="f42" fmla="*/ f30 1 3147998"/>
              <a:gd name="f43" fmla="*/ f31 1 2273668"/>
              <a:gd name="f44" fmla="*/ f32 1 3147998"/>
              <a:gd name="f45" fmla="*/ f33 1 2273668"/>
              <a:gd name="f46" fmla="*/ f34 1 2273668"/>
              <a:gd name="f47" fmla="*/ f35 1 3147998"/>
              <a:gd name="f48" fmla="*/ f36 1 2273668"/>
              <a:gd name="f49" fmla="*/ f37 1 3147998"/>
              <a:gd name="f50" fmla="*/ f38 1 2273668"/>
              <a:gd name="f51" fmla="*/ f39 1 3147998"/>
              <a:gd name="f52" fmla="*/ f5 1 f27"/>
              <a:gd name="f53" fmla="*/ f6 1 f27"/>
              <a:gd name="f54" fmla="*/ f5 1 f28"/>
              <a:gd name="f55" fmla="*/ f7 1 f28"/>
              <a:gd name="f56" fmla="+- f40 0 f1"/>
              <a:gd name="f57" fmla="*/ f41 1 f27"/>
              <a:gd name="f58" fmla="*/ f42 1 f28"/>
              <a:gd name="f59" fmla="*/ f43 1 f27"/>
              <a:gd name="f60" fmla="*/ f44 1 f28"/>
              <a:gd name="f61" fmla="*/ f45 1 f27"/>
              <a:gd name="f62" fmla="*/ f46 1 f27"/>
              <a:gd name="f63" fmla="*/ f47 1 f28"/>
              <a:gd name="f64" fmla="*/ f48 1 f27"/>
              <a:gd name="f65" fmla="*/ f49 1 f28"/>
              <a:gd name="f66" fmla="*/ f50 1 f27"/>
              <a:gd name="f67" fmla="*/ f51 1 f28"/>
              <a:gd name="f68" fmla="*/ f52 f22 1"/>
              <a:gd name="f69" fmla="*/ f53 f22 1"/>
              <a:gd name="f70" fmla="*/ f55 f23 1"/>
              <a:gd name="f71" fmla="*/ f54 f23 1"/>
              <a:gd name="f72" fmla="*/ f57 f22 1"/>
              <a:gd name="f73" fmla="*/ f58 f23 1"/>
              <a:gd name="f74" fmla="*/ f59 f22 1"/>
              <a:gd name="f75" fmla="*/ f60 f23 1"/>
              <a:gd name="f76" fmla="*/ f61 f22 1"/>
              <a:gd name="f77" fmla="*/ f62 f22 1"/>
              <a:gd name="f78" fmla="*/ f63 f23 1"/>
              <a:gd name="f79" fmla="*/ f64 f22 1"/>
              <a:gd name="f80" fmla="*/ f65 f23 1"/>
              <a:gd name="f81" fmla="*/ f66 f22 1"/>
              <a:gd name="f82" fmla="*/ f67 f2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6">
                <a:pos x="f72" y="f73"/>
              </a:cxn>
              <a:cxn ang="f56">
                <a:pos x="f74" y="f73"/>
              </a:cxn>
              <a:cxn ang="f56">
                <a:pos x="f74" y="f75"/>
              </a:cxn>
              <a:cxn ang="f56">
                <a:pos x="f76" y="f75"/>
              </a:cxn>
              <a:cxn ang="f56">
                <a:pos x="f77" y="f78"/>
              </a:cxn>
              <a:cxn ang="f56">
                <a:pos x="f79" y="f80"/>
              </a:cxn>
              <a:cxn ang="f56">
                <a:pos x="f81" y="f82"/>
              </a:cxn>
            </a:cxnLst>
            <a:rect l="f68" t="f71" r="f69" b="f70"/>
            <a:pathLst>
              <a:path w="2273668" h="3147998">
                <a:moveTo>
                  <a:pt x="f8" y="f5"/>
                </a:moveTo>
                <a:lnTo>
                  <a:pt x="f6" y="f5"/>
                </a:lnTo>
                <a:lnTo>
                  <a:pt x="f6" y="f7"/>
                </a:lnTo>
                <a:lnTo>
                  <a:pt x="f9" y="f7"/>
                </a:lnTo>
                <a:lnTo>
                  <a:pt x="f10" y="f11"/>
                </a:lnTo>
                <a:cubicBezTo>
                  <a:pt x="f12" y="f13"/>
                  <a:pt x="f5" y="f14"/>
                  <a:pt x="f5" y="f15"/>
                </a:cubicBezTo>
                <a:cubicBezTo>
                  <a:pt x="f5" y="f16"/>
                  <a:pt x="f17" y="f18"/>
                  <a:pt x="f19" y="f20"/>
                </a:cubicBezTo>
                <a:close/>
              </a:path>
            </a:pathLst>
          </a:custGeom>
          <a:solidFill>
            <a:srgbClr val="DE8C8C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sp>
        <p:nvSpPr>
          <p:cNvPr id="4" name="Freeform: Shape 42">
            <a:extLst>
              <a:ext uri="{FF2B5EF4-FFF2-40B4-BE49-F238E27FC236}">
                <a16:creationId xmlns:a16="http://schemas.microsoft.com/office/drawing/2014/main" id="{1B91A2FA-4F56-4765-8D54-5CC197F97EF1}"/>
              </a:ext>
            </a:extLst>
          </p:cNvPr>
          <p:cNvSpPr/>
          <p:nvPr/>
        </p:nvSpPr>
        <p:spPr>
          <a:xfrm>
            <a:off x="9883923" y="0"/>
            <a:ext cx="2254928" cy="314155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254928"/>
              <a:gd name="f7" fmla="val 3141557"/>
              <a:gd name="f8" fmla="val 2080472"/>
              <a:gd name="f9" fmla="val 2154269"/>
              <a:gd name="f10" fmla="val 202607"/>
              <a:gd name="f11" fmla="val 2219730"/>
              <a:gd name="f12" fmla="val 414134"/>
              <a:gd name="f13" fmla="val 638939"/>
              <a:gd name="f14" fmla="val 871976"/>
              <a:gd name="f15" fmla="val 2045607"/>
              <a:gd name="f16" fmla="val 1374977"/>
              <a:gd name="f17" fmla="val 3005515"/>
              <a:gd name="f18" fmla="val 231934"/>
              <a:gd name="f19" fmla="val 3128339"/>
              <a:gd name="f20" fmla="val 19"/>
              <a:gd name="f21" fmla="val 2729990"/>
              <a:gd name="f22" fmla="val 2344136"/>
              <a:gd name="f23" fmla="val 1983167"/>
              <a:gd name="f24" fmla="val 1646252"/>
              <a:gd name="f25" fmla="val 1332565"/>
              <a:gd name="f26" fmla="val 1041273"/>
              <a:gd name="f27" fmla="val 771549"/>
              <a:gd name="f28" fmla="val 522561"/>
              <a:gd name="f29" fmla="val 293482"/>
              <a:gd name="f30" fmla="val 83481"/>
              <a:gd name="f31" fmla="+- 0 0 -90"/>
              <a:gd name="f32" fmla="*/ f3 1 2254928"/>
              <a:gd name="f33" fmla="*/ f4 1 3141557"/>
              <a:gd name="f34" fmla="+- f7 0 f5"/>
              <a:gd name="f35" fmla="+- f6 0 f5"/>
              <a:gd name="f36" fmla="*/ f31 f0 1"/>
              <a:gd name="f37" fmla="*/ f35 1 2254928"/>
              <a:gd name="f38" fmla="*/ f34 1 3141557"/>
              <a:gd name="f39" fmla="*/ 0 f35 1"/>
              <a:gd name="f40" fmla="*/ 0 f34 1"/>
              <a:gd name="f41" fmla="*/ 2080472 f35 1"/>
              <a:gd name="f42" fmla="*/ 2154269 f35 1"/>
              <a:gd name="f43" fmla="*/ 202607 f34 1"/>
              <a:gd name="f44" fmla="*/ 2254928 f35 1"/>
              <a:gd name="f45" fmla="*/ 871976 f34 1"/>
              <a:gd name="f46" fmla="*/ 231934 f35 1"/>
              <a:gd name="f47" fmla="*/ 3128339 f34 1"/>
              <a:gd name="f48" fmla="*/ 19 f35 1"/>
              <a:gd name="f49" fmla="*/ 3141557 f34 1"/>
              <a:gd name="f50" fmla="*/ 2729990 f34 1"/>
              <a:gd name="f51" fmla="*/ 2344136 f34 1"/>
              <a:gd name="f52" fmla="*/ 1983167 f34 1"/>
              <a:gd name="f53" fmla="*/ 1646252 f34 1"/>
              <a:gd name="f54" fmla="*/ 1332565 f34 1"/>
              <a:gd name="f55" fmla="*/ 1041273 f34 1"/>
              <a:gd name="f56" fmla="*/ 771549 f34 1"/>
              <a:gd name="f57" fmla="*/ 522561 f34 1"/>
              <a:gd name="f58" fmla="*/ 293482 f34 1"/>
              <a:gd name="f59" fmla="*/ 83481 f34 1"/>
              <a:gd name="f60" fmla="*/ f36 1 f2"/>
              <a:gd name="f61" fmla="*/ f39 1 2254928"/>
              <a:gd name="f62" fmla="*/ f40 1 3141557"/>
              <a:gd name="f63" fmla="*/ f41 1 2254928"/>
              <a:gd name="f64" fmla="*/ f42 1 2254928"/>
              <a:gd name="f65" fmla="*/ f43 1 3141557"/>
              <a:gd name="f66" fmla="*/ f44 1 2254928"/>
              <a:gd name="f67" fmla="*/ f45 1 3141557"/>
              <a:gd name="f68" fmla="*/ f46 1 2254928"/>
              <a:gd name="f69" fmla="*/ f47 1 3141557"/>
              <a:gd name="f70" fmla="*/ f48 1 2254928"/>
              <a:gd name="f71" fmla="*/ f49 1 3141557"/>
              <a:gd name="f72" fmla="*/ f50 1 3141557"/>
              <a:gd name="f73" fmla="*/ f51 1 3141557"/>
              <a:gd name="f74" fmla="*/ f52 1 3141557"/>
              <a:gd name="f75" fmla="*/ f53 1 3141557"/>
              <a:gd name="f76" fmla="*/ f54 1 3141557"/>
              <a:gd name="f77" fmla="*/ f55 1 3141557"/>
              <a:gd name="f78" fmla="*/ f56 1 3141557"/>
              <a:gd name="f79" fmla="*/ f57 1 3141557"/>
              <a:gd name="f80" fmla="*/ f58 1 3141557"/>
              <a:gd name="f81" fmla="*/ f59 1 3141557"/>
              <a:gd name="f82" fmla="*/ f5 1 f37"/>
              <a:gd name="f83" fmla="*/ f6 1 f37"/>
              <a:gd name="f84" fmla="*/ f5 1 f38"/>
              <a:gd name="f85" fmla="*/ f7 1 f38"/>
              <a:gd name="f86" fmla="+- f60 0 f1"/>
              <a:gd name="f87" fmla="*/ f61 1 f37"/>
              <a:gd name="f88" fmla="*/ f62 1 f38"/>
              <a:gd name="f89" fmla="*/ f63 1 f37"/>
              <a:gd name="f90" fmla="*/ f64 1 f37"/>
              <a:gd name="f91" fmla="*/ f65 1 f38"/>
              <a:gd name="f92" fmla="*/ f66 1 f37"/>
              <a:gd name="f93" fmla="*/ f67 1 f38"/>
              <a:gd name="f94" fmla="*/ f68 1 f37"/>
              <a:gd name="f95" fmla="*/ f69 1 f38"/>
              <a:gd name="f96" fmla="*/ f70 1 f37"/>
              <a:gd name="f97" fmla="*/ f71 1 f38"/>
              <a:gd name="f98" fmla="*/ f72 1 f38"/>
              <a:gd name="f99" fmla="*/ f73 1 f38"/>
              <a:gd name="f100" fmla="*/ f74 1 f38"/>
              <a:gd name="f101" fmla="*/ f75 1 f38"/>
              <a:gd name="f102" fmla="*/ f76 1 f38"/>
              <a:gd name="f103" fmla="*/ f77 1 f38"/>
              <a:gd name="f104" fmla="*/ f78 1 f38"/>
              <a:gd name="f105" fmla="*/ f79 1 f38"/>
              <a:gd name="f106" fmla="*/ f80 1 f38"/>
              <a:gd name="f107" fmla="*/ f81 1 f38"/>
              <a:gd name="f108" fmla="*/ f82 f32 1"/>
              <a:gd name="f109" fmla="*/ f83 f32 1"/>
              <a:gd name="f110" fmla="*/ f85 f33 1"/>
              <a:gd name="f111" fmla="*/ f84 f33 1"/>
              <a:gd name="f112" fmla="*/ f87 f32 1"/>
              <a:gd name="f113" fmla="*/ f88 f33 1"/>
              <a:gd name="f114" fmla="*/ f89 f32 1"/>
              <a:gd name="f115" fmla="*/ f90 f32 1"/>
              <a:gd name="f116" fmla="*/ f91 f33 1"/>
              <a:gd name="f117" fmla="*/ f92 f32 1"/>
              <a:gd name="f118" fmla="*/ f93 f33 1"/>
              <a:gd name="f119" fmla="*/ f94 f32 1"/>
              <a:gd name="f120" fmla="*/ f95 f33 1"/>
              <a:gd name="f121" fmla="*/ f96 f32 1"/>
              <a:gd name="f122" fmla="*/ f97 f33 1"/>
              <a:gd name="f123" fmla="*/ f98 f33 1"/>
              <a:gd name="f124" fmla="*/ f99 f33 1"/>
              <a:gd name="f125" fmla="*/ f100 f33 1"/>
              <a:gd name="f126" fmla="*/ f101 f33 1"/>
              <a:gd name="f127" fmla="*/ f102 f33 1"/>
              <a:gd name="f128" fmla="*/ f103 f33 1"/>
              <a:gd name="f129" fmla="*/ f104 f33 1"/>
              <a:gd name="f130" fmla="*/ f105 f33 1"/>
              <a:gd name="f131" fmla="*/ f106 f33 1"/>
              <a:gd name="f132" fmla="*/ f107 f3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86">
                <a:pos x="f112" y="f113"/>
              </a:cxn>
              <a:cxn ang="f86">
                <a:pos x="f114" y="f113"/>
              </a:cxn>
              <a:cxn ang="f86">
                <a:pos x="f115" y="f116"/>
              </a:cxn>
              <a:cxn ang="f86">
                <a:pos x="f117" y="f118"/>
              </a:cxn>
              <a:cxn ang="f86">
                <a:pos x="f119" y="f120"/>
              </a:cxn>
              <a:cxn ang="f86">
                <a:pos x="f121" y="f122"/>
              </a:cxn>
              <a:cxn ang="f86">
                <a:pos x="f112" y="f122"/>
              </a:cxn>
              <a:cxn ang="f86">
                <a:pos x="f112" y="f123"/>
              </a:cxn>
              <a:cxn ang="f86">
                <a:pos x="f112" y="f124"/>
              </a:cxn>
              <a:cxn ang="f86">
                <a:pos x="f112" y="f125"/>
              </a:cxn>
              <a:cxn ang="f86">
                <a:pos x="f112" y="f126"/>
              </a:cxn>
              <a:cxn ang="f86">
                <a:pos x="f112" y="f127"/>
              </a:cxn>
              <a:cxn ang="f86">
                <a:pos x="f112" y="f128"/>
              </a:cxn>
              <a:cxn ang="f86">
                <a:pos x="f112" y="f129"/>
              </a:cxn>
              <a:cxn ang="f86">
                <a:pos x="f112" y="f130"/>
              </a:cxn>
              <a:cxn ang="f86">
                <a:pos x="f112" y="f131"/>
              </a:cxn>
              <a:cxn ang="f86">
                <a:pos x="f112" y="f132"/>
              </a:cxn>
            </a:cxnLst>
            <a:rect l="f108" t="f111" r="f109" b="f110"/>
            <a:pathLst>
              <a:path w="2254928" h="3141557">
                <a:moveTo>
                  <a:pt x="f5" y="f5"/>
                </a:moveTo>
                <a:lnTo>
                  <a:pt x="f8" y="f5"/>
                </a:lnTo>
                <a:lnTo>
                  <a:pt x="f9" y="f10"/>
                </a:lnTo>
                <a:cubicBezTo>
                  <a:pt x="f11" y="f12"/>
                  <a:pt x="f6" y="f13"/>
                  <a:pt x="f6" y="f14"/>
                </a:cubicBezTo>
                <a:cubicBezTo>
                  <a:pt x="f6" y="f15"/>
                  <a:pt x="f16" y="f17"/>
                  <a:pt x="f18" y="f19"/>
                </a:cubicBezTo>
                <a:lnTo>
                  <a:pt x="f20" y="f7"/>
                </a:lnTo>
                <a:lnTo>
                  <a:pt x="f5" y="f7"/>
                </a:lnTo>
                <a:lnTo>
                  <a:pt x="f5" y="f21"/>
                </a:lnTo>
                <a:lnTo>
                  <a:pt x="f5" y="f22"/>
                </a:lnTo>
                <a:lnTo>
                  <a:pt x="f5" y="f23"/>
                </a:lnTo>
                <a:lnTo>
                  <a:pt x="f5" y="f24"/>
                </a:lnTo>
                <a:lnTo>
                  <a:pt x="f5" y="f25"/>
                </a:lnTo>
                <a:lnTo>
                  <a:pt x="f5" y="f26"/>
                </a:lnTo>
                <a:lnTo>
                  <a:pt x="f5" y="f27"/>
                </a:lnTo>
                <a:lnTo>
                  <a:pt x="f5" y="f28"/>
                </a:lnTo>
                <a:lnTo>
                  <a:pt x="f5" y="f29"/>
                </a:lnTo>
                <a:lnTo>
                  <a:pt x="f5" y="f30"/>
                </a:lnTo>
                <a:close/>
              </a:path>
            </a:pathLst>
          </a:custGeom>
          <a:solidFill>
            <a:srgbClr val="1F2C8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sp>
        <p:nvSpPr>
          <p:cNvPr id="5" name="Freeform: Shape 48">
            <a:extLst>
              <a:ext uri="{FF2B5EF4-FFF2-40B4-BE49-F238E27FC236}">
                <a16:creationId xmlns:a16="http://schemas.microsoft.com/office/drawing/2014/main" id="{9EEA56AA-4548-CF66-AF06-E9F48EA2B765}"/>
              </a:ext>
            </a:extLst>
          </p:cNvPr>
          <p:cNvSpPr/>
          <p:nvPr/>
        </p:nvSpPr>
        <p:spPr>
          <a:xfrm>
            <a:off x="8395728" y="0"/>
            <a:ext cx="2959199" cy="235279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959203"/>
              <a:gd name="f7" fmla="val 2352793"/>
              <a:gd name="f8" fmla="val 289830"/>
              <a:gd name="f9" fmla="val 2669374"/>
              <a:gd name="f10" fmla="val 2706511"/>
              <a:gd name="f11" fmla="val 49584"/>
              <a:gd name="f12" fmla="val 2839459"/>
              <a:gd name="f13" fmla="val 246061"/>
              <a:gd name="f14" fmla="val 2926309"/>
              <a:gd name="f15" fmla="val 476187"/>
              <a:gd name="f16" fmla="val 2951565"/>
              <a:gd name="f17" fmla="val 724493"/>
              <a:gd name="f18" fmla="val 875514"/>
              <a:gd name="f19" fmla="val 875554"/>
              <a:gd name="f20" fmla="val 1026575"/>
              <a:gd name="f21" fmla="val 2875795"/>
              <a:gd name="f22" fmla="val 1771492"/>
              <a:gd name="f23" fmla="val 2245691"/>
              <a:gd name="f24" fmla="val 1479602"/>
              <a:gd name="f25" fmla="val 662440"/>
              <a:gd name="f26" fmla="val 1691401"/>
              <a:gd name="f27" fmla="val 875534"/>
              <a:gd name="f28" fmla="val 569583"/>
              <a:gd name="f29" fmla="val 93156"/>
              <a:gd name="f30" fmla="val 285356"/>
              <a:gd name="f31" fmla="val 252694"/>
              <a:gd name="f32" fmla="+- 0 0 -90"/>
              <a:gd name="f33" fmla="*/ f3 1 2959203"/>
              <a:gd name="f34" fmla="*/ f4 1 2352793"/>
              <a:gd name="f35" fmla="+- f7 0 f5"/>
              <a:gd name="f36" fmla="+- f6 0 f5"/>
              <a:gd name="f37" fmla="*/ f32 f0 1"/>
              <a:gd name="f38" fmla="*/ f36 1 2959203"/>
              <a:gd name="f39" fmla="*/ f35 1 2352793"/>
              <a:gd name="f40" fmla="*/ 289830 f36 1"/>
              <a:gd name="f41" fmla="*/ 0 f35 1"/>
              <a:gd name="f42" fmla="*/ 2669374 f36 1"/>
              <a:gd name="f43" fmla="*/ 2706511 f36 1"/>
              <a:gd name="f44" fmla="*/ 49584 f35 1"/>
              <a:gd name="f45" fmla="*/ 2951565 f36 1"/>
              <a:gd name="f46" fmla="*/ 724493 f35 1"/>
              <a:gd name="f47" fmla="*/ 2959203 f36 1"/>
              <a:gd name="f48" fmla="*/ 875514 f35 1"/>
              <a:gd name="f49" fmla="*/ 875554 f35 1"/>
              <a:gd name="f50" fmla="*/ 1026575 f35 1"/>
              <a:gd name="f51" fmla="*/ 1479602 f36 1"/>
              <a:gd name="f52" fmla="*/ 2352793 f35 1"/>
              <a:gd name="f53" fmla="*/ 0 f36 1"/>
              <a:gd name="f54" fmla="*/ 875534 f35 1"/>
              <a:gd name="f55" fmla="*/ 252694 f36 1"/>
              <a:gd name="f56" fmla="*/ f37 1 f2"/>
              <a:gd name="f57" fmla="*/ f40 1 2959203"/>
              <a:gd name="f58" fmla="*/ f41 1 2352793"/>
              <a:gd name="f59" fmla="*/ f42 1 2959203"/>
              <a:gd name="f60" fmla="*/ f43 1 2959203"/>
              <a:gd name="f61" fmla="*/ f44 1 2352793"/>
              <a:gd name="f62" fmla="*/ f45 1 2959203"/>
              <a:gd name="f63" fmla="*/ f46 1 2352793"/>
              <a:gd name="f64" fmla="*/ f47 1 2959203"/>
              <a:gd name="f65" fmla="*/ f48 1 2352793"/>
              <a:gd name="f66" fmla="*/ f49 1 2352793"/>
              <a:gd name="f67" fmla="*/ f50 1 2352793"/>
              <a:gd name="f68" fmla="*/ f51 1 2959203"/>
              <a:gd name="f69" fmla="*/ f52 1 2352793"/>
              <a:gd name="f70" fmla="*/ f53 1 2959203"/>
              <a:gd name="f71" fmla="*/ f54 1 2352793"/>
              <a:gd name="f72" fmla="*/ f55 1 2959203"/>
              <a:gd name="f73" fmla="*/ f5 1 f38"/>
              <a:gd name="f74" fmla="*/ f6 1 f38"/>
              <a:gd name="f75" fmla="*/ f5 1 f39"/>
              <a:gd name="f76" fmla="*/ f7 1 f39"/>
              <a:gd name="f77" fmla="+- f56 0 f1"/>
              <a:gd name="f78" fmla="*/ f57 1 f38"/>
              <a:gd name="f79" fmla="*/ f58 1 f39"/>
              <a:gd name="f80" fmla="*/ f59 1 f38"/>
              <a:gd name="f81" fmla="*/ f60 1 f38"/>
              <a:gd name="f82" fmla="*/ f61 1 f39"/>
              <a:gd name="f83" fmla="*/ f62 1 f38"/>
              <a:gd name="f84" fmla="*/ f63 1 f39"/>
              <a:gd name="f85" fmla="*/ f64 1 f38"/>
              <a:gd name="f86" fmla="*/ f65 1 f39"/>
              <a:gd name="f87" fmla="*/ f66 1 f39"/>
              <a:gd name="f88" fmla="*/ f67 1 f39"/>
              <a:gd name="f89" fmla="*/ f68 1 f38"/>
              <a:gd name="f90" fmla="*/ f69 1 f39"/>
              <a:gd name="f91" fmla="*/ f70 1 f38"/>
              <a:gd name="f92" fmla="*/ f71 1 f39"/>
              <a:gd name="f93" fmla="*/ f72 1 f38"/>
              <a:gd name="f94" fmla="*/ f73 f33 1"/>
              <a:gd name="f95" fmla="*/ f74 f33 1"/>
              <a:gd name="f96" fmla="*/ f76 f34 1"/>
              <a:gd name="f97" fmla="*/ f75 f34 1"/>
              <a:gd name="f98" fmla="*/ f78 f33 1"/>
              <a:gd name="f99" fmla="*/ f79 f34 1"/>
              <a:gd name="f100" fmla="*/ f80 f33 1"/>
              <a:gd name="f101" fmla="*/ f81 f33 1"/>
              <a:gd name="f102" fmla="*/ f82 f34 1"/>
              <a:gd name="f103" fmla="*/ f83 f33 1"/>
              <a:gd name="f104" fmla="*/ f84 f34 1"/>
              <a:gd name="f105" fmla="*/ f85 f33 1"/>
              <a:gd name="f106" fmla="*/ f86 f34 1"/>
              <a:gd name="f107" fmla="*/ f87 f34 1"/>
              <a:gd name="f108" fmla="*/ f88 f34 1"/>
              <a:gd name="f109" fmla="*/ f89 f33 1"/>
              <a:gd name="f110" fmla="*/ f90 f34 1"/>
              <a:gd name="f111" fmla="*/ f91 f33 1"/>
              <a:gd name="f112" fmla="*/ f92 f34 1"/>
              <a:gd name="f113" fmla="*/ f93 f3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77">
                <a:pos x="f98" y="f99"/>
              </a:cxn>
              <a:cxn ang="f77">
                <a:pos x="f100" y="f99"/>
              </a:cxn>
              <a:cxn ang="f77">
                <a:pos x="f101" y="f102"/>
              </a:cxn>
              <a:cxn ang="f77">
                <a:pos x="f103" y="f104"/>
              </a:cxn>
              <a:cxn ang="f77">
                <a:pos x="f105" y="f106"/>
              </a:cxn>
              <a:cxn ang="f77">
                <a:pos x="f105" y="f107"/>
              </a:cxn>
              <a:cxn ang="f77">
                <a:pos x="f103" y="f108"/>
              </a:cxn>
              <a:cxn ang="f77">
                <a:pos x="f109" y="f110"/>
              </a:cxn>
              <a:cxn ang="f77">
                <a:pos x="f111" y="f112"/>
              </a:cxn>
              <a:cxn ang="f77">
                <a:pos x="f113" y="f102"/>
              </a:cxn>
            </a:cxnLst>
            <a:rect l="f94" t="f97" r="f95" b="f96"/>
            <a:pathLst>
              <a:path w="2959203" h="2352793">
                <a:moveTo>
                  <a:pt x="f8" y="f5"/>
                </a:moveTo>
                <a:lnTo>
                  <a:pt x="f9" y="f5"/>
                </a:lnTo>
                <a:lnTo>
                  <a:pt x="f10" y="f11"/>
                </a:lnTo>
                <a:cubicBezTo>
                  <a:pt x="f12" y="f13"/>
                  <a:pt x="f14" y="f15"/>
                  <a:pt x="f16" y="f17"/>
                </a:cubicBezTo>
                <a:lnTo>
                  <a:pt x="f6" y="f18"/>
                </a:lnTo>
                <a:lnTo>
                  <a:pt x="f6" y="f19"/>
                </a:lnTo>
                <a:lnTo>
                  <a:pt x="f16" y="f20"/>
                </a:lnTo>
                <a:cubicBezTo>
                  <a:pt x="f21" y="f22"/>
                  <a:pt x="f23" y="f7"/>
                  <a:pt x="f24" y="f7"/>
                </a:cubicBezTo>
                <a:cubicBezTo>
                  <a:pt x="f25" y="f7"/>
                  <a:pt x="f5" y="f26"/>
                  <a:pt x="f5" y="f27"/>
                </a:cubicBezTo>
                <a:cubicBezTo>
                  <a:pt x="f5" y="f28"/>
                  <a:pt x="f29" y="f30"/>
                  <a:pt x="f31" y="f11"/>
                </a:cubicBezTo>
                <a:close/>
              </a:path>
            </a:pathLst>
          </a:custGeom>
          <a:solidFill>
            <a:srgbClr val="FDFAF6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sp>
        <p:nvSpPr>
          <p:cNvPr id="6" name="Freeform: Shape 39">
            <a:extLst>
              <a:ext uri="{FF2B5EF4-FFF2-40B4-BE49-F238E27FC236}">
                <a16:creationId xmlns:a16="http://schemas.microsoft.com/office/drawing/2014/main" id="{3B151BB8-2403-ADAD-7F6E-FEBED8C19206}"/>
              </a:ext>
            </a:extLst>
          </p:cNvPr>
          <p:cNvSpPr/>
          <p:nvPr/>
        </p:nvSpPr>
        <p:spPr>
          <a:xfrm>
            <a:off x="1390857" y="3130658"/>
            <a:ext cx="3106244" cy="374882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106248"/>
              <a:gd name="f7" fmla="val 3748831"/>
              <a:gd name="f8" fmla="+- 0 0 -90"/>
              <a:gd name="f9" fmla="*/ f3 1 3106248"/>
              <a:gd name="f10" fmla="*/ f4 1 3748831"/>
              <a:gd name="f11" fmla="+- f7 0 f5"/>
              <a:gd name="f12" fmla="+- f6 0 f5"/>
              <a:gd name="f13" fmla="*/ f8 f0 1"/>
              <a:gd name="f14" fmla="*/ f12 1 3106248"/>
              <a:gd name="f15" fmla="*/ f11 1 3748831"/>
              <a:gd name="f16" fmla="*/ 0 f12 1"/>
              <a:gd name="f17" fmla="*/ 0 f11 1"/>
              <a:gd name="f18" fmla="*/ 3106248 f12 1"/>
              <a:gd name="f19" fmla="*/ 3748831 f11 1"/>
              <a:gd name="f20" fmla="*/ f13 1 f2"/>
              <a:gd name="f21" fmla="*/ f16 1 3106248"/>
              <a:gd name="f22" fmla="*/ f17 1 3748831"/>
              <a:gd name="f23" fmla="*/ f18 1 3106248"/>
              <a:gd name="f24" fmla="*/ f19 1 3748831"/>
              <a:gd name="f25" fmla="*/ f5 1 f14"/>
              <a:gd name="f26" fmla="*/ f6 1 f14"/>
              <a:gd name="f27" fmla="*/ f5 1 f15"/>
              <a:gd name="f28" fmla="*/ f7 1 f15"/>
              <a:gd name="f29" fmla="+- f20 0 f1"/>
              <a:gd name="f30" fmla="*/ f21 1 f14"/>
              <a:gd name="f31" fmla="*/ f22 1 f15"/>
              <a:gd name="f32" fmla="*/ f23 1 f14"/>
              <a:gd name="f33" fmla="*/ f24 1 f15"/>
              <a:gd name="f34" fmla="*/ f25 f9 1"/>
              <a:gd name="f35" fmla="*/ f26 f9 1"/>
              <a:gd name="f36" fmla="*/ f28 f10 1"/>
              <a:gd name="f37" fmla="*/ f27 f10 1"/>
              <a:gd name="f38" fmla="*/ f30 f9 1"/>
              <a:gd name="f39" fmla="*/ f31 f10 1"/>
              <a:gd name="f40" fmla="*/ f32 f9 1"/>
              <a:gd name="f41" fmla="*/ f33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38" y="f39"/>
              </a:cxn>
              <a:cxn ang="f29">
                <a:pos x="f40" y="f41"/>
              </a:cxn>
              <a:cxn ang="f29">
                <a:pos x="f38" y="f41"/>
              </a:cxn>
            </a:cxnLst>
            <a:rect l="f34" t="f37" r="f35" b="f36"/>
            <a:pathLst>
              <a:path w="3106248" h="3748831">
                <a:moveTo>
                  <a:pt x="f5" y="f5"/>
                </a:moveTo>
                <a:lnTo>
                  <a:pt x="f6" y="f7"/>
                </a:lnTo>
                <a:lnTo>
                  <a:pt x="f5" y="f7"/>
                </a:lnTo>
                <a:close/>
              </a:path>
            </a:pathLst>
          </a:custGeom>
          <a:solidFill>
            <a:srgbClr val="DE8C8C">
              <a:alpha val="99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sp>
        <p:nvSpPr>
          <p:cNvPr id="7" name="Freeform: Shape 36">
            <a:extLst>
              <a:ext uri="{FF2B5EF4-FFF2-40B4-BE49-F238E27FC236}">
                <a16:creationId xmlns:a16="http://schemas.microsoft.com/office/drawing/2014/main" id="{94EF94EA-725B-BF79-266B-0C83259BEE1A}"/>
              </a:ext>
            </a:extLst>
          </p:cNvPr>
          <p:cNvSpPr/>
          <p:nvPr/>
        </p:nvSpPr>
        <p:spPr>
          <a:xfrm>
            <a:off x="0" y="3130658"/>
            <a:ext cx="1400641" cy="374882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400640"/>
              <a:gd name="f7" fmla="val 3748832"/>
              <a:gd name="f8" fmla="val 1684743"/>
              <a:gd name="f9" fmla="+- 0 0 -90"/>
              <a:gd name="f10" fmla="*/ f3 1 1400640"/>
              <a:gd name="f11" fmla="*/ f4 1 3748832"/>
              <a:gd name="f12" fmla="+- f7 0 f5"/>
              <a:gd name="f13" fmla="+- f6 0 f5"/>
              <a:gd name="f14" fmla="*/ f9 f0 1"/>
              <a:gd name="f15" fmla="*/ f13 1 1400640"/>
              <a:gd name="f16" fmla="*/ f12 1 3748832"/>
              <a:gd name="f17" fmla="*/ 1400640 f13 1"/>
              <a:gd name="f18" fmla="*/ 0 f12 1"/>
              <a:gd name="f19" fmla="*/ 3748832 f12 1"/>
              <a:gd name="f20" fmla="*/ 0 f13 1"/>
              <a:gd name="f21" fmla="*/ 1684743 f12 1"/>
              <a:gd name="f22" fmla="*/ f14 1 f2"/>
              <a:gd name="f23" fmla="*/ f17 1 1400640"/>
              <a:gd name="f24" fmla="*/ f18 1 3748832"/>
              <a:gd name="f25" fmla="*/ f19 1 3748832"/>
              <a:gd name="f26" fmla="*/ f20 1 1400640"/>
              <a:gd name="f27" fmla="*/ f21 1 3748832"/>
              <a:gd name="f28" fmla="*/ f5 1 f15"/>
              <a:gd name="f29" fmla="*/ f6 1 f15"/>
              <a:gd name="f30" fmla="*/ f5 1 f16"/>
              <a:gd name="f31" fmla="*/ f7 1 f16"/>
              <a:gd name="f32" fmla="+- f22 0 f1"/>
              <a:gd name="f33" fmla="*/ f23 1 f15"/>
              <a:gd name="f34" fmla="*/ f24 1 f16"/>
              <a:gd name="f35" fmla="*/ f25 1 f16"/>
              <a:gd name="f36" fmla="*/ f26 1 f15"/>
              <a:gd name="f37" fmla="*/ f27 1 f16"/>
              <a:gd name="f38" fmla="*/ f28 f10 1"/>
              <a:gd name="f39" fmla="*/ f29 f10 1"/>
              <a:gd name="f40" fmla="*/ f31 f11 1"/>
              <a:gd name="f41" fmla="*/ f30 f11 1"/>
              <a:gd name="f42" fmla="*/ f33 f10 1"/>
              <a:gd name="f43" fmla="*/ f34 f11 1"/>
              <a:gd name="f44" fmla="*/ f35 f11 1"/>
              <a:gd name="f45" fmla="*/ f36 f10 1"/>
              <a:gd name="f46" fmla="*/ f37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42" y="f43"/>
              </a:cxn>
              <a:cxn ang="f32">
                <a:pos x="f42" y="f44"/>
              </a:cxn>
              <a:cxn ang="f32">
                <a:pos x="f45" y="f44"/>
              </a:cxn>
              <a:cxn ang="f32">
                <a:pos x="f45" y="f46"/>
              </a:cxn>
            </a:cxnLst>
            <a:rect l="f38" t="f41" r="f39" b="f40"/>
            <a:pathLst>
              <a:path w="1400640" h="3748832">
                <a:moveTo>
                  <a:pt x="f6" y="f5"/>
                </a:moveTo>
                <a:lnTo>
                  <a:pt x="f6" y="f7"/>
                </a:lnTo>
                <a:lnTo>
                  <a:pt x="f5" y="f7"/>
                </a:lnTo>
                <a:lnTo>
                  <a:pt x="f5" y="f8"/>
                </a:lnTo>
                <a:close/>
              </a:path>
            </a:pathLst>
          </a:custGeom>
          <a:solidFill>
            <a:srgbClr val="AAC3E8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DFAF6"/>
              </a:solidFill>
              <a:uFillTx/>
              <a:latin typeface="Sabon Next LT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EB1FC1A-A276-D4A5-71E6-7A315A85021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895603" y="3776472"/>
            <a:ext cx="6400800" cy="7680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BA419886-D1CC-121C-8706-4D74607D004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2895603" y="4718303"/>
            <a:ext cx="6400800" cy="512064"/>
          </a:xfrm>
        </p:spPr>
        <p:txBody>
          <a:bodyPr lIns="0" tIns="0" rIns="0" bIns="0" anchorCtr="1">
            <a:noAutofit/>
          </a:bodyPr>
          <a:lstStyle>
            <a:lvl1pPr marL="0" indent="0" algn="ctr">
              <a:spcBef>
                <a:spcPts val="0"/>
              </a:spcBef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28130315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29">
            <a:extLst>
              <a:ext uri="{FF2B5EF4-FFF2-40B4-BE49-F238E27FC236}">
                <a16:creationId xmlns:a16="http://schemas.microsoft.com/office/drawing/2014/main" id="{B7477E91-2678-92E4-48D8-4F97972610A7}"/>
              </a:ext>
            </a:extLst>
          </p:cNvPr>
          <p:cNvSpPr/>
          <p:nvPr/>
        </p:nvSpPr>
        <p:spPr>
          <a:xfrm>
            <a:off x="0" y="0"/>
            <a:ext cx="2242831" cy="210296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242827"/>
              <a:gd name="f7" fmla="val 2102966"/>
              <a:gd name="f8" fmla="val 2220549"/>
              <a:gd name="f9" fmla="val 2238641"/>
              <a:gd name="f10" fmla="val 82607"/>
              <a:gd name="f11" fmla="val 2123193"/>
              <a:gd name="f12" fmla="val 1215807"/>
              <a:gd name="f13" fmla="val 1163255"/>
              <a:gd name="f14" fmla="val 1"/>
              <a:gd name="f15" fmla="val 2080690"/>
              <a:gd name="f16" fmla="val 1151759"/>
              <a:gd name="f17" fmla="val 2102176"/>
              <a:gd name="f18" fmla="val 1202330"/>
              <a:gd name="f19" fmla="val 2216479"/>
              <a:gd name="f20" fmla="val 80336"/>
              <a:gd name="f21" fmla="val 2098030"/>
              <a:gd name="f22" fmla="val 2120412"/>
              <a:gd name="f23" fmla="val 2116859"/>
              <a:gd name="f24" fmla="val 70117"/>
              <a:gd name="f25" fmla="val 2007691"/>
              <a:gd name="f26" fmla="val 1141666"/>
              <a:gd name="f27" fmla="val 1099966"/>
              <a:gd name="f28" fmla="val 1980571"/>
              <a:gd name="f29" fmla="val 1958295"/>
              <a:gd name="f30" fmla="val 1088470"/>
              <a:gd name="f31" fmla="val 1986577"/>
              <a:gd name="f32" fmla="val 1128187"/>
              <a:gd name="f33" fmla="val 2094588"/>
              <a:gd name="f34" fmla="val 67938"/>
              <a:gd name="f35" fmla="val 1975608"/>
              <a:gd name="f36" fmla="val 1997887"/>
              <a:gd name="f37" fmla="val 1994968"/>
              <a:gd name="f38" fmla="val 57611"/>
              <a:gd name="f39" fmla="val 1892090"/>
              <a:gd name="f40" fmla="val 1067493"/>
              <a:gd name="f41" fmla="val 1036676"/>
              <a:gd name="f42" fmla="val 1858047"/>
              <a:gd name="f43" fmla="val 1835771"/>
              <a:gd name="f44" fmla="val 1025181"/>
              <a:gd name="f45" fmla="val 1871073"/>
              <a:gd name="f46" fmla="val 1053919"/>
              <a:gd name="f47" fmla="val 1972805"/>
              <a:gd name="f48" fmla="val 55322"/>
              <a:gd name="f49" fmla="val 1853193"/>
              <a:gd name="f50" fmla="val 1875472"/>
              <a:gd name="f51" fmla="val 1873186"/>
              <a:gd name="f52" fmla="val 45119"/>
              <a:gd name="f53" fmla="val 1776588"/>
              <a:gd name="f54" fmla="val 993350"/>
              <a:gd name="f55" fmla="val 973388"/>
              <a:gd name="f56" fmla="val 1735650"/>
              <a:gd name="f57" fmla="val 1713374"/>
              <a:gd name="f58" fmla="val 961784"/>
              <a:gd name="f59" fmla="val 1755557"/>
              <a:gd name="f60" fmla="val 979877"/>
              <a:gd name="f61" fmla="val 1851022"/>
              <a:gd name="f62" fmla="val 42848"/>
              <a:gd name="f63" fmla="val 1730668"/>
              <a:gd name="f64" fmla="val 1753056"/>
              <a:gd name="f65" fmla="val 1751404"/>
              <a:gd name="f66" fmla="val 32610"/>
              <a:gd name="f67" fmla="val 1661086"/>
              <a:gd name="f68" fmla="val 919190"/>
              <a:gd name="f69" fmla="val 910098"/>
              <a:gd name="f70" fmla="val 1613232"/>
              <a:gd name="f71" fmla="val 1590961"/>
              <a:gd name="f72" fmla="val 898495"/>
              <a:gd name="f73" fmla="val 1639954"/>
              <a:gd name="f74" fmla="val 905712"/>
              <a:gd name="f75" fmla="val 1729127"/>
              <a:gd name="f76" fmla="val 30432"/>
              <a:gd name="f77" fmla="val 1608247"/>
              <a:gd name="f78" fmla="val 1630525"/>
              <a:gd name="f79" fmla="val 1629507"/>
              <a:gd name="f80" fmla="val 20086"/>
              <a:gd name="f81" fmla="val 1545469"/>
              <a:gd name="f82" fmla="val 844919"/>
              <a:gd name="f83" fmla="val 846701"/>
              <a:gd name="f84" fmla="val 1490712"/>
              <a:gd name="f85" fmla="val 1468436"/>
              <a:gd name="f86" fmla="val 835206"/>
              <a:gd name="f87" fmla="val 1524451"/>
              <a:gd name="f88" fmla="val 831445"/>
              <a:gd name="f89" fmla="val 1607345"/>
              <a:gd name="f90" fmla="val 17816"/>
              <a:gd name="f91" fmla="val 1485833"/>
              <a:gd name="f92" fmla="val 1508109"/>
              <a:gd name="f93" fmla="val 1507724"/>
              <a:gd name="f94" fmla="val 7596"/>
              <a:gd name="f95" fmla="val 1429966"/>
              <a:gd name="f96" fmla="val 770778"/>
              <a:gd name="f97" fmla="val 783416"/>
              <a:gd name="f98" fmla="val 1368317"/>
              <a:gd name="f99" fmla="val 1346041"/>
              <a:gd name="f100" fmla="val 771917"/>
              <a:gd name="f101" fmla="val 1408949"/>
              <a:gd name="f102" fmla="val 757304"/>
              <a:gd name="f103" fmla="val 1485563"/>
              <a:gd name="f104" fmla="val 5325"/>
              <a:gd name="f105" fmla="val 1362591"/>
              <a:gd name="f106" fmla="val 1385194"/>
              <a:gd name="f107" fmla="val 1364797"/>
              <a:gd name="f108" fmla="val 133264"/>
              <a:gd name="f109" fmla="val 1234684"/>
              <a:gd name="f110" fmla="val 767432"/>
              <a:gd name="f111" fmla="val 672215"/>
              <a:gd name="f112" fmla="val 1245917"/>
              <a:gd name="f113" fmla="val 1223641"/>
              <a:gd name="f114" fmla="val 661385"/>
              <a:gd name="f115" fmla="val 1214835"/>
              <a:gd name="f116" fmla="val 752908"/>
              <a:gd name="f117" fmla="val 1342864"/>
              <a:gd name="f118" fmla="val 128894"/>
              <a:gd name="f119" fmla="val 1238878"/>
              <a:gd name="f120" fmla="val 1261388"/>
              <a:gd name="f121" fmla="val 1244763"/>
              <a:gd name="f122" fmla="val 108614"/>
              <a:gd name="f123" fmla="val 1126083"/>
              <a:gd name="f124" fmla="val 687031"/>
              <a:gd name="f125" fmla="val 613049"/>
              <a:gd name="f126" fmla="val 1123397"/>
              <a:gd name="f127" fmla="val 1101121"/>
              <a:gd name="f128" fmla="val 602316"/>
              <a:gd name="f129" fmla="val 1106344"/>
              <a:gd name="f130" fmla="val 672419"/>
              <a:gd name="f131" fmla="val 1222940"/>
              <a:gd name="f132" fmla="val 104135"/>
              <a:gd name="f133" fmla="val 1115178"/>
              <a:gd name="f134" fmla="val 1137688"/>
              <a:gd name="f135" fmla="val 1124836"/>
              <a:gd name="f136" fmla="val 83962"/>
              <a:gd name="f137" fmla="val 1017592"/>
              <a:gd name="f138" fmla="val 606647"/>
              <a:gd name="f139" fmla="val 553979"/>
              <a:gd name="f140" fmla="val 1000978"/>
              <a:gd name="f141" fmla="val 978703"/>
              <a:gd name="f142" fmla="val 543246"/>
              <a:gd name="f143" fmla="val 997852"/>
              <a:gd name="f144" fmla="val 592039"/>
              <a:gd name="f145" fmla="val 1103012"/>
              <a:gd name="f146" fmla="val 79485"/>
              <a:gd name="f147" fmla="val 991375"/>
              <a:gd name="f148" fmla="val 1013997"/>
              <a:gd name="f149" fmla="val 1004915"/>
              <a:gd name="f150" fmla="val 59331"/>
              <a:gd name="f151" fmla="val 909100"/>
              <a:gd name="f152" fmla="val 526286"/>
              <a:gd name="f153" fmla="val 494909"/>
              <a:gd name="f154" fmla="val 878583"/>
              <a:gd name="f155" fmla="val 856307"/>
              <a:gd name="f156" fmla="val 484176"/>
              <a:gd name="f157" fmla="val 889272"/>
              <a:gd name="f158" fmla="val 511676"/>
              <a:gd name="f159" fmla="val 982981"/>
              <a:gd name="f160" fmla="val 54853"/>
              <a:gd name="f161" fmla="val 866108"/>
              <a:gd name="f162" fmla="val 888384"/>
              <a:gd name="f163" fmla="val 884876"/>
              <a:gd name="f164" fmla="val 34680"/>
              <a:gd name="f165" fmla="val 800495"/>
              <a:gd name="f166" fmla="val 445883"/>
              <a:gd name="f167" fmla="val 435739"/>
              <a:gd name="f168" fmla="val 756058"/>
              <a:gd name="f169" fmla="val 733782"/>
              <a:gd name="f170" fmla="val 425107"/>
              <a:gd name="f171" fmla="val 780781"/>
              <a:gd name="f172" fmla="val 431187"/>
              <a:gd name="f173" fmla="val 863057"/>
              <a:gd name="f174" fmla="val 30169"/>
              <a:gd name="f175" fmla="val 743692"/>
              <a:gd name="f176" fmla="val 765973"/>
              <a:gd name="f177" fmla="val 764957"/>
              <a:gd name="f178" fmla="val 10048"/>
              <a:gd name="f179" fmla="val 692029"/>
              <a:gd name="f180" fmla="val 365521"/>
              <a:gd name="f181" fmla="val 376767"/>
              <a:gd name="f182" fmla="val 633662"/>
              <a:gd name="f183" fmla="val 611386"/>
              <a:gd name="f184" fmla="val 365938"/>
              <a:gd name="f185" fmla="val 672265"/>
              <a:gd name="f186" fmla="val 350911"/>
              <a:gd name="f187" fmla="val 743129"/>
              <a:gd name="f188" fmla="val 5570"/>
              <a:gd name="f189" fmla="val 617163"/>
              <a:gd name="f190" fmla="val 640489"/>
              <a:gd name="f191" fmla="val 606611"/>
              <a:gd name="f192" fmla="val 108906"/>
              <a:gd name="f193" fmla="val 506524"/>
              <a:gd name="f194" fmla="val 345128"/>
              <a:gd name="f195" fmla="val 272312"/>
              <a:gd name="f196" fmla="val 511248"/>
              <a:gd name="f197" fmla="val 488972"/>
              <a:gd name="f198" fmla="val 263030"/>
              <a:gd name="f199" fmla="val 489290"/>
              <a:gd name="f200" fmla="val 328485"/>
              <a:gd name="f201" fmla="val 585980"/>
              <a:gd name="f202" fmla="val 100252"/>
              <a:gd name="f203" fmla="val 489561"/>
              <a:gd name="f204" fmla="val 512789"/>
              <a:gd name="f205" fmla="val 493721"/>
              <a:gd name="f206" fmla="val 61289"/>
              <a:gd name="f207" fmla="val 412246"/>
              <a:gd name="f208" fmla="val 253561"/>
              <a:gd name="f209" fmla="val 221597"/>
              <a:gd name="f210" fmla="val 388735"/>
              <a:gd name="f211" fmla="val 366459"/>
              <a:gd name="f212" fmla="val 212399"/>
              <a:gd name="f213" fmla="val 395116"/>
              <a:gd name="f214" fmla="val 236854"/>
              <a:gd name="f215" fmla="val 473199"/>
              <a:gd name="f216" fmla="val 52587"/>
              <a:gd name="f217" fmla="val 361966"/>
              <a:gd name="f218" fmla="val 385181"/>
              <a:gd name="f219" fmla="val 380937"/>
              <a:gd name="f220" fmla="val 13636"/>
              <a:gd name="f221" fmla="val 318070"/>
              <a:gd name="f222" fmla="val 161973"/>
              <a:gd name="f223" fmla="val 170965"/>
              <a:gd name="f224" fmla="val 266328"/>
              <a:gd name="f225" fmla="val 244052"/>
              <a:gd name="f226" fmla="val 161767"/>
              <a:gd name="f227" fmla="val 300940"/>
              <a:gd name="f228" fmla="val 145329"/>
              <a:gd name="f229" fmla="val 360416"/>
              <a:gd name="f230" fmla="val 4982"/>
              <a:gd name="f231" fmla="val 218905"/>
              <a:gd name="f232" fmla="val 249720"/>
              <a:gd name="f233" fmla="val 241311"/>
              <a:gd name="f234" fmla="val 15475"/>
              <a:gd name="f235" fmla="val 188962"/>
              <a:gd name="f236" fmla="val 92909"/>
              <a:gd name="f237" fmla="val 100349"/>
              <a:gd name="f238" fmla="val 143932"/>
              <a:gd name="f239" fmla="val 121656"/>
              <a:gd name="f240" fmla="val 74091"/>
              <a:gd name="f241" fmla="val 141290"/>
              <a:gd name="f242" fmla="val 91533"/>
              <a:gd name="f243" fmla="val 189966"/>
              <a:gd name="f244" fmla="val 42875"/>
              <a:gd name="f245" fmla="+- 0 0 -90"/>
              <a:gd name="f246" fmla="*/ f3 1 2242827"/>
              <a:gd name="f247" fmla="*/ f4 1 2102966"/>
              <a:gd name="f248" fmla="+- f7 0 f5"/>
              <a:gd name="f249" fmla="+- f6 0 f5"/>
              <a:gd name="f250" fmla="*/ f245 f0 1"/>
              <a:gd name="f251" fmla="*/ f249 1 2242827"/>
              <a:gd name="f252" fmla="*/ f248 1 2102966"/>
              <a:gd name="f253" fmla="*/ 2220549 f249 1"/>
              <a:gd name="f254" fmla="*/ 0 f248 1"/>
              <a:gd name="f255" fmla="*/ 2242827 f249 1"/>
              <a:gd name="f256" fmla="*/ 2238641 f249 1"/>
              <a:gd name="f257" fmla="*/ 82607 f248 1"/>
              <a:gd name="f258" fmla="*/ 1 f249 1"/>
              <a:gd name="f259" fmla="*/ 2102966 f248 1"/>
              <a:gd name="f260" fmla="*/ 2080690 f248 1"/>
              <a:gd name="f261" fmla="*/ 2216479 f249 1"/>
              <a:gd name="f262" fmla="*/ 80336 f248 1"/>
              <a:gd name="f263" fmla="*/ 2098030 f249 1"/>
              <a:gd name="f264" fmla="*/ 2120412 f249 1"/>
              <a:gd name="f265" fmla="*/ 2116859 f249 1"/>
              <a:gd name="f266" fmla="*/ 70117 f248 1"/>
              <a:gd name="f267" fmla="*/ 1980571 f248 1"/>
              <a:gd name="f268" fmla="*/ 1958295 f248 1"/>
              <a:gd name="f269" fmla="*/ 2094588 f249 1"/>
              <a:gd name="f270" fmla="*/ 67938 f248 1"/>
              <a:gd name="f271" fmla="*/ 1975608 f249 1"/>
              <a:gd name="f272" fmla="*/ 1997887 f249 1"/>
              <a:gd name="f273" fmla="*/ 1994968 f249 1"/>
              <a:gd name="f274" fmla="*/ 57611 f248 1"/>
              <a:gd name="f275" fmla="*/ 1858047 f248 1"/>
              <a:gd name="f276" fmla="*/ 1835771 f248 1"/>
              <a:gd name="f277" fmla="*/ 1972805 f249 1"/>
              <a:gd name="f278" fmla="*/ 55322 f248 1"/>
              <a:gd name="f279" fmla="*/ 1853193 f249 1"/>
              <a:gd name="f280" fmla="*/ 1875472 f249 1"/>
              <a:gd name="f281" fmla="*/ 1873186 f249 1"/>
              <a:gd name="f282" fmla="*/ 45119 f248 1"/>
              <a:gd name="f283" fmla="*/ 0 f249 1"/>
              <a:gd name="f284" fmla="*/ 1735650 f248 1"/>
              <a:gd name="f285" fmla="*/ 1713374 f248 1"/>
              <a:gd name="f286" fmla="*/ 1851022 f249 1"/>
              <a:gd name="f287" fmla="*/ 42848 f248 1"/>
              <a:gd name="f288" fmla="*/ 1730668 f249 1"/>
              <a:gd name="f289" fmla="*/ 1753056 f249 1"/>
              <a:gd name="f290" fmla="*/ 1751404 f249 1"/>
              <a:gd name="f291" fmla="*/ 32610 f248 1"/>
              <a:gd name="f292" fmla="*/ 1613232 f248 1"/>
              <a:gd name="f293" fmla="*/ 1590961 f248 1"/>
              <a:gd name="f294" fmla="*/ 1729127 f249 1"/>
              <a:gd name="f295" fmla="*/ 30432 f248 1"/>
              <a:gd name="f296" fmla="*/ 1608247 f249 1"/>
              <a:gd name="f297" fmla="*/ 1630525 f249 1"/>
              <a:gd name="f298" fmla="*/ 1629507 f249 1"/>
              <a:gd name="f299" fmla="*/ 20086 f248 1"/>
              <a:gd name="f300" fmla="*/ 1490712 f248 1"/>
              <a:gd name="f301" fmla="*/ 1468436 f248 1"/>
              <a:gd name="f302" fmla="*/ 1607345 f249 1"/>
              <a:gd name="f303" fmla="*/ 17816 f248 1"/>
              <a:gd name="f304" fmla="*/ 1485833 f249 1"/>
              <a:gd name="f305" fmla="*/ 1508109 f249 1"/>
              <a:gd name="f306" fmla="*/ 1507724 f249 1"/>
              <a:gd name="f307" fmla="*/ 7596 f248 1"/>
              <a:gd name="f308" fmla="*/ 1368317 f248 1"/>
              <a:gd name="f309" fmla="*/ 1346041 f248 1"/>
              <a:gd name="f310" fmla="*/ 1485563 f249 1"/>
              <a:gd name="f311" fmla="*/ 5325 f248 1"/>
              <a:gd name="f312" fmla="*/ 1362591 f249 1"/>
              <a:gd name="f313" fmla="*/ 1385194 f249 1"/>
              <a:gd name="f314" fmla="*/ 1364797 f249 1"/>
              <a:gd name="f315" fmla="*/ 133264 f248 1"/>
              <a:gd name="f316" fmla="*/ 1245917 f248 1"/>
              <a:gd name="f317" fmla="*/ 1223641 f248 1"/>
              <a:gd name="f318" fmla="*/ 1342864 f249 1"/>
              <a:gd name="f319" fmla="*/ 128894 f248 1"/>
              <a:gd name="f320" fmla="*/ 1238878 f249 1"/>
              <a:gd name="f321" fmla="*/ 1261388 f249 1"/>
              <a:gd name="f322" fmla="*/ 1244763 f249 1"/>
              <a:gd name="f323" fmla="*/ 108614 f248 1"/>
              <a:gd name="f324" fmla="*/ 1123397 f248 1"/>
              <a:gd name="f325" fmla="*/ 1101121 f248 1"/>
              <a:gd name="f326" fmla="*/ 1222940 f249 1"/>
              <a:gd name="f327" fmla="*/ 104135 f248 1"/>
              <a:gd name="f328" fmla="*/ 1115178 f249 1"/>
              <a:gd name="f329" fmla="*/ 1137688 f249 1"/>
              <a:gd name="f330" fmla="*/ 1124836 f249 1"/>
              <a:gd name="f331" fmla="*/ 83962 f248 1"/>
              <a:gd name="f332" fmla="*/ 1000978 f248 1"/>
              <a:gd name="f333" fmla="*/ 978703 f248 1"/>
              <a:gd name="f334" fmla="*/ 1103012 f249 1"/>
              <a:gd name="f335" fmla="*/ 79485 f248 1"/>
              <a:gd name="f336" fmla="*/ 991375 f249 1"/>
              <a:gd name="f337" fmla="*/ 1013997 f249 1"/>
              <a:gd name="f338" fmla="*/ 1004915 f249 1"/>
              <a:gd name="f339" fmla="*/ 59331 f248 1"/>
              <a:gd name="f340" fmla="*/ 878583 f248 1"/>
              <a:gd name="f341" fmla="*/ 856307 f248 1"/>
              <a:gd name="f342" fmla="*/ 982981 f249 1"/>
              <a:gd name="f343" fmla="*/ 54853 f248 1"/>
              <a:gd name="f344" fmla="*/ 866108 f249 1"/>
              <a:gd name="f345" fmla="*/ 888384 f249 1"/>
              <a:gd name="f346" fmla="*/ 884876 f249 1"/>
              <a:gd name="f347" fmla="*/ 34680 f248 1"/>
              <a:gd name="f348" fmla="*/ 756058 f248 1"/>
              <a:gd name="f349" fmla="*/ 733782 f248 1"/>
              <a:gd name="f350" fmla="*/ 863057 f249 1"/>
              <a:gd name="f351" fmla="*/ 30169 f248 1"/>
              <a:gd name="f352" fmla="*/ 743692 f249 1"/>
              <a:gd name="f353" fmla="*/ 765973 f249 1"/>
              <a:gd name="f354" fmla="*/ 764957 f249 1"/>
              <a:gd name="f355" fmla="*/ 10048 f248 1"/>
              <a:gd name="f356" fmla="*/ 633662 f248 1"/>
              <a:gd name="f357" fmla="*/ 611386 f248 1"/>
              <a:gd name="f358" fmla="*/ 743129 f249 1"/>
              <a:gd name="f359" fmla="*/ 5570 f248 1"/>
              <a:gd name="f360" fmla="*/ 617163 f249 1"/>
              <a:gd name="f361" fmla="*/ 640489 f249 1"/>
              <a:gd name="f362" fmla="*/ 606611 f249 1"/>
              <a:gd name="f363" fmla="*/ 108906 f248 1"/>
              <a:gd name="f364" fmla="*/ 511248 f248 1"/>
              <a:gd name="f365" fmla="*/ 488972 f248 1"/>
              <a:gd name="f366" fmla="*/ 585980 f249 1"/>
              <a:gd name="f367" fmla="*/ 100252 f248 1"/>
              <a:gd name="f368" fmla="*/ 489561 f249 1"/>
              <a:gd name="f369" fmla="*/ 512789 f249 1"/>
              <a:gd name="f370" fmla="*/ 493721 f249 1"/>
              <a:gd name="f371" fmla="*/ 61289 f248 1"/>
              <a:gd name="f372" fmla="*/ 388735 f248 1"/>
              <a:gd name="f373" fmla="*/ 366459 f248 1"/>
              <a:gd name="f374" fmla="*/ 473199 f249 1"/>
              <a:gd name="f375" fmla="*/ 52587 f248 1"/>
              <a:gd name="f376" fmla="*/ 361966 f249 1"/>
              <a:gd name="f377" fmla="*/ 385181 f249 1"/>
              <a:gd name="f378" fmla="*/ 380937 f249 1"/>
              <a:gd name="f379" fmla="*/ 13636 f248 1"/>
              <a:gd name="f380" fmla="*/ 266328 f248 1"/>
              <a:gd name="f381" fmla="*/ 244052 f248 1"/>
              <a:gd name="f382" fmla="*/ 360416 f249 1"/>
              <a:gd name="f383" fmla="*/ 4982 f248 1"/>
              <a:gd name="f384" fmla="*/ 218905 f249 1"/>
              <a:gd name="f385" fmla="*/ 249720 f249 1"/>
              <a:gd name="f386" fmla="*/ 241311 f249 1"/>
              <a:gd name="f387" fmla="*/ 15475 f248 1"/>
              <a:gd name="f388" fmla="*/ 143932 f248 1"/>
              <a:gd name="f389" fmla="*/ 121656 f248 1"/>
              <a:gd name="f390" fmla="*/ 189966 f249 1"/>
              <a:gd name="f391" fmla="*/ 42875 f248 1"/>
              <a:gd name="f392" fmla="*/ f250 1 f2"/>
              <a:gd name="f393" fmla="*/ f253 1 2242827"/>
              <a:gd name="f394" fmla="*/ f254 1 2102966"/>
              <a:gd name="f395" fmla="*/ f255 1 2242827"/>
              <a:gd name="f396" fmla="*/ f256 1 2242827"/>
              <a:gd name="f397" fmla="*/ f257 1 2102966"/>
              <a:gd name="f398" fmla="*/ f258 1 2242827"/>
              <a:gd name="f399" fmla="*/ f259 1 2102966"/>
              <a:gd name="f400" fmla="*/ f260 1 2102966"/>
              <a:gd name="f401" fmla="*/ f261 1 2242827"/>
              <a:gd name="f402" fmla="*/ f262 1 2102966"/>
              <a:gd name="f403" fmla="*/ f263 1 2242827"/>
              <a:gd name="f404" fmla="*/ f264 1 2242827"/>
              <a:gd name="f405" fmla="*/ f265 1 2242827"/>
              <a:gd name="f406" fmla="*/ f266 1 2102966"/>
              <a:gd name="f407" fmla="*/ f267 1 2102966"/>
              <a:gd name="f408" fmla="*/ f268 1 2102966"/>
              <a:gd name="f409" fmla="*/ f269 1 2242827"/>
              <a:gd name="f410" fmla="*/ f270 1 2102966"/>
              <a:gd name="f411" fmla="*/ f271 1 2242827"/>
              <a:gd name="f412" fmla="*/ f272 1 2242827"/>
              <a:gd name="f413" fmla="*/ f273 1 2242827"/>
              <a:gd name="f414" fmla="*/ f274 1 2102966"/>
              <a:gd name="f415" fmla="*/ f275 1 2102966"/>
              <a:gd name="f416" fmla="*/ f276 1 2102966"/>
              <a:gd name="f417" fmla="*/ f277 1 2242827"/>
              <a:gd name="f418" fmla="*/ f278 1 2102966"/>
              <a:gd name="f419" fmla="*/ f279 1 2242827"/>
              <a:gd name="f420" fmla="*/ f280 1 2242827"/>
              <a:gd name="f421" fmla="*/ f281 1 2242827"/>
              <a:gd name="f422" fmla="*/ f282 1 2102966"/>
              <a:gd name="f423" fmla="*/ f283 1 2242827"/>
              <a:gd name="f424" fmla="*/ f284 1 2102966"/>
              <a:gd name="f425" fmla="*/ f285 1 2102966"/>
              <a:gd name="f426" fmla="*/ f286 1 2242827"/>
              <a:gd name="f427" fmla="*/ f287 1 2102966"/>
              <a:gd name="f428" fmla="*/ f288 1 2242827"/>
              <a:gd name="f429" fmla="*/ f289 1 2242827"/>
              <a:gd name="f430" fmla="*/ f290 1 2242827"/>
              <a:gd name="f431" fmla="*/ f291 1 2102966"/>
              <a:gd name="f432" fmla="*/ f292 1 2102966"/>
              <a:gd name="f433" fmla="*/ f293 1 2102966"/>
              <a:gd name="f434" fmla="*/ f294 1 2242827"/>
              <a:gd name="f435" fmla="*/ f295 1 2102966"/>
              <a:gd name="f436" fmla="*/ f296 1 2242827"/>
              <a:gd name="f437" fmla="*/ f297 1 2242827"/>
              <a:gd name="f438" fmla="*/ f298 1 2242827"/>
              <a:gd name="f439" fmla="*/ f299 1 2102966"/>
              <a:gd name="f440" fmla="*/ f300 1 2102966"/>
              <a:gd name="f441" fmla="*/ f301 1 2102966"/>
              <a:gd name="f442" fmla="*/ f302 1 2242827"/>
              <a:gd name="f443" fmla="*/ f303 1 2102966"/>
              <a:gd name="f444" fmla="*/ f304 1 2242827"/>
              <a:gd name="f445" fmla="*/ f305 1 2242827"/>
              <a:gd name="f446" fmla="*/ f306 1 2242827"/>
              <a:gd name="f447" fmla="*/ f307 1 2102966"/>
              <a:gd name="f448" fmla="*/ f308 1 2102966"/>
              <a:gd name="f449" fmla="*/ f309 1 2102966"/>
              <a:gd name="f450" fmla="*/ f310 1 2242827"/>
              <a:gd name="f451" fmla="*/ f311 1 2102966"/>
              <a:gd name="f452" fmla="*/ f312 1 2242827"/>
              <a:gd name="f453" fmla="*/ f313 1 2242827"/>
              <a:gd name="f454" fmla="*/ f314 1 2242827"/>
              <a:gd name="f455" fmla="*/ f315 1 2102966"/>
              <a:gd name="f456" fmla="*/ f316 1 2102966"/>
              <a:gd name="f457" fmla="*/ f317 1 2102966"/>
              <a:gd name="f458" fmla="*/ f318 1 2242827"/>
              <a:gd name="f459" fmla="*/ f319 1 2102966"/>
              <a:gd name="f460" fmla="*/ f320 1 2242827"/>
              <a:gd name="f461" fmla="*/ f321 1 2242827"/>
              <a:gd name="f462" fmla="*/ f322 1 2242827"/>
              <a:gd name="f463" fmla="*/ f323 1 2102966"/>
              <a:gd name="f464" fmla="*/ f324 1 2102966"/>
              <a:gd name="f465" fmla="*/ f325 1 2102966"/>
              <a:gd name="f466" fmla="*/ f326 1 2242827"/>
              <a:gd name="f467" fmla="*/ f327 1 2102966"/>
              <a:gd name="f468" fmla="*/ f328 1 2242827"/>
              <a:gd name="f469" fmla="*/ f329 1 2242827"/>
              <a:gd name="f470" fmla="*/ f330 1 2242827"/>
              <a:gd name="f471" fmla="*/ f331 1 2102966"/>
              <a:gd name="f472" fmla="*/ f332 1 2102966"/>
              <a:gd name="f473" fmla="*/ f333 1 2102966"/>
              <a:gd name="f474" fmla="*/ f334 1 2242827"/>
              <a:gd name="f475" fmla="*/ f335 1 2102966"/>
              <a:gd name="f476" fmla="*/ f336 1 2242827"/>
              <a:gd name="f477" fmla="*/ f337 1 2242827"/>
              <a:gd name="f478" fmla="*/ f338 1 2242827"/>
              <a:gd name="f479" fmla="*/ f339 1 2102966"/>
              <a:gd name="f480" fmla="*/ f340 1 2102966"/>
              <a:gd name="f481" fmla="*/ f341 1 2102966"/>
              <a:gd name="f482" fmla="*/ f342 1 2242827"/>
              <a:gd name="f483" fmla="*/ f343 1 2102966"/>
              <a:gd name="f484" fmla="*/ f344 1 2242827"/>
              <a:gd name="f485" fmla="*/ f345 1 2242827"/>
              <a:gd name="f486" fmla="*/ f346 1 2242827"/>
              <a:gd name="f487" fmla="*/ f347 1 2102966"/>
              <a:gd name="f488" fmla="*/ f348 1 2102966"/>
              <a:gd name="f489" fmla="*/ f349 1 2102966"/>
              <a:gd name="f490" fmla="*/ f350 1 2242827"/>
              <a:gd name="f491" fmla="*/ f351 1 2102966"/>
              <a:gd name="f492" fmla="*/ f352 1 2242827"/>
              <a:gd name="f493" fmla="*/ f353 1 2242827"/>
              <a:gd name="f494" fmla="*/ f354 1 2242827"/>
              <a:gd name="f495" fmla="*/ f355 1 2102966"/>
              <a:gd name="f496" fmla="*/ f356 1 2102966"/>
              <a:gd name="f497" fmla="*/ f357 1 2102966"/>
              <a:gd name="f498" fmla="*/ f358 1 2242827"/>
              <a:gd name="f499" fmla="*/ f359 1 2102966"/>
              <a:gd name="f500" fmla="*/ f360 1 2242827"/>
              <a:gd name="f501" fmla="*/ f361 1 2242827"/>
              <a:gd name="f502" fmla="*/ f362 1 2242827"/>
              <a:gd name="f503" fmla="*/ f363 1 2102966"/>
              <a:gd name="f504" fmla="*/ f364 1 2102966"/>
              <a:gd name="f505" fmla="*/ f365 1 2102966"/>
              <a:gd name="f506" fmla="*/ f366 1 2242827"/>
              <a:gd name="f507" fmla="*/ f367 1 2102966"/>
              <a:gd name="f508" fmla="*/ f368 1 2242827"/>
              <a:gd name="f509" fmla="*/ f369 1 2242827"/>
              <a:gd name="f510" fmla="*/ f370 1 2242827"/>
              <a:gd name="f511" fmla="*/ f371 1 2102966"/>
              <a:gd name="f512" fmla="*/ f372 1 2102966"/>
              <a:gd name="f513" fmla="*/ f373 1 2102966"/>
              <a:gd name="f514" fmla="*/ f374 1 2242827"/>
              <a:gd name="f515" fmla="*/ f375 1 2102966"/>
              <a:gd name="f516" fmla="*/ f376 1 2242827"/>
              <a:gd name="f517" fmla="*/ f377 1 2242827"/>
              <a:gd name="f518" fmla="*/ f378 1 2242827"/>
              <a:gd name="f519" fmla="*/ f379 1 2102966"/>
              <a:gd name="f520" fmla="*/ f380 1 2102966"/>
              <a:gd name="f521" fmla="*/ f381 1 2102966"/>
              <a:gd name="f522" fmla="*/ f382 1 2242827"/>
              <a:gd name="f523" fmla="*/ f383 1 2102966"/>
              <a:gd name="f524" fmla="*/ f384 1 2242827"/>
              <a:gd name="f525" fmla="*/ f385 1 2242827"/>
              <a:gd name="f526" fmla="*/ f386 1 2242827"/>
              <a:gd name="f527" fmla="*/ f387 1 2102966"/>
              <a:gd name="f528" fmla="*/ f388 1 2102966"/>
              <a:gd name="f529" fmla="*/ f389 1 2102966"/>
              <a:gd name="f530" fmla="*/ f390 1 2242827"/>
              <a:gd name="f531" fmla="*/ f391 1 2102966"/>
              <a:gd name="f532" fmla="*/ f5 1 f251"/>
              <a:gd name="f533" fmla="*/ f6 1 f251"/>
              <a:gd name="f534" fmla="*/ f5 1 f252"/>
              <a:gd name="f535" fmla="*/ f7 1 f252"/>
              <a:gd name="f536" fmla="+- f392 0 f1"/>
              <a:gd name="f537" fmla="*/ f393 1 f251"/>
              <a:gd name="f538" fmla="*/ f394 1 f252"/>
              <a:gd name="f539" fmla="*/ f395 1 f251"/>
              <a:gd name="f540" fmla="*/ f396 1 f251"/>
              <a:gd name="f541" fmla="*/ f397 1 f252"/>
              <a:gd name="f542" fmla="*/ f398 1 f251"/>
              <a:gd name="f543" fmla="*/ f399 1 f252"/>
              <a:gd name="f544" fmla="*/ f400 1 f252"/>
              <a:gd name="f545" fmla="*/ f401 1 f251"/>
              <a:gd name="f546" fmla="*/ f402 1 f252"/>
              <a:gd name="f547" fmla="*/ f403 1 f251"/>
              <a:gd name="f548" fmla="*/ f404 1 f251"/>
              <a:gd name="f549" fmla="*/ f405 1 f251"/>
              <a:gd name="f550" fmla="*/ f406 1 f252"/>
              <a:gd name="f551" fmla="*/ f407 1 f252"/>
              <a:gd name="f552" fmla="*/ f408 1 f252"/>
              <a:gd name="f553" fmla="*/ f409 1 f251"/>
              <a:gd name="f554" fmla="*/ f410 1 f252"/>
              <a:gd name="f555" fmla="*/ f411 1 f251"/>
              <a:gd name="f556" fmla="*/ f412 1 f251"/>
              <a:gd name="f557" fmla="*/ f413 1 f251"/>
              <a:gd name="f558" fmla="*/ f414 1 f252"/>
              <a:gd name="f559" fmla="*/ f415 1 f252"/>
              <a:gd name="f560" fmla="*/ f416 1 f252"/>
              <a:gd name="f561" fmla="*/ f417 1 f251"/>
              <a:gd name="f562" fmla="*/ f418 1 f252"/>
              <a:gd name="f563" fmla="*/ f419 1 f251"/>
              <a:gd name="f564" fmla="*/ f420 1 f251"/>
              <a:gd name="f565" fmla="*/ f421 1 f251"/>
              <a:gd name="f566" fmla="*/ f422 1 f252"/>
              <a:gd name="f567" fmla="*/ f423 1 f251"/>
              <a:gd name="f568" fmla="*/ f424 1 f252"/>
              <a:gd name="f569" fmla="*/ f425 1 f252"/>
              <a:gd name="f570" fmla="*/ f426 1 f251"/>
              <a:gd name="f571" fmla="*/ f427 1 f252"/>
              <a:gd name="f572" fmla="*/ f428 1 f251"/>
              <a:gd name="f573" fmla="*/ f429 1 f251"/>
              <a:gd name="f574" fmla="*/ f430 1 f251"/>
              <a:gd name="f575" fmla="*/ f431 1 f252"/>
              <a:gd name="f576" fmla="*/ f432 1 f252"/>
              <a:gd name="f577" fmla="*/ f433 1 f252"/>
              <a:gd name="f578" fmla="*/ f434 1 f251"/>
              <a:gd name="f579" fmla="*/ f435 1 f252"/>
              <a:gd name="f580" fmla="*/ f436 1 f251"/>
              <a:gd name="f581" fmla="*/ f437 1 f251"/>
              <a:gd name="f582" fmla="*/ f438 1 f251"/>
              <a:gd name="f583" fmla="*/ f439 1 f252"/>
              <a:gd name="f584" fmla="*/ f440 1 f252"/>
              <a:gd name="f585" fmla="*/ f441 1 f252"/>
              <a:gd name="f586" fmla="*/ f442 1 f251"/>
              <a:gd name="f587" fmla="*/ f443 1 f252"/>
              <a:gd name="f588" fmla="*/ f444 1 f251"/>
              <a:gd name="f589" fmla="*/ f445 1 f251"/>
              <a:gd name="f590" fmla="*/ f446 1 f251"/>
              <a:gd name="f591" fmla="*/ f447 1 f252"/>
              <a:gd name="f592" fmla="*/ f448 1 f252"/>
              <a:gd name="f593" fmla="*/ f449 1 f252"/>
              <a:gd name="f594" fmla="*/ f450 1 f251"/>
              <a:gd name="f595" fmla="*/ f451 1 f252"/>
              <a:gd name="f596" fmla="*/ f452 1 f251"/>
              <a:gd name="f597" fmla="*/ f453 1 f251"/>
              <a:gd name="f598" fmla="*/ f454 1 f251"/>
              <a:gd name="f599" fmla="*/ f455 1 f252"/>
              <a:gd name="f600" fmla="*/ f456 1 f252"/>
              <a:gd name="f601" fmla="*/ f457 1 f252"/>
              <a:gd name="f602" fmla="*/ f458 1 f251"/>
              <a:gd name="f603" fmla="*/ f459 1 f252"/>
              <a:gd name="f604" fmla="*/ f460 1 f251"/>
              <a:gd name="f605" fmla="*/ f461 1 f251"/>
              <a:gd name="f606" fmla="*/ f462 1 f251"/>
              <a:gd name="f607" fmla="*/ f463 1 f252"/>
              <a:gd name="f608" fmla="*/ f464 1 f252"/>
              <a:gd name="f609" fmla="*/ f465 1 f252"/>
              <a:gd name="f610" fmla="*/ f466 1 f251"/>
              <a:gd name="f611" fmla="*/ f467 1 f252"/>
              <a:gd name="f612" fmla="*/ f468 1 f251"/>
              <a:gd name="f613" fmla="*/ f469 1 f251"/>
              <a:gd name="f614" fmla="*/ f470 1 f251"/>
              <a:gd name="f615" fmla="*/ f471 1 f252"/>
              <a:gd name="f616" fmla="*/ f472 1 f252"/>
              <a:gd name="f617" fmla="*/ f473 1 f252"/>
              <a:gd name="f618" fmla="*/ f474 1 f251"/>
              <a:gd name="f619" fmla="*/ f475 1 f252"/>
              <a:gd name="f620" fmla="*/ f476 1 f251"/>
              <a:gd name="f621" fmla="*/ f477 1 f251"/>
              <a:gd name="f622" fmla="*/ f478 1 f251"/>
              <a:gd name="f623" fmla="*/ f479 1 f252"/>
              <a:gd name="f624" fmla="*/ f480 1 f252"/>
              <a:gd name="f625" fmla="*/ f481 1 f252"/>
              <a:gd name="f626" fmla="*/ f482 1 f251"/>
              <a:gd name="f627" fmla="*/ f483 1 f252"/>
              <a:gd name="f628" fmla="*/ f484 1 f251"/>
              <a:gd name="f629" fmla="*/ f485 1 f251"/>
              <a:gd name="f630" fmla="*/ f486 1 f251"/>
              <a:gd name="f631" fmla="*/ f487 1 f252"/>
              <a:gd name="f632" fmla="*/ f488 1 f252"/>
              <a:gd name="f633" fmla="*/ f489 1 f252"/>
              <a:gd name="f634" fmla="*/ f490 1 f251"/>
              <a:gd name="f635" fmla="*/ f491 1 f252"/>
              <a:gd name="f636" fmla="*/ f492 1 f251"/>
              <a:gd name="f637" fmla="*/ f493 1 f251"/>
              <a:gd name="f638" fmla="*/ f494 1 f251"/>
              <a:gd name="f639" fmla="*/ f495 1 f252"/>
              <a:gd name="f640" fmla="*/ f496 1 f252"/>
              <a:gd name="f641" fmla="*/ f497 1 f252"/>
              <a:gd name="f642" fmla="*/ f498 1 f251"/>
              <a:gd name="f643" fmla="*/ f499 1 f252"/>
              <a:gd name="f644" fmla="*/ f500 1 f251"/>
              <a:gd name="f645" fmla="*/ f501 1 f251"/>
              <a:gd name="f646" fmla="*/ f502 1 f251"/>
              <a:gd name="f647" fmla="*/ f503 1 f252"/>
              <a:gd name="f648" fmla="*/ f504 1 f252"/>
              <a:gd name="f649" fmla="*/ f505 1 f252"/>
              <a:gd name="f650" fmla="*/ f506 1 f251"/>
              <a:gd name="f651" fmla="*/ f507 1 f252"/>
              <a:gd name="f652" fmla="*/ f508 1 f251"/>
              <a:gd name="f653" fmla="*/ f509 1 f251"/>
              <a:gd name="f654" fmla="*/ f510 1 f251"/>
              <a:gd name="f655" fmla="*/ f511 1 f252"/>
              <a:gd name="f656" fmla="*/ f512 1 f252"/>
              <a:gd name="f657" fmla="*/ f513 1 f252"/>
              <a:gd name="f658" fmla="*/ f514 1 f251"/>
              <a:gd name="f659" fmla="*/ f515 1 f252"/>
              <a:gd name="f660" fmla="*/ f516 1 f251"/>
              <a:gd name="f661" fmla="*/ f517 1 f251"/>
              <a:gd name="f662" fmla="*/ f518 1 f251"/>
              <a:gd name="f663" fmla="*/ f519 1 f252"/>
              <a:gd name="f664" fmla="*/ f520 1 f252"/>
              <a:gd name="f665" fmla="*/ f521 1 f252"/>
              <a:gd name="f666" fmla="*/ f522 1 f251"/>
              <a:gd name="f667" fmla="*/ f523 1 f252"/>
              <a:gd name="f668" fmla="*/ f524 1 f251"/>
              <a:gd name="f669" fmla="*/ f525 1 f251"/>
              <a:gd name="f670" fmla="*/ f526 1 f251"/>
              <a:gd name="f671" fmla="*/ f527 1 f252"/>
              <a:gd name="f672" fmla="*/ f528 1 f252"/>
              <a:gd name="f673" fmla="*/ f529 1 f252"/>
              <a:gd name="f674" fmla="*/ f530 1 f251"/>
              <a:gd name="f675" fmla="*/ f531 1 f252"/>
              <a:gd name="f676" fmla="*/ f532 f246 1"/>
              <a:gd name="f677" fmla="*/ f533 f246 1"/>
              <a:gd name="f678" fmla="*/ f535 f247 1"/>
              <a:gd name="f679" fmla="*/ f534 f247 1"/>
              <a:gd name="f680" fmla="*/ f537 f246 1"/>
              <a:gd name="f681" fmla="*/ f538 f247 1"/>
              <a:gd name="f682" fmla="*/ f539 f246 1"/>
              <a:gd name="f683" fmla="*/ f540 f246 1"/>
              <a:gd name="f684" fmla="*/ f541 f247 1"/>
              <a:gd name="f685" fmla="*/ f542 f246 1"/>
              <a:gd name="f686" fmla="*/ f543 f247 1"/>
              <a:gd name="f687" fmla="*/ f544 f247 1"/>
              <a:gd name="f688" fmla="*/ f545 f246 1"/>
              <a:gd name="f689" fmla="*/ f546 f247 1"/>
              <a:gd name="f690" fmla="*/ f547 f246 1"/>
              <a:gd name="f691" fmla="*/ f548 f246 1"/>
              <a:gd name="f692" fmla="*/ f549 f246 1"/>
              <a:gd name="f693" fmla="*/ f550 f247 1"/>
              <a:gd name="f694" fmla="*/ f551 f247 1"/>
              <a:gd name="f695" fmla="*/ f552 f247 1"/>
              <a:gd name="f696" fmla="*/ f553 f246 1"/>
              <a:gd name="f697" fmla="*/ f554 f247 1"/>
              <a:gd name="f698" fmla="*/ f555 f246 1"/>
              <a:gd name="f699" fmla="*/ f556 f246 1"/>
              <a:gd name="f700" fmla="*/ f557 f246 1"/>
              <a:gd name="f701" fmla="*/ f558 f247 1"/>
              <a:gd name="f702" fmla="*/ f559 f247 1"/>
              <a:gd name="f703" fmla="*/ f560 f247 1"/>
              <a:gd name="f704" fmla="*/ f561 f246 1"/>
              <a:gd name="f705" fmla="*/ f562 f247 1"/>
              <a:gd name="f706" fmla="*/ f563 f246 1"/>
              <a:gd name="f707" fmla="*/ f564 f246 1"/>
              <a:gd name="f708" fmla="*/ f565 f246 1"/>
              <a:gd name="f709" fmla="*/ f566 f247 1"/>
              <a:gd name="f710" fmla="*/ f567 f246 1"/>
              <a:gd name="f711" fmla="*/ f568 f247 1"/>
              <a:gd name="f712" fmla="*/ f569 f247 1"/>
              <a:gd name="f713" fmla="*/ f570 f246 1"/>
              <a:gd name="f714" fmla="*/ f571 f247 1"/>
              <a:gd name="f715" fmla="*/ f572 f246 1"/>
              <a:gd name="f716" fmla="*/ f573 f246 1"/>
              <a:gd name="f717" fmla="*/ f574 f246 1"/>
              <a:gd name="f718" fmla="*/ f575 f247 1"/>
              <a:gd name="f719" fmla="*/ f576 f247 1"/>
              <a:gd name="f720" fmla="*/ f577 f247 1"/>
              <a:gd name="f721" fmla="*/ f578 f246 1"/>
              <a:gd name="f722" fmla="*/ f579 f247 1"/>
              <a:gd name="f723" fmla="*/ f580 f246 1"/>
              <a:gd name="f724" fmla="*/ f581 f246 1"/>
              <a:gd name="f725" fmla="*/ f582 f246 1"/>
              <a:gd name="f726" fmla="*/ f583 f247 1"/>
              <a:gd name="f727" fmla="*/ f584 f247 1"/>
              <a:gd name="f728" fmla="*/ f585 f247 1"/>
              <a:gd name="f729" fmla="*/ f586 f246 1"/>
              <a:gd name="f730" fmla="*/ f587 f247 1"/>
              <a:gd name="f731" fmla="*/ f588 f246 1"/>
              <a:gd name="f732" fmla="*/ f589 f246 1"/>
              <a:gd name="f733" fmla="*/ f590 f246 1"/>
              <a:gd name="f734" fmla="*/ f591 f247 1"/>
              <a:gd name="f735" fmla="*/ f592 f247 1"/>
              <a:gd name="f736" fmla="*/ f593 f247 1"/>
              <a:gd name="f737" fmla="*/ f594 f246 1"/>
              <a:gd name="f738" fmla="*/ f595 f247 1"/>
              <a:gd name="f739" fmla="*/ f596 f246 1"/>
              <a:gd name="f740" fmla="*/ f597 f246 1"/>
              <a:gd name="f741" fmla="*/ f598 f246 1"/>
              <a:gd name="f742" fmla="*/ f599 f247 1"/>
              <a:gd name="f743" fmla="*/ f600 f247 1"/>
              <a:gd name="f744" fmla="*/ f601 f247 1"/>
              <a:gd name="f745" fmla="*/ f602 f246 1"/>
              <a:gd name="f746" fmla="*/ f603 f247 1"/>
              <a:gd name="f747" fmla="*/ f604 f246 1"/>
              <a:gd name="f748" fmla="*/ f605 f246 1"/>
              <a:gd name="f749" fmla="*/ f606 f246 1"/>
              <a:gd name="f750" fmla="*/ f607 f247 1"/>
              <a:gd name="f751" fmla="*/ f608 f247 1"/>
              <a:gd name="f752" fmla="*/ f609 f247 1"/>
              <a:gd name="f753" fmla="*/ f610 f246 1"/>
              <a:gd name="f754" fmla="*/ f611 f247 1"/>
              <a:gd name="f755" fmla="*/ f612 f246 1"/>
              <a:gd name="f756" fmla="*/ f613 f246 1"/>
              <a:gd name="f757" fmla="*/ f614 f246 1"/>
              <a:gd name="f758" fmla="*/ f615 f247 1"/>
              <a:gd name="f759" fmla="*/ f616 f247 1"/>
              <a:gd name="f760" fmla="*/ f617 f247 1"/>
              <a:gd name="f761" fmla="*/ f618 f246 1"/>
              <a:gd name="f762" fmla="*/ f619 f247 1"/>
              <a:gd name="f763" fmla="*/ f620 f246 1"/>
              <a:gd name="f764" fmla="*/ f621 f246 1"/>
              <a:gd name="f765" fmla="*/ f622 f246 1"/>
              <a:gd name="f766" fmla="*/ f623 f247 1"/>
              <a:gd name="f767" fmla="*/ f624 f247 1"/>
              <a:gd name="f768" fmla="*/ f625 f247 1"/>
              <a:gd name="f769" fmla="*/ f626 f246 1"/>
              <a:gd name="f770" fmla="*/ f627 f247 1"/>
              <a:gd name="f771" fmla="*/ f628 f246 1"/>
              <a:gd name="f772" fmla="*/ f629 f246 1"/>
              <a:gd name="f773" fmla="*/ f630 f246 1"/>
              <a:gd name="f774" fmla="*/ f631 f247 1"/>
              <a:gd name="f775" fmla="*/ f632 f247 1"/>
              <a:gd name="f776" fmla="*/ f633 f247 1"/>
              <a:gd name="f777" fmla="*/ f634 f246 1"/>
              <a:gd name="f778" fmla="*/ f635 f247 1"/>
              <a:gd name="f779" fmla="*/ f636 f246 1"/>
              <a:gd name="f780" fmla="*/ f637 f246 1"/>
              <a:gd name="f781" fmla="*/ f638 f246 1"/>
              <a:gd name="f782" fmla="*/ f639 f247 1"/>
              <a:gd name="f783" fmla="*/ f640 f247 1"/>
              <a:gd name="f784" fmla="*/ f641 f247 1"/>
              <a:gd name="f785" fmla="*/ f642 f246 1"/>
              <a:gd name="f786" fmla="*/ f643 f247 1"/>
              <a:gd name="f787" fmla="*/ f644 f246 1"/>
              <a:gd name="f788" fmla="*/ f645 f246 1"/>
              <a:gd name="f789" fmla="*/ f646 f246 1"/>
              <a:gd name="f790" fmla="*/ f647 f247 1"/>
              <a:gd name="f791" fmla="*/ f648 f247 1"/>
              <a:gd name="f792" fmla="*/ f649 f247 1"/>
              <a:gd name="f793" fmla="*/ f650 f246 1"/>
              <a:gd name="f794" fmla="*/ f651 f247 1"/>
              <a:gd name="f795" fmla="*/ f652 f246 1"/>
              <a:gd name="f796" fmla="*/ f653 f246 1"/>
              <a:gd name="f797" fmla="*/ f654 f246 1"/>
              <a:gd name="f798" fmla="*/ f655 f247 1"/>
              <a:gd name="f799" fmla="*/ f656 f247 1"/>
              <a:gd name="f800" fmla="*/ f657 f247 1"/>
              <a:gd name="f801" fmla="*/ f658 f246 1"/>
              <a:gd name="f802" fmla="*/ f659 f247 1"/>
              <a:gd name="f803" fmla="*/ f660 f246 1"/>
              <a:gd name="f804" fmla="*/ f661 f246 1"/>
              <a:gd name="f805" fmla="*/ f662 f246 1"/>
              <a:gd name="f806" fmla="*/ f663 f247 1"/>
              <a:gd name="f807" fmla="*/ f664 f247 1"/>
              <a:gd name="f808" fmla="*/ f665 f247 1"/>
              <a:gd name="f809" fmla="*/ f666 f246 1"/>
              <a:gd name="f810" fmla="*/ f667 f247 1"/>
              <a:gd name="f811" fmla="*/ f668 f246 1"/>
              <a:gd name="f812" fmla="*/ f669 f246 1"/>
              <a:gd name="f813" fmla="*/ f670 f246 1"/>
              <a:gd name="f814" fmla="*/ f671 f247 1"/>
              <a:gd name="f815" fmla="*/ f672 f247 1"/>
              <a:gd name="f816" fmla="*/ f673 f247 1"/>
              <a:gd name="f817" fmla="*/ f674 f246 1"/>
              <a:gd name="f818" fmla="*/ f675 f24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36">
                <a:pos x="f680" y="f681"/>
              </a:cxn>
              <a:cxn ang="f536">
                <a:pos x="f682" y="f681"/>
              </a:cxn>
              <a:cxn ang="f536">
                <a:pos x="f683" y="f684"/>
              </a:cxn>
              <a:cxn ang="f536">
                <a:pos x="f685" y="f686"/>
              </a:cxn>
              <a:cxn ang="f536">
                <a:pos x="f685" y="f687"/>
              </a:cxn>
              <a:cxn ang="f536">
                <a:pos x="f688" y="f689"/>
              </a:cxn>
              <a:cxn ang="f536">
                <a:pos x="f690" y="f681"/>
              </a:cxn>
              <a:cxn ang="f536">
                <a:pos x="f691" y="f681"/>
              </a:cxn>
              <a:cxn ang="f536">
                <a:pos x="f692" y="f693"/>
              </a:cxn>
              <a:cxn ang="f536">
                <a:pos x="f685" y="f694"/>
              </a:cxn>
              <a:cxn ang="f536">
                <a:pos x="f685" y="f695"/>
              </a:cxn>
              <a:cxn ang="f536">
                <a:pos x="f696" y="f697"/>
              </a:cxn>
              <a:cxn ang="f536">
                <a:pos x="f698" y="f681"/>
              </a:cxn>
              <a:cxn ang="f536">
                <a:pos x="f699" y="f681"/>
              </a:cxn>
              <a:cxn ang="f536">
                <a:pos x="f700" y="f701"/>
              </a:cxn>
              <a:cxn ang="f536">
                <a:pos x="f685" y="f702"/>
              </a:cxn>
              <a:cxn ang="f536">
                <a:pos x="f685" y="f703"/>
              </a:cxn>
              <a:cxn ang="f536">
                <a:pos x="f704" y="f705"/>
              </a:cxn>
              <a:cxn ang="f536">
                <a:pos x="f706" y="f681"/>
              </a:cxn>
              <a:cxn ang="f536">
                <a:pos x="f707" y="f681"/>
              </a:cxn>
              <a:cxn ang="f536">
                <a:pos x="f708" y="f709"/>
              </a:cxn>
              <a:cxn ang="f536">
                <a:pos x="f710" y="f711"/>
              </a:cxn>
              <a:cxn ang="f536">
                <a:pos x="f710" y="f712"/>
              </a:cxn>
              <a:cxn ang="f536">
                <a:pos x="f713" y="f714"/>
              </a:cxn>
              <a:cxn ang="f536">
                <a:pos x="f715" y="f681"/>
              </a:cxn>
              <a:cxn ang="f536">
                <a:pos x="f716" y="f681"/>
              </a:cxn>
              <a:cxn ang="f536">
                <a:pos x="f717" y="f718"/>
              </a:cxn>
              <a:cxn ang="f536">
                <a:pos x="f710" y="f719"/>
              </a:cxn>
              <a:cxn ang="f536">
                <a:pos x="f710" y="f720"/>
              </a:cxn>
              <a:cxn ang="f536">
                <a:pos x="f721" y="f722"/>
              </a:cxn>
              <a:cxn ang="f536">
                <a:pos x="f723" y="f681"/>
              </a:cxn>
              <a:cxn ang="f536">
                <a:pos x="f724" y="f681"/>
              </a:cxn>
              <a:cxn ang="f536">
                <a:pos x="f725" y="f726"/>
              </a:cxn>
              <a:cxn ang="f536">
                <a:pos x="f710" y="f727"/>
              </a:cxn>
              <a:cxn ang="f536">
                <a:pos x="f710" y="f728"/>
              </a:cxn>
              <a:cxn ang="f536">
                <a:pos x="f729" y="f730"/>
              </a:cxn>
              <a:cxn ang="f536">
                <a:pos x="f731" y="f681"/>
              </a:cxn>
              <a:cxn ang="f536">
                <a:pos x="f732" y="f681"/>
              </a:cxn>
              <a:cxn ang="f536">
                <a:pos x="f733" y="f734"/>
              </a:cxn>
              <a:cxn ang="f536">
                <a:pos x="f710" y="f735"/>
              </a:cxn>
              <a:cxn ang="f536">
                <a:pos x="f710" y="f736"/>
              </a:cxn>
              <a:cxn ang="f536">
                <a:pos x="f737" y="f738"/>
              </a:cxn>
              <a:cxn ang="f536">
                <a:pos x="f739" y="f681"/>
              </a:cxn>
              <a:cxn ang="f536">
                <a:pos x="f740" y="f681"/>
              </a:cxn>
              <a:cxn ang="f536">
                <a:pos x="f741" y="f742"/>
              </a:cxn>
              <a:cxn ang="f536">
                <a:pos x="f710" y="f743"/>
              </a:cxn>
              <a:cxn ang="f536">
                <a:pos x="f710" y="f744"/>
              </a:cxn>
              <a:cxn ang="f536">
                <a:pos x="f745" y="f746"/>
              </a:cxn>
              <a:cxn ang="f536">
                <a:pos x="f747" y="f681"/>
              </a:cxn>
              <a:cxn ang="f536">
                <a:pos x="f748" y="f681"/>
              </a:cxn>
              <a:cxn ang="f536">
                <a:pos x="f749" y="f750"/>
              </a:cxn>
              <a:cxn ang="f536">
                <a:pos x="f710" y="f751"/>
              </a:cxn>
              <a:cxn ang="f536">
                <a:pos x="f710" y="f752"/>
              </a:cxn>
              <a:cxn ang="f536">
                <a:pos x="f753" y="f754"/>
              </a:cxn>
              <a:cxn ang="f536">
                <a:pos x="f755" y="f681"/>
              </a:cxn>
              <a:cxn ang="f536">
                <a:pos x="f756" y="f681"/>
              </a:cxn>
              <a:cxn ang="f536">
                <a:pos x="f757" y="f758"/>
              </a:cxn>
              <a:cxn ang="f536">
                <a:pos x="f710" y="f759"/>
              </a:cxn>
              <a:cxn ang="f536">
                <a:pos x="f710" y="f760"/>
              </a:cxn>
              <a:cxn ang="f536">
                <a:pos x="f761" y="f762"/>
              </a:cxn>
              <a:cxn ang="f536">
                <a:pos x="f763" y="f681"/>
              </a:cxn>
              <a:cxn ang="f536">
                <a:pos x="f764" y="f681"/>
              </a:cxn>
              <a:cxn ang="f536">
                <a:pos x="f765" y="f766"/>
              </a:cxn>
              <a:cxn ang="f536">
                <a:pos x="f710" y="f767"/>
              </a:cxn>
              <a:cxn ang="f536">
                <a:pos x="f710" y="f768"/>
              </a:cxn>
              <a:cxn ang="f536">
                <a:pos x="f769" y="f770"/>
              </a:cxn>
              <a:cxn ang="f536">
                <a:pos x="f771" y="f681"/>
              </a:cxn>
              <a:cxn ang="f536">
                <a:pos x="f772" y="f681"/>
              </a:cxn>
              <a:cxn ang="f536">
                <a:pos x="f773" y="f774"/>
              </a:cxn>
              <a:cxn ang="f536">
                <a:pos x="f710" y="f775"/>
              </a:cxn>
              <a:cxn ang="f536">
                <a:pos x="f710" y="f776"/>
              </a:cxn>
              <a:cxn ang="f536">
                <a:pos x="f777" y="f778"/>
              </a:cxn>
              <a:cxn ang="f536">
                <a:pos x="f779" y="f681"/>
              </a:cxn>
              <a:cxn ang="f536">
                <a:pos x="f780" y="f681"/>
              </a:cxn>
              <a:cxn ang="f536">
                <a:pos x="f781" y="f782"/>
              </a:cxn>
              <a:cxn ang="f536">
                <a:pos x="f710" y="f783"/>
              </a:cxn>
              <a:cxn ang="f536">
                <a:pos x="f710" y="f784"/>
              </a:cxn>
              <a:cxn ang="f536">
                <a:pos x="f785" y="f786"/>
              </a:cxn>
              <a:cxn ang="f536">
                <a:pos x="f787" y="f681"/>
              </a:cxn>
              <a:cxn ang="f536">
                <a:pos x="f788" y="f681"/>
              </a:cxn>
              <a:cxn ang="f536">
                <a:pos x="f789" y="f790"/>
              </a:cxn>
              <a:cxn ang="f536">
                <a:pos x="f710" y="f791"/>
              </a:cxn>
              <a:cxn ang="f536">
                <a:pos x="f710" y="f792"/>
              </a:cxn>
              <a:cxn ang="f536">
                <a:pos x="f793" y="f794"/>
              </a:cxn>
              <a:cxn ang="f536">
                <a:pos x="f795" y="f681"/>
              </a:cxn>
              <a:cxn ang="f536">
                <a:pos x="f796" y="f681"/>
              </a:cxn>
              <a:cxn ang="f536">
                <a:pos x="f797" y="f798"/>
              </a:cxn>
              <a:cxn ang="f536">
                <a:pos x="f710" y="f799"/>
              </a:cxn>
              <a:cxn ang="f536">
                <a:pos x="f710" y="f800"/>
              </a:cxn>
              <a:cxn ang="f536">
                <a:pos x="f801" y="f802"/>
              </a:cxn>
              <a:cxn ang="f536">
                <a:pos x="f803" y="f681"/>
              </a:cxn>
              <a:cxn ang="f536">
                <a:pos x="f804" y="f681"/>
              </a:cxn>
              <a:cxn ang="f536">
                <a:pos x="f805" y="f806"/>
              </a:cxn>
              <a:cxn ang="f536">
                <a:pos x="f710" y="f807"/>
              </a:cxn>
              <a:cxn ang="f536">
                <a:pos x="f710" y="f808"/>
              </a:cxn>
              <a:cxn ang="f536">
                <a:pos x="f809" y="f810"/>
              </a:cxn>
              <a:cxn ang="f536">
                <a:pos x="f811" y="f681"/>
              </a:cxn>
              <a:cxn ang="f536">
                <a:pos x="f812" y="f681"/>
              </a:cxn>
              <a:cxn ang="f536">
                <a:pos x="f813" y="f814"/>
              </a:cxn>
              <a:cxn ang="f536">
                <a:pos x="f710" y="f815"/>
              </a:cxn>
              <a:cxn ang="f536">
                <a:pos x="f710" y="f816"/>
              </a:cxn>
              <a:cxn ang="f536">
                <a:pos x="f817" y="f818"/>
              </a:cxn>
            </a:cxnLst>
            <a:rect l="f676" t="f679" r="f677" b="f678"/>
            <a:pathLst>
              <a:path w="2242827" h="2102966">
                <a:moveTo>
                  <a:pt x="f8" y="f5"/>
                </a:moveTo>
                <a:lnTo>
                  <a:pt x="f6" y="f5"/>
                </a:lnTo>
                <a:lnTo>
                  <a:pt x="f9" y="f10"/>
                </a:lnTo>
                <a:cubicBezTo>
                  <a:pt x="f11" y="f12"/>
                  <a:pt x="f13" y="f7"/>
                  <a:pt x="f14" y="f7"/>
                </a:cubicBezTo>
                <a:lnTo>
                  <a:pt x="f14" y="f15"/>
                </a:lnTo>
                <a:cubicBezTo>
                  <a:pt x="f16" y="f15"/>
                  <a:pt x="f17" y="f18"/>
                  <a:pt x="f19" y="f20"/>
                </a:cubicBezTo>
                <a:close/>
                <a:moveTo>
                  <a:pt x="f21" y="f5"/>
                </a:moveTo>
                <a:lnTo>
                  <a:pt x="f22" y="f5"/>
                </a:lnTo>
                <a:lnTo>
                  <a:pt x="f23" y="f24"/>
                </a:lnTo>
                <a:cubicBezTo>
                  <a:pt x="f25" y="f26"/>
                  <a:pt x="f27" y="f28"/>
                  <a:pt x="f14" y="f28"/>
                </a:cubicBezTo>
                <a:lnTo>
                  <a:pt x="f14" y="f29"/>
                </a:lnTo>
                <a:cubicBezTo>
                  <a:pt x="f30" y="f29"/>
                  <a:pt x="f31" y="f32"/>
                  <a:pt x="f33" y="f34"/>
                </a:cubicBezTo>
                <a:close/>
                <a:moveTo>
                  <a:pt x="f35" y="f5"/>
                </a:moveTo>
                <a:lnTo>
                  <a:pt x="f36" y="f5"/>
                </a:lnTo>
                <a:lnTo>
                  <a:pt x="f37" y="f38"/>
                </a:lnTo>
                <a:cubicBezTo>
                  <a:pt x="f39" y="f40"/>
                  <a:pt x="f41" y="f42"/>
                  <a:pt x="f14" y="f42"/>
                </a:cubicBezTo>
                <a:lnTo>
                  <a:pt x="f14" y="f43"/>
                </a:lnTo>
                <a:cubicBezTo>
                  <a:pt x="f44" y="f43"/>
                  <a:pt x="f45" y="f46"/>
                  <a:pt x="f47" y="f48"/>
                </a:cubicBezTo>
                <a:close/>
                <a:moveTo>
                  <a:pt x="f49" y="f5"/>
                </a:moveTo>
                <a:lnTo>
                  <a:pt x="f50" y="f5"/>
                </a:lnTo>
                <a:lnTo>
                  <a:pt x="f51" y="f52"/>
                </a:lnTo>
                <a:cubicBezTo>
                  <a:pt x="f53" y="f54"/>
                  <a:pt x="f55" y="f56"/>
                  <a:pt x="f5" y="f56"/>
                </a:cubicBezTo>
                <a:lnTo>
                  <a:pt x="f5" y="f57"/>
                </a:lnTo>
                <a:cubicBezTo>
                  <a:pt x="f58" y="f57"/>
                  <a:pt x="f59" y="f60"/>
                  <a:pt x="f61" y="f62"/>
                </a:cubicBezTo>
                <a:close/>
                <a:moveTo>
                  <a:pt x="f63" y="f5"/>
                </a:moveTo>
                <a:lnTo>
                  <a:pt x="f64" y="f5"/>
                </a:lnTo>
                <a:lnTo>
                  <a:pt x="f65" y="f66"/>
                </a:lnTo>
                <a:cubicBezTo>
                  <a:pt x="f67" y="f68"/>
                  <a:pt x="f69" y="f70"/>
                  <a:pt x="f5" y="f70"/>
                </a:cubicBezTo>
                <a:lnTo>
                  <a:pt x="f5" y="f71"/>
                </a:lnTo>
                <a:cubicBezTo>
                  <a:pt x="f72" y="f71"/>
                  <a:pt x="f73" y="f74"/>
                  <a:pt x="f75" y="f76"/>
                </a:cubicBezTo>
                <a:close/>
                <a:moveTo>
                  <a:pt x="f77" y="f5"/>
                </a:moveTo>
                <a:lnTo>
                  <a:pt x="f78" y="f5"/>
                </a:lnTo>
                <a:lnTo>
                  <a:pt x="f79" y="f80"/>
                </a:lnTo>
                <a:cubicBezTo>
                  <a:pt x="f81" y="f82"/>
                  <a:pt x="f83" y="f84"/>
                  <a:pt x="f5" y="f84"/>
                </a:cubicBezTo>
                <a:lnTo>
                  <a:pt x="f5" y="f85"/>
                </a:lnTo>
                <a:cubicBezTo>
                  <a:pt x="f86" y="f85"/>
                  <a:pt x="f87" y="f88"/>
                  <a:pt x="f89" y="f90"/>
                </a:cubicBezTo>
                <a:close/>
                <a:moveTo>
                  <a:pt x="f91" y="f5"/>
                </a:moveTo>
                <a:lnTo>
                  <a:pt x="f92" y="f5"/>
                </a:lnTo>
                <a:lnTo>
                  <a:pt x="f93" y="f94"/>
                </a:lnTo>
                <a:cubicBezTo>
                  <a:pt x="f95" y="f96"/>
                  <a:pt x="f97" y="f98"/>
                  <a:pt x="f5" y="f98"/>
                </a:cubicBezTo>
                <a:lnTo>
                  <a:pt x="f5" y="f99"/>
                </a:lnTo>
                <a:cubicBezTo>
                  <a:pt x="f100" y="f99"/>
                  <a:pt x="f101" y="f102"/>
                  <a:pt x="f103" y="f104"/>
                </a:cubicBezTo>
                <a:close/>
                <a:moveTo>
                  <a:pt x="f105" y="f5"/>
                </a:moveTo>
                <a:lnTo>
                  <a:pt x="f106" y="f5"/>
                </a:lnTo>
                <a:lnTo>
                  <a:pt x="f107" y="f108"/>
                </a:lnTo>
                <a:cubicBezTo>
                  <a:pt x="f109" y="f110"/>
                  <a:pt x="f111" y="f112"/>
                  <a:pt x="f5" y="f112"/>
                </a:cubicBezTo>
                <a:lnTo>
                  <a:pt x="f5" y="f113"/>
                </a:lnTo>
                <a:cubicBezTo>
                  <a:pt x="f114" y="f113"/>
                  <a:pt x="f115" y="f116"/>
                  <a:pt x="f117" y="f118"/>
                </a:cubicBezTo>
                <a:close/>
                <a:moveTo>
                  <a:pt x="f119" y="f5"/>
                </a:moveTo>
                <a:lnTo>
                  <a:pt x="f120" y="f5"/>
                </a:lnTo>
                <a:lnTo>
                  <a:pt x="f121" y="f122"/>
                </a:lnTo>
                <a:cubicBezTo>
                  <a:pt x="f123" y="f124"/>
                  <a:pt x="f125" y="f126"/>
                  <a:pt x="f5" y="f126"/>
                </a:cubicBezTo>
                <a:lnTo>
                  <a:pt x="f5" y="f127"/>
                </a:lnTo>
                <a:cubicBezTo>
                  <a:pt x="f128" y="f127"/>
                  <a:pt x="f129" y="f130"/>
                  <a:pt x="f131" y="f132"/>
                </a:cubicBezTo>
                <a:close/>
                <a:moveTo>
                  <a:pt x="f133" y="f5"/>
                </a:moveTo>
                <a:lnTo>
                  <a:pt x="f134" y="f5"/>
                </a:lnTo>
                <a:lnTo>
                  <a:pt x="f135" y="f136"/>
                </a:lnTo>
                <a:cubicBezTo>
                  <a:pt x="f137" y="f138"/>
                  <a:pt x="f139" y="f140"/>
                  <a:pt x="f5" y="f140"/>
                </a:cubicBezTo>
                <a:lnTo>
                  <a:pt x="f5" y="f141"/>
                </a:lnTo>
                <a:cubicBezTo>
                  <a:pt x="f142" y="f141"/>
                  <a:pt x="f143" y="f144"/>
                  <a:pt x="f145" y="f146"/>
                </a:cubicBezTo>
                <a:close/>
                <a:moveTo>
                  <a:pt x="f147" y="f5"/>
                </a:moveTo>
                <a:lnTo>
                  <a:pt x="f148" y="f5"/>
                </a:lnTo>
                <a:lnTo>
                  <a:pt x="f149" y="f150"/>
                </a:lnTo>
                <a:cubicBezTo>
                  <a:pt x="f151" y="f152"/>
                  <a:pt x="f153" y="f154"/>
                  <a:pt x="f5" y="f154"/>
                </a:cubicBezTo>
                <a:lnTo>
                  <a:pt x="f5" y="f155"/>
                </a:lnTo>
                <a:cubicBezTo>
                  <a:pt x="f156" y="f155"/>
                  <a:pt x="f157" y="f158"/>
                  <a:pt x="f159" y="f160"/>
                </a:cubicBezTo>
                <a:close/>
                <a:moveTo>
                  <a:pt x="f161" y="f5"/>
                </a:moveTo>
                <a:lnTo>
                  <a:pt x="f162" y="f5"/>
                </a:lnTo>
                <a:lnTo>
                  <a:pt x="f163" y="f164"/>
                </a:lnTo>
                <a:cubicBezTo>
                  <a:pt x="f165" y="f166"/>
                  <a:pt x="f167" y="f168"/>
                  <a:pt x="f5" y="f168"/>
                </a:cubicBezTo>
                <a:lnTo>
                  <a:pt x="f5" y="f169"/>
                </a:lnTo>
                <a:cubicBezTo>
                  <a:pt x="f170" y="f169"/>
                  <a:pt x="f171" y="f172"/>
                  <a:pt x="f173" y="f174"/>
                </a:cubicBezTo>
                <a:close/>
                <a:moveTo>
                  <a:pt x="f175" y="f5"/>
                </a:moveTo>
                <a:lnTo>
                  <a:pt x="f176" y="f5"/>
                </a:lnTo>
                <a:lnTo>
                  <a:pt x="f177" y="f178"/>
                </a:lnTo>
                <a:cubicBezTo>
                  <a:pt x="f179" y="f180"/>
                  <a:pt x="f181" y="f182"/>
                  <a:pt x="f5" y="f182"/>
                </a:cubicBezTo>
                <a:lnTo>
                  <a:pt x="f5" y="f183"/>
                </a:lnTo>
                <a:cubicBezTo>
                  <a:pt x="f184" y="f183"/>
                  <a:pt x="f185" y="f186"/>
                  <a:pt x="f187" y="f188"/>
                </a:cubicBezTo>
                <a:close/>
                <a:moveTo>
                  <a:pt x="f189" y="f5"/>
                </a:moveTo>
                <a:lnTo>
                  <a:pt x="f190" y="f5"/>
                </a:lnTo>
                <a:lnTo>
                  <a:pt x="f191" y="f192"/>
                </a:lnTo>
                <a:cubicBezTo>
                  <a:pt x="f193" y="f194"/>
                  <a:pt x="f195" y="f196"/>
                  <a:pt x="f5" y="f196"/>
                </a:cubicBezTo>
                <a:lnTo>
                  <a:pt x="f5" y="f197"/>
                </a:lnTo>
                <a:cubicBezTo>
                  <a:pt x="f198" y="f197"/>
                  <a:pt x="f199" y="f200"/>
                  <a:pt x="f201" y="f202"/>
                </a:cubicBezTo>
                <a:close/>
                <a:moveTo>
                  <a:pt x="f203" y="f5"/>
                </a:moveTo>
                <a:lnTo>
                  <a:pt x="f204" y="f5"/>
                </a:lnTo>
                <a:lnTo>
                  <a:pt x="f205" y="f206"/>
                </a:lnTo>
                <a:cubicBezTo>
                  <a:pt x="f207" y="f208"/>
                  <a:pt x="f209" y="f210"/>
                  <a:pt x="f5" y="f210"/>
                </a:cubicBezTo>
                <a:lnTo>
                  <a:pt x="f5" y="f211"/>
                </a:lnTo>
                <a:cubicBezTo>
                  <a:pt x="f212" y="f211"/>
                  <a:pt x="f213" y="f214"/>
                  <a:pt x="f215" y="f216"/>
                </a:cubicBezTo>
                <a:close/>
                <a:moveTo>
                  <a:pt x="f217" y="f5"/>
                </a:moveTo>
                <a:lnTo>
                  <a:pt x="f218" y="f5"/>
                </a:lnTo>
                <a:lnTo>
                  <a:pt x="f219" y="f220"/>
                </a:lnTo>
                <a:cubicBezTo>
                  <a:pt x="f221" y="f222"/>
                  <a:pt x="f223" y="f224"/>
                  <a:pt x="f5" y="f224"/>
                </a:cubicBezTo>
                <a:lnTo>
                  <a:pt x="f5" y="f225"/>
                </a:lnTo>
                <a:cubicBezTo>
                  <a:pt x="f226" y="f225"/>
                  <a:pt x="f227" y="f228"/>
                  <a:pt x="f229" y="f230"/>
                </a:cubicBezTo>
                <a:close/>
                <a:moveTo>
                  <a:pt x="f231" y="f5"/>
                </a:moveTo>
                <a:lnTo>
                  <a:pt x="f232" y="f5"/>
                </a:lnTo>
                <a:lnTo>
                  <a:pt x="f233" y="f234"/>
                </a:lnTo>
                <a:cubicBezTo>
                  <a:pt x="f235" y="f236"/>
                  <a:pt x="f237" y="f238"/>
                  <a:pt x="f5" y="f238"/>
                </a:cubicBezTo>
                <a:lnTo>
                  <a:pt x="f5" y="f239"/>
                </a:lnTo>
                <a:cubicBezTo>
                  <a:pt x="f240" y="f239"/>
                  <a:pt x="f241" y="f242"/>
                  <a:pt x="f243" y="f244"/>
                </a:cubicBezTo>
                <a:close/>
              </a:path>
            </a:pathLst>
          </a:custGeom>
          <a:solidFill>
            <a:srgbClr val="EEF3F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43B3E41-ACD1-E269-DD44-B8A73A85BE7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FBC1DB6-491A-BC59-6FD2-8B0CB868CF92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539496" y="2103120"/>
            <a:ext cx="11119104" cy="4434840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E7343C8F-88E8-6414-415D-AB163077267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D5729632-344B-89AD-282C-895081D816F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72A0A14-DD82-394D-95CB-DAB391FC811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1403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27">
            <a:extLst>
              <a:ext uri="{FF2B5EF4-FFF2-40B4-BE49-F238E27FC236}">
                <a16:creationId xmlns:a16="http://schemas.microsoft.com/office/drawing/2014/main" id="{D00E080A-DE2D-74A2-E2AE-CB6412FFAC92}"/>
              </a:ext>
            </a:extLst>
          </p:cNvPr>
          <p:cNvSpPr/>
          <p:nvPr/>
        </p:nvSpPr>
        <p:spPr>
          <a:xfrm>
            <a:off x="9866101" y="0"/>
            <a:ext cx="2325895" cy="2180853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325894"/>
              <a:gd name="f7" fmla="val 2180854"/>
              <a:gd name="f8" fmla="val 2066927"/>
              <a:gd name="f9" fmla="val 2098882"/>
              <a:gd name="f10" fmla="val 2128893"/>
              <a:gd name="f11" fmla="val 44463"/>
              <a:gd name="f12" fmla="val 2166753"/>
              <a:gd name="f13" fmla="val 82308"/>
              <a:gd name="f14" fmla="val 2215417"/>
              <a:gd name="f15" fmla="val 109341"/>
              <a:gd name="f16" fmla="val 2269798"/>
              <a:gd name="f17" fmla="val 120493"/>
              <a:gd name="f18" fmla="val 126162"/>
              <a:gd name="f19" fmla="val 149263"/>
              <a:gd name="f20" fmla="val 2265120"/>
              <a:gd name="f21" fmla="val 143117"/>
              <a:gd name="f22" fmla="val 2186576"/>
              <a:gd name="f23" fmla="val 127002"/>
              <a:gd name="f24" fmla="val 2119077"/>
              <a:gd name="f25" fmla="val 80290"/>
              <a:gd name="f26" fmla="val 2075647"/>
              <a:gd name="f27" fmla="val 16048"/>
              <a:gd name="f28" fmla="val 1926448"/>
              <a:gd name="f29" fmla="val 1950522"/>
              <a:gd name="f30" fmla="val 1952130"/>
              <a:gd name="f31" fmla="val 5167"/>
              <a:gd name="f32" fmla="val 2003529"/>
              <a:gd name="f33" fmla="val 126455"/>
              <a:gd name="f34" fmla="val 2112323"/>
              <a:gd name="f35" fmla="val 217766"/>
              <a:gd name="f36" fmla="val 2244242"/>
              <a:gd name="f37" fmla="val 244834"/>
              <a:gd name="f38" fmla="val 253091"/>
              <a:gd name="f39" fmla="val 276192"/>
              <a:gd name="f40" fmla="val 2239598"/>
              <a:gd name="f41" fmla="val 267464"/>
              <a:gd name="f42" fmla="val 2100173"/>
              <a:gd name="f43" fmla="val 238852"/>
              <a:gd name="f44" fmla="val 1985178"/>
              <a:gd name="f45" fmla="val 142334"/>
              <a:gd name="f46" fmla="val 1930848"/>
              <a:gd name="f47" fmla="val 14141"/>
              <a:gd name="f48" fmla="val 1794114"/>
              <a:gd name="f49" fmla="val 1818202"/>
              <a:gd name="f50" fmla="val 1835170"/>
              <a:gd name="f51" fmla="val 54535"/>
              <a:gd name="f52" fmla="val 1902650"/>
              <a:gd name="f53" fmla="val 213778"/>
              <a:gd name="f54" fmla="val 2045483"/>
              <a:gd name="f55" fmla="val 333656"/>
              <a:gd name="f56" fmla="val 2218687"/>
              <a:gd name="f57" fmla="val 369191"/>
              <a:gd name="f58" fmla="val 380032"/>
              <a:gd name="f59" fmla="val 403132"/>
              <a:gd name="f60" fmla="val 2214043"/>
              <a:gd name="f61" fmla="val 391825"/>
              <a:gd name="f62" fmla="val 2033333"/>
              <a:gd name="f63" fmla="val 354761"/>
              <a:gd name="f64" fmla="val 1884299"/>
              <a:gd name="f65" fmla="val 229720"/>
              <a:gd name="f66" fmla="val 1813889"/>
              <a:gd name="f67" fmla="val 63559"/>
              <a:gd name="f68" fmla="val 1661683"/>
              <a:gd name="f69" fmla="val 1685874"/>
              <a:gd name="f70" fmla="val 1718212"/>
              <a:gd name="f71" fmla="val 103965"/>
              <a:gd name="f72" fmla="val 1801772"/>
              <a:gd name="f73" fmla="val 301203"/>
              <a:gd name="f74" fmla="val 1978643"/>
              <a:gd name="f75" fmla="val 449654"/>
              <a:gd name="f76" fmla="val 2193133"/>
              <a:gd name="f77" fmla="val 493659"/>
              <a:gd name="f78" fmla="val 507083"/>
              <a:gd name="f79" fmla="val 530183"/>
              <a:gd name="f80" fmla="val 2188450"/>
              <a:gd name="f81" fmla="val 516288"/>
              <a:gd name="f82" fmla="val 1966399"/>
              <a:gd name="f83" fmla="val 470740"/>
              <a:gd name="f84" fmla="val 1783312"/>
              <a:gd name="f85" fmla="val 317082"/>
              <a:gd name="f86" fmla="val 1696817"/>
              <a:gd name="f87" fmla="val 112939"/>
              <a:gd name="f88" fmla="val 1531553"/>
              <a:gd name="f89" fmla="val 1554659"/>
              <a:gd name="f90" fmla="val 1555243"/>
              <a:gd name="f91" fmla="val 5776"/>
              <a:gd name="f92" fmla="val 1623483"/>
              <a:gd name="f93" fmla="val 338327"/>
              <a:gd name="f94" fmla="val 1902268"/>
              <a:gd name="f95" fmla="val 594992"/>
              <a:gd name="f96" fmla="val 2245588"/>
              <a:gd name="f97" fmla="val 629962"/>
              <a:gd name="f98" fmla="val 634030"/>
              <a:gd name="f99" fmla="val 657131"/>
              <a:gd name="f100" fmla="val 2243214"/>
              <a:gd name="f101" fmla="val 652943"/>
              <a:gd name="f102" fmla="val 1889750"/>
              <a:gd name="f103" fmla="val 616944"/>
              <a:gd name="f104" fmla="val 1602834"/>
              <a:gd name="f105" fmla="val 352727"/>
              <a:gd name="f106" fmla="val 1532607"/>
              <a:gd name="f107" fmla="val 10419"/>
              <a:gd name="f108" fmla="val 1404609"/>
              <a:gd name="f109" fmla="val 1427709"/>
              <a:gd name="f110" fmla="val 1430873"/>
              <a:gd name="f111" fmla="val 31287"/>
              <a:gd name="f112" fmla="val 1510102"/>
              <a:gd name="f113" fmla="val 417452"/>
              <a:gd name="f114" fmla="val 1833798"/>
              <a:gd name="f115" fmla="val 715609"/>
              <a:gd name="f116" fmla="val 2232606"/>
              <a:gd name="f117" fmla="val 756233"/>
              <a:gd name="f118" fmla="val 760959"/>
              <a:gd name="f119" fmla="val 784060"/>
              <a:gd name="f120" fmla="val 2230270"/>
              <a:gd name="f121" fmla="val 779216"/>
              <a:gd name="f122" fmla="val 1821463"/>
              <a:gd name="f123" fmla="val 737574"/>
              <a:gd name="f124" fmla="val 1489501"/>
              <a:gd name="f125" fmla="val 431938"/>
              <a:gd name="f126" fmla="val 1408246"/>
              <a:gd name="f127" fmla="val 35964"/>
              <a:gd name="f128" fmla="val 1274343"/>
              <a:gd name="f129" fmla="val 1300756"/>
              <a:gd name="f130" fmla="val 1306507"/>
              <a:gd name="f131" fmla="val 56884"/>
              <a:gd name="f132" fmla="val 1396745"/>
              <a:gd name="f133" fmla="val 496788"/>
              <a:gd name="f134" fmla="val 1765420"/>
              <a:gd name="f135" fmla="val 836372"/>
              <a:gd name="f136" fmla="val 2219643"/>
              <a:gd name="f137" fmla="val 882640"/>
              <a:gd name="f138" fmla="val 888022"/>
              <a:gd name="f139" fmla="val 911123"/>
              <a:gd name="f140" fmla="val 2217286"/>
              <a:gd name="f141" fmla="val 905621"/>
              <a:gd name="f142" fmla="val 1752979"/>
              <a:gd name="f143" fmla="val 858324"/>
              <a:gd name="f144" fmla="val 1376027"/>
              <a:gd name="f145" fmla="val 511189"/>
              <a:gd name="f146" fmla="val 1283761"/>
              <a:gd name="f147" fmla="val 61528"/>
              <a:gd name="f148" fmla="val 1146071"/>
              <a:gd name="f149" fmla="val 1169414"/>
              <a:gd name="f150" fmla="val 1182030"/>
              <a:gd name="f151" fmla="val 82429"/>
              <a:gd name="f152" fmla="val 1283296"/>
              <a:gd name="f153" fmla="val 576000"/>
              <a:gd name="f154" fmla="val 1697029"/>
              <a:gd name="f155" fmla="val 957001"/>
              <a:gd name="f156" fmla="val 2206679"/>
              <a:gd name="f157" fmla="val 1008912"/>
              <a:gd name="f158" fmla="val 1014951"/>
              <a:gd name="f159" fmla="val 1038052"/>
              <a:gd name="f160" fmla="val 2204323"/>
              <a:gd name="f161" fmla="val 1031893"/>
              <a:gd name="f162" fmla="val 1684600"/>
              <a:gd name="f163" fmla="val 978953"/>
              <a:gd name="f164" fmla="val 1262670"/>
              <a:gd name="f165" fmla="val 590398"/>
              <a:gd name="f166" fmla="val 1159398"/>
              <a:gd name="f167" fmla="val 87072"/>
              <a:gd name="f168" fmla="val 1017789"/>
              <a:gd name="f169" fmla="val 1041132"/>
              <a:gd name="f170" fmla="val 1057661"/>
              <a:gd name="f171" fmla="val 107992"/>
              <a:gd name="f172" fmla="val 1169939"/>
              <a:gd name="f173" fmla="val 655229"/>
              <a:gd name="f174" fmla="val 1628650"/>
              <a:gd name="f175" fmla="val 1077653"/>
              <a:gd name="f176" fmla="val 2193716"/>
              <a:gd name="f177" fmla="val 1135208"/>
              <a:gd name="f178" fmla="val 1141903"/>
              <a:gd name="f179" fmla="val 1165004"/>
              <a:gd name="f180" fmla="val 2191361"/>
              <a:gd name="f181" fmla="val 1158189"/>
              <a:gd name="f182" fmla="val 1616222"/>
              <a:gd name="f183" fmla="val 1099606"/>
              <a:gd name="f184" fmla="val 1149313"/>
              <a:gd name="f185" fmla="val 669630"/>
              <a:gd name="f186" fmla="val 1035029"/>
              <a:gd name="f187" fmla="val 112636"/>
              <a:gd name="f188" fmla="val 889397"/>
              <a:gd name="f189" fmla="val 912837"/>
              <a:gd name="f190" fmla="val 933296"/>
              <a:gd name="f191" fmla="val 133667"/>
              <a:gd name="f192" fmla="val 1056582"/>
              <a:gd name="f193" fmla="val 734570"/>
              <a:gd name="f194" fmla="val 1560272"/>
              <a:gd name="f195" fmla="val 1198411"/>
              <a:gd name="f196" fmla="val 2180754"/>
              <a:gd name="f197" fmla="val 1261608"/>
              <a:gd name="f198" fmla="val 1268960"/>
              <a:gd name="f199" fmla="val 1292061"/>
              <a:gd name="f200" fmla="val 2178378"/>
              <a:gd name="f201" fmla="val 1284588"/>
              <a:gd name="f202" fmla="val 1547742"/>
              <a:gd name="f203" fmla="val 1220351"/>
              <a:gd name="f204" fmla="val 1035844"/>
              <a:gd name="f205" fmla="val 748879"/>
              <a:gd name="f206" fmla="val 910550"/>
              <a:gd name="f207" fmla="val 138199"/>
              <a:gd name="f208" fmla="val 761929"/>
              <a:gd name="f209" fmla="val 785032"/>
              <a:gd name="f210" fmla="val 785312"/>
              <a:gd name="f211" fmla="val 5523"/>
              <a:gd name="f212" fmla="val 859466"/>
              <a:gd name="f213" fmla="val 733364"/>
              <a:gd name="f214" fmla="val 1439889"/>
              <a:gd name="f215" fmla="val 1313736"/>
              <a:gd name="f216" fmla="val 2167790"/>
              <a:gd name="f217" fmla="val 1387884"/>
              <a:gd name="f218" fmla="val 1395894"/>
              <a:gd name="f219" fmla="val 1418995"/>
              <a:gd name="f220" fmla="val 2165434"/>
              <a:gd name="f221" fmla="val 1410866"/>
              <a:gd name="f222" fmla="val 1426685"/>
              <a:gd name="f223" fmla="val 1335609"/>
              <a:gd name="f224" fmla="val 837591"/>
              <a:gd name="f225" fmla="val 746563"/>
              <a:gd name="f226" fmla="val 762328"/>
              <a:gd name="f227" fmla="val 7877"/>
              <a:gd name="f228" fmla="val 634980"/>
              <a:gd name="f229" fmla="val 658083"/>
              <a:gd name="f230" fmla="val 659019"/>
              <a:gd name="f231" fmla="val 18476"/>
              <a:gd name="f232" fmla="val 739252"/>
              <a:gd name="f233" fmla="val 805990"/>
              <a:gd name="f234" fmla="val 1367247"/>
              <a:gd name="f235" fmla="val 1433931"/>
              <a:gd name="f236" fmla="val 2154827"/>
              <a:gd name="f237" fmla="val 1514157"/>
              <a:gd name="f238" fmla="val 1522823"/>
              <a:gd name="f239" fmla="val 1545924"/>
              <a:gd name="f240" fmla="val 2152472"/>
              <a:gd name="f241" fmla="val 1537138"/>
              <a:gd name="f242" fmla="val 1354048"/>
              <a:gd name="f243" fmla="val 1455804"/>
              <a:gd name="f244" fmla="val 717377"/>
              <a:gd name="f245" fmla="val 819188"/>
              <a:gd name="f246" fmla="val 636036"/>
              <a:gd name="f247" fmla="val 20831"/>
              <a:gd name="f248" fmla="val 507911"/>
              <a:gd name="f249" fmla="val 531128"/>
              <a:gd name="f250" fmla="val 532727"/>
              <a:gd name="f251" fmla="val 31559"/>
              <a:gd name="f252" fmla="val 619037"/>
              <a:gd name="f253" fmla="val 878744"/>
              <a:gd name="f254" fmla="val 1294606"/>
              <a:gd name="f255" fmla="val 1554259"/>
              <a:gd name="f256" fmla="val 2141864"/>
              <a:gd name="f257" fmla="val 1640562"/>
              <a:gd name="f258" fmla="val 1649885"/>
              <a:gd name="f259" fmla="val 1672981"/>
              <a:gd name="f260" fmla="val 2139488"/>
              <a:gd name="f261" fmla="val 1663539"/>
              <a:gd name="f262" fmla="val 1281294"/>
              <a:gd name="f263" fmla="val 1576127"/>
              <a:gd name="f264" fmla="val 597044"/>
              <a:gd name="f265" fmla="val 891939"/>
              <a:gd name="f266" fmla="val 509624"/>
              <a:gd name="f267" fmla="val 33818"/>
              <a:gd name="f268" fmla="val 380961"/>
              <a:gd name="f269" fmla="val 404065"/>
              <a:gd name="f270" fmla="val 406316"/>
              <a:gd name="f271" fmla="val 44437"/>
              <a:gd name="f272" fmla="val 498717"/>
              <a:gd name="f273" fmla="val 951387"/>
              <a:gd name="f274" fmla="val 1221951"/>
              <a:gd name="f275" fmla="val 1674473"/>
              <a:gd name="f276" fmla="val 2128900"/>
              <a:gd name="f277" fmla="val 1766854"/>
              <a:gd name="f278" fmla="val 1776833"/>
              <a:gd name="f279" fmla="val 1799934"/>
              <a:gd name="f280" fmla="val 2126525"/>
              <a:gd name="f281" fmla="val 1789835"/>
              <a:gd name="f282" fmla="val 1208653"/>
              <a:gd name="f283" fmla="val 1696346"/>
              <a:gd name="f284" fmla="val 476829"/>
              <a:gd name="f285" fmla="val 964585"/>
              <a:gd name="f286" fmla="val 383332"/>
              <a:gd name="f287" fmla="val 46792"/>
              <a:gd name="f288" fmla="val 254013"/>
              <a:gd name="f289" fmla="val 277116"/>
              <a:gd name="f290" fmla="val 280023"/>
              <a:gd name="f291" fmla="val 57371"/>
              <a:gd name="f292" fmla="val 378489"/>
              <a:gd name="f293" fmla="val 1023914"/>
              <a:gd name="f294" fmla="val 1149211"/>
              <a:gd name="f295" fmla="val 1794655"/>
              <a:gd name="f296" fmla="val 2115917"/>
              <a:gd name="f297" fmla="val 1893125"/>
              <a:gd name="f298" fmla="val 1903762"/>
              <a:gd name="f299" fmla="val 1926863"/>
              <a:gd name="f300" fmla="val 2113563"/>
              <a:gd name="f301" fmla="val 1916107"/>
              <a:gd name="f302" fmla="val 1136012"/>
              <a:gd name="f303" fmla="val 1816541"/>
              <a:gd name="f304" fmla="val 356615"/>
              <a:gd name="f305" fmla="val 1037211"/>
              <a:gd name="f306" fmla="val 257040"/>
              <a:gd name="f307" fmla="val 59745"/>
              <a:gd name="f308" fmla="val 126949"/>
              <a:gd name="f309" fmla="val 150160"/>
              <a:gd name="f310" fmla="val 153729"/>
              <a:gd name="f311" fmla="val 70454"/>
              <a:gd name="f312" fmla="val 258274"/>
              <a:gd name="f313" fmla="val 1096671"/>
              <a:gd name="f314" fmla="val 1076570"/>
              <a:gd name="f315" fmla="val 1914983"/>
              <a:gd name="f316" fmla="val 2102955"/>
              <a:gd name="f317" fmla="val 2019530"/>
              <a:gd name="f318" fmla="val 2030824"/>
              <a:gd name="f319" fmla="val 2053925"/>
              <a:gd name="f320" fmla="val 2100598"/>
              <a:gd name="f321" fmla="val 2042512"/>
              <a:gd name="f322" fmla="val 1063358"/>
              <a:gd name="f323" fmla="val 1936856"/>
              <a:gd name="f324" fmla="val 236298"/>
              <a:gd name="f325" fmla="val 1109866"/>
              <a:gd name="f326" fmla="val 130633"/>
              <a:gd name="f327" fmla="val 72714"/>
              <a:gd name="f328" fmla="val 23103"/>
              <a:gd name="f329" fmla="val 27324"/>
              <a:gd name="f330" fmla="val 83311"/>
              <a:gd name="f331" fmla="val 137958"/>
              <a:gd name="f332" fmla="val 1169290"/>
              <a:gd name="f333" fmla="val 1003916"/>
              <a:gd name="f334" fmla="val 2035178"/>
              <a:gd name="f335" fmla="val 2089991"/>
              <a:gd name="f336" fmla="val 2145803"/>
              <a:gd name="f337" fmla="val 2157753"/>
              <a:gd name="f338" fmla="val 2087636"/>
              <a:gd name="f339" fmla="val 2168784"/>
              <a:gd name="f340" fmla="val 990717"/>
              <a:gd name="f341" fmla="val 2057051"/>
              <a:gd name="f342" fmla="val 116084"/>
              <a:gd name="f343" fmla="val 1182492"/>
              <a:gd name="f344" fmla="val 4341"/>
              <a:gd name="f345" fmla="val 85667"/>
              <a:gd name="f346" fmla="+- 0 0 -90"/>
              <a:gd name="f347" fmla="*/ f3 1 2325894"/>
              <a:gd name="f348" fmla="*/ f4 1 2180854"/>
              <a:gd name="f349" fmla="+- f7 0 f5"/>
              <a:gd name="f350" fmla="+- f6 0 f5"/>
              <a:gd name="f351" fmla="*/ f346 f0 1"/>
              <a:gd name="f352" fmla="*/ f350 1 2325894"/>
              <a:gd name="f353" fmla="*/ f349 1 2180854"/>
              <a:gd name="f354" fmla="*/ 2066927 f350 1"/>
              <a:gd name="f355" fmla="*/ 0 f349 1"/>
              <a:gd name="f356" fmla="*/ 2098882 f350 1"/>
              <a:gd name="f357" fmla="*/ 2128893 f350 1"/>
              <a:gd name="f358" fmla="*/ 44463 f349 1"/>
              <a:gd name="f359" fmla="*/ 2269798 f350 1"/>
              <a:gd name="f360" fmla="*/ 120493 f349 1"/>
              <a:gd name="f361" fmla="*/ 2325894 f350 1"/>
              <a:gd name="f362" fmla="*/ 126162 f349 1"/>
              <a:gd name="f363" fmla="*/ 149263 f349 1"/>
              <a:gd name="f364" fmla="*/ 2265120 f350 1"/>
              <a:gd name="f365" fmla="*/ 143117 f349 1"/>
              <a:gd name="f366" fmla="*/ 2075647 f350 1"/>
              <a:gd name="f367" fmla="*/ 16048 f349 1"/>
              <a:gd name="f368" fmla="*/ 1926448 f350 1"/>
              <a:gd name="f369" fmla="*/ 1950522 f350 1"/>
              <a:gd name="f370" fmla="*/ 1952130 f350 1"/>
              <a:gd name="f371" fmla="*/ 5167 f349 1"/>
              <a:gd name="f372" fmla="*/ 2244242 f350 1"/>
              <a:gd name="f373" fmla="*/ 244834 f349 1"/>
              <a:gd name="f374" fmla="*/ 253091 f349 1"/>
              <a:gd name="f375" fmla="*/ 276192 f349 1"/>
              <a:gd name="f376" fmla="*/ 2239598 f350 1"/>
              <a:gd name="f377" fmla="*/ 267464 f349 1"/>
              <a:gd name="f378" fmla="*/ 1930848 f350 1"/>
              <a:gd name="f379" fmla="*/ 14141 f349 1"/>
              <a:gd name="f380" fmla="*/ 1794114 f350 1"/>
              <a:gd name="f381" fmla="*/ 1818202 f350 1"/>
              <a:gd name="f382" fmla="*/ 1835170 f350 1"/>
              <a:gd name="f383" fmla="*/ 54535 f349 1"/>
              <a:gd name="f384" fmla="*/ 2218687 f350 1"/>
              <a:gd name="f385" fmla="*/ 369191 f349 1"/>
              <a:gd name="f386" fmla="*/ 380032 f349 1"/>
              <a:gd name="f387" fmla="*/ 403132 f349 1"/>
              <a:gd name="f388" fmla="*/ 2214043 f350 1"/>
              <a:gd name="f389" fmla="*/ 391825 f349 1"/>
              <a:gd name="f390" fmla="*/ 1813889 f350 1"/>
              <a:gd name="f391" fmla="*/ 63559 f349 1"/>
              <a:gd name="f392" fmla="*/ 1661683 f350 1"/>
              <a:gd name="f393" fmla="*/ 1685874 f350 1"/>
              <a:gd name="f394" fmla="*/ 1718212 f350 1"/>
              <a:gd name="f395" fmla="*/ 103965 f349 1"/>
              <a:gd name="f396" fmla="*/ 2193133 f350 1"/>
              <a:gd name="f397" fmla="*/ 493659 f349 1"/>
              <a:gd name="f398" fmla="*/ 507083 f349 1"/>
              <a:gd name="f399" fmla="*/ 530183 f349 1"/>
              <a:gd name="f400" fmla="*/ 2188450 f350 1"/>
              <a:gd name="f401" fmla="*/ 516288 f349 1"/>
              <a:gd name="f402" fmla="*/ 1696817 f350 1"/>
              <a:gd name="f403" fmla="*/ 112939 f349 1"/>
              <a:gd name="f404" fmla="*/ 1531553 f350 1"/>
              <a:gd name="f405" fmla="*/ 1554659 f350 1"/>
              <a:gd name="f406" fmla="*/ 1555243 f350 1"/>
              <a:gd name="f407" fmla="*/ 5776 f349 1"/>
              <a:gd name="f408" fmla="*/ 2245588 f350 1"/>
              <a:gd name="f409" fmla="*/ 629962 f349 1"/>
              <a:gd name="f410" fmla="*/ 634030 f349 1"/>
              <a:gd name="f411" fmla="*/ 657131 f349 1"/>
              <a:gd name="f412" fmla="*/ 2243214 f350 1"/>
              <a:gd name="f413" fmla="*/ 652943 f349 1"/>
              <a:gd name="f414" fmla="*/ 1532607 f350 1"/>
              <a:gd name="f415" fmla="*/ 10419 f349 1"/>
              <a:gd name="f416" fmla="*/ 1404609 f350 1"/>
              <a:gd name="f417" fmla="*/ 1427709 f350 1"/>
              <a:gd name="f418" fmla="*/ 1430873 f350 1"/>
              <a:gd name="f419" fmla="*/ 31287 f349 1"/>
              <a:gd name="f420" fmla="*/ 2232606 f350 1"/>
              <a:gd name="f421" fmla="*/ 756233 f349 1"/>
              <a:gd name="f422" fmla="*/ 760959 f349 1"/>
              <a:gd name="f423" fmla="*/ 784060 f349 1"/>
              <a:gd name="f424" fmla="*/ 2230270 f350 1"/>
              <a:gd name="f425" fmla="*/ 779216 f349 1"/>
              <a:gd name="f426" fmla="*/ 1408246 f350 1"/>
              <a:gd name="f427" fmla="*/ 35964 f349 1"/>
              <a:gd name="f428" fmla="*/ 1274343 f350 1"/>
              <a:gd name="f429" fmla="*/ 1300756 f350 1"/>
              <a:gd name="f430" fmla="*/ 1306507 f350 1"/>
              <a:gd name="f431" fmla="*/ 56884 f349 1"/>
              <a:gd name="f432" fmla="*/ 2219643 f350 1"/>
              <a:gd name="f433" fmla="*/ 882640 f349 1"/>
              <a:gd name="f434" fmla="*/ 888022 f349 1"/>
              <a:gd name="f435" fmla="*/ 911123 f349 1"/>
              <a:gd name="f436" fmla="*/ 2217286 f350 1"/>
              <a:gd name="f437" fmla="*/ 905621 f349 1"/>
              <a:gd name="f438" fmla="*/ 1283761 f350 1"/>
              <a:gd name="f439" fmla="*/ 61528 f349 1"/>
              <a:gd name="f440" fmla="*/ 1146071 f350 1"/>
              <a:gd name="f441" fmla="*/ 1169414 f350 1"/>
              <a:gd name="f442" fmla="*/ 1182030 f350 1"/>
              <a:gd name="f443" fmla="*/ 82429 f349 1"/>
              <a:gd name="f444" fmla="*/ 2206679 f350 1"/>
              <a:gd name="f445" fmla="*/ 1008912 f349 1"/>
              <a:gd name="f446" fmla="*/ 1014951 f349 1"/>
              <a:gd name="f447" fmla="*/ 1038052 f349 1"/>
              <a:gd name="f448" fmla="*/ 2204323 f350 1"/>
              <a:gd name="f449" fmla="*/ 1031893 f349 1"/>
              <a:gd name="f450" fmla="*/ 1159398 f350 1"/>
              <a:gd name="f451" fmla="*/ 87072 f349 1"/>
              <a:gd name="f452" fmla="*/ 1017789 f350 1"/>
              <a:gd name="f453" fmla="*/ 1041132 f350 1"/>
              <a:gd name="f454" fmla="*/ 1057661 f350 1"/>
              <a:gd name="f455" fmla="*/ 107992 f349 1"/>
              <a:gd name="f456" fmla="*/ 2193716 f350 1"/>
              <a:gd name="f457" fmla="*/ 1135208 f349 1"/>
              <a:gd name="f458" fmla="*/ 1141903 f349 1"/>
              <a:gd name="f459" fmla="*/ 1165004 f349 1"/>
              <a:gd name="f460" fmla="*/ 2191361 f350 1"/>
              <a:gd name="f461" fmla="*/ 1158189 f349 1"/>
              <a:gd name="f462" fmla="*/ 1035029 f350 1"/>
              <a:gd name="f463" fmla="*/ 112636 f349 1"/>
              <a:gd name="f464" fmla="*/ 889397 f350 1"/>
              <a:gd name="f465" fmla="*/ 912837 f350 1"/>
              <a:gd name="f466" fmla="*/ 933296 f350 1"/>
              <a:gd name="f467" fmla="*/ 133667 f349 1"/>
              <a:gd name="f468" fmla="*/ 2180754 f350 1"/>
              <a:gd name="f469" fmla="*/ 1261608 f349 1"/>
              <a:gd name="f470" fmla="*/ 1268960 f349 1"/>
              <a:gd name="f471" fmla="*/ 1292061 f349 1"/>
              <a:gd name="f472" fmla="*/ 2178378 f350 1"/>
              <a:gd name="f473" fmla="*/ 1284588 f349 1"/>
              <a:gd name="f474" fmla="*/ 910550 f350 1"/>
              <a:gd name="f475" fmla="*/ 138199 f349 1"/>
              <a:gd name="f476" fmla="*/ 761929 f350 1"/>
              <a:gd name="f477" fmla="*/ 785032 f350 1"/>
              <a:gd name="f478" fmla="*/ 785312 f350 1"/>
              <a:gd name="f479" fmla="*/ 5523 f349 1"/>
              <a:gd name="f480" fmla="*/ 2167790 f350 1"/>
              <a:gd name="f481" fmla="*/ 1387884 f349 1"/>
              <a:gd name="f482" fmla="*/ 1395894 f349 1"/>
              <a:gd name="f483" fmla="*/ 1418995 f349 1"/>
              <a:gd name="f484" fmla="*/ 2165434 f350 1"/>
              <a:gd name="f485" fmla="*/ 1410866 f349 1"/>
              <a:gd name="f486" fmla="*/ 762328 f350 1"/>
              <a:gd name="f487" fmla="*/ 7877 f349 1"/>
              <a:gd name="f488" fmla="*/ 634980 f350 1"/>
              <a:gd name="f489" fmla="*/ 658083 f350 1"/>
              <a:gd name="f490" fmla="*/ 659019 f350 1"/>
              <a:gd name="f491" fmla="*/ 18476 f349 1"/>
              <a:gd name="f492" fmla="*/ 2154827 f350 1"/>
              <a:gd name="f493" fmla="*/ 1514157 f349 1"/>
              <a:gd name="f494" fmla="*/ 1522823 f349 1"/>
              <a:gd name="f495" fmla="*/ 1545924 f349 1"/>
              <a:gd name="f496" fmla="*/ 2152472 f350 1"/>
              <a:gd name="f497" fmla="*/ 1537138 f349 1"/>
              <a:gd name="f498" fmla="*/ 636036 f350 1"/>
              <a:gd name="f499" fmla="*/ 20831 f349 1"/>
              <a:gd name="f500" fmla="*/ 507911 f350 1"/>
              <a:gd name="f501" fmla="*/ 531128 f350 1"/>
              <a:gd name="f502" fmla="*/ 532727 f350 1"/>
              <a:gd name="f503" fmla="*/ 31559 f349 1"/>
              <a:gd name="f504" fmla="*/ 2141864 f350 1"/>
              <a:gd name="f505" fmla="*/ 1640562 f349 1"/>
              <a:gd name="f506" fmla="*/ 1649885 f349 1"/>
              <a:gd name="f507" fmla="*/ 1672981 f349 1"/>
              <a:gd name="f508" fmla="*/ 2139488 f350 1"/>
              <a:gd name="f509" fmla="*/ 1663539 f349 1"/>
              <a:gd name="f510" fmla="*/ 509624 f350 1"/>
              <a:gd name="f511" fmla="*/ 33818 f349 1"/>
              <a:gd name="f512" fmla="*/ 380961 f350 1"/>
              <a:gd name="f513" fmla="*/ 404065 f350 1"/>
              <a:gd name="f514" fmla="*/ 406316 f350 1"/>
              <a:gd name="f515" fmla="*/ 44437 f349 1"/>
              <a:gd name="f516" fmla="*/ 2128900 f350 1"/>
              <a:gd name="f517" fmla="*/ 1766854 f349 1"/>
              <a:gd name="f518" fmla="*/ 1776833 f349 1"/>
              <a:gd name="f519" fmla="*/ 1799934 f349 1"/>
              <a:gd name="f520" fmla="*/ 2126525 f350 1"/>
              <a:gd name="f521" fmla="*/ 1789835 f349 1"/>
              <a:gd name="f522" fmla="*/ 383332 f350 1"/>
              <a:gd name="f523" fmla="*/ 46792 f349 1"/>
              <a:gd name="f524" fmla="*/ 254013 f350 1"/>
              <a:gd name="f525" fmla="*/ 277116 f350 1"/>
              <a:gd name="f526" fmla="*/ 280023 f350 1"/>
              <a:gd name="f527" fmla="*/ 57371 f349 1"/>
              <a:gd name="f528" fmla="*/ 2115917 f350 1"/>
              <a:gd name="f529" fmla="*/ 1893125 f349 1"/>
              <a:gd name="f530" fmla="*/ 1903762 f349 1"/>
              <a:gd name="f531" fmla="*/ 1926863 f349 1"/>
              <a:gd name="f532" fmla="*/ 2113563 f350 1"/>
              <a:gd name="f533" fmla="*/ 1916107 f349 1"/>
              <a:gd name="f534" fmla="*/ 257040 f350 1"/>
              <a:gd name="f535" fmla="*/ 59745 f349 1"/>
              <a:gd name="f536" fmla="*/ 126949 f350 1"/>
              <a:gd name="f537" fmla="*/ 150160 f350 1"/>
              <a:gd name="f538" fmla="*/ 153729 f350 1"/>
              <a:gd name="f539" fmla="*/ 70454 f349 1"/>
              <a:gd name="f540" fmla="*/ 2102955 f350 1"/>
              <a:gd name="f541" fmla="*/ 2019530 f349 1"/>
              <a:gd name="f542" fmla="*/ 2030824 f349 1"/>
              <a:gd name="f543" fmla="*/ 2053925 f349 1"/>
              <a:gd name="f544" fmla="*/ 2100598 f350 1"/>
              <a:gd name="f545" fmla="*/ 2042512 f349 1"/>
              <a:gd name="f546" fmla="*/ 130633 f350 1"/>
              <a:gd name="f547" fmla="*/ 72714 f349 1"/>
              <a:gd name="f548" fmla="*/ 0 f350 1"/>
              <a:gd name="f549" fmla="*/ 23103 f350 1"/>
              <a:gd name="f550" fmla="*/ 27324 f350 1"/>
              <a:gd name="f551" fmla="*/ 83311 f349 1"/>
              <a:gd name="f552" fmla="*/ 2089991 f350 1"/>
              <a:gd name="f553" fmla="*/ 2145803 f349 1"/>
              <a:gd name="f554" fmla="*/ 2157753 f349 1"/>
              <a:gd name="f555" fmla="*/ 2180854 f349 1"/>
              <a:gd name="f556" fmla="*/ 2087636 f350 1"/>
              <a:gd name="f557" fmla="*/ 2168784 f349 1"/>
              <a:gd name="f558" fmla="*/ 4341 f350 1"/>
              <a:gd name="f559" fmla="*/ 85667 f349 1"/>
              <a:gd name="f560" fmla="*/ f351 1 f2"/>
              <a:gd name="f561" fmla="*/ f354 1 2325894"/>
              <a:gd name="f562" fmla="*/ f355 1 2180854"/>
              <a:gd name="f563" fmla="*/ f356 1 2325894"/>
              <a:gd name="f564" fmla="*/ f357 1 2325894"/>
              <a:gd name="f565" fmla="*/ f358 1 2180854"/>
              <a:gd name="f566" fmla="*/ f359 1 2325894"/>
              <a:gd name="f567" fmla="*/ f360 1 2180854"/>
              <a:gd name="f568" fmla="*/ f361 1 2325894"/>
              <a:gd name="f569" fmla="*/ f362 1 2180854"/>
              <a:gd name="f570" fmla="*/ f363 1 2180854"/>
              <a:gd name="f571" fmla="*/ f364 1 2325894"/>
              <a:gd name="f572" fmla="*/ f365 1 2180854"/>
              <a:gd name="f573" fmla="*/ f366 1 2325894"/>
              <a:gd name="f574" fmla="*/ f367 1 2180854"/>
              <a:gd name="f575" fmla="*/ f368 1 2325894"/>
              <a:gd name="f576" fmla="*/ f369 1 2325894"/>
              <a:gd name="f577" fmla="*/ f370 1 2325894"/>
              <a:gd name="f578" fmla="*/ f371 1 2180854"/>
              <a:gd name="f579" fmla="*/ f372 1 2325894"/>
              <a:gd name="f580" fmla="*/ f373 1 2180854"/>
              <a:gd name="f581" fmla="*/ f374 1 2180854"/>
              <a:gd name="f582" fmla="*/ f375 1 2180854"/>
              <a:gd name="f583" fmla="*/ f376 1 2325894"/>
              <a:gd name="f584" fmla="*/ f377 1 2180854"/>
              <a:gd name="f585" fmla="*/ f378 1 2325894"/>
              <a:gd name="f586" fmla="*/ f379 1 2180854"/>
              <a:gd name="f587" fmla="*/ f380 1 2325894"/>
              <a:gd name="f588" fmla="*/ f381 1 2325894"/>
              <a:gd name="f589" fmla="*/ f382 1 2325894"/>
              <a:gd name="f590" fmla="*/ f383 1 2180854"/>
              <a:gd name="f591" fmla="*/ f384 1 2325894"/>
              <a:gd name="f592" fmla="*/ f385 1 2180854"/>
              <a:gd name="f593" fmla="*/ f386 1 2180854"/>
              <a:gd name="f594" fmla="*/ f387 1 2180854"/>
              <a:gd name="f595" fmla="*/ f388 1 2325894"/>
              <a:gd name="f596" fmla="*/ f389 1 2180854"/>
              <a:gd name="f597" fmla="*/ f390 1 2325894"/>
              <a:gd name="f598" fmla="*/ f391 1 2180854"/>
              <a:gd name="f599" fmla="*/ f392 1 2325894"/>
              <a:gd name="f600" fmla="*/ f393 1 2325894"/>
              <a:gd name="f601" fmla="*/ f394 1 2325894"/>
              <a:gd name="f602" fmla="*/ f395 1 2180854"/>
              <a:gd name="f603" fmla="*/ f396 1 2325894"/>
              <a:gd name="f604" fmla="*/ f397 1 2180854"/>
              <a:gd name="f605" fmla="*/ f398 1 2180854"/>
              <a:gd name="f606" fmla="*/ f399 1 2180854"/>
              <a:gd name="f607" fmla="*/ f400 1 2325894"/>
              <a:gd name="f608" fmla="*/ f401 1 2180854"/>
              <a:gd name="f609" fmla="*/ f402 1 2325894"/>
              <a:gd name="f610" fmla="*/ f403 1 2180854"/>
              <a:gd name="f611" fmla="*/ f404 1 2325894"/>
              <a:gd name="f612" fmla="*/ f405 1 2325894"/>
              <a:gd name="f613" fmla="*/ f406 1 2325894"/>
              <a:gd name="f614" fmla="*/ f407 1 2180854"/>
              <a:gd name="f615" fmla="*/ f408 1 2325894"/>
              <a:gd name="f616" fmla="*/ f409 1 2180854"/>
              <a:gd name="f617" fmla="*/ f410 1 2180854"/>
              <a:gd name="f618" fmla="*/ f411 1 2180854"/>
              <a:gd name="f619" fmla="*/ f412 1 2325894"/>
              <a:gd name="f620" fmla="*/ f413 1 2180854"/>
              <a:gd name="f621" fmla="*/ f414 1 2325894"/>
              <a:gd name="f622" fmla="*/ f415 1 2180854"/>
              <a:gd name="f623" fmla="*/ f416 1 2325894"/>
              <a:gd name="f624" fmla="*/ f417 1 2325894"/>
              <a:gd name="f625" fmla="*/ f418 1 2325894"/>
              <a:gd name="f626" fmla="*/ f419 1 2180854"/>
              <a:gd name="f627" fmla="*/ f420 1 2325894"/>
              <a:gd name="f628" fmla="*/ f421 1 2180854"/>
              <a:gd name="f629" fmla="*/ f422 1 2180854"/>
              <a:gd name="f630" fmla="*/ f423 1 2180854"/>
              <a:gd name="f631" fmla="*/ f424 1 2325894"/>
              <a:gd name="f632" fmla="*/ f425 1 2180854"/>
              <a:gd name="f633" fmla="*/ f426 1 2325894"/>
              <a:gd name="f634" fmla="*/ f427 1 2180854"/>
              <a:gd name="f635" fmla="*/ f428 1 2325894"/>
              <a:gd name="f636" fmla="*/ f429 1 2325894"/>
              <a:gd name="f637" fmla="*/ f430 1 2325894"/>
              <a:gd name="f638" fmla="*/ f431 1 2180854"/>
              <a:gd name="f639" fmla="*/ f432 1 2325894"/>
              <a:gd name="f640" fmla="*/ f433 1 2180854"/>
              <a:gd name="f641" fmla="*/ f434 1 2180854"/>
              <a:gd name="f642" fmla="*/ f435 1 2180854"/>
              <a:gd name="f643" fmla="*/ f436 1 2325894"/>
              <a:gd name="f644" fmla="*/ f437 1 2180854"/>
              <a:gd name="f645" fmla="*/ f438 1 2325894"/>
              <a:gd name="f646" fmla="*/ f439 1 2180854"/>
              <a:gd name="f647" fmla="*/ f440 1 2325894"/>
              <a:gd name="f648" fmla="*/ f441 1 2325894"/>
              <a:gd name="f649" fmla="*/ f442 1 2325894"/>
              <a:gd name="f650" fmla="*/ f443 1 2180854"/>
              <a:gd name="f651" fmla="*/ f444 1 2325894"/>
              <a:gd name="f652" fmla="*/ f445 1 2180854"/>
              <a:gd name="f653" fmla="*/ f446 1 2180854"/>
              <a:gd name="f654" fmla="*/ f447 1 2180854"/>
              <a:gd name="f655" fmla="*/ f448 1 2325894"/>
              <a:gd name="f656" fmla="*/ f449 1 2180854"/>
              <a:gd name="f657" fmla="*/ f450 1 2325894"/>
              <a:gd name="f658" fmla="*/ f451 1 2180854"/>
              <a:gd name="f659" fmla="*/ f452 1 2325894"/>
              <a:gd name="f660" fmla="*/ f453 1 2325894"/>
              <a:gd name="f661" fmla="*/ f454 1 2325894"/>
              <a:gd name="f662" fmla="*/ f455 1 2180854"/>
              <a:gd name="f663" fmla="*/ f456 1 2325894"/>
              <a:gd name="f664" fmla="*/ f457 1 2180854"/>
              <a:gd name="f665" fmla="*/ f458 1 2180854"/>
              <a:gd name="f666" fmla="*/ f459 1 2180854"/>
              <a:gd name="f667" fmla="*/ f460 1 2325894"/>
              <a:gd name="f668" fmla="*/ f461 1 2180854"/>
              <a:gd name="f669" fmla="*/ f462 1 2325894"/>
              <a:gd name="f670" fmla="*/ f463 1 2180854"/>
              <a:gd name="f671" fmla="*/ f464 1 2325894"/>
              <a:gd name="f672" fmla="*/ f465 1 2325894"/>
              <a:gd name="f673" fmla="*/ f466 1 2325894"/>
              <a:gd name="f674" fmla="*/ f467 1 2180854"/>
              <a:gd name="f675" fmla="*/ f468 1 2325894"/>
              <a:gd name="f676" fmla="*/ f469 1 2180854"/>
              <a:gd name="f677" fmla="*/ f470 1 2180854"/>
              <a:gd name="f678" fmla="*/ f471 1 2180854"/>
              <a:gd name="f679" fmla="*/ f472 1 2325894"/>
              <a:gd name="f680" fmla="*/ f473 1 2180854"/>
              <a:gd name="f681" fmla="*/ f474 1 2325894"/>
              <a:gd name="f682" fmla="*/ f475 1 2180854"/>
              <a:gd name="f683" fmla="*/ f476 1 2325894"/>
              <a:gd name="f684" fmla="*/ f477 1 2325894"/>
              <a:gd name="f685" fmla="*/ f478 1 2325894"/>
              <a:gd name="f686" fmla="*/ f479 1 2180854"/>
              <a:gd name="f687" fmla="*/ f480 1 2325894"/>
              <a:gd name="f688" fmla="*/ f481 1 2180854"/>
              <a:gd name="f689" fmla="*/ f482 1 2180854"/>
              <a:gd name="f690" fmla="*/ f483 1 2180854"/>
              <a:gd name="f691" fmla="*/ f484 1 2325894"/>
              <a:gd name="f692" fmla="*/ f485 1 2180854"/>
              <a:gd name="f693" fmla="*/ f486 1 2325894"/>
              <a:gd name="f694" fmla="*/ f487 1 2180854"/>
              <a:gd name="f695" fmla="*/ f488 1 2325894"/>
              <a:gd name="f696" fmla="*/ f489 1 2325894"/>
              <a:gd name="f697" fmla="*/ f490 1 2325894"/>
              <a:gd name="f698" fmla="*/ f491 1 2180854"/>
              <a:gd name="f699" fmla="*/ f492 1 2325894"/>
              <a:gd name="f700" fmla="*/ f493 1 2180854"/>
              <a:gd name="f701" fmla="*/ f494 1 2180854"/>
              <a:gd name="f702" fmla="*/ f495 1 2180854"/>
              <a:gd name="f703" fmla="*/ f496 1 2325894"/>
              <a:gd name="f704" fmla="*/ f497 1 2180854"/>
              <a:gd name="f705" fmla="*/ f498 1 2325894"/>
              <a:gd name="f706" fmla="*/ f499 1 2180854"/>
              <a:gd name="f707" fmla="*/ f500 1 2325894"/>
              <a:gd name="f708" fmla="*/ f501 1 2325894"/>
              <a:gd name="f709" fmla="*/ f502 1 2325894"/>
              <a:gd name="f710" fmla="*/ f503 1 2180854"/>
              <a:gd name="f711" fmla="*/ f504 1 2325894"/>
              <a:gd name="f712" fmla="*/ f505 1 2180854"/>
              <a:gd name="f713" fmla="*/ f506 1 2180854"/>
              <a:gd name="f714" fmla="*/ f507 1 2180854"/>
              <a:gd name="f715" fmla="*/ f508 1 2325894"/>
              <a:gd name="f716" fmla="*/ f509 1 2180854"/>
              <a:gd name="f717" fmla="*/ f510 1 2325894"/>
              <a:gd name="f718" fmla="*/ f511 1 2180854"/>
              <a:gd name="f719" fmla="*/ f512 1 2325894"/>
              <a:gd name="f720" fmla="*/ f513 1 2325894"/>
              <a:gd name="f721" fmla="*/ f514 1 2325894"/>
              <a:gd name="f722" fmla="*/ f515 1 2180854"/>
              <a:gd name="f723" fmla="*/ f516 1 2325894"/>
              <a:gd name="f724" fmla="*/ f517 1 2180854"/>
              <a:gd name="f725" fmla="*/ f518 1 2180854"/>
              <a:gd name="f726" fmla="*/ f519 1 2180854"/>
              <a:gd name="f727" fmla="*/ f520 1 2325894"/>
              <a:gd name="f728" fmla="*/ f521 1 2180854"/>
              <a:gd name="f729" fmla="*/ f522 1 2325894"/>
              <a:gd name="f730" fmla="*/ f523 1 2180854"/>
              <a:gd name="f731" fmla="*/ f524 1 2325894"/>
              <a:gd name="f732" fmla="*/ f525 1 2325894"/>
              <a:gd name="f733" fmla="*/ f526 1 2325894"/>
              <a:gd name="f734" fmla="*/ f527 1 2180854"/>
              <a:gd name="f735" fmla="*/ f528 1 2325894"/>
              <a:gd name="f736" fmla="*/ f529 1 2180854"/>
              <a:gd name="f737" fmla="*/ f530 1 2180854"/>
              <a:gd name="f738" fmla="*/ f531 1 2180854"/>
              <a:gd name="f739" fmla="*/ f532 1 2325894"/>
              <a:gd name="f740" fmla="*/ f533 1 2180854"/>
              <a:gd name="f741" fmla="*/ f534 1 2325894"/>
              <a:gd name="f742" fmla="*/ f535 1 2180854"/>
              <a:gd name="f743" fmla="*/ f536 1 2325894"/>
              <a:gd name="f744" fmla="*/ f537 1 2325894"/>
              <a:gd name="f745" fmla="*/ f538 1 2325894"/>
              <a:gd name="f746" fmla="*/ f539 1 2180854"/>
              <a:gd name="f747" fmla="*/ f540 1 2325894"/>
              <a:gd name="f748" fmla="*/ f541 1 2180854"/>
              <a:gd name="f749" fmla="*/ f542 1 2180854"/>
              <a:gd name="f750" fmla="*/ f543 1 2180854"/>
              <a:gd name="f751" fmla="*/ f544 1 2325894"/>
              <a:gd name="f752" fmla="*/ f545 1 2180854"/>
              <a:gd name="f753" fmla="*/ f546 1 2325894"/>
              <a:gd name="f754" fmla="*/ f547 1 2180854"/>
              <a:gd name="f755" fmla="*/ f548 1 2325894"/>
              <a:gd name="f756" fmla="*/ f549 1 2325894"/>
              <a:gd name="f757" fmla="*/ f550 1 2325894"/>
              <a:gd name="f758" fmla="*/ f551 1 2180854"/>
              <a:gd name="f759" fmla="*/ f552 1 2325894"/>
              <a:gd name="f760" fmla="*/ f553 1 2180854"/>
              <a:gd name="f761" fmla="*/ f554 1 2180854"/>
              <a:gd name="f762" fmla="*/ f555 1 2180854"/>
              <a:gd name="f763" fmla="*/ f556 1 2325894"/>
              <a:gd name="f764" fmla="*/ f557 1 2180854"/>
              <a:gd name="f765" fmla="*/ f558 1 2325894"/>
              <a:gd name="f766" fmla="*/ f559 1 2180854"/>
              <a:gd name="f767" fmla="*/ f5 1 f352"/>
              <a:gd name="f768" fmla="*/ f6 1 f352"/>
              <a:gd name="f769" fmla="*/ f5 1 f353"/>
              <a:gd name="f770" fmla="*/ f7 1 f353"/>
              <a:gd name="f771" fmla="+- f560 0 f1"/>
              <a:gd name="f772" fmla="*/ f561 1 f352"/>
              <a:gd name="f773" fmla="*/ f562 1 f353"/>
              <a:gd name="f774" fmla="*/ f563 1 f352"/>
              <a:gd name="f775" fmla="*/ f564 1 f352"/>
              <a:gd name="f776" fmla="*/ f565 1 f353"/>
              <a:gd name="f777" fmla="*/ f566 1 f352"/>
              <a:gd name="f778" fmla="*/ f567 1 f353"/>
              <a:gd name="f779" fmla="*/ f568 1 f352"/>
              <a:gd name="f780" fmla="*/ f569 1 f353"/>
              <a:gd name="f781" fmla="*/ f570 1 f353"/>
              <a:gd name="f782" fmla="*/ f571 1 f352"/>
              <a:gd name="f783" fmla="*/ f572 1 f353"/>
              <a:gd name="f784" fmla="*/ f573 1 f352"/>
              <a:gd name="f785" fmla="*/ f574 1 f353"/>
              <a:gd name="f786" fmla="*/ f575 1 f352"/>
              <a:gd name="f787" fmla="*/ f576 1 f352"/>
              <a:gd name="f788" fmla="*/ f577 1 f352"/>
              <a:gd name="f789" fmla="*/ f578 1 f353"/>
              <a:gd name="f790" fmla="*/ f579 1 f352"/>
              <a:gd name="f791" fmla="*/ f580 1 f353"/>
              <a:gd name="f792" fmla="*/ f581 1 f353"/>
              <a:gd name="f793" fmla="*/ f582 1 f353"/>
              <a:gd name="f794" fmla="*/ f583 1 f352"/>
              <a:gd name="f795" fmla="*/ f584 1 f353"/>
              <a:gd name="f796" fmla="*/ f585 1 f352"/>
              <a:gd name="f797" fmla="*/ f586 1 f353"/>
              <a:gd name="f798" fmla="*/ f587 1 f352"/>
              <a:gd name="f799" fmla="*/ f588 1 f352"/>
              <a:gd name="f800" fmla="*/ f589 1 f352"/>
              <a:gd name="f801" fmla="*/ f590 1 f353"/>
              <a:gd name="f802" fmla="*/ f591 1 f352"/>
              <a:gd name="f803" fmla="*/ f592 1 f353"/>
              <a:gd name="f804" fmla="*/ f593 1 f353"/>
              <a:gd name="f805" fmla="*/ f594 1 f353"/>
              <a:gd name="f806" fmla="*/ f595 1 f352"/>
              <a:gd name="f807" fmla="*/ f596 1 f353"/>
              <a:gd name="f808" fmla="*/ f597 1 f352"/>
              <a:gd name="f809" fmla="*/ f598 1 f353"/>
              <a:gd name="f810" fmla="*/ f599 1 f352"/>
              <a:gd name="f811" fmla="*/ f600 1 f352"/>
              <a:gd name="f812" fmla="*/ f601 1 f352"/>
              <a:gd name="f813" fmla="*/ f602 1 f353"/>
              <a:gd name="f814" fmla="*/ f603 1 f352"/>
              <a:gd name="f815" fmla="*/ f604 1 f353"/>
              <a:gd name="f816" fmla="*/ f605 1 f353"/>
              <a:gd name="f817" fmla="*/ f606 1 f353"/>
              <a:gd name="f818" fmla="*/ f607 1 f352"/>
              <a:gd name="f819" fmla="*/ f608 1 f353"/>
              <a:gd name="f820" fmla="*/ f609 1 f352"/>
              <a:gd name="f821" fmla="*/ f610 1 f353"/>
              <a:gd name="f822" fmla="*/ f611 1 f352"/>
              <a:gd name="f823" fmla="*/ f612 1 f352"/>
              <a:gd name="f824" fmla="*/ f613 1 f352"/>
              <a:gd name="f825" fmla="*/ f614 1 f353"/>
              <a:gd name="f826" fmla="*/ f615 1 f352"/>
              <a:gd name="f827" fmla="*/ f616 1 f353"/>
              <a:gd name="f828" fmla="*/ f617 1 f353"/>
              <a:gd name="f829" fmla="*/ f618 1 f353"/>
              <a:gd name="f830" fmla="*/ f619 1 f352"/>
              <a:gd name="f831" fmla="*/ f620 1 f353"/>
              <a:gd name="f832" fmla="*/ f621 1 f352"/>
              <a:gd name="f833" fmla="*/ f622 1 f353"/>
              <a:gd name="f834" fmla="*/ f623 1 f352"/>
              <a:gd name="f835" fmla="*/ f624 1 f352"/>
              <a:gd name="f836" fmla="*/ f625 1 f352"/>
              <a:gd name="f837" fmla="*/ f626 1 f353"/>
              <a:gd name="f838" fmla="*/ f627 1 f352"/>
              <a:gd name="f839" fmla="*/ f628 1 f353"/>
              <a:gd name="f840" fmla="*/ f629 1 f353"/>
              <a:gd name="f841" fmla="*/ f630 1 f353"/>
              <a:gd name="f842" fmla="*/ f631 1 f352"/>
              <a:gd name="f843" fmla="*/ f632 1 f353"/>
              <a:gd name="f844" fmla="*/ f633 1 f352"/>
              <a:gd name="f845" fmla="*/ f634 1 f353"/>
              <a:gd name="f846" fmla="*/ f635 1 f352"/>
              <a:gd name="f847" fmla="*/ f636 1 f352"/>
              <a:gd name="f848" fmla="*/ f637 1 f352"/>
              <a:gd name="f849" fmla="*/ f638 1 f353"/>
              <a:gd name="f850" fmla="*/ f639 1 f352"/>
              <a:gd name="f851" fmla="*/ f640 1 f353"/>
              <a:gd name="f852" fmla="*/ f641 1 f353"/>
              <a:gd name="f853" fmla="*/ f642 1 f353"/>
              <a:gd name="f854" fmla="*/ f643 1 f352"/>
              <a:gd name="f855" fmla="*/ f644 1 f353"/>
              <a:gd name="f856" fmla="*/ f645 1 f352"/>
              <a:gd name="f857" fmla="*/ f646 1 f353"/>
              <a:gd name="f858" fmla="*/ f647 1 f352"/>
              <a:gd name="f859" fmla="*/ f648 1 f352"/>
              <a:gd name="f860" fmla="*/ f649 1 f352"/>
              <a:gd name="f861" fmla="*/ f650 1 f353"/>
              <a:gd name="f862" fmla="*/ f651 1 f352"/>
              <a:gd name="f863" fmla="*/ f652 1 f353"/>
              <a:gd name="f864" fmla="*/ f653 1 f353"/>
              <a:gd name="f865" fmla="*/ f654 1 f353"/>
              <a:gd name="f866" fmla="*/ f655 1 f352"/>
              <a:gd name="f867" fmla="*/ f656 1 f353"/>
              <a:gd name="f868" fmla="*/ f657 1 f352"/>
              <a:gd name="f869" fmla="*/ f658 1 f353"/>
              <a:gd name="f870" fmla="*/ f659 1 f352"/>
              <a:gd name="f871" fmla="*/ f660 1 f352"/>
              <a:gd name="f872" fmla="*/ f661 1 f352"/>
              <a:gd name="f873" fmla="*/ f662 1 f353"/>
              <a:gd name="f874" fmla="*/ f663 1 f352"/>
              <a:gd name="f875" fmla="*/ f664 1 f353"/>
              <a:gd name="f876" fmla="*/ f665 1 f353"/>
              <a:gd name="f877" fmla="*/ f666 1 f353"/>
              <a:gd name="f878" fmla="*/ f667 1 f352"/>
              <a:gd name="f879" fmla="*/ f668 1 f353"/>
              <a:gd name="f880" fmla="*/ f669 1 f352"/>
              <a:gd name="f881" fmla="*/ f670 1 f353"/>
              <a:gd name="f882" fmla="*/ f671 1 f352"/>
              <a:gd name="f883" fmla="*/ f672 1 f352"/>
              <a:gd name="f884" fmla="*/ f673 1 f352"/>
              <a:gd name="f885" fmla="*/ f674 1 f353"/>
              <a:gd name="f886" fmla="*/ f675 1 f352"/>
              <a:gd name="f887" fmla="*/ f676 1 f353"/>
              <a:gd name="f888" fmla="*/ f677 1 f353"/>
              <a:gd name="f889" fmla="*/ f678 1 f353"/>
              <a:gd name="f890" fmla="*/ f679 1 f352"/>
              <a:gd name="f891" fmla="*/ f680 1 f353"/>
              <a:gd name="f892" fmla="*/ f681 1 f352"/>
              <a:gd name="f893" fmla="*/ f682 1 f353"/>
              <a:gd name="f894" fmla="*/ f683 1 f352"/>
              <a:gd name="f895" fmla="*/ f684 1 f352"/>
              <a:gd name="f896" fmla="*/ f685 1 f352"/>
              <a:gd name="f897" fmla="*/ f686 1 f353"/>
              <a:gd name="f898" fmla="*/ f687 1 f352"/>
              <a:gd name="f899" fmla="*/ f688 1 f353"/>
              <a:gd name="f900" fmla="*/ f689 1 f353"/>
              <a:gd name="f901" fmla="*/ f690 1 f353"/>
              <a:gd name="f902" fmla="*/ f691 1 f352"/>
              <a:gd name="f903" fmla="*/ f692 1 f353"/>
              <a:gd name="f904" fmla="*/ f693 1 f352"/>
              <a:gd name="f905" fmla="*/ f694 1 f353"/>
              <a:gd name="f906" fmla="*/ f695 1 f352"/>
              <a:gd name="f907" fmla="*/ f696 1 f352"/>
              <a:gd name="f908" fmla="*/ f697 1 f352"/>
              <a:gd name="f909" fmla="*/ f698 1 f353"/>
              <a:gd name="f910" fmla="*/ f699 1 f352"/>
              <a:gd name="f911" fmla="*/ f700 1 f353"/>
              <a:gd name="f912" fmla="*/ f701 1 f353"/>
              <a:gd name="f913" fmla="*/ f702 1 f353"/>
              <a:gd name="f914" fmla="*/ f703 1 f352"/>
              <a:gd name="f915" fmla="*/ f704 1 f353"/>
              <a:gd name="f916" fmla="*/ f705 1 f352"/>
              <a:gd name="f917" fmla="*/ f706 1 f353"/>
              <a:gd name="f918" fmla="*/ f707 1 f352"/>
              <a:gd name="f919" fmla="*/ f708 1 f352"/>
              <a:gd name="f920" fmla="*/ f709 1 f352"/>
              <a:gd name="f921" fmla="*/ f710 1 f353"/>
              <a:gd name="f922" fmla="*/ f711 1 f352"/>
              <a:gd name="f923" fmla="*/ f712 1 f353"/>
              <a:gd name="f924" fmla="*/ f713 1 f353"/>
              <a:gd name="f925" fmla="*/ f714 1 f353"/>
              <a:gd name="f926" fmla="*/ f715 1 f352"/>
              <a:gd name="f927" fmla="*/ f716 1 f353"/>
              <a:gd name="f928" fmla="*/ f717 1 f352"/>
              <a:gd name="f929" fmla="*/ f718 1 f353"/>
              <a:gd name="f930" fmla="*/ f719 1 f352"/>
              <a:gd name="f931" fmla="*/ f720 1 f352"/>
              <a:gd name="f932" fmla="*/ f721 1 f352"/>
              <a:gd name="f933" fmla="*/ f722 1 f353"/>
              <a:gd name="f934" fmla="*/ f723 1 f352"/>
              <a:gd name="f935" fmla="*/ f724 1 f353"/>
              <a:gd name="f936" fmla="*/ f725 1 f353"/>
              <a:gd name="f937" fmla="*/ f726 1 f353"/>
              <a:gd name="f938" fmla="*/ f727 1 f352"/>
              <a:gd name="f939" fmla="*/ f728 1 f353"/>
              <a:gd name="f940" fmla="*/ f729 1 f352"/>
              <a:gd name="f941" fmla="*/ f730 1 f353"/>
              <a:gd name="f942" fmla="*/ f731 1 f352"/>
              <a:gd name="f943" fmla="*/ f732 1 f352"/>
              <a:gd name="f944" fmla="*/ f733 1 f352"/>
              <a:gd name="f945" fmla="*/ f734 1 f353"/>
              <a:gd name="f946" fmla="*/ f735 1 f352"/>
              <a:gd name="f947" fmla="*/ f736 1 f353"/>
              <a:gd name="f948" fmla="*/ f737 1 f353"/>
              <a:gd name="f949" fmla="*/ f738 1 f353"/>
              <a:gd name="f950" fmla="*/ f739 1 f352"/>
              <a:gd name="f951" fmla="*/ f740 1 f353"/>
              <a:gd name="f952" fmla="*/ f741 1 f352"/>
              <a:gd name="f953" fmla="*/ f742 1 f353"/>
              <a:gd name="f954" fmla="*/ f743 1 f352"/>
              <a:gd name="f955" fmla="*/ f744 1 f352"/>
              <a:gd name="f956" fmla="*/ f745 1 f352"/>
              <a:gd name="f957" fmla="*/ f746 1 f353"/>
              <a:gd name="f958" fmla="*/ f747 1 f352"/>
              <a:gd name="f959" fmla="*/ f748 1 f353"/>
              <a:gd name="f960" fmla="*/ f749 1 f353"/>
              <a:gd name="f961" fmla="*/ f750 1 f353"/>
              <a:gd name="f962" fmla="*/ f751 1 f352"/>
              <a:gd name="f963" fmla="*/ f752 1 f353"/>
              <a:gd name="f964" fmla="*/ f753 1 f352"/>
              <a:gd name="f965" fmla="*/ f754 1 f353"/>
              <a:gd name="f966" fmla="*/ f755 1 f352"/>
              <a:gd name="f967" fmla="*/ f756 1 f352"/>
              <a:gd name="f968" fmla="*/ f757 1 f352"/>
              <a:gd name="f969" fmla="*/ f758 1 f353"/>
              <a:gd name="f970" fmla="*/ f759 1 f352"/>
              <a:gd name="f971" fmla="*/ f760 1 f353"/>
              <a:gd name="f972" fmla="*/ f761 1 f353"/>
              <a:gd name="f973" fmla="*/ f762 1 f353"/>
              <a:gd name="f974" fmla="*/ f763 1 f352"/>
              <a:gd name="f975" fmla="*/ f764 1 f353"/>
              <a:gd name="f976" fmla="*/ f765 1 f352"/>
              <a:gd name="f977" fmla="*/ f766 1 f353"/>
              <a:gd name="f978" fmla="*/ f767 f347 1"/>
              <a:gd name="f979" fmla="*/ f768 f347 1"/>
              <a:gd name="f980" fmla="*/ f770 f348 1"/>
              <a:gd name="f981" fmla="*/ f769 f348 1"/>
              <a:gd name="f982" fmla="*/ f772 f347 1"/>
              <a:gd name="f983" fmla="*/ f773 f348 1"/>
              <a:gd name="f984" fmla="*/ f774 f347 1"/>
              <a:gd name="f985" fmla="*/ f775 f347 1"/>
              <a:gd name="f986" fmla="*/ f776 f348 1"/>
              <a:gd name="f987" fmla="*/ f777 f347 1"/>
              <a:gd name="f988" fmla="*/ f778 f348 1"/>
              <a:gd name="f989" fmla="*/ f779 f347 1"/>
              <a:gd name="f990" fmla="*/ f780 f348 1"/>
              <a:gd name="f991" fmla="*/ f781 f348 1"/>
              <a:gd name="f992" fmla="*/ f782 f347 1"/>
              <a:gd name="f993" fmla="*/ f783 f348 1"/>
              <a:gd name="f994" fmla="*/ f784 f347 1"/>
              <a:gd name="f995" fmla="*/ f785 f348 1"/>
              <a:gd name="f996" fmla="*/ f786 f347 1"/>
              <a:gd name="f997" fmla="*/ f787 f347 1"/>
              <a:gd name="f998" fmla="*/ f788 f347 1"/>
              <a:gd name="f999" fmla="*/ f789 f348 1"/>
              <a:gd name="f1000" fmla="*/ f790 f347 1"/>
              <a:gd name="f1001" fmla="*/ f791 f348 1"/>
              <a:gd name="f1002" fmla="*/ f792 f348 1"/>
              <a:gd name="f1003" fmla="*/ f793 f348 1"/>
              <a:gd name="f1004" fmla="*/ f794 f347 1"/>
              <a:gd name="f1005" fmla="*/ f795 f348 1"/>
              <a:gd name="f1006" fmla="*/ f796 f347 1"/>
              <a:gd name="f1007" fmla="*/ f797 f348 1"/>
              <a:gd name="f1008" fmla="*/ f798 f347 1"/>
              <a:gd name="f1009" fmla="*/ f799 f347 1"/>
              <a:gd name="f1010" fmla="*/ f800 f347 1"/>
              <a:gd name="f1011" fmla="*/ f801 f348 1"/>
              <a:gd name="f1012" fmla="*/ f802 f347 1"/>
              <a:gd name="f1013" fmla="*/ f803 f348 1"/>
              <a:gd name="f1014" fmla="*/ f804 f348 1"/>
              <a:gd name="f1015" fmla="*/ f805 f348 1"/>
              <a:gd name="f1016" fmla="*/ f806 f347 1"/>
              <a:gd name="f1017" fmla="*/ f807 f348 1"/>
              <a:gd name="f1018" fmla="*/ f808 f347 1"/>
              <a:gd name="f1019" fmla="*/ f809 f348 1"/>
              <a:gd name="f1020" fmla="*/ f810 f347 1"/>
              <a:gd name="f1021" fmla="*/ f811 f347 1"/>
              <a:gd name="f1022" fmla="*/ f812 f347 1"/>
              <a:gd name="f1023" fmla="*/ f813 f348 1"/>
              <a:gd name="f1024" fmla="*/ f814 f347 1"/>
              <a:gd name="f1025" fmla="*/ f815 f348 1"/>
              <a:gd name="f1026" fmla="*/ f816 f348 1"/>
              <a:gd name="f1027" fmla="*/ f817 f348 1"/>
              <a:gd name="f1028" fmla="*/ f818 f347 1"/>
              <a:gd name="f1029" fmla="*/ f819 f348 1"/>
              <a:gd name="f1030" fmla="*/ f820 f347 1"/>
              <a:gd name="f1031" fmla="*/ f821 f348 1"/>
              <a:gd name="f1032" fmla="*/ f822 f347 1"/>
              <a:gd name="f1033" fmla="*/ f823 f347 1"/>
              <a:gd name="f1034" fmla="*/ f824 f347 1"/>
              <a:gd name="f1035" fmla="*/ f825 f348 1"/>
              <a:gd name="f1036" fmla="*/ f826 f347 1"/>
              <a:gd name="f1037" fmla="*/ f827 f348 1"/>
              <a:gd name="f1038" fmla="*/ f828 f348 1"/>
              <a:gd name="f1039" fmla="*/ f829 f348 1"/>
              <a:gd name="f1040" fmla="*/ f830 f347 1"/>
              <a:gd name="f1041" fmla="*/ f831 f348 1"/>
              <a:gd name="f1042" fmla="*/ f832 f347 1"/>
              <a:gd name="f1043" fmla="*/ f833 f348 1"/>
              <a:gd name="f1044" fmla="*/ f834 f347 1"/>
              <a:gd name="f1045" fmla="*/ f835 f347 1"/>
              <a:gd name="f1046" fmla="*/ f836 f347 1"/>
              <a:gd name="f1047" fmla="*/ f837 f348 1"/>
              <a:gd name="f1048" fmla="*/ f838 f347 1"/>
              <a:gd name="f1049" fmla="*/ f839 f348 1"/>
              <a:gd name="f1050" fmla="*/ f840 f348 1"/>
              <a:gd name="f1051" fmla="*/ f841 f348 1"/>
              <a:gd name="f1052" fmla="*/ f842 f347 1"/>
              <a:gd name="f1053" fmla="*/ f843 f348 1"/>
              <a:gd name="f1054" fmla="*/ f844 f347 1"/>
              <a:gd name="f1055" fmla="*/ f845 f348 1"/>
              <a:gd name="f1056" fmla="*/ f846 f347 1"/>
              <a:gd name="f1057" fmla="*/ f847 f347 1"/>
              <a:gd name="f1058" fmla="*/ f848 f347 1"/>
              <a:gd name="f1059" fmla="*/ f849 f348 1"/>
              <a:gd name="f1060" fmla="*/ f850 f347 1"/>
              <a:gd name="f1061" fmla="*/ f851 f348 1"/>
              <a:gd name="f1062" fmla="*/ f852 f348 1"/>
              <a:gd name="f1063" fmla="*/ f853 f348 1"/>
              <a:gd name="f1064" fmla="*/ f854 f347 1"/>
              <a:gd name="f1065" fmla="*/ f855 f348 1"/>
              <a:gd name="f1066" fmla="*/ f856 f347 1"/>
              <a:gd name="f1067" fmla="*/ f857 f348 1"/>
              <a:gd name="f1068" fmla="*/ f858 f347 1"/>
              <a:gd name="f1069" fmla="*/ f859 f347 1"/>
              <a:gd name="f1070" fmla="*/ f860 f347 1"/>
              <a:gd name="f1071" fmla="*/ f861 f348 1"/>
              <a:gd name="f1072" fmla="*/ f862 f347 1"/>
              <a:gd name="f1073" fmla="*/ f863 f348 1"/>
              <a:gd name="f1074" fmla="*/ f864 f348 1"/>
              <a:gd name="f1075" fmla="*/ f865 f348 1"/>
              <a:gd name="f1076" fmla="*/ f866 f347 1"/>
              <a:gd name="f1077" fmla="*/ f867 f348 1"/>
              <a:gd name="f1078" fmla="*/ f868 f347 1"/>
              <a:gd name="f1079" fmla="*/ f869 f348 1"/>
              <a:gd name="f1080" fmla="*/ f870 f347 1"/>
              <a:gd name="f1081" fmla="*/ f871 f347 1"/>
              <a:gd name="f1082" fmla="*/ f872 f347 1"/>
              <a:gd name="f1083" fmla="*/ f873 f348 1"/>
              <a:gd name="f1084" fmla="*/ f874 f347 1"/>
              <a:gd name="f1085" fmla="*/ f875 f348 1"/>
              <a:gd name="f1086" fmla="*/ f876 f348 1"/>
              <a:gd name="f1087" fmla="*/ f877 f348 1"/>
              <a:gd name="f1088" fmla="*/ f878 f347 1"/>
              <a:gd name="f1089" fmla="*/ f879 f348 1"/>
              <a:gd name="f1090" fmla="*/ f880 f347 1"/>
              <a:gd name="f1091" fmla="*/ f881 f348 1"/>
              <a:gd name="f1092" fmla="*/ f882 f347 1"/>
              <a:gd name="f1093" fmla="*/ f883 f347 1"/>
              <a:gd name="f1094" fmla="*/ f884 f347 1"/>
              <a:gd name="f1095" fmla="*/ f885 f348 1"/>
              <a:gd name="f1096" fmla="*/ f886 f347 1"/>
              <a:gd name="f1097" fmla="*/ f887 f348 1"/>
              <a:gd name="f1098" fmla="*/ f888 f348 1"/>
              <a:gd name="f1099" fmla="*/ f889 f348 1"/>
              <a:gd name="f1100" fmla="*/ f890 f347 1"/>
              <a:gd name="f1101" fmla="*/ f891 f348 1"/>
              <a:gd name="f1102" fmla="*/ f892 f347 1"/>
              <a:gd name="f1103" fmla="*/ f893 f348 1"/>
              <a:gd name="f1104" fmla="*/ f894 f347 1"/>
              <a:gd name="f1105" fmla="*/ f895 f347 1"/>
              <a:gd name="f1106" fmla="*/ f896 f347 1"/>
              <a:gd name="f1107" fmla="*/ f897 f348 1"/>
              <a:gd name="f1108" fmla="*/ f898 f347 1"/>
              <a:gd name="f1109" fmla="*/ f899 f348 1"/>
              <a:gd name="f1110" fmla="*/ f900 f348 1"/>
              <a:gd name="f1111" fmla="*/ f901 f348 1"/>
              <a:gd name="f1112" fmla="*/ f902 f347 1"/>
              <a:gd name="f1113" fmla="*/ f903 f348 1"/>
              <a:gd name="f1114" fmla="*/ f904 f347 1"/>
              <a:gd name="f1115" fmla="*/ f905 f348 1"/>
              <a:gd name="f1116" fmla="*/ f906 f347 1"/>
              <a:gd name="f1117" fmla="*/ f907 f347 1"/>
              <a:gd name="f1118" fmla="*/ f908 f347 1"/>
              <a:gd name="f1119" fmla="*/ f909 f348 1"/>
              <a:gd name="f1120" fmla="*/ f910 f347 1"/>
              <a:gd name="f1121" fmla="*/ f911 f348 1"/>
              <a:gd name="f1122" fmla="*/ f912 f348 1"/>
              <a:gd name="f1123" fmla="*/ f913 f348 1"/>
              <a:gd name="f1124" fmla="*/ f914 f347 1"/>
              <a:gd name="f1125" fmla="*/ f915 f348 1"/>
              <a:gd name="f1126" fmla="*/ f916 f347 1"/>
              <a:gd name="f1127" fmla="*/ f917 f348 1"/>
              <a:gd name="f1128" fmla="*/ f918 f347 1"/>
              <a:gd name="f1129" fmla="*/ f919 f347 1"/>
              <a:gd name="f1130" fmla="*/ f920 f347 1"/>
              <a:gd name="f1131" fmla="*/ f921 f348 1"/>
              <a:gd name="f1132" fmla="*/ f922 f347 1"/>
              <a:gd name="f1133" fmla="*/ f923 f348 1"/>
              <a:gd name="f1134" fmla="*/ f924 f348 1"/>
              <a:gd name="f1135" fmla="*/ f925 f348 1"/>
              <a:gd name="f1136" fmla="*/ f926 f347 1"/>
              <a:gd name="f1137" fmla="*/ f927 f348 1"/>
              <a:gd name="f1138" fmla="*/ f928 f347 1"/>
              <a:gd name="f1139" fmla="*/ f929 f348 1"/>
              <a:gd name="f1140" fmla="*/ f930 f347 1"/>
              <a:gd name="f1141" fmla="*/ f931 f347 1"/>
              <a:gd name="f1142" fmla="*/ f932 f347 1"/>
              <a:gd name="f1143" fmla="*/ f933 f348 1"/>
              <a:gd name="f1144" fmla="*/ f934 f347 1"/>
              <a:gd name="f1145" fmla="*/ f935 f348 1"/>
              <a:gd name="f1146" fmla="*/ f936 f348 1"/>
              <a:gd name="f1147" fmla="*/ f937 f348 1"/>
              <a:gd name="f1148" fmla="*/ f938 f347 1"/>
              <a:gd name="f1149" fmla="*/ f939 f348 1"/>
              <a:gd name="f1150" fmla="*/ f940 f347 1"/>
              <a:gd name="f1151" fmla="*/ f941 f348 1"/>
              <a:gd name="f1152" fmla="*/ f942 f347 1"/>
              <a:gd name="f1153" fmla="*/ f943 f347 1"/>
              <a:gd name="f1154" fmla="*/ f944 f347 1"/>
              <a:gd name="f1155" fmla="*/ f945 f348 1"/>
              <a:gd name="f1156" fmla="*/ f946 f347 1"/>
              <a:gd name="f1157" fmla="*/ f947 f348 1"/>
              <a:gd name="f1158" fmla="*/ f948 f348 1"/>
              <a:gd name="f1159" fmla="*/ f949 f348 1"/>
              <a:gd name="f1160" fmla="*/ f950 f347 1"/>
              <a:gd name="f1161" fmla="*/ f951 f348 1"/>
              <a:gd name="f1162" fmla="*/ f952 f347 1"/>
              <a:gd name="f1163" fmla="*/ f953 f348 1"/>
              <a:gd name="f1164" fmla="*/ f954 f347 1"/>
              <a:gd name="f1165" fmla="*/ f955 f347 1"/>
              <a:gd name="f1166" fmla="*/ f956 f347 1"/>
              <a:gd name="f1167" fmla="*/ f957 f348 1"/>
              <a:gd name="f1168" fmla="*/ f958 f347 1"/>
              <a:gd name="f1169" fmla="*/ f959 f348 1"/>
              <a:gd name="f1170" fmla="*/ f960 f348 1"/>
              <a:gd name="f1171" fmla="*/ f961 f348 1"/>
              <a:gd name="f1172" fmla="*/ f962 f347 1"/>
              <a:gd name="f1173" fmla="*/ f963 f348 1"/>
              <a:gd name="f1174" fmla="*/ f964 f347 1"/>
              <a:gd name="f1175" fmla="*/ f965 f348 1"/>
              <a:gd name="f1176" fmla="*/ f966 f347 1"/>
              <a:gd name="f1177" fmla="*/ f967 f347 1"/>
              <a:gd name="f1178" fmla="*/ f968 f347 1"/>
              <a:gd name="f1179" fmla="*/ f969 f348 1"/>
              <a:gd name="f1180" fmla="*/ f970 f347 1"/>
              <a:gd name="f1181" fmla="*/ f971 f348 1"/>
              <a:gd name="f1182" fmla="*/ f972 f348 1"/>
              <a:gd name="f1183" fmla="*/ f973 f348 1"/>
              <a:gd name="f1184" fmla="*/ f974 f347 1"/>
              <a:gd name="f1185" fmla="*/ f975 f348 1"/>
              <a:gd name="f1186" fmla="*/ f976 f347 1"/>
              <a:gd name="f1187" fmla="*/ f977 f34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771">
                <a:pos x="f982" y="f983"/>
              </a:cxn>
              <a:cxn ang="f771">
                <a:pos x="f984" y="f983"/>
              </a:cxn>
              <a:cxn ang="f771">
                <a:pos x="f985" y="f986"/>
              </a:cxn>
              <a:cxn ang="f771">
                <a:pos x="f987" y="f988"/>
              </a:cxn>
              <a:cxn ang="f771">
                <a:pos x="f989" y="f990"/>
              </a:cxn>
              <a:cxn ang="f771">
                <a:pos x="f989" y="f991"/>
              </a:cxn>
              <a:cxn ang="f771">
                <a:pos x="f992" y="f993"/>
              </a:cxn>
              <a:cxn ang="f771">
                <a:pos x="f994" y="f995"/>
              </a:cxn>
              <a:cxn ang="f771">
                <a:pos x="f996" y="f983"/>
              </a:cxn>
              <a:cxn ang="f771">
                <a:pos x="f997" y="f983"/>
              </a:cxn>
              <a:cxn ang="f771">
                <a:pos x="f998" y="f999"/>
              </a:cxn>
              <a:cxn ang="f771">
                <a:pos x="f1000" y="f1001"/>
              </a:cxn>
              <a:cxn ang="f771">
                <a:pos x="f989" y="f1002"/>
              </a:cxn>
              <a:cxn ang="f771">
                <a:pos x="f989" y="f1003"/>
              </a:cxn>
              <a:cxn ang="f771">
                <a:pos x="f1004" y="f1005"/>
              </a:cxn>
              <a:cxn ang="f771">
                <a:pos x="f1006" y="f1007"/>
              </a:cxn>
              <a:cxn ang="f771">
                <a:pos x="f1008" y="f983"/>
              </a:cxn>
              <a:cxn ang="f771">
                <a:pos x="f1009" y="f983"/>
              </a:cxn>
              <a:cxn ang="f771">
                <a:pos x="f1010" y="f1011"/>
              </a:cxn>
              <a:cxn ang="f771">
                <a:pos x="f1012" y="f1013"/>
              </a:cxn>
              <a:cxn ang="f771">
                <a:pos x="f989" y="f1014"/>
              </a:cxn>
              <a:cxn ang="f771">
                <a:pos x="f989" y="f1015"/>
              </a:cxn>
              <a:cxn ang="f771">
                <a:pos x="f1016" y="f1017"/>
              </a:cxn>
              <a:cxn ang="f771">
                <a:pos x="f1018" y="f1019"/>
              </a:cxn>
              <a:cxn ang="f771">
                <a:pos x="f1020" y="f983"/>
              </a:cxn>
              <a:cxn ang="f771">
                <a:pos x="f1021" y="f983"/>
              </a:cxn>
              <a:cxn ang="f771">
                <a:pos x="f1022" y="f1023"/>
              </a:cxn>
              <a:cxn ang="f771">
                <a:pos x="f1024" y="f1025"/>
              </a:cxn>
              <a:cxn ang="f771">
                <a:pos x="f989" y="f1026"/>
              </a:cxn>
              <a:cxn ang="f771">
                <a:pos x="f989" y="f1027"/>
              </a:cxn>
              <a:cxn ang="f771">
                <a:pos x="f1028" y="f1029"/>
              </a:cxn>
              <a:cxn ang="f771">
                <a:pos x="f1030" y="f1031"/>
              </a:cxn>
              <a:cxn ang="f771">
                <a:pos x="f1032" y="f983"/>
              </a:cxn>
              <a:cxn ang="f771">
                <a:pos x="f1033" y="f983"/>
              </a:cxn>
              <a:cxn ang="f771">
                <a:pos x="f1034" y="f1035"/>
              </a:cxn>
              <a:cxn ang="f771">
                <a:pos x="f1036" y="f1037"/>
              </a:cxn>
              <a:cxn ang="f771">
                <a:pos x="f989" y="f1038"/>
              </a:cxn>
              <a:cxn ang="f771">
                <a:pos x="f989" y="f1039"/>
              </a:cxn>
              <a:cxn ang="f771">
                <a:pos x="f1040" y="f1041"/>
              </a:cxn>
              <a:cxn ang="f771">
                <a:pos x="f1042" y="f1043"/>
              </a:cxn>
              <a:cxn ang="f771">
                <a:pos x="f1044" y="f983"/>
              </a:cxn>
              <a:cxn ang="f771">
                <a:pos x="f1045" y="f983"/>
              </a:cxn>
              <a:cxn ang="f771">
                <a:pos x="f1046" y="f1047"/>
              </a:cxn>
              <a:cxn ang="f771">
                <a:pos x="f1048" y="f1049"/>
              </a:cxn>
              <a:cxn ang="f771">
                <a:pos x="f989" y="f1050"/>
              </a:cxn>
              <a:cxn ang="f771">
                <a:pos x="f989" y="f1051"/>
              </a:cxn>
              <a:cxn ang="f771">
                <a:pos x="f1052" y="f1053"/>
              </a:cxn>
              <a:cxn ang="f771">
                <a:pos x="f1054" y="f1055"/>
              </a:cxn>
              <a:cxn ang="f771">
                <a:pos x="f1056" y="f983"/>
              </a:cxn>
              <a:cxn ang="f771">
                <a:pos x="f1057" y="f983"/>
              </a:cxn>
              <a:cxn ang="f771">
                <a:pos x="f1058" y="f1059"/>
              </a:cxn>
              <a:cxn ang="f771">
                <a:pos x="f1060" y="f1061"/>
              </a:cxn>
              <a:cxn ang="f771">
                <a:pos x="f989" y="f1062"/>
              </a:cxn>
              <a:cxn ang="f771">
                <a:pos x="f989" y="f1063"/>
              </a:cxn>
              <a:cxn ang="f771">
                <a:pos x="f1064" y="f1065"/>
              </a:cxn>
              <a:cxn ang="f771">
                <a:pos x="f1066" y="f1067"/>
              </a:cxn>
              <a:cxn ang="f771">
                <a:pos x="f1068" y="f983"/>
              </a:cxn>
              <a:cxn ang="f771">
                <a:pos x="f1069" y="f983"/>
              </a:cxn>
              <a:cxn ang="f771">
                <a:pos x="f1070" y="f1071"/>
              </a:cxn>
              <a:cxn ang="f771">
                <a:pos x="f1072" y="f1073"/>
              </a:cxn>
              <a:cxn ang="f771">
                <a:pos x="f989" y="f1074"/>
              </a:cxn>
              <a:cxn ang="f771">
                <a:pos x="f989" y="f1075"/>
              </a:cxn>
              <a:cxn ang="f771">
                <a:pos x="f1076" y="f1077"/>
              </a:cxn>
              <a:cxn ang="f771">
                <a:pos x="f1078" y="f1079"/>
              </a:cxn>
              <a:cxn ang="f771">
                <a:pos x="f1080" y="f983"/>
              </a:cxn>
              <a:cxn ang="f771">
                <a:pos x="f1081" y="f983"/>
              </a:cxn>
              <a:cxn ang="f771">
                <a:pos x="f1082" y="f1083"/>
              </a:cxn>
              <a:cxn ang="f771">
                <a:pos x="f1084" y="f1085"/>
              </a:cxn>
              <a:cxn ang="f771">
                <a:pos x="f989" y="f1086"/>
              </a:cxn>
              <a:cxn ang="f771">
                <a:pos x="f989" y="f1087"/>
              </a:cxn>
              <a:cxn ang="f771">
                <a:pos x="f1088" y="f1089"/>
              </a:cxn>
              <a:cxn ang="f771">
                <a:pos x="f1090" y="f1091"/>
              </a:cxn>
              <a:cxn ang="f771">
                <a:pos x="f1092" y="f983"/>
              </a:cxn>
              <a:cxn ang="f771">
                <a:pos x="f1093" y="f983"/>
              </a:cxn>
              <a:cxn ang="f771">
                <a:pos x="f1094" y="f1095"/>
              </a:cxn>
              <a:cxn ang="f771">
                <a:pos x="f1096" y="f1097"/>
              </a:cxn>
              <a:cxn ang="f771">
                <a:pos x="f989" y="f1098"/>
              </a:cxn>
              <a:cxn ang="f771">
                <a:pos x="f989" y="f1099"/>
              </a:cxn>
              <a:cxn ang="f771">
                <a:pos x="f1100" y="f1101"/>
              </a:cxn>
              <a:cxn ang="f771">
                <a:pos x="f1102" y="f1103"/>
              </a:cxn>
              <a:cxn ang="f771">
                <a:pos x="f1104" y="f983"/>
              </a:cxn>
              <a:cxn ang="f771">
                <a:pos x="f1105" y="f983"/>
              </a:cxn>
              <a:cxn ang="f771">
                <a:pos x="f1106" y="f1107"/>
              </a:cxn>
              <a:cxn ang="f771">
                <a:pos x="f1108" y="f1109"/>
              </a:cxn>
              <a:cxn ang="f771">
                <a:pos x="f989" y="f1110"/>
              </a:cxn>
              <a:cxn ang="f771">
                <a:pos x="f989" y="f1111"/>
              </a:cxn>
              <a:cxn ang="f771">
                <a:pos x="f1112" y="f1113"/>
              </a:cxn>
              <a:cxn ang="f771">
                <a:pos x="f1114" y="f1115"/>
              </a:cxn>
              <a:cxn ang="f771">
                <a:pos x="f1116" y="f983"/>
              </a:cxn>
              <a:cxn ang="f771">
                <a:pos x="f1117" y="f983"/>
              </a:cxn>
              <a:cxn ang="f771">
                <a:pos x="f1118" y="f1119"/>
              </a:cxn>
              <a:cxn ang="f771">
                <a:pos x="f1120" y="f1121"/>
              </a:cxn>
              <a:cxn ang="f771">
                <a:pos x="f989" y="f1122"/>
              </a:cxn>
              <a:cxn ang="f771">
                <a:pos x="f989" y="f1123"/>
              </a:cxn>
              <a:cxn ang="f771">
                <a:pos x="f1124" y="f1125"/>
              </a:cxn>
              <a:cxn ang="f771">
                <a:pos x="f1126" y="f1127"/>
              </a:cxn>
              <a:cxn ang="f771">
                <a:pos x="f1128" y="f983"/>
              </a:cxn>
              <a:cxn ang="f771">
                <a:pos x="f1129" y="f983"/>
              </a:cxn>
              <a:cxn ang="f771">
                <a:pos x="f1130" y="f1131"/>
              </a:cxn>
              <a:cxn ang="f771">
                <a:pos x="f1132" y="f1133"/>
              </a:cxn>
              <a:cxn ang="f771">
                <a:pos x="f989" y="f1134"/>
              </a:cxn>
              <a:cxn ang="f771">
                <a:pos x="f989" y="f1135"/>
              </a:cxn>
              <a:cxn ang="f771">
                <a:pos x="f1136" y="f1137"/>
              </a:cxn>
              <a:cxn ang="f771">
                <a:pos x="f1138" y="f1139"/>
              </a:cxn>
              <a:cxn ang="f771">
                <a:pos x="f1140" y="f983"/>
              </a:cxn>
              <a:cxn ang="f771">
                <a:pos x="f1141" y="f983"/>
              </a:cxn>
              <a:cxn ang="f771">
                <a:pos x="f1142" y="f1143"/>
              </a:cxn>
              <a:cxn ang="f771">
                <a:pos x="f1144" y="f1145"/>
              </a:cxn>
              <a:cxn ang="f771">
                <a:pos x="f989" y="f1146"/>
              </a:cxn>
              <a:cxn ang="f771">
                <a:pos x="f989" y="f1147"/>
              </a:cxn>
              <a:cxn ang="f771">
                <a:pos x="f1148" y="f1149"/>
              </a:cxn>
              <a:cxn ang="f771">
                <a:pos x="f1150" y="f1151"/>
              </a:cxn>
              <a:cxn ang="f771">
                <a:pos x="f1152" y="f983"/>
              </a:cxn>
              <a:cxn ang="f771">
                <a:pos x="f1153" y="f983"/>
              </a:cxn>
              <a:cxn ang="f771">
                <a:pos x="f1154" y="f1155"/>
              </a:cxn>
              <a:cxn ang="f771">
                <a:pos x="f1156" y="f1157"/>
              </a:cxn>
              <a:cxn ang="f771">
                <a:pos x="f989" y="f1158"/>
              </a:cxn>
              <a:cxn ang="f771">
                <a:pos x="f989" y="f1159"/>
              </a:cxn>
              <a:cxn ang="f771">
                <a:pos x="f1160" y="f1161"/>
              </a:cxn>
              <a:cxn ang="f771">
                <a:pos x="f1162" y="f1163"/>
              </a:cxn>
              <a:cxn ang="f771">
                <a:pos x="f1164" y="f983"/>
              </a:cxn>
              <a:cxn ang="f771">
                <a:pos x="f1165" y="f983"/>
              </a:cxn>
              <a:cxn ang="f771">
                <a:pos x="f1166" y="f1167"/>
              </a:cxn>
              <a:cxn ang="f771">
                <a:pos x="f1168" y="f1169"/>
              </a:cxn>
              <a:cxn ang="f771">
                <a:pos x="f989" y="f1170"/>
              </a:cxn>
              <a:cxn ang="f771">
                <a:pos x="f989" y="f1171"/>
              </a:cxn>
              <a:cxn ang="f771">
                <a:pos x="f1172" y="f1173"/>
              </a:cxn>
              <a:cxn ang="f771">
                <a:pos x="f1174" y="f1175"/>
              </a:cxn>
              <a:cxn ang="f771">
                <a:pos x="f1176" y="f983"/>
              </a:cxn>
              <a:cxn ang="f771">
                <a:pos x="f1177" y="f983"/>
              </a:cxn>
              <a:cxn ang="f771">
                <a:pos x="f1178" y="f1179"/>
              </a:cxn>
              <a:cxn ang="f771">
                <a:pos x="f1180" y="f1181"/>
              </a:cxn>
              <a:cxn ang="f771">
                <a:pos x="f989" y="f1182"/>
              </a:cxn>
              <a:cxn ang="f771">
                <a:pos x="f989" y="f1183"/>
              </a:cxn>
              <a:cxn ang="f771">
                <a:pos x="f1184" y="f1185"/>
              </a:cxn>
              <a:cxn ang="f771">
                <a:pos x="f1186" y="f1187"/>
              </a:cxn>
            </a:cxnLst>
            <a:rect l="f978" t="f981" r="f979" b="f980"/>
            <a:pathLst>
              <a:path w="2325894" h="2180854">
                <a:moveTo>
                  <a:pt x="f8" y="f5"/>
                </a:moveTo>
                <a:lnTo>
                  <a:pt x="f9" y="f5"/>
                </a:lnTo>
                <a:lnTo>
                  <a:pt x="f10" y="f11"/>
                </a:lnTo>
                <a:cubicBezTo>
                  <a:pt x="f12" y="f13"/>
                  <a:pt x="f14" y="f15"/>
                  <a:pt x="f16" y="f17"/>
                </a:cubicBezTo>
                <a:lnTo>
                  <a:pt x="f6" y="f18"/>
                </a:lnTo>
                <a:lnTo>
                  <a:pt x="f6" y="f19"/>
                </a:lnTo>
                <a:lnTo>
                  <a:pt x="f20" y="f21"/>
                </a:lnTo>
                <a:cubicBezTo>
                  <a:pt x="f22" y="f23"/>
                  <a:pt x="f24" y="f25"/>
                  <a:pt x="f26" y="f27"/>
                </a:cubicBezTo>
                <a:close/>
                <a:moveTo>
                  <a:pt x="f28" y="f5"/>
                </a:moveTo>
                <a:lnTo>
                  <a:pt x="f29" y="f5"/>
                </a:lnTo>
                <a:lnTo>
                  <a:pt x="f30" y="f31"/>
                </a:lnTo>
                <a:cubicBezTo>
                  <a:pt x="f32" y="f33"/>
                  <a:pt x="f34" y="f35"/>
                  <a:pt x="f36" y="f37"/>
                </a:cubicBezTo>
                <a:lnTo>
                  <a:pt x="f6" y="f38"/>
                </a:lnTo>
                <a:lnTo>
                  <a:pt x="f6" y="f39"/>
                </a:lnTo>
                <a:lnTo>
                  <a:pt x="f40" y="f41"/>
                </a:lnTo>
                <a:cubicBezTo>
                  <a:pt x="f42" y="f43"/>
                  <a:pt x="f44" y="f45"/>
                  <a:pt x="f46" y="f47"/>
                </a:cubicBezTo>
                <a:close/>
                <a:moveTo>
                  <a:pt x="f48" y="f5"/>
                </a:moveTo>
                <a:lnTo>
                  <a:pt x="f49" y="f5"/>
                </a:lnTo>
                <a:lnTo>
                  <a:pt x="f50" y="f51"/>
                </a:lnTo>
                <a:cubicBezTo>
                  <a:pt x="f52" y="f53"/>
                  <a:pt x="f54" y="f55"/>
                  <a:pt x="f56" y="f57"/>
                </a:cubicBezTo>
                <a:lnTo>
                  <a:pt x="f6" y="f58"/>
                </a:lnTo>
                <a:lnTo>
                  <a:pt x="f6" y="f59"/>
                </a:lnTo>
                <a:lnTo>
                  <a:pt x="f60" y="f61"/>
                </a:lnTo>
                <a:cubicBezTo>
                  <a:pt x="f62" y="f63"/>
                  <a:pt x="f64" y="f65"/>
                  <a:pt x="f66" y="f67"/>
                </a:cubicBezTo>
                <a:close/>
                <a:moveTo>
                  <a:pt x="f68" y="f5"/>
                </a:moveTo>
                <a:lnTo>
                  <a:pt x="f69" y="f5"/>
                </a:lnTo>
                <a:lnTo>
                  <a:pt x="f70" y="f71"/>
                </a:lnTo>
                <a:cubicBezTo>
                  <a:pt x="f72" y="f73"/>
                  <a:pt x="f74" y="f75"/>
                  <a:pt x="f76" y="f77"/>
                </a:cubicBezTo>
                <a:lnTo>
                  <a:pt x="f6" y="f78"/>
                </a:lnTo>
                <a:lnTo>
                  <a:pt x="f6" y="f79"/>
                </a:lnTo>
                <a:lnTo>
                  <a:pt x="f80" y="f81"/>
                </a:lnTo>
                <a:cubicBezTo>
                  <a:pt x="f82" y="f83"/>
                  <a:pt x="f84" y="f85"/>
                  <a:pt x="f86" y="f87"/>
                </a:cubicBezTo>
                <a:close/>
                <a:moveTo>
                  <a:pt x="f88" y="f5"/>
                </a:moveTo>
                <a:lnTo>
                  <a:pt x="f89" y="f5"/>
                </a:lnTo>
                <a:lnTo>
                  <a:pt x="f90" y="f91"/>
                </a:lnTo>
                <a:cubicBezTo>
                  <a:pt x="f92" y="f93"/>
                  <a:pt x="f94" y="f95"/>
                  <a:pt x="f96" y="f97"/>
                </a:cubicBezTo>
                <a:lnTo>
                  <a:pt x="f6" y="f98"/>
                </a:lnTo>
                <a:lnTo>
                  <a:pt x="f6" y="f99"/>
                </a:lnTo>
                <a:lnTo>
                  <a:pt x="f100" y="f101"/>
                </a:lnTo>
                <a:cubicBezTo>
                  <a:pt x="f102" y="f103"/>
                  <a:pt x="f104" y="f105"/>
                  <a:pt x="f106" y="f107"/>
                </a:cubicBezTo>
                <a:close/>
                <a:moveTo>
                  <a:pt x="f108" y="f5"/>
                </a:moveTo>
                <a:lnTo>
                  <a:pt x="f109" y="f5"/>
                </a:lnTo>
                <a:lnTo>
                  <a:pt x="f110" y="f111"/>
                </a:lnTo>
                <a:cubicBezTo>
                  <a:pt x="f112" y="f113"/>
                  <a:pt x="f114" y="f115"/>
                  <a:pt x="f116" y="f117"/>
                </a:cubicBezTo>
                <a:lnTo>
                  <a:pt x="f6" y="f118"/>
                </a:lnTo>
                <a:lnTo>
                  <a:pt x="f6" y="f119"/>
                </a:lnTo>
                <a:lnTo>
                  <a:pt x="f120" y="f121"/>
                </a:lnTo>
                <a:cubicBezTo>
                  <a:pt x="f122" y="f123"/>
                  <a:pt x="f124" y="f125"/>
                  <a:pt x="f126" y="f127"/>
                </a:cubicBezTo>
                <a:close/>
                <a:moveTo>
                  <a:pt x="f128" y="f5"/>
                </a:moveTo>
                <a:lnTo>
                  <a:pt x="f129" y="f5"/>
                </a:lnTo>
                <a:lnTo>
                  <a:pt x="f130" y="f131"/>
                </a:lnTo>
                <a:cubicBezTo>
                  <a:pt x="f132" y="f133"/>
                  <a:pt x="f134" y="f135"/>
                  <a:pt x="f136" y="f137"/>
                </a:cubicBezTo>
                <a:lnTo>
                  <a:pt x="f6" y="f138"/>
                </a:lnTo>
                <a:lnTo>
                  <a:pt x="f6" y="f139"/>
                </a:lnTo>
                <a:lnTo>
                  <a:pt x="f140" y="f141"/>
                </a:lnTo>
                <a:cubicBezTo>
                  <a:pt x="f142" y="f143"/>
                  <a:pt x="f144" y="f145"/>
                  <a:pt x="f146" y="f147"/>
                </a:cubicBezTo>
                <a:close/>
                <a:moveTo>
                  <a:pt x="f148" y="f5"/>
                </a:moveTo>
                <a:lnTo>
                  <a:pt x="f149" y="f5"/>
                </a:lnTo>
                <a:lnTo>
                  <a:pt x="f150" y="f151"/>
                </a:lnTo>
                <a:cubicBezTo>
                  <a:pt x="f152" y="f153"/>
                  <a:pt x="f154" y="f155"/>
                  <a:pt x="f156" y="f157"/>
                </a:cubicBezTo>
                <a:lnTo>
                  <a:pt x="f6" y="f158"/>
                </a:lnTo>
                <a:lnTo>
                  <a:pt x="f6" y="f159"/>
                </a:lnTo>
                <a:lnTo>
                  <a:pt x="f160" y="f161"/>
                </a:lnTo>
                <a:cubicBezTo>
                  <a:pt x="f162" y="f163"/>
                  <a:pt x="f164" y="f165"/>
                  <a:pt x="f166" y="f167"/>
                </a:cubicBezTo>
                <a:close/>
                <a:moveTo>
                  <a:pt x="f168" y="f5"/>
                </a:moveTo>
                <a:lnTo>
                  <a:pt x="f169" y="f5"/>
                </a:lnTo>
                <a:lnTo>
                  <a:pt x="f170" y="f171"/>
                </a:lnTo>
                <a:cubicBezTo>
                  <a:pt x="f172" y="f173"/>
                  <a:pt x="f174" y="f175"/>
                  <a:pt x="f176" y="f177"/>
                </a:cubicBezTo>
                <a:lnTo>
                  <a:pt x="f6" y="f178"/>
                </a:lnTo>
                <a:lnTo>
                  <a:pt x="f6" y="f179"/>
                </a:lnTo>
                <a:lnTo>
                  <a:pt x="f180" y="f181"/>
                </a:lnTo>
                <a:cubicBezTo>
                  <a:pt x="f182" y="f183"/>
                  <a:pt x="f184" y="f185"/>
                  <a:pt x="f186" y="f187"/>
                </a:cubicBezTo>
                <a:close/>
                <a:moveTo>
                  <a:pt x="f188" y="f5"/>
                </a:moveTo>
                <a:lnTo>
                  <a:pt x="f189" y="f5"/>
                </a:lnTo>
                <a:lnTo>
                  <a:pt x="f190" y="f191"/>
                </a:lnTo>
                <a:cubicBezTo>
                  <a:pt x="f192" y="f193"/>
                  <a:pt x="f194" y="f195"/>
                  <a:pt x="f196" y="f197"/>
                </a:cubicBezTo>
                <a:lnTo>
                  <a:pt x="f6" y="f198"/>
                </a:lnTo>
                <a:lnTo>
                  <a:pt x="f6" y="f199"/>
                </a:lnTo>
                <a:lnTo>
                  <a:pt x="f200" y="f201"/>
                </a:lnTo>
                <a:cubicBezTo>
                  <a:pt x="f202" y="f203"/>
                  <a:pt x="f204" y="f205"/>
                  <a:pt x="f206" y="f207"/>
                </a:cubicBezTo>
                <a:close/>
                <a:moveTo>
                  <a:pt x="f208" y="f5"/>
                </a:moveTo>
                <a:lnTo>
                  <a:pt x="f209" y="f5"/>
                </a:lnTo>
                <a:lnTo>
                  <a:pt x="f210" y="f211"/>
                </a:lnTo>
                <a:cubicBezTo>
                  <a:pt x="f212" y="f213"/>
                  <a:pt x="f214" y="f215"/>
                  <a:pt x="f216" y="f217"/>
                </a:cubicBezTo>
                <a:lnTo>
                  <a:pt x="f6" y="f218"/>
                </a:lnTo>
                <a:lnTo>
                  <a:pt x="f6" y="f219"/>
                </a:lnTo>
                <a:lnTo>
                  <a:pt x="f220" y="f221"/>
                </a:lnTo>
                <a:cubicBezTo>
                  <a:pt x="f222" y="f223"/>
                  <a:pt x="f224" y="f225"/>
                  <a:pt x="f226" y="f227"/>
                </a:cubicBezTo>
                <a:close/>
                <a:moveTo>
                  <a:pt x="f228" y="f5"/>
                </a:moveTo>
                <a:lnTo>
                  <a:pt x="f229" y="f5"/>
                </a:lnTo>
                <a:lnTo>
                  <a:pt x="f230" y="f231"/>
                </a:lnTo>
                <a:cubicBezTo>
                  <a:pt x="f232" y="f233"/>
                  <a:pt x="f234" y="f235"/>
                  <a:pt x="f236" y="f237"/>
                </a:cubicBezTo>
                <a:lnTo>
                  <a:pt x="f6" y="f238"/>
                </a:lnTo>
                <a:lnTo>
                  <a:pt x="f6" y="f239"/>
                </a:lnTo>
                <a:lnTo>
                  <a:pt x="f240" y="f241"/>
                </a:lnTo>
                <a:cubicBezTo>
                  <a:pt x="f242" y="f243"/>
                  <a:pt x="f244" y="f245"/>
                  <a:pt x="f246" y="f247"/>
                </a:cubicBezTo>
                <a:close/>
                <a:moveTo>
                  <a:pt x="f248" y="f5"/>
                </a:moveTo>
                <a:lnTo>
                  <a:pt x="f249" y="f5"/>
                </a:lnTo>
                <a:lnTo>
                  <a:pt x="f250" y="f251"/>
                </a:lnTo>
                <a:cubicBezTo>
                  <a:pt x="f252" y="f253"/>
                  <a:pt x="f254" y="f255"/>
                  <a:pt x="f256" y="f257"/>
                </a:cubicBezTo>
                <a:lnTo>
                  <a:pt x="f6" y="f258"/>
                </a:lnTo>
                <a:lnTo>
                  <a:pt x="f6" y="f259"/>
                </a:lnTo>
                <a:lnTo>
                  <a:pt x="f260" y="f261"/>
                </a:lnTo>
                <a:cubicBezTo>
                  <a:pt x="f262" y="f263"/>
                  <a:pt x="f264" y="f265"/>
                  <a:pt x="f266" y="f267"/>
                </a:cubicBezTo>
                <a:close/>
                <a:moveTo>
                  <a:pt x="f268" y="f5"/>
                </a:moveTo>
                <a:lnTo>
                  <a:pt x="f269" y="f5"/>
                </a:lnTo>
                <a:lnTo>
                  <a:pt x="f270" y="f271"/>
                </a:lnTo>
                <a:cubicBezTo>
                  <a:pt x="f272" y="f273"/>
                  <a:pt x="f274" y="f275"/>
                  <a:pt x="f276" y="f277"/>
                </a:cubicBezTo>
                <a:lnTo>
                  <a:pt x="f6" y="f278"/>
                </a:lnTo>
                <a:lnTo>
                  <a:pt x="f6" y="f279"/>
                </a:lnTo>
                <a:lnTo>
                  <a:pt x="f280" y="f281"/>
                </a:lnTo>
                <a:cubicBezTo>
                  <a:pt x="f282" y="f283"/>
                  <a:pt x="f284" y="f285"/>
                  <a:pt x="f286" y="f287"/>
                </a:cubicBezTo>
                <a:close/>
                <a:moveTo>
                  <a:pt x="f288" y="f5"/>
                </a:moveTo>
                <a:lnTo>
                  <a:pt x="f289" y="f5"/>
                </a:lnTo>
                <a:lnTo>
                  <a:pt x="f290" y="f291"/>
                </a:lnTo>
                <a:cubicBezTo>
                  <a:pt x="f292" y="f293"/>
                  <a:pt x="f294" y="f295"/>
                  <a:pt x="f296" y="f297"/>
                </a:cubicBezTo>
                <a:lnTo>
                  <a:pt x="f6" y="f298"/>
                </a:lnTo>
                <a:lnTo>
                  <a:pt x="f6" y="f299"/>
                </a:lnTo>
                <a:lnTo>
                  <a:pt x="f300" y="f301"/>
                </a:lnTo>
                <a:cubicBezTo>
                  <a:pt x="f302" y="f303"/>
                  <a:pt x="f304" y="f305"/>
                  <a:pt x="f306" y="f307"/>
                </a:cubicBezTo>
                <a:close/>
                <a:moveTo>
                  <a:pt x="f308" y="f5"/>
                </a:moveTo>
                <a:lnTo>
                  <a:pt x="f309" y="f5"/>
                </a:lnTo>
                <a:lnTo>
                  <a:pt x="f310" y="f311"/>
                </a:lnTo>
                <a:cubicBezTo>
                  <a:pt x="f312" y="f313"/>
                  <a:pt x="f314" y="f315"/>
                  <a:pt x="f316" y="f317"/>
                </a:cubicBezTo>
                <a:lnTo>
                  <a:pt x="f6" y="f318"/>
                </a:lnTo>
                <a:lnTo>
                  <a:pt x="f6" y="f319"/>
                </a:lnTo>
                <a:lnTo>
                  <a:pt x="f320" y="f321"/>
                </a:lnTo>
                <a:cubicBezTo>
                  <a:pt x="f322" y="f323"/>
                  <a:pt x="f324" y="f325"/>
                  <a:pt x="f326" y="f327"/>
                </a:cubicBezTo>
                <a:close/>
                <a:moveTo>
                  <a:pt x="f5" y="f5"/>
                </a:moveTo>
                <a:lnTo>
                  <a:pt x="f328" y="f5"/>
                </a:lnTo>
                <a:lnTo>
                  <a:pt x="f329" y="f330"/>
                </a:lnTo>
                <a:cubicBezTo>
                  <a:pt x="f331" y="f332"/>
                  <a:pt x="f333" y="f334"/>
                  <a:pt x="f335" y="f336"/>
                </a:cubicBezTo>
                <a:lnTo>
                  <a:pt x="f6" y="f337"/>
                </a:lnTo>
                <a:lnTo>
                  <a:pt x="f6" y="f7"/>
                </a:lnTo>
                <a:lnTo>
                  <a:pt x="f338" y="f339"/>
                </a:lnTo>
                <a:cubicBezTo>
                  <a:pt x="f340" y="f341"/>
                  <a:pt x="f342" y="f343"/>
                  <a:pt x="f344" y="f345"/>
                </a:cubicBezTo>
                <a:close/>
              </a:path>
            </a:pathLst>
          </a:custGeom>
          <a:solidFill>
            <a:srgbClr val="E6F0FE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1D9FE7A-381D-1CD0-59F3-7EF3C86E6C3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969E612-E205-5949-0EA1-510EC863F79D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755907" y="2825496"/>
            <a:ext cx="10680192" cy="2834640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A84B0752-8A3E-755C-4706-A88DB549100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CA6B1233-FC62-5E87-E04F-7CEB488AE09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0A065C7-18FE-CE45-80F8-84ADDCB6AC2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27236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CDAD1-23EA-9A91-59F6-6A655293533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389120" y="2395728"/>
            <a:ext cx="7013448" cy="1627632"/>
          </a:xfrm>
        </p:spPr>
        <p:txBody>
          <a:bodyPr lIns="0" tIns="0" rIns="0" bIns="0" anchorCtr="0">
            <a:noAutofit/>
          </a:bodyPr>
          <a:lstStyle>
            <a:lvl1pPr algn="l">
              <a:lnSpc>
                <a:spcPct val="100000"/>
              </a:lnSpc>
              <a:defRPr sz="3300">
                <a:latin typeface="Arial" pitchFamily="34"/>
                <a:cs typeface="Arial" pitchFamily="34"/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54">
            <a:extLst>
              <a:ext uri="{FF2B5EF4-FFF2-40B4-BE49-F238E27FC236}">
                <a16:creationId xmlns:a16="http://schemas.microsoft.com/office/drawing/2014/main" id="{EE5DE209-6632-BBC7-F1AF-E8658295C66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611879" y="1984248"/>
            <a:ext cx="768096" cy="1627632"/>
          </a:xfrm>
        </p:spPr>
        <p:txBody>
          <a:bodyPr bIns="54864">
            <a:noAutofit/>
          </a:bodyPr>
          <a:lstStyle>
            <a:lvl1pPr marL="0" indent="0">
              <a:buNone/>
              <a:defRPr sz="10000" b="1"/>
            </a:lvl1pPr>
          </a:lstStyle>
          <a:p>
            <a:pPr lvl="0"/>
            <a:r>
              <a:rPr lang="en-US"/>
              <a:t>“</a:t>
            </a:r>
          </a:p>
        </p:txBody>
      </p:sp>
      <p:sp>
        <p:nvSpPr>
          <p:cNvPr id="4" name="Text Placeholder 54">
            <a:extLst>
              <a:ext uri="{FF2B5EF4-FFF2-40B4-BE49-F238E27FC236}">
                <a16:creationId xmlns:a16="http://schemas.microsoft.com/office/drawing/2014/main" id="{04F37405-54C5-D955-64BC-76B72A53CC7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389120" y="4308479"/>
            <a:ext cx="3932240" cy="588965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54">
            <a:extLst>
              <a:ext uri="{FF2B5EF4-FFF2-40B4-BE49-F238E27FC236}">
                <a16:creationId xmlns:a16="http://schemas.microsoft.com/office/drawing/2014/main" id="{EE9C173D-D9FA-E23B-269E-56932A6952E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500616" y="3209544"/>
            <a:ext cx="768096" cy="1627632"/>
          </a:xfrm>
        </p:spPr>
        <p:txBody>
          <a:bodyPr bIns="54864">
            <a:noAutofit/>
          </a:bodyPr>
          <a:lstStyle>
            <a:lvl1pPr marL="0" indent="0">
              <a:buNone/>
              <a:defRPr sz="10000" b="1"/>
            </a:lvl1pPr>
          </a:lstStyle>
          <a:p>
            <a:pPr lvl="0"/>
            <a:r>
              <a:rPr lang="en-US"/>
              <a:t>”</a:t>
            </a:r>
          </a:p>
        </p:txBody>
      </p:sp>
      <p:sp>
        <p:nvSpPr>
          <p:cNvPr id="6" name="Image 1" descr="preencoded.png">
            <a:extLst>
              <a:ext uri="{FF2B5EF4-FFF2-40B4-BE49-F238E27FC236}">
                <a16:creationId xmlns:a16="http://schemas.microsoft.com/office/drawing/2014/main" id="{FD1EB233-214C-2963-6C9D-5009FF2A8039}"/>
              </a:ext>
            </a:extLst>
          </p:cNvPr>
          <p:cNvSpPr/>
          <p:nvPr/>
        </p:nvSpPr>
        <p:spPr>
          <a:xfrm>
            <a:off x="-7114" y="0"/>
            <a:ext cx="2550983" cy="68580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550985"/>
              <a:gd name="f7" fmla="val 6858000"/>
              <a:gd name="f8" fmla="+- 0 0 -90"/>
              <a:gd name="f9" fmla="*/ f3 1 2550985"/>
              <a:gd name="f10" fmla="*/ f4 1 6858000"/>
              <a:gd name="f11" fmla="+- f7 0 f5"/>
              <a:gd name="f12" fmla="+- f6 0 f5"/>
              <a:gd name="f13" fmla="*/ f8 f0 1"/>
              <a:gd name="f14" fmla="*/ f12 1 2550985"/>
              <a:gd name="f15" fmla="*/ f11 1 6858000"/>
              <a:gd name="f16" fmla="*/ 2550985 f12 1"/>
              <a:gd name="f17" fmla="*/ 0 f11 1"/>
              <a:gd name="f18" fmla="*/ 0 f12 1"/>
              <a:gd name="f19" fmla="*/ 6858000 f11 1"/>
              <a:gd name="f20" fmla="*/ f13 1 f2"/>
              <a:gd name="f21" fmla="*/ f16 1 2550985"/>
              <a:gd name="f22" fmla="*/ f17 1 6858000"/>
              <a:gd name="f23" fmla="*/ f18 1 2550985"/>
              <a:gd name="f24" fmla="*/ f19 1 6858000"/>
              <a:gd name="f25" fmla="*/ f5 1 f14"/>
              <a:gd name="f26" fmla="*/ f6 1 f14"/>
              <a:gd name="f27" fmla="*/ f5 1 f15"/>
              <a:gd name="f28" fmla="*/ f7 1 f15"/>
              <a:gd name="f29" fmla="+- f20 0 f1"/>
              <a:gd name="f30" fmla="*/ f21 1 f14"/>
              <a:gd name="f31" fmla="*/ f22 1 f15"/>
              <a:gd name="f32" fmla="*/ f23 1 f14"/>
              <a:gd name="f33" fmla="*/ f24 1 f15"/>
              <a:gd name="f34" fmla="*/ f25 f9 1"/>
              <a:gd name="f35" fmla="*/ f26 f9 1"/>
              <a:gd name="f36" fmla="*/ f28 f10 1"/>
              <a:gd name="f37" fmla="*/ f27 f10 1"/>
              <a:gd name="f38" fmla="*/ f30 f9 1"/>
              <a:gd name="f39" fmla="*/ f31 f10 1"/>
              <a:gd name="f40" fmla="*/ f32 f9 1"/>
              <a:gd name="f41" fmla="*/ f33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38" y="f39"/>
              </a:cxn>
              <a:cxn ang="f29">
                <a:pos x="f40" y="f39"/>
              </a:cxn>
              <a:cxn ang="f29">
                <a:pos x="f40" y="f41"/>
              </a:cxn>
              <a:cxn ang="f29">
                <a:pos x="f38" y="f41"/>
              </a:cxn>
              <a:cxn ang="f29">
                <a:pos x="f38" y="f39"/>
              </a:cxn>
            </a:cxnLst>
            <a:rect l="f34" t="f37" r="f35" b="f36"/>
            <a:pathLst>
              <a:path w="2550985" h="6858000">
                <a:moveTo>
                  <a:pt x="f6" y="f5"/>
                </a:moveTo>
                <a:lnTo>
                  <a:pt x="f5" y="f5"/>
                </a:lnTo>
                <a:lnTo>
                  <a:pt x="f5" y="f7"/>
                </a:lnTo>
                <a:lnTo>
                  <a:pt x="f6" y="f7"/>
                </a:lnTo>
                <a:lnTo>
                  <a:pt x="f6" y="f5"/>
                </a:lnTo>
                <a:close/>
              </a:path>
            </a:pathLst>
          </a:custGeom>
          <a:solidFill>
            <a:srgbClr val="D2D592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sp>
        <p:nvSpPr>
          <p:cNvPr id="7" name="Freeform: Shape 52">
            <a:extLst>
              <a:ext uri="{FF2B5EF4-FFF2-40B4-BE49-F238E27FC236}">
                <a16:creationId xmlns:a16="http://schemas.microsoft.com/office/drawing/2014/main" id="{FA78B893-06C6-2A16-33AD-7FAE877FFEFD}"/>
              </a:ext>
            </a:extLst>
          </p:cNvPr>
          <p:cNvSpPr/>
          <p:nvPr/>
        </p:nvSpPr>
        <p:spPr>
          <a:xfrm>
            <a:off x="-9418" y="0"/>
            <a:ext cx="2548588" cy="255562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548591"/>
              <a:gd name="f7" fmla="val 2555628"/>
              <a:gd name="f8" fmla="val 138643"/>
              <a:gd name="f9" fmla="val 1"/>
              <a:gd name="f10" fmla="val 163874"/>
              <a:gd name="f11" fmla="val 1318576"/>
              <a:gd name="f12" fmla="val 1233644"/>
              <a:gd name="f13" fmla="val 2391168"/>
              <a:gd name="f14" fmla="val 2548463"/>
              <a:gd name="f15" fmla="val 2416472"/>
              <a:gd name="f16" fmla="val 2548590"/>
              <a:gd name="f17" fmla="val 2416600"/>
              <a:gd name="f18" fmla="val 1219755"/>
              <a:gd name="f19" fmla="val 1332503"/>
              <a:gd name="f20" fmla="val 25231"/>
              <a:gd name="f21" fmla="val 1395244"/>
              <a:gd name="f22" fmla="val 1157188"/>
              <a:gd name="f23" fmla="val 2530324"/>
              <a:gd name="f24" fmla="val 1143299"/>
              <a:gd name="f25" fmla="val 1409172"/>
              <a:gd name="f26" fmla="val 277411"/>
              <a:gd name="f27" fmla="val 302642"/>
              <a:gd name="f28" fmla="val 1241907"/>
              <a:gd name="f29" fmla="val 1310229"/>
              <a:gd name="f30" fmla="val 2252147"/>
              <a:gd name="f31" fmla="val 2548582"/>
              <a:gd name="f32" fmla="val 2277444"/>
              <a:gd name="f33" fmla="val 1296205"/>
              <a:gd name="f34" fmla="val 1255835"/>
              <a:gd name="f35" fmla="val 416054"/>
              <a:gd name="f36" fmla="val 441285"/>
              <a:gd name="f37" fmla="val 1165111"/>
              <a:gd name="f38" fmla="val 1386559"/>
              <a:gd name="f39" fmla="val 2113119"/>
              <a:gd name="f40" fmla="val 2548589"/>
              <a:gd name="f41" fmla="val 2138423"/>
              <a:gd name="f42" fmla="val 1372670"/>
              <a:gd name="f43" fmla="val 1179166"/>
              <a:gd name="f44" fmla="val 554698"/>
              <a:gd name="f45" fmla="val 579930"/>
              <a:gd name="f46" fmla="val 1088442"/>
              <a:gd name="f47" fmla="val 1463017"/>
              <a:gd name="f48" fmla="val 1973963"/>
              <a:gd name="f49" fmla="val 2548462"/>
              <a:gd name="f50" fmla="val 1999267"/>
              <a:gd name="f51" fmla="val 1999394"/>
              <a:gd name="f52" fmla="val 1449127"/>
              <a:gd name="f53" fmla="val 1102497"/>
              <a:gd name="f54" fmla="val 693468"/>
              <a:gd name="f55" fmla="val 718701"/>
              <a:gd name="f56" fmla="val 1011773"/>
              <a:gd name="f57" fmla="val 1539602"/>
              <a:gd name="f58" fmla="val 1834942"/>
              <a:gd name="f59" fmla="val 2548583"/>
              <a:gd name="f60" fmla="val 1860239"/>
              <a:gd name="f61" fmla="val 1525706"/>
              <a:gd name="f62" fmla="val 1025701"/>
              <a:gd name="f63" fmla="val 832112"/>
              <a:gd name="f64" fmla="val 857340"/>
              <a:gd name="f65" fmla="val 935105"/>
              <a:gd name="f66" fmla="val 1616059"/>
              <a:gd name="f67" fmla="val 1695913"/>
              <a:gd name="f68" fmla="val 1721210"/>
              <a:gd name="f69" fmla="val 1602170"/>
              <a:gd name="f70" fmla="val 949032"/>
              <a:gd name="f71" fmla="val 970758"/>
              <a:gd name="f72" fmla="val 995986"/>
              <a:gd name="f73" fmla="val 858436"/>
              <a:gd name="f74" fmla="val 1692391"/>
              <a:gd name="f75" fmla="val 1556758"/>
              <a:gd name="f76" fmla="val 1582062"/>
              <a:gd name="f77" fmla="val 1582189"/>
              <a:gd name="f78" fmla="val 1678628"/>
              <a:gd name="f79" fmla="val 872491"/>
              <a:gd name="f80" fmla="val 1109529"/>
              <a:gd name="f81" fmla="val 1134764"/>
              <a:gd name="f82" fmla="val 781767"/>
              <a:gd name="f83" fmla="val 1768975"/>
              <a:gd name="f84" fmla="val 1417736"/>
              <a:gd name="f85" fmla="val 1443033"/>
              <a:gd name="f86" fmla="val 1755086"/>
              <a:gd name="f87" fmla="val 795695"/>
              <a:gd name="f88" fmla="val 1248168"/>
              <a:gd name="f89" fmla="val 1273396"/>
              <a:gd name="f90" fmla="val 705097"/>
              <a:gd name="f91" fmla="val 1845433"/>
              <a:gd name="f92" fmla="val 1278708"/>
              <a:gd name="f93" fmla="val 1304005"/>
              <a:gd name="f94" fmla="val 1831537"/>
              <a:gd name="f95" fmla="val 719026"/>
              <a:gd name="f96" fmla="val 1386813"/>
              <a:gd name="f97" fmla="val 1412041"/>
              <a:gd name="f98" fmla="val 628428"/>
              <a:gd name="f99" fmla="val 1921890"/>
              <a:gd name="f100" fmla="val 1139552"/>
              <a:gd name="f101" fmla="val 1164857"/>
              <a:gd name="f102" fmla="val 1164984"/>
              <a:gd name="f103" fmla="val 1908001"/>
              <a:gd name="f104" fmla="val 642356"/>
              <a:gd name="f105" fmla="val 1525579"/>
              <a:gd name="f106" fmla="val 1550814"/>
              <a:gd name="f107" fmla="val 551759"/>
              <a:gd name="f108" fmla="val 1998468"/>
              <a:gd name="f109" fmla="val 1000531"/>
              <a:gd name="f110" fmla="val 1025828"/>
              <a:gd name="f111" fmla="val 1984452"/>
              <a:gd name="f112" fmla="val 565560"/>
              <a:gd name="f113" fmla="val 1664231"/>
              <a:gd name="f114" fmla="val 1689459"/>
              <a:gd name="f115" fmla="val 474963"/>
              <a:gd name="f116" fmla="val 2074805"/>
              <a:gd name="f117" fmla="val 861503"/>
              <a:gd name="f118" fmla="val 886800"/>
              <a:gd name="f119" fmla="val 2060916"/>
              <a:gd name="f120" fmla="val 489019"/>
              <a:gd name="f121" fmla="val 1802870"/>
              <a:gd name="f122" fmla="val 1828097"/>
              <a:gd name="f123" fmla="val 398295"/>
              <a:gd name="f124" fmla="val 2151263"/>
              <a:gd name="f125" fmla="val 722347"/>
              <a:gd name="f126" fmla="val 747651"/>
              <a:gd name="f127" fmla="val 747778"/>
              <a:gd name="f128" fmla="val 2137367"/>
              <a:gd name="f129" fmla="val 412350"/>
              <a:gd name="f130" fmla="val 1941642"/>
              <a:gd name="f131" fmla="val 1966877"/>
              <a:gd name="f132" fmla="val 321626"/>
              <a:gd name="f133" fmla="val 2227847"/>
              <a:gd name="f134" fmla="val 583321"/>
              <a:gd name="f135" fmla="val 608622"/>
              <a:gd name="f136" fmla="val 2213831"/>
              <a:gd name="f137" fmla="val 335553"/>
              <a:gd name="f138" fmla="val 2080281"/>
              <a:gd name="f139" fmla="val 2105508"/>
              <a:gd name="f140" fmla="val 244957"/>
              <a:gd name="f141" fmla="val 2304298"/>
              <a:gd name="f142" fmla="val 444296"/>
              <a:gd name="f143" fmla="val 469597"/>
              <a:gd name="f144" fmla="val 2290409"/>
              <a:gd name="f145" fmla="val 258885"/>
              <a:gd name="f146" fmla="val 2218926"/>
              <a:gd name="f147" fmla="val 2244153"/>
              <a:gd name="f148" fmla="val 168288"/>
              <a:gd name="f149" fmla="val 2380629"/>
              <a:gd name="f150" fmla="val 305270"/>
              <a:gd name="f151" fmla="val 330570"/>
              <a:gd name="f152" fmla="val 2366866"/>
              <a:gd name="f153" fmla="val 182344"/>
              <a:gd name="f154" fmla="+- 0 0 -90"/>
              <a:gd name="f155" fmla="*/ f3 1 2548591"/>
              <a:gd name="f156" fmla="*/ f4 1 2555628"/>
              <a:gd name="f157" fmla="+- f7 0 f5"/>
              <a:gd name="f158" fmla="+- f6 0 f5"/>
              <a:gd name="f159" fmla="*/ f154 f0 1"/>
              <a:gd name="f160" fmla="*/ f158 1 2548591"/>
              <a:gd name="f161" fmla="*/ f157 1 2555628"/>
              <a:gd name="f162" fmla="*/ 138643 f158 1"/>
              <a:gd name="f163" fmla="*/ 1 f157 1"/>
              <a:gd name="f164" fmla="*/ 163874 f158 1"/>
              <a:gd name="f165" fmla="*/ 2548463 f158 1"/>
              <a:gd name="f166" fmla="*/ 2391168 f157 1"/>
              <a:gd name="f167" fmla="*/ 2416472 f157 1"/>
              <a:gd name="f168" fmla="*/ 2548590 f158 1"/>
              <a:gd name="f169" fmla="*/ 2416600 f157 1"/>
              <a:gd name="f170" fmla="*/ 0 f158 1"/>
              <a:gd name="f171" fmla="*/ 25231 f158 1"/>
              <a:gd name="f172" fmla="*/ 2548591 f158 1"/>
              <a:gd name="f173" fmla="*/ 2530324 f157 1"/>
              <a:gd name="f174" fmla="*/ 2555628 f157 1"/>
              <a:gd name="f175" fmla="*/ 277411 f158 1"/>
              <a:gd name="f176" fmla="*/ 302642 f158 1"/>
              <a:gd name="f177" fmla="*/ 2548582 f158 1"/>
              <a:gd name="f178" fmla="*/ 2252147 f157 1"/>
              <a:gd name="f179" fmla="*/ 2277444 f157 1"/>
              <a:gd name="f180" fmla="*/ 416054 f158 1"/>
              <a:gd name="f181" fmla="*/ 441285 f158 1"/>
              <a:gd name="f182" fmla="*/ 2548589 f158 1"/>
              <a:gd name="f183" fmla="*/ 2113119 f157 1"/>
              <a:gd name="f184" fmla="*/ 2138423 f157 1"/>
              <a:gd name="f185" fmla="*/ 554698 f158 1"/>
              <a:gd name="f186" fmla="*/ 579930 f158 1"/>
              <a:gd name="f187" fmla="*/ 2548462 f158 1"/>
              <a:gd name="f188" fmla="*/ 1973963 f157 1"/>
              <a:gd name="f189" fmla="*/ 1999267 f157 1"/>
              <a:gd name="f190" fmla="*/ 1999394 f157 1"/>
              <a:gd name="f191" fmla="*/ 693468 f158 1"/>
              <a:gd name="f192" fmla="*/ 0 f157 1"/>
              <a:gd name="f193" fmla="*/ 718701 f158 1"/>
              <a:gd name="f194" fmla="*/ 2548583 f158 1"/>
              <a:gd name="f195" fmla="*/ 1834942 f157 1"/>
              <a:gd name="f196" fmla="*/ 1860239 f157 1"/>
              <a:gd name="f197" fmla="*/ 832112 f158 1"/>
              <a:gd name="f198" fmla="*/ 857340 f158 1"/>
              <a:gd name="f199" fmla="*/ 1695913 f157 1"/>
              <a:gd name="f200" fmla="*/ 1721210 f157 1"/>
              <a:gd name="f201" fmla="*/ 970758 f158 1"/>
              <a:gd name="f202" fmla="*/ 995986 f158 1"/>
              <a:gd name="f203" fmla="*/ 1556758 f157 1"/>
              <a:gd name="f204" fmla="*/ 1582062 f157 1"/>
              <a:gd name="f205" fmla="*/ 1582189 f157 1"/>
              <a:gd name="f206" fmla="*/ 1109529 f158 1"/>
              <a:gd name="f207" fmla="*/ 1134764 f158 1"/>
              <a:gd name="f208" fmla="*/ 1417736 f157 1"/>
              <a:gd name="f209" fmla="*/ 1443033 f157 1"/>
              <a:gd name="f210" fmla="*/ 1248168 f158 1"/>
              <a:gd name="f211" fmla="*/ 1273396 f158 1"/>
              <a:gd name="f212" fmla="*/ 1278708 f157 1"/>
              <a:gd name="f213" fmla="*/ 1304005 f157 1"/>
              <a:gd name="f214" fmla="*/ 1386813 f158 1"/>
              <a:gd name="f215" fmla="*/ 1412041 f158 1"/>
              <a:gd name="f216" fmla="*/ 1139552 f157 1"/>
              <a:gd name="f217" fmla="*/ 1164857 f157 1"/>
              <a:gd name="f218" fmla="*/ 1164984 f157 1"/>
              <a:gd name="f219" fmla="*/ 1525579 f158 1"/>
              <a:gd name="f220" fmla="*/ 1550814 f158 1"/>
              <a:gd name="f221" fmla="*/ 1000531 f157 1"/>
              <a:gd name="f222" fmla="*/ 1025828 f157 1"/>
              <a:gd name="f223" fmla="*/ 1664231 f158 1"/>
              <a:gd name="f224" fmla="*/ 1689459 f158 1"/>
              <a:gd name="f225" fmla="*/ 861503 f157 1"/>
              <a:gd name="f226" fmla="*/ 886800 f157 1"/>
              <a:gd name="f227" fmla="*/ 1802870 f158 1"/>
              <a:gd name="f228" fmla="*/ 1828097 f158 1"/>
              <a:gd name="f229" fmla="*/ 722347 f157 1"/>
              <a:gd name="f230" fmla="*/ 747651 f157 1"/>
              <a:gd name="f231" fmla="*/ 747778 f157 1"/>
              <a:gd name="f232" fmla="*/ 1941642 f158 1"/>
              <a:gd name="f233" fmla="*/ 1966877 f158 1"/>
              <a:gd name="f234" fmla="*/ 583321 f157 1"/>
              <a:gd name="f235" fmla="*/ 608622 f157 1"/>
              <a:gd name="f236" fmla="*/ 2080281 f158 1"/>
              <a:gd name="f237" fmla="*/ 2105508 f158 1"/>
              <a:gd name="f238" fmla="*/ 444296 f157 1"/>
              <a:gd name="f239" fmla="*/ 469597 f157 1"/>
              <a:gd name="f240" fmla="*/ 2218926 f158 1"/>
              <a:gd name="f241" fmla="*/ 2244153 f158 1"/>
              <a:gd name="f242" fmla="*/ 305270 f157 1"/>
              <a:gd name="f243" fmla="*/ 330570 f157 1"/>
              <a:gd name="f244" fmla="*/ f159 1 f2"/>
              <a:gd name="f245" fmla="*/ f162 1 2548591"/>
              <a:gd name="f246" fmla="*/ f163 1 2555628"/>
              <a:gd name="f247" fmla="*/ f164 1 2548591"/>
              <a:gd name="f248" fmla="*/ f165 1 2548591"/>
              <a:gd name="f249" fmla="*/ f166 1 2555628"/>
              <a:gd name="f250" fmla="*/ f167 1 2555628"/>
              <a:gd name="f251" fmla="*/ f168 1 2548591"/>
              <a:gd name="f252" fmla="*/ f169 1 2555628"/>
              <a:gd name="f253" fmla="*/ f170 1 2548591"/>
              <a:gd name="f254" fmla="*/ f171 1 2548591"/>
              <a:gd name="f255" fmla="*/ f172 1 2548591"/>
              <a:gd name="f256" fmla="*/ f173 1 2555628"/>
              <a:gd name="f257" fmla="*/ f174 1 2555628"/>
              <a:gd name="f258" fmla="*/ f175 1 2548591"/>
              <a:gd name="f259" fmla="*/ f176 1 2548591"/>
              <a:gd name="f260" fmla="*/ f177 1 2548591"/>
              <a:gd name="f261" fmla="*/ f178 1 2555628"/>
              <a:gd name="f262" fmla="*/ f179 1 2555628"/>
              <a:gd name="f263" fmla="*/ f180 1 2548591"/>
              <a:gd name="f264" fmla="*/ f181 1 2548591"/>
              <a:gd name="f265" fmla="*/ f182 1 2548591"/>
              <a:gd name="f266" fmla="*/ f183 1 2555628"/>
              <a:gd name="f267" fmla="*/ f184 1 2555628"/>
              <a:gd name="f268" fmla="*/ f185 1 2548591"/>
              <a:gd name="f269" fmla="*/ f186 1 2548591"/>
              <a:gd name="f270" fmla="*/ f187 1 2548591"/>
              <a:gd name="f271" fmla="*/ f188 1 2555628"/>
              <a:gd name="f272" fmla="*/ f189 1 2555628"/>
              <a:gd name="f273" fmla="*/ f190 1 2555628"/>
              <a:gd name="f274" fmla="*/ f191 1 2548591"/>
              <a:gd name="f275" fmla="*/ f192 1 2555628"/>
              <a:gd name="f276" fmla="*/ f193 1 2548591"/>
              <a:gd name="f277" fmla="*/ f194 1 2548591"/>
              <a:gd name="f278" fmla="*/ f195 1 2555628"/>
              <a:gd name="f279" fmla="*/ f196 1 2555628"/>
              <a:gd name="f280" fmla="*/ f197 1 2548591"/>
              <a:gd name="f281" fmla="*/ f198 1 2548591"/>
              <a:gd name="f282" fmla="*/ f199 1 2555628"/>
              <a:gd name="f283" fmla="*/ f200 1 2555628"/>
              <a:gd name="f284" fmla="*/ f201 1 2548591"/>
              <a:gd name="f285" fmla="*/ f202 1 2548591"/>
              <a:gd name="f286" fmla="*/ f203 1 2555628"/>
              <a:gd name="f287" fmla="*/ f204 1 2555628"/>
              <a:gd name="f288" fmla="*/ f205 1 2555628"/>
              <a:gd name="f289" fmla="*/ f206 1 2548591"/>
              <a:gd name="f290" fmla="*/ f207 1 2548591"/>
              <a:gd name="f291" fmla="*/ f208 1 2555628"/>
              <a:gd name="f292" fmla="*/ f209 1 2555628"/>
              <a:gd name="f293" fmla="*/ f210 1 2548591"/>
              <a:gd name="f294" fmla="*/ f211 1 2548591"/>
              <a:gd name="f295" fmla="*/ f212 1 2555628"/>
              <a:gd name="f296" fmla="*/ f213 1 2555628"/>
              <a:gd name="f297" fmla="*/ f214 1 2548591"/>
              <a:gd name="f298" fmla="*/ f215 1 2548591"/>
              <a:gd name="f299" fmla="*/ f216 1 2555628"/>
              <a:gd name="f300" fmla="*/ f217 1 2555628"/>
              <a:gd name="f301" fmla="*/ f218 1 2555628"/>
              <a:gd name="f302" fmla="*/ f219 1 2548591"/>
              <a:gd name="f303" fmla="*/ f220 1 2548591"/>
              <a:gd name="f304" fmla="*/ f221 1 2555628"/>
              <a:gd name="f305" fmla="*/ f222 1 2555628"/>
              <a:gd name="f306" fmla="*/ f223 1 2548591"/>
              <a:gd name="f307" fmla="*/ f224 1 2548591"/>
              <a:gd name="f308" fmla="*/ f225 1 2555628"/>
              <a:gd name="f309" fmla="*/ f226 1 2555628"/>
              <a:gd name="f310" fmla="*/ f227 1 2548591"/>
              <a:gd name="f311" fmla="*/ f228 1 2548591"/>
              <a:gd name="f312" fmla="*/ f229 1 2555628"/>
              <a:gd name="f313" fmla="*/ f230 1 2555628"/>
              <a:gd name="f314" fmla="*/ f231 1 2555628"/>
              <a:gd name="f315" fmla="*/ f232 1 2548591"/>
              <a:gd name="f316" fmla="*/ f233 1 2548591"/>
              <a:gd name="f317" fmla="*/ f234 1 2555628"/>
              <a:gd name="f318" fmla="*/ f235 1 2555628"/>
              <a:gd name="f319" fmla="*/ f236 1 2548591"/>
              <a:gd name="f320" fmla="*/ f237 1 2548591"/>
              <a:gd name="f321" fmla="*/ f238 1 2555628"/>
              <a:gd name="f322" fmla="*/ f239 1 2555628"/>
              <a:gd name="f323" fmla="*/ f240 1 2548591"/>
              <a:gd name="f324" fmla="*/ f241 1 2548591"/>
              <a:gd name="f325" fmla="*/ f242 1 2555628"/>
              <a:gd name="f326" fmla="*/ f243 1 2555628"/>
              <a:gd name="f327" fmla="*/ f5 1 f160"/>
              <a:gd name="f328" fmla="*/ f6 1 f160"/>
              <a:gd name="f329" fmla="*/ f5 1 f161"/>
              <a:gd name="f330" fmla="*/ f7 1 f161"/>
              <a:gd name="f331" fmla="+- f244 0 f1"/>
              <a:gd name="f332" fmla="*/ f245 1 f160"/>
              <a:gd name="f333" fmla="*/ f246 1 f161"/>
              <a:gd name="f334" fmla="*/ f247 1 f160"/>
              <a:gd name="f335" fmla="*/ f248 1 f160"/>
              <a:gd name="f336" fmla="*/ f249 1 f161"/>
              <a:gd name="f337" fmla="*/ f250 1 f161"/>
              <a:gd name="f338" fmla="*/ f251 1 f160"/>
              <a:gd name="f339" fmla="*/ f252 1 f161"/>
              <a:gd name="f340" fmla="*/ f253 1 f160"/>
              <a:gd name="f341" fmla="*/ f254 1 f160"/>
              <a:gd name="f342" fmla="*/ f255 1 f160"/>
              <a:gd name="f343" fmla="*/ f256 1 f161"/>
              <a:gd name="f344" fmla="*/ f257 1 f161"/>
              <a:gd name="f345" fmla="*/ f258 1 f160"/>
              <a:gd name="f346" fmla="*/ f259 1 f160"/>
              <a:gd name="f347" fmla="*/ f260 1 f160"/>
              <a:gd name="f348" fmla="*/ f261 1 f161"/>
              <a:gd name="f349" fmla="*/ f262 1 f161"/>
              <a:gd name="f350" fmla="*/ f263 1 f160"/>
              <a:gd name="f351" fmla="*/ f264 1 f160"/>
              <a:gd name="f352" fmla="*/ f265 1 f160"/>
              <a:gd name="f353" fmla="*/ f266 1 f161"/>
              <a:gd name="f354" fmla="*/ f267 1 f161"/>
              <a:gd name="f355" fmla="*/ f268 1 f160"/>
              <a:gd name="f356" fmla="*/ f269 1 f160"/>
              <a:gd name="f357" fmla="*/ f270 1 f160"/>
              <a:gd name="f358" fmla="*/ f271 1 f161"/>
              <a:gd name="f359" fmla="*/ f272 1 f161"/>
              <a:gd name="f360" fmla="*/ f273 1 f161"/>
              <a:gd name="f361" fmla="*/ f274 1 f160"/>
              <a:gd name="f362" fmla="*/ f275 1 f161"/>
              <a:gd name="f363" fmla="*/ f276 1 f160"/>
              <a:gd name="f364" fmla="*/ f277 1 f160"/>
              <a:gd name="f365" fmla="*/ f278 1 f161"/>
              <a:gd name="f366" fmla="*/ f279 1 f161"/>
              <a:gd name="f367" fmla="*/ f280 1 f160"/>
              <a:gd name="f368" fmla="*/ f281 1 f160"/>
              <a:gd name="f369" fmla="*/ f282 1 f161"/>
              <a:gd name="f370" fmla="*/ f283 1 f161"/>
              <a:gd name="f371" fmla="*/ f284 1 f160"/>
              <a:gd name="f372" fmla="*/ f285 1 f160"/>
              <a:gd name="f373" fmla="*/ f286 1 f161"/>
              <a:gd name="f374" fmla="*/ f287 1 f161"/>
              <a:gd name="f375" fmla="*/ f288 1 f161"/>
              <a:gd name="f376" fmla="*/ f289 1 f160"/>
              <a:gd name="f377" fmla="*/ f290 1 f160"/>
              <a:gd name="f378" fmla="*/ f291 1 f161"/>
              <a:gd name="f379" fmla="*/ f292 1 f161"/>
              <a:gd name="f380" fmla="*/ f293 1 f160"/>
              <a:gd name="f381" fmla="*/ f294 1 f160"/>
              <a:gd name="f382" fmla="*/ f295 1 f161"/>
              <a:gd name="f383" fmla="*/ f296 1 f161"/>
              <a:gd name="f384" fmla="*/ f297 1 f160"/>
              <a:gd name="f385" fmla="*/ f298 1 f160"/>
              <a:gd name="f386" fmla="*/ f299 1 f161"/>
              <a:gd name="f387" fmla="*/ f300 1 f161"/>
              <a:gd name="f388" fmla="*/ f301 1 f161"/>
              <a:gd name="f389" fmla="*/ f302 1 f160"/>
              <a:gd name="f390" fmla="*/ f303 1 f160"/>
              <a:gd name="f391" fmla="*/ f304 1 f161"/>
              <a:gd name="f392" fmla="*/ f305 1 f161"/>
              <a:gd name="f393" fmla="*/ f306 1 f160"/>
              <a:gd name="f394" fmla="*/ f307 1 f160"/>
              <a:gd name="f395" fmla="*/ f308 1 f161"/>
              <a:gd name="f396" fmla="*/ f309 1 f161"/>
              <a:gd name="f397" fmla="*/ f310 1 f160"/>
              <a:gd name="f398" fmla="*/ f311 1 f160"/>
              <a:gd name="f399" fmla="*/ f312 1 f161"/>
              <a:gd name="f400" fmla="*/ f313 1 f161"/>
              <a:gd name="f401" fmla="*/ f314 1 f161"/>
              <a:gd name="f402" fmla="*/ f315 1 f160"/>
              <a:gd name="f403" fmla="*/ f316 1 f160"/>
              <a:gd name="f404" fmla="*/ f317 1 f161"/>
              <a:gd name="f405" fmla="*/ f318 1 f161"/>
              <a:gd name="f406" fmla="*/ f319 1 f160"/>
              <a:gd name="f407" fmla="*/ f320 1 f160"/>
              <a:gd name="f408" fmla="*/ f321 1 f161"/>
              <a:gd name="f409" fmla="*/ f322 1 f161"/>
              <a:gd name="f410" fmla="*/ f323 1 f160"/>
              <a:gd name="f411" fmla="*/ f324 1 f160"/>
              <a:gd name="f412" fmla="*/ f325 1 f161"/>
              <a:gd name="f413" fmla="*/ f326 1 f161"/>
              <a:gd name="f414" fmla="*/ f327 f155 1"/>
              <a:gd name="f415" fmla="*/ f328 f155 1"/>
              <a:gd name="f416" fmla="*/ f330 f156 1"/>
              <a:gd name="f417" fmla="*/ f329 f156 1"/>
              <a:gd name="f418" fmla="*/ f332 f155 1"/>
              <a:gd name="f419" fmla="*/ f333 f156 1"/>
              <a:gd name="f420" fmla="*/ f334 f155 1"/>
              <a:gd name="f421" fmla="*/ f335 f155 1"/>
              <a:gd name="f422" fmla="*/ f336 f156 1"/>
              <a:gd name="f423" fmla="*/ f337 f156 1"/>
              <a:gd name="f424" fmla="*/ f338 f155 1"/>
              <a:gd name="f425" fmla="*/ f339 f156 1"/>
              <a:gd name="f426" fmla="*/ f340 f155 1"/>
              <a:gd name="f427" fmla="*/ f341 f155 1"/>
              <a:gd name="f428" fmla="*/ f342 f155 1"/>
              <a:gd name="f429" fmla="*/ f343 f156 1"/>
              <a:gd name="f430" fmla="*/ f344 f156 1"/>
              <a:gd name="f431" fmla="*/ f345 f155 1"/>
              <a:gd name="f432" fmla="*/ f346 f155 1"/>
              <a:gd name="f433" fmla="*/ f347 f155 1"/>
              <a:gd name="f434" fmla="*/ f348 f156 1"/>
              <a:gd name="f435" fmla="*/ f349 f156 1"/>
              <a:gd name="f436" fmla="*/ f350 f155 1"/>
              <a:gd name="f437" fmla="*/ f351 f155 1"/>
              <a:gd name="f438" fmla="*/ f352 f155 1"/>
              <a:gd name="f439" fmla="*/ f353 f156 1"/>
              <a:gd name="f440" fmla="*/ f354 f156 1"/>
              <a:gd name="f441" fmla="*/ f355 f155 1"/>
              <a:gd name="f442" fmla="*/ f356 f155 1"/>
              <a:gd name="f443" fmla="*/ f357 f155 1"/>
              <a:gd name="f444" fmla="*/ f358 f156 1"/>
              <a:gd name="f445" fmla="*/ f359 f156 1"/>
              <a:gd name="f446" fmla="*/ f360 f156 1"/>
              <a:gd name="f447" fmla="*/ f361 f155 1"/>
              <a:gd name="f448" fmla="*/ f362 f156 1"/>
              <a:gd name="f449" fmla="*/ f363 f155 1"/>
              <a:gd name="f450" fmla="*/ f364 f155 1"/>
              <a:gd name="f451" fmla="*/ f365 f156 1"/>
              <a:gd name="f452" fmla="*/ f366 f156 1"/>
              <a:gd name="f453" fmla="*/ f367 f155 1"/>
              <a:gd name="f454" fmla="*/ f368 f155 1"/>
              <a:gd name="f455" fmla="*/ f369 f156 1"/>
              <a:gd name="f456" fmla="*/ f370 f156 1"/>
              <a:gd name="f457" fmla="*/ f371 f155 1"/>
              <a:gd name="f458" fmla="*/ f372 f155 1"/>
              <a:gd name="f459" fmla="*/ f373 f156 1"/>
              <a:gd name="f460" fmla="*/ f374 f156 1"/>
              <a:gd name="f461" fmla="*/ f375 f156 1"/>
              <a:gd name="f462" fmla="*/ f376 f155 1"/>
              <a:gd name="f463" fmla="*/ f377 f155 1"/>
              <a:gd name="f464" fmla="*/ f378 f156 1"/>
              <a:gd name="f465" fmla="*/ f379 f156 1"/>
              <a:gd name="f466" fmla="*/ f380 f155 1"/>
              <a:gd name="f467" fmla="*/ f381 f155 1"/>
              <a:gd name="f468" fmla="*/ f382 f156 1"/>
              <a:gd name="f469" fmla="*/ f383 f156 1"/>
              <a:gd name="f470" fmla="*/ f384 f155 1"/>
              <a:gd name="f471" fmla="*/ f385 f155 1"/>
              <a:gd name="f472" fmla="*/ f386 f156 1"/>
              <a:gd name="f473" fmla="*/ f387 f156 1"/>
              <a:gd name="f474" fmla="*/ f388 f156 1"/>
              <a:gd name="f475" fmla="*/ f389 f155 1"/>
              <a:gd name="f476" fmla="*/ f390 f155 1"/>
              <a:gd name="f477" fmla="*/ f391 f156 1"/>
              <a:gd name="f478" fmla="*/ f392 f156 1"/>
              <a:gd name="f479" fmla="*/ f393 f155 1"/>
              <a:gd name="f480" fmla="*/ f394 f155 1"/>
              <a:gd name="f481" fmla="*/ f395 f156 1"/>
              <a:gd name="f482" fmla="*/ f396 f156 1"/>
              <a:gd name="f483" fmla="*/ f397 f155 1"/>
              <a:gd name="f484" fmla="*/ f398 f155 1"/>
              <a:gd name="f485" fmla="*/ f399 f156 1"/>
              <a:gd name="f486" fmla="*/ f400 f156 1"/>
              <a:gd name="f487" fmla="*/ f401 f156 1"/>
              <a:gd name="f488" fmla="*/ f402 f155 1"/>
              <a:gd name="f489" fmla="*/ f403 f155 1"/>
              <a:gd name="f490" fmla="*/ f404 f156 1"/>
              <a:gd name="f491" fmla="*/ f405 f156 1"/>
              <a:gd name="f492" fmla="*/ f406 f155 1"/>
              <a:gd name="f493" fmla="*/ f407 f155 1"/>
              <a:gd name="f494" fmla="*/ f408 f156 1"/>
              <a:gd name="f495" fmla="*/ f409 f156 1"/>
              <a:gd name="f496" fmla="*/ f410 f155 1"/>
              <a:gd name="f497" fmla="*/ f411 f155 1"/>
              <a:gd name="f498" fmla="*/ f412 f156 1"/>
              <a:gd name="f499" fmla="*/ f413 f15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31">
                <a:pos x="f418" y="f419"/>
              </a:cxn>
              <a:cxn ang="f331">
                <a:pos x="f420" y="f419"/>
              </a:cxn>
              <a:cxn ang="f331">
                <a:pos x="f421" y="f422"/>
              </a:cxn>
              <a:cxn ang="f331">
                <a:pos x="f421" y="f423"/>
              </a:cxn>
              <a:cxn ang="f331">
                <a:pos x="f424" y="f425"/>
              </a:cxn>
              <a:cxn ang="f331">
                <a:pos x="f418" y="f419"/>
              </a:cxn>
              <a:cxn ang="f331">
                <a:pos x="f426" y="f419"/>
              </a:cxn>
              <a:cxn ang="f331">
                <a:pos x="f427" y="f419"/>
              </a:cxn>
              <a:cxn ang="f331">
                <a:pos x="f428" y="f429"/>
              </a:cxn>
              <a:cxn ang="f331">
                <a:pos x="f428" y="f430"/>
              </a:cxn>
              <a:cxn ang="f331">
                <a:pos x="f426" y="f419"/>
              </a:cxn>
              <a:cxn ang="f331">
                <a:pos x="f431" y="f419"/>
              </a:cxn>
              <a:cxn ang="f331">
                <a:pos x="f432" y="f419"/>
              </a:cxn>
              <a:cxn ang="f331">
                <a:pos x="f433" y="f434"/>
              </a:cxn>
              <a:cxn ang="f331">
                <a:pos x="f433" y="f435"/>
              </a:cxn>
              <a:cxn ang="f331">
                <a:pos x="f431" y="f419"/>
              </a:cxn>
              <a:cxn ang="f331">
                <a:pos x="f436" y="f419"/>
              </a:cxn>
              <a:cxn ang="f331">
                <a:pos x="f437" y="f419"/>
              </a:cxn>
              <a:cxn ang="f331">
                <a:pos x="f438" y="f439"/>
              </a:cxn>
              <a:cxn ang="f331">
                <a:pos x="f438" y="f440"/>
              </a:cxn>
              <a:cxn ang="f331">
                <a:pos x="f436" y="f419"/>
              </a:cxn>
              <a:cxn ang="f331">
                <a:pos x="f441" y="f419"/>
              </a:cxn>
              <a:cxn ang="f331">
                <a:pos x="f442" y="f419"/>
              </a:cxn>
              <a:cxn ang="f331">
                <a:pos x="f443" y="f444"/>
              </a:cxn>
              <a:cxn ang="f331">
                <a:pos x="f443" y="f445"/>
              </a:cxn>
              <a:cxn ang="f331">
                <a:pos x="f438" y="f446"/>
              </a:cxn>
              <a:cxn ang="f331">
                <a:pos x="f441" y="f419"/>
              </a:cxn>
              <a:cxn ang="f331">
                <a:pos x="f447" y="f448"/>
              </a:cxn>
              <a:cxn ang="f331">
                <a:pos x="f449" y="f448"/>
              </a:cxn>
              <a:cxn ang="f331">
                <a:pos x="f450" y="f451"/>
              </a:cxn>
              <a:cxn ang="f331">
                <a:pos x="f450" y="f452"/>
              </a:cxn>
              <a:cxn ang="f331">
                <a:pos x="f447" y="f448"/>
              </a:cxn>
              <a:cxn ang="f331">
                <a:pos x="f453" y="f448"/>
              </a:cxn>
              <a:cxn ang="f331">
                <a:pos x="f454" y="f448"/>
              </a:cxn>
              <a:cxn ang="f331">
                <a:pos x="f433" y="f455"/>
              </a:cxn>
              <a:cxn ang="f331">
                <a:pos x="f433" y="f456"/>
              </a:cxn>
              <a:cxn ang="f331">
                <a:pos x="f453" y="f448"/>
              </a:cxn>
              <a:cxn ang="f331">
                <a:pos x="f457" y="f448"/>
              </a:cxn>
              <a:cxn ang="f331">
                <a:pos x="f458" y="f448"/>
              </a:cxn>
              <a:cxn ang="f331">
                <a:pos x="f421" y="f459"/>
              </a:cxn>
              <a:cxn ang="f331">
                <a:pos x="f421" y="f460"/>
              </a:cxn>
              <a:cxn ang="f331">
                <a:pos x="f424" y="f461"/>
              </a:cxn>
              <a:cxn ang="f331">
                <a:pos x="f457" y="f448"/>
              </a:cxn>
              <a:cxn ang="f331">
                <a:pos x="f462" y="f448"/>
              </a:cxn>
              <a:cxn ang="f331">
                <a:pos x="f463" y="f448"/>
              </a:cxn>
              <a:cxn ang="f331">
                <a:pos x="f438" y="f464"/>
              </a:cxn>
              <a:cxn ang="f331">
                <a:pos x="f438" y="f465"/>
              </a:cxn>
              <a:cxn ang="f331">
                <a:pos x="f462" y="f448"/>
              </a:cxn>
              <a:cxn ang="f331">
                <a:pos x="f466" y="f448"/>
              </a:cxn>
              <a:cxn ang="f331">
                <a:pos x="f467" y="f448"/>
              </a:cxn>
              <a:cxn ang="f331">
                <a:pos x="f450" y="f468"/>
              </a:cxn>
              <a:cxn ang="f331">
                <a:pos x="f450" y="f469"/>
              </a:cxn>
              <a:cxn ang="f331">
                <a:pos x="f466" y="f448"/>
              </a:cxn>
              <a:cxn ang="f331">
                <a:pos x="f470" y="f448"/>
              </a:cxn>
              <a:cxn ang="f331">
                <a:pos x="f471" y="f448"/>
              </a:cxn>
              <a:cxn ang="f331">
                <a:pos x="f438" y="f472"/>
              </a:cxn>
              <a:cxn ang="f331">
                <a:pos x="f438" y="f473"/>
              </a:cxn>
              <a:cxn ang="f331">
                <a:pos x="f438" y="f474"/>
              </a:cxn>
              <a:cxn ang="f331">
                <a:pos x="f470" y="f448"/>
              </a:cxn>
              <a:cxn ang="f331">
                <a:pos x="f475" y="f448"/>
              </a:cxn>
              <a:cxn ang="f331">
                <a:pos x="f476" y="f448"/>
              </a:cxn>
              <a:cxn ang="f331">
                <a:pos x="f450" y="f477"/>
              </a:cxn>
              <a:cxn ang="f331">
                <a:pos x="f450" y="f478"/>
              </a:cxn>
              <a:cxn ang="f331">
                <a:pos x="f475" y="f448"/>
              </a:cxn>
              <a:cxn ang="f331">
                <a:pos x="f479" y="f448"/>
              </a:cxn>
              <a:cxn ang="f331">
                <a:pos x="f480" y="f448"/>
              </a:cxn>
              <a:cxn ang="f331">
                <a:pos x="f438" y="f481"/>
              </a:cxn>
              <a:cxn ang="f331">
                <a:pos x="f438" y="f482"/>
              </a:cxn>
              <a:cxn ang="f331">
                <a:pos x="f479" y="f448"/>
              </a:cxn>
              <a:cxn ang="f331">
                <a:pos x="f483" y="f448"/>
              </a:cxn>
              <a:cxn ang="f331">
                <a:pos x="f484" y="f448"/>
              </a:cxn>
              <a:cxn ang="f331">
                <a:pos x="f450" y="f485"/>
              </a:cxn>
              <a:cxn ang="f331">
                <a:pos x="f450" y="f486"/>
              </a:cxn>
              <a:cxn ang="f331">
                <a:pos x="f450" y="f487"/>
              </a:cxn>
              <a:cxn ang="f331">
                <a:pos x="f483" y="f448"/>
              </a:cxn>
              <a:cxn ang="f331">
                <a:pos x="f488" y="f448"/>
              </a:cxn>
              <a:cxn ang="f331">
                <a:pos x="f489" y="f448"/>
              </a:cxn>
              <a:cxn ang="f331">
                <a:pos x="f438" y="f490"/>
              </a:cxn>
              <a:cxn ang="f331">
                <a:pos x="f438" y="f491"/>
              </a:cxn>
              <a:cxn ang="f331">
                <a:pos x="f488" y="f448"/>
              </a:cxn>
              <a:cxn ang="f331">
                <a:pos x="f492" y="f448"/>
              </a:cxn>
              <a:cxn ang="f331">
                <a:pos x="f493" y="f448"/>
              </a:cxn>
              <a:cxn ang="f331">
                <a:pos x="f433" y="f494"/>
              </a:cxn>
              <a:cxn ang="f331">
                <a:pos x="f433" y="f495"/>
              </a:cxn>
              <a:cxn ang="f331">
                <a:pos x="f492" y="f448"/>
              </a:cxn>
              <a:cxn ang="f331">
                <a:pos x="f496" y="f448"/>
              </a:cxn>
              <a:cxn ang="f331">
                <a:pos x="f497" y="f448"/>
              </a:cxn>
              <a:cxn ang="f331">
                <a:pos x="f433" y="f498"/>
              </a:cxn>
              <a:cxn ang="f331">
                <a:pos x="f433" y="f499"/>
              </a:cxn>
              <a:cxn ang="f331">
                <a:pos x="f496" y="f448"/>
              </a:cxn>
            </a:cxnLst>
            <a:rect l="f414" t="f417" r="f415" b="f416"/>
            <a:pathLst>
              <a:path w="2548591" h="2555628">
                <a:moveTo>
                  <a:pt x="f8" y="f9"/>
                </a:moveTo>
                <a:lnTo>
                  <a:pt x="f10" y="f9"/>
                </a:lnTo>
                <a:cubicBezTo>
                  <a:pt x="f10" y="f11"/>
                  <a:pt x="f12" y="f13"/>
                  <a:pt x="f14" y="f13"/>
                </a:cubicBezTo>
                <a:lnTo>
                  <a:pt x="f14" y="f15"/>
                </a:lnTo>
                <a:lnTo>
                  <a:pt x="f16" y="f17"/>
                </a:lnTo>
                <a:cubicBezTo>
                  <a:pt x="f18" y="f17"/>
                  <a:pt x="f8" y="f19"/>
                  <a:pt x="f8" y="f9"/>
                </a:cubicBezTo>
                <a:close/>
                <a:moveTo>
                  <a:pt x="f5" y="f9"/>
                </a:moveTo>
                <a:lnTo>
                  <a:pt x="f20" y="f9"/>
                </a:lnTo>
                <a:cubicBezTo>
                  <a:pt x="f20" y="f21"/>
                  <a:pt x="f22" y="f23"/>
                  <a:pt x="f6" y="f23"/>
                </a:cubicBezTo>
                <a:lnTo>
                  <a:pt x="f6" y="f7"/>
                </a:lnTo>
                <a:cubicBezTo>
                  <a:pt x="f24" y="f7"/>
                  <a:pt x="f5" y="f25"/>
                  <a:pt x="f5" y="f9"/>
                </a:cubicBezTo>
                <a:close/>
                <a:moveTo>
                  <a:pt x="f26" y="f9"/>
                </a:moveTo>
                <a:lnTo>
                  <a:pt x="f27" y="f9"/>
                </a:lnTo>
                <a:cubicBezTo>
                  <a:pt x="f27" y="f28"/>
                  <a:pt x="f29" y="f30"/>
                  <a:pt x="f31" y="f30"/>
                </a:cubicBezTo>
                <a:lnTo>
                  <a:pt x="f31" y="f32"/>
                </a:lnTo>
                <a:cubicBezTo>
                  <a:pt x="f33" y="f32"/>
                  <a:pt x="f26" y="f34"/>
                  <a:pt x="f26" y="f9"/>
                </a:cubicBezTo>
                <a:close/>
                <a:moveTo>
                  <a:pt x="f35" y="f9"/>
                </a:moveTo>
                <a:lnTo>
                  <a:pt x="f36" y="f9"/>
                </a:lnTo>
                <a:cubicBezTo>
                  <a:pt x="f36" y="f37"/>
                  <a:pt x="f38" y="f39"/>
                  <a:pt x="f40" y="f39"/>
                </a:cubicBezTo>
                <a:lnTo>
                  <a:pt x="f40" y="f41"/>
                </a:lnTo>
                <a:cubicBezTo>
                  <a:pt x="f42" y="f41"/>
                  <a:pt x="f35" y="f43"/>
                  <a:pt x="f35" y="f9"/>
                </a:cubicBezTo>
                <a:close/>
                <a:moveTo>
                  <a:pt x="f44" y="f9"/>
                </a:moveTo>
                <a:lnTo>
                  <a:pt x="f45" y="f9"/>
                </a:lnTo>
                <a:cubicBezTo>
                  <a:pt x="f45" y="f46"/>
                  <a:pt x="f47" y="f48"/>
                  <a:pt x="f49" y="f48"/>
                </a:cubicBezTo>
                <a:lnTo>
                  <a:pt x="f49" y="f50"/>
                </a:lnTo>
                <a:lnTo>
                  <a:pt x="f40" y="f51"/>
                </a:lnTo>
                <a:cubicBezTo>
                  <a:pt x="f52" y="f51"/>
                  <a:pt x="f44" y="f53"/>
                  <a:pt x="f44" y="f9"/>
                </a:cubicBezTo>
                <a:close/>
                <a:moveTo>
                  <a:pt x="f54" y="f5"/>
                </a:moveTo>
                <a:lnTo>
                  <a:pt x="f55" y="f5"/>
                </a:lnTo>
                <a:cubicBezTo>
                  <a:pt x="f55" y="f56"/>
                  <a:pt x="f57" y="f58"/>
                  <a:pt x="f59" y="f58"/>
                </a:cubicBezTo>
                <a:lnTo>
                  <a:pt x="f59" y="f60"/>
                </a:lnTo>
                <a:cubicBezTo>
                  <a:pt x="f61" y="f60"/>
                  <a:pt x="f54" y="f62"/>
                  <a:pt x="f54" y="f5"/>
                </a:cubicBezTo>
                <a:close/>
                <a:moveTo>
                  <a:pt x="f63" y="f5"/>
                </a:moveTo>
                <a:lnTo>
                  <a:pt x="f64" y="f5"/>
                </a:lnTo>
                <a:cubicBezTo>
                  <a:pt x="f64" y="f65"/>
                  <a:pt x="f66" y="f67"/>
                  <a:pt x="f31" y="f67"/>
                </a:cubicBezTo>
                <a:lnTo>
                  <a:pt x="f31" y="f68"/>
                </a:lnTo>
                <a:cubicBezTo>
                  <a:pt x="f69" y="f68"/>
                  <a:pt x="f63" y="f70"/>
                  <a:pt x="f63" y="f5"/>
                </a:cubicBezTo>
                <a:close/>
                <a:moveTo>
                  <a:pt x="f71" y="f5"/>
                </a:moveTo>
                <a:lnTo>
                  <a:pt x="f72" y="f5"/>
                </a:lnTo>
                <a:cubicBezTo>
                  <a:pt x="f72" y="f73"/>
                  <a:pt x="f74" y="f75"/>
                  <a:pt x="f14" y="f75"/>
                </a:cubicBezTo>
                <a:lnTo>
                  <a:pt x="f14" y="f76"/>
                </a:lnTo>
                <a:lnTo>
                  <a:pt x="f16" y="f77"/>
                </a:lnTo>
                <a:cubicBezTo>
                  <a:pt x="f78" y="f77"/>
                  <a:pt x="f71" y="f79"/>
                  <a:pt x="f71" y="f5"/>
                </a:cubicBezTo>
                <a:close/>
                <a:moveTo>
                  <a:pt x="f80" y="f5"/>
                </a:moveTo>
                <a:lnTo>
                  <a:pt x="f81" y="f5"/>
                </a:lnTo>
                <a:cubicBezTo>
                  <a:pt x="f81" y="f82"/>
                  <a:pt x="f83" y="f84"/>
                  <a:pt x="f40" y="f84"/>
                </a:cubicBezTo>
                <a:lnTo>
                  <a:pt x="f40" y="f85"/>
                </a:lnTo>
                <a:cubicBezTo>
                  <a:pt x="f86" y="f85"/>
                  <a:pt x="f80" y="f87"/>
                  <a:pt x="f80" y="f5"/>
                </a:cubicBezTo>
                <a:close/>
                <a:moveTo>
                  <a:pt x="f88" y="f5"/>
                </a:moveTo>
                <a:lnTo>
                  <a:pt x="f89" y="f5"/>
                </a:lnTo>
                <a:cubicBezTo>
                  <a:pt x="f89" y="f90"/>
                  <a:pt x="f91" y="f92"/>
                  <a:pt x="f59" y="f92"/>
                </a:cubicBezTo>
                <a:lnTo>
                  <a:pt x="f59" y="f93"/>
                </a:lnTo>
                <a:cubicBezTo>
                  <a:pt x="f94" y="f93"/>
                  <a:pt x="f88" y="f95"/>
                  <a:pt x="f88" y="f5"/>
                </a:cubicBezTo>
                <a:close/>
                <a:moveTo>
                  <a:pt x="f96" y="f5"/>
                </a:moveTo>
                <a:lnTo>
                  <a:pt x="f97" y="f5"/>
                </a:lnTo>
                <a:cubicBezTo>
                  <a:pt x="f97" y="f98"/>
                  <a:pt x="f99" y="f100"/>
                  <a:pt x="f40" y="f100"/>
                </a:cubicBezTo>
                <a:lnTo>
                  <a:pt x="f40" y="f101"/>
                </a:lnTo>
                <a:lnTo>
                  <a:pt x="f40" y="f102"/>
                </a:lnTo>
                <a:cubicBezTo>
                  <a:pt x="f103" y="f102"/>
                  <a:pt x="f96" y="f104"/>
                  <a:pt x="f96" y="f5"/>
                </a:cubicBezTo>
                <a:close/>
                <a:moveTo>
                  <a:pt x="f105" y="f5"/>
                </a:moveTo>
                <a:lnTo>
                  <a:pt x="f106" y="f5"/>
                </a:lnTo>
                <a:cubicBezTo>
                  <a:pt x="f106" y="f107"/>
                  <a:pt x="f108" y="f109"/>
                  <a:pt x="f59" y="f109"/>
                </a:cubicBezTo>
                <a:lnTo>
                  <a:pt x="f59" y="f110"/>
                </a:lnTo>
                <a:cubicBezTo>
                  <a:pt x="f111" y="f110"/>
                  <a:pt x="f105" y="f112"/>
                  <a:pt x="f105" y="f5"/>
                </a:cubicBezTo>
                <a:close/>
                <a:moveTo>
                  <a:pt x="f113" y="f5"/>
                </a:moveTo>
                <a:lnTo>
                  <a:pt x="f114" y="f5"/>
                </a:lnTo>
                <a:cubicBezTo>
                  <a:pt x="f114" y="f115"/>
                  <a:pt x="f116" y="f117"/>
                  <a:pt x="f40" y="f117"/>
                </a:cubicBezTo>
                <a:lnTo>
                  <a:pt x="f40" y="f118"/>
                </a:lnTo>
                <a:cubicBezTo>
                  <a:pt x="f119" y="f118"/>
                  <a:pt x="f113" y="f120"/>
                  <a:pt x="f113" y="f5"/>
                </a:cubicBezTo>
                <a:close/>
                <a:moveTo>
                  <a:pt x="f121" y="f5"/>
                </a:moveTo>
                <a:lnTo>
                  <a:pt x="f122" y="f5"/>
                </a:lnTo>
                <a:cubicBezTo>
                  <a:pt x="f122" y="f123"/>
                  <a:pt x="f124" y="f125"/>
                  <a:pt x="f59" y="f125"/>
                </a:cubicBezTo>
                <a:lnTo>
                  <a:pt x="f59" y="f126"/>
                </a:lnTo>
                <a:lnTo>
                  <a:pt x="f59" y="f127"/>
                </a:lnTo>
                <a:cubicBezTo>
                  <a:pt x="f128" y="f127"/>
                  <a:pt x="f121" y="f129"/>
                  <a:pt x="f121" y="f5"/>
                </a:cubicBezTo>
                <a:close/>
                <a:moveTo>
                  <a:pt x="f130" y="f5"/>
                </a:moveTo>
                <a:lnTo>
                  <a:pt x="f131" y="f5"/>
                </a:lnTo>
                <a:cubicBezTo>
                  <a:pt x="f131" y="f132"/>
                  <a:pt x="f133" y="f134"/>
                  <a:pt x="f40" y="f134"/>
                </a:cubicBezTo>
                <a:lnTo>
                  <a:pt x="f40" y="f135"/>
                </a:lnTo>
                <a:cubicBezTo>
                  <a:pt x="f136" y="f135"/>
                  <a:pt x="f130" y="f137"/>
                  <a:pt x="f130" y="f5"/>
                </a:cubicBezTo>
                <a:close/>
                <a:moveTo>
                  <a:pt x="f138" y="f5"/>
                </a:moveTo>
                <a:lnTo>
                  <a:pt x="f139" y="f5"/>
                </a:lnTo>
                <a:cubicBezTo>
                  <a:pt x="f139" y="f140"/>
                  <a:pt x="f141" y="f142"/>
                  <a:pt x="f31" y="f142"/>
                </a:cubicBezTo>
                <a:lnTo>
                  <a:pt x="f31" y="f143"/>
                </a:lnTo>
                <a:cubicBezTo>
                  <a:pt x="f144" y="f143"/>
                  <a:pt x="f138" y="f145"/>
                  <a:pt x="f138" y="f5"/>
                </a:cubicBezTo>
                <a:close/>
                <a:moveTo>
                  <a:pt x="f146" y="f5"/>
                </a:moveTo>
                <a:lnTo>
                  <a:pt x="f147" y="f5"/>
                </a:lnTo>
                <a:cubicBezTo>
                  <a:pt x="f147" y="f148"/>
                  <a:pt x="f149" y="f150"/>
                  <a:pt x="f31" y="f150"/>
                </a:cubicBezTo>
                <a:lnTo>
                  <a:pt x="f31" y="f151"/>
                </a:lnTo>
                <a:cubicBezTo>
                  <a:pt x="f152" y="f151"/>
                  <a:pt x="f146" y="f153"/>
                  <a:pt x="f146" y="f5"/>
                </a:cubicBezTo>
                <a:close/>
              </a:path>
            </a:pathLst>
          </a:custGeom>
          <a:solidFill>
            <a:srgbClr val="FDFAF6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sp>
        <p:nvSpPr>
          <p:cNvPr id="8" name="Image 4" descr="preencoded.png">
            <a:extLst>
              <a:ext uri="{FF2B5EF4-FFF2-40B4-BE49-F238E27FC236}">
                <a16:creationId xmlns:a16="http://schemas.microsoft.com/office/drawing/2014/main" id="{F4B13389-FD33-FB6E-675F-E1E01D25D770}"/>
              </a:ext>
            </a:extLst>
          </p:cNvPr>
          <p:cNvSpPr/>
          <p:nvPr/>
        </p:nvSpPr>
        <p:spPr>
          <a:xfrm>
            <a:off x="2543869" y="0"/>
            <a:ext cx="2560338" cy="256033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560340"/>
              <a:gd name="f7" fmla="val 1414079"/>
              <a:gd name="f8" fmla="+- 0 0 -90"/>
              <a:gd name="f9" fmla="*/ f3 1 2560340"/>
              <a:gd name="f10" fmla="*/ f4 1 2560340"/>
              <a:gd name="f11" fmla="+- f6 0 f5"/>
              <a:gd name="f12" fmla="*/ f8 f0 1"/>
              <a:gd name="f13" fmla="*/ f11 1 2560340"/>
              <a:gd name="f14" fmla="*/ 0 f11 1"/>
              <a:gd name="f15" fmla="*/ 2560340 f11 1"/>
              <a:gd name="f16" fmla="*/ f12 1 f2"/>
              <a:gd name="f17" fmla="*/ f14 1 2560340"/>
              <a:gd name="f18" fmla="*/ f15 1 2560340"/>
              <a:gd name="f19" fmla="*/ f5 1 f13"/>
              <a:gd name="f20" fmla="*/ f6 1 f13"/>
              <a:gd name="f21" fmla="+- f16 0 f1"/>
              <a:gd name="f22" fmla="*/ f17 1 f13"/>
              <a:gd name="f23" fmla="*/ f18 1 f13"/>
              <a:gd name="f24" fmla="*/ f19 f9 1"/>
              <a:gd name="f25" fmla="*/ f20 f9 1"/>
              <a:gd name="f26" fmla="*/ f20 f10 1"/>
              <a:gd name="f27" fmla="*/ f19 f10 1"/>
              <a:gd name="f28" fmla="*/ f22 f9 1"/>
              <a:gd name="f29" fmla="*/ f23 f10 1"/>
              <a:gd name="f30" fmla="*/ f23 f9 1"/>
              <a:gd name="f31" fmla="*/ f22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1">
                <a:pos x="f28" y="f29"/>
              </a:cxn>
              <a:cxn ang="f21">
                <a:pos x="f30" y="f31"/>
              </a:cxn>
              <a:cxn ang="f21">
                <a:pos x="f28" y="f31"/>
              </a:cxn>
              <a:cxn ang="f21">
                <a:pos x="f28" y="f29"/>
              </a:cxn>
            </a:cxnLst>
            <a:rect l="f24" t="f27" r="f25" b="f26"/>
            <a:pathLst>
              <a:path w="2560340" h="2560340">
                <a:moveTo>
                  <a:pt x="f5" y="f6"/>
                </a:moveTo>
                <a:cubicBezTo>
                  <a:pt x="f7" y="f6"/>
                  <a:pt x="f6" y="f7"/>
                  <a:pt x="f6" y="f5"/>
                </a:cubicBezTo>
                <a:lnTo>
                  <a:pt x="f5" y="f5"/>
                </a:lnTo>
                <a:lnTo>
                  <a:pt x="f5" y="f6"/>
                </a:lnTo>
                <a:close/>
              </a:path>
            </a:pathLst>
          </a:custGeom>
          <a:solidFill>
            <a:srgbClr val="AAC3E8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sp>
        <p:nvSpPr>
          <p:cNvPr id="9" name="Freeform 70">
            <a:extLst>
              <a:ext uri="{FF2B5EF4-FFF2-40B4-BE49-F238E27FC236}">
                <a16:creationId xmlns:a16="http://schemas.microsoft.com/office/drawing/2014/main" id="{D835818D-29D4-37C2-5A0E-CD3FDC1C2F17}"/>
              </a:ext>
            </a:extLst>
          </p:cNvPr>
          <p:cNvSpPr/>
          <p:nvPr/>
        </p:nvSpPr>
        <p:spPr>
          <a:xfrm flipH="1">
            <a:off x="2535247" y="4308469"/>
            <a:ext cx="2550983" cy="256043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79"/>
              <a:gd name="f7" fmla="val 1083"/>
              <a:gd name="f8" fmla="+- 0 0 -90"/>
              <a:gd name="f9" fmla="*/ f3 1 1079"/>
              <a:gd name="f10" fmla="*/ f4 1 1083"/>
              <a:gd name="f11" fmla="+- f7 0 f5"/>
              <a:gd name="f12" fmla="+- f6 0 f5"/>
              <a:gd name="f13" fmla="*/ f8 f0 1"/>
              <a:gd name="f14" fmla="*/ f12 1 1079"/>
              <a:gd name="f15" fmla="*/ f11 1 1083"/>
              <a:gd name="f16" fmla="*/ 0 f12 1"/>
              <a:gd name="f17" fmla="*/ 1083 f11 1"/>
              <a:gd name="f18" fmla="*/ 1079 f12 1"/>
              <a:gd name="f19" fmla="*/ 0 f11 1"/>
              <a:gd name="f20" fmla="*/ f13 1 f2"/>
              <a:gd name="f21" fmla="*/ f16 1 1079"/>
              <a:gd name="f22" fmla="*/ f17 1 1083"/>
              <a:gd name="f23" fmla="*/ f18 1 1079"/>
              <a:gd name="f24" fmla="*/ f19 1 1083"/>
              <a:gd name="f25" fmla="*/ 0 1 f14"/>
              <a:gd name="f26" fmla="*/ f6 1 f14"/>
              <a:gd name="f27" fmla="*/ 0 1 f15"/>
              <a:gd name="f28" fmla="*/ f7 1 f15"/>
              <a:gd name="f29" fmla="+- f20 0 f1"/>
              <a:gd name="f30" fmla="*/ f21 1 f14"/>
              <a:gd name="f31" fmla="*/ f22 1 f15"/>
              <a:gd name="f32" fmla="*/ f23 1 f14"/>
              <a:gd name="f33" fmla="*/ f24 1 f15"/>
              <a:gd name="f34" fmla="*/ f25 f9 1"/>
              <a:gd name="f35" fmla="*/ f26 f9 1"/>
              <a:gd name="f36" fmla="*/ f28 f10 1"/>
              <a:gd name="f37" fmla="*/ f27 f10 1"/>
              <a:gd name="f38" fmla="*/ f30 f9 1"/>
              <a:gd name="f39" fmla="*/ f31 f10 1"/>
              <a:gd name="f40" fmla="*/ f32 f9 1"/>
              <a:gd name="f41" fmla="*/ f33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38" y="f39"/>
              </a:cxn>
              <a:cxn ang="f29">
                <a:pos x="f40" y="f39"/>
              </a:cxn>
              <a:cxn ang="f29">
                <a:pos x="f40" y="f41"/>
              </a:cxn>
              <a:cxn ang="f29">
                <a:pos x="f38" y="f39"/>
              </a:cxn>
            </a:cxnLst>
            <a:rect l="f34" t="f37" r="f35" b="f36"/>
            <a:pathLst>
              <a:path w="1079" h="1083">
                <a:moveTo>
                  <a:pt x="f5" y="f7"/>
                </a:moveTo>
                <a:lnTo>
                  <a:pt x="f6" y="f7"/>
                </a:lnTo>
                <a:lnTo>
                  <a:pt x="f6" y="f5"/>
                </a:lnTo>
                <a:lnTo>
                  <a:pt x="f5" y="f7"/>
                </a:lnTo>
                <a:close/>
              </a:path>
            </a:pathLst>
          </a:custGeom>
          <a:solidFill>
            <a:srgbClr val="DE8C8C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sp>
        <p:nvSpPr>
          <p:cNvPr id="10" name="Freeform 70">
            <a:extLst>
              <a:ext uri="{FF2B5EF4-FFF2-40B4-BE49-F238E27FC236}">
                <a16:creationId xmlns:a16="http://schemas.microsoft.com/office/drawing/2014/main" id="{B39035EC-C3DC-45B1-C6D8-59847A11D92B}"/>
              </a:ext>
            </a:extLst>
          </p:cNvPr>
          <p:cNvSpPr/>
          <p:nvPr/>
        </p:nvSpPr>
        <p:spPr>
          <a:xfrm flipH="1">
            <a:off x="-10616" y="4308469"/>
            <a:ext cx="2550983" cy="256043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79"/>
              <a:gd name="f7" fmla="val 1083"/>
              <a:gd name="f8" fmla="+- 0 0 -90"/>
              <a:gd name="f9" fmla="*/ f3 1 1079"/>
              <a:gd name="f10" fmla="*/ f4 1 1083"/>
              <a:gd name="f11" fmla="+- f7 0 f5"/>
              <a:gd name="f12" fmla="+- f6 0 f5"/>
              <a:gd name="f13" fmla="*/ f8 f0 1"/>
              <a:gd name="f14" fmla="*/ f12 1 1079"/>
              <a:gd name="f15" fmla="*/ f11 1 1083"/>
              <a:gd name="f16" fmla="*/ 0 f12 1"/>
              <a:gd name="f17" fmla="*/ 1083 f11 1"/>
              <a:gd name="f18" fmla="*/ 1079 f12 1"/>
              <a:gd name="f19" fmla="*/ 0 f11 1"/>
              <a:gd name="f20" fmla="*/ f13 1 f2"/>
              <a:gd name="f21" fmla="*/ f16 1 1079"/>
              <a:gd name="f22" fmla="*/ f17 1 1083"/>
              <a:gd name="f23" fmla="*/ f18 1 1079"/>
              <a:gd name="f24" fmla="*/ f19 1 1083"/>
              <a:gd name="f25" fmla="*/ 0 1 f14"/>
              <a:gd name="f26" fmla="*/ f6 1 f14"/>
              <a:gd name="f27" fmla="*/ 0 1 f15"/>
              <a:gd name="f28" fmla="*/ f7 1 f15"/>
              <a:gd name="f29" fmla="+- f20 0 f1"/>
              <a:gd name="f30" fmla="*/ f21 1 f14"/>
              <a:gd name="f31" fmla="*/ f22 1 f15"/>
              <a:gd name="f32" fmla="*/ f23 1 f14"/>
              <a:gd name="f33" fmla="*/ f24 1 f15"/>
              <a:gd name="f34" fmla="*/ f25 f9 1"/>
              <a:gd name="f35" fmla="*/ f26 f9 1"/>
              <a:gd name="f36" fmla="*/ f28 f10 1"/>
              <a:gd name="f37" fmla="*/ f27 f10 1"/>
              <a:gd name="f38" fmla="*/ f30 f9 1"/>
              <a:gd name="f39" fmla="*/ f31 f10 1"/>
              <a:gd name="f40" fmla="*/ f32 f9 1"/>
              <a:gd name="f41" fmla="*/ f33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9">
                <a:pos x="f38" y="f39"/>
              </a:cxn>
              <a:cxn ang="f29">
                <a:pos x="f40" y="f39"/>
              </a:cxn>
              <a:cxn ang="f29">
                <a:pos x="f40" y="f41"/>
              </a:cxn>
              <a:cxn ang="f29">
                <a:pos x="f38" y="f39"/>
              </a:cxn>
            </a:cxnLst>
            <a:rect l="f34" t="f37" r="f35" b="f36"/>
            <a:pathLst>
              <a:path w="1079" h="1083">
                <a:moveTo>
                  <a:pt x="f5" y="f7"/>
                </a:moveTo>
                <a:lnTo>
                  <a:pt x="f6" y="f7"/>
                </a:lnTo>
                <a:lnTo>
                  <a:pt x="f6" y="f5"/>
                </a:lnTo>
                <a:lnTo>
                  <a:pt x="f5" y="f7"/>
                </a:lnTo>
                <a:close/>
              </a:path>
            </a:pathLst>
          </a:custGeom>
          <a:solidFill>
            <a:srgbClr val="F5CDCE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2440990D-B90F-07F6-AA2A-9AAE88E028A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57B2227-5F7E-D04C-8A29-C8449A324A6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8816675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>
            <a:extLst>
              <a:ext uri="{FF2B5EF4-FFF2-40B4-BE49-F238E27FC236}">
                <a16:creationId xmlns:a16="http://schemas.microsoft.com/office/drawing/2014/main" id="{154241F8-82DB-BB65-C3E1-901C42FCE20C}"/>
              </a:ext>
            </a:extLst>
          </p:cNvPr>
          <p:cNvSpPr/>
          <p:nvPr/>
        </p:nvSpPr>
        <p:spPr>
          <a:xfrm>
            <a:off x="-24067" y="3390896"/>
            <a:ext cx="12216063" cy="3467103"/>
          </a:xfrm>
          <a:prstGeom prst="rect">
            <a:avLst/>
          </a:prstGeom>
          <a:solidFill>
            <a:srgbClr val="D2D592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450" b="0" i="0" u="none" strike="noStrike" kern="1200" cap="none" spc="0" baseline="0">
              <a:solidFill>
                <a:srgbClr val="FDFAF6"/>
              </a:solidFill>
              <a:uFillTx/>
              <a:latin typeface="Sabon Next LT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CF136C2-2192-F608-682D-811B64A6B1D6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4321FB-FC80-0AA8-9FE8-19020996CED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859178-90C1-D8D0-CB4F-7AD3F5F8204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117ABFE-4950-FA46-8E96-C1DA7835167E}" type="slidenum">
              <a:t>‹#›</a:t>
            </a:fld>
            <a:endParaRPr lang="en-US"/>
          </a:p>
        </p:txBody>
      </p:sp>
      <p:sp>
        <p:nvSpPr>
          <p:cNvPr id="6" name="Picture Placeholder 16">
            <a:extLst>
              <a:ext uri="{FF2B5EF4-FFF2-40B4-BE49-F238E27FC236}">
                <a16:creationId xmlns:a16="http://schemas.microsoft.com/office/drawing/2014/main" id="{988B4A53-AC0F-3262-4308-18255A2EA083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758906" y="2392024"/>
            <a:ext cx="2596896" cy="2596896"/>
          </a:xfrm>
          <a:solidFill>
            <a:srgbClr val="E4E6BE"/>
          </a:solidFill>
        </p:spPr>
        <p:txBody>
          <a:bodyPr anchor="ctr" anchorCtr="1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7" name="Text Placeholder 18">
            <a:extLst>
              <a:ext uri="{FF2B5EF4-FFF2-40B4-BE49-F238E27FC236}">
                <a16:creationId xmlns:a16="http://schemas.microsoft.com/office/drawing/2014/main" id="{E5E88DDA-86E8-BD7A-E02F-28065AC7EC6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58906" y="4989515"/>
            <a:ext cx="2598733" cy="1109660"/>
          </a:xfrm>
          <a:solidFill>
            <a:srgbClr val="FDFAF6"/>
          </a:solidFill>
        </p:spPr>
        <p:txBody>
          <a:bodyPr lIns="0" tIns="274320" rIns="0" anchorCtr="1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>
                <a:latin typeface="Arial" pitchFamily="34"/>
                <a:cs typeface="Arial" pitchFamily="34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8" name="Text Placeholder 20">
            <a:extLst>
              <a:ext uri="{FF2B5EF4-FFF2-40B4-BE49-F238E27FC236}">
                <a16:creationId xmlns:a16="http://schemas.microsoft.com/office/drawing/2014/main" id="{0913F837-975A-19FA-54DF-9B3BE9E9EDF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6887" y="5599758"/>
            <a:ext cx="2283476" cy="365129"/>
          </a:xfrm>
        </p:spPr>
        <p:txBody>
          <a:bodyPr anchor="ctr" anchorCtr="1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9" name="Picture Placeholder 16">
            <a:extLst>
              <a:ext uri="{FF2B5EF4-FFF2-40B4-BE49-F238E27FC236}">
                <a16:creationId xmlns:a16="http://schemas.microsoft.com/office/drawing/2014/main" id="{C7AC2570-60F2-1405-92FF-CA7C8D0B01B1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3517358" y="2392619"/>
            <a:ext cx="2596896" cy="2596896"/>
          </a:xfrm>
          <a:solidFill>
            <a:srgbClr val="E4E6BE"/>
          </a:solidFill>
        </p:spPr>
        <p:txBody>
          <a:bodyPr anchor="ctr" anchorCtr="1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0" name="Text Placeholder 18">
            <a:extLst>
              <a:ext uri="{FF2B5EF4-FFF2-40B4-BE49-F238E27FC236}">
                <a16:creationId xmlns:a16="http://schemas.microsoft.com/office/drawing/2014/main" id="{C8E5AA80-6FAA-DF9D-2BC3-C17B7C07D18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516745" y="4990109"/>
            <a:ext cx="2598733" cy="1109660"/>
          </a:xfrm>
          <a:solidFill>
            <a:srgbClr val="FDFAF6"/>
          </a:solidFill>
        </p:spPr>
        <p:txBody>
          <a:bodyPr lIns="0" tIns="274320" rIns="0" anchorCtr="1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>
                <a:latin typeface="Arial" pitchFamily="34"/>
                <a:cs typeface="Arial" pitchFamily="34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11" name="Text Placeholder 20">
            <a:extLst>
              <a:ext uri="{FF2B5EF4-FFF2-40B4-BE49-F238E27FC236}">
                <a16:creationId xmlns:a16="http://schemas.microsoft.com/office/drawing/2014/main" id="{984E345C-4064-50C9-E0B9-0EDE78B8F94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674077" y="5600352"/>
            <a:ext cx="2283476" cy="365129"/>
          </a:xfrm>
        </p:spPr>
        <p:txBody>
          <a:bodyPr anchor="ctr" anchorCtr="1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12" name="Picture Placeholder 16">
            <a:extLst>
              <a:ext uri="{FF2B5EF4-FFF2-40B4-BE49-F238E27FC236}">
                <a16:creationId xmlns:a16="http://schemas.microsoft.com/office/drawing/2014/main" id="{5933CF5B-87C0-FDAF-8279-04582ACABBC2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275819" y="2393213"/>
            <a:ext cx="2596896" cy="2596896"/>
          </a:xfrm>
          <a:solidFill>
            <a:srgbClr val="E4E6BE"/>
          </a:solidFill>
        </p:spPr>
        <p:txBody>
          <a:bodyPr anchor="ctr" anchorCtr="1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3" name="Text Placeholder 18">
            <a:extLst>
              <a:ext uri="{FF2B5EF4-FFF2-40B4-BE49-F238E27FC236}">
                <a16:creationId xmlns:a16="http://schemas.microsoft.com/office/drawing/2014/main" id="{139B4ACB-2F4B-0E4E-3F63-FF8A31773E6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274585" y="4990703"/>
            <a:ext cx="2598733" cy="1109660"/>
          </a:xfrm>
          <a:solidFill>
            <a:srgbClr val="FDFAF6"/>
          </a:solidFill>
        </p:spPr>
        <p:txBody>
          <a:bodyPr lIns="0" tIns="274320" rIns="0" anchorCtr="1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>
                <a:latin typeface="Arial" pitchFamily="34"/>
                <a:cs typeface="Arial" pitchFamily="34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14" name="Text Placeholder 20">
            <a:extLst>
              <a:ext uri="{FF2B5EF4-FFF2-40B4-BE49-F238E27FC236}">
                <a16:creationId xmlns:a16="http://schemas.microsoft.com/office/drawing/2014/main" id="{B4875B6F-25E6-7FEB-4A9F-496121CB66B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432529" y="5600946"/>
            <a:ext cx="2283476" cy="365129"/>
          </a:xfrm>
        </p:spPr>
        <p:txBody>
          <a:bodyPr anchor="ctr" anchorCtr="1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15" name="Picture Placeholder 16">
            <a:extLst>
              <a:ext uri="{FF2B5EF4-FFF2-40B4-BE49-F238E27FC236}">
                <a16:creationId xmlns:a16="http://schemas.microsoft.com/office/drawing/2014/main" id="{3348DE24-7E37-0CC5-B518-C2493F5B72DB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9034272" y="2393213"/>
            <a:ext cx="2596896" cy="2596896"/>
          </a:xfrm>
          <a:solidFill>
            <a:srgbClr val="E4E6BE"/>
          </a:solidFill>
        </p:spPr>
        <p:txBody>
          <a:bodyPr anchor="ctr" anchorCtr="1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6" name="Text Placeholder 18">
            <a:extLst>
              <a:ext uri="{FF2B5EF4-FFF2-40B4-BE49-F238E27FC236}">
                <a16:creationId xmlns:a16="http://schemas.microsoft.com/office/drawing/2014/main" id="{4158E540-BC02-D21C-AA9A-9981D2FBC9D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032434" y="4990703"/>
            <a:ext cx="2598733" cy="1109660"/>
          </a:xfrm>
          <a:solidFill>
            <a:srgbClr val="FDFAF6"/>
          </a:solidFill>
        </p:spPr>
        <p:txBody>
          <a:bodyPr lIns="0" tIns="274320" rIns="0" anchorCtr="1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>
                <a:latin typeface="Arial" pitchFamily="34"/>
                <a:cs typeface="Arial" pitchFamily="34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17" name="Text Placeholder 20">
            <a:extLst>
              <a:ext uri="{FF2B5EF4-FFF2-40B4-BE49-F238E27FC236}">
                <a16:creationId xmlns:a16="http://schemas.microsoft.com/office/drawing/2014/main" id="{2F8807FB-C159-0034-6339-C6A9D1B8A2C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190981" y="5600946"/>
            <a:ext cx="2283476" cy="365129"/>
          </a:xfrm>
        </p:spPr>
        <p:txBody>
          <a:bodyPr anchor="ctr" anchorCtr="1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8248055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6F07D5-BB2C-8EC1-72E2-8AAAFA80EAF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58952" y="539496"/>
            <a:ext cx="10671048" cy="7680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4A70DF0-1B23-B4B3-CE8D-B03E09275B6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5CF26D5B-4A78-5EDF-1D6A-87C05D7EA0E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46BE840-A9BA-224B-91B2-CA1AD7D8B7EC}" type="slidenum">
              <a:t>‹#›</a:t>
            </a:fld>
            <a:endParaRPr lang="en-US"/>
          </a:p>
        </p:txBody>
      </p:sp>
      <p:sp>
        <p:nvSpPr>
          <p:cNvPr id="5" name="Picture Placeholder 16">
            <a:extLst>
              <a:ext uri="{FF2B5EF4-FFF2-40B4-BE49-F238E27FC236}">
                <a16:creationId xmlns:a16="http://schemas.microsoft.com/office/drawing/2014/main" id="{17370244-5AE0-1FFC-859D-4210FFF849D7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271016" y="1545336"/>
            <a:ext cx="2029968" cy="1828800"/>
          </a:xfrm>
          <a:solidFill>
            <a:srgbClr val="E4E6BE"/>
          </a:solidFill>
        </p:spPr>
        <p:txBody>
          <a:bodyPr anchor="ctr" anchorCtr="1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6" name="Text Placeholder 18">
            <a:extLst>
              <a:ext uri="{FF2B5EF4-FFF2-40B4-BE49-F238E27FC236}">
                <a16:creationId xmlns:a16="http://schemas.microsoft.com/office/drawing/2014/main" id="{14B49564-1BC2-2E4B-0A9D-378074E0C34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271016" y="3191256"/>
            <a:ext cx="2029968" cy="694944"/>
          </a:xfrm>
          <a:solidFill>
            <a:srgbClr val="D2D592"/>
          </a:solidFill>
        </p:spPr>
        <p:txBody>
          <a:bodyPr lIns="0" tIns="155448" rIns="0" anchorCtr="1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>
                <a:latin typeface="Arial" pitchFamily="34"/>
                <a:cs typeface="Arial" pitchFamily="34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7" name="Text Placeholder 20">
            <a:extLst>
              <a:ext uri="{FF2B5EF4-FFF2-40B4-BE49-F238E27FC236}">
                <a16:creationId xmlns:a16="http://schemas.microsoft.com/office/drawing/2014/main" id="{4D95FBDC-A73C-C19C-91D5-42253ED8E61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271016" y="3616964"/>
            <a:ext cx="2029968" cy="182880"/>
          </a:xfrm>
        </p:spPr>
        <p:txBody>
          <a:bodyPr anchor="ctr" anchorCtr="1">
            <a:noAutofit/>
          </a:bodyPr>
          <a:lstStyle>
            <a:lvl1pPr marL="0" indent="0" algn="ctr">
              <a:buNone/>
              <a:defRPr sz="1200" spc="20"/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8" name="Picture Placeholder 16">
            <a:extLst>
              <a:ext uri="{FF2B5EF4-FFF2-40B4-BE49-F238E27FC236}">
                <a16:creationId xmlns:a16="http://schemas.microsoft.com/office/drawing/2014/main" id="{D97E2DB7-C2BC-CEAF-628E-6D3BA68159B3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271016" y="4144261"/>
            <a:ext cx="2029968" cy="1828800"/>
          </a:xfrm>
          <a:solidFill>
            <a:srgbClr val="E4E6BE"/>
          </a:solidFill>
        </p:spPr>
        <p:txBody>
          <a:bodyPr anchor="ctr" anchorCtr="1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9" name="Text Placeholder 18">
            <a:extLst>
              <a:ext uri="{FF2B5EF4-FFF2-40B4-BE49-F238E27FC236}">
                <a16:creationId xmlns:a16="http://schemas.microsoft.com/office/drawing/2014/main" id="{37613ED0-8C0F-3A80-92C1-0E7AF7DA4D4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271016" y="5790181"/>
            <a:ext cx="2029968" cy="694944"/>
          </a:xfrm>
          <a:solidFill>
            <a:srgbClr val="F5CDCE"/>
          </a:solidFill>
        </p:spPr>
        <p:txBody>
          <a:bodyPr lIns="0" tIns="155448" rIns="0" anchorCtr="1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>
                <a:latin typeface="Arial" pitchFamily="34"/>
                <a:cs typeface="Arial" pitchFamily="34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10" name="Text Placeholder 20">
            <a:extLst>
              <a:ext uri="{FF2B5EF4-FFF2-40B4-BE49-F238E27FC236}">
                <a16:creationId xmlns:a16="http://schemas.microsoft.com/office/drawing/2014/main" id="{AB290E27-96B8-0DA3-6E9F-9AD63ABAD56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271016" y="6215890"/>
            <a:ext cx="2029968" cy="182880"/>
          </a:xfrm>
        </p:spPr>
        <p:txBody>
          <a:bodyPr anchor="ctr" anchorCtr="1">
            <a:noAutofit/>
          </a:bodyPr>
          <a:lstStyle>
            <a:lvl1pPr marL="0" indent="0" algn="ctr">
              <a:buNone/>
              <a:defRPr sz="1200" spc="20"/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11" name="Picture Placeholder 16">
            <a:extLst>
              <a:ext uri="{FF2B5EF4-FFF2-40B4-BE49-F238E27FC236}">
                <a16:creationId xmlns:a16="http://schemas.microsoft.com/office/drawing/2014/main" id="{96D626B7-CC8C-F77D-0BD2-30B961DD6953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3828291" y="1545336"/>
            <a:ext cx="2029968" cy="1828800"/>
          </a:xfrm>
          <a:solidFill>
            <a:srgbClr val="E4E6BE"/>
          </a:solidFill>
        </p:spPr>
        <p:txBody>
          <a:bodyPr anchor="ctr" anchorCtr="1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2" name="Text Placeholder 18">
            <a:extLst>
              <a:ext uri="{FF2B5EF4-FFF2-40B4-BE49-F238E27FC236}">
                <a16:creationId xmlns:a16="http://schemas.microsoft.com/office/drawing/2014/main" id="{40126FFC-9C7C-C6E7-B64E-7F7A94A5F32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828291" y="3191256"/>
            <a:ext cx="2029968" cy="694944"/>
          </a:xfrm>
          <a:solidFill>
            <a:srgbClr val="F5CDCE"/>
          </a:solidFill>
        </p:spPr>
        <p:txBody>
          <a:bodyPr lIns="0" tIns="155448" rIns="0" anchorCtr="1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>
                <a:latin typeface="Arial" pitchFamily="34"/>
                <a:cs typeface="Arial" pitchFamily="34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13" name="Text Placeholder 20">
            <a:extLst>
              <a:ext uri="{FF2B5EF4-FFF2-40B4-BE49-F238E27FC236}">
                <a16:creationId xmlns:a16="http://schemas.microsoft.com/office/drawing/2014/main" id="{998FB658-BCAC-835F-FAD7-34418649A46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828291" y="3616964"/>
            <a:ext cx="2029968" cy="182880"/>
          </a:xfrm>
        </p:spPr>
        <p:txBody>
          <a:bodyPr anchor="ctr" anchorCtr="1">
            <a:noAutofit/>
          </a:bodyPr>
          <a:lstStyle>
            <a:lvl1pPr marL="0" indent="0" algn="ctr">
              <a:buNone/>
              <a:defRPr sz="1200" spc="20"/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14" name="Picture Placeholder 16">
            <a:extLst>
              <a:ext uri="{FF2B5EF4-FFF2-40B4-BE49-F238E27FC236}">
                <a16:creationId xmlns:a16="http://schemas.microsoft.com/office/drawing/2014/main" id="{C3BC7EC8-48C5-2250-A2C8-E463BD629C47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3828291" y="4144261"/>
            <a:ext cx="2029968" cy="1828800"/>
          </a:xfrm>
          <a:solidFill>
            <a:srgbClr val="E4E6BE"/>
          </a:solidFill>
        </p:spPr>
        <p:txBody>
          <a:bodyPr anchor="ctr" anchorCtr="1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5" name="Text Placeholder 18">
            <a:extLst>
              <a:ext uri="{FF2B5EF4-FFF2-40B4-BE49-F238E27FC236}">
                <a16:creationId xmlns:a16="http://schemas.microsoft.com/office/drawing/2014/main" id="{B0E4E0B5-F159-12B1-72C3-B813F2F09F2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828291" y="5790181"/>
            <a:ext cx="2029968" cy="694944"/>
          </a:xfrm>
          <a:solidFill>
            <a:srgbClr val="D2D592"/>
          </a:solidFill>
        </p:spPr>
        <p:txBody>
          <a:bodyPr lIns="0" tIns="155448" rIns="0" anchorCtr="1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>
                <a:latin typeface="Arial" pitchFamily="34"/>
                <a:cs typeface="Arial" pitchFamily="34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16" name="Text Placeholder 20">
            <a:extLst>
              <a:ext uri="{FF2B5EF4-FFF2-40B4-BE49-F238E27FC236}">
                <a16:creationId xmlns:a16="http://schemas.microsoft.com/office/drawing/2014/main" id="{05134E82-36F5-DC3A-C8DA-F26566CB24E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828291" y="6215890"/>
            <a:ext cx="2029968" cy="182880"/>
          </a:xfrm>
        </p:spPr>
        <p:txBody>
          <a:bodyPr anchor="ctr" anchorCtr="1">
            <a:noAutofit/>
          </a:bodyPr>
          <a:lstStyle>
            <a:lvl1pPr marL="0" indent="0" algn="ctr">
              <a:buNone/>
              <a:defRPr sz="1200" spc="20"/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AAB3A457-62B2-D0C1-570D-901F100DD95A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385556" y="1545336"/>
            <a:ext cx="2029968" cy="1828800"/>
          </a:xfrm>
          <a:solidFill>
            <a:srgbClr val="E4E6BE"/>
          </a:solidFill>
        </p:spPr>
        <p:txBody>
          <a:bodyPr anchor="ctr" anchorCtr="1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8" name="Text Placeholder 18">
            <a:extLst>
              <a:ext uri="{FF2B5EF4-FFF2-40B4-BE49-F238E27FC236}">
                <a16:creationId xmlns:a16="http://schemas.microsoft.com/office/drawing/2014/main" id="{2612AFD7-B59F-1FDF-CB3D-DFFD7D82E91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385556" y="3191256"/>
            <a:ext cx="2029968" cy="694944"/>
          </a:xfrm>
          <a:solidFill>
            <a:srgbClr val="D2D592"/>
          </a:solidFill>
        </p:spPr>
        <p:txBody>
          <a:bodyPr lIns="0" tIns="155448" rIns="0" anchorCtr="1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>
                <a:latin typeface="Arial" pitchFamily="34"/>
                <a:cs typeface="Arial" pitchFamily="34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19" name="Text Placeholder 20">
            <a:extLst>
              <a:ext uri="{FF2B5EF4-FFF2-40B4-BE49-F238E27FC236}">
                <a16:creationId xmlns:a16="http://schemas.microsoft.com/office/drawing/2014/main" id="{FBEC77ED-8BA7-CBB9-B840-DF399DBC26F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385556" y="3616964"/>
            <a:ext cx="2029968" cy="182880"/>
          </a:xfrm>
        </p:spPr>
        <p:txBody>
          <a:bodyPr anchor="ctr" anchorCtr="1">
            <a:noAutofit/>
          </a:bodyPr>
          <a:lstStyle>
            <a:lvl1pPr marL="0" indent="0" algn="ctr">
              <a:buNone/>
              <a:defRPr sz="1200" spc="20"/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20" name="Picture Placeholder 16">
            <a:extLst>
              <a:ext uri="{FF2B5EF4-FFF2-40B4-BE49-F238E27FC236}">
                <a16:creationId xmlns:a16="http://schemas.microsoft.com/office/drawing/2014/main" id="{7F209A23-3FE7-57C9-46AA-587A73134383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6385556" y="4144261"/>
            <a:ext cx="2029968" cy="1828800"/>
          </a:xfrm>
          <a:solidFill>
            <a:srgbClr val="E4E6BE"/>
          </a:solidFill>
        </p:spPr>
        <p:txBody>
          <a:bodyPr anchor="ctr" anchorCtr="1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21" name="Text Placeholder 18">
            <a:extLst>
              <a:ext uri="{FF2B5EF4-FFF2-40B4-BE49-F238E27FC236}">
                <a16:creationId xmlns:a16="http://schemas.microsoft.com/office/drawing/2014/main" id="{66B04DFA-F2F3-C352-4F26-4A2A883D04C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385556" y="5790181"/>
            <a:ext cx="2029968" cy="694944"/>
          </a:xfrm>
          <a:solidFill>
            <a:srgbClr val="F5CDCE"/>
          </a:solidFill>
        </p:spPr>
        <p:txBody>
          <a:bodyPr lIns="0" tIns="155448" rIns="0" anchorCtr="1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>
                <a:latin typeface="Arial" pitchFamily="34"/>
                <a:cs typeface="Arial" pitchFamily="34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22" name="Text Placeholder 20">
            <a:extLst>
              <a:ext uri="{FF2B5EF4-FFF2-40B4-BE49-F238E27FC236}">
                <a16:creationId xmlns:a16="http://schemas.microsoft.com/office/drawing/2014/main" id="{C25696A2-7A2C-0EF0-B92A-41AF151960B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385556" y="6215890"/>
            <a:ext cx="2029968" cy="182880"/>
          </a:xfrm>
        </p:spPr>
        <p:txBody>
          <a:bodyPr anchor="ctr" anchorCtr="1">
            <a:noAutofit/>
          </a:bodyPr>
          <a:lstStyle>
            <a:lvl1pPr marL="0" indent="0" algn="ctr">
              <a:buNone/>
              <a:defRPr sz="1200" spc="20"/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23" name="Picture Placeholder 16">
            <a:extLst>
              <a:ext uri="{FF2B5EF4-FFF2-40B4-BE49-F238E27FC236}">
                <a16:creationId xmlns:a16="http://schemas.microsoft.com/office/drawing/2014/main" id="{368BA056-B06F-B3A4-44D1-4A865408E2B5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942832" y="1545336"/>
            <a:ext cx="2029968" cy="1828800"/>
          </a:xfrm>
          <a:solidFill>
            <a:srgbClr val="E4E6BE"/>
          </a:solidFill>
        </p:spPr>
        <p:txBody>
          <a:bodyPr anchor="ctr" anchorCtr="1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24" name="Text Placeholder 18">
            <a:extLst>
              <a:ext uri="{FF2B5EF4-FFF2-40B4-BE49-F238E27FC236}">
                <a16:creationId xmlns:a16="http://schemas.microsoft.com/office/drawing/2014/main" id="{2E7181FB-BE2A-395A-F58A-7AD8C251DD4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942832" y="3191256"/>
            <a:ext cx="2029968" cy="694944"/>
          </a:xfrm>
          <a:solidFill>
            <a:srgbClr val="F5CDCE"/>
          </a:solidFill>
        </p:spPr>
        <p:txBody>
          <a:bodyPr lIns="0" tIns="155448" rIns="0" anchorCtr="1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>
                <a:latin typeface="Arial" pitchFamily="34"/>
                <a:cs typeface="Arial" pitchFamily="34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25" name="Text Placeholder 20">
            <a:extLst>
              <a:ext uri="{FF2B5EF4-FFF2-40B4-BE49-F238E27FC236}">
                <a16:creationId xmlns:a16="http://schemas.microsoft.com/office/drawing/2014/main" id="{20E575FA-B59D-53C3-3172-7FA1630DB6B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942832" y="3616964"/>
            <a:ext cx="2029968" cy="182880"/>
          </a:xfrm>
        </p:spPr>
        <p:txBody>
          <a:bodyPr anchor="ctr" anchorCtr="1">
            <a:noAutofit/>
          </a:bodyPr>
          <a:lstStyle>
            <a:lvl1pPr marL="0" indent="0" algn="ctr">
              <a:buNone/>
              <a:defRPr sz="1200" spc="20"/>
            </a:lvl1pPr>
          </a:lstStyle>
          <a:p>
            <a:pPr lvl="0"/>
            <a:r>
              <a:rPr lang="en-US"/>
              <a:t>Title</a:t>
            </a:r>
          </a:p>
        </p:txBody>
      </p:sp>
      <p:sp>
        <p:nvSpPr>
          <p:cNvPr id="26" name="Picture Placeholder 16">
            <a:extLst>
              <a:ext uri="{FF2B5EF4-FFF2-40B4-BE49-F238E27FC236}">
                <a16:creationId xmlns:a16="http://schemas.microsoft.com/office/drawing/2014/main" id="{22CBFC24-A614-4958-D219-DF4D6DF296D2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8942832" y="4144261"/>
            <a:ext cx="2029968" cy="1828800"/>
          </a:xfrm>
          <a:solidFill>
            <a:srgbClr val="E4E6BE"/>
          </a:solidFill>
        </p:spPr>
        <p:txBody>
          <a:bodyPr anchor="ctr" anchorCtr="1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27" name="Text Placeholder 18">
            <a:extLst>
              <a:ext uri="{FF2B5EF4-FFF2-40B4-BE49-F238E27FC236}">
                <a16:creationId xmlns:a16="http://schemas.microsoft.com/office/drawing/2014/main" id="{E0EC2D03-3456-FACD-1130-110DAE32DDA6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942832" y="5790181"/>
            <a:ext cx="2029968" cy="694944"/>
          </a:xfrm>
          <a:solidFill>
            <a:srgbClr val="D2D592"/>
          </a:solidFill>
        </p:spPr>
        <p:txBody>
          <a:bodyPr lIns="0" tIns="155448" rIns="0" anchorCtr="1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>
                <a:latin typeface="Arial" pitchFamily="34"/>
                <a:cs typeface="Arial" pitchFamily="34"/>
              </a:defRPr>
            </a:lvl1pPr>
          </a:lstStyle>
          <a:p>
            <a:pPr lvl="0"/>
            <a:r>
              <a:rPr lang="en-US"/>
              <a:t>Name</a:t>
            </a:r>
          </a:p>
        </p:txBody>
      </p:sp>
      <p:sp>
        <p:nvSpPr>
          <p:cNvPr id="28" name="Text Placeholder 20">
            <a:extLst>
              <a:ext uri="{FF2B5EF4-FFF2-40B4-BE49-F238E27FC236}">
                <a16:creationId xmlns:a16="http://schemas.microsoft.com/office/drawing/2014/main" id="{C80FB6DD-A6A8-B5DF-6416-EF399C6D5B8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942832" y="6215890"/>
            <a:ext cx="2029968" cy="182880"/>
          </a:xfrm>
        </p:spPr>
        <p:txBody>
          <a:bodyPr anchor="ctr" anchorCtr="1">
            <a:noAutofit/>
          </a:bodyPr>
          <a:lstStyle>
            <a:lvl1pPr marL="0" indent="0" algn="ctr">
              <a:buNone/>
              <a:defRPr sz="1200" spc="20"/>
            </a:lvl1pPr>
          </a:lstStyle>
          <a:p>
            <a:pPr lvl="0"/>
            <a:r>
              <a:rPr lang="en-US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33927427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">
            <a:extLst>
              <a:ext uri="{FF2B5EF4-FFF2-40B4-BE49-F238E27FC236}">
                <a16:creationId xmlns:a16="http://schemas.microsoft.com/office/drawing/2014/main" id="{12F9E24A-6DFE-F5AD-B077-FC24A58384F8}"/>
              </a:ext>
            </a:extLst>
          </p:cNvPr>
          <p:cNvSpPr/>
          <p:nvPr/>
        </p:nvSpPr>
        <p:spPr>
          <a:xfrm>
            <a:off x="685333" y="3796479"/>
            <a:ext cx="2011680" cy="1517904"/>
          </a:xfrm>
          <a:prstGeom prst="rect">
            <a:avLst/>
          </a:prstGeom>
          <a:solidFill>
            <a:srgbClr val="F5CDCE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DFAF6"/>
              </a:solidFill>
              <a:uFillTx/>
              <a:latin typeface="Sabon Next LT"/>
            </a:endParaRPr>
          </a:p>
        </p:txBody>
      </p:sp>
      <p:sp>
        <p:nvSpPr>
          <p:cNvPr id="3" name="Rectangle 17">
            <a:extLst>
              <a:ext uri="{FF2B5EF4-FFF2-40B4-BE49-F238E27FC236}">
                <a16:creationId xmlns:a16="http://schemas.microsoft.com/office/drawing/2014/main" id="{23677762-0645-0F51-6636-5F046B97D4F5}"/>
              </a:ext>
            </a:extLst>
          </p:cNvPr>
          <p:cNvSpPr/>
          <p:nvPr/>
        </p:nvSpPr>
        <p:spPr>
          <a:xfrm>
            <a:off x="2900906" y="3796479"/>
            <a:ext cx="2011680" cy="1517904"/>
          </a:xfrm>
          <a:prstGeom prst="rect">
            <a:avLst/>
          </a:prstGeom>
          <a:solidFill>
            <a:srgbClr val="DDE7F6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DFAF6"/>
              </a:solidFill>
              <a:uFillTx/>
              <a:latin typeface="Sabon Next LT"/>
            </a:endParaRPr>
          </a:p>
        </p:txBody>
      </p:sp>
      <p:sp>
        <p:nvSpPr>
          <p:cNvPr id="4" name="Rectangle 19">
            <a:extLst>
              <a:ext uri="{FF2B5EF4-FFF2-40B4-BE49-F238E27FC236}">
                <a16:creationId xmlns:a16="http://schemas.microsoft.com/office/drawing/2014/main" id="{E31CA8F2-13F6-1339-9E77-F4FB7A564E3E}"/>
              </a:ext>
            </a:extLst>
          </p:cNvPr>
          <p:cNvSpPr/>
          <p:nvPr/>
        </p:nvSpPr>
        <p:spPr>
          <a:xfrm>
            <a:off x="5116479" y="3796479"/>
            <a:ext cx="2011680" cy="1517904"/>
          </a:xfrm>
          <a:prstGeom prst="rect">
            <a:avLst/>
          </a:prstGeom>
          <a:solidFill>
            <a:srgbClr val="F5CDCE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DFAF6"/>
              </a:solidFill>
              <a:uFillTx/>
              <a:latin typeface="Sabon Next LT"/>
            </a:endParaRPr>
          </a:p>
        </p:txBody>
      </p:sp>
      <p:sp>
        <p:nvSpPr>
          <p:cNvPr id="5" name="Rectangle 21">
            <a:extLst>
              <a:ext uri="{FF2B5EF4-FFF2-40B4-BE49-F238E27FC236}">
                <a16:creationId xmlns:a16="http://schemas.microsoft.com/office/drawing/2014/main" id="{7BF6A550-0019-36CF-4C1E-C43C5007C2C2}"/>
              </a:ext>
            </a:extLst>
          </p:cNvPr>
          <p:cNvSpPr/>
          <p:nvPr/>
        </p:nvSpPr>
        <p:spPr>
          <a:xfrm>
            <a:off x="9547625" y="3796479"/>
            <a:ext cx="2011680" cy="1517904"/>
          </a:xfrm>
          <a:prstGeom prst="rect">
            <a:avLst/>
          </a:prstGeom>
          <a:solidFill>
            <a:srgbClr val="F5CDCE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DFAF6"/>
              </a:solidFill>
              <a:uFillTx/>
              <a:latin typeface="Sabon Next LT"/>
            </a:endParaRPr>
          </a:p>
        </p:txBody>
      </p:sp>
      <p:sp>
        <p:nvSpPr>
          <p:cNvPr id="6" name="Rectangle 23">
            <a:extLst>
              <a:ext uri="{FF2B5EF4-FFF2-40B4-BE49-F238E27FC236}">
                <a16:creationId xmlns:a16="http://schemas.microsoft.com/office/drawing/2014/main" id="{43AF12E3-1224-54D0-A822-55C395AD940A}"/>
              </a:ext>
            </a:extLst>
          </p:cNvPr>
          <p:cNvSpPr/>
          <p:nvPr/>
        </p:nvSpPr>
        <p:spPr>
          <a:xfrm>
            <a:off x="7332061" y="3796479"/>
            <a:ext cx="2011680" cy="1517904"/>
          </a:xfrm>
          <a:prstGeom prst="rect">
            <a:avLst/>
          </a:prstGeom>
          <a:solidFill>
            <a:srgbClr val="DDE7F6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DFAF6"/>
              </a:solidFill>
              <a:uFillTx/>
              <a:latin typeface="Sabon Next LT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AE8B8D6-4317-2E74-2712-8A027547985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58952" y="841248"/>
            <a:ext cx="10671048" cy="7680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163184C5-95BD-7854-1574-D095B7815AE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9" name="Slide Number Placeholder 4">
            <a:extLst>
              <a:ext uri="{FF2B5EF4-FFF2-40B4-BE49-F238E27FC236}">
                <a16:creationId xmlns:a16="http://schemas.microsoft.com/office/drawing/2014/main" id="{A1081B60-21BF-A877-26FB-09662EF110C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F1797CE-F564-6840-9482-F430B4688329}" type="slidenum">
              <a:t>‹#›</a:t>
            </a:fld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CCE56C3-702B-DD10-0C98-B9BD3444F82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5333" y="2491685"/>
            <a:ext cx="2011680" cy="2825175"/>
          </a:xfrm>
          <a:ln w="12701">
            <a:solidFill>
              <a:srgbClr val="F5CDCE"/>
            </a:solidFill>
            <a:prstDash val="solid"/>
          </a:ln>
        </p:spPr>
        <p:txBody>
          <a:bodyPr tIns="685800" anchorCtr="1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>
                <a:latin typeface="Arial" pitchFamily="34"/>
                <a:cs typeface="Arial" pitchFamily="34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Picture Placeholder 62">
            <a:extLst>
              <a:ext uri="{FF2B5EF4-FFF2-40B4-BE49-F238E27FC236}">
                <a16:creationId xmlns:a16="http://schemas.microsoft.com/office/drawing/2014/main" id="{F8B85623-B206-39D9-8880-A348C320AF39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339129" y="2111056"/>
            <a:ext cx="704088" cy="704088"/>
          </a:xfrm>
          <a:solidFill>
            <a:srgbClr val="F5CDCE"/>
          </a:solidFill>
        </p:spPr>
        <p:txBody>
          <a:bodyPr lIns="0" tIns="0" rIns="0" bIns="0" anchor="ctr" anchorCtr="1">
            <a:noAutofit/>
          </a:bodyPr>
          <a:lstStyle>
            <a:lvl1pPr marL="0" indent="0" algn="ctr">
              <a:buNone/>
              <a:defRPr sz="9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2" name="Text Placeholder 51">
            <a:extLst>
              <a:ext uri="{FF2B5EF4-FFF2-40B4-BE49-F238E27FC236}">
                <a16:creationId xmlns:a16="http://schemas.microsoft.com/office/drawing/2014/main" id="{BE0EAB3B-CB17-C31F-8DE6-254347E940E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31053" y="3888403"/>
            <a:ext cx="1920240" cy="1371600"/>
          </a:xfrm>
        </p:spPr>
        <p:txBody>
          <a:bodyPr anchor="ctr" anchorCtr="1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BE6F670C-47D7-8061-7ED8-4DA9BFBAEB1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900906" y="2491685"/>
            <a:ext cx="2011680" cy="2825175"/>
          </a:xfrm>
          <a:ln w="12701">
            <a:solidFill>
              <a:srgbClr val="AAC3E8"/>
            </a:solidFill>
            <a:prstDash val="solid"/>
          </a:ln>
        </p:spPr>
        <p:txBody>
          <a:bodyPr tIns="685800" anchorCtr="1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>
                <a:latin typeface="Arial" pitchFamily="34"/>
                <a:cs typeface="Arial" pitchFamily="34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Picture Placeholder 62">
            <a:extLst>
              <a:ext uri="{FF2B5EF4-FFF2-40B4-BE49-F238E27FC236}">
                <a16:creationId xmlns:a16="http://schemas.microsoft.com/office/drawing/2014/main" id="{AE0183EF-8345-D8C4-208C-8E820B1459F9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3554702" y="2111056"/>
            <a:ext cx="704088" cy="704088"/>
          </a:xfrm>
          <a:solidFill>
            <a:srgbClr val="AAC3E8"/>
          </a:solidFill>
        </p:spPr>
        <p:txBody>
          <a:bodyPr lIns="0" tIns="0" rIns="0" bIns="0" anchor="ctr" anchorCtr="1">
            <a:noAutofit/>
          </a:bodyPr>
          <a:lstStyle>
            <a:lvl1pPr marL="0" indent="0" algn="ctr">
              <a:buNone/>
              <a:defRPr sz="9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5" name="Text Placeholder 51">
            <a:extLst>
              <a:ext uri="{FF2B5EF4-FFF2-40B4-BE49-F238E27FC236}">
                <a16:creationId xmlns:a16="http://schemas.microsoft.com/office/drawing/2014/main" id="{BCC2D743-DDC7-535C-464D-35426218A92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946626" y="3888403"/>
            <a:ext cx="1920240" cy="1371600"/>
          </a:xfrm>
        </p:spPr>
        <p:txBody>
          <a:bodyPr anchor="ctr" anchorCtr="1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4">
            <a:extLst>
              <a:ext uri="{FF2B5EF4-FFF2-40B4-BE49-F238E27FC236}">
                <a16:creationId xmlns:a16="http://schemas.microsoft.com/office/drawing/2014/main" id="{F32F6780-1F29-5AE0-668D-BF1198DA5D1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116479" y="2491685"/>
            <a:ext cx="2011680" cy="2825175"/>
          </a:xfrm>
          <a:ln w="12701">
            <a:solidFill>
              <a:srgbClr val="F5CDCE"/>
            </a:solidFill>
            <a:prstDash val="solid"/>
          </a:ln>
        </p:spPr>
        <p:txBody>
          <a:bodyPr tIns="685800" anchorCtr="1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>
                <a:latin typeface="Arial" pitchFamily="34"/>
                <a:cs typeface="Arial" pitchFamily="34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Picture Placeholder 62">
            <a:extLst>
              <a:ext uri="{FF2B5EF4-FFF2-40B4-BE49-F238E27FC236}">
                <a16:creationId xmlns:a16="http://schemas.microsoft.com/office/drawing/2014/main" id="{64ACD41C-EA30-1B55-2F10-32D789CF447B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5770275" y="2111056"/>
            <a:ext cx="704088" cy="704088"/>
          </a:xfrm>
          <a:solidFill>
            <a:srgbClr val="F5CDCE"/>
          </a:solidFill>
        </p:spPr>
        <p:txBody>
          <a:bodyPr lIns="0" tIns="0" rIns="0" bIns="0" anchor="ctr" anchorCtr="1">
            <a:noAutofit/>
          </a:bodyPr>
          <a:lstStyle>
            <a:lvl1pPr marL="0" indent="0" algn="ctr">
              <a:buNone/>
              <a:defRPr sz="9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8" name="Text Placeholder 51">
            <a:extLst>
              <a:ext uri="{FF2B5EF4-FFF2-40B4-BE49-F238E27FC236}">
                <a16:creationId xmlns:a16="http://schemas.microsoft.com/office/drawing/2014/main" id="{57466CCF-3E1F-81C2-DA53-E602C2869C8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162199" y="3888403"/>
            <a:ext cx="1920240" cy="1371600"/>
          </a:xfrm>
        </p:spPr>
        <p:txBody>
          <a:bodyPr anchor="ctr" anchorCtr="1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89040208-23C1-B66B-5BE4-20AFD882801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332061" y="2491685"/>
            <a:ext cx="2011680" cy="2825175"/>
          </a:xfrm>
          <a:ln w="12701">
            <a:solidFill>
              <a:srgbClr val="AAC3E8"/>
            </a:solidFill>
            <a:prstDash val="solid"/>
          </a:ln>
        </p:spPr>
        <p:txBody>
          <a:bodyPr tIns="685800" anchorCtr="1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>
                <a:latin typeface="Arial" pitchFamily="34"/>
                <a:cs typeface="Arial" pitchFamily="34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62">
            <a:extLst>
              <a:ext uri="{FF2B5EF4-FFF2-40B4-BE49-F238E27FC236}">
                <a16:creationId xmlns:a16="http://schemas.microsoft.com/office/drawing/2014/main" id="{ECD84C28-7172-3BEF-A82A-861C37D1C382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7985857" y="2111056"/>
            <a:ext cx="704088" cy="704088"/>
          </a:xfrm>
          <a:solidFill>
            <a:srgbClr val="AAC3E8"/>
          </a:solidFill>
        </p:spPr>
        <p:txBody>
          <a:bodyPr lIns="0" tIns="0" rIns="0" bIns="0" anchor="ctr" anchorCtr="1">
            <a:noAutofit/>
          </a:bodyPr>
          <a:lstStyle>
            <a:lvl1pPr marL="0" indent="0" algn="ctr">
              <a:buNone/>
              <a:defRPr sz="9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21" name="Text Placeholder 51">
            <a:extLst>
              <a:ext uri="{FF2B5EF4-FFF2-40B4-BE49-F238E27FC236}">
                <a16:creationId xmlns:a16="http://schemas.microsoft.com/office/drawing/2014/main" id="{971CED14-D724-E3B8-8FCF-83522101827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377781" y="3888403"/>
            <a:ext cx="1920240" cy="1371600"/>
          </a:xfrm>
        </p:spPr>
        <p:txBody>
          <a:bodyPr anchor="ctr" anchorCtr="1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>
            <a:extLst>
              <a:ext uri="{FF2B5EF4-FFF2-40B4-BE49-F238E27FC236}">
                <a16:creationId xmlns:a16="http://schemas.microsoft.com/office/drawing/2014/main" id="{4FA13443-2495-278F-9DD9-414A53D1438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547625" y="2491685"/>
            <a:ext cx="2011680" cy="2825175"/>
          </a:xfrm>
          <a:ln w="12701">
            <a:solidFill>
              <a:srgbClr val="F5CDCE"/>
            </a:solidFill>
            <a:prstDash val="solid"/>
          </a:ln>
        </p:spPr>
        <p:txBody>
          <a:bodyPr tIns="685800" anchorCtr="1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>
                <a:latin typeface="Arial" pitchFamily="34"/>
                <a:cs typeface="Arial" pitchFamily="34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62">
            <a:extLst>
              <a:ext uri="{FF2B5EF4-FFF2-40B4-BE49-F238E27FC236}">
                <a16:creationId xmlns:a16="http://schemas.microsoft.com/office/drawing/2014/main" id="{FF8770CE-6109-5C13-4BFD-774C09045171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0201421" y="2111056"/>
            <a:ext cx="704088" cy="704088"/>
          </a:xfrm>
          <a:solidFill>
            <a:srgbClr val="F5CDCE"/>
          </a:solidFill>
        </p:spPr>
        <p:txBody>
          <a:bodyPr lIns="0" tIns="0" rIns="0" bIns="0" anchor="ctr" anchorCtr="1">
            <a:noAutofit/>
          </a:bodyPr>
          <a:lstStyle>
            <a:lvl1pPr marL="0" indent="0" algn="ctr">
              <a:buNone/>
              <a:defRPr sz="9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24" name="Text Placeholder 51">
            <a:extLst>
              <a:ext uri="{FF2B5EF4-FFF2-40B4-BE49-F238E27FC236}">
                <a16:creationId xmlns:a16="http://schemas.microsoft.com/office/drawing/2014/main" id="{3437ADE2-75DE-2D5A-3C5C-039F3B3255A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593345" y="3888403"/>
            <a:ext cx="1920240" cy="1371600"/>
          </a:xfrm>
        </p:spPr>
        <p:txBody>
          <a:bodyPr anchor="ctr" anchorCtr="1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598792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28">
            <a:extLst>
              <a:ext uri="{FF2B5EF4-FFF2-40B4-BE49-F238E27FC236}">
                <a16:creationId xmlns:a16="http://schemas.microsoft.com/office/drawing/2014/main" id="{579E9D68-B409-22C3-FA4D-2AE823D3A89E}"/>
              </a:ext>
            </a:extLst>
          </p:cNvPr>
          <p:cNvSpPr/>
          <p:nvPr/>
        </p:nvSpPr>
        <p:spPr>
          <a:xfrm>
            <a:off x="0" y="0"/>
            <a:ext cx="2838453" cy="2857957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838450"/>
              <a:gd name="f7" fmla="val 2857958"/>
              <a:gd name="f8" fmla="val 1971005"/>
              <a:gd name="f9" fmla="val 7240"/>
              <a:gd name="f10" fmla="val 1484015"/>
              <a:gd name="f11" fmla="val 1716931"/>
              <a:gd name="f12" fmla="val 2697914"/>
              <a:gd name="f13" fmla="val 278890"/>
              <a:gd name="f14" fmla="val 2843883"/>
              <a:gd name="f15" fmla="val 1990580"/>
              <a:gd name="f16" fmla="val 190293"/>
              <a:gd name="f17" fmla="val 1980883"/>
              <a:gd name="f18" fmla="val 1124600"/>
              <a:gd name="f19" fmla="val 1885128"/>
              <a:gd name="f20" fmla="val 1866185"/>
              <a:gd name="f21" fmla="val 1135788"/>
              <a:gd name="f22" fmla="val 1960910"/>
              <a:gd name="f23" fmla="val 200390"/>
              <a:gd name="f24" fmla="+- 0 0 -90"/>
              <a:gd name="f25" fmla="*/ f3 1 2838450"/>
              <a:gd name="f26" fmla="*/ f4 1 2857958"/>
              <a:gd name="f27" fmla="+- f7 0 f5"/>
              <a:gd name="f28" fmla="+- f6 0 f5"/>
              <a:gd name="f29" fmla="*/ f24 f0 1"/>
              <a:gd name="f30" fmla="*/ f28 1 2838450"/>
              <a:gd name="f31" fmla="*/ f27 1 2857958"/>
              <a:gd name="f32" fmla="*/ 1971005 f28 1"/>
              <a:gd name="f33" fmla="*/ 0 f27 1"/>
              <a:gd name="f34" fmla="*/ 2838450 f28 1"/>
              <a:gd name="f35" fmla="*/ 7240 f27 1"/>
              <a:gd name="f36" fmla="*/ 278890 f28 1"/>
              <a:gd name="f37" fmla="*/ 2843883 f27 1"/>
              <a:gd name="f38" fmla="*/ 0 f28 1"/>
              <a:gd name="f39" fmla="*/ 2857958 f27 1"/>
              <a:gd name="f40" fmla="*/ 1990580 f27 1"/>
              <a:gd name="f41" fmla="*/ 190293 f28 1"/>
              <a:gd name="f42" fmla="*/ 1980883 f27 1"/>
              <a:gd name="f43" fmla="*/ 1960910 f28 1"/>
              <a:gd name="f44" fmla="*/ 200390 f27 1"/>
              <a:gd name="f45" fmla="*/ f29 1 f2"/>
              <a:gd name="f46" fmla="*/ f32 1 2838450"/>
              <a:gd name="f47" fmla="*/ f33 1 2857958"/>
              <a:gd name="f48" fmla="*/ f34 1 2838450"/>
              <a:gd name="f49" fmla="*/ f35 1 2857958"/>
              <a:gd name="f50" fmla="*/ f36 1 2838450"/>
              <a:gd name="f51" fmla="*/ f37 1 2857958"/>
              <a:gd name="f52" fmla="*/ f38 1 2838450"/>
              <a:gd name="f53" fmla="*/ f39 1 2857958"/>
              <a:gd name="f54" fmla="*/ f40 1 2857958"/>
              <a:gd name="f55" fmla="*/ f41 1 2838450"/>
              <a:gd name="f56" fmla="*/ f42 1 2857958"/>
              <a:gd name="f57" fmla="*/ f43 1 2838450"/>
              <a:gd name="f58" fmla="*/ f44 1 2857958"/>
              <a:gd name="f59" fmla="*/ f5 1 f30"/>
              <a:gd name="f60" fmla="*/ f6 1 f30"/>
              <a:gd name="f61" fmla="*/ f5 1 f31"/>
              <a:gd name="f62" fmla="*/ f7 1 f31"/>
              <a:gd name="f63" fmla="+- f45 0 f1"/>
              <a:gd name="f64" fmla="*/ f46 1 f30"/>
              <a:gd name="f65" fmla="*/ f47 1 f31"/>
              <a:gd name="f66" fmla="*/ f48 1 f30"/>
              <a:gd name="f67" fmla="*/ f49 1 f31"/>
              <a:gd name="f68" fmla="*/ f50 1 f30"/>
              <a:gd name="f69" fmla="*/ f51 1 f31"/>
              <a:gd name="f70" fmla="*/ f52 1 f30"/>
              <a:gd name="f71" fmla="*/ f53 1 f31"/>
              <a:gd name="f72" fmla="*/ f54 1 f31"/>
              <a:gd name="f73" fmla="*/ f55 1 f30"/>
              <a:gd name="f74" fmla="*/ f56 1 f31"/>
              <a:gd name="f75" fmla="*/ f57 1 f30"/>
              <a:gd name="f76" fmla="*/ f58 1 f31"/>
              <a:gd name="f77" fmla="*/ f59 f25 1"/>
              <a:gd name="f78" fmla="*/ f60 f25 1"/>
              <a:gd name="f79" fmla="*/ f62 f26 1"/>
              <a:gd name="f80" fmla="*/ f61 f26 1"/>
              <a:gd name="f81" fmla="*/ f64 f25 1"/>
              <a:gd name="f82" fmla="*/ f65 f26 1"/>
              <a:gd name="f83" fmla="*/ f66 f25 1"/>
              <a:gd name="f84" fmla="*/ f67 f26 1"/>
              <a:gd name="f85" fmla="*/ f68 f25 1"/>
              <a:gd name="f86" fmla="*/ f69 f26 1"/>
              <a:gd name="f87" fmla="*/ f70 f25 1"/>
              <a:gd name="f88" fmla="*/ f71 f26 1"/>
              <a:gd name="f89" fmla="*/ f72 f26 1"/>
              <a:gd name="f90" fmla="*/ f73 f25 1"/>
              <a:gd name="f91" fmla="*/ f74 f26 1"/>
              <a:gd name="f92" fmla="*/ f75 f25 1"/>
              <a:gd name="f93" fmla="*/ f76 f2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63">
                <a:pos x="f81" y="f82"/>
              </a:cxn>
              <a:cxn ang="f63">
                <a:pos x="f83" y="f82"/>
              </a:cxn>
              <a:cxn ang="f63">
                <a:pos x="f83" y="f84"/>
              </a:cxn>
              <a:cxn ang="f63">
                <a:pos x="f85" y="f86"/>
              </a:cxn>
              <a:cxn ang="f63">
                <a:pos x="f87" y="f88"/>
              </a:cxn>
              <a:cxn ang="f63">
                <a:pos x="f87" y="f89"/>
              </a:cxn>
              <a:cxn ang="f63">
                <a:pos x="f90" y="f91"/>
              </a:cxn>
              <a:cxn ang="f63">
                <a:pos x="f92" y="f93"/>
              </a:cxn>
            </a:cxnLst>
            <a:rect l="f77" t="f80" r="f78" b="f79"/>
            <a:pathLst>
              <a:path w="2838450" h="2857958">
                <a:moveTo>
                  <a:pt x="f8" y="f5"/>
                </a:moveTo>
                <a:lnTo>
                  <a:pt x="f6" y="f5"/>
                </a:lnTo>
                <a:lnTo>
                  <a:pt x="f6" y="f9"/>
                </a:lnTo>
                <a:cubicBezTo>
                  <a:pt x="f6" y="f10"/>
                  <a:pt x="f11" y="f12"/>
                  <a:pt x="f13" y="f14"/>
                </a:cubicBezTo>
                <a:lnTo>
                  <a:pt x="f5" y="f7"/>
                </a:lnTo>
                <a:lnTo>
                  <a:pt x="f5" y="f15"/>
                </a:lnTo>
                <a:lnTo>
                  <a:pt x="f16" y="f17"/>
                </a:lnTo>
                <a:cubicBezTo>
                  <a:pt x="f18" y="f19"/>
                  <a:pt x="f20" y="f21"/>
                  <a:pt x="f22" y="f23"/>
                </a:cubicBezTo>
                <a:close/>
              </a:path>
            </a:pathLst>
          </a:custGeom>
          <a:solidFill>
            <a:srgbClr val="AAC3E8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sp>
        <p:nvSpPr>
          <p:cNvPr id="3" name="Freeform: Shape 25">
            <a:extLst>
              <a:ext uri="{FF2B5EF4-FFF2-40B4-BE49-F238E27FC236}">
                <a16:creationId xmlns:a16="http://schemas.microsoft.com/office/drawing/2014/main" id="{59557E6F-CAAC-5147-74E0-19C949A789F0}"/>
              </a:ext>
            </a:extLst>
          </p:cNvPr>
          <p:cNvSpPr/>
          <p:nvPr/>
        </p:nvSpPr>
        <p:spPr>
          <a:xfrm>
            <a:off x="0" y="0"/>
            <a:ext cx="1970623" cy="199026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970627"/>
              <a:gd name="f7" fmla="val 1990267"/>
              <a:gd name="f8" fmla="val 1960534"/>
              <a:gd name="f9" fmla="val 200357"/>
              <a:gd name="f10" fmla="val 1865827"/>
              <a:gd name="f11" fmla="val 1135608"/>
              <a:gd name="f12" fmla="val 1124383"/>
              <a:gd name="f13" fmla="val 1884831"/>
              <a:gd name="f14" fmla="val 190254"/>
              <a:gd name="f15" fmla="val 1980571"/>
              <a:gd name="f16" fmla="+- 0 0 -90"/>
              <a:gd name="f17" fmla="*/ f3 1 1970627"/>
              <a:gd name="f18" fmla="*/ f4 1 1990267"/>
              <a:gd name="f19" fmla="+- f7 0 f5"/>
              <a:gd name="f20" fmla="+- f6 0 f5"/>
              <a:gd name="f21" fmla="*/ f16 f0 1"/>
              <a:gd name="f22" fmla="*/ f20 1 1970627"/>
              <a:gd name="f23" fmla="*/ f19 1 1990267"/>
              <a:gd name="f24" fmla="*/ 0 f20 1"/>
              <a:gd name="f25" fmla="*/ 0 f19 1"/>
              <a:gd name="f26" fmla="*/ 1970627 f20 1"/>
              <a:gd name="f27" fmla="*/ 1960534 f20 1"/>
              <a:gd name="f28" fmla="*/ 200357 f19 1"/>
              <a:gd name="f29" fmla="*/ 190254 f20 1"/>
              <a:gd name="f30" fmla="*/ 1980571 f19 1"/>
              <a:gd name="f31" fmla="*/ 1990267 f19 1"/>
              <a:gd name="f32" fmla="*/ f21 1 f2"/>
              <a:gd name="f33" fmla="*/ f24 1 1970627"/>
              <a:gd name="f34" fmla="*/ f25 1 1990267"/>
              <a:gd name="f35" fmla="*/ f26 1 1970627"/>
              <a:gd name="f36" fmla="*/ f27 1 1970627"/>
              <a:gd name="f37" fmla="*/ f28 1 1990267"/>
              <a:gd name="f38" fmla="*/ f29 1 1970627"/>
              <a:gd name="f39" fmla="*/ f30 1 1990267"/>
              <a:gd name="f40" fmla="*/ f31 1 1990267"/>
              <a:gd name="f41" fmla="*/ f5 1 f22"/>
              <a:gd name="f42" fmla="*/ f6 1 f22"/>
              <a:gd name="f43" fmla="*/ f5 1 f23"/>
              <a:gd name="f44" fmla="*/ f7 1 f23"/>
              <a:gd name="f45" fmla="+- f32 0 f1"/>
              <a:gd name="f46" fmla="*/ f33 1 f22"/>
              <a:gd name="f47" fmla="*/ f34 1 f23"/>
              <a:gd name="f48" fmla="*/ f35 1 f22"/>
              <a:gd name="f49" fmla="*/ f36 1 f22"/>
              <a:gd name="f50" fmla="*/ f37 1 f23"/>
              <a:gd name="f51" fmla="*/ f38 1 f22"/>
              <a:gd name="f52" fmla="*/ f39 1 f23"/>
              <a:gd name="f53" fmla="*/ f40 1 f23"/>
              <a:gd name="f54" fmla="*/ f41 f17 1"/>
              <a:gd name="f55" fmla="*/ f42 f17 1"/>
              <a:gd name="f56" fmla="*/ f44 f18 1"/>
              <a:gd name="f57" fmla="*/ f43 f18 1"/>
              <a:gd name="f58" fmla="*/ f46 f17 1"/>
              <a:gd name="f59" fmla="*/ f47 f18 1"/>
              <a:gd name="f60" fmla="*/ f48 f17 1"/>
              <a:gd name="f61" fmla="*/ f49 f17 1"/>
              <a:gd name="f62" fmla="*/ f50 f18 1"/>
              <a:gd name="f63" fmla="*/ f51 f17 1"/>
              <a:gd name="f64" fmla="*/ f52 f18 1"/>
              <a:gd name="f65" fmla="*/ f53 f1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5">
                <a:pos x="f58" y="f59"/>
              </a:cxn>
              <a:cxn ang="f45">
                <a:pos x="f60" y="f59"/>
              </a:cxn>
              <a:cxn ang="f45">
                <a:pos x="f61" y="f62"/>
              </a:cxn>
              <a:cxn ang="f45">
                <a:pos x="f63" y="f64"/>
              </a:cxn>
              <a:cxn ang="f45">
                <a:pos x="f58" y="f65"/>
              </a:cxn>
            </a:cxnLst>
            <a:rect l="f54" t="f57" r="f55" b="f56"/>
            <a:pathLst>
              <a:path w="1970627" h="1990267">
                <a:moveTo>
                  <a:pt x="f5" y="f5"/>
                </a:moveTo>
                <a:lnTo>
                  <a:pt x="f6" y="f5"/>
                </a:lnTo>
                <a:lnTo>
                  <a:pt x="f8" y="f9"/>
                </a:lnTo>
                <a:cubicBezTo>
                  <a:pt x="f10" y="f11"/>
                  <a:pt x="f12" y="f13"/>
                  <a:pt x="f14" y="f15"/>
                </a:cubicBezTo>
                <a:lnTo>
                  <a:pt x="f5" y="f7"/>
                </a:lnTo>
                <a:close/>
              </a:path>
            </a:pathLst>
          </a:custGeom>
          <a:solidFill>
            <a:srgbClr val="F5CDCE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sp>
        <p:nvSpPr>
          <p:cNvPr id="4" name="Freeform: Shape 15">
            <a:extLst>
              <a:ext uri="{FF2B5EF4-FFF2-40B4-BE49-F238E27FC236}">
                <a16:creationId xmlns:a16="http://schemas.microsoft.com/office/drawing/2014/main" id="{96E5661B-9418-1F10-8AC0-5C9125C6B80C}"/>
              </a:ext>
            </a:extLst>
          </p:cNvPr>
          <p:cNvSpPr/>
          <p:nvPr/>
        </p:nvSpPr>
        <p:spPr>
          <a:xfrm>
            <a:off x="0" y="0"/>
            <a:ext cx="1003453" cy="101301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003449"/>
              <a:gd name="f7" fmla="val 1013015"/>
              <a:gd name="f8" fmla="val 998306"/>
              <a:gd name="f9" fmla="val 100639"/>
              <a:gd name="f10" fmla="val 949402"/>
              <a:gd name="f11" fmla="val 576784"/>
              <a:gd name="f12" fmla="val 566756"/>
              <a:gd name="f13" fmla="val 959471"/>
              <a:gd name="f14" fmla="val 90663"/>
              <a:gd name="f15" fmla="val 1008380"/>
              <a:gd name="f16" fmla="+- 0 0 -90"/>
              <a:gd name="f17" fmla="*/ f3 1 1003449"/>
              <a:gd name="f18" fmla="*/ f4 1 1013015"/>
              <a:gd name="f19" fmla="+- f7 0 f5"/>
              <a:gd name="f20" fmla="+- f6 0 f5"/>
              <a:gd name="f21" fmla="*/ f16 f0 1"/>
              <a:gd name="f22" fmla="*/ f20 1 1003449"/>
              <a:gd name="f23" fmla="*/ f19 1 1013015"/>
              <a:gd name="f24" fmla="*/ 0 f20 1"/>
              <a:gd name="f25" fmla="*/ 0 f19 1"/>
              <a:gd name="f26" fmla="*/ 1003449 f20 1"/>
              <a:gd name="f27" fmla="*/ 998306 f20 1"/>
              <a:gd name="f28" fmla="*/ 100639 f19 1"/>
              <a:gd name="f29" fmla="*/ 90663 f20 1"/>
              <a:gd name="f30" fmla="*/ 1008380 f19 1"/>
              <a:gd name="f31" fmla="*/ 1013015 f19 1"/>
              <a:gd name="f32" fmla="*/ f21 1 f2"/>
              <a:gd name="f33" fmla="*/ f24 1 1003449"/>
              <a:gd name="f34" fmla="*/ f25 1 1013015"/>
              <a:gd name="f35" fmla="*/ f26 1 1003449"/>
              <a:gd name="f36" fmla="*/ f27 1 1003449"/>
              <a:gd name="f37" fmla="*/ f28 1 1013015"/>
              <a:gd name="f38" fmla="*/ f29 1 1003449"/>
              <a:gd name="f39" fmla="*/ f30 1 1013015"/>
              <a:gd name="f40" fmla="*/ f31 1 1013015"/>
              <a:gd name="f41" fmla="*/ f5 1 f22"/>
              <a:gd name="f42" fmla="*/ f6 1 f22"/>
              <a:gd name="f43" fmla="*/ f5 1 f23"/>
              <a:gd name="f44" fmla="*/ f7 1 f23"/>
              <a:gd name="f45" fmla="+- f32 0 f1"/>
              <a:gd name="f46" fmla="*/ f33 1 f22"/>
              <a:gd name="f47" fmla="*/ f34 1 f23"/>
              <a:gd name="f48" fmla="*/ f35 1 f22"/>
              <a:gd name="f49" fmla="*/ f36 1 f22"/>
              <a:gd name="f50" fmla="*/ f37 1 f23"/>
              <a:gd name="f51" fmla="*/ f38 1 f22"/>
              <a:gd name="f52" fmla="*/ f39 1 f23"/>
              <a:gd name="f53" fmla="*/ f40 1 f23"/>
              <a:gd name="f54" fmla="*/ f41 f17 1"/>
              <a:gd name="f55" fmla="*/ f42 f17 1"/>
              <a:gd name="f56" fmla="*/ f44 f18 1"/>
              <a:gd name="f57" fmla="*/ f43 f18 1"/>
              <a:gd name="f58" fmla="*/ f46 f17 1"/>
              <a:gd name="f59" fmla="*/ f47 f18 1"/>
              <a:gd name="f60" fmla="*/ f48 f17 1"/>
              <a:gd name="f61" fmla="*/ f49 f17 1"/>
              <a:gd name="f62" fmla="*/ f50 f18 1"/>
              <a:gd name="f63" fmla="*/ f51 f17 1"/>
              <a:gd name="f64" fmla="*/ f52 f18 1"/>
              <a:gd name="f65" fmla="*/ f53 f18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5">
                <a:pos x="f58" y="f59"/>
              </a:cxn>
              <a:cxn ang="f45">
                <a:pos x="f60" y="f59"/>
              </a:cxn>
              <a:cxn ang="f45">
                <a:pos x="f61" y="f62"/>
              </a:cxn>
              <a:cxn ang="f45">
                <a:pos x="f63" y="f64"/>
              </a:cxn>
              <a:cxn ang="f45">
                <a:pos x="f58" y="f65"/>
              </a:cxn>
            </a:cxnLst>
            <a:rect l="f54" t="f57" r="f55" b="f56"/>
            <a:pathLst>
              <a:path w="1003449" h="1013015">
                <a:moveTo>
                  <a:pt x="f5" y="f5"/>
                </a:moveTo>
                <a:lnTo>
                  <a:pt x="f6" y="f5"/>
                </a:lnTo>
                <a:lnTo>
                  <a:pt x="f8" y="f9"/>
                </a:lnTo>
                <a:cubicBezTo>
                  <a:pt x="f10" y="f11"/>
                  <a:pt x="f12" y="f13"/>
                  <a:pt x="f14" y="f15"/>
                </a:cubicBezTo>
                <a:lnTo>
                  <a:pt x="f5" y="f7"/>
                </a:lnTo>
                <a:close/>
              </a:path>
            </a:pathLst>
          </a:custGeom>
          <a:solidFill>
            <a:srgbClr val="FDFAF6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FB60EE30-3FFA-9CF1-9FDE-665B10AD2450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ECD149F-1BCB-5DB6-436C-21CA0863B93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A30C5F5-CDDA-9C4F-B01F-D7866E384F32}" type="slidenum">
              <a:t>‹#›</a:t>
            </a:fld>
            <a:endParaRPr lang="en-US"/>
          </a:p>
        </p:txBody>
      </p:sp>
      <p:sp>
        <p:nvSpPr>
          <p:cNvPr id="7" name="Image 2" descr="preencoded.png">
            <a:extLst>
              <a:ext uri="{FF2B5EF4-FFF2-40B4-BE49-F238E27FC236}">
                <a16:creationId xmlns:a16="http://schemas.microsoft.com/office/drawing/2014/main" id="{9C4CDE88-6CA7-8487-71EE-6980613E60E5}"/>
              </a:ext>
            </a:extLst>
          </p:cNvPr>
          <p:cNvSpPr/>
          <p:nvPr/>
        </p:nvSpPr>
        <p:spPr>
          <a:xfrm>
            <a:off x="1458330" y="590135"/>
            <a:ext cx="775018" cy="77501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75021"/>
              <a:gd name="f7" fmla="val 387511"/>
              <a:gd name="f8" fmla="val 601527"/>
              <a:gd name="f9" fmla="val 173494"/>
              <a:gd name="f10" fmla="+- 0 0 -90"/>
              <a:gd name="f11" fmla="*/ f3 1 775021"/>
              <a:gd name="f12" fmla="*/ f4 1 775021"/>
              <a:gd name="f13" fmla="+- f6 0 f5"/>
              <a:gd name="f14" fmla="*/ f10 f0 1"/>
              <a:gd name="f15" fmla="*/ f13 1 775021"/>
              <a:gd name="f16" fmla="*/ 387511 f13 1"/>
              <a:gd name="f17" fmla="*/ 775021 f13 1"/>
              <a:gd name="f18" fmla="*/ 0 f13 1"/>
              <a:gd name="f19" fmla="*/ f14 1 f2"/>
              <a:gd name="f20" fmla="*/ f16 1 775021"/>
              <a:gd name="f21" fmla="*/ f17 1 775021"/>
              <a:gd name="f22" fmla="*/ f18 1 775021"/>
              <a:gd name="f23" fmla="*/ f5 1 f15"/>
              <a:gd name="f24" fmla="*/ f6 1 f15"/>
              <a:gd name="f25" fmla="+- f19 0 f1"/>
              <a:gd name="f26" fmla="*/ f20 1 f15"/>
              <a:gd name="f27" fmla="*/ f21 1 f15"/>
              <a:gd name="f28" fmla="*/ f22 1 f15"/>
              <a:gd name="f29" fmla="*/ f23 f11 1"/>
              <a:gd name="f30" fmla="*/ f24 f11 1"/>
              <a:gd name="f31" fmla="*/ f24 f12 1"/>
              <a:gd name="f32" fmla="*/ f23 f12 1"/>
              <a:gd name="f33" fmla="*/ f26 f11 1"/>
              <a:gd name="f34" fmla="*/ f27 f12 1"/>
              <a:gd name="f35" fmla="*/ f27 f11 1"/>
              <a:gd name="f36" fmla="*/ f26 f12 1"/>
              <a:gd name="f37" fmla="*/ f28 f12 1"/>
              <a:gd name="f38" fmla="*/ f28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33" y="f34"/>
              </a:cxn>
              <a:cxn ang="f25">
                <a:pos x="f35" y="f36"/>
              </a:cxn>
              <a:cxn ang="f25">
                <a:pos x="f33" y="f37"/>
              </a:cxn>
              <a:cxn ang="f25">
                <a:pos x="f38" y="f36"/>
              </a:cxn>
              <a:cxn ang="f25">
                <a:pos x="f33" y="f34"/>
              </a:cxn>
            </a:cxnLst>
            <a:rect l="f29" t="f32" r="f30" b="f31"/>
            <a:pathLst>
              <a:path w="775021" h="775021">
                <a:moveTo>
                  <a:pt x="f7" y="f6"/>
                </a:moveTo>
                <a:cubicBezTo>
                  <a:pt x="f8" y="f6"/>
                  <a:pt x="f6" y="f8"/>
                  <a:pt x="f6" y="f7"/>
                </a:cubicBezTo>
                <a:cubicBezTo>
                  <a:pt x="f6" y="f9"/>
                  <a:pt x="f8" y="f5"/>
                  <a:pt x="f7" y="f5"/>
                </a:cubicBezTo>
                <a:cubicBezTo>
                  <a:pt x="f9" y="f5"/>
                  <a:pt x="f5" y="f9"/>
                  <a:pt x="f5" y="f7"/>
                </a:cubicBezTo>
                <a:cubicBezTo>
                  <a:pt x="f5" y="f8"/>
                  <a:pt x="f9" y="f6"/>
                  <a:pt x="f7" y="f6"/>
                </a:cubicBezTo>
                <a:close/>
              </a:path>
            </a:pathLst>
          </a:custGeom>
          <a:solidFill>
            <a:srgbClr val="1F2C8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44F3EB97-FD75-58EC-ED61-22690B9BEB8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5333" y="3017520"/>
            <a:ext cx="1993392" cy="557784"/>
          </a:xfrm>
          <a:solidFill>
            <a:srgbClr val="AAC3E8"/>
          </a:solidFill>
        </p:spPr>
        <p:txBody>
          <a:bodyPr lIns="0" tIns="0" rIns="0" bIns="0" anchor="ctr" anchorCtr="1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>
                <a:latin typeface="Arial" pitchFamily="34"/>
                <a:cs typeface="Arial" pitchFamily="34"/>
              </a:defRPr>
            </a:lvl1pPr>
          </a:lstStyle>
          <a:p>
            <a:pPr lvl="0"/>
            <a:r>
              <a:rPr lang="en-US"/>
              <a:t>MMM YYYY</a:t>
            </a:r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D208B9FF-97FE-FB63-2976-96BAFF5283B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900906" y="3017520"/>
            <a:ext cx="1993392" cy="557784"/>
          </a:xfrm>
          <a:solidFill>
            <a:srgbClr val="F5CDCE"/>
          </a:solidFill>
        </p:spPr>
        <p:txBody>
          <a:bodyPr lIns="0" tIns="0" rIns="0" bIns="0" anchor="ctr" anchorCtr="1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>
                <a:latin typeface="Arial" pitchFamily="34"/>
                <a:cs typeface="Arial" pitchFamily="34"/>
              </a:defRPr>
            </a:lvl1pPr>
          </a:lstStyle>
          <a:p>
            <a:pPr lvl="0"/>
            <a:r>
              <a:rPr lang="en-US"/>
              <a:t>MMM YYYY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ED75F1C1-28F9-ABE3-6D19-93F481CC79E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116479" y="3017520"/>
            <a:ext cx="1993392" cy="557784"/>
          </a:xfrm>
          <a:solidFill>
            <a:srgbClr val="AAC3E8"/>
          </a:solidFill>
        </p:spPr>
        <p:txBody>
          <a:bodyPr lIns="0" tIns="0" rIns="0" bIns="0" anchor="ctr" anchorCtr="1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>
                <a:latin typeface="Arial" pitchFamily="34"/>
                <a:cs typeface="Arial" pitchFamily="34"/>
              </a:defRPr>
            </a:lvl1pPr>
          </a:lstStyle>
          <a:p>
            <a:pPr lvl="0"/>
            <a:r>
              <a:rPr lang="en-US"/>
              <a:t>MMM YYYY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5927FDC6-757D-0931-0138-F3F2F120085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332061" y="3017520"/>
            <a:ext cx="1993392" cy="557784"/>
          </a:xfrm>
          <a:solidFill>
            <a:srgbClr val="F5CDCE"/>
          </a:solidFill>
        </p:spPr>
        <p:txBody>
          <a:bodyPr lIns="0" tIns="0" rIns="0" bIns="0" anchor="ctr" anchorCtr="1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>
                <a:latin typeface="Arial" pitchFamily="34"/>
                <a:cs typeface="Arial" pitchFamily="34"/>
              </a:defRPr>
            </a:lvl1pPr>
          </a:lstStyle>
          <a:p>
            <a:pPr lvl="0"/>
            <a:r>
              <a:rPr lang="en-US"/>
              <a:t>MMM YYYY</a:t>
            </a:r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7970B992-867A-7154-5019-028BD6B3A0E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547625" y="3017520"/>
            <a:ext cx="1993392" cy="557784"/>
          </a:xfrm>
          <a:solidFill>
            <a:srgbClr val="AAC3E8"/>
          </a:solidFill>
        </p:spPr>
        <p:txBody>
          <a:bodyPr lIns="0" tIns="0" rIns="0" bIns="0" anchor="ctr" anchorCtr="1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>
                <a:latin typeface="Arial" pitchFamily="34"/>
                <a:cs typeface="Arial" pitchFamily="34"/>
              </a:defRPr>
            </a:lvl1pPr>
          </a:lstStyle>
          <a:p>
            <a:pPr lvl="0"/>
            <a:r>
              <a:rPr lang="en-US"/>
              <a:t>MMM YYYY</a:t>
            </a:r>
          </a:p>
        </p:txBody>
      </p:sp>
      <p:sp>
        <p:nvSpPr>
          <p:cNvPr id="13" name="Text Placeholder 51">
            <a:extLst>
              <a:ext uri="{FF2B5EF4-FFF2-40B4-BE49-F238E27FC236}">
                <a16:creationId xmlns:a16="http://schemas.microsoft.com/office/drawing/2014/main" id="{B2CE1EE3-36C4-423B-E6A8-3597C5B8275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85333" y="4745736"/>
            <a:ext cx="1993392" cy="795528"/>
          </a:xfrm>
        </p:spPr>
        <p:txBody>
          <a:bodyPr lIns="0" rIns="0" anchorCtr="1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51">
            <a:extLst>
              <a:ext uri="{FF2B5EF4-FFF2-40B4-BE49-F238E27FC236}">
                <a16:creationId xmlns:a16="http://schemas.microsoft.com/office/drawing/2014/main" id="{3FFCEF94-6CF9-D31E-3222-E1FF144B2D7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900906" y="4745736"/>
            <a:ext cx="1993392" cy="795528"/>
          </a:xfrm>
        </p:spPr>
        <p:txBody>
          <a:bodyPr lIns="0" rIns="0" anchorCtr="1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51">
            <a:extLst>
              <a:ext uri="{FF2B5EF4-FFF2-40B4-BE49-F238E27FC236}">
                <a16:creationId xmlns:a16="http://schemas.microsoft.com/office/drawing/2014/main" id="{E00003FE-A1F1-CB90-89CA-A0368C19A81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5116479" y="4745736"/>
            <a:ext cx="1993392" cy="795528"/>
          </a:xfrm>
        </p:spPr>
        <p:txBody>
          <a:bodyPr lIns="0" rIns="0" anchorCtr="1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51">
            <a:extLst>
              <a:ext uri="{FF2B5EF4-FFF2-40B4-BE49-F238E27FC236}">
                <a16:creationId xmlns:a16="http://schemas.microsoft.com/office/drawing/2014/main" id="{5524BA28-93D5-9662-FA94-B68CD2C91AE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332061" y="4745736"/>
            <a:ext cx="1993392" cy="795528"/>
          </a:xfrm>
        </p:spPr>
        <p:txBody>
          <a:bodyPr lIns="0" rIns="0" anchorCtr="1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Text Placeholder 51">
            <a:extLst>
              <a:ext uri="{FF2B5EF4-FFF2-40B4-BE49-F238E27FC236}">
                <a16:creationId xmlns:a16="http://schemas.microsoft.com/office/drawing/2014/main" id="{93077B10-49E9-6D2D-174C-5A703DEC5D6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547625" y="4745736"/>
            <a:ext cx="1993392" cy="795528"/>
          </a:xfrm>
        </p:spPr>
        <p:txBody>
          <a:bodyPr lIns="0" rIns="0" anchorCtr="1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8" name="Straight Connector 41">
            <a:extLst>
              <a:ext uri="{FF2B5EF4-FFF2-40B4-BE49-F238E27FC236}">
                <a16:creationId xmlns:a16="http://schemas.microsoft.com/office/drawing/2014/main" id="{17BEFEA2-04FC-DDCE-EB70-FC709BE1B92B}"/>
              </a:ext>
            </a:extLst>
          </p:cNvPr>
          <p:cNvCxnSpPr/>
          <p:nvPr/>
        </p:nvCxnSpPr>
        <p:spPr>
          <a:xfrm>
            <a:off x="739402" y="4187677"/>
            <a:ext cx="10812359" cy="0"/>
          </a:xfrm>
          <a:prstGeom prst="straightConnector1">
            <a:avLst/>
          </a:prstGeom>
          <a:noFill/>
          <a:ln w="12701" cap="flat">
            <a:solidFill>
              <a:srgbClr val="F2D1D1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1418184787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9">
            <a:extLst>
              <a:ext uri="{FF2B5EF4-FFF2-40B4-BE49-F238E27FC236}">
                <a16:creationId xmlns:a16="http://schemas.microsoft.com/office/drawing/2014/main" id="{914C44F3-ACDF-87EF-B061-99F94FE0B68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986783" y="1243584"/>
            <a:ext cx="8165592" cy="768096"/>
          </a:xfrm>
        </p:spPr>
        <p:txBody>
          <a:bodyPr anchorCtr="0"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Image 0" descr="preencoded.png">
            <a:extLst>
              <a:ext uri="{FF2B5EF4-FFF2-40B4-BE49-F238E27FC236}">
                <a16:creationId xmlns:a16="http://schemas.microsoft.com/office/drawing/2014/main" id="{7D4E023A-CE36-2179-3AED-805FBB9CFE6F}"/>
              </a:ext>
            </a:extLst>
          </p:cNvPr>
          <p:cNvSpPr/>
          <p:nvPr/>
        </p:nvSpPr>
        <p:spPr>
          <a:xfrm>
            <a:off x="-5568" y="-2779"/>
            <a:ext cx="3443292" cy="689133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443288"/>
              <a:gd name="f7" fmla="val 6891337"/>
              <a:gd name="f8" fmla="val 6891338"/>
              <a:gd name="f9" fmla="+- 0 0 -90"/>
              <a:gd name="f10" fmla="*/ f3 1 3443288"/>
              <a:gd name="f11" fmla="*/ f4 1 6891337"/>
              <a:gd name="f12" fmla="+- f7 0 f5"/>
              <a:gd name="f13" fmla="+- f6 0 f5"/>
              <a:gd name="f14" fmla="*/ f9 f0 1"/>
              <a:gd name="f15" fmla="*/ f13 1 3443288"/>
              <a:gd name="f16" fmla="*/ f12 1 6891337"/>
              <a:gd name="f17" fmla="*/ 3443288 f13 1"/>
              <a:gd name="f18" fmla="*/ 0 f12 1"/>
              <a:gd name="f19" fmla="*/ 0 f13 1"/>
              <a:gd name="f20" fmla="*/ 6891338 f12 1"/>
              <a:gd name="f21" fmla="*/ f14 1 f2"/>
              <a:gd name="f22" fmla="*/ f17 1 3443288"/>
              <a:gd name="f23" fmla="*/ f18 1 6891337"/>
              <a:gd name="f24" fmla="*/ f19 1 3443288"/>
              <a:gd name="f25" fmla="*/ f20 1 6891337"/>
              <a:gd name="f26" fmla="*/ f5 1 f15"/>
              <a:gd name="f27" fmla="*/ f6 1 f15"/>
              <a:gd name="f28" fmla="*/ f5 1 f16"/>
              <a:gd name="f29" fmla="*/ f7 1 f16"/>
              <a:gd name="f30" fmla="+- f21 0 f1"/>
              <a:gd name="f31" fmla="*/ f22 1 f15"/>
              <a:gd name="f32" fmla="*/ f23 1 f16"/>
              <a:gd name="f33" fmla="*/ f24 1 f15"/>
              <a:gd name="f34" fmla="*/ f25 1 f16"/>
              <a:gd name="f35" fmla="*/ f26 f10 1"/>
              <a:gd name="f36" fmla="*/ f27 f10 1"/>
              <a:gd name="f37" fmla="*/ f29 f11 1"/>
              <a:gd name="f38" fmla="*/ f28 f11 1"/>
              <a:gd name="f39" fmla="*/ f31 f10 1"/>
              <a:gd name="f40" fmla="*/ f32 f11 1"/>
              <a:gd name="f41" fmla="*/ f33 f10 1"/>
              <a:gd name="f42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0">
                <a:pos x="f39" y="f40"/>
              </a:cxn>
              <a:cxn ang="f30">
                <a:pos x="f41" y="f40"/>
              </a:cxn>
              <a:cxn ang="f30">
                <a:pos x="f41" y="f42"/>
              </a:cxn>
              <a:cxn ang="f30">
                <a:pos x="f39" y="f42"/>
              </a:cxn>
              <a:cxn ang="f30">
                <a:pos x="f39" y="f40"/>
              </a:cxn>
            </a:cxnLst>
            <a:rect l="f35" t="f38" r="f36" b="f37"/>
            <a:pathLst>
              <a:path w="3443288" h="6891337">
                <a:moveTo>
                  <a:pt x="f6" y="f5"/>
                </a:moveTo>
                <a:lnTo>
                  <a:pt x="f5" y="f5"/>
                </a:lnTo>
                <a:lnTo>
                  <a:pt x="f5" y="f8"/>
                </a:lnTo>
                <a:lnTo>
                  <a:pt x="f6" y="f8"/>
                </a:lnTo>
                <a:lnTo>
                  <a:pt x="f6" y="f5"/>
                </a:lnTo>
                <a:close/>
              </a:path>
            </a:pathLst>
          </a:custGeom>
          <a:solidFill>
            <a:srgbClr val="AAC3E8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pic>
        <p:nvPicPr>
          <p:cNvPr id="4" name="Image 1" descr="preencoded.png">
            <a:extLst>
              <a:ext uri="{FF2B5EF4-FFF2-40B4-BE49-F238E27FC236}">
                <a16:creationId xmlns:a16="http://schemas.microsoft.com/office/drawing/2014/main" id="{062E09D8-5B03-3195-88D2-B224B64925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703307" y="-2779"/>
            <a:ext cx="1734406" cy="516731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Freeform: Shape 38">
            <a:extLst>
              <a:ext uri="{FF2B5EF4-FFF2-40B4-BE49-F238E27FC236}">
                <a16:creationId xmlns:a16="http://schemas.microsoft.com/office/drawing/2014/main" id="{F3B19E90-680A-638E-A7B4-2A97B982A272}"/>
              </a:ext>
            </a:extLst>
          </p:cNvPr>
          <p:cNvSpPr/>
          <p:nvPr/>
        </p:nvSpPr>
        <p:spPr>
          <a:xfrm>
            <a:off x="1721623" y="-2779"/>
            <a:ext cx="1716118" cy="172085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716115"/>
              <a:gd name="f7" fmla="val 1720853"/>
              <a:gd name="f8" fmla="val 93358"/>
              <a:gd name="f9" fmla="val 110348"/>
              <a:gd name="f10" fmla="val 887874"/>
              <a:gd name="f11" fmla="val 830686"/>
              <a:gd name="f12" fmla="val 1610112"/>
              <a:gd name="f13" fmla="val 1716029"/>
              <a:gd name="f14" fmla="val 1627151"/>
              <a:gd name="f15" fmla="val 1627237"/>
              <a:gd name="f16" fmla="val 821334"/>
              <a:gd name="f17" fmla="val 897252"/>
              <a:gd name="f18" fmla="val 16989"/>
              <a:gd name="f19" fmla="val 939499"/>
              <a:gd name="f20" fmla="val 779202"/>
              <a:gd name="f21" fmla="val 1703814"/>
              <a:gd name="f22" fmla="val 1716114"/>
              <a:gd name="f23" fmla="val 769850"/>
              <a:gd name="f24" fmla="val 948877"/>
              <a:gd name="f25" fmla="val 186798"/>
              <a:gd name="f26" fmla="val 203788"/>
              <a:gd name="f27" fmla="val 836248"/>
              <a:gd name="f28" fmla="val 882254"/>
              <a:gd name="f29" fmla="val 1516501"/>
              <a:gd name="f30" fmla="val 1716109"/>
              <a:gd name="f31" fmla="val 1533535"/>
              <a:gd name="f32" fmla="val 872812"/>
              <a:gd name="f33" fmla="val 845626"/>
              <a:gd name="f34" fmla="val 280155"/>
              <a:gd name="f35" fmla="val 297145"/>
              <a:gd name="f36" fmla="val 784537"/>
              <a:gd name="f37" fmla="val 933652"/>
              <a:gd name="f38" fmla="val 1422885"/>
              <a:gd name="f39" fmla="val 1439924"/>
              <a:gd name="f40" fmla="val 924300"/>
              <a:gd name="f41" fmla="val 794001"/>
              <a:gd name="f42" fmla="val 373512"/>
              <a:gd name="f43" fmla="val 390502"/>
              <a:gd name="f44" fmla="val 732911"/>
              <a:gd name="f45" fmla="val 985135"/>
              <a:gd name="f46" fmla="val 1329184"/>
              <a:gd name="f47" fmla="val 1346223"/>
              <a:gd name="f48" fmla="val 1346308"/>
              <a:gd name="f49" fmla="val 975783"/>
              <a:gd name="f50" fmla="val 742375"/>
              <a:gd name="f51" fmla="val 466953"/>
              <a:gd name="f52" fmla="val 483944"/>
              <a:gd name="f53" fmla="val 681286"/>
              <a:gd name="f54" fmla="val 1036704"/>
              <a:gd name="f55" fmla="val 1235573"/>
              <a:gd name="f56" fmla="val 1716110"/>
              <a:gd name="f57" fmla="val 1252607"/>
              <a:gd name="f58" fmla="val 1027347"/>
              <a:gd name="f59" fmla="val 690664"/>
              <a:gd name="f60" fmla="val 560310"/>
              <a:gd name="f61" fmla="val 577297"/>
              <a:gd name="f62" fmla="val 629660"/>
              <a:gd name="f63" fmla="val 1088188"/>
              <a:gd name="f64" fmla="val 1141957"/>
              <a:gd name="f65" fmla="val 1158991"/>
              <a:gd name="f66" fmla="val 1078835"/>
              <a:gd name="f67" fmla="val 639038"/>
              <a:gd name="f68" fmla="val 653668"/>
              <a:gd name="f69" fmla="val 670655"/>
              <a:gd name="f70" fmla="val 578035"/>
              <a:gd name="f71" fmla="val 1139586"/>
              <a:gd name="f72" fmla="val 1048255"/>
              <a:gd name="f73" fmla="val 1065294"/>
              <a:gd name="f74" fmla="val 1065380"/>
              <a:gd name="f75" fmla="val 1130319"/>
              <a:gd name="f76" fmla="val 587499"/>
              <a:gd name="f77" fmla="val 747112"/>
              <a:gd name="f78" fmla="val 764104"/>
              <a:gd name="f79" fmla="val 526409"/>
              <a:gd name="f80" fmla="val 1191155"/>
              <a:gd name="f81" fmla="val 954644"/>
              <a:gd name="f82" fmla="val 971678"/>
              <a:gd name="f83" fmla="val 1181802"/>
              <a:gd name="f84" fmla="val 535787"/>
              <a:gd name="f85" fmla="val 840465"/>
              <a:gd name="f86" fmla="val 857452"/>
              <a:gd name="f87" fmla="val 474783"/>
              <a:gd name="f88" fmla="val 1242638"/>
              <a:gd name="f89" fmla="val 861028"/>
              <a:gd name="f90" fmla="val 878062"/>
              <a:gd name="f91" fmla="val 1233281"/>
              <a:gd name="f92" fmla="val 484162"/>
              <a:gd name="f93" fmla="val 933823"/>
              <a:gd name="f94" fmla="val 950810"/>
              <a:gd name="f95" fmla="val 423157"/>
              <a:gd name="f96" fmla="val 1294121"/>
              <a:gd name="f97" fmla="val 767327"/>
              <a:gd name="f98" fmla="val 784366"/>
              <a:gd name="f99" fmla="val 784451"/>
              <a:gd name="f100" fmla="val 1284769"/>
              <a:gd name="f101" fmla="val 432536"/>
              <a:gd name="f102" fmla="val 1027262"/>
              <a:gd name="f103" fmla="val 1044254"/>
              <a:gd name="f104" fmla="val 371532"/>
              <a:gd name="f105" fmla="val 1345685"/>
              <a:gd name="f106" fmla="val 673716"/>
              <a:gd name="f107" fmla="val 690750"/>
              <a:gd name="f108" fmla="val 1336248"/>
              <a:gd name="f109" fmla="val 380824"/>
              <a:gd name="f110" fmla="val 1120625"/>
              <a:gd name="f111" fmla="val 1137612"/>
              <a:gd name="f112" fmla="val 319820"/>
              <a:gd name="f113" fmla="val 1397088"/>
              <a:gd name="f114" fmla="val 580100"/>
              <a:gd name="f115" fmla="val 597134"/>
              <a:gd name="f116" fmla="val 1387736"/>
              <a:gd name="f117" fmla="val 329285"/>
              <a:gd name="f118" fmla="val 1213978"/>
              <a:gd name="f119" fmla="val 1230965"/>
              <a:gd name="f120" fmla="val 268195"/>
              <a:gd name="f121" fmla="val 1448571"/>
              <a:gd name="f122" fmla="val 486398"/>
              <a:gd name="f123" fmla="val 503437"/>
              <a:gd name="f124" fmla="val 503523"/>
              <a:gd name="f125" fmla="val 1439214"/>
              <a:gd name="f126" fmla="val 277659"/>
              <a:gd name="f127" fmla="val 1307422"/>
              <a:gd name="f128" fmla="val 1324414"/>
              <a:gd name="f129" fmla="val 216569"/>
              <a:gd name="f130" fmla="val 1500141"/>
              <a:gd name="f131" fmla="val 392784"/>
              <a:gd name="f132" fmla="val 409821"/>
              <a:gd name="f133" fmla="val 1490703"/>
              <a:gd name="f134" fmla="val 225948"/>
              <a:gd name="f135" fmla="val 1400775"/>
              <a:gd name="f136" fmla="val 1417762"/>
              <a:gd name="f137" fmla="val 164944"/>
              <a:gd name="f138" fmla="val 1551619"/>
              <a:gd name="f139" fmla="val 299170"/>
              <a:gd name="f140" fmla="val 316207"/>
              <a:gd name="f141" fmla="val 1542266"/>
              <a:gd name="f142" fmla="val 174322"/>
              <a:gd name="f143" fmla="val 1494133"/>
              <a:gd name="f144" fmla="val 1511120"/>
              <a:gd name="f145" fmla="val 113318"/>
              <a:gd name="f146" fmla="val 1603017"/>
              <a:gd name="f147" fmla="val 205556"/>
              <a:gd name="f148" fmla="val 222592"/>
              <a:gd name="f149" fmla="val 1593750"/>
              <a:gd name="f150" fmla="val 122783"/>
              <a:gd name="f151" fmla="+- 0 0 -90"/>
              <a:gd name="f152" fmla="*/ f3 1 1716115"/>
              <a:gd name="f153" fmla="*/ f4 1 1720853"/>
              <a:gd name="f154" fmla="+- f7 0 f5"/>
              <a:gd name="f155" fmla="+- f6 0 f5"/>
              <a:gd name="f156" fmla="*/ f151 f0 1"/>
              <a:gd name="f157" fmla="*/ f155 1 1716115"/>
              <a:gd name="f158" fmla="*/ f154 1 1720853"/>
              <a:gd name="f159" fmla="*/ 93358 f155 1"/>
              <a:gd name="f160" fmla="*/ 0 f154 1"/>
              <a:gd name="f161" fmla="*/ 110348 f155 1"/>
              <a:gd name="f162" fmla="*/ 1716029 f155 1"/>
              <a:gd name="f163" fmla="*/ 1610112 f154 1"/>
              <a:gd name="f164" fmla="*/ 1627151 f154 1"/>
              <a:gd name="f165" fmla="*/ 1716115 f155 1"/>
              <a:gd name="f166" fmla="*/ 1627237 f154 1"/>
              <a:gd name="f167" fmla="*/ 0 f155 1"/>
              <a:gd name="f168" fmla="*/ 16989 f155 1"/>
              <a:gd name="f169" fmla="*/ 1716114 f155 1"/>
              <a:gd name="f170" fmla="*/ 1703814 f154 1"/>
              <a:gd name="f171" fmla="*/ 1720853 f154 1"/>
              <a:gd name="f172" fmla="*/ 186798 f155 1"/>
              <a:gd name="f173" fmla="*/ 203788 f155 1"/>
              <a:gd name="f174" fmla="*/ 1716109 f155 1"/>
              <a:gd name="f175" fmla="*/ 1516501 f154 1"/>
              <a:gd name="f176" fmla="*/ 1533535 f154 1"/>
              <a:gd name="f177" fmla="*/ 280155 f155 1"/>
              <a:gd name="f178" fmla="*/ 297145 f155 1"/>
              <a:gd name="f179" fmla="*/ 1422885 f154 1"/>
              <a:gd name="f180" fmla="*/ 1439924 f154 1"/>
              <a:gd name="f181" fmla="*/ 373512 f155 1"/>
              <a:gd name="f182" fmla="*/ 390502 f155 1"/>
              <a:gd name="f183" fmla="*/ 1329184 f154 1"/>
              <a:gd name="f184" fmla="*/ 1346223 f154 1"/>
              <a:gd name="f185" fmla="*/ 1346308 f154 1"/>
              <a:gd name="f186" fmla="*/ 466953 f155 1"/>
              <a:gd name="f187" fmla="*/ 483944 f155 1"/>
              <a:gd name="f188" fmla="*/ 1716110 f155 1"/>
              <a:gd name="f189" fmla="*/ 1235573 f154 1"/>
              <a:gd name="f190" fmla="*/ 1252607 f154 1"/>
              <a:gd name="f191" fmla="*/ 560310 f155 1"/>
              <a:gd name="f192" fmla="*/ 577297 f155 1"/>
              <a:gd name="f193" fmla="*/ 1141957 f154 1"/>
              <a:gd name="f194" fmla="*/ 1158991 f154 1"/>
              <a:gd name="f195" fmla="*/ 653668 f155 1"/>
              <a:gd name="f196" fmla="*/ 670655 f155 1"/>
              <a:gd name="f197" fmla="*/ 1048255 f154 1"/>
              <a:gd name="f198" fmla="*/ 1065294 f154 1"/>
              <a:gd name="f199" fmla="*/ 1065380 f154 1"/>
              <a:gd name="f200" fmla="*/ 747112 f155 1"/>
              <a:gd name="f201" fmla="*/ 764104 f155 1"/>
              <a:gd name="f202" fmla="*/ 954644 f154 1"/>
              <a:gd name="f203" fmla="*/ 971678 f154 1"/>
              <a:gd name="f204" fmla="*/ 840465 f155 1"/>
              <a:gd name="f205" fmla="*/ 857452 f155 1"/>
              <a:gd name="f206" fmla="*/ 861028 f154 1"/>
              <a:gd name="f207" fmla="*/ 878062 f154 1"/>
              <a:gd name="f208" fmla="*/ 933823 f155 1"/>
              <a:gd name="f209" fmla="*/ 950810 f155 1"/>
              <a:gd name="f210" fmla="*/ 767327 f154 1"/>
              <a:gd name="f211" fmla="*/ 784366 f154 1"/>
              <a:gd name="f212" fmla="*/ 784451 f154 1"/>
              <a:gd name="f213" fmla="*/ 1027262 f155 1"/>
              <a:gd name="f214" fmla="*/ 1044254 f155 1"/>
              <a:gd name="f215" fmla="*/ 673716 f154 1"/>
              <a:gd name="f216" fmla="*/ 690750 f154 1"/>
              <a:gd name="f217" fmla="*/ 1120625 f155 1"/>
              <a:gd name="f218" fmla="*/ 1137612 f155 1"/>
              <a:gd name="f219" fmla="*/ 580100 f154 1"/>
              <a:gd name="f220" fmla="*/ 597134 f154 1"/>
              <a:gd name="f221" fmla="*/ 1213978 f155 1"/>
              <a:gd name="f222" fmla="*/ 1230965 f155 1"/>
              <a:gd name="f223" fmla="*/ 486398 f154 1"/>
              <a:gd name="f224" fmla="*/ 503437 f154 1"/>
              <a:gd name="f225" fmla="*/ 503523 f154 1"/>
              <a:gd name="f226" fmla="*/ 1307422 f155 1"/>
              <a:gd name="f227" fmla="*/ 1324414 f155 1"/>
              <a:gd name="f228" fmla="*/ 392784 f154 1"/>
              <a:gd name="f229" fmla="*/ 409821 f154 1"/>
              <a:gd name="f230" fmla="*/ 1400775 f155 1"/>
              <a:gd name="f231" fmla="*/ 1417762 f155 1"/>
              <a:gd name="f232" fmla="*/ 299170 f154 1"/>
              <a:gd name="f233" fmla="*/ 316207 f154 1"/>
              <a:gd name="f234" fmla="*/ 1494133 f155 1"/>
              <a:gd name="f235" fmla="*/ 1511120 f155 1"/>
              <a:gd name="f236" fmla="*/ 205556 f154 1"/>
              <a:gd name="f237" fmla="*/ 222592 f154 1"/>
              <a:gd name="f238" fmla="*/ f156 1 f2"/>
              <a:gd name="f239" fmla="*/ f159 1 1716115"/>
              <a:gd name="f240" fmla="*/ f160 1 1720853"/>
              <a:gd name="f241" fmla="*/ f161 1 1716115"/>
              <a:gd name="f242" fmla="*/ f162 1 1716115"/>
              <a:gd name="f243" fmla="*/ f163 1 1720853"/>
              <a:gd name="f244" fmla="*/ f164 1 1720853"/>
              <a:gd name="f245" fmla="*/ f165 1 1716115"/>
              <a:gd name="f246" fmla="*/ f166 1 1720853"/>
              <a:gd name="f247" fmla="*/ f167 1 1716115"/>
              <a:gd name="f248" fmla="*/ f168 1 1716115"/>
              <a:gd name="f249" fmla="*/ f169 1 1716115"/>
              <a:gd name="f250" fmla="*/ f170 1 1720853"/>
              <a:gd name="f251" fmla="*/ f171 1 1720853"/>
              <a:gd name="f252" fmla="*/ f172 1 1716115"/>
              <a:gd name="f253" fmla="*/ f173 1 1716115"/>
              <a:gd name="f254" fmla="*/ f174 1 1716115"/>
              <a:gd name="f255" fmla="*/ f175 1 1720853"/>
              <a:gd name="f256" fmla="*/ f176 1 1720853"/>
              <a:gd name="f257" fmla="*/ f177 1 1716115"/>
              <a:gd name="f258" fmla="*/ f178 1 1716115"/>
              <a:gd name="f259" fmla="*/ f179 1 1720853"/>
              <a:gd name="f260" fmla="*/ f180 1 1720853"/>
              <a:gd name="f261" fmla="*/ f181 1 1716115"/>
              <a:gd name="f262" fmla="*/ f182 1 1716115"/>
              <a:gd name="f263" fmla="*/ f183 1 1720853"/>
              <a:gd name="f264" fmla="*/ f184 1 1720853"/>
              <a:gd name="f265" fmla="*/ f185 1 1720853"/>
              <a:gd name="f266" fmla="*/ f186 1 1716115"/>
              <a:gd name="f267" fmla="*/ f187 1 1716115"/>
              <a:gd name="f268" fmla="*/ f188 1 1716115"/>
              <a:gd name="f269" fmla="*/ f189 1 1720853"/>
              <a:gd name="f270" fmla="*/ f190 1 1720853"/>
              <a:gd name="f271" fmla="*/ f191 1 1716115"/>
              <a:gd name="f272" fmla="*/ f192 1 1716115"/>
              <a:gd name="f273" fmla="*/ f193 1 1720853"/>
              <a:gd name="f274" fmla="*/ f194 1 1720853"/>
              <a:gd name="f275" fmla="*/ f195 1 1716115"/>
              <a:gd name="f276" fmla="*/ f196 1 1716115"/>
              <a:gd name="f277" fmla="*/ f197 1 1720853"/>
              <a:gd name="f278" fmla="*/ f198 1 1720853"/>
              <a:gd name="f279" fmla="*/ f199 1 1720853"/>
              <a:gd name="f280" fmla="*/ f200 1 1716115"/>
              <a:gd name="f281" fmla="*/ f201 1 1716115"/>
              <a:gd name="f282" fmla="*/ f202 1 1720853"/>
              <a:gd name="f283" fmla="*/ f203 1 1720853"/>
              <a:gd name="f284" fmla="*/ f204 1 1716115"/>
              <a:gd name="f285" fmla="*/ f205 1 1716115"/>
              <a:gd name="f286" fmla="*/ f206 1 1720853"/>
              <a:gd name="f287" fmla="*/ f207 1 1720853"/>
              <a:gd name="f288" fmla="*/ f208 1 1716115"/>
              <a:gd name="f289" fmla="*/ f209 1 1716115"/>
              <a:gd name="f290" fmla="*/ f210 1 1720853"/>
              <a:gd name="f291" fmla="*/ f211 1 1720853"/>
              <a:gd name="f292" fmla="*/ f212 1 1720853"/>
              <a:gd name="f293" fmla="*/ f213 1 1716115"/>
              <a:gd name="f294" fmla="*/ f214 1 1716115"/>
              <a:gd name="f295" fmla="*/ f215 1 1720853"/>
              <a:gd name="f296" fmla="*/ f216 1 1720853"/>
              <a:gd name="f297" fmla="*/ f217 1 1716115"/>
              <a:gd name="f298" fmla="*/ f218 1 1716115"/>
              <a:gd name="f299" fmla="*/ f219 1 1720853"/>
              <a:gd name="f300" fmla="*/ f220 1 1720853"/>
              <a:gd name="f301" fmla="*/ f221 1 1716115"/>
              <a:gd name="f302" fmla="*/ f222 1 1716115"/>
              <a:gd name="f303" fmla="*/ f223 1 1720853"/>
              <a:gd name="f304" fmla="*/ f224 1 1720853"/>
              <a:gd name="f305" fmla="*/ f225 1 1720853"/>
              <a:gd name="f306" fmla="*/ f226 1 1716115"/>
              <a:gd name="f307" fmla="*/ f227 1 1716115"/>
              <a:gd name="f308" fmla="*/ f228 1 1720853"/>
              <a:gd name="f309" fmla="*/ f229 1 1720853"/>
              <a:gd name="f310" fmla="*/ f230 1 1716115"/>
              <a:gd name="f311" fmla="*/ f231 1 1716115"/>
              <a:gd name="f312" fmla="*/ f232 1 1720853"/>
              <a:gd name="f313" fmla="*/ f233 1 1720853"/>
              <a:gd name="f314" fmla="*/ f234 1 1716115"/>
              <a:gd name="f315" fmla="*/ f235 1 1716115"/>
              <a:gd name="f316" fmla="*/ f236 1 1720853"/>
              <a:gd name="f317" fmla="*/ f237 1 1720853"/>
              <a:gd name="f318" fmla="*/ f5 1 f157"/>
              <a:gd name="f319" fmla="*/ f6 1 f157"/>
              <a:gd name="f320" fmla="*/ f5 1 f158"/>
              <a:gd name="f321" fmla="*/ f7 1 f158"/>
              <a:gd name="f322" fmla="+- f238 0 f1"/>
              <a:gd name="f323" fmla="*/ f239 1 f157"/>
              <a:gd name="f324" fmla="*/ f240 1 f158"/>
              <a:gd name="f325" fmla="*/ f241 1 f157"/>
              <a:gd name="f326" fmla="*/ f242 1 f157"/>
              <a:gd name="f327" fmla="*/ f243 1 f158"/>
              <a:gd name="f328" fmla="*/ f244 1 f158"/>
              <a:gd name="f329" fmla="*/ f245 1 f157"/>
              <a:gd name="f330" fmla="*/ f246 1 f158"/>
              <a:gd name="f331" fmla="*/ f247 1 f157"/>
              <a:gd name="f332" fmla="*/ f248 1 f157"/>
              <a:gd name="f333" fmla="*/ f249 1 f157"/>
              <a:gd name="f334" fmla="*/ f250 1 f158"/>
              <a:gd name="f335" fmla="*/ f251 1 f158"/>
              <a:gd name="f336" fmla="*/ f252 1 f157"/>
              <a:gd name="f337" fmla="*/ f253 1 f157"/>
              <a:gd name="f338" fmla="*/ f254 1 f157"/>
              <a:gd name="f339" fmla="*/ f255 1 f158"/>
              <a:gd name="f340" fmla="*/ f256 1 f158"/>
              <a:gd name="f341" fmla="*/ f257 1 f157"/>
              <a:gd name="f342" fmla="*/ f258 1 f157"/>
              <a:gd name="f343" fmla="*/ f259 1 f158"/>
              <a:gd name="f344" fmla="*/ f260 1 f158"/>
              <a:gd name="f345" fmla="*/ f261 1 f157"/>
              <a:gd name="f346" fmla="*/ f262 1 f157"/>
              <a:gd name="f347" fmla="*/ f263 1 f158"/>
              <a:gd name="f348" fmla="*/ f264 1 f158"/>
              <a:gd name="f349" fmla="*/ f265 1 f158"/>
              <a:gd name="f350" fmla="*/ f266 1 f157"/>
              <a:gd name="f351" fmla="*/ f267 1 f157"/>
              <a:gd name="f352" fmla="*/ f268 1 f157"/>
              <a:gd name="f353" fmla="*/ f269 1 f158"/>
              <a:gd name="f354" fmla="*/ f270 1 f158"/>
              <a:gd name="f355" fmla="*/ f271 1 f157"/>
              <a:gd name="f356" fmla="*/ f272 1 f157"/>
              <a:gd name="f357" fmla="*/ f273 1 f158"/>
              <a:gd name="f358" fmla="*/ f274 1 f158"/>
              <a:gd name="f359" fmla="*/ f275 1 f157"/>
              <a:gd name="f360" fmla="*/ f276 1 f157"/>
              <a:gd name="f361" fmla="*/ f277 1 f158"/>
              <a:gd name="f362" fmla="*/ f278 1 f158"/>
              <a:gd name="f363" fmla="*/ f279 1 f158"/>
              <a:gd name="f364" fmla="*/ f280 1 f157"/>
              <a:gd name="f365" fmla="*/ f281 1 f157"/>
              <a:gd name="f366" fmla="*/ f282 1 f158"/>
              <a:gd name="f367" fmla="*/ f283 1 f158"/>
              <a:gd name="f368" fmla="*/ f284 1 f157"/>
              <a:gd name="f369" fmla="*/ f285 1 f157"/>
              <a:gd name="f370" fmla="*/ f286 1 f158"/>
              <a:gd name="f371" fmla="*/ f287 1 f158"/>
              <a:gd name="f372" fmla="*/ f288 1 f157"/>
              <a:gd name="f373" fmla="*/ f289 1 f157"/>
              <a:gd name="f374" fmla="*/ f290 1 f158"/>
              <a:gd name="f375" fmla="*/ f291 1 f158"/>
              <a:gd name="f376" fmla="*/ f292 1 f158"/>
              <a:gd name="f377" fmla="*/ f293 1 f157"/>
              <a:gd name="f378" fmla="*/ f294 1 f157"/>
              <a:gd name="f379" fmla="*/ f295 1 f158"/>
              <a:gd name="f380" fmla="*/ f296 1 f158"/>
              <a:gd name="f381" fmla="*/ f297 1 f157"/>
              <a:gd name="f382" fmla="*/ f298 1 f157"/>
              <a:gd name="f383" fmla="*/ f299 1 f158"/>
              <a:gd name="f384" fmla="*/ f300 1 f158"/>
              <a:gd name="f385" fmla="*/ f301 1 f157"/>
              <a:gd name="f386" fmla="*/ f302 1 f157"/>
              <a:gd name="f387" fmla="*/ f303 1 f158"/>
              <a:gd name="f388" fmla="*/ f304 1 f158"/>
              <a:gd name="f389" fmla="*/ f305 1 f158"/>
              <a:gd name="f390" fmla="*/ f306 1 f157"/>
              <a:gd name="f391" fmla="*/ f307 1 f157"/>
              <a:gd name="f392" fmla="*/ f308 1 f158"/>
              <a:gd name="f393" fmla="*/ f309 1 f158"/>
              <a:gd name="f394" fmla="*/ f310 1 f157"/>
              <a:gd name="f395" fmla="*/ f311 1 f157"/>
              <a:gd name="f396" fmla="*/ f312 1 f158"/>
              <a:gd name="f397" fmla="*/ f313 1 f158"/>
              <a:gd name="f398" fmla="*/ f314 1 f157"/>
              <a:gd name="f399" fmla="*/ f315 1 f157"/>
              <a:gd name="f400" fmla="*/ f316 1 f158"/>
              <a:gd name="f401" fmla="*/ f317 1 f158"/>
              <a:gd name="f402" fmla="*/ f318 f152 1"/>
              <a:gd name="f403" fmla="*/ f319 f152 1"/>
              <a:gd name="f404" fmla="*/ f321 f153 1"/>
              <a:gd name="f405" fmla="*/ f320 f153 1"/>
              <a:gd name="f406" fmla="*/ f323 f152 1"/>
              <a:gd name="f407" fmla="*/ f324 f153 1"/>
              <a:gd name="f408" fmla="*/ f325 f152 1"/>
              <a:gd name="f409" fmla="*/ f326 f152 1"/>
              <a:gd name="f410" fmla="*/ f327 f153 1"/>
              <a:gd name="f411" fmla="*/ f328 f153 1"/>
              <a:gd name="f412" fmla="*/ f329 f152 1"/>
              <a:gd name="f413" fmla="*/ f330 f153 1"/>
              <a:gd name="f414" fmla="*/ f331 f152 1"/>
              <a:gd name="f415" fmla="*/ f332 f152 1"/>
              <a:gd name="f416" fmla="*/ f333 f152 1"/>
              <a:gd name="f417" fmla="*/ f334 f153 1"/>
              <a:gd name="f418" fmla="*/ f335 f153 1"/>
              <a:gd name="f419" fmla="*/ f336 f152 1"/>
              <a:gd name="f420" fmla="*/ f337 f152 1"/>
              <a:gd name="f421" fmla="*/ f338 f152 1"/>
              <a:gd name="f422" fmla="*/ f339 f153 1"/>
              <a:gd name="f423" fmla="*/ f340 f153 1"/>
              <a:gd name="f424" fmla="*/ f341 f152 1"/>
              <a:gd name="f425" fmla="*/ f342 f152 1"/>
              <a:gd name="f426" fmla="*/ f343 f153 1"/>
              <a:gd name="f427" fmla="*/ f344 f153 1"/>
              <a:gd name="f428" fmla="*/ f345 f152 1"/>
              <a:gd name="f429" fmla="*/ f346 f152 1"/>
              <a:gd name="f430" fmla="*/ f347 f153 1"/>
              <a:gd name="f431" fmla="*/ f348 f153 1"/>
              <a:gd name="f432" fmla="*/ f349 f153 1"/>
              <a:gd name="f433" fmla="*/ f350 f152 1"/>
              <a:gd name="f434" fmla="*/ f351 f152 1"/>
              <a:gd name="f435" fmla="*/ f352 f152 1"/>
              <a:gd name="f436" fmla="*/ f353 f153 1"/>
              <a:gd name="f437" fmla="*/ f354 f153 1"/>
              <a:gd name="f438" fmla="*/ f355 f152 1"/>
              <a:gd name="f439" fmla="*/ f356 f152 1"/>
              <a:gd name="f440" fmla="*/ f357 f153 1"/>
              <a:gd name="f441" fmla="*/ f358 f153 1"/>
              <a:gd name="f442" fmla="*/ f359 f152 1"/>
              <a:gd name="f443" fmla="*/ f360 f152 1"/>
              <a:gd name="f444" fmla="*/ f361 f153 1"/>
              <a:gd name="f445" fmla="*/ f362 f153 1"/>
              <a:gd name="f446" fmla="*/ f363 f153 1"/>
              <a:gd name="f447" fmla="*/ f364 f152 1"/>
              <a:gd name="f448" fmla="*/ f365 f152 1"/>
              <a:gd name="f449" fmla="*/ f366 f153 1"/>
              <a:gd name="f450" fmla="*/ f367 f153 1"/>
              <a:gd name="f451" fmla="*/ f368 f152 1"/>
              <a:gd name="f452" fmla="*/ f369 f152 1"/>
              <a:gd name="f453" fmla="*/ f370 f153 1"/>
              <a:gd name="f454" fmla="*/ f371 f153 1"/>
              <a:gd name="f455" fmla="*/ f372 f152 1"/>
              <a:gd name="f456" fmla="*/ f373 f152 1"/>
              <a:gd name="f457" fmla="*/ f374 f153 1"/>
              <a:gd name="f458" fmla="*/ f375 f153 1"/>
              <a:gd name="f459" fmla="*/ f376 f153 1"/>
              <a:gd name="f460" fmla="*/ f377 f152 1"/>
              <a:gd name="f461" fmla="*/ f378 f152 1"/>
              <a:gd name="f462" fmla="*/ f379 f153 1"/>
              <a:gd name="f463" fmla="*/ f380 f153 1"/>
              <a:gd name="f464" fmla="*/ f381 f152 1"/>
              <a:gd name="f465" fmla="*/ f382 f152 1"/>
              <a:gd name="f466" fmla="*/ f383 f153 1"/>
              <a:gd name="f467" fmla="*/ f384 f153 1"/>
              <a:gd name="f468" fmla="*/ f385 f152 1"/>
              <a:gd name="f469" fmla="*/ f386 f152 1"/>
              <a:gd name="f470" fmla="*/ f387 f153 1"/>
              <a:gd name="f471" fmla="*/ f388 f153 1"/>
              <a:gd name="f472" fmla="*/ f389 f153 1"/>
              <a:gd name="f473" fmla="*/ f390 f152 1"/>
              <a:gd name="f474" fmla="*/ f391 f152 1"/>
              <a:gd name="f475" fmla="*/ f392 f153 1"/>
              <a:gd name="f476" fmla="*/ f393 f153 1"/>
              <a:gd name="f477" fmla="*/ f394 f152 1"/>
              <a:gd name="f478" fmla="*/ f395 f152 1"/>
              <a:gd name="f479" fmla="*/ f396 f153 1"/>
              <a:gd name="f480" fmla="*/ f397 f153 1"/>
              <a:gd name="f481" fmla="*/ f398 f152 1"/>
              <a:gd name="f482" fmla="*/ f399 f152 1"/>
              <a:gd name="f483" fmla="*/ f400 f153 1"/>
              <a:gd name="f484" fmla="*/ f401 f15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2">
                <a:pos x="f406" y="f407"/>
              </a:cxn>
              <a:cxn ang="f322">
                <a:pos x="f408" y="f407"/>
              </a:cxn>
              <a:cxn ang="f322">
                <a:pos x="f409" y="f410"/>
              </a:cxn>
              <a:cxn ang="f322">
                <a:pos x="f409" y="f411"/>
              </a:cxn>
              <a:cxn ang="f322">
                <a:pos x="f412" y="f413"/>
              </a:cxn>
              <a:cxn ang="f322">
                <a:pos x="f406" y="f407"/>
              </a:cxn>
              <a:cxn ang="f322">
                <a:pos x="f414" y="f407"/>
              </a:cxn>
              <a:cxn ang="f322">
                <a:pos x="f415" y="f407"/>
              </a:cxn>
              <a:cxn ang="f322">
                <a:pos x="f416" y="f417"/>
              </a:cxn>
              <a:cxn ang="f322">
                <a:pos x="f416" y="f418"/>
              </a:cxn>
              <a:cxn ang="f322">
                <a:pos x="f414" y="f407"/>
              </a:cxn>
              <a:cxn ang="f322">
                <a:pos x="f419" y="f407"/>
              </a:cxn>
              <a:cxn ang="f322">
                <a:pos x="f420" y="f407"/>
              </a:cxn>
              <a:cxn ang="f322">
                <a:pos x="f421" y="f422"/>
              </a:cxn>
              <a:cxn ang="f322">
                <a:pos x="f421" y="f423"/>
              </a:cxn>
              <a:cxn ang="f322">
                <a:pos x="f419" y="f407"/>
              </a:cxn>
              <a:cxn ang="f322">
                <a:pos x="f424" y="f407"/>
              </a:cxn>
              <a:cxn ang="f322">
                <a:pos x="f425" y="f407"/>
              </a:cxn>
              <a:cxn ang="f322">
                <a:pos x="f416" y="f426"/>
              </a:cxn>
              <a:cxn ang="f322">
                <a:pos x="f416" y="f427"/>
              </a:cxn>
              <a:cxn ang="f322">
                <a:pos x="f424" y="f407"/>
              </a:cxn>
              <a:cxn ang="f322">
                <a:pos x="f428" y="f407"/>
              </a:cxn>
              <a:cxn ang="f322">
                <a:pos x="f429" y="f407"/>
              </a:cxn>
              <a:cxn ang="f322">
                <a:pos x="f409" y="f430"/>
              </a:cxn>
              <a:cxn ang="f322">
                <a:pos x="f409" y="f431"/>
              </a:cxn>
              <a:cxn ang="f322">
                <a:pos x="f416" y="f432"/>
              </a:cxn>
              <a:cxn ang="f322">
                <a:pos x="f428" y="f407"/>
              </a:cxn>
              <a:cxn ang="f322">
                <a:pos x="f433" y="f407"/>
              </a:cxn>
              <a:cxn ang="f322">
                <a:pos x="f434" y="f407"/>
              </a:cxn>
              <a:cxn ang="f322">
                <a:pos x="f435" y="f436"/>
              </a:cxn>
              <a:cxn ang="f322">
                <a:pos x="f435" y="f437"/>
              </a:cxn>
              <a:cxn ang="f322">
                <a:pos x="f433" y="f407"/>
              </a:cxn>
              <a:cxn ang="f322">
                <a:pos x="f438" y="f407"/>
              </a:cxn>
              <a:cxn ang="f322">
                <a:pos x="f439" y="f407"/>
              </a:cxn>
              <a:cxn ang="f322">
                <a:pos x="f421" y="f440"/>
              </a:cxn>
              <a:cxn ang="f322">
                <a:pos x="f421" y="f441"/>
              </a:cxn>
              <a:cxn ang="f322">
                <a:pos x="f438" y="f407"/>
              </a:cxn>
              <a:cxn ang="f322">
                <a:pos x="f442" y="f407"/>
              </a:cxn>
              <a:cxn ang="f322">
                <a:pos x="f443" y="f407"/>
              </a:cxn>
              <a:cxn ang="f322">
                <a:pos x="f409" y="f444"/>
              </a:cxn>
              <a:cxn ang="f322">
                <a:pos x="f409" y="f445"/>
              </a:cxn>
              <a:cxn ang="f322">
                <a:pos x="f416" y="f446"/>
              </a:cxn>
              <a:cxn ang="f322">
                <a:pos x="f442" y="f407"/>
              </a:cxn>
              <a:cxn ang="f322">
                <a:pos x="f447" y="f407"/>
              </a:cxn>
              <a:cxn ang="f322">
                <a:pos x="f448" y="f407"/>
              </a:cxn>
              <a:cxn ang="f322">
                <a:pos x="f412" y="f449"/>
              </a:cxn>
              <a:cxn ang="f322">
                <a:pos x="f412" y="f450"/>
              </a:cxn>
              <a:cxn ang="f322">
                <a:pos x="f447" y="f407"/>
              </a:cxn>
              <a:cxn ang="f322">
                <a:pos x="f451" y="f407"/>
              </a:cxn>
              <a:cxn ang="f322">
                <a:pos x="f452" y="f407"/>
              </a:cxn>
              <a:cxn ang="f322">
                <a:pos x="f421" y="f453"/>
              </a:cxn>
              <a:cxn ang="f322">
                <a:pos x="f421" y="f454"/>
              </a:cxn>
              <a:cxn ang="f322">
                <a:pos x="f451" y="f407"/>
              </a:cxn>
              <a:cxn ang="f322">
                <a:pos x="f455" y="f407"/>
              </a:cxn>
              <a:cxn ang="f322">
                <a:pos x="f456" y="f407"/>
              </a:cxn>
              <a:cxn ang="f322">
                <a:pos x="f416" y="f457"/>
              </a:cxn>
              <a:cxn ang="f322">
                <a:pos x="f416" y="f458"/>
              </a:cxn>
              <a:cxn ang="f322">
                <a:pos x="f416" y="f459"/>
              </a:cxn>
              <a:cxn ang="f322">
                <a:pos x="f455" y="f407"/>
              </a:cxn>
              <a:cxn ang="f322">
                <a:pos x="f460" y="f407"/>
              </a:cxn>
              <a:cxn ang="f322">
                <a:pos x="f461" y="f407"/>
              </a:cxn>
              <a:cxn ang="f322">
                <a:pos x="f435" y="f462"/>
              </a:cxn>
              <a:cxn ang="f322">
                <a:pos x="f435" y="f463"/>
              </a:cxn>
              <a:cxn ang="f322">
                <a:pos x="f460" y="f407"/>
              </a:cxn>
              <a:cxn ang="f322">
                <a:pos x="f464" y="f407"/>
              </a:cxn>
              <a:cxn ang="f322">
                <a:pos x="f465" y="f407"/>
              </a:cxn>
              <a:cxn ang="f322">
                <a:pos x="f412" y="f466"/>
              </a:cxn>
              <a:cxn ang="f322">
                <a:pos x="f412" y="f467"/>
              </a:cxn>
              <a:cxn ang="f322">
                <a:pos x="f464" y="f407"/>
              </a:cxn>
              <a:cxn ang="f322">
                <a:pos x="f468" y="f407"/>
              </a:cxn>
              <a:cxn ang="f322">
                <a:pos x="f469" y="f407"/>
              </a:cxn>
              <a:cxn ang="f322">
                <a:pos x="f421" y="f470"/>
              </a:cxn>
              <a:cxn ang="f322">
                <a:pos x="f421" y="f471"/>
              </a:cxn>
              <a:cxn ang="f322">
                <a:pos x="f421" y="f472"/>
              </a:cxn>
              <a:cxn ang="f322">
                <a:pos x="f468" y="f407"/>
              </a:cxn>
              <a:cxn ang="f322">
                <a:pos x="f473" y="f407"/>
              </a:cxn>
              <a:cxn ang="f322">
                <a:pos x="f474" y="f407"/>
              </a:cxn>
              <a:cxn ang="f322">
                <a:pos x="f412" y="f475"/>
              </a:cxn>
              <a:cxn ang="f322">
                <a:pos x="f412" y="f476"/>
              </a:cxn>
              <a:cxn ang="f322">
                <a:pos x="f473" y="f407"/>
              </a:cxn>
              <a:cxn ang="f322">
                <a:pos x="f477" y="f407"/>
              </a:cxn>
              <a:cxn ang="f322">
                <a:pos x="f478" y="f407"/>
              </a:cxn>
              <a:cxn ang="f322">
                <a:pos x="f421" y="f479"/>
              </a:cxn>
              <a:cxn ang="f322">
                <a:pos x="f421" y="f480"/>
              </a:cxn>
              <a:cxn ang="f322">
                <a:pos x="f477" y="f407"/>
              </a:cxn>
              <a:cxn ang="f322">
                <a:pos x="f481" y="f407"/>
              </a:cxn>
              <a:cxn ang="f322">
                <a:pos x="f482" y="f407"/>
              </a:cxn>
              <a:cxn ang="f322">
                <a:pos x="f421" y="f483"/>
              </a:cxn>
              <a:cxn ang="f322">
                <a:pos x="f421" y="f484"/>
              </a:cxn>
              <a:cxn ang="f322">
                <a:pos x="f481" y="f407"/>
              </a:cxn>
            </a:cxnLst>
            <a:rect l="f402" t="f405" r="f403" b="f404"/>
            <a:pathLst>
              <a:path w="1716115" h="1720853">
                <a:moveTo>
                  <a:pt x="f8" y="f5"/>
                </a:moveTo>
                <a:lnTo>
                  <a:pt x="f9" y="f5"/>
                </a:lnTo>
                <a:cubicBezTo>
                  <a:pt x="f9" y="f10"/>
                  <a:pt x="f11" y="f12"/>
                  <a:pt x="f13" y="f12"/>
                </a:cubicBezTo>
                <a:lnTo>
                  <a:pt x="f13" y="f14"/>
                </a:lnTo>
                <a:lnTo>
                  <a:pt x="f6" y="f15"/>
                </a:lnTo>
                <a:cubicBezTo>
                  <a:pt x="f16" y="f15"/>
                  <a:pt x="f8" y="f17"/>
                  <a:pt x="f8" y="f5"/>
                </a:cubicBezTo>
                <a:close/>
                <a:moveTo>
                  <a:pt x="f5" y="f5"/>
                </a:moveTo>
                <a:lnTo>
                  <a:pt x="f18" y="f5"/>
                </a:lnTo>
                <a:cubicBezTo>
                  <a:pt x="f18" y="f19"/>
                  <a:pt x="f20" y="f21"/>
                  <a:pt x="f22" y="f21"/>
                </a:cubicBezTo>
                <a:lnTo>
                  <a:pt x="f22" y="f7"/>
                </a:lnTo>
                <a:cubicBezTo>
                  <a:pt x="f23" y="f7"/>
                  <a:pt x="f5" y="f24"/>
                  <a:pt x="f5" y="f5"/>
                </a:cubicBezTo>
                <a:close/>
                <a:moveTo>
                  <a:pt x="f25" y="f5"/>
                </a:moveTo>
                <a:lnTo>
                  <a:pt x="f26" y="f5"/>
                </a:lnTo>
                <a:cubicBezTo>
                  <a:pt x="f26" y="f27"/>
                  <a:pt x="f28" y="f29"/>
                  <a:pt x="f30" y="f29"/>
                </a:cubicBezTo>
                <a:lnTo>
                  <a:pt x="f30" y="f31"/>
                </a:lnTo>
                <a:cubicBezTo>
                  <a:pt x="f32" y="f31"/>
                  <a:pt x="f25" y="f33"/>
                  <a:pt x="f25" y="f5"/>
                </a:cubicBezTo>
                <a:close/>
                <a:moveTo>
                  <a:pt x="f34" y="f5"/>
                </a:moveTo>
                <a:lnTo>
                  <a:pt x="f35" y="f5"/>
                </a:lnTo>
                <a:cubicBezTo>
                  <a:pt x="f35" y="f36"/>
                  <a:pt x="f37" y="f38"/>
                  <a:pt x="f22" y="f38"/>
                </a:cubicBezTo>
                <a:lnTo>
                  <a:pt x="f22" y="f39"/>
                </a:lnTo>
                <a:cubicBezTo>
                  <a:pt x="f40" y="f39"/>
                  <a:pt x="f34" y="f41"/>
                  <a:pt x="f34" y="f5"/>
                </a:cubicBezTo>
                <a:close/>
                <a:moveTo>
                  <a:pt x="f42" y="f5"/>
                </a:moveTo>
                <a:lnTo>
                  <a:pt x="f43" y="f5"/>
                </a:lnTo>
                <a:cubicBezTo>
                  <a:pt x="f43" y="f44"/>
                  <a:pt x="f45" y="f46"/>
                  <a:pt x="f13" y="f46"/>
                </a:cubicBezTo>
                <a:lnTo>
                  <a:pt x="f13" y="f47"/>
                </a:lnTo>
                <a:lnTo>
                  <a:pt x="f22" y="f48"/>
                </a:lnTo>
                <a:cubicBezTo>
                  <a:pt x="f49" y="f48"/>
                  <a:pt x="f42" y="f50"/>
                  <a:pt x="f42" y="f5"/>
                </a:cubicBezTo>
                <a:close/>
                <a:moveTo>
                  <a:pt x="f51" y="f5"/>
                </a:moveTo>
                <a:lnTo>
                  <a:pt x="f52" y="f5"/>
                </a:lnTo>
                <a:cubicBezTo>
                  <a:pt x="f52" y="f53"/>
                  <a:pt x="f54" y="f55"/>
                  <a:pt x="f56" y="f55"/>
                </a:cubicBezTo>
                <a:lnTo>
                  <a:pt x="f56" y="f57"/>
                </a:lnTo>
                <a:cubicBezTo>
                  <a:pt x="f58" y="f57"/>
                  <a:pt x="f51" y="f59"/>
                  <a:pt x="f51" y="f5"/>
                </a:cubicBezTo>
                <a:close/>
                <a:moveTo>
                  <a:pt x="f60" y="f5"/>
                </a:moveTo>
                <a:lnTo>
                  <a:pt x="f61" y="f5"/>
                </a:lnTo>
                <a:cubicBezTo>
                  <a:pt x="f61" y="f62"/>
                  <a:pt x="f63" y="f64"/>
                  <a:pt x="f30" y="f64"/>
                </a:cubicBezTo>
                <a:lnTo>
                  <a:pt x="f30" y="f65"/>
                </a:lnTo>
                <a:cubicBezTo>
                  <a:pt x="f66" y="f65"/>
                  <a:pt x="f60" y="f67"/>
                  <a:pt x="f60" y="f5"/>
                </a:cubicBezTo>
                <a:close/>
                <a:moveTo>
                  <a:pt x="f68" y="f5"/>
                </a:moveTo>
                <a:lnTo>
                  <a:pt x="f69" y="f5"/>
                </a:lnTo>
                <a:cubicBezTo>
                  <a:pt x="f69" y="f70"/>
                  <a:pt x="f71" y="f72"/>
                  <a:pt x="f13" y="f72"/>
                </a:cubicBezTo>
                <a:lnTo>
                  <a:pt x="f13" y="f73"/>
                </a:lnTo>
                <a:lnTo>
                  <a:pt x="f22" y="f74"/>
                </a:lnTo>
                <a:cubicBezTo>
                  <a:pt x="f75" y="f74"/>
                  <a:pt x="f68" y="f76"/>
                  <a:pt x="f68" y="f5"/>
                </a:cubicBezTo>
                <a:close/>
                <a:moveTo>
                  <a:pt x="f77" y="f5"/>
                </a:moveTo>
                <a:lnTo>
                  <a:pt x="f78" y="f5"/>
                </a:lnTo>
                <a:cubicBezTo>
                  <a:pt x="f78" y="f79"/>
                  <a:pt x="f80" y="f81"/>
                  <a:pt x="f6" y="f81"/>
                </a:cubicBezTo>
                <a:lnTo>
                  <a:pt x="f6" y="f82"/>
                </a:lnTo>
                <a:cubicBezTo>
                  <a:pt x="f83" y="f82"/>
                  <a:pt x="f77" y="f84"/>
                  <a:pt x="f77" y="f5"/>
                </a:cubicBezTo>
                <a:close/>
                <a:moveTo>
                  <a:pt x="f85" y="f5"/>
                </a:moveTo>
                <a:lnTo>
                  <a:pt x="f86" y="f5"/>
                </a:lnTo>
                <a:cubicBezTo>
                  <a:pt x="f86" y="f87"/>
                  <a:pt x="f88" y="f89"/>
                  <a:pt x="f30" y="f89"/>
                </a:cubicBezTo>
                <a:lnTo>
                  <a:pt x="f30" y="f90"/>
                </a:lnTo>
                <a:cubicBezTo>
                  <a:pt x="f91" y="f90"/>
                  <a:pt x="f85" y="f92"/>
                  <a:pt x="f85" y="f5"/>
                </a:cubicBezTo>
                <a:close/>
                <a:moveTo>
                  <a:pt x="f93" y="f5"/>
                </a:moveTo>
                <a:lnTo>
                  <a:pt x="f94" y="f5"/>
                </a:lnTo>
                <a:cubicBezTo>
                  <a:pt x="f94" y="f95"/>
                  <a:pt x="f96" y="f97"/>
                  <a:pt x="f22" y="f97"/>
                </a:cubicBezTo>
                <a:lnTo>
                  <a:pt x="f22" y="f98"/>
                </a:lnTo>
                <a:lnTo>
                  <a:pt x="f22" y="f99"/>
                </a:lnTo>
                <a:cubicBezTo>
                  <a:pt x="f100" y="f99"/>
                  <a:pt x="f93" y="f101"/>
                  <a:pt x="f93" y="f5"/>
                </a:cubicBezTo>
                <a:close/>
                <a:moveTo>
                  <a:pt x="f102" y="f5"/>
                </a:moveTo>
                <a:lnTo>
                  <a:pt x="f103" y="f5"/>
                </a:lnTo>
                <a:cubicBezTo>
                  <a:pt x="f103" y="f104"/>
                  <a:pt x="f105" y="f106"/>
                  <a:pt x="f56" y="f106"/>
                </a:cubicBezTo>
                <a:lnTo>
                  <a:pt x="f56" y="f107"/>
                </a:lnTo>
                <a:cubicBezTo>
                  <a:pt x="f108" y="f107"/>
                  <a:pt x="f102" y="f109"/>
                  <a:pt x="f102" y="f5"/>
                </a:cubicBezTo>
                <a:close/>
                <a:moveTo>
                  <a:pt x="f110" y="f5"/>
                </a:moveTo>
                <a:lnTo>
                  <a:pt x="f111" y="f5"/>
                </a:lnTo>
                <a:cubicBezTo>
                  <a:pt x="f111" y="f112"/>
                  <a:pt x="f113" y="f114"/>
                  <a:pt x="f6" y="f114"/>
                </a:cubicBezTo>
                <a:lnTo>
                  <a:pt x="f6" y="f115"/>
                </a:lnTo>
                <a:cubicBezTo>
                  <a:pt x="f116" y="f115"/>
                  <a:pt x="f110" y="f117"/>
                  <a:pt x="f110" y="f5"/>
                </a:cubicBezTo>
                <a:close/>
                <a:moveTo>
                  <a:pt x="f118" y="f5"/>
                </a:moveTo>
                <a:lnTo>
                  <a:pt x="f119" y="f5"/>
                </a:lnTo>
                <a:cubicBezTo>
                  <a:pt x="f119" y="f120"/>
                  <a:pt x="f121" y="f122"/>
                  <a:pt x="f30" y="f122"/>
                </a:cubicBezTo>
                <a:lnTo>
                  <a:pt x="f30" y="f123"/>
                </a:lnTo>
                <a:lnTo>
                  <a:pt x="f30" y="f124"/>
                </a:lnTo>
                <a:cubicBezTo>
                  <a:pt x="f125" y="f124"/>
                  <a:pt x="f118" y="f126"/>
                  <a:pt x="f118" y="f5"/>
                </a:cubicBezTo>
                <a:close/>
                <a:moveTo>
                  <a:pt x="f127" y="f5"/>
                </a:moveTo>
                <a:lnTo>
                  <a:pt x="f128" y="f5"/>
                </a:lnTo>
                <a:cubicBezTo>
                  <a:pt x="f128" y="f129"/>
                  <a:pt x="f130" y="f131"/>
                  <a:pt x="f6" y="f131"/>
                </a:cubicBezTo>
                <a:lnTo>
                  <a:pt x="f6" y="f132"/>
                </a:lnTo>
                <a:cubicBezTo>
                  <a:pt x="f133" y="f132"/>
                  <a:pt x="f127" y="f134"/>
                  <a:pt x="f127" y="f5"/>
                </a:cubicBezTo>
                <a:close/>
                <a:moveTo>
                  <a:pt x="f135" y="f5"/>
                </a:moveTo>
                <a:lnTo>
                  <a:pt x="f136" y="f5"/>
                </a:lnTo>
                <a:cubicBezTo>
                  <a:pt x="f136" y="f137"/>
                  <a:pt x="f138" y="f139"/>
                  <a:pt x="f30" y="f139"/>
                </a:cubicBezTo>
                <a:lnTo>
                  <a:pt x="f30" y="f140"/>
                </a:lnTo>
                <a:cubicBezTo>
                  <a:pt x="f141" y="f140"/>
                  <a:pt x="f135" y="f142"/>
                  <a:pt x="f135" y="f5"/>
                </a:cubicBezTo>
                <a:close/>
                <a:moveTo>
                  <a:pt x="f143" y="f5"/>
                </a:moveTo>
                <a:lnTo>
                  <a:pt x="f144" y="f5"/>
                </a:lnTo>
                <a:cubicBezTo>
                  <a:pt x="f144" y="f145"/>
                  <a:pt x="f146" y="f147"/>
                  <a:pt x="f30" y="f147"/>
                </a:cubicBezTo>
                <a:lnTo>
                  <a:pt x="f30" y="f148"/>
                </a:lnTo>
                <a:cubicBezTo>
                  <a:pt x="f149" y="f148"/>
                  <a:pt x="f143" y="f150"/>
                  <a:pt x="f143" y="f5"/>
                </a:cubicBezTo>
                <a:close/>
              </a:path>
            </a:pathLst>
          </a:custGeom>
          <a:solidFill>
            <a:srgbClr val="FDFAF6">
              <a:alpha val="99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sp>
        <p:nvSpPr>
          <p:cNvPr id="6" name="Image 5" descr="preencoded.png">
            <a:extLst>
              <a:ext uri="{FF2B5EF4-FFF2-40B4-BE49-F238E27FC236}">
                <a16:creationId xmlns:a16="http://schemas.microsoft.com/office/drawing/2014/main" id="{5DEDEEE0-F13A-A729-3A2D-4D4734FCC782}"/>
              </a:ext>
            </a:extLst>
          </p:cNvPr>
          <p:cNvSpPr/>
          <p:nvPr/>
        </p:nvSpPr>
        <p:spPr>
          <a:xfrm>
            <a:off x="-5568" y="3440503"/>
            <a:ext cx="3443292" cy="344804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443288"/>
              <a:gd name="f7" fmla="val 3448050"/>
              <a:gd name="f8" fmla="val 1721644"/>
              <a:gd name="f9" fmla="val 3448051"/>
              <a:gd name="f10" fmla="val 2672482"/>
              <a:gd name="f11" fmla="val 2676178"/>
              <a:gd name="f12" fmla="val 1724025"/>
              <a:gd name="f13" fmla="val 771873"/>
              <a:gd name="f14" fmla="val 770806"/>
              <a:gd name="f15" fmla="+- 0 0 -90"/>
              <a:gd name="f16" fmla="*/ f3 1 3443288"/>
              <a:gd name="f17" fmla="*/ f4 1 3448050"/>
              <a:gd name="f18" fmla="+- f7 0 f5"/>
              <a:gd name="f19" fmla="+- f6 0 f5"/>
              <a:gd name="f20" fmla="*/ f15 f0 1"/>
              <a:gd name="f21" fmla="*/ f19 1 3443288"/>
              <a:gd name="f22" fmla="*/ f18 1 3448050"/>
              <a:gd name="f23" fmla="*/ 1721644 f19 1"/>
              <a:gd name="f24" fmla="*/ 3448051 f18 1"/>
              <a:gd name="f25" fmla="*/ 3443288 f19 1"/>
              <a:gd name="f26" fmla="*/ 1724025 f18 1"/>
              <a:gd name="f27" fmla="*/ 0 f18 1"/>
              <a:gd name="f28" fmla="*/ 0 f19 1"/>
              <a:gd name="f29" fmla="*/ f20 1 f2"/>
              <a:gd name="f30" fmla="*/ f23 1 3443288"/>
              <a:gd name="f31" fmla="*/ f24 1 3448050"/>
              <a:gd name="f32" fmla="*/ f25 1 3443288"/>
              <a:gd name="f33" fmla="*/ f26 1 3448050"/>
              <a:gd name="f34" fmla="*/ f27 1 3448050"/>
              <a:gd name="f35" fmla="*/ f28 1 3443288"/>
              <a:gd name="f36" fmla="*/ f5 1 f21"/>
              <a:gd name="f37" fmla="*/ f6 1 f21"/>
              <a:gd name="f38" fmla="*/ f5 1 f22"/>
              <a:gd name="f39" fmla="*/ f7 1 f22"/>
              <a:gd name="f40" fmla="+- f29 0 f1"/>
              <a:gd name="f41" fmla="*/ f30 1 f21"/>
              <a:gd name="f42" fmla="*/ f31 1 f22"/>
              <a:gd name="f43" fmla="*/ f32 1 f21"/>
              <a:gd name="f44" fmla="*/ f33 1 f22"/>
              <a:gd name="f45" fmla="*/ f34 1 f22"/>
              <a:gd name="f46" fmla="*/ f35 1 f21"/>
              <a:gd name="f47" fmla="*/ f36 f16 1"/>
              <a:gd name="f48" fmla="*/ f37 f16 1"/>
              <a:gd name="f49" fmla="*/ f39 f17 1"/>
              <a:gd name="f50" fmla="*/ f38 f17 1"/>
              <a:gd name="f51" fmla="*/ f41 f16 1"/>
              <a:gd name="f52" fmla="*/ f42 f17 1"/>
              <a:gd name="f53" fmla="*/ f43 f16 1"/>
              <a:gd name="f54" fmla="*/ f44 f17 1"/>
              <a:gd name="f55" fmla="*/ f45 f17 1"/>
              <a:gd name="f56" fmla="*/ f46 f1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0">
                <a:pos x="f51" y="f52"/>
              </a:cxn>
              <a:cxn ang="f40">
                <a:pos x="f53" y="f54"/>
              </a:cxn>
              <a:cxn ang="f40">
                <a:pos x="f51" y="f55"/>
              </a:cxn>
              <a:cxn ang="f40">
                <a:pos x="f56" y="f54"/>
              </a:cxn>
              <a:cxn ang="f40">
                <a:pos x="f51" y="f52"/>
              </a:cxn>
            </a:cxnLst>
            <a:rect l="f47" t="f50" r="f48" b="f49"/>
            <a:pathLst>
              <a:path w="3443288" h="3448050">
                <a:moveTo>
                  <a:pt x="f8" y="f9"/>
                </a:moveTo>
                <a:cubicBezTo>
                  <a:pt x="f10" y="f9"/>
                  <a:pt x="f6" y="f11"/>
                  <a:pt x="f6" y="f12"/>
                </a:cubicBezTo>
                <a:cubicBezTo>
                  <a:pt x="f6" y="f13"/>
                  <a:pt x="f10" y="f5"/>
                  <a:pt x="f8" y="f5"/>
                </a:cubicBezTo>
                <a:cubicBezTo>
                  <a:pt x="f14" y="f5"/>
                  <a:pt x="f5" y="f13"/>
                  <a:pt x="f5" y="f12"/>
                </a:cubicBezTo>
                <a:cubicBezTo>
                  <a:pt x="f5" y="f11"/>
                  <a:pt x="f14" y="f9"/>
                  <a:pt x="f8" y="f9"/>
                </a:cubicBezTo>
                <a:close/>
              </a:path>
            </a:pathLst>
          </a:custGeom>
          <a:solidFill>
            <a:srgbClr val="1F2C8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pic>
        <p:nvPicPr>
          <p:cNvPr id="7" name="Image 6" descr="preencoded.png">
            <a:extLst>
              <a:ext uri="{FF2B5EF4-FFF2-40B4-BE49-F238E27FC236}">
                <a16:creationId xmlns:a16="http://schemas.microsoft.com/office/drawing/2014/main" id="{D7A63CAC-47E3-F777-CD46-EEF72947BFC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718459" y="3440503"/>
            <a:ext cx="1719264" cy="172402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487C8D4F-6BA5-443C-4BC7-A6218C75086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977639" y="2330705"/>
            <a:ext cx="3822191" cy="411480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800" b="1" cap="all">
                <a:latin typeface="Arial" pitchFamily="34"/>
                <a:cs typeface="Arial" pitchFamily="34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3595C501-137B-EDDE-8101-009C703A1590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3685032" y="2877315"/>
            <a:ext cx="3741925" cy="3684583"/>
          </a:xfrm>
        </p:spPr>
        <p:txBody>
          <a:bodyPr lIns="45720" r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Text Placeholder 4">
            <a:extLst>
              <a:ext uri="{FF2B5EF4-FFF2-40B4-BE49-F238E27FC236}">
                <a16:creationId xmlns:a16="http://schemas.microsoft.com/office/drawing/2014/main" id="{3B4FD40E-C3CB-7A44-C427-FA4A667F036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046720" y="2330705"/>
            <a:ext cx="3822191" cy="411480"/>
          </a:xfrm>
        </p:spPr>
        <p:txBody>
          <a:bodyPr>
            <a:noAutofit/>
          </a:bodyPr>
          <a:lstStyle>
            <a:lvl1pPr marL="0" indent="0">
              <a:spcBef>
                <a:spcPts val="0"/>
              </a:spcBef>
              <a:buNone/>
              <a:defRPr sz="1800" b="1" cap="all">
                <a:latin typeface="Arial" pitchFamily="34"/>
                <a:cs typeface="Arial" pitchFamily="34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52FFBA64-04E0-444A-6079-09E0F2EC33EE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7754112" y="2877315"/>
            <a:ext cx="3741925" cy="3684583"/>
          </a:xfrm>
        </p:spPr>
        <p:txBody>
          <a:bodyPr lIns="45720" r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Slide Number Placeholder 8">
            <a:extLst>
              <a:ext uri="{FF2B5EF4-FFF2-40B4-BE49-F238E27FC236}">
                <a16:creationId xmlns:a16="http://schemas.microsoft.com/office/drawing/2014/main" id="{29B83C13-A081-25BD-26B7-CE60625874C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C7F73B7-151C-6143-8562-2B03B672B14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20600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42331-B276-80FA-1F50-6CC3A1B1B90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58952" y="1234440"/>
            <a:ext cx="10671048" cy="7680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BF054BE-FA37-B92E-3964-19864EF09C0D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E5E0E037-D1E0-FA49-D6CA-9D687B979DC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1C33E3E-44A1-424F-A79C-ACA25D32A7FB}" type="slidenum">
              <a:t>‹#›</a:t>
            </a:fld>
            <a:endParaRPr lang="en-US"/>
          </a:p>
        </p:txBody>
      </p:sp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B06E1993-F63C-9517-5699-E35F0063427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713232" y="2743200"/>
            <a:ext cx="3328416" cy="3557015"/>
          </a:xfrm>
          <a:ln w="12701">
            <a:solidFill>
              <a:srgbClr val="AAC3E8"/>
            </a:solidFill>
            <a:prstDash val="solid"/>
          </a:ln>
        </p:spPr>
        <p:txBody>
          <a:bodyPr tIns="685800" anchorCtr="1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>
                <a:latin typeface="Arial" pitchFamily="34"/>
                <a:cs typeface="Arial" pitchFamily="34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Picture Placeholder 62">
            <a:extLst>
              <a:ext uri="{FF2B5EF4-FFF2-40B4-BE49-F238E27FC236}">
                <a16:creationId xmlns:a16="http://schemas.microsoft.com/office/drawing/2014/main" id="{19E88349-3B66-AEB2-BE21-0B8D3792D5B2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1911095" y="2258568"/>
            <a:ext cx="932688" cy="932688"/>
          </a:xfrm>
          <a:solidFill>
            <a:srgbClr val="AAC3E8"/>
          </a:solidFill>
        </p:spPr>
        <p:txBody>
          <a:bodyPr lIns="0" tIns="0" rIns="0" bIns="0" anchor="ctr" anchorCtr="1">
            <a:noAutofit/>
          </a:bodyPr>
          <a:lstStyle>
            <a:lvl1pPr marL="0" indent="0" algn="ctr">
              <a:buNone/>
              <a:defRPr sz="9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7" name="Text Placeholder 51">
            <a:extLst>
              <a:ext uri="{FF2B5EF4-FFF2-40B4-BE49-F238E27FC236}">
                <a16:creationId xmlns:a16="http://schemas.microsoft.com/office/drawing/2014/main" id="{96567D46-A545-EF37-5A70-ED5D6E0E63B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992124" y="3950207"/>
            <a:ext cx="2770632" cy="2206748"/>
          </a:xfrm>
        </p:spPr>
        <p:txBody>
          <a:bodyPr>
            <a:noAutofit/>
          </a:bodyPr>
          <a:lstStyle>
            <a:lvl1pPr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1BB84574-7844-A920-9D7F-9D42BB6D8F2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443983" y="2743200"/>
            <a:ext cx="3328416" cy="3557015"/>
          </a:xfrm>
          <a:ln w="12701">
            <a:solidFill>
              <a:srgbClr val="F5CDCE"/>
            </a:solidFill>
            <a:prstDash val="solid"/>
          </a:ln>
        </p:spPr>
        <p:txBody>
          <a:bodyPr tIns="685800" anchorCtr="1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>
                <a:latin typeface="Arial" pitchFamily="34"/>
                <a:cs typeface="Arial" pitchFamily="34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Picture Placeholder 62">
            <a:extLst>
              <a:ext uri="{FF2B5EF4-FFF2-40B4-BE49-F238E27FC236}">
                <a16:creationId xmlns:a16="http://schemas.microsoft.com/office/drawing/2014/main" id="{81AE9DED-2701-D511-CBF1-E05FF8C74EE2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5641848" y="2258568"/>
            <a:ext cx="932688" cy="932688"/>
          </a:xfrm>
          <a:solidFill>
            <a:srgbClr val="F5CDCE"/>
          </a:solidFill>
        </p:spPr>
        <p:txBody>
          <a:bodyPr lIns="0" tIns="0" rIns="0" bIns="0" anchor="ctr" anchorCtr="1">
            <a:noAutofit/>
          </a:bodyPr>
          <a:lstStyle>
            <a:lvl1pPr marL="0" indent="0" algn="ctr">
              <a:buNone/>
              <a:defRPr sz="9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0" name="Text Placeholder 51">
            <a:extLst>
              <a:ext uri="{FF2B5EF4-FFF2-40B4-BE49-F238E27FC236}">
                <a16:creationId xmlns:a16="http://schemas.microsoft.com/office/drawing/2014/main" id="{3350FBEC-091D-309C-C73C-BE0554E871D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4722875" y="3950207"/>
            <a:ext cx="2770632" cy="2206748"/>
          </a:xfrm>
        </p:spPr>
        <p:txBody>
          <a:bodyPr>
            <a:noAutofit/>
          </a:bodyPr>
          <a:lstStyle>
            <a:lvl1pPr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6268A955-502A-31B0-1DB3-1FF82F31F6F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092440" y="2743200"/>
            <a:ext cx="3328416" cy="3557015"/>
          </a:xfrm>
          <a:ln w="12701">
            <a:solidFill>
              <a:srgbClr val="D2D592"/>
            </a:solidFill>
            <a:prstDash val="solid"/>
          </a:ln>
        </p:spPr>
        <p:txBody>
          <a:bodyPr tIns="685800" anchorCtr="1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>
                <a:latin typeface="Arial" pitchFamily="34"/>
                <a:cs typeface="Arial" pitchFamily="34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Picture Placeholder 62">
            <a:extLst>
              <a:ext uri="{FF2B5EF4-FFF2-40B4-BE49-F238E27FC236}">
                <a16:creationId xmlns:a16="http://schemas.microsoft.com/office/drawing/2014/main" id="{DC5B6B4F-60C0-6B98-42A8-F48E8AE7E2A5}"/>
              </a:ext>
            </a:extLst>
          </p:cNvPr>
          <p:cNvSpPr txBox="1">
            <a:spLocks noGrp="1"/>
          </p:cNvSpPr>
          <p:nvPr>
            <p:ph type="pic" idx="4294967295"/>
          </p:nvPr>
        </p:nvSpPr>
        <p:spPr>
          <a:xfrm>
            <a:off x="9290304" y="2258568"/>
            <a:ext cx="932688" cy="932688"/>
          </a:xfrm>
          <a:solidFill>
            <a:srgbClr val="D2D592"/>
          </a:solidFill>
        </p:spPr>
        <p:txBody>
          <a:bodyPr lIns="0" tIns="0" rIns="0" bIns="0" anchor="ctr" anchorCtr="1">
            <a:noAutofit/>
          </a:bodyPr>
          <a:lstStyle>
            <a:lvl1pPr marL="0" indent="0" algn="ctr">
              <a:buNone/>
              <a:defRPr sz="9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3" name="Text Placeholder 51">
            <a:extLst>
              <a:ext uri="{FF2B5EF4-FFF2-40B4-BE49-F238E27FC236}">
                <a16:creationId xmlns:a16="http://schemas.microsoft.com/office/drawing/2014/main" id="{506EC18F-BC35-7C89-F2FD-39C1BDF535F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8371332" y="3950207"/>
            <a:ext cx="2770632" cy="2206748"/>
          </a:xfrm>
        </p:spPr>
        <p:txBody>
          <a:bodyPr>
            <a:noAutofit/>
          </a:bodyPr>
          <a:lstStyle>
            <a:lvl1pPr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2597296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mage 2" descr="preencoded.png">
            <a:extLst>
              <a:ext uri="{FF2B5EF4-FFF2-40B4-BE49-F238E27FC236}">
                <a16:creationId xmlns:a16="http://schemas.microsoft.com/office/drawing/2014/main" id="{E96AD11B-F76B-401F-0EE1-730E50A3DFB6}"/>
              </a:ext>
            </a:extLst>
          </p:cNvPr>
          <p:cNvSpPr/>
          <p:nvPr/>
        </p:nvSpPr>
        <p:spPr>
          <a:xfrm>
            <a:off x="8758242" y="-14282"/>
            <a:ext cx="3433764" cy="345281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433763"/>
              <a:gd name="f7" fmla="val 3452812"/>
              <a:gd name="f8" fmla="val 3452813"/>
              <a:gd name="f9" fmla="val 1545912"/>
              <a:gd name="f10" fmla="val 1537383"/>
              <a:gd name="f11" fmla="+- 0 0 -90"/>
              <a:gd name="f12" fmla="*/ f3 1 3433763"/>
              <a:gd name="f13" fmla="*/ f4 1 3452812"/>
              <a:gd name="f14" fmla="+- f7 0 f5"/>
              <a:gd name="f15" fmla="+- f6 0 f5"/>
              <a:gd name="f16" fmla="*/ f11 f0 1"/>
              <a:gd name="f17" fmla="*/ f15 1 3433763"/>
              <a:gd name="f18" fmla="*/ f14 1 3452812"/>
              <a:gd name="f19" fmla="*/ 3433763 f15 1"/>
              <a:gd name="f20" fmla="*/ 0 f14 1"/>
              <a:gd name="f21" fmla="*/ 3452813 f14 1"/>
              <a:gd name="f22" fmla="*/ 0 f15 1"/>
              <a:gd name="f23" fmla="*/ f16 1 f2"/>
              <a:gd name="f24" fmla="*/ f19 1 3433763"/>
              <a:gd name="f25" fmla="*/ f20 1 3452812"/>
              <a:gd name="f26" fmla="*/ f21 1 3452812"/>
              <a:gd name="f27" fmla="*/ f22 1 3433763"/>
              <a:gd name="f28" fmla="*/ f5 1 f17"/>
              <a:gd name="f29" fmla="*/ f6 1 f17"/>
              <a:gd name="f30" fmla="*/ f5 1 f18"/>
              <a:gd name="f31" fmla="*/ f7 1 f18"/>
              <a:gd name="f32" fmla="+- f23 0 f1"/>
              <a:gd name="f33" fmla="*/ f24 1 f17"/>
              <a:gd name="f34" fmla="*/ f25 1 f18"/>
              <a:gd name="f35" fmla="*/ f26 1 f18"/>
              <a:gd name="f36" fmla="*/ f27 1 f17"/>
              <a:gd name="f37" fmla="*/ f28 f12 1"/>
              <a:gd name="f38" fmla="*/ f29 f12 1"/>
              <a:gd name="f39" fmla="*/ f31 f13 1"/>
              <a:gd name="f40" fmla="*/ f30 f13 1"/>
              <a:gd name="f41" fmla="*/ f33 f12 1"/>
              <a:gd name="f42" fmla="*/ f34 f13 1"/>
              <a:gd name="f43" fmla="*/ f35 f13 1"/>
              <a:gd name="f44" fmla="*/ f36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41" y="f42"/>
              </a:cxn>
              <a:cxn ang="f32">
                <a:pos x="f41" y="f43"/>
              </a:cxn>
              <a:cxn ang="f32">
                <a:pos x="f44" y="f43"/>
              </a:cxn>
              <a:cxn ang="f32">
                <a:pos x="f41" y="f42"/>
              </a:cxn>
            </a:cxnLst>
            <a:rect l="f37" t="f40" r="f38" b="f39"/>
            <a:pathLst>
              <a:path w="3433763" h="3452812">
                <a:moveTo>
                  <a:pt x="f6" y="f5"/>
                </a:moveTo>
                <a:lnTo>
                  <a:pt x="f6" y="f8"/>
                </a:lnTo>
                <a:lnTo>
                  <a:pt x="f5" y="f8"/>
                </a:lnTo>
                <a:cubicBezTo>
                  <a:pt x="f5" y="f9"/>
                  <a:pt x="f10" y="f5"/>
                  <a:pt x="f6" y="f5"/>
                </a:cubicBezTo>
                <a:close/>
              </a:path>
            </a:pathLst>
          </a:custGeom>
          <a:solidFill>
            <a:srgbClr val="F5CDCE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sp>
        <p:nvSpPr>
          <p:cNvPr id="3" name="Image 3" descr="preencoded.png">
            <a:extLst>
              <a:ext uri="{FF2B5EF4-FFF2-40B4-BE49-F238E27FC236}">
                <a16:creationId xmlns:a16="http://schemas.microsoft.com/office/drawing/2014/main" id="{559EC8AC-C68F-862B-215B-79D763E285A7}"/>
              </a:ext>
            </a:extLst>
          </p:cNvPr>
          <p:cNvSpPr/>
          <p:nvPr/>
        </p:nvSpPr>
        <p:spPr>
          <a:xfrm>
            <a:off x="8758242" y="3438528"/>
            <a:ext cx="3433764" cy="343376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433763"/>
              <a:gd name="f7" fmla="val 3433762"/>
              <a:gd name="f8" fmla="val 1537383"/>
              <a:gd name="f9" fmla="val 1896380"/>
              <a:gd name="f10" fmla="+- 0 0 -90"/>
              <a:gd name="f11" fmla="*/ f3 1 3433763"/>
              <a:gd name="f12" fmla="*/ f4 1 3433762"/>
              <a:gd name="f13" fmla="+- f7 0 f5"/>
              <a:gd name="f14" fmla="+- f6 0 f5"/>
              <a:gd name="f15" fmla="*/ f10 f0 1"/>
              <a:gd name="f16" fmla="*/ f14 1 3433763"/>
              <a:gd name="f17" fmla="*/ f13 1 3433762"/>
              <a:gd name="f18" fmla="*/ 0 f14 1"/>
              <a:gd name="f19" fmla="*/ 0 f13 1"/>
              <a:gd name="f20" fmla="*/ 3433763 f14 1"/>
              <a:gd name="f21" fmla="*/ 3433763 f13 1"/>
              <a:gd name="f22" fmla="*/ f15 1 f2"/>
              <a:gd name="f23" fmla="*/ f18 1 3433763"/>
              <a:gd name="f24" fmla="*/ f19 1 3433762"/>
              <a:gd name="f25" fmla="*/ f20 1 3433763"/>
              <a:gd name="f26" fmla="*/ f21 1 3433762"/>
              <a:gd name="f27" fmla="*/ f5 1 f16"/>
              <a:gd name="f28" fmla="*/ f6 1 f16"/>
              <a:gd name="f29" fmla="*/ f5 1 f17"/>
              <a:gd name="f30" fmla="*/ f7 1 f17"/>
              <a:gd name="f31" fmla="+- f22 0 f1"/>
              <a:gd name="f32" fmla="*/ f23 1 f16"/>
              <a:gd name="f33" fmla="*/ f24 1 f17"/>
              <a:gd name="f34" fmla="*/ f25 1 f16"/>
              <a:gd name="f35" fmla="*/ f26 1 f17"/>
              <a:gd name="f36" fmla="*/ f27 f11 1"/>
              <a:gd name="f37" fmla="*/ f28 f11 1"/>
              <a:gd name="f38" fmla="*/ f30 f12 1"/>
              <a:gd name="f39" fmla="*/ f29 f12 1"/>
              <a:gd name="f40" fmla="*/ f32 f11 1"/>
              <a:gd name="f41" fmla="*/ f33 f12 1"/>
              <a:gd name="f42" fmla="*/ f34 f11 1"/>
              <a:gd name="f43" fmla="*/ f35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1">
                <a:pos x="f40" y="f41"/>
              </a:cxn>
              <a:cxn ang="f31">
                <a:pos x="f42" y="f41"/>
              </a:cxn>
              <a:cxn ang="f31">
                <a:pos x="f42" y="f43"/>
              </a:cxn>
              <a:cxn ang="f31">
                <a:pos x="f40" y="f41"/>
              </a:cxn>
            </a:cxnLst>
            <a:rect l="f36" t="f39" r="f37" b="f38"/>
            <a:pathLst>
              <a:path w="3433763" h="3433762">
                <a:moveTo>
                  <a:pt x="f5" y="f5"/>
                </a:moveTo>
                <a:lnTo>
                  <a:pt x="f6" y="f5"/>
                </a:lnTo>
                <a:lnTo>
                  <a:pt x="f6" y="f6"/>
                </a:lnTo>
                <a:cubicBezTo>
                  <a:pt x="f8" y="f6"/>
                  <a:pt x="f5" y="f9"/>
                  <a:pt x="f5" y="f5"/>
                </a:cubicBezTo>
                <a:close/>
              </a:path>
            </a:pathLst>
          </a:custGeom>
          <a:solidFill>
            <a:srgbClr val="DE8C8C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sp>
        <p:nvSpPr>
          <p:cNvPr id="4" name="Image 4" descr="preencoded.png">
            <a:extLst>
              <a:ext uri="{FF2B5EF4-FFF2-40B4-BE49-F238E27FC236}">
                <a16:creationId xmlns:a16="http://schemas.microsoft.com/office/drawing/2014/main" id="{4F426CA0-2C0F-3873-D8BB-C9EAA7594A11}"/>
              </a:ext>
            </a:extLst>
          </p:cNvPr>
          <p:cNvSpPr/>
          <p:nvPr/>
        </p:nvSpPr>
        <p:spPr>
          <a:xfrm flipV="1">
            <a:off x="9991721" y="1247771"/>
            <a:ext cx="2200274" cy="218122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200275"/>
              <a:gd name="f7" fmla="val 2181225"/>
              <a:gd name="f8" fmla="val 1204689"/>
              <a:gd name="f9" fmla="val 985061"/>
              <a:gd name="f10" fmla="+- 0 0 -90"/>
              <a:gd name="f11" fmla="*/ f3 1 2200275"/>
              <a:gd name="f12" fmla="*/ f4 1 2181225"/>
              <a:gd name="f13" fmla="+- f7 0 f5"/>
              <a:gd name="f14" fmla="+- f6 0 f5"/>
              <a:gd name="f15" fmla="*/ f10 f0 1"/>
              <a:gd name="f16" fmla="*/ f14 1 2200275"/>
              <a:gd name="f17" fmla="*/ f13 1 2181225"/>
              <a:gd name="f18" fmla="*/ 0 f14 1"/>
              <a:gd name="f19" fmla="*/ 0 f13 1"/>
              <a:gd name="f20" fmla="*/ 2200275 f14 1"/>
              <a:gd name="f21" fmla="*/ 2181225 f13 1"/>
              <a:gd name="f22" fmla="*/ f15 1 f2"/>
              <a:gd name="f23" fmla="*/ f18 1 2200275"/>
              <a:gd name="f24" fmla="*/ f19 1 2181225"/>
              <a:gd name="f25" fmla="*/ f20 1 2200275"/>
              <a:gd name="f26" fmla="*/ f21 1 2181225"/>
              <a:gd name="f27" fmla="*/ f5 1 f16"/>
              <a:gd name="f28" fmla="*/ f6 1 f16"/>
              <a:gd name="f29" fmla="*/ f5 1 f17"/>
              <a:gd name="f30" fmla="*/ f7 1 f17"/>
              <a:gd name="f31" fmla="+- f22 0 f1"/>
              <a:gd name="f32" fmla="*/ f23 1 f16"/>
              <a:gd name="f33" fmla="*/ f24 1 f17"/>
              <a:gd name="f34" fmla="*/ f25 1 f16"/>
              <a:gd name="f35" fmla="*/ f26 1 f17"/>
              <a:gd name="f36" fmla="*/ f27 f11 1"/>
              <a:gd name="f37" fmla="*/ f28 f11 1"/>
              <a:gd name="f38" fmla="*/ f30 f12 1"/>
              <a:gd name="f39" fmla="*/ f29 f12 1"/>
              <a:gd name="f40" fmla="*/ f32 f11 1"/>
              <a:gd name="f41" fmla="*/ f33 f12 1"/>
              <a:gd name="f42" fmla="*/ f34 f11 1"/>
              <a:gd name="f43" fmla="*/ f35 f1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1">
                <a:pos x="f40" y="f41"/>
              </a:cxn>
              <a:cxn ang="f31">
                <a:pos x="f42" y="f43"/>
              </a:cxn>
              <a:cxn ang="f31">
                <a:pos x="f42" y="f41"/>
              </a:cxn>
              <a:cxn ang="f31">
                <a:pos x="f40" y="f41"/>
              </a:cxn>
            </a:cxnLst>
            <a:rect l="f36" t="f39" r="f37" b="f38"/>
            <a:pathLst>
              <a:path w="2200275" h="2181225">
                <a:moveTo>
                  <a:pt x="f5" y="f5"/>
                </a:moveTo>
                <a:cubicBezTo>
                  <a:pt x="f5" y="f8"/>
                  <a:pt x="f9" y="f7"/>
                  <a:pt x="f6" y="f7"/>
                </a:cubicBezTo>
                <a:lnTo>
                  <a:pt x="f6" y="f5"/>
                </a:lnTo>
                <a:lnTo>
                  <a:pt x="f5" y="f5"/>
                </a:lnTo>
                <a:close/>
              </a:path>
            </a:pathLst>
          </a:custGeom>
          <a:solidFill>
            <a:srgbClr val="D2D592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sp>
        <p:nvSpPr>
          <p:cNvPr id="5" name="Image 7" descr="preencoded.png">
            <a:extLst>
              <a:ext uri="{FF2B5EF4-FFF2-40B4-BE49-F238E27FC236}">
                <a16:creationId xmlns:a16="http://schemas.microsoft.com/office/drawing/2014/main" id="{24B1060F-83B9-C33D-1F13-01807D0E2BC9}"/>
              </a:ext>
            </a:extLst>
          </p:cNvPr>
          <p:cNvSpPr/>
          <p:nvPr/>
        </p:nvSpPr>
        <p:spPr>
          <a:xfrm flipV="1">
            <a:off x="-20089" y="4580046"/>
            <a:ext cx="2277944" cy="227794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277948"/>
              <a:gd name="f7" fmla="val 1258034"/>
              <a:gd name="f8" fmla="+- 0 0 -90"/>
              <a:gd name="f9" fmla="*/ f3 1 2277948"/>
              <a:gd name="f10" fmla="*/ f4 1 2277948"/>
              <a:gd name="f11" fmla="+- f6 0 f5"/>
              <a:gd name="f12" fmla="*/ f8 f0 1"/>
              <a:gd name="f13" fmla="*/ f11 1 2277948"/>
              <a:gd name="f14" fmla="*/ 0 f11 1"/>
              <a:gd name="f15" fmla="*/ 2277948 f11 1"/>
              <a:gd name="f16" fmla="*/ f12 1 f2"/>
              <a:gd name="f17" fmla="*/ f14 1 2277948"/>
              <a:gd name="f18" fmla="*/ f15 1 2277948"/>
              <a:gd name="f19" fmla="*/ f5 1 f13"/>
              <a:gd name="f20" fmla="*/ f6 1 f13"/>
              <a:gd name="f21" fmla="+- f16 0 f1"/>
              <a:gd name="f22" fmla="*/ f17 1 f13"/>
              <a:gd name="f23" fmla="*/ f18 1 f13"/>
              <a:gd name="f24" fmla="*/ f19 f9 1"/>
              <a:gd name="f25" fmla="*/ f20 f9 1"/>
              <a:gd name="f26" fmla="*/ f20 f10 1"/>
              <a:gd name="f27" fmla="*/ f19 f10 1"/>
              <a:gd name="f28" fmla="*/ f22 f9 1"/>
              <a:gd name="f29" fmla="*/ f23 f10 1"/>
              <a:gd name="f30" fmla="*/ f23 f9 1"/>
              <a:gd name="f31" fmla="*/ f22 f1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1">
                <a:pos x="f28" y="f29"/>
              </a:cxn>
              <a:cxn ang="f21">
                <a:pos x="f30" y="f31"/>
              </a:cxn>
              <a:cxn ang="f21">
                <a:pos x="f28" y="f31"/>
              </a:cxn>
              <a:cxn ang="f21">
                <a:pos x="f28" y="f29"/>
              </a:cxn>
            </a:cxnLst>
            <a:rect l="f24" t="f27" r="f25" b="f26"/>
            <a:pathLst>
              <a:path w="2277948" h="2277948">
                <a:moveTo>
                  <a:pt x="f5" y="f6"/>
                </a:moveTo>
                <a:cubicBezTo>
                  <a:pt x="f7" y="f6"/>
                  <a:pt x="f6" y="f7"/>
                  <a:pt x="f6" y="f5"/>
                </a:cubicBezTo>
                <a:lnTo>
                  <a:pt x="f5" y="f5"/>
                </a:lnTo>
                <a:lnTo>
                  <a:pt x="f5" y="f6"/>
                </a:lnTo>
                <a:close/>
              </a:path>
            </a:pathLst>
          </a:custGeom>
          <a:solidFill>
            <a:srgbClr val="D2D592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pic>
        <p:nvPicPr>
          <p:cNvPr id="6" name="Image 2" descr="preencoded.png">
            <a:extLst>
              <a:ext uri="{FF2B5EF4-FFF2-40B4-BE49-F238E27FC236}">
                <a16:creationId xmlns:a16="http://schemas.microsoft.com/office/drawing/2014/main" id="{E6719096-F242-63E9-B4AE-52D857F481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9991886" y="3441271"/>
            <a:ext cx="2200110" cy="220011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Image 2" descr="preencoded.png">
            <a:extLst>
              <a:ext uri="{FF2B5EF4-FFF2-40B4-BE49-F238E27FC236}">
                <a16:creationId xmlns:a16="http://schemas.microsoft.com/office/drawing/2014/main" id="{5257D840-02AA-7BED-B564-242228DBE796}"/>
              </a:ext>
            </a:extLst>
          </p:cNvPr>
          <p:cNvSpPr/>
          <p:nvPr/>
        </p:nvSpPr>
        <p:spPr>
          <a:xfrm>
            <a:off x="1707962" y="5667615"/>
            <a:ext cx="775018" cy="775018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775021"/>
              <a:gd name="f7" fmla="val 387511"/>
              <a:gd name="f8" fmla="val 601527"/>
              <a:gd name="f9" fmla="val 173494"/>
              <a:gd name="f10" fmla="+- 0 0 -90"/>
              <a:gd name="f11" fmla="*/ f3 1 775021"/>
              <a:gd name="f12" fmla="*/ f4 1 775021"/>
              <a:gd name="f13" fmla="+- f6 0 f5"/>
              <a:gd name="f14" fmla="*/ f10 f0 1"/>
              <a:gd name="f15" fmla="*/ f13 1 775021"/>
              <a:gd name="f16" fmla="*/ 387511 f13 1"/>
              <a:gd name="f17" fmla="*/ 775021 f13 1"/>
              <a:gd name="f18" fmla="*/ 0 f13 1"/>
              <a:gd name="f19" fmla="*/ f14 1 f2"/>
              <a:gd name="f20" fmla="*/ f16 1 775021"/>
              <a:gd name="f21" fmla="*/ f17 1 775021"/>
              <a:gd name="f22" fmla="*/ f18 1 775021"/>
              <a:gd name="f23" fmla="*/ f5 1 f15"/>
              <a:gd name="f24" fmla="*/ f6 1 f15"/>
              <a:gd name="f25" fmla="+- f19 0 f1"/>
              <a:gd name="f26" fmla="*/ f20 1 f15"/>
              <a:gd name="f27" fmla="*/ f21 1 f15"/>
              <a:gd name="f28" fmla="*/ f22 1 f15"/>
              <a:gd name="f29" fmla="*/ f23 f11 1"/>
              <a:gd name="f30" fmla="*/ f24 f11 1"/>
              <a:gd name="f31" fmla="*/ f24 f12 1"/>
              <a:gd name="f32" fmla="*/ f23 f12 1"/>
              <a:gd name="f33" fmla="*/ f26 f11 1"/>
              <a:gd name="f34" fmla="*/ f27 f12 1"/>
              <a:gd name="f35" fmla="*/ f27 f11 1"/>
              <a:gd name="f36" fmla="*/ f26 f12 1"/>
              <a:gd name="f37" fmla="*/ f28 f12 1"/>
              <a:gd name="f38" fmla="*/ f28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5">
                <a:pos x="f33" y="f34"/>
              </a:cxn>
              <a:cxn ang="f25">
                <a:pos x="f35" y="f36"/>
              </a:cxn>
              <a:cxn ang="f25">
                <a:pos x="f33" y="f37"/>
              </a:cxn>
              <a:cxn ang="f25">
                <a:pos x="f38" y="f36"/>
              </a:cxn>
              <a:cxn ang="f25">
                <a:pos x="f33" y="f34"/>
              </a:cxn>
            </a:cxnLst>
            <a:rect l="f29" t="f32" r="f30" b="f31"/>
            <a:pathLst>
              <a:path w="775021" h="775021">
                <a:moveTo>
                  <a:pt x="f7" y="f6"/>
                </a:moveTo>
                <a:cubicBezTo>
                  <a:pt x="f8" y="f6"/>
                  <a:pt x="f6" y="f8"/>
                  <a:pt x="f6" y="f7"/>
                </a:cubicBezTo>
                <a:cubicBezTo>
                  <a:pt x="f6" y="f9"/>
                  <a:pt x="f8" y="f5"/>
                  <a:pt x="f7" y="f5"/>
                </a:cubicBezTo>
                <a:cubicBezTo>
                  <a:pt x="f9" y="f5"/>
                  <a:pt x="f5" y="f9"/>
                  <a:pt x="f5" y="f7"/>
                </a:cubicBezTo>
                <a:cubicBezTo>
                  <a:pt x="f5" y="f8"/>
                  <a:pt x="f9" y="f6"/>
                  <a:pt x="f7" y="f6"/>
                </a:cubicBezTo>
                <a:close/>
              </a:path>
            </a:pathLst>
          </a:custGeom>
          <a:solidFill>
            <a:srgbClr val="1F2C8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37090B-349E-E444-3BC7-65A67FA8B07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508760" y="1883664"/>
            <a:ext cx="6766560" cy="768096"/>
          </a:xfrm>
        </p:spPr>
        <p:txBody>
          <a:bodyPr anchorCtr="0"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AA829D66-FBEA-C550-4872-9BC7E911D98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508760" y="2837684"/>
            <a:ext cx="5879592" cy="2700524"/>
          </a:xfrm>
        </p:spPr>
        <p:txBody>
          <a:bodyPr>
            <a:noAutofit/>
          </a:bodyPr>
          <a:lstStyle>
            <a:lvl1pPr marL="0" indent="0">
              <a:buNone/>
              <a:defRPr sz="1500"/>
            </a:lvl1pPr>
            <a:lvl2pPr>
              <a:defRPr sz="1500"/>
            </a:lvl2pPr>
            <a:lvl3pPr>
              <a:defRPr sz="1500"/>
            </a:lvl3pPr>
            <a:lvl4pPr>
              <a:defRPr sz="1500"/>
            </a:lvl4pPr>
            <a:lvl5pPr>
              <a:defRPr sz="15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F99CDD1C-FB05-1CAF-5B54-90F2C66B85B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2FD9C4C-1C6D-504D-9010-A05872691B4A}" type="slidenum">
              <a:t>‹#›</a:t>
            </a:fld>
            <a:endParaRPr lang="en-US"/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2A51BDA5-96CB-86D8-E415-4D04D0BC8C73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</p:spTree>
    <p:extLst>
      <p:ext uri="{BB962C8B-B14F-4D97-AF65-F5344CB8AC3E}">
        <p14:creationId xmlns:p14="http://schemas.microsoft.com/office/powerpoint/2010/main" val="2604425610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losing">
    <p:bg>
      <p:bgPr>
        <a:solidFill>
          <a:srgbClr val="1F2C8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12">
            <a:extLst>
              <a:ext uri="{FF2B5EF4-FFF2-40B4-BE49-F238E27FC236}">
                <a16:creationId xmlns:a16="http://schemas.microsoft.com/office/drawing/2014/main" id="{8551826F-848C-9951-262C-A92C22A1CE70}"/>
              </a:ext>
            </a:extLst>
          </p:cNvPr>
          <p:cNvSpPr/>
          <p:nvPr/>
        </p:nvSpPr>
        <p:spPr>
          <a:xfrm>
            <a:off x="0" y="0"/>
            <a:ext cx="8948739" cy="685800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8948738"/>
              <a:gd name="f7" fmla="val 6858000"/>
              <a:gd name="f8" fmla="val 5932941"/>
              <a:gd name="f9" fmla="val 6047310"/>
              <a:gd name="f10" fmla="val 14613"/>
              <a:gd name="f11" fmla="val 7690210"/>
              <a:gd name="f12" fmla="val 267026"/>
              <a:gd name="f13" fmla="val 1693971"/>
              <a:gd name="f14" fmla="val 3416480"/>
              <a:gd name="f15" fmla="val 5257788"/>
              <a:gd name="f16" fmla="val 7510634"/>
              <a:gd name="f17" fmla="val 6761349"/>
              <a:gd name="f18" fmla="val 5702202"/>
              <a:gd name="f19" fmla="val 6853523"/>
              <a:gd name="f20" fmla="val 5526113"/>
              <a:gd name="f21" fmla="+- 0 0 -90"/>
              <a:gd name="f22" fmla="*/ f3 1 8948738"/>
              <a:gd name="f23" fmla="*/ f4 1 6858000"/>
              <a:gd name="f24" fmla="+- f7 0 f5"/>
              <a:gd name="f25" fmla="+- f6 0 f5"/>
              <a:gd name="f26" fmla="*/ f21 f0 1"/>
              <a:gd name="f27" fmla="*/ f25 1 8948738"/>
              <a:gd name="f28" fmla="*/ f24 1 6858000"/>
              <a:gd name="f29" fmla="*/ 0 f25 1"/>
              <a:gd name="f30" fmla="*/ 0 f24 1"/>
              <a:gd name="f31" fmla="*/ 5932941 f25 1"/>
              <a:gd name="f32" fmla="*/ 6047310 f25 1"/>
              <a:gd name="f33" fmla="*/ 14613 f24 1"/>
              <a:gd name="f34" fmla="*/ 8948738 f25 1"/>
              <a:gd name="f35" fmla="*/ 3416480 f24 1"/>
              <a:gd name="f36" fmla="*/ 5702202 f25 1"/>
              <a:gd name="f37" fmla="*/ 6853523 f24 1"/>
              <a:gd name="f38" fmla="*/ 5526113 f25 1"/>
              <a:gd name="f39" fmla="*/ 6858000 f24 1"/>
              <a:gd name="f40" fmla="*/ f26 1 f2"/>
              <a:gd name="f41" fmla="*/ f29 1 8948738"/>
              <a:gd name="f42" fmla="*/ f30 1 6858000"/>
              <a:gd name="f43" fmla="*/ f31 1 8948738"/>
              <a:gd name="f44" fmla="*/ f32 1 8948738"/>
              <a:gd name="f45" fmla="*/ f33 1 6858000"/>
              <a:gd name="f46" fmla="*/ f34 1 8948738"/>
              <a:gd name="f47" fmla="*/ f35 1 6858000"/>
              <a:gd name="f48" fmla="*/ f36 1 8948738"/>
              <a:gd name="f49" fmla="*/ f37 1 6858000"/>
              <a:gd name="f50" fmla="*/ f38 1 8948738"/>
              <a:gd name="f51" fmla="*/ f39 1 6858000"/>
              <a:gd name="f52" fmla="*/ f5 1 f27"/>
              <a:gd name="f53" fmla="*/ f6 1 f27"/>
              <a:gd name="f54" fmla="*/ f5 1 f28"/>
              <a:gd name="f55" fmla="*/ f7 1 f28"/>
              <a:gd name="f56" fmla="+- f40 0 f1"/>
              <a:gd name="f57" fmla="*/ f41 1 f27"/>
              <a:gd name="f58" fmla="*/ f42 1 f28"/>
              <a:gd name="f59" fmla="*/ f43 1 f27"/>
              <a:gd name="f60" fmla="*/ f44 1 f27"/>
              <a:gd name="f61" fmla="*/ f45 1 f28"/>
              <a:gd name="f62" fmla="*/ f46 1 f27"/>
              <a:gd name="f63" fmla="*/ f47 1 f28"/>
              <a:gd name="f64" fmla="*/ f48 1 f27"/>
              <a:gd name="f65" fmla="*/ f49 1 f28"/>
              <a:gd name="f66" fmla="*/ f50 1 f27"/>
              <a:gd name="f67" fmla="*/ f51 1 f28"/>
              <a:gd name="f68" fmla="*/ f52 f22 1"/>
              <a:gd name="f69" fmla="*/ f53 f22 1"/>
              <a:gd name="f70" fmla="*/ f55 f23 1"/>
              <a:gd name="f71" fmla="*/ f54 f23 1"/>
              <a:gd name="f72" fmla="*/ f57 f22 1"/>
              <a:gd name="f73" fmla="*/ f58 f23 1"/>
              <a:gd name="f74" fmla="*/ f59 f22 1"/>
              <a:gd name="f75" fmla="*/ f60 f22 1"/>
              <a:gd name="f76" fmla="*/ f61 f23 1"/>
              <a:gd name="f77" fmla="*/ f62 f22 1"/>
              <a:gd name="f78" fmla="*/ f63 f23 1"/>
              <a:gd name="f79" fmla="*/ f64 f22 1"/>
              <a:gd name="f80" fmla="*/ f65 f23 1"/>
              <a:gd name="f81" fmla="*/ f66 f22 1"/>
              <a:gd name="f82" fmla="*/ f67 f2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6">
                <a:pos x="f72" y="f73"/>
              </a:cxn>
              <a:cxn ang="f56">
                <a:pos x="f74" y="f73"/>
              </a:cxn>
              <a:cxn ang="f56">
                <a:pos x="f75" y="f76"/>
              </a:cxn>
              <a:cxn ang="f56">
                <a:pos x="f77" y="f78"/>
              </a:cxn>
              <a:cxn ang="f56">
                <a:pos x="f79" y="f80"/>
              </a:cxn>
              <a:cxn ang="f56">
                <a:pos x="f81" y="f82"/>
              </a:cxn>
              <a:cxn ang="f56">
                <a:pos x="f72" y="f82"/>
              </a:cxn>
            </a:cxnLst>
            <a:rect l="f68" t="f71" r="f69" b="f70"/>
            <a:pathLst>
              <a:path w="8948738" h="6858000">
                <a:moveTo>
                  <a:pt x="f5" y="f5"/>
                </a:moveTo>
                <a:lnTo>
                  <a:pt x="f8" y="f5"/>
                </a:lnTo>
                <a:lnTo>
                  <a:pt x="f9" y="f10"/>
                </a:lnTo>
                <a:cubicBezTo>
                  <a:pt x="f11" y="f12"/>
                  <a:pt x="f6" y="f13"/>
                  <a:pt x="f6" y="f14"/>
                </a:cubicBezTo>
                <a:cubicBezTo>
                  <a:pt x="f6" y="f15"/>
                  <a:pt x="f16" y="f17"/>
                  <a:pt x="f18" y="f19"/>
                </a:cubicBezTo>
                <a:lnTo>
                  <a:pt x="f20" y="f7"/>
                </a:lnTo>
                <a:lnTo>
                  <a:pt x="f5" y="f7"/>
                </a:lnTo>
                <a:close/>
              </a:path>
            </a:pathLst>
          </a:custGeom>
          <a:solidFill>
            <a:srgbClr val="FDFAF6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sp>
        <p:nvSpPr>
          <p:cNvPr id="3" name="Freeform: Shape 18" descr="preencoded.png">
            <a:extLst>
              <a:ext uri="{FF2B5EF4-FFF2-40B4-BE49-F238E27FC236}">
                <a16:creationId xmlns:a16="http://schemas.microsoft.com/office/drawing/2014/main" id="{EDC513FC-8930-45C4-BE2E-AEB1C746C0B1}"/>
              </a:ext>
            </a:extLst>
          </p:cNvPr>
          <p:cNvSpPr/>
          <p:nvPr/>
        </p:nvSpPr>
        <p:spPr>
          <a:xfrm>
            <a:off x="7538624" y="13139"/>
            <a:ext cx="4653372" cy="6831720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4653374"/>
              <a:gd name="f7" fmla="val 6831717"/>
              <a:gd name="f8" fmla="val 3416476"/>
              <a:gd name="f9" fmla="val 1529612"/>
              <a:gd name="f10" fmla="val 5302406"/>
              <a:gd name="f11" fmla="val 3415863"/>
              <a:gd name="f12" fmla="val 1529335"/>
              <a:gd name="f13" fmla="val 1529607"/>
              <a:gd name="f14" fmla="+- 0 0 -90"/>
              <a:gd name="f15" fmla="*/ f3 1 4653374"/>
              <a:gd name="f16" fmla="*/ f4 1 6831717"/>
              <a:gd name="f17" fmla="+- f7 0 f5"/>
              <a:gd name="f18" fmla="+- f6 0 f5"/>
              <a:gd name="f19" fmla="*/ f14 f0 1"/>
              <a:gd name="f20" fmla="*/ f18 1 4653374"/>
              <a:gd name="f21" fmla="*/ f17 1 6831717"/>
              <a:gd name="f22" fmla="*/ 3416476 f18 1"/>
              <a:gd name="f23" fmla="*/ 0 f17 1"/>
              <a:gd name="f24" fmla="*/ 4653374 f18 1"/>
              <a:gd name="f25" fmla="*/ 6831717 f17 1"/>
              <a:gd name="f26" fmla="*/ 0 f18 1"/>
              <a:gd name="f27" fmla="*/ 3415863 f17 1"/>
              <a:gd name="f28" fmla="*/ f19 1 f2"/>
              <a:gd name="f29" fmla="*/ f22 1 4653374"/>
              <a:gd name="f30" fmla="*/ f23 1 6831717"/>
              <a:gd name="f31" fmla="*/ f24 1 4653374"/>
              <a:gd name="f32" fmla="*/ f25 1 6831717"/>
              <a:gd name="f33" fmla="*/ f26 1 4653374"/>
              <a:gd name="f34" fmla="*/ f27 1 6831717"/>
              <a:gd name="f35" fmla="*/ f5 1 f20"/>
              <a:gd name="f36" fmla="*/ f6 1 f20"/>
              <a:gd name="f37" fmla="*/ f5 1 f21"/>
              <a:gd name="f38" fmla="*/ f7 1 f21"/>
              <a:gd name="f39" fmla="+- f28 0 f1"/>
              <a:gd name="f40" fmla="*/ f29 1 f20"/>
              <a:gd name="f41" fmla="*/ f30 1 f21"/>
              <a:gd name="f42" fmla="*/ f31 1 f20"/>
              <a:gd name="f43" fmla="*/ f32 1 f21"/>
              <a:gd name="f44" fmla="*/ f33 1 f20"/>
              <a:gd name="f45" fmla="*/ f34 1 f21"/>
              <a:gd name="f46" fmla="*/ f35 f15 1"/>
              <a:gd name="f47" fmla="*/ f36 f15 1"/>
              <a:gd name="f48" fmla="*/ f38 f16 1"/>
              <a:gd name="f49" fmla="*/ f37 f16 1"/>
              <a:gd name="f50" fmla="*/ f40 f15 1"/>
              <a:gd name="f51" fmla="*/ f41 f16 1"/>
              <a:gd name="f52" fmla="*/ f42 f15 1"/>
              <a:gd name="f53" fmla="*/ f43 f16 1"/>
              <a:gd name="f54" fmla="*/ f44 f15 1"/>
              <a:gd name="f55" fmla="*/ f45 f1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9">
                <a:pos x="f50" y="f51"/>
              </a:cxn>
              <a:cxn ang="f39">
                <a:pos x="f52" y="f51"/>
              </a:cxn>
              <a:cxn ang="f39">
                <a:pos x="f52" y="f53"/>
              </a:cxn>
              <a:cxn ang="f39">
                <a:pos x="f50" y="f53"/>
              </a:cxn>
              <a:cxn ang="f39">
                <a:pos x="f54" y="f55"/>
              </a:cxn>
              <a:cxn ang="f39">
                <a:pos x="f50" y="f51"/>
              </a:cxn>
            </a:cxnLst>
            <a:rect l="f46" t="f49" r="f47" b="f48"/>
            <a:pathLst>
              <a:path w="4653374" h="6831717">
                <a:moveTo>
                  <a:pt x="f8" y="f5"/>
                </a:moveTo>
                <a:lnTo>
                  <a:pt x="f6" y="f5"/>
                </a:lnTo>
                <a:lnTo>
                  <a:pt x="f6" y="f7"/>
                </a:lnTo>
                <a:lnTo>
                  <a:pt x="f8" y="f7"/>
                </a:lnTo>
                <a:cubicBezTo>
                  <a:pt x="f9" y="f7"/>
                  <a:pt x="f5" y="f10"/>
                  <a:pt x="f5" y="f11"/>
                </a:cubicBezTo>
                <a:cubicBezTo>
                  <a:pt x="f5" y="f12"/>
                  <a:pt x="f13" y="f5"/>
                  <a:pt x="f8" y="f5"/>
                </a:cubicBezTo>
                <a:close/>
              </a:path>
            </a:pathLst>
          </a:custGeom>
          <a:solidFill>
            <a:srgbClr val="F5CDCE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pic>
        <p:nvPicPr>
          <p:cNvPr id="4" name="Image 2" descr="preencoded.png">
            <a:extLst>
              <a:ext uri="{FF2B5EF4-FFF2-40B4-BE49-F238E27FC236}">
                <a16:creationId xmlns:a16="http://schemas.microsoft.com/office/drawing/2014/main" id="{05ACE711-19F5-4C83-7F17-3694638D50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8737238" y="-25045"/>
            <a:ext cx="3432191" cy="343219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123AFAA3-FC3E-EEAE-223D-7E78526122BC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7048" y="1975104"/>
            <a:ext cx="4169663" cy="667512"/>
          </a:xfrm>
        </p:spPr>
        <p:txBody>
          <a:bodyPr tIns="0" anchor="ctr" anchorCtr="0">
            <a:noAutofit/>
          </a:bodyPr>
          <a:lstStyle>
            <a:lvl1pPr algn="l"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6F90CC88-6D3D-5203-5BA0-5DD825C0D41A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45336" y="2846828"/>
            <a:ext cx="4169663" cy="2176272"/>
          </a:xfrm>
        </p:spPr>
        <p:txBody>
          <a:bodyPr tIns="0" bIns="0">
            <a:noAutofit/>
          </a:bodyPr>
          <a:lstStyle>
            <a:lvl1pPr marL="0" indent="0">
              <a:spcBef>
                <a:spcPts val="575"/>
              </a:spcBef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039996891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Image 0" descr="preencoded.png">
            <a:extLst>
              <a:ext uri="{FF2B5EF4-FFF2-40B4-BE49-F238E27FC236}">
                <a16:creationId xmlns:a16="http://schemas.microsoft.com/office/drawing/2014/main" id="{7C05C204-30B4-7129-9755-0CB17BE3309D}"/>
              </a:ext>
            </a:extLst>
          </p:cNvPr>
          <p:cNvSpPr/>
          <p:nvPr/>
        </p:nvSpPr>
        <p:spPr>
          <a:xfrm>
            <a:off x="-5568" y="-2779"/>
            <a:ext cx="3443292" cy="6891339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443288"/>
              <a:gd name="f7" fmla="val 6891337"/>
              <a:gd name="f8" fmla="val 6891338"/>
              <a:gd name="f9" fmla="+- 0 0 -90"/>
              <a:gd name="f10" fmla="*/ f3 1 3443288"/>
              <a:gd name="f11" fmla="*/ f4 1 6891337"/>
              <a:gd name="f12" fmla="+- f7 0 f5"/>
              <a:gd name="f13" fmla="+- f6 0 f5"/>
              <a:gd name="f14" fmla="*/ f9 f0 1"/>
              <a:gd name="f15" fmla="*/ f13 1 3443288"/>
              <a:gd name="f16" fmla="*/ f12 1 6891337"/>
              <a:gd name="f17" fmla="*/ 3443288 f13 1"/>
              <a:gd name="f18" fmla="*/ 0 f12 1"/>
              <a:gd name="f19" fmla="*/ 0 f13 1"/>
              <a:gd name="f20" fmla="*/ 6891338 f12 1"/>
              <a:gd name="f21" fmla="*/ f14 1 f2"/>
              <a:gd name="f22" fmla="*/ f17 1 3443288"/>
              <a:gd name="f23" fmla="*/ f18 1 6891337"/>
              <a:gd name="f24" fmla="*/ f19 1 3443288"/>
              <a:gd name="f25" fmla="*/ f20 1 6891337"/>
              <a:gd name="f26" fmla="*/ f5 1 f15"/>
              <a:gd name="f27" fmla="*/ f6 1 f15"/>
              <a:gd name="f28" fmla="*/ f5 1 f16"/>
              <a:gd name="f29" fmla="*/ f7 1 f16"/>
              <a:gd name="f30" fmla="+- f21 0 f1"/>
              <a:gd name="f31" fmla="*/ f22 1 f15"/>
              <a:gd name="f32" fmla="*/ f23 1 f16"/>
              <a:gd name="f33" fmla="*/ f24 1 f15"/>
              <a:gd name="f34" fmla="*/ f25 1 f16"/>
              <a:gd name="f35" fmla="*/ f26 f10 1"/>
              <a:gd name="f36" fmla="*/ f27 f10 1"/>
              <a:gd name="f37" fmla="*/ f29 f11 1"/>
              <a:gd name="f38" fmla="*/ f28 f11 1"/>
              <a:gd name="f39" fmla="*/ f31 f10 1"/>
              <a:gd name="f40" fmla="*/ f32 f11 1"/>
              <a:gd name="f41" fmla="*/ f33 f10 1"/>
              <a:gd name="f42" fmla="*/ f34 f11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0">
                <a:pos x="f39" y="f40"/>
              </a:cxn>
              <a:cxn ang="f30">
                <a:pos x="f41" y="f40"/>
              </a:cxn>
              <a:cxn ang="f30">
                <a:pos x="f41" y="f42"/>
              </a:cxn>
              <a:cxn ang="f30">
                <a:pos x="f39" y="f42"/>
              </a:cxn>
              <a:cxn ang="f30">
                <a:pos x="f39" y="f40"/>
              </a:cxn>
            </a:cxnLst>
            <a:rect l="f35" t="f38" r="f36" b="f37"/>
            <a:pathLst>
              <a:path w="3443288" h="6891337">
                <a:moveTo>
                  <a:pt x="f6" y="f5"/>
                </a:moveTo>
                <a:lnTo>
                  <a:pt x="f5" y="f5"/>
                </a:lnTo>
                <a:lnTo>
                  <a:pt x="f5" y="f8"/>
                </a:lnTo>
                <a:lnTo>
                  <a:pt x="f6" y="f8"/>
                </a:lnTo>
                <a:lnTo>
                  <a:pt x="f6" y="f5"/>
                </a:lnTo>
                <a:close/>
              </a:path>
            </a:pathLst>
          </a:custGeom>
          <a:solidFill>
            <a:srgbClr val="AAC3E8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pic>
        <p:nvPicPr>
          <p:cNvPr id="3" name="Image 1" descr="preencoded.png">
            <a:extLst>
              <a:ext uri="{FF2B5EF4-FFF2-40B4-BE49-F238E27FC236}">
                <a16:creationId xmlns:a16="http://schemas.microsoft.com/office/drawing/2014/main" id="{1E373DA0-4C73-E762-9BEB-ADEBD18F8A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703307" y="-2779"/>
            <a:ext cx="1734406" cy="516731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4" name="Freeform: Shape 12">
            <a:extLst>
              <a:ext uri="{FF2B5EF4-FFF2-40B4-BE49-F238E27FC236}">
                <a16:creationId xmlns:a16="http://schemas.microsoft.com/office/drawing/2014/main" id="{96A89E35-DAAC-4AE4-3443-B96678F1CA8E}"/>
              </a:ext>
            </a:extLst>
          </p:cNvPr>
          <p:cNvSpPr/>
          <p:nvPr/>
        </p:nvSpPr>
        <p:spPr>
          <a:xfrm>
            <a:off x="1721623" y="-2779"/>
            <a:ext cx="1716118" cy="1720855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1716115"/>
              <a:gd name="f7" fmla="val 1720853"/>
              <a:gd name="f8" fmla="val 93358"/>
              <a:gd name="f9" fmla="val 110348"/>
              <a:gd name="f10" fmla="val 887874"/>
              <a:gd name="f11" fmla="val 830686"/>
              <a:gd name="f12" fmla="val 1610112"/>
              <a:gd name="f13" fmla="val 1716029"/>
              <a:gd name="f14" fmla="val 1627151"/>
              <a:gd name="f15" fmla="val 1627237"/>
              <a:gd name="f16" fmla="val 821334"/>
              <a:gd name="f17" fmla="val 897252"/>
              <a:gd name="f18" fmla="val 16989"/>
              <a:gd name="f19" fmla="val 939499"/>
              <a:gd name="f20" fmla="val 779202"/>
              <a:gd name="f21" fmla="val 1703814"/>
              <a:gd name="f22" fmla="val 1716114"/>
              <a:gd name="f23" fmla="val 769850"/>
              <a:gd name="f24" fmla="val 948877"/>
              <a:gd name="f25" fmla="val 186798"/>
              <a:gd name="f26" fmla="val 203788"/>
              <a:gd name="f27" fmla="val 836248"/>
              <a:gd name="f28" fmla="val 882254"/>
              <a:gd name="f29" fmla="val 1516501"/>
              <a:gd name="f30" fmla="val 1716109"/>
              <a:gd name="f31" fmla="val 1533535"/>
              <a:gd name="f32" fmla="val 872812"/>
              <a:gd name="f33" fmla="val 845626"/>
              <a:gd name="f34" fmla="val 280155"/>
              <a:gd name="f35" fmla="val 297145"/>
              <a:gd name="f36" fmla="val 784537"/>
              <a:gd name="f37" fmla="val 933652"/>
              <a:gd name="f38" fmla="val 1422885"/>
              <a:gd name="f39" fmla="val 1439924"/>
              <a:gd name="f40" fmla="val 924300"/>
              <a:gd name="f41" fmla="val 794001"/>
              <a:gd name="f42" fmla="val 373512"/>
              <a:gd name="f43" fmla="val 390502"/>
              <a:gd name="f44" fmla="val 732911"/>
              <a:gd name="f45" fmla="val 985135"/>
              <a:gd name="f46" fmla="val 1329184"/>
              <a:gd name="f47" fmla="val 1346223"/>
              <a:gd name="f48" fmla="val 1346308"/>
              <a:gd name="f49" fmla="val 975783"/>
              <a:gd name="f50" fmla="val 742375"/>
              <a:gd name="f51" fmla="val 466953"/>
              <a:gd name="f52" fmla="val 483944"/>
              <a:gd name="f53" fmla="val 681286"/>
              <a:gd name="f54" fmla="val 1036704"/>
              <a:gd name="f55" fmla="val 1235573"/>
              <a:gd name="f56" fmla="val 1716110"/>
              <a:gd name="f57" fmla="val 1252607"/>
              <a:gd name="f58" fmla="val 1027347"/>
              <a:gd name="f59" fmla="val 690664"/>
              <a:gd name="f60" fmla="val 560310"/>
              <a:gd name="f61" fmla="val 577297"/>
              <a:gd name="f62" fmla="val 629660"/>
              <a:gd name="f63" fmla="val 1088188"/>
              <a:gd name="f64" fmla="val 1141957"/>
              <a:gd name="f65" fmla="val 1158991"/>
              <a:gd name="f66" fmla="val 1078835"/>
              <a:gd name="f67" fmla="val 639038"/>
              <a:gd name="f68" fmla="val 653668"/>
              <a:gd name="f69" fmla="val 670655"/>
              <a:gd name="f70" fmla="val 578035"/>
              <a:gd name="f71" fmla="val 1139586"/>
              <a:gd name="f72" fmla="val 1048255"/>
              <a:gd name="f73" fmla="val 1065294"/>
              <a:gd name="f74" fmla="val 1065380"/>
              <a:gd name="f75" fmla="val 1130319"/>
              <a:gd name="f76" fmla="val 587499"/>
              <a:gd name="f77" fmla="val 747112"/>
              <a:gd name="f78" fmla="val 764104"/>
              <a:gd name="f79" fmla="val 526409"/>
              <a:gd name="f80" fmla="val 1191155"/>
              <a:gd name="f81" fmla="val 954644"/>
              <a:gd name="f82" fmla="val 971678"/>
              <a:gd name="f83" fmla="val 1181802"/>
              <a:gd name="f84" fmla="val 535787"/>
              <a:gd name="f85" fmla="val 840465"/>
              <a:gd name="f86" fmla="val 857452"/>
              <a:gd name="f87" fmla="val 474783"/>
              <a:gd name="f88" fmla="val 1242638"/>
              <a:gd name="f89" fmla="val 861028"/>
              <a:gd name="f90" fmla="val 878062"/>
              <a:gd name="f91" fmla="val 1233281"/>
              <a:gd name="f92" fmla="val 484162"/>
              <a:gd name="f93" fmla="val 933823"/>
              <a:gd name="f94" fmla="val 950810"/>
              <a:gd name="f95" fmla="val 423157"/>
              <a:gd name="f96" fmla="val 1294121"/>
              <a:gd name="f97" fmla="val 767327"/>
              <a:gd name="f98" fmla="val 784366"/>
              <a:gd name="f99" fmla="val 784451"/>
              <a:gd name="f100" fmla="val 1284769"/>
              <a:gd name="f101" fmla="val 432536"/>
              <a:gd name="f102" fmla="val 1027262"/>
              <a:gd name="f103" fmla="val 1044254"/>
              <a:gd name="f104" fmla="val 371532"/>
              <a:gd name="f105" fmla="val 1345685"/>
              <a:gd name="f106" fmla="val 673716"/>
              <a:gd name="f107" fmla="val 690750"/>
              <a:gd name="f108" fmla="val 1336248"/>
              <a:gd name="f109" fmla="val 380824"/>
              <a:gd name="f110" fmla="val 1120625"/>
              <a:gd name="f111" fmla="val 1137612"/>
              <a:gd name="f112" fmla="val 319820"/>
              <a:gd name="f113" fmla="val 1397088"/>
              <a:gd name="f114" fmla="val 580100"/>
              <a:gd name="f115" fmla="val 597134"/>
              <a:gd name="f116" fmla="val 1387736"/>
              <a:gd name="f117" fmla="val 329285"/>
              <a:gd name="f118" fmla="val 1213978"/>
              <a:gd name="f119" fmla="val 1230965"/>
              <a:gd name="f120" fmla="val 268195"/>
              <a:gd name="f121" fmla="val 1448571"/>
              <a:gd name="f122" fmla="val 486398"/>
              <a:gd name="f123" fmla="val 503437"/>
              <a:gd name="f124" fmla="val 503523"/>
              <a:gd name="f125" fmla="val 1439214"/>
              <a:gd name="f126" fmla="val 277659"/>
              <a:gd name="f127" fmla="val 1307422"/>
              <a:gd name="f128" fmla="val 1324414"/>
              <a:gd name="f129" fmla="val 216569"/>
              <a:gd name="f130" fmla="val 1500141"/>
              <a:gd name="f131" fmla="val 392784"/>
              <a:gd name="f132" fmla="val 409821"/>
              <a:gd name="f133" fmla="val 1490703"/>
              <a:gd name="f134" fmla="val 225948"/>
              <a:gd name="f135" fmla="val 1400775"/>
              <a:gd name="f136" fmla="val 1417762"/>
              <a:gd name="f137" fmla="val 164944"/>
              <a:gd name="f138" fmla="val 1551619"/>
              <a:gd name="f139" fmla="val 299170"/>
              <a:gd name="f140" fmla="val 316207"/>
              <a:gd name="f141" fmla="val 1542266"/>
              <a:gd name="f142" fmla="val 174322"/>
              <a:gd name="f143" fmla="val 1494133"/>
              <a:gd name="f144" fmla="val 1511120"/>
              <a:gd name="f145" fmla="val 113318"/>
              <a:gd name="f146" fmla="val 1603017"/>
              <a:gd name="f147" fmla="val 205556"/>
              <a:gd name="f148" fmla="val 222592"/>
              <a:gd name="f149" fmla="val 1593750"/>
              <a:gd name="f150" fmla="val 122783"/>
              <a:gd name="f151" fmla="+- 0 0 -90"/>
              <a:gd name="f152" fmla="*/ f3 1 1716115"/>
              <a:gd name="f153" fmla="*/ f4 1 1720853"/>
              <a:gd name="f154" fmla="+- f7 0 f5"/>
              <a:gd name="f155" fmla="+- f6 0 f5"/>
              <a:gd name="f156" fmla="*/ f151 f0 1"/>
              <a:gd name="f157" fmla="*/ f155 1 1716115"/>
              <a:gd name="f158" fmla="*/ f154 1 1720853"/>
              <a:gd name="f159" fmla="*/ 93358 f155 1"/>
              <a:gd name="f160" fmla="*/ 0 f154 1"/>
              <a:gd name="f161" fmla="*/ 110348 f155 1"/>
              <a:gd name="f162" fmla="*/ 1716029 f155 1"/>
              <a:gd name="f163" fmla="*/ 1610112 f154 1"/>
              <a:gd name="f164" fmla="*/ 1627151 f154 1"/>
              <a:gd name="f165" fmla="*/ 1716115 f155 1"/>
              <a:gd name="f166" fmla="*/ 1627237 f154 1"/>
              <a:gd name="f167" fmla="*/ 0 f155 1"/>
              <a:gd name="f168" fmla="*/ 16989 f155 1"/>
              <a:gd name="f169" fmla="*/ 1716114 f155 1"/>
              <a:gd name="f170" fmla="*/ 1703814 f154 1"/>
              <a:gd name="f171" fmla="*/ 1720853 f154 1"/>
              <a:gd name="f172" fmla="*/ 186798 f155 1"/>
              <a:gd name="f173" fmla="*/ 203788 f155 1"/>
              <a:gd name="f174" fmla="*/ 1716109 f155 1"/>
              <a:gd name="f175" fmla="*/ 1516501 f154 1"/>
              <a:gd name="f176" fmla="*/ 1533535 f154 1"/>
              <a:gd name="f177" fmla="*/ 280155 f155 1"/>
              <a:gd name="f178" fmla="*/ 297145 f155 1"/>
              <a:gd name="f179" fmla="*/ 1422885 f154 1"/>
              <a:gd name="f180" fmla="*/ 1439924 f154 1"/>
              <a:gd name="f181" fmla="*/ 373512 f155 1"/>
              <a:gd name="f182" fmla="*/ 390502 f155 1"/>
              <a:gd name="f183" fmla="*/ 1329184 f154 1"/>
              <a:gd name="f184" fmla="*/ 1346223 f154 1"/>
              <a:gd name="f185" fmla="*/ 1346308 f154 1"/>
              <a:gd name="f186" fmla="*/ 466953 f155 1"/>
              <a:gd name="f187" fmla="*/ 483944 f155 1"/>
              <a:gd name="f188" fmla="*/ 1716110 f155 1"/>
              <a:gd name="f189" fmla="*/ 1235573 f154 1"/>
              <a:gd name="f190" fmla="*/ 1252607 f154 1"/>
              <a:gd name="f191" fmla="*/ 560310 f155 1"/>
              <a:gd name="f192" fmla="*/ 577297 f155 1"/>
              <a:gd name="f193" fmla="*/ 1141957 f154 1"/>
              <a:gd name="f194" fmla="*/ 1158991 f154 1"/>
              <a:gd name="f195" fmla="*/ 653668 f155 1"/>
              <a:gd name="f196" fmla="*/ 670655 f155 1"/>
              <a:gd name="f197" fmla="*/ 1048255 f154 1"/>
              <a:gd name="f198" fmla="*/ 1065294 f154 1"/>
              <a:gd name="f199" fmla="*/ 1065380 f154 1"/>
              <a:gd name="f200" fmla="*/ 747112 f155 1"/>
              <a:gd name="f201" fmla="*/ 764104 f155 1"/>
              <a:gd name="f202" fmla="*/ 954644 f154 1"/>
              <a:gd name="f203" fmla="*/ 971678 f154 1"/>
              <a:gd name="f204" fmla="*/ 840465 f155 1"/>
              <a:gd name="f205" fmla="*/ 857452 f155 1"/>
              <a:gd name="f206" fmla="*/ 861028 f154 1"/>
              <a:gd name="f207" fmla="*/ 878062 f154 1"/>
              <a:gd name="f208" fmla="*/ 933823 f155 1"/>
              <a:gd name="f209" fmla="*/ 950810 f155 1"/>
              <a:gd name="f210" fmla="*/ 767327 f154 1"/>
              <a:gd name="f211" fmla="*/ 784366 f154 1"/>
              <a:gd name="f212" fmla="*/ 784451 f154 1"/>
              <a:gd name="f213" fmla="*/ 1027262 f155 1"/>
              <a:gd name="f214" fmla="*/ 1044254 f155 1"/>
              <a:gd name="f215" fmla="*/ 673716 f154 1"/>
              <a:gd name="f216" fmla="*/ 690750 f154 1"/>
              <a:gd name="f217" fmla="*/ 1120625 f155 1"/>
              <a:gd name="f218" fmla="*/ 1137612 f155 1"/>
              <a:gd name="f219" fmla="*/ 580100 f154 1"/>
              <a:gd name="f220" fmla="*/ 597134 f154 1"/>
              <a:gd name="f221" fmla="*/ 1213978 f155 1"/>
              <a:gd name="f222" fmla="*/ 1230965 f155 1"/>
              <a:gd name="f223" fmla="*/ 486398 f154 1"/>
              <a:gd name="f224" fmla="*/ 503437 f154 1"/>
              <a:gd name="f225" fmla="*/ 503523 f154 1"/>
              <a:gd name="f226" fmla="*/ 1307422 f155 1"/>
              <a:gd name="f227" fmla="*/ 1324414 f155 1"/>
              <a:gd name="f228" fmla="*/ 392784 f154 1"/>
              <a:gd name="f229" fmla="*/ 409821 f154 1"/>
              <a:gd name="f230" fmla="*/ 1400775 f155 1"/>
              <a:gd name="f231" fmla="*/ 1417762 f155 1"/>
              <a:gd name="f232" fmla="*/ 299170 f154 1"/>
              <a:gd name="f233" fmla="*/ 316207 f154 1"/>
              <a:gd name="f234" fmla="*/ 1494133 f155 1"/>
              <a:gd name="f235" fmla="*/ 1511120 f155 1"/>
              <a:gd name="f236" fmla="*/ 205556 f154 1"/>
              <a:gd name="f237" fmla="*/ 222592 f154 1"/>
              <a:gd name="f238" fmla="*/ f156 1 f2"/>
              <a:gd name="f239" fmla="*/ f159 1 1716115"/>
              <a:gd name="f240" fmla="*/ f160 1 1720853"/>
              <a:gd name="f241" fmla="*/ f161 1 1716115"/>
              <a:gd name="f242" fmla="*/ f162 1 1716115"/>
              <a:gd name="f243" fmla="*/ f163 1 1720853"/>
              <a:gd name="f244" fmla="*/ f164 1 1720853"/>
              <a:gd name="f245" fmla="*/ f165 1 1716115"/>
              <a:gd name="f246" fmla="*/ f166 1 1720853"/>
              <a:gd name="f247" fmla="*/ f167 1 1716115"/>
              <a:gd name="f248" fmla="*/ f168 1 1716115"/>
              <a:gd name="f249" fmla="*/ f169 1 1716115"/>
              <a:gd name="f250" fmla="*/ f170 1 1720853"/>
              <a:gd name="f251" fmla="*/ f171 1 1720853"/>
              <a:gd name="f252" fmla="*/ f172 1 1716115"/>
              <a:gd name="f253" fmla="*/ f173 1 1716115"/>
              <a:gd name="f254" fmla="*/ f174 1 1716115"/>
              <a:gd name="f255" fmla="*/ f175 1 1720853"/>
              <a:gd name="f256" fmla="*/ f176 1 1720853"/>
              <a:gd name="f257" fmla="*/ f177 1 1716115"/>
              <a:gd name="f258" fmla="*/ f178 1 1716115"/>
              <a:gd name="f259" fmla="*/ f179 1 1720853"/>
              <a:gd name="f260" fmla="*/ f180 1 1720853"/>
              <a:gd name="f261" fmla="*/ f181 1 1716115"/>
              <a:gd name="f262" fmla="*/ f182 1 1716115"/>
              <a:gd name="f263" fmla="*/ f183 1 1720853"/>
              <a:gd name="f264" fmla="*/ f184 1 1720853"/>
              <a:gd name="f265" fmla="*/ f185 1 1720853"/>
              <a:gd name="f266" fmla="*/ f186 1 1716115"/>
              <a:gd name="f267" fmla="*/ f187 1 1716115"/>
              <a:gd name="f268" fmla="*/ f188 1 1716115"/>
              <a:gd name="f269" fmla="*/ f189 1 1720853"/>
              <a:gd name="f270" fmla="*/ f190 1 1720853"/>
              <a:gd name="f271" fmla="*/ f191 1 1716115"/>
              <a:gd name="f272" fmla="*/ f192 1 1716115"/>
              <a:gd name="f273" fmla="*/ f193 1 1720853"/>
              <a:gd name="f274" fmla="*/ f194 1 1720853"/>
              <a:gd name="f275" fmla="*/ f195 1 1716115"/>
              <a:gd name="f276" fmla="*/ f196 1 1716115"/>
              <a:gd name="f277" fmla="*/ f197 1 1720853"/>
              <a:gd name="f278" fmla="*/ f198 1 1720853"/>
              <a:gd name="f279" fmla="*/ f199 1 1720853"/>
              <a:gd name="f280" fmla="*/ f200 1 1716115"/>
              <a:gd name="f281" fmla="*/ f201 1 1716115"/>
              <a:gd name="f282" fmla="*/ f202 1 1720853"/>
              <a:gd name="f283" fmla="*/ f203 1 1720853"/>
              <a:gd name="f284" fmla="*/ f204 1 1716115"/>
              <a:gd name="f285" fmla="*/ f205 1 1716115"/>
              <a:gd name="f286" fmla="*/ f206 1 1720853"/>
              <a:gd name="f287" fmla="*/ f207 1 1720853"/>
              <a:gd name="f288" fmla="*/ f208 1 1716115"/>
              <a:gd name="f289" fmla="*/ f209 1 1716115"/>
              <a:gd name="f290" fmla="*/ f210 1 1720853"/>
              <a:gd name="f291" fmla="*/ f211 1 1720853"/>
              <a:gd name="f292" fmla="*/ f212 1 1720853"/>
              <a:gd name="f293" fmla="*/ f213 1 1716115"/>
              <a:gd name="f294" fmla="*/ f214 1 1716115"/>
              <a:gd name="f295" fmla="*/ f215 1 1720853"/>
              <a:gd name="f296" fmla="*/ f216 1 1720853"/>
              <a:gd name="f297" fmla="*/ f217 1 1716115"/>
              <a:gd name="f298" fmla="*/ f218 1 1716115"/>
              <a:gd name="f299" fmla="*/ f219 1 1720853"/>
              <a:gd name="f300" fmla="*/ f220 1 1720853"/>
              <a:gd name="f301" fmla="*/ f221 1 1716115"/>
              <a:gd name="f302" fmla="*/ f222 1 1716115"/>
              <a:gd name="f303" fmla="*/ f223 1 1720853"/>
              <a:gd name="f304" fmla="*/ f224 1 1720853"/>
              <a:gd name="f305" fmla="*/ f225 1 1720853"/>
              <a:gd name="f306" fmla="*/ f226 1 1716115"/>
              <a:gd name="f307" fmla="*/ f227 1 1716115"/>
              <a:gd name="f308" fmla="*/ f228 1 1720853"/>
              <a:gd name="f309" fmla="*/ f229 1 1720853"/>
              <a:gd name="f310" fmla="*/ f230 1 1716115"/>
              <a:gd name="f311" fmla="*/ f231 1 1716115"/>
              <a:gd name="f312" fmla="*/ f232 1 1720853"/>
              <a:gd name="f313" fmla="*/ f233 1 1720853"/>
              <a:gd name="f314" fmla="*/ f234 1 1716115"/>
              <a:gd name="f315" fmla="*/ f235 1 1716115"/>
              <a:gd name="f316" fmla="*/ f236 1 1720853"/>
              <a:gd name="f317" fmla="*/ f237 1 1720853"/>
              <a:gd name="f318" fmla="*/ f5 1 f157"/>
              <a:gd name="f319" fmla="*/ f6 1 f157"/>
              <a:gd name="f320" fmla="*/ f5 1 f158"/>
              <a:gd name="f321" fmla="*/ f7 1 f158"/>
              <a:gd name="f322" fmla="+- f238 0 f1"/>
              <a:gd name="f323" fmla="*/ f239 1 f157"/>
              <a:gd name="f324" fmla="*/ f240 1 f158"/>
              <a:gd name="f325" fmla="*/ f241 1 f157"/>
              <a:gd name="f326" fmla="*/ f242 1 f157"/>
              <a:gd name="f327" fmla="*/ f243 1 f158"/>
              <a:gd name="f328" fmla="*/ f244 1 f158"/>
              <a:gd name="f329" fmla="*/ f245 1 f157"/>
              <a:gd name="f330" fmla="*/ f246 1 f158"/>
              <a:gd name="f331" fmla="*/ f247 1 f157"/>
              <a:gd name="f332" fmla="*/ f248 1 f157"/>
              <a:gd name="f333" fmla="*/ f249 1 f157"/>
              <a:gd name="f334" fmla="*/ f250 1 f158"/>
              <a:gd name="f335" fmla="*/ f251 1 f158"/>
              <a:gd name="f336" fmla="*/ f252 1 f157"/>
              <a:gd name="f337" fmla="*/ f253 1 f157"/>
              <a:gd name="f338" fmla="*/ f254 1 f157"/>
              <a:gd name="f339" fmla="*/ f255 1 f158"/>
              <a:gd name="f340" fmla="*/ f256 1 f158"/>
              <a:gd name="f341" fmla="*/ f257 1 f157"/>
              <a:gd name="f342" fmla="*/ f258 1 f157"/>
              <a:gd name="f343" fmla="*/ f259 1 f158"/>
              <a:gd name="f344" fmla="*/ f260 1 f158"/>
              <a:gd name="f345" fmla="*/ f261 1 f157"/>
              <a:gd name="f346" fmla="*/ f262 1 f157"/>
              <a:gd name="f347" fmla="*/ f263 1 f158"/>
              <a:gd name="f348" fmla="*/ f264 1 f158"/>
              <a:gd name="f349" fmla="*/ f265 1 f158"/>
              <a:gd name="f350" fmla="*/ f266 1 f157"/>
              <a:gd name="f351" fmla="*/ f267 1 f157"/>
              <a:gd name="f352" fmla="*/ f268 1 f157"/>
              <a:gd name="f353" fmla="*/ f269 1 f158"/>
              <a:gd name="f354" fmla="*/ f270 1 f158"/>
              <a:gd name="f355" fmla="*/ f271 1 f157"/>
              <a:gd name="f356" fmla="*/ f272 1 f157"/>
              <a:gd name="f357" fmla="*/ f273 1 f158"/>
              <a:gd name="f358" fmla="*/ f274 1 f158"/>
              <a:gd name="f359" fmla="*/ f275 1 f157"/>
              <a:gd name="f360" fmla="*/ f276 1 f157"/>
              <a:gd name="f361" fmla="*/ f277 1 f158"/>
              <a:gd name="f362" fmla="*/ f278 1 f158"/>
              <a:gd name="f363" fmla="*/ f279 1 f158"/>
              <a:gd name="f364" fmla="*/ f280 1 f157"/>
              <a:gd name="f365" fmla="*/ f281 1 f157"/>
              <a:gd name="f366" fmla="*/ f282 1 f158"/>
              <a:gd name="f367" fmla="*/ f283 1 f158"/>
              <a:gd name="f368" fmla="*/ f284 1 f157"/>
              <a:gd name="f369" fmla="*/ f285 1 f157"/>
              <a:gd name="f370" fmla="*/ f286 1 f158"/>
              <a:gd name="f371" fmla="*/ f287 1 f158"/>
              <a:gd name="f372" fmla="*/ f288 1 f157"/>
              <a:gd name="f373" fmla="*/ f289 1 f157"/>
              <a:gd name="f374" fmla="*/ f290 1 f158"/>
              <a:gd name="f375" fmla="*/ f291 1 f158"/>
              <a:gd name="f376" fmla="*/ f292 1 f158"/>
              <a:gd name="f377" fmla="*/ f293 1 f157"/>
              <a:gd name="f378" fmla="*/ f294 1 f157"/>
              <a:gd name="f379" fmla="*/ f295 1 f158"/>
              <a:gd name="f380" fmla="*/ f296 1 f158"/>
              <a:gd name="f381" fmla="*/ f297 1 f157"/>
              <a:gd name="f382" fmla="*/ f298 1 f157"/>
              <a:gd name="f383" fmla="*/ f299 1 f158"/>
              <a:gd name="f384" fmla="*/ f300 1 f158"/>
              <a:gd name="f385" fmla="*/ f301 1 f157"/>
              <a:gd name="f386" fmla="*/ f302 1 f157"/>
              <a:gd name="f387" fmla="*/ f303 1 f158"/>
              <a:gd name="f388" fmla="*/ f304 1 f158"/>
              <a:gd name="f389" fmla="*/ f305 1 f158"/>
              <a:gd name="f390" fmla="*/ f306 1 f157"/>
              <a:gd name="f391" fmla="*/ f307 1 f157"/>
              <a:gd name="f392" fmla="*/ f308 1 f158"/>
              <a:gd name="f393" fmla="*/ f309 1 f158"/>
              <a:gd name="f394" fmla="*/ f310 1 f157"/>
              <a:gd name="f395" fmla="*/ f311 1 f157"/>
              <a:gd name="f396" fmla="*/ f312 1 f158"/>
              <a:gd name="f397" fmla="*/ f313 1 f158"/>
              <a:gd name="f398" fmla="*/ f314 1 f157"/>
              <a:gd name="f399" fmla="*/ f315 1 f157"/>
              <a:gd name="f400" fmla="*/ f316 1 f158"/>
              <a:gd name="f401" fmla="*/ f317 1 f158"/>
              <a:gd name="f402" fmla="*/ f318 f152 1"/>
              <a:gd name="f403" fmla="*/ f319 f152 1"/>
              <a:gd name="f404" fmla="*/ f321 f153 1"/>
              <a:gd name="f405" fmla="*/ f320 f153 1"/>
              <a:gd name="f406" fmla="*/ f323 f152 1"/>
              <a:gd name="f407" fmla="*/ f324 f153 1"/>
              <a:gd name="f408" fmla="*/ f325 f152 1"/>
              <a:gd name="f409" fmla="*/ f326 f152 1"/>
              <a:gd name="f410" fmla="*/ f327 f153 1"/>
              <a:gd name="f411" fmla="*/ f328 f153 1"/>
              <a:gd name="f412" fmla="*/ f329 f152 1"/>
              <a:gd name="f413" fmla="*/ f330 f153 1"/>
              <a:gd name="f414" fmla="*/ f331 f152 1"/>
              <a:gd name="f415" fmla="*/ f332 f152 1"/>
              <a:gd name="f416" fmla="*/ f333 f152 1"/>
              <a:gd name="f417" fmla="*/ f334 f153 1"/>
              <a:gd name="f418" fmla="*/ f335 f153 1"/>
              <a:gd name="f419" fmla="*/ f336 f152 1"/>
              <a:gd name="f420" fmla="*/ f337 f152 1"/>
              <a:gd name="f421" fmla="*/ f338 f152 1"/>
              <a:gd name="f422" fmla="*/ f339 f153 1"/>
              <a:gd name="f423" fmla="*/ f340 f153 1"/>
              <a:gd name="f424" fmla="*/ f341 f152 1"/>
              <a:gd name="f425" fmla="*/ f342 f152 1"/>
              <a:gd name="f426" fmla="*/ f343 f153 1"/>
              <a:gd name="f427" fmla="*/ f344 f153 1"/>
              <a:gd name="f428" fmla="*/ f345 f152 1"/>
              <a:gd name="f429" fmla="*/ f346 f152 1"/>
              <a:gd name="f430" fmla="*/ f347 f153 1"/>
              <a:gd name="f431" fmla="*/ f348 f153 1"/>
              <a:gd name="f432" fmla="*/ f349 f153 1"/>
              <a:gd name="f433" fmla="*/ f350 f152 1"/>
              <a:gd name="f434" fmla="*/ f351 f152 1"/>
              <a:gd name="f435" fmla="*/ f352 f152 1"/>
              <a:gd name="f436" fmla="*/ f353 f153 1"/>
              <a:gd name="f437" fmla="*/ f354 f153 1"/>
              <a:gd name="f438" fmla="*/ f355 f152 1"/>
              <a:gd name="f439" fmla="*/ f356 f152 1"/>
              <a:gd name="f440" fmla="*/ f357 f153 1"/>
              <a:gd name="f441" fmla="*/ f358 f153 1"/>
              <a:gd name="f442" fmla="*/ f359 f152 1"/>
              <a:gd name="f443" fmla="*/ f360 f152 1"/>
              <a:gd name="f444" fmla="*/ f361 f153 1"/>
              <a:gd name="f445" fmla="*/ f362 f153 1"/>
              <a:gd name="f446" fmla="*/ f363 f153 1"/>
              <a:gd name="f447" fmla="*/ f364 f152 1"/>
              <a:gd name="f448" fmla="*/ f365 f152 1"/>
              <a:gd name="f449" fmla="*/ f366 f153 1"/>
              <a:gd name="f450" fmla="*/ f367 f153 1"/>
              <a:gd name="f451" fmla="*/ f368 f152 1"/>
              <a:gd name="f452" fmla="*/ f369 f152 1"/>
              <a:gd name="f453" fmla="*/ f370 f153 1"/>
              <a:gd name="f454" fmla="*/ f371 f153 1"/>
              <a:gd name="f455" fmla="*/ f372 f152 1"/>
              <a:gd name="f456" fmla="*/ f373 f152 1"/>
              <a:gd name="f457" fmla="*/ f374 f153 1"/>
              <a:gd name="f458" fmla="*/ f375 f153 1"/>
              <a:gd name="f459" fmla="*/ f376 f153 1"/>
              <a:gd name="f460" fmla="*/ f377 f152 1"/>
              <a:gd name="f461" fmla="*/ f378 f152 1"/>
              <a:gd name="f462" fmla="*/ f379 f153 1"/>
              <a:gd name="f463" fmla="*/ f380 f153 1"/>
              <a:gd name="f464" fmla="*/ f381 f152 1"/>
              <a:gd name="f465" fmla="*/ f382 f152 1"/>
              <a:gd name="f466" fmla="*/ f383 f153 1"/>
              <a:gd name="f467" fmla="*/ f384 f153 1"/>
              <a:gd name="f468" fmla="*/ f385 f152 1"/>
              <a:gd name="f469" fmla="*/ f386 f152 1"/>
              <a:gd name="f470" fmla="*/ f387 f153 1"/>
              <a:gd name="f471" fmla="*/ f388 f153 1"/>
              <a:gd name="f472" fmla="*/ f389 f153 1"/>
              <a:gd name="f473" fmla="*/ f390 f152 1"/>
              <a:gd name="f474" fmla="*/ f391 f152 1"/>
              <a:gd name="f475" fmla="*/ f392 f153 1"/>
              <a:gd name="f476" fmla="*/ f393 f153 1"/>
              <a:gd name="f477" fmla="*/ f394 f152 1"/>
              <a:gd name="f478" fmla="*/ f395 f152 1"/>
              <a:gd name="f479" fmla="*/ f396 f153 1"/>
              <a:gd name="f480" fmla="*/ f397 f153 1"/>
              <a:gd name="f481" fmla="*/ f398 f152 1"/>
              <a:gd name="f482" fmla="*/ f399 f152 1"/>
              <a:gd name="f483" fmla="*/ f400 f153 1"/>
              <a:gd name="f484" fmla="*/ f401 f153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2">
                <a:pos x="f406" y="f407"/>
              </a:cxn>
              <a:cxn ang="f322">
                <a:pos x="f408" y="f407"/>
              </a:cxn>
              <a:cxn ang="f322">
                <a:pos x="f409" y="f410"/>
              </a:cxn>
              <a:cxn ang="f322">
                <a:pos x="f409" y="f411"/>
              </a:cxn>
              <a:cxn ang="f322">
                <a:pos x="f412" y="f413"/>
              </a:cxn>
              <a:cxn ang="f322">
                <a:pos x="f406" y="f407"/>
              </a:cxn>
              <a:cxn ang="f322">
                <a:pos x="f414" y="f407"/>
              </a:cxn>
              <a:cxn ang="f322">
                <a:pos x="f415" y="f407"/>
              </a:cxn>
              <a:cxn ang="f322">
                <a:pos x="f416" y="f417"/>
              </a:cxn>
              <a:cxn ang="f322">
                <a:pos x="f416" y="f418"/>
              </a:cxn>
              <a:cxn ang="f322">
                <a:pos x="f414" y="f407"/>
              </a:cxn>
              <a:cxn ang="f322">
                <a:pos x="f419" y="f407"/>
              </a:cxn>
              <a:cxn ang="f322">
                <a:pos x="f420" y="f407"/>
              </a:cxn>
              <a:cxn ang="f322">
                <a:pos x="f421" y="f422"/>
              </a:cxn>
              <a:cxn ang="f322">
                <a:pos x="f421" y="f423"/>
              </a:cxn>
              <a:cxn ang="f322">
                <a:pos x="f419" y="f407"/>
              </a:cxn>
              <a:cxn ang="f322">
                <a:pos x="f424" y="f407"/>
              </a:cxn>
              <a:cxn ang="f322">
                <a:pos x="f425" y="f407"/>
              </a:cxn>
              <a:cxn ang="f322">
                <a:pos x="f416" y="f426"/>
              </a:cxn>
              <a:cxn ang="f322">
                <a:pos x="f416" y="f427"/>
              </a:cxn>
              <a:cxn ang="f322">
                <a:pos x="f424" y="f407"/>
              </a:cxn>
              <a:cxn ang="f322">
                <a:pos x="f428" y="f407"/>
              </a:cxn>
              <a:cxn ang="f322">
                <a:pos x="f429" y="f407"/>
              </a:cxn>
              <a:cxn ang="f322">
                <a:pos x="f409" y="f430"/>
              </a:cxn>
              <a:cxn ang="f322">
                <a:pos x="f409" y="f431"/>
              </a:cxn>
              <a:cxn ang="f322">
                <a:pos x="f416" y="f432"/>
              </a:cxn>
              <a:cxn ang="f322">
                <a:pos x="f428" y="f407"/>
              </a:cxn>
              <a:cxn ang="f322">
                <a:pos x="f433" y="f407"/>
              </a:cxn>
              <a:cxn ang="f322">
                <a:pos x="f434" y="f407"/>
              </a:cxn>
              <a:cxn ang="f322">
                <a:pos x="f435" y="f436"/>
              </a:cxn>
              <a:cxn ang="f322">
                <a:pos x="f435" y="f437"/>
              </a:cxn>
              <a:cxn ang="f322">
                <a:pos x="f433" y="f407"/>
              </a:cxn>
              <a:cxn ang="f322">
                <a:pos x="f438" y="f407"/>
              </a:cxn>
              <a:cxn ang="f322">
                <a:pos x="f439" y="f407"/>
              </a:cxn>
              <a:cxn ang="f322">
                <a:pos x="f421" y="f440"/>
              </a:cxn>
              <a:cxn ang="f322">
                <a:pos x="f421" y="f441"/>
              </a:cxn>
              <a:cxn ang="f322">
                <a:pos x="f438" y="f407"/>
              </a:cxn>
              <a:cxn ang="f322">
                <a:pos x="f442" y="f407"/>
              </a:cxn>
              <a:cxn ang="f322">
                <a:pos x="f443" y="f407"/>
              </a:cxn>
              <a:cxn ang="f322">
                <a:pos x="f409" y="f444"/>
              </a:cxn>
              <a:cxn ang="f322">
                <a:pos x="f409" y="f445"/>
              </a:cxn>
              <a:cxn ang="f322">
                <a:pos x="f416" y="f446"/>
              </a:cxn>
              <a:cxn ang="f322">
                <a:pos x="f442" y="f407"/>
              </a:cxn>
              <a:cxn ang="f322">
                <a:pos x="f447" y="f407"/>
              </a:cxn>
              <a:cxn ang="f322">
                <a:pos x="f448" y="f407"/>
              </a:cxn>
              <a:cxn ang="f322">
                <a:pos x="f412" y="f449"/>
              </a:cxn>
              <a:cxn ang="f322">
                <a:pos x="f412" y="f450"/>
              </a:cxn>
              <a:cxn ang="f322">
                <a:pos x="f447" y="f407"/>
              </a:cxn>
              <a:cxn ang="f322">
                <a:pos x="f451" y="f407"/>
              </a:cxn>
              <a:cxn ang="f322">
                <a:pos x="f452" y="f407"/>
              </a:cxn>
              <a:cxn ang="f322">
                <a:pos x="f421" y="f453"/>
              </a:cxn>
              <a:cxn ang="f322">
                <a:pos x="f421" y="f454"/>
              </a:cxn>
              <a:cxn ang="f322">
                <a:pos x="f451" y="f407"/>
              </a:cxn>
              <a:cxn ang="f322">
                <a:pos x="f455" y="f407"/>
              </a:cxn>
              <a:cxn ang="f322">
                <a:pos x="f456" y="f407"/>
              </a:cxn>
              <a:cxn ang="f322">
                <a:pos x="f416" y="f457"/>
              </a:cxn>
              <a:cxn ang="f322">
                <a:pos x="f416" y="f458"/>
              </a:cxn>
              <a:cxn ang="f322">
                <a:pos x="f416" y="f459"/>
              </a:cxn>
              <a:cxn ang="f322">
                <a:pos x="f455" y="f407"/>
              </a:cxn>
              <a:cxn ang="f322">
                <a:pos x="f460" y="f407"/>
              </a:cxn>
              <a:cxn ang="f322">
                <a:pos x="f461" y="f407"/>
              </a:cxn>
              <a:cxn ang="f322">
                <a:pos x="f435" y="f462"/>
              </a:cxn>
              <a:cxn ang="f322">
                <a:pos x="f435" y="f463"/>
              </a:cxn>
              <a:cxn ang="f322">
                <a:pos x="f460" y="f407"/>
              </a:cxn>
              <a:cxn ang="f322">
                <a:pos x="f464" y="f407"/>
              </a:cxn>
              <a:cxn ang="f322">
                <a:pos x="f465" y="f407"/>
              </a:cxn>
              <a:cxn ang="f322">
                <a:pos x="f412" y="f466"/>
              </a:cxn>
              <a:cxn ang="f322">
                <a:pos x="f412" y="f467"/>
              </a:cxn>
              <a:cxn ang="f322">
                <a:pos x="f464" y="f407"/>
              </a:cxn>
              <a:cxn ang="f322">
                <a:pos x="f468" y="f407"/>
              </a:cxn>
              <a:cxn ang="f322">
                <a:pos x="f469" y="f407"/>
              </a:cxn>
              <a:cxn ang="f322">
                <a:pos x="f421" y="f470"/>
              </a:cxn>
              <a:cxn ang="f322">
                <a:pos x="f421" y="f471"/>
              </a:cxn>
              <a:cxn ang="f322">
                <a:pos x="f421" y="f472"/>
              </a:cxn>
              <a:cxn ang="f322">
                <a:pos x="f468" y="f407"/>
              </a:cxn>
              <a:cxn ang="f322">
                <a:pos x="f473" y="f407"/>
              </a:cxn>
              <a:cxn ang="f322">
                <a:pos x="f474" y="f407"/>
              </a:cxn>
              <a:cxn ang="f322">
                <a:pos x="f412" y="f475"/>
              </a:cxn>
              <a:cxn ang="f322">
                <a:pos x="f412" y="f476"/>
              </a:cxn>
              <a:cxn ang="f322">
                <a:pos x="f473" y="f407"/>
              </a:cxn>
              <a:cxn ang="f322">
                <a:pos x="f477" y="f407"/>
              </a:cxn>
              <a:cxn ang="f322">
                <a:pos x="f478" y="f407"/>
              </a:cxn>
              <a:cxn ang="f322">
                <a:pos x="f421" y="f479"/>
              </a:cxn>
              <a:cxn ang="f322">
                <a:pos x="f421" y="f480"/>
              </a:cxn>
              <a:cxn ang="f322">
                <a:pos x="f477" y="f407"/>
              </a:cxn>
              <a:cxn ang="f322">
                <a:pos x="f481" y="f407"/>
              </a:cxn>
              <a:cxn ang="f322">
                <a:pos x="f482" y="f407"/>
              </a:cxn>
              <a:cxn ang="f322">
                <a:pos x="f421" y="f483"/>
              </a:cxn>
              <a:cxn ang="f322">
                <a:pos x="f421" y="f484"/>
              </a:cxn>
              <a:cxn ang="f322">
                <a:pos x="f481" y="f407"/>
              </a:cxn>
            </a:cxnLst>
            <a:rect l="f402" t="f405" r="f403" b="f404"/>
            <a:pathLst>
              <a:path w="1716115" h="1720853">
                <a:moveTo>
                  <a:pt x="f8" y="f5"/>
                </a:moveTo>
                <a:lnTo>
                  <a:pt x="f9" y="f5"/>
                </a:lnTo>
                <a:cubicBezTo>
                  <a:pt x="f9" y="f10"/>
                  <a:pt x="f11" y="f12"/>
                  <a:pt x="f13" y="f12"/>
                </a:cubicBezTo>
                <a:lnTo>
                  <a:pt x="f13" y="f14"/>
                </a:lnTo>
                <a:lnTo>
                  <a:pt x="f6" y="f15"/>
                </a:lnTo>
                <a:cubicBezTo>
                  <a:pt x="f16" y="f15"/>
                  <a:pt x="f8" y="f17"/>
                  <a:pt x="f8" y="f5"/>
                </a:cubicBezTo>
                <a:close/>
                <a:moveTo>
                  <a:pt x="f5" y="f5"/>
                </a:moveTo>
                <a:lnTo>
                  <a:pt x="f18" y="f5"/>
                </a:lnTo>
                <a:cubicBezTo>
                  <a:pt x="f18" y="f19"/>
                  <a:pt x="f20" y="f21"/>
                  <a:pt x="f22" y="f21"/>
                </a:cubicBezTo>
                <a:lnTo>
                  <a:pt x="f22" y="f7"/>
                </a:lnTo>
                <a:cubicBezTo>
                  <a:pt x="f23" y="f7"/>
                  <a:pt x="f5" y="f24"/>
                  <a:pt x="f5" y="f5"/>
                </a:cubicBezTo>
                <a:close/>
                <a:moveTo>
                  <a:pt x="f25" y="f5"/>
                </a:moveTo>
                <a:lnTo>
                  <a:pt x="f26" y="f5"/>
                </a:lnTo>
                <a:cubicBezTo>
                  <a:pt x="f26" y="f27"/>
                  <a:pt x="f28" y="f29"/>
                  <a:pt x="f30" y="f29"/>
                </a:cubicBezTo>
                <a:lnTo>
                  <a:pt x="f30" y="f31"/>
                </a:lnTo>
                <a:cubicBezTo>
                  <a:pt x="f32" y="f31"/>
                  <a:pt x="f25" y="f33"/>
                  <a:pt x="f25" y="f5"/>
                </a:cubicBezTo>
                <a:close/>
                <a:moveTo>
                  <a:pt x="f34" y="f5"/>
                </a:moveTo>
                <a:lnTo>
                  <a:pt x="f35" y="f5"/>
                </a:lnTo>
                <a:cubicBezTo>
                  <a:pt x="f35" y="f36"/>
                  <a:pt x="f37" y="f38"/>
                  <a:pt x="f22" y="f38"/>
                </a:cubicBezTo>
                <a:lnTo>
                  <a:pt x="f22" y="f39"/>
                </a:lnTo>
                <a:cubicBezTo>
                  <a:pt x="f40" y="f39"/>
                  <a:pt x="f34" y="f41"/>
                  <a:pt x="f34" y="f5"/>
                </a:cubicBezTo>
                <a:close/>
                <a:moveTo>
                  <a:pt x="f42" y="f5"/>
                </a:moveTo>
                <a:lnTo>
                  <a:pt x="f43" y="f5"/>
                </a:lnTo>
                <a:cubicBezTo>
                  <a:pt x="f43" y="f44"/>
                  <a:pt x="f45" y="f46"/>
                  <a:pt x="f13" y="f46"/>
                </a:cubicBezTo>
                <a:lnTo>
                  <a:pt x="f13" y="f47"/>
                </a:lnTo>
                <a:lnTo>
                  <a:pt x="f22" y="f48"/>
                </a:lnTo>
                <a:cubicBezTo>
                  <a:pt x="f49" y="f48"/>
                  <a:pt x="f42" y="f50"/>
                  <a:pt x="f42" y="f5"/>
                </a:cubicBezTo>
                <a:close/>
                <a:moveTo>
                  <a:pt x="f51" y="f5"/>
                </a:moveTo>
                <a:lnTo>
                  <a:pt x="f52" y="f5"/>
                </a:lnTo>
                <a:cubicBezTo>
                  <a:pt x="f52" y="f53"/>
                  <a:pt x="f54" y="f55"/>
                  <a:pt x="f56" y="f55"/>
                </a:cubicBezTo>
                <a:lnTo>
                  <a:pt x="f56" y="f57"/>
                </a:lnTo>
                <a:cubicBezTo>
                  <a:pt x="f58" y="f57"/>
                  <a:pt x="f51" y="f59"/>
                  <a:pt x="f51" y="f5"/>
                </a:cubicBezTo>
                <a:close/>
                <a:moveTo>
                  <a:pt x="f60" y="f5"/>
                </a:moveTo>
                <a:lnTo>
                  <a:pt x="f61" y="f5"/>
                </a:lnTo>
                <a:cubicBezTo>
                  <a:pt x="f61" y="f62"/>
                  <a:pt x="f63" y="f64"/>
                  <a:pt x="f30" y="f64"/>
                </a:cubicBezTo>
                <a:lnTo>
                  <a:pt x="f30" y="f65"/>
                </a:lnTo>
                <a:cubicBezTo>
                  <a:pt x="f66" y="f65"/>
                  <a:pt x="f60" y="f67"/>
                  <a:pt x="f60" y="f5"/>
                </a:cubicBezTo>
                <a:close/>
                <a:moveTo>
                  <a:pt x="f68" y="f5"/>
                </a:moveTo>
                <a:lnTo>
                  <a:pt x="f69" y="f5"/>
                </a:lnTo>
                <a:cubicBezTo>
                  <a:pt x="f69" y="f70"/>
                  <a:pt x="f71" y="f72"/>
                  <a:pt x="f13" y="f72"/>
                </a:cubicBezTo>
                <a:lnTo>
                  <a:pt x="f13" y="f73"/>
                </a:lnTo>
                <a:lnTo>
                  <a:pt x="f22" y="f74"/>
                </a:lnTo>
                <a:cubicBezTo>
                  <a:pt x="f75" y="f74"/>
                  <a:pt x="f68" y="f76"/>
                  <a:pt x="f68" y="f5"/>
                </a:cubicBezTo>
                <a:close/>
                <a:moveTo>
                  <a:pt x="f77" y="f5"/>
                </a:moveTo>
                <a:lnTo>
                  <a:pt x="f78" y="f5"/>
                </a:lnTo>
                <a:cubicBezTo>
                  <a:pt x="f78" y="f79"/>
                  <a:pt x="f80" y="f81"/>
                  <a:pt x="f6" y="f81"/>
                </a:cubicBezTo>
                <a:lnTo>
                  <a:pt x="f6" y="f82"/>
                </a:lnTo>
                <a:cubicBezTo>
                  <a:pt x="f83" y="f82"/>
                  <a:pt x="f77" y="f84"/>
                  <a:pt x="f77" y="f5"/>
                </a:cubicBezTo>
                <a:close/>
                <a:moveTo>
                  <a:pt x="f85" y="f5"/>
                </a:moveTo>
                <a:lnTo>
                  <a:pt x="f86" y="f5"/>
                </a:lnTo>
                <a:cubicBezTo>
                  <a:pt x="f86" y="f87"/>
                  <a:pt x="f88" y="f89"/>
                  <a:pt x="f30" y="f89"/>
                </a:cubicBezTo>
                <a:lnTo>
                  <a:pt x="f30" y="f90"/>
                </a:lnTo>
                <a:cubicBezTo>
                  <a:pt x="f91" y="f90"/>
                  <a:pt x="f85" y="f92"/>
                  <a:pt x="f85" y="f5"/>
                </a:cubicBezTo>
                <a:close/>
                <a:moveTo>
                  <a:pt x="f93" y="f5"/>
                </a:moveTo>
                <a:lnTo>
                  <a:pt x="f94" y="f5"/>
                </a:lnTo>
                <a:cubicBezTo>
                  <a:pt x="f94" y="f95"/>
                  <a:pt x="f96" y="f97"/>
                  <a:pt x="f22" y="f97"/>
                </a:cubicBezTo>
                <a:lnTo>
                  <a:pt x="f22" y="f98"/>
                </a:lnTo>
                <a:lnTo>
                  <a:pt x="f22" y="f99"/>
                </a:lnTo>
                <a:cubicBezTo>
                  <a:pt x="f100" y="f99"/>
                  <a:pt x="f93" y="f101"/>
                  <a:pt x="f93" y="f5"/>
                </a:cubicBezTo>
                <a:close/>
                <a:moveTo>
                  <a:pt x="f102" y="f5"/>
                </a:moveTo>
                <a:lnTo>
                  <a:pt x="f103" y="f5"/>
                </a:lnTo>
                <a:cubicBezTo>
                  <a:pt x="f103" y="f104"/>
                  <a:pt x="f105" y="f106"/>
                  <a:pt x="f56" y="f106"/>
                </a:cubicBezTo>
                <a:lnTo>
                  <a:pt x="f56" y="f107"/>
                </a:lnTo>
                <a:cubicBezTo>
                  <a:pt x="f108" y="f107"/>
                  <a:pt x="f102" y="f109"/>
                  <a:pt x="f102" y="f5"/>
                </a:cubicBezTo>
                <a:close/>
                <a:moveTo>
                  <a:pt x="f110" y="f5"/>
                </a:moveTo>
                <a:lnTo>
                  <a:pt x="f111" y="f5"/>
                </a:lnTo>
                <a:cubicBezTo>
                  <a:pt x="f111" y="f112"/>
                  <a:pt x="f113" y="f114"/>
                  <a:pt x="f6" y="f114"/>
                </a:cubicBezTo>
                <a:lnTo>
                  <a:pt x="f6" y="f115"/>
                </a:lnTo>
                <a:cubicBezTo>
                  <a:pt x="f116" y="f115"/>
                  <a:pt x="f110" y="f117"/>
                  <a:pt x="f110" y="f5"/>
                </a:cubicBezTo>
                <a:close/>
                <a:moveTo>
                  <a:pt x="f118" y="f5"/>
                </a:moveTo>
                <a:lnTo>
                  <a:pt x="f119" y="f5"/>
                </a:lnTo>
                <a:cubicBezTo>
                  <a:pt x="f119" y="f120"/>
                  <a:pt x="f121" y="f122"/>
                  <a:pt x="f30" y="f122"/>
                </a:cubicBezTo>
                <a:lnTo>
                  <a:pt x="f30" y="f123"/>
                </a:lnTo>
                <a:lnTo>
                  <a:pt x="f30" y="f124"/>
                </a:lnTo>
                <a:cubicBezTo>
                  <a:pt x="f125" y="f124"/>
                  <a:pt x="f118" y="f126"/>
                  <a:pt x="f118" y="f5"/>
                </a:cubicBezTo>
                <a:close/>
                <a:moveTo>
                  <a:pt x="f127" y="f5"/>
                </a:moveTo>
                <a:lnTo>
                  <a:pt x="f128" y="f5"/>
                </a:lnTo>
                <a:cubicBezTo>
                  <a:pt x="f128" y="f129"/>
                  <a:pt x="f130" y="f131"/>
                  <a:pt x="f6" y="f131"/>
                </a:cubicBezTo>
                <a:lnTo>
                  <a:pt x="f6" y="f132"/>
                </a:lnTo>
                <a:cubicBezTo>
                  <a:pt x="f133" y="f132"/>
                  <a:pt x="f127" y="f134"/>
                  <a:pt x="f127" y="f5"/>
                </a:cubicBezTo>
                <a:close/>
                <a:moveTo>
                  <a:pt x="f135" y="f5"/>
                </a:moveTo>
                <a:lnTo>
                  <a:pt x="f136" y="f5"/>
                </a:lnTo>
                <a:cubicBezTo>
                  <a:pt x="f136" y="f137"/>
                  <a:pt x="f138" y="f139"/>
                  <a:pt x="f30" y="f139"/>
                </a:cubicBezTo>
                <a:lnTo>
                  <a:pt x="f30" y="f140"/>
                </a:lnTo>
                <a:cubicBezTo>
                  <a:pt x="f141" y="f140"/>
                  <a:pt x="f135" y="f142"/>
                  <a:pt x="f135" y="f5"/>
                </a:cubicBezTo>
                <a:close/>
                <a:moveTo>
                  <a:pt x="f143" y="f5"/>
                </a:moveTo>
                <a:lnTo>
                  <a:pt x="f144" y="f5"/>
                </a:lnTo>
                <a:cubicBezTo>
                  <a:pt x="f144" y="f145"/>
                  <a:pt x="f146" y="f147"/>
                  <a:pt x="f30" y="f147"/>
                </a:cubicBezTo>
                <a:lnTo>
                  <a:pt x="f30" y="f148"/>
                </a:lnTo>
                <a:cubicBezTo>
                  <a:pt x="f149" y="f148"/>
                  <a:pt x="f143" y="f150"/>
                  <a:pt x="f143" y="f5"/>
                </a:cubicBezTo>
                <a:close/>
              </a:path>
            </a:pathLst>
          </a:custGeom>
          <a:solidFill>
            <a:srgbClr val="FDFAF6">
              <a:alpha val="99000"/>
            </a:srgbClr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sp>
        <p:nvSpPr>
          <p:cNvPr id="5" name="Image 5" descr="preencoded.png">
            <a:extLst>
              <a:ext uri="{FF2B5EF4-FFF2-40B4-BE49-F238E27FC236}">
                <a16:creationId xmlns:a16="http://schemas.microsoft.com/office/drawing/2014/main" id="{2E9C9724-FB72-3636-D7B2-4D887C0CD24D}"/>
              </a:ext>
            </a:extLst>
          </p:cNvPr>
          <p:cNvSpPr/>
          <p:nvPr/>
        </p:nvSpPr>
        <p:spPr>
          <a:xfrm>
            <a:off x="-5568" y="3440503"/>
            <a:ext cx="3443292" cy="3448046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3443288"/>
              <a:gd name="f7" fmla="val 3448050"/>
              <a:gd name="f8" fmla="val 1721644"/>
              <a:gd name="f9" fmla="val 3448051"/>
              <a:gd name="f10" fmla="val 2672482"/>
              <a:gd name="f11" fmla="val 2676178"/>
              <a:gd name="f12" fmla="val 1724025"/>
              <a:gd name="f13" fmla="val 771873"/>
              <a:gd name="f14" fmla="val 770806"/>
              <a:gd name="f15" fmla="+- 0 0 -90"/>
              <a:gd name="f16" fmla="*/ f3 1 3443288"/>
              <a:gd name="f17" fmla="*/ f4 1 3448050"/>
              <a:gd name="f18" fmla="+- f7 0 f5"/>
              <a:gd name="f19" fmla="+- f6 0 f5"/>
              <a:gd name="f20" fmla="*/ f15 f0 1"/>
              <a:gd name="f21" fmla="*/ f19 1 3443288"/>
              <a:gd name="f22" fmla="*/ f18 1 3448050"/>
              <a:gd name="f23" fmla="*/ 1721644 f19 1"/>
              <a:gd name="f24" fmla="*/ 3448051 f18 1"/>
              <a:gd name="f25" fmla="*/ 3443288 f19 1"/>
              <a:gd name="f26" fmla="*/ 1724025 f18 1"/>
              <a:gd name="f27" fmla="*/ 0 f18 1"/>
              <a:gd name="f28" fmla="*/ 0 f19 1"/>
              <a:gd name="f29" fmla="*/ f20 1 f2"/>
              <a:gd name="f30" fmla="*/ f23 1 3443288"/>
              <a:gd name="f31" fmla="*/ f24 1 3448050"/>
              <a:gd name="f32" fmla="*/ f25 1 3443288"/>
              <a:gd name="f33" fmla="*/ f26 1 3448050"/>
              <a:gd name="f34" fmla="*/ f27 1 3448050"/>
              <a:gd name="f35" fmla="*/ f28 1 3443288"/>
              <a:gd name="f36" fmla="*/ f5 1 f21"/>
              <a:gd name="f37" fmla="*/ f6 1 f21"/>
              <a:gd name="f38" fmla="*/ f5 1 f22"/>
              <a:gd name="f39" fmla="*/ f7 1 f22"/>
              <a:gd name="f40" fmla="+- f29 0 f1"/>
              <a:gd name="f41" fmla="*/ f30 1 f21"/>
              <a:gd name="f42" fmla="*/ f31 1 f22"/>
              <a:gd name="f43" fmla="*/ f32 1 f21"/>
              <a:gd name="f44" fmla="*/ f33 1 f22"/>
              <a:gd name="f45" fmla="*/ f34 1 f22"/>
              <a:gd name="f46" fmla="*/ f35 1 f21"/>
              <a:gd name="f47" fmla="*/ f36 f16 1"/>
              <a:gd name="f48" fmla="*/ f37 f16 1"/>
              <a:gd name="f49" fmla="*/ f39 f17 1"/>
              <a:gd name="f50" fmla="*/ f38 f17 1"/>
              <a:gd name="f51" fmla="*/ f41 f16 1"/>
              <a:gd name="f52" fmla="*/ f42 f17 1"/>
              <a:gd name="f53" fmla="*/ f43 f16 1"/>
              <a:gd name="f54" fmla="*/ f44 f17 1"/>
              <a:gd name="f55" fmla="*/ f45 f17 1"/>
              <a:gd name="f56" fmla="*/ f46 f16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40">
                <a:pos x="f51" y="f52"/>
              </a:cxn>
              <a:cxn ang="f40">
                <a:pos x="f53" y="f54"/>
              </a:cxn>
              <a:cxn ang="f40">
                <a:pos x="f51" y="f55"/>
              </a:cxn>
              <a:cxn ang="f40">
                <a:pos x="f56" y="f54"/>
              </a:cxn>
              <a:cxn ang="f40">
                <a:pos x="f51" y="f52"/>
              </a:cxn>
            </a:cxnLst>
            <a:rect l="f47" t="f50" r="f48" b="f49"/>
            <a:pathLst>
              <a:path w="3443288" h="3448050">
                <a:moveTo>
                  <a:pt x="f8" y="f9"/>
                </a:moveTo>
                <a:cubicBezTo>
                  <a:pt x="f10" y="f9"/>
                  <a:pt x="f6" y="f11"/>
                  <a:pt x="f6" y="f12"/>
                </a:cubicBezTo>
                <a:cubicBezTo>
                  <a:pt x="f6" y="f13"/>
                  <a:pt x="f10" y="f5"/>
                  <a:pt x="f8" y="f5"/>
                </a:cubicBezTo>
                <a:cubicBezTo>
                  <a:pt x="f14" y="f5"/>
                  <a:pt x="f5" y="f13"/>
                  <a:pt x="f5" y="f12"/>
                </a:cubicBezTo>
                <a:cubicBezTo>
                  <a:pt x="f5" y="f11"/>
                  <a:pt x="f14" y="f9"/>
                  <a:pt x="f8" y="f9"/>
                </a:cubicBezTo>
                <a:close/>
              </a:path>
            </a:pathLst>
          </a:custGeom>
          <a:solidFill>
            <a:srgbClr val="1F2C8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pic>
        <p:nvPicPr>
          <p:cNvPr id="6" name="Image 6" descr="preencoded.png">
            <a:extLst>
              <a:ext uri="{FF2B5EF4-FFF2-40B4-BE49-F238E27FC236}">
                <a16:creationId xmlns:a16="http://schemas.microsoft.com/office/drawing/2014/main" id="{B0B54D5D-32AF-9BB8-23EB-F0643D2A45E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>
          <a:xfrm>
            <a:off x="1718459" y="3440503"/>
            <a:ext cx="1719264" cy="1724028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308A7D64-01E7-074D-8CF8-81C03BF800C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05FB3218-92EA-6E22-6550-9E4975E793B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A7559B1-2446-B446-AD18-9955B2D6ABA9}" type="slidenum">
              <a:t>‹#›</a:t>
            </a:fld>
            <a:endParaRPr lang="en-US"/>
          </a:p>
        </p:txBody>
      </p:sp>
      <p:sp>
        <p:nvSpPr>
          <p:cNvPr id="9" name="Title 19">
            <a:extLst>
              <a:ext uri="{FF2B5EF4-FFF2-40B4-BE49-F238E27FC236}">
                <a16:creationId xmlns:a16="http://schemas.microsoft.com/office/drawing/2014/main" id="{77BDC9FA-C308-0AA9-15F0-0F29A1B04FA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986783" y="1243584"/>
            <a:ext cx="8165592" cy="768096"/>
          </a:xfrm>
        </p:spPr>
        <p:txBody>
          <a:bodyPr anchorCtr="0"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27639E3E-90A5-B384-29E6-5B8FD2D2CB08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3685032" y="2255523"/>
            <a:ext cx="3741925" cy="4306375"/>
          </a:xfrm>
        </p:spPr>
        <p:txBody>
          <a:bodyPr lIns="45720" r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9FB10B44-DF01-2362-D732-22C656B410E5}"/>
              </a:ext>
            </a:extLst>
          </p:cNvPr>
          <p:cNvSpPr txBox="1">
            <a:spLocks noGrp="1"/>
          </p:cNvSpPr>
          <p:nvPr>
            <p:ph idx="4294967295"/>
          </p:nvPr>
        </p:nvSpPr>
        <p:spPr>
          <a:xfrm>
            <a:off x="7754112" y="2255523"/>
            <a:ext cx="3741925" cy="4306375"/>
          </a:xfrm>
        </p:spPr>
        <p:txBody>
          <a:bodyPr lIns="45720" r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000080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6">
            <a:extLst>
              <a:ext uri="{FF2B5EF4-FFF2-40B4-BE49-F238E27FC236}">
                <a16:creationId xmlns:a16="http://schemas.microsoft.com/office/drawing/2014/main" id="{95236813-989C-5F05-48CB-DE028FA306C8}"/>
              </a:ext>
            </a:extLst>
          </p:cNvPr>
          <p:cNvSpPr/>
          <p:nvPr/>
        </p:nvSpPr>
        <p:spPr>
          <a:xfrm>
            <a:off x="0" y="0"/>
            <a:ext cx="2242831" cy="210296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242827"/>
              <a:gd name="f7" fmla="val 2102966"/>
              <a:gd name="f8" fmla="val 2220549"/>
              <a:gd name="f9" fmla="val 2238641"/>
              <a:gd name="f10" fmla="val 82607"/>
              <a:gd name="f11" fmla="val 2123193"/>
              <a:gd name="f12" fmla="val 1215807"/>
              <a:gd name="f13" fmla="val 1163255"/>
              <a:gd name="f14" fmla="val 1"/>
              <a:gd name="f15" fmla="val 2080690"/>
              <a:gd name="f16" fmla="val 1151759"/>
              <a:gd name="f17" fmla="val 2102176"/>
              <a:gd name="f18" fmla="val 1202330"/>
              <a:gd name="f19" fmla="val 2216479"/>
              <a:gd name="f20" fmla="val 80336"/>
              <a:gd name="f21" fmla="val 2098030"/>
              <a:gd name="f22" fmla="val 2120412"/>
              <a:gd name="f23" fmla="val 2116859"/>
              <a:gd name="f24" fmla="val 70117"/>
              <a:gd name="f25" fmla="val 2007691"/>
              <a:gd name="f26" fmla="val 1141666"/>
              <a:gd name="f27" fmla="val 1099966"/>
              <a:gd name="f28" fmla="val 1980571"/>
              <a:gd name="f29" fmla="val 1958295"/>
              <a:gd name="f30" fmla="val 1088470"/>
              <a:gd name="f31" fmla="val 1986577"/>
              <a:gd name="f32" fmla="val 1128187"/>
              <a:gd name="f33" fmla="val 2094588"/>
              <a:gd name="f34" fmla="val 67938"/>
              <a:gd name="f35" fmla="val 1975608"/>
              <a:gd name="f36" fmla="val 1997887"/>
              <a:gd name="f37" fmla="val 1994968"/>
              <a:gd name="f38" fmla="val 57611"/>
              <a:gd name="f39" fmla="val 1892090"/>
              <a:gd name="f40" fmla="val 1067493"/>
              <a:gd name="f41" fmla="val 1036676"/>
              <a:gd name="f42" fmla="val 1858047"/>
              <a:gd name="f43" fmla="val 1835771"/>
              <a:gd name="f44" fmla="val 1025181"/>
              <a:gd name="f45" fmla="val 1871073"/>
              <a:gd name="f46" fmla="val 1053919"/>
              <a:gd name="f47" fmla="val 1972805"/>
              <a:gd name="f48" fmla="val 55322"/>
              <a:gd name="f49" fmla="val 1853193"/>
              <a:gd name="f50" fmla="val 1875472"/>
              <a:gd name="f51" fmla="val 1873186"/>
              <a:gd name="f52" fmla="val 45119"/>
              <a:gd name="f53" fmla="val 1776588"/>
              <a:gd name="f54" fmla="val 993350"/>
              <a:gd name="f55" fmla="val 973388"/>
              <a:gd name="f56" fmla="val 1735650"/>
              <a:gd name="f57" fmla="val 1713374"/>
              <a:gd name="f58" fmla="val 961784"/>
              <a:gd name="f59" fmla="val 1755557"/>
              <a:gd name="f60" fmla="val 979877"/>
              <a:gd name="f61" fmla="val 1851022"/>
              <a:gd name="f62" fmla="val 42848"/>
              <a:gd name="f63" fmla="val 1730668"/>
              <a:gd name="f64" fmla="val 1753056"/>
              <a:gd name="f65" fmla="val 1751404"/>
              <a:gd name="f66" fmla="val 32610"/>
              <a:gd name="f67" fmla="val 1661086"/>
              <a:gd name="f68" fmla="val 919190"/>
              <a:gd name="f69" fmla="val 910098"/>
              <a:gd name="f70" fmla="val 1613232"/>
              <a:gd name="f71" fmla="val 1590961"/>
              <a:gd name="f72" fmla="val 898495"/>
              <a:gd name="f73" fmla="val 1639954"/>
              <a:gd name="f74" fmla="val 905712"/>
              <a:gd name="f75" fmla="val 1729127"/>
              <a:gd name="f76" fmla="val 30432"/>
              <a:gd name="f77" fmla="val 1608247"/>
              <a:gd name="f78" fmla="val 1630525"/>
              <a:gd name="f79" fmla="val 1629507"/>
              <a:gd name="f80" fmla="val 20086"/>
              <a:gd name="f81" fmla="val 1545469"/>
              <a:gd name="f82" fmla="val 844919"/>
              <a:gd name="f83" fmla="val 846701"/>
              <a:gd name="f84" fmla="val 1490712"/>
              <a:gd name="f85" fmla="val 1468436"/>
              <a:gd name="f86" fmla="val 835206"/>
              <a:gd name="f87" fmla="val 1524451"/>
              <a:gd name="f88" fmla="val 831445"/>
              <a:gd name="f89" fmla="val 1607345"/>
              <a:gd name="f90" fmla="val 17816"/>
              <a:gd name="f91" fmla="val 1485833"/>
              <a:gd name="f92" fmla="val 1508109"/>
              <a:gd name="f93" fmla="val 1507724"/>
              <a:gd name="f94" fmla="val 7596"/>
              <a:gd name="f95" fmla="val 1429966"/>
              <a:gd name="f96" fmla="val 770778"/>
              <a:gd name="f97" fmla="val 783416"/>
              <a:gd name="f98" fmla="val 1368317"/>
              <a:gd name="f99" fmla="val 1346041"/>
              <a:gd name="f100" fmla="val 771917"/>
              <a:gd name="f101" fmla="val 1408949"/>
              <a:gd name="f102" fmla="val 757304"/>
              <a:gd name="f103" fmla="val 1485563"/>
              <a:gd name="f104" fmla="val 5325"/>
              <a:gd name="f105" fmla="val 1362591"/>
              <a:gd name="f106" fmla="val 1385194"/>
              <a:gd name="f107" fmla="val 1364797"/>
              <a:gd name="f108" fmla="val 133264"/>
              <a:gd name="f109" fmla="val 1234684"/>
              <a:gd name="f110" fmla="val 767432"/>
              <a:gd name="f111" fmla="val 672215"/>
              <a:gd name="f112" fmla="val 1245917"/>
              <a:gd name="f113" fmla="val 1223641"/>
              <a:gd name="f114" fmla="val 661385"/>
              <a:gd name="f115" fmla="val 1214835"/>
              <a:gd name="f116" fmla="val 752908"/>
              <a:gd name="f117" fmla="val 1342864"/>
              <a:gd name="f118" fmla="val 128894"/>
              <a:gd name="f119" fmla="val 1238878"/>
              <a:gd name="f120" fmla="val 1261388"/>
              <a:gd name="f121" fmla="val 1244763"/>
              <a:gd name="f122" fmla="val 108614"/>
              <a:gd name="f123" fmla="val 1126083"/>
              <a:gd name="f124" fmla="val 687031"/>
              <a:gd name="f125" fmla="val 613049"/>
              <a:gd name="f126" fmla="val 1123397"/>
              <a:gd name="f127" fmla="val 1101121"/>
              <a:gd name="f128" fmla="val 602316"/>
              <a:gd name="f129" fmla="val 1106344"/>
              <a:gd name="f130" fmla="val 672419"/>
              <a:gd name="f131" fmla="val 1222940"/>
              <a:gd name="f132" fmla="val 104135"/>
              <a:gd name="f133" fmla="val 1115178"/>
              <a:gd name="f134" fmla="val 1137688"/>
              <a:gd name="f135" fmla="val 1124836"/>
              <a:gd name="f136" fmla="val 83962"/>
              <a:gd name="f137" fmla="val 1017592"/>
              <a:gd name="f138" fmla="val 606647"/>
              <a:gd name="f139" fmla="val 553979"/>
              <a:gd name="f140" fmla="val 1000978"/>
              <a:gd name="f141" fmla="val 978703"/>
              <a:gd name="f142" fmla="val 543246"/>
              <a:gd name="f143" fmla="val 997852"/>
              <a:gd name="f144" fmla="val 592039"/>
              <a:gd name="f145" fmla="val 1103012"/>
              <a:gd name="f146" fmla="val 79485"/>
              <a:gd name="f147" fmla="val 991375"/>
              <a:gd name="f148" fmla="val 1013997"/>
              <a:gd name="f149" fmla="val 1004915"/>
              <a:gd name="f150" fmla="val 59331"/>
              <a:gd name="f151" fmla="val 909100"/>
              <a:gd name="f152" fmla="val 526286"/>
              <a:gd name="f153" fmla="val 494909"/>
              <a:gd name="f154" fmla="val 878583"/>
              <a:gd name="f155" fmla="val 856307"/>
              <a:gd name="f156" fmla="val 484176"/>
              <a:gd name="f157" fmla="val 889272"/>
              <a:gd name="f158" fmla="val 511676"/>
              <a:gd name="f159" fmla="val 982981"/>
              <a:gd name="f160" fmla="val 54853"/>
              <a:gd name="f161" fmla="val 866108"/>
              <a:gd name="f162" fmla="val 888384"/>
              <a:gd name="f163" fmla="val 884876"/>
              <a:gd name="f164" fmla="val 34680"/>
              <a:gd name="f165" fmla="val 800495"/>
              <a:gd name="f166" fmla="val 445883"/>
              <a:gd name="f167" fmla="val 435739"/>
              <a:gd name="f168" fmla="val 756058"/>
              <a:gd name="f169" fmla="val 733782"/>
              <a:gd name="f170" fmla="val 425107"/>
              <a:gd name="f171" fmla="val 780781"/>
              <a:gd name="f172" fmla="val 431187"/>
              <a:gd name="f173" fmla="val 863057"/>
              <a:gd name="f174" fmla="val 30169"/>
              <a:gd name="f175" fmla="val 743692"/>
              <a:gd name="f176" fmla="val 765973"/>
              <a:gd name="f177" fmla="val 764957"/>
              <a:gd name="f178" fmla="val 10048"/>
              <a:gd name="f179" fmla="val 692029"/>
              <a:gd name="f180" fmla="val 365521"/>
              <a:gd name="f181" fmla="val 376767"/>
              <a:gd name="f182" fmla="val 633662"/>
              <a:gd name="f183" fmla="val 611386"/>
              <a:gd name="f184" fmla="val 365938"/>
              <a:gd name="f185" fmla="val 672265"/>
              <a:gd name="f186" fmla="val 350911"/>
              <a:gd name="f187" fmla="val 743129"/>
              <a:gd name="f188" fmla="val 5570"/>
              <a:gd name="f189" fmla="val 617163"/>
              <a:gd name="f190" fmla="val 640489"/>
              <a:gd name="f191" fmla="val 606611"/>
              <a:gd name="f192" fmla="val 108906"/>
              <a:gd name="f193" fmla="val 506524"/>
              <a:gd name="f194" fmla="val 345128"/>
              <a:gd name="f195" fmla="val 272312"/>
              <a:gd name="f196" fmla="val 511248"/>
              <a:gd name="f197" fmla="val 488972"/>
              <a:gd name="f198" fmla="val 263030"/>
              <a:gd name="f199" fmla="val 489290"/>
              <a:gd name="f200" fmla="val 328485"/>
              <a:gd name="f201" fmla="val 585980"/>
              <a:gd name="f202" fmla="val 100252"/>
              <a:gd name="f203" fmla="val 489561"/>
              <a:gd name="f204" fmla="val 512789"/>
              <a:gd name="f205" fmla="val 493721"/>
              <a:gd name="f206" fmla="val 61289"/>
              <a:gd name="f207" fmla="val 412246"/>
              <a:gd name="f208" fmla="val 253561"/>
              <a:gd name="f209" fmla="val 221597"/>
              <a:gd name="f210" fmla="val 388735"/>
              <a:gd name="f211" fmla="val 366459"/>
              <a:gd name="f212" fmla="val 212399"/>
              <a:gd name="f213" fmla="val 395116"/>
              <a:gd name="f214" fmla="val 236854"/>
              <a:gd name="f215" fmla="val 473199"/>
              <a:gd name="f216" fmla="val 52587"/>
              <a:gd name="f217" fmla="val 361966"/>
              <a:gd name="f218" fmla="val 385181"/>
              <a:gd name="f219" fmla="val 380937"/>
              <a:gd name="f220" fmla="val 13636"/>
              <a:gd name="f221" fmla="val 318070"/>
              <a:gd name="f222" fmla="val 161973"/>
              <a:gd name="f223" fmla="val 170965"/>
              <a:gd name="f224" fmla="val 266328"/>
              <a:gd name="f225" fmla="val 244052"/>
              <a:gd name="f226" fmla="val 161767"/>
              <a:gd name="f227" fmla="val 300940"/>
              <a:gd name="f228" fmla="val 145329"/>
              <a:gd name="f229" fmla="val 360416"/>
              <a:gd name="f230" fmla="val 4982"/>
              <a:gd name="f231" fmla="val 218905"/>
              <a:gd name="f232" fmla="val 249720"/>
              <a:gd name="f233" fmla="val 241311"/>
              <a:gd name="f234" fmla="val 15475"/>
              <a:gd name="f235" fmla="val 188962"/>
              <a:gd name="f236" fmla="val 92909"/>
              <a:gd name="f237" fmla="val 100349"/>
              <a:gd name="f238" fmla="val 143932"/>
              <a:gd name="f239" fmla="val 121656"/>
              <a:gd name="f240" fmla="val 74091"/>
              <a:gd name="f241" fmla="val 141290"/>
              <a:gd name="f242" fmla="val 91533"/>
              <a:gd name="f243" fmla="val 189966"/>
              <a:gd name="f244" fmla="val 42875"/>
              <a:gd name="f245" fmla="+- 0 0 -90"/>
              <a:gd name="f246" fmla="*/ f3 1 2242827"/>
              <a:gd name="f247" fmla="*/ f4 1 2102966"/>
              <a:gd name="f248" fmla="+- f7 0 f5"/>
              <a:gd name="f249" fmla="+- f6 0 f5"/>
              <a:gd name="f250" fmla="*/ f245 f0 1"/>
              <a:gd name="f251" fmla="*/ f249 1 2242827"/>
              <a:gd name="f252" fmla="*/ f248 1 2102966"/>
              <a:gd name="f253" fmla="*/ 2220549 f249 1"/>
              <a:gd name="f254" fmla="*/ 0 f248 1"/>
              <a:gd name="f255" fmla="*/ 2242827 f249 1"/>
              <a:gd name="f256" fmla="*/ 2238641 f249 1"/>
              <a:gd name="f257" fmla="*/ 82607 f248 1"/>
              <a:gd name="f258" fmla="*/ 1 f249 1"/>
              <a:gd name="f259" fmla="*/ 2102966 f248 1"/>
              <a:gd name="f260" fmla="*/ 2080690 f248 1"/>
              <a:gd name="f261" fmla="*/ 2216479 f249 1"/>
              <a:gd name="f262" fmla="*/ 80336 f248 1"/>
              <a:gd name="f263" fmla="*/ 2098030 f249 1"/>
              <a:gd name="f264" fmla="*/ 2120412 f249 1"/>
              <a:gd name="f265" fmla="*/ 2116859 f249 1"/>
              <a:gd name="f266" fmla="*/ 70117 f248 1"/>
              <a:gd name="f267" fmla="*/ 1980571 f248 1"/>
              <a:gd name="f268" fmla="*/ 1958295 f248 1"/>
              <a:gd name="f269" fmla="*/ 2094588 f249 1"/>
              <a:gd name="f270" fmla="*/ 67938 f248 1"/>
              <a:gd name="f271" fmla="*/ 1975608 f249 1"/>
              <a:gd name="f272" fmla="*/ 1997887 f249 1"/>
              <a:gd name="f273" fmla="*/ 1994968 f249 1"/>
              <a:gd name="f274" fmla="*/ 57611 f248 1"/>
              <a:gd name="f275" fmla="*/ 1858047 f248 1"/>
              <a:gd name="f276" fmla="*/ 1835771 f248 1"/>
              <a:gd name="f277" fmla="*/ 1972805 f249 1"/>
              <a:gd name="f278" fmla="*/ 55322 f248 1"/>
              <a:gd name="f279" fmla="*/ 1853193 f249 1"/>
              <a:gd name="f280" fmla="*/ 1875472 f249 1"/>
              <a:gd name="f281" fmla="*/ 1873186 f249 1"/>
              <a:gd name="f282" fmla="*/ 45119 f248 1"/>
              <a:gd name="f283" fmla="*/ 0 f249 1"/>
              <a:gd name="f284" fmla="*/ 1735650 f248 1"/>
              <a:gd name="f285" fmla="*/ 1713374 f248 1"/>
              <a:gd name="f286" fmla="*/ 1851022 f249 1"/>
              <a:gd name="f287" fmla="*/ 42848 f248 1"/>
              <a:gd name="f288" fmla="*/ 1730668 f249 1"/>
              <a:gd name="f289" fmla="*/ 1753056 f249 1"/>
              <a:gd name="f290" fmla="*/ 1751404 f249 1"/>
              <a:gd name="f291" fmla="*/ 32610 f248 1"/>
              <a:gd name="f292" fmla="*/ 1613232 f248 1"/>
              <a:gd name="f293" fmla="*/ 1590961 f248 1"/>
              <a:gd name="f294" fmla="*/ 1729127 f249 1"/>
              <a:gd name="f295" fmla="*/ 30432 f248 1"/>
              <a:gd name="f296" fmla="*/ 1608247 f249 1"/>
              <a:gd name="f297" fmla="*/ 1630525 f249 1"/>
              <a:gd name="f298" fmla="*/ 1629507 f249 1"/>
              <a:gd name="f299" fmla="*/ 20086 f248 1"/>
              <a:gd name="f300" fmla="*/ 1490712 f248 1"/>
              <a:gd name="f301" fmla="*/ 1468436 f248 1"/>
              <a:gd name="f302" fmla="*/ 1607345 f249 1"/>
              <a:gd name="f303" fmla="*/ 17816 f248 1"/>
              <a:gd name="f304" fmla="*/ 1485833 f249 1"/>
              <a:gd name="f305" fmla="*/ 1508109 f249 1"/>
              <a:gd name="f306" fmla="*/ 1507724 f249 1"/>
              <a:gd name="f307" fmla="*/ 7596 f248 1"/>
              <a:gd name="f308" fmla="*/ 1368317 f248 1"/>
              <a:gd name="f309" fmla="*/ 1346041 f248 1"/>
              <a:gd name="f310" fmla="*/ 1485563 f249 1"/>
              <a:gd name="f311" fmla="*/ 5325 f248 1"/>
              <a:gd name="f312" fmla="*/ 1362591 f249 1"/>
              <a:gd name="f313" fmla="*/ 1385194 f249 1"/>
              <a:gd name="f314" fmla="*/ 1364797 f249 1"/>
              <a:gd name="f315" fmla="*/ 133264 f248 1"/>
              <a:gd name="f316" fmla="*/ 1245917 f248 1"/>
              <a:gd name="f317" fmla="*/ 1223641 f248 1"/>
              <a:gd name="f318" fmla="*/ 1342864 f249 1"/>
              <a:gd name="f319" fmla="*/ 128894 f248 1"/>
              <a:gd name="f320" fmla="*/ 1238878 f249 1"/>
              <a:gd name="f321" fmla="*/ 1261388 f249 1"/>
              <a:gd name="f322" fmla="*/ 1244763 f249 1"/>
              <a:gd name="f323" fmla="*/ 108614 f248 1"/>
              <a:gd name="f324" fmla="*/ 1123397 f248 1"/>
              <a:gd name="f325" fmla="*/ 1101121 f248 1"/>
              <a:gd name="f326" fmla="*/ 1222940 f249 1"/>
              <a:gd name="f327" fmla="*/ 104135 f248 1"/>
              <a:gd name="f328" fmla="*/ 1115178 f249 1"/>
              <a:gd name="f329" fmla="*/ 1137688 f249 1"/>
              <a:gd name="f330" fmla="*/ 1124836 f249 1"/>
              <a:gd name="f331" fmla="*/ 83962 f248 1"/>
              <a:gd name="f332" fmla="*/ 1000978 f248 1"/>
              <a:gd name="f333" fmla="*/ 978703 f248 1"/>
              <a:gd name="f334" fmla="*/ 1103012 f249 1"/>
              <a:gd name="f335" fmla="*/ 79485 f248 1"/>
              <a:gd name="f336" fmla="*/ 991375 f249 1"/>
              <a:gd name="f337" fmla="*/ 1013997 f249 1"/>
              <a:gd name="f338" fmla="*/ 1004915 f249 1"/>
              <a:gd name="f339" fmla="*/ 59331 f248 1"/>
              <a:gd name="f340" fmla="*/ 878583 f248 1"/>
              <a:gd name="f341" fmla="*/ 856307 f248 1"/>
              <a:gd name="f342" fmla="*/ 982981 f249 1"/>
              <a:gd name="f343" fmla="*/ 54853 f248 1"/>
              <a:gd name="f344" fmla="*/ 866108 f249 1"/>
              <a:gd name="f345" fmla="*/ 888384 f249 1"/>
              <a:gd name="f346" fmla="*/ 884876 f249 1"/>
              <a:gd name="f347" fmla="*/ 34680 f248 1"/>
              <a:gd name="f348" fmla="*/ 756058 f248 1"/>
              <a:gd name="f349" fmla="*/ 733782 f248 1"/>
              <a:gd name="f350" fmla="*/ 863057 f249 1"/>
              <a:gd name="f351" fmla="*/ 30169 f248 1"/>
              <a:gd name="f352" fmla="*/ 743692 f249 1"/>
              <a:gd name="f353" fmla="*/ 765973 f249 1"/>
              <a:gd name="f354" fmla="*/ 764957 f249 1"/>
              <a:gd name="f355" fmla="*/ 10048 f248 1"/>
              <a:gd name="f356" fmla="*/ 633662 f248 1"/>
              <a:gd name="f357" fmla="*/ 611386 f248 1"/>
              <a:gd name="f358" fmla="*/ 743129 f249 1"/>
              <a:gd name="f359" fmla="*/ 5570 f248 1"/>
              <a:gd name="f360" fmla="*/ 617163 f249 1"/>
              <a:gd name="f361" fmla="*/ 640489 f249 1"/>
              <a:gd name="f362" fmla="*/ 606611 f249 1"/>
              <a:gd name="f363" fmla="*/ 108906 f248 1"/>
              <a:gd name="f364" fmla="*/ 511248 f248 1"/>
              <a:gd name="f365" fmla="*/ 488972 f248 1"/>
              <a:gd name="f366" fmla="*/ 585980 f249 1"/>
              <a:gd name="f367" fmla="*/ 100252 f248 1"/>
              <a:gd name="f368" fmla="*/ 489561 f249 1"/>
              <a:gd name="f369" fmla="*/ 512789 f249 1"/>
              <a:gd name="f370" fmla="*/ 493721 f249 1"/>
              <a:gd name="f371" fmla="*/ 61289 f248 1"/>
              <a:gd name="f372" fmla="*/ 388735 f248 1"/>
              <a:gd name="f373" fmla="*/ 366459 f248 1"/>
              <a:gd name="f374" fmla="*/ 473199 f249 1"/>
              <a:gd name="f375" fmla="*/ 52587 f248 1"/>
              <a:gd name="f376" fmla="*/ 361966 f249 1"/>
              <a:gd name="f377" fmla="*/ 385181 f249 1"/>
              <a:gd name="f378" fmla="*/ 380937 f249 1"/>
              <a:gd name="f379" fmla="*/ 13636 f248 1"/>
              <a:gd name="f380" fmla="*/ 266328 f248 1"/>
              <a:gd name="f381" fmla="*/ 244052 f248 1"/>
              <a:gd name="f382" fmla="*/ 360416 f249 1"/>
              <a:gd name="f383" fmla="*/ 4982 f248 1"/>
              <a:gd name="f384" fmla="*/ 218905 f249 1"/>
              <a:gd name="f385" fmla="*/ 249720 f249 1"/>
              <a:gd name="f386" fmla="*/ 241311 f249 1"/>
              <a:gd name="f387" fmla="*/ 15475 f248 1"/>
              <a:gd name="f388" fmla="*/ 143932 f248 1"/>
              <a:gd name="f389" fmla="*/ 121656 f248 1"/>
              <a:gd name="f390" fmla="*/ 189966 f249 1"/>
              <a:gd name="f391" fmla="*/ 42875 f248 1"/>
              <a:gd name="f392" fmla="*/ f250 1 f2"/>
              <a:gd name="f393" fmla="*/ f253 1 2242827"/>
              <a:gd name="f394" fmla="*/ f254 1 2102966"/>
              <a:gd name="f395" fmla="*/ f255 1 2242827"/>
              <a:gd name="f396" fmla="*/ f256 1 2242827"/>
              <a:gd name="f397" fmla="*/ f257 1 2102966"/>
              <a:gd name="f398" fmla="*/ f258 1 2242827"/>
              <a:gd name="f399" fmla="*/ f259 1 2102966"/>
              <a:gd name="f400" fmla="*/ f260 1 2102966"/>
              <a:gd name="f401" fmla="*/ f261 1 2242827"/>
              <a:gd name="f402" fmla="*/ f262 1 2102966"/>
              <a:gd name="f403" fmla="*/ f263 1 2242827"/>
              <a:gd name="f404" fmla="*/ f264 1 2242827"/>
              <a:gd name="f405" fmla="*/ f265 1 2242827"/>
              <a:gd name="f406" fmla="*/ f266 1 2102966"/>
              <a:gd name="f407" fmla="*/ f267 1 2102966"/>
              <a:gd name="f408" fmla="*/ f268 1 2102966"/>
              <a:gd name="f409" fmla="*/ f269 1 2242827"/>
              <a:gd name="f410" fmla="*/ f270 1 2102966"/>
              <a:gd name="f411" fmla="*/ f271 1 2242827"/>
              <a:gd name="f412" fmla="*/ f272 1 2242827"/>
              <a:gd name="f413" fmla="*/ f273 1 2242827"/>
              <a:gd name="f414" fmla="*/ f274 1 2102966"/>
              <a:gd name="f415" fmla="*/ f275 1 2102966"/>
              <a:gd name="f416" fmla="*/ f276 1 2102966"/>
              <a:gd name="f417" fmla="*/ f277 1 2242827"/>
              <a:gd name="f418" fmla="*/ f278 1 2102966"/>
              <a:gd name="f419" fmla="*/ f279 1 2242827"/>
              <a:gd name="f420" fmla="*/ f280 1 2242827"/>
              <a:gd name="f421" fmla="*/ f281 1 2242827"/>
              <a:gd name="f422" fmla="*/ f282 1 2102966"/>
              <a:gd name="f423" fmla="*/ f283 1 2242827"/>
              <a:gd name="f424" fmla="*/ f284 1 2102966"/>
              <a:gd name="f425" fmla="*/ f285 1 2102966"/>
              <a:gd name="f426" fmla="*/ f286 1 2242827"/>
              <a:gd name="f427" fmla="*/ f287 1 2102966"/>
              <a:gd name="f428" fmla="*/ f288 1 2242827"/>
              <a:gd name="f429" fmla="*/ f289 1 2242827"/>
              <a:gd name="f430" fmla="*/ f290 1 2242827"/>
              <a:gd name="f431" fmla="*/ f291 1 2102966"/>
              <a:gd name="f432" fmla="*/ f292 1 2102966"/>
              <a:gd name="f433" fmla="*/ f293 1 2102966"/>
              <a:gd name="f434" fmla="*/ f294 1 2242827"/>
              <a:gd name="f435" fmla="*/ f295 1 2102966"/>
              <a:gd name="f436" fmla="*/ f296 1 2242827"/>
              <a:gd name="f437" fmla="*/ f297 1 2242827"/>
              <a:gd name="f438" fmla="*/ f298 1 2242827"/>
              <a:gd name="f439" fmla="*/ f299 1 2102966"/>
              <a:gd name="f440" fmla="*/ f300 1 2102966"/>
              <a:gd name="f441" fmla="*/ f301 1 2102966"/>
              <a:gd name="f442" fmla="*/ f302 1 2242827"/>
              <a:gd name="f443" fmla="*/ f303 1 2102966"/>
              <a:gd name="f444" fmla="*/ f304 1 2242827"/>
              <a:gd name="f445" fmla="*/ f305 1 2242827"/>
              <a:gd name="f446" fmla="*/ f306 1 2242827"/>
              <a:gd name="f447" fmla="*/ f307 1 2102966"/>
              <a:gd name="f448" fmla="*/ f308 1 2102966"/>
              <a:gd name="f449" fmla="*/ f309 1 2102966"/>
              <a:gd name="f450" fmla="*/ f310 1 2242827"/>
              <a:gd name="f451" fmla="*/ f311 1 2102966"/>
              <a:gd name="f452" fmla="*/ f312 1 2242827"/>
              <a:gd name="f453" fmla="*/ f313 1 2242827"/>
              <a:gd name="f454" fmla="*/ f314 1 2242827"/>
              <a:gd name="f455" fmla="*/ f315 1 2102966"/>
              <a:gd name="f456" fmla="*/ f316 1 2102966"/>
              <a:gd name="f457" fmla="*/ f317 1 2102966"/>
              <a:gd name="f458" fmla="*/ f318 1 2242827"/>
              <a:gd name="f459" fmla="*/ f319 1 2102966"/>
              <a:gd name="f460" fmla="*/ f320 1 2242827"/>
              <a:gd name="f461" fmla="*/ f321 1 2242827"/>
              <a:gd name="f462" fmla="*/ f322 1 2242827"/>
              <a:gd name="f463" fmla="*/ f323 1 2102966"/>
              <a:gd name="f464" fmla="*/ f324 1 2102966"/>
              <a:gd name="f465" fmla="*/ f325 1 2102966"/>
              <a:gd name="f466" fmla="*/ f326 1 2242827"/>
              <a:gd name="f467" fmla="*/ f327 1 2102966"/>
              <a:gd name="f468" fmla="*/ f328 1 2242827"/>
              <a:gd name="f469" fmla="*/ f329 1 2242827"/>
              <a:gd name="f470" fmla="*/ f330 1 2242827"/>
              <a:gd name="f471" fmla="*/ f331 1 2102966"/>
              <a:gd name="f472" fmla="*/ f332 1 2102966"/>
              <a:gd name="f473" fmla="*/ f333 1 2102966"/>
              <a:gd name="f474" fmla="*/ f334 1 2242827"/>
              <a:gd name="f475" fmla="*/ f335 1 2102966"/>
              <a:gd name="f476" fmla="*/ f336 1 2242827"/>
              <a:gd name="f477" fmla="*/ f337 1 2242827"/>
              <a:gd name="f478" fmla="*/ f338 1 2242827"/>
              <a:gd name="f479" fmla="*/ f339 1 2102966"/>
              <a:gd name="f480" fmla="*/ f340 1 2102966"/>
              <a:gd name="f481" fmla="*/ f341 1 2102966"/>
              <a:gd name="f482" fmla="*/ f342 1 2242827"/>
              <a:gd name="f483" fmla="*/ f343 1 2102966"/>
              <a:gd name="f484" fmla="*/ f344 1 2242827"/>
              <a:gd name="f485" fmla="*/ f345 1 2242827"/>
              <a:gd name="f486" fmla="*/ f346 1 2242827"/>
              <a:gd name="f487" fmla="*/ f347 1 2102966"/>
              <a:gd name="f488" fmla="*/ f348 1 2102966"/>
              <a:gd name="f489" fmla="*/ f349 1 2102966"/>
              <a:gd name="f490" fmla="*/ f350 1 2242827"/>
              <a:gd name="f491" fmla="*/ f351 1 2102966"/>
              <a:gd name="f492" fmla="*/ f352 1 2242827"/>
              <a:gd name="f493" fmla="*/ f353 1 2242827"/>
              <a:gd name="f494" fmla="*/ f354 1 2242827"/>
              <a:gd name="f495" fmla="*/ f355 1 2102966"/>
              <a:gd name="f496" fmla="*/ f356 1 2102966"/>
              <a:gd name="f497" fmla="*/ f357 1 2102966"/>
              <a:gd name="f498" fmla="*/ f358 1 2242827"/>
              <a:gd name="f499" fmla="*/ f359 1 2102966"/>
              <a:gd name="f500" fmla="*/ f360 1 2242827"/>
              <a:gd name="f501" fmla="*/ f361 1 2242827"/>
              <a:gd name="f502" fmla="*/ f362 1 2242827"/>
              <a:gd name="f503" fmla="*/ f363 1 2102966"/>
              <a:gd name="f504" fmla="*/ f364 1 2102966"/>
              <a:gd name="f505" fmla="*/ f365 1 2102966"/>
              <a:gd name="f506" fmla="*/ f366 1 2242827"/>
              <a:gd name="f507" fmla="*/ f367 1 2102966"/>
              <a:gd name="f508" fmla="*/ f368 1 2242827"/>
              <a:gd name="f509" fmla="*/ f369 1 2242827"/>
              <a:gd name="f510" fmla="*/ f370 1 2242827"/>
              <a:gd name="f511" fmla="*/ f371 1 2102966"/>
              <a:gd name="f512" fmla="*/ f372 1 2102966"/>
              <a:gd name="f513" fmla="*/ f373 1 2102966"/>
              <a:gd name="f514" fmla="*/ f374 1 2242827"/>
              <a:gd name="f515" fmla="*/ f375 1 2102966"/>
              <a:gd name="f516" fmla="*/ f376 1 2242827"/>
              <a:gd name="f517" fmla="*/ f377 1 2242827"/>
              <a:gd name="f518" fmla="*/ f378 1 2242827"/>
              <a:gd name="f519" fmla="*/ f379 1 2102966"/>
              <a:gd name="f520" fmla="*/ f380 1 2102966"/>
              <a:gd name="f521" fmla="*/ f381 1 2102966"/>
              <a:gd name="f522" fmla="*/ f382 1 2242827"/>
              <a:gd name="f523" fmla="*/ f383 1 2102966"/>
              <a:gd name="f524" fmla="*/ f384 1 2242827"/>
              <a:gd name="f525" fmla="*/ f385 1 2242827"/>
              <a:gd name="f526" fmla="*/ f386 1 2242827"/>
              <a:gd name="f527" fmla="*/ f387 1 2102966"/>
              <a:gd name="f528" fmla="*/ f388 1 2102966"/>
              <a:gd name="f529" fmla="*/ f389 1 2102966"/>
              <a:gd name="f530" fmla="*/ f390 1 2242827"/>
              <a:gd name="f531" fmla="*/ f391 1 2102966"/>
              <a:gd name="f532" fmla="*/ f5 1 f251"/>
              <a:gd name="f533" fmla="*/ f6 1 f251"/>
              <a:gd name="f534" fmla="*/ f5 1 f252"/>
              <a:gd name="f535" fmla="*/ f7 1 f252"/>
              <a:gd name="f536" fmla="+- f392 0 f1"/>
              <a:gd name="f537" fmla="*/ f393 1 f251"/>
              <a:gd name="f538" fmla="*/ f394 1 f252"/>
              <a:gd name="f539" fmla="*/ f395 1 f251"/>
              <a:gd name="f540" fmla="*/ f396 1 f251"/>
              <a:gd name="f541" fmla="*/ f397 1 f252"/>
              <a:gd name="f542" fmla="*/ f398 1 f251"/>
              <a:gd name="f543" fmla="*/ f399 1 f252"/>
              <a:gd name="f544" fmla="*/ f400 1 f252"/>
              <a:gd name="f545" fmla="*/ f401 1 f251"/>
              <a:gd name="f546" fmla="*/ f402 1 f252"/>
              <a:gd name="f547" fmla="*/ f403 1 f251"/>
              <a:gd name="f548" fmla="*/ f404 1 f251"/>
              <a:gd name="f549" fmla="*/ f405 1 f251"/>
              <a:gd name="f550" fmla="*/ f406 1 f252"/>
              <a:gd name="f551" fmla="*/ f407 1 f252"/>
              <a:gd name="f552" fmla="*/ f408 1 f252"/>
              <a:gd name="f553" fmla="*/ f409 1 f251"/>
              <a:gd name="f554" fmla="*/ f410 1 f252"/>
              <a:gd name="f555" fmla="*/ f411 1 f251"/>
              <a:gd name="f556" fmla="*/ f412 1 f251"/>
              <a:gd name="f557" fmla="*/ f413 1 f251"/>
              <a:gd name="f558" fmla="*/ f414 1 f252"/>
              <a:gd name="f559" fmla="*/ f415 1 f252"/>
              <a:gd name="f560" fmla="*/ f416 1 f252"/>
              <a:gd name="f561" fmla="*/ f417 1 f251"/>
              <a:gd name="f562" fmla="*/ f418 1 f252"/>
              <a:gd name="f563" fmla="*/ f419 1 f251"/>
              <a:gd name="f564" fmla="*/ f420 1 f251"/>
              <a:gd name="f565" fmla="*/ f421 1 f251"/>
              <a:gd name="f566" fmla="*/ f422 1 f252"/>
              <a:gd name="f567" fmla="*/ f423 1 f251"/>
              <a:gd name="f568" fmla="*/ f424 1 f252"/>
              <a:gd name="f569" fmla="*/ f425 1 f252"/>
              <a:gd name="f570" fmla="*/ f426 1 f251"/>
              <a:gd name="f571" fmla="*/ f427 1 f252"/>
              <a:gd name="f572" fmla="*/ f428 1 f251"/>
              <a:gd name="f573" fmla="*/ f429 1 f251"/>
              <a:gd name="f574" fmla="*/ f430 1 f251"/>
              <a:gd name="f575" fmla="*/ f431 1 f252"/>
              <a:gd name="f576" fmla="*/ f432 1 f252"/>
              <a:gd name="f577" fmla="*/ f433 1 f252"/>
              <a:gd name="f578" fmla="*/ f434 1 f251"/>
              <a:gd name="f579" fmla="*/ f435 1 f252"/>
              <a:gd name="f580" fmla="*/ f436 1 f251"/>
              <a:gd name="f581" fmla="*/ f437 1 f251"/>
              <a:gd name="f582" fmla="*/ f438 1 f251"/>
              <a:gd name="f583" fmla="*/ f439 1 f252"/>
              <a:gd name="f584" fmla="*/ f440 1 f252"/>
              <a:gd name="f585" fmla="*/ f441 1 f252"/>
              <a:gd name="f586" fmla="*/ f442 1 f251"/>
              <a:gd name="f587" fmla="*/ f443 1 f252"/>
              <a:gd name="f588" fmla="*/ f444 1 f251"/>
              <a:gd name="f589" fmla="*/ f445 1 f251"/>
              <a:gd name="f590" fmla="*/ f446 1 f251"/>
              <a:gd name="f591" fmla="*/ f447 1 f252"/>
              <a:gd name="f592" fmla="*/ f448 1 f252"/>
              <a:gd name="f593" fmla="*/ f449 1 f252"/>
              <a:gd name="f594" fmla="*/ f450 1 f251"/>
              <a:gd name="f595" fmla="*/ f451 1 f252"/>
              <a:gd name="f596" fmla="*/ f452 1 f251"/>
              <a:gd name="f597" fmla="*/ f453 1 f251"/>
              <a:gd name="f598" fmla="*/ f454 1 f251"/>
              <a:gd name="f599" fmla="*/ f455 1 f252"/>
              <a:gd name="f600" fmla="*/ f456 1 f252"/>
              <a:gd name="f601" fmla="*/ f457 1 f252"/>
              <a:gd name="f602" fmla="*/ f458 1 f251"/>
              <a:gd name="f603" fmla="*/ f459 1 f252"/>
              <a:gd name="f604" fmla="*/ f460 1 f251"/>
              <a:gd name="f605" fmla="*/ f461 1 f251"/>
              <a:gd name="f606" fmla="*/ f462 1 f251"/>
              <a:gd name="f607" fmla="*/ f463 1 f252"/>
              <a:gd name="f608" fmla="*/ f464 1 f252"/>
              <a:gd name="f609" fmla="*/ f465 1 f252"/>
              <a:gd name="f610" fmla="*/ f466 1 f251"/>
              <a:gd name="f611" fmla="*/ f467 1 f252"/>
              <a:gd name="f612" fmla="*/ f468 1 f251"/>
              <a:gd name="f613" fmla="*/ f469 1 f251"/>
              <a:gd name="f614" fmla="*/ f470 1 f251"/>
              <a:gd name="f615" fmla="*/ f471 1 f252"/>
              <a:gd name="f616" fmla="*/ f472 1 f252"/>
              <a:gd name="f617" fmla="*/ f473 1 f252"/>
              <a:gd name="f618" fmla="*/ f474 1 f251"/>
              <a:gd name="f619" fmla="*/ f475 1 f252"/>
              <a:gd name="f620" fmla="*/ f476 1 f251"/>
              <a:gd name="f621" fmla="*/ f477 1 f251"/>
              <a:gd name="f622" fmla="*/ f478 1 f251"/>
              <a:gd name="f623" fmla="*/ f479 1 f252"/>
              <a:gd name="f624" fmla="*/ f480 1 f252"/>
              <a:gd name="f625" fmla="*/ f481 1 f252"/>
              <a:gd name="f626" fmla="*/ f482 1 f251"/>
              <a:gd name="f627" fmla="*/ f483 1 f252"/>
              <a:gd name="f628" fmla="*/ f484 1 f251"/>
              <a:gd name="f629" fmla="*/ f485 1 f251"/>
              <a:gd name="f630" fmla="*/ f486 1 f251"/>
              <a:gd name="f631" fmla="*/ f487 1 f252"/>
              <a:gd name="f632" fmla="*/ f488 1 f252"/>
              <a:gd name="f633" fmla="*/ f489 1 f252"/>
              <a:gd name="f634" fmla="*/ f490 1 f251"/>
              <a:gd name="f635" fmla="*/ f491 1 f252"/>
              <a:gd name="f636" fmla="*/ f492 1 f251"/>
              <a:gd name="f637" fmla="*/ f493 1 f251"/>
              <a:gd name="f638" fmla="*/ f494 1 f251"/>
              <a:gd name="f639" fmla="*/ f495 1 f252"/>
              <a:gd name="f640" fmla="*/ f496 1 f252"/>
              <a:gd name="f641" fmla="*/ f497 1 f252"/>
              <a:gd name="f642" fmla="*/ f498 1 f251"/>
              <a:gd name="f643" fmla="*/ f499 1 f252"/>
              <a:gd name="f644" fmla="*/ f500 1 f251"/>
              <a:gd name="f645" fmla="*/ f501 1 f251"/>
              <a:gd name="f646" fmla="*/ f502 1 f251"/>
              <a:gd name="f647" fmla="*/ f503 1 f252"/>
              <a:gd name="f648" fmla="*/ f504 1 f252"/>
              <a:gd name="f649" fmla="*/ f505 1 f252"/>
              <a:gd name="f650" fmla="*/ f506 1 f251"/>
              <a:gd name="f651" fmla="*/ f507 1 f252"/>
              <a:gd name="f652" fmla="*/ f508 1 f251"/>
              <a:gd name="f653" fmla="*/ f509 1 f251"/>
              <a:gd name="f654" fmla="*/ f510 1 f251"/>
              <a:gd name="f655" fmla="*/ f511 1 f252"/>
              <a:gd name="f656" fmla="*/ f512 1 f252"/>
              <a:gd name="f657" fmla="*/ f513 1 f252"/>
              <a:gd name="f658" fmla="*/ f514 1 f251"/>
              <a:gd name="f659" fmla="*/ f515 1 f252"/>
              <a:gd name="f660" fmla="*/ f516 1 f251"/>
              <a:gd name="f661" fmla="*/ f517 1 f251"/>
              <a:gd name="f662" fmla="*/ f518 1 f251"/>
              <a:gd name="f663" fmla="*/ f519 1 f252"/>
              <a:gd name="f664" fmla="*/ f520 1 f252"/>
              <a:gd name="f665" fmla="*/ f521 1 f252"/>
              <a:gd name="f666" fmla="*/ f522 1 f251"/>
              <a:gd name="f667" fmla="*/ f523 1 f252"/>
              <a:gd name="f668" fmla="*/ f524 1 f251"/>
              <a:gd name="f669" fmla="*/ f525 1 f251"/>
              <a:gd name="f670" fmla="*/ f526 1 f251"/>
              <a:gd name="f671" fmla="*/ f527 1 f252"/>
              <a:gd name="f672" fmla="*/ f528 1 f252"/>
              <a:gd name="f673" fmla="*/ f529 1 f252"/>
              <a:gd name="f674" fmla="*/ f530 1 f251"/>
              <a:gd name="f675" fmla="*/ f531 1 f252"/>
              <a:gd name="f676" fmla="*/ f532 f246 1"/>
              <a:gd name="f677" fmla="*/ f533 f246 1"/>
              <a:gd name="f678" fmla="*/ f535 f247 1"/>
              <a:gd name="f679" fmla="*/ f534 f247 1"/>
              <a:gd name="f680" fmla="*/ f537 f246 1"/>
              <a:gd name="f681" fmla="*/ f538 f247 1"/>
              <a:gd name="f682" fmla="*/ f539 f246 1"/>
              <a:gd name="f683" fmla="*/ f540 f246 1"/>
              <a:gd name="f684" fmla="*/ f541 f247 1"/>
              <a:gd name="f685" fmla="*/ f542 f246 1"/>
              <a:gd name="f686" fmla="*/ f543 f247 1"/>
              <a:gd name="f687" fmla="*/ f544 f247 1"/>
              <a:gd name="f688" fmla="*/ f545 f246 1"/>
              <a:gd name="f689" fmla="*/ f546 f247 1"/>
              <a:gd name="f690" fmla="*/ f547 f246 1"/>
              <a:gd name="f691" fmla="*/ f548 f246 1"/>
              <a:gd name="f692" fmla="*/ f549 f246 1"/>
              <a:gd name="f693" fmla="*/ f550 f247 1"/>
              <a:gd name="f694" fmla="*/ f551 f247 1"/>
              <a:gd name="f695" fmla="*/ f552 f247 1"/>
              <a:gd name="f696" fmla="*/ f553 f246 1"/>
              <a:gd name="f697" fmla="*/ f554 f247 1"/>
              <a:gd name="f698" fmla="*/ f555 f246 1"/>
              <a:gd name="f699" fmla="*/ f556 f246 1"/>
              <a:gd name="f700" fmla="*/ f557 f246 1"/>
              <a:gd name="f701" fmla="*/ f558 f247 1"/>
              <a:gd name="f702" fmla="*/ f559 f247 1"/>
              <a:gd name="f703" fmla="*/ f560 f247 1"/>
              <a:gd name="f704" fmla="*/ f561 f246 1"/>
              <a:gd name="f705" fmla="*/ f562 f247 1"/>
              <a:gd name="f706" fmla="*/ f563 f246 1"/>
              <a:gd name="f707" fmla="*/ f564 f246 1"/>
              <a:gd name="f708" fmla="*/ f565 f246 1"/>
              <a:gd name="f709" fmla="*/ f566 f247 1"/>
              <a:gd name="f710" fmla="*/ f567 f246 1"/>
              <a:gd name="f711" fmla="*/ f568 f247 1"/>
              <a:gd name="f712" fmla="*/ f569 f247 1"/>
              <a:gd name="f713" fmla="*/ f570 f246 1"/>
              <a:gd name="f714" fmla="*/ f571 f247 1"/>
              <a:gd name="f715" fmla="*/ f572 f246 1"/>
              <a:gd name="f716" fmla="*/ f573 f246 1"/>
              <a:gd name="f717" fmla="*/ f574 f246 1"/>
              <a:gd name="f718" fmla="*/ f575 f247 1"/>
              <a:gd name="f719" fmla="*/ f576 f247 1"/>
              <a:gd name="f720" fmla="*/ f577 f247 1"/>
              <a:gd name="f721" fmla="*/ f578 f246 1"/>
              <a:gd name="f722" fmla="*/ f579 f247 1"/>
              <a:gd name="f723" fmla="*/ f580 f246 1"/>
              <a:gd name="f724" fmla="*/ f581 f246 1"/>
              <a:gd name="f725" fmla="*/ f582 f246 1"/>
              <a:gd name="f726" fmla="*/ f583 f247 1"/>
              <a:gd name="f727" fmla="*/ f584 f247 1"/>
              <a:gd name="f728" fmla="*/ f585 f247 1"/>
              <a:gd name="f729" fmla="*/ f586 f246 1"/>
              <a:gd name="f730" fmla="*/ f587 f247 1"/>
              <a:gd name="f731" fmla="*/ f588 f246 1"/>
              <a:gd name="f732" fmla="*/ f589 f246 1"/>
              <a:gd name="f733" fmla="*/ f590 f246 1"/>
              <a:gd name="f734" fmla="*/ f591 f247 1"/>
              <a:gd name="f735" fmla="*/ f592 f247 1"/>
              <a:gd name="f736" fmla="*/ f593 f247 1"/>
              <a:gd name="f737" fmla="*/ f594 f246 1"/>
              <a:gd name="f738" fmla="*/ f595 f247 1"/>
              <a:gd name="f739" fmla="*/ f596 f246 1"/>
              <a:gd name="f740" fmla="*/ f597 f246 1"/>
              <a:gd name="f741" fmla="*/ f598 f246 1"/>
              <a:gd name="f742" fmla="*/ f599 f247 1"/>
              <a:gd name="f743" fmla="*/ f600 f247 1"/>
              <a:gd name="f744" fmla="*/ f601 f247 1"/>
              <a:gd name="f745" fmla="*/ f602 f246 1"/>
              <a:gd name="f746" fmla="*/ f603 f247 1"/>
              <a:gd name="f747" fmla="*/ f604 f246 1"/>
              <a:gd name="f748" fmla="*/ f605 f246 1"/>
              <a:gd name="f749" fmla="*/ f606 f246 1"/>
              <a:gd name="f750" fmla="*/ f607 f247 1"/>
              <a:gd name="f751" fmla="*/ f608 f247 1"/>
              <a:gd name="f752" fmla="*/ f609 f247 1"/>
              <a:gd name="f753" fmla="*/ f610 f246 1"/>
              <a:gd name="f754" fmla="*/ f611 f247 1"/>
              <a:gd name="f755" fmla="*/ f612 f246 1"/>
              <a:gd name="f756" fmla="*/ f613 f246 1"/>
              <a:gd name="f757" fmla="*/ f614 f246 1"/>
              <a:gd name="f758" fmla="*/ f615 f247 1"/>
              <a:gd name="f759" fmla="*/ f616 f247 1"/>
              <a:gd name="f760" fmla="*/ f617 f247 1"/>
              <a:gd name="f761" fmla="*/ f618 f246 1"/>
              <a:gd name="f762" fmla="*/ f619 f247 1"/>
              <a:gd name="f763" fmla="*/ f620 f246 1"/>
              <a:gd name="f764" fmla="*/ f621 f246 1"/>
              <a:gd name="f765" fmla="*/ f622 f246 1"/>
              <a:gd name="f766" fmla="*/ f623 f247 1"/>
              <a:gd name="f767" fmla="*/ f624 f247 1"/>
              <a:gd name="f768" fmla="*/ f625 f247 1"/>
              <a:gd name="f769" fmla="*/ f626 f246 1"/>
              <a:gd name="f770" fmla="*/ f627 f247 1"/>
              <a:gd name="f771" fmla="*/ f628 f246 1"/>
              <a:gd name="f772" fmla="*/ f629 f246 1"/>
              <a:gd name="f773" fmla="*/ f630 f246 1"/>
              <a:gd name="f774" fmla="*/ f631 f247 1"/>
              <a:gd name="f775" fmla="*/ f632 f247 1"/>
              <a:gd name="f776" fmla="*/ f633 f247 1"/>
              <a:gd name="f777" fmla="*/ f634 f246 1"/>
              <a:gd name="f778" fmla="*/ f635 f247 1"/>
              <a:gd name="f779" fmla="*/ f636 f246 1"/>
              <a:gd name="f780" fmla="*/ f637 f246 1"/>
              <a:gd name="f781" fmla="*/ f638 f246 1"/>
              <a:gd name="f782" fmla="*/ f639 f247 1"/>
              <a:gd name="f783" fmla="*/ f640 f247 1"/>
              <a:gd name="f784" fmla="*/ f641 f247 1"/>
              <a:gd name="f785" fmla="*/ f642 f246 1"/>
              <a:gd name="f786" fmla="*/ f643 f247 1"/>
              <a:gd name="f787" fmla="*/ f644 f246 1"/>
              <a:gd name="f788" fmla="*/ f645 f246 1"/>
              <a:gd name="f789" fmla="*/ f646 f246 1"/>
              <a:gd name="f790" fmla="*/ f647 f247 1"/>
              <a:gd name="f791" fmla="*/ f648 f247 1"/>
              <a:gd name="f792" fmla="*/ f649 f247 1"/>
              <a:gd name="f793" fmla="*/ f650 f246 1"/>
              <a:gd name="f794" fmla="*/ f651 f247 1"/>
              <a:gd name="f795" fmla="*/ f652 f246 1"/>
              <a:gd name="f796" fmla="*/ f653 f246 1"/>
              <a:gd name="f797" fmla="*/ f654 f246 1"/>
              <a:gd name="f798" fmla="*/ f655 f247 1"/>
              <a:gd name="f799" fmla="*/ f656 f247 1"/>
              <a:gd name="f800" fmla="*/ f657 f247 1"/>
              <a:gd name="f801" fmla="*/ f658 f246 1"/>
              <a:gd name="f802" fmla="*/ f659 f247 1"/>
              <a:gd name="f803" fmla="*/ f660 f246 1"/>
              <a:gd name="f804" fmla="*/ f661 f246 1"/>
              <a:gd name="f805" fmla="*/ f662 f246 1"/>
              <a:gd name="f806" fmla="*/ f663 f247 1"/>
              <a:gd name="f807" fmla="*/ f664 f247 1"/>
              <a:gd name="f808" fmla="*/ f665 f247 1"/>
              <a:gd name="f809" fmla="*/ f666 f246 1"/>
              <a:gd name="f810" fmla="*/ f667 f247 1"/>
              <a:gd name="f811" fmla="*/ f668 f246 1"/>
              <a:gd name="f812" fmla="*/ f669 f246 1"/>
              <a:gd name="f813" fmla="*/ f670 f246 1"/>
              <a:gd name="f814" fmla="*/ f671 f247 1"/>
              <a:gd name="f815" fmla="*/ f672 f247 1"/>
              <a:gd name="f816" fmla="*/ f673 f247 1"/>
              <a:gd name="f817" fmla="*/ f674 f246 1"/>
              <a:gd name="f818" fmla="*/ f675 f24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36">
                <a:pos x="f680" y="f681"/>
              </a:cxn>
              <a:cxn ang="f536">
                <a:pos x="f682" y="f681"/>
              </a:cxn>
              <a:cxn ang="f536">
                <a:pos x="f683" y="f684"/>
              </a:cxn>
              <a:cxn ang="f536">
                <a:pos x="f685" y="f686"/>
              </a:cxn>
              <a:cxn ang="f536">
                <a:pos x="f685" y="f687"/>
              </a:cxn>
              <a:cxn ang="f536">
                <a:pos x="f688" y="f689"/>
              </a:cxn>
              <a:cxn ang="f536">
                <a:pos x="f690" y="f681"/>
              </a:cxn>
              <a:cxn ang="f536">
                <a:pos x="f691" y="f681"/>
              </a:cxn>
              <a:cxn ang="f536">
                <a:pos x="f692" y="f693"/>
              </a:cxn>
              <a:cxn ang="f536">
                <a:pos x="f685" y="f694"/>
              </a:cxn>
              <a:cxn ang="f536">
                <a:pos x="f685" y="f695"/>
              </a:cxn>
              <a:cxn ang="f536">
                <a:pos x="f696" y="f697"/>
              </a:cxn>
              <a:cxn ang="f536">
                <a:pos x="f698" y="f681"/>
              </a:cxn>
              <a:cxn ang="f536">
                <a:pos x="f699" y="f681"/>
              </a:cxn>
              <a:cxn ang="f536">
                <a:pos x="f700" y="f701"/>
              </a:cxn>
              <a:cxn ang="f536">
                <a:pos x="f685" y="f702"/>
              </a:cxn>
              <a:cxn ang="f536">
                <a:pos x="f685" y="f703"/>
              </a:cxn>
              <a:cxn ang="f536">
                <a:pos x="f704" y="f705"/>
              </a:cxn>
              <a:cxn ang="f536">
                <a:pos x="f706" y="f681"/>
              </a:cxn>
              <a:cxn ang="f536">
                <a:pos x="f707" y="f681"/>
              </a:cxn>
              <a:cxn ang="f536">
                <a:pos x="f708" y="f709"/>
              </a:cxn>
              <a:cxn ang="f536">
                <a:pos x="f710" y="f711"/>
              </a:cxn>
              <a:cxn ang="f536">
                <a:pos x="f710" y="f712"/>
              </a:cxn>
              <a:cxn ang="f536">
                <a:pos x="f713" y="f714"/>
              </a:cxn>
              <a:cxn ang="f536">
                <a:pos x="f715" y="f681"/>
              </a:cxn>
              <a:cxn ang="f536">
                <a:pos x="f716" y="f681"/>
              </a:cxn>
              <a:cxn ang="f536">
                <a:pos x="f717" y="f718"/>
              </a:cxn>
              <a:cxn ang="f536">
                <a:pos x="f710" y="f719"/>
              </a:cxn>
              <a:cxn ang="f536">
                <a:pos x="f710" y="f720"/>
              </a:cxn>
              <a:cxn ang="f536">
                <a:pos x="f721" y="f722"/>
              </a:cxn>
              <a:cxn ang="f536">
                <a:pos x="f723" y="f681"/>
              </a:cxn>
              <a:cxn ang="f536">
                <a:pos x="f724" y="f681"/>
              </a:cxn>
              <a:cxn ang="f536">
                <a:pos x="f725" y="f726"/>
              </a:cxn>
              <a:cxn ang="f536">
                <a:pos x="f710" y="f727"/>
              </a:cxn>
              <a:cxn ang="f536">
                <a:pos x="f710" y="f728"/>
              </a:cxn>
              <a:cxn ang="f536">
                <a:pos x="f729" y="f730"/>
              </a:cxn>
              <a:cxn ang="f536">
                <a:pos x="f731" y="f681"/>
              </a:cxn>
              <a:cxn ang="f536">
                <a:pos x="f732" y="f681"/>
              </a:cxn>
              <a:cxn ang="f536">
                <a:pos x="f733" y="f734"/>
              </a:cxn>
              <a:cxn ang="f536">
                <a:pos x="f710" y="f735"/>
              </a:cxn>
              <a:cxn ang="f536">
                <a:pos x="f710" y="f736"/>
              </a:cxn>
              <a:cxn ang="f536">
                <a:pos x="f737" y="f738"/>
              </a:cxn>
              <a:cxn ang="f536">
                <a:pos x="f739" y="f681"/>
              </a:cxn>
              <a:cxn ang="f536">
                <a:pos x="f740" y="f681"/>
              </a:cxn>
              <a:cxn ang="f536">
                <a:pos x="f741" y="f742"/>
              </a:cxn>
              <a:cxn ang="f536">
                <a:pos x="f710" y="f743"/>
              </a:cxn>
              <a:cxn ang="f536">
                <a:pos x="f710" y="f744"/>
              </a:cxn>
              <a:cxn ang="f536">
                <a:pos x="f745" y="f746"/>
              </a:cxn>
              <a:cxn ang="f536">
                <a:pos x="f747" y="f681"/>
              </a:cxn>
              <a:cxn ang="f536">
                <a:pos x="f748" y="f681"/>
              </a:cxn>
              <a:cxn ang="f536">
                <a:pos x="f749" y="f750"/>
              </a:cxn>
              <a:cxn ang="f536">
                <a:pos x="f710" y="f751"/>
              </a:cxn>
              <a:cxn ang="f536">
                <a:pos x="f710" y="f752"/>
              </a:cxn>
              <a:cxn ang="f536">
                <a:pos x="f753" y="f754"/>
              </a:cxn>
              <a:cxn ang="f536">
                <a:pos x="f755" y="f681"/>
              </a:cxn>
              <a:cxn ang="f536">
                <a:pos x="f756" y="f681"/>
              </a:cxn>
              <a:cxn ang="f536">
                <a:pos x="f757" y="f758"/>
              </a:cxn>
              <a:cxn ang="f536">
                <a:pos x="f710" y="f759"/>
              </a:cxn>
              <a:cxn ang="f536">
                <a:pos x="f710" y="f760"/>
              </a:cxn>
              <a:cxn ang="f536">
                <a:pos x="f761" y="f762"/>
              </a:cxn>
              <a:cxn ang="f536">
                <a:pos x="f763" y="f681"/>
              </a:cxn>
              <a:cxn ang="f536">
                <a:pos x="f764" y="f681"/>
              </a:cxn>
              <a:cxn ang="f536">
                <a:pos x="f765" y="f766"/>
              </a:cxn>
              <a:cxn ang="f536">
                <a:pos x="f710" y="f767"/>
              </a:cxn>
              <a:cxn ang="f536">
                <a:pos x="f710" y="f768"/>
              </a:cxn>
              <a:cxn ang="f536">
                <a:pos x="f769" y="f770"/>
              </a:cxn>
              <a:cxn ang="f536">
                <a:pos x="f771" y="f681"/>
              </a:cxn>
              <a:cxn ang="f536">
                <a:pos x="f772" y="f681"/>
              </a:cxn>
              <a:cxn ang="f536">
                <a:pos x="f773" y="f774"/>
              </a:cxn>
              <a:cxn ang="f536">
                <a:pos x="f710" y="f775"/>
              </a:cxn>
              <a:cxn ang="f536">
                <a:pos x="f710" y="f776"/>
              </a:cxn>
              <a:cxn ang="f536">
                <a:pos x="f777" y="f778"/>
              </a:cxn>
              <a:cxn ang="f536">
                <a:pos x="f779" y="f681"/>
              </a:cxn>
              <a:cxn ang="f536">
                <a:pos x="f780" y="f681"/>
              </a:cxn>
              <a:cxn ang="f536">
                <a:pos x="f781" y="f782"/>
              </a:cxn>
              <a:cxn ang="f536">
                <a:pos x="f710" y="f783"/>
              </a:cxn>
              <a:cxn ang="f536">
                <a:pos x="f710" y="f784"/>
              </a:cxn>
              <a:cxn ang="f536">
                <a:pos x="f785" y="f786"/>
              </a:cxn>
              <a:cxn ang="f536">
                <a:pos x="f787" y="f681"/>
              </a:cxn>
              <a:cxn ang="f536">
                <a:pos x="f788" y="f681"/>
              </a:cxn>
              <a:cxn ang="f536">
                <a:pos x="f789" y="f790"/>
              </a:cxn>
              <a:cxn ang="f536">
                <a:pos x="f710" y="f791"/>
              </a:cxn>
              <a:cxn ang="f536">
                <a:pos x="f710" y="f792"/>
              </a:cxn>
              <a:cxn ang="f536">
                <a:pos x="f793" y="f794"/>
              </a:cxn>
              <a:cxn ang="f536">
                <a:pos x="f795" y="f681"/>
              </a:cxn>
              <a:cxn ang="f536">
                <a:pos x="f796" y="f681"/>
              </a:cxn>
              <a:cxn ang="f536">
                <a:pos x="f797" y="f798"/>
              </a:cxn>
              <a:cxn ang="f536">
                <a:pos x="f710" y="f799"/>
              </a:cxn>
              <a:cxn ang="f536">
                <a:pos x="f710" y="f800"/>
              </a:cxn>
              <a:cxn ang="f536">
                <a:pos x="f801" y="f802"/>
              </a:cxn>
              <a:cxn ang="f536">
                <a:pos x="f803" y="f681"/>
              </a:cxn>
              <a:cxn ang="f536">
                <a:pos x="f804" y="f681"/>
              </a:cxn>
              <a:cxn ang="f536">
                <a:pos x="f805" y="f806"/>
              </a:cxn>
              <a:cxn ang="f536">
                <a:pos x="f710" y="f807"/>
              </a:cxn>
              <a:cxn ang="f536">
                <a:pos x="f710" y="f808"/>
              </a:cxn>
              <a:cxn ang="f536">
                <a:pos x="f809" y="f810"/>
              </a:cxn>
              <a:cxn ang="f536">
                <a:pos x="f811" y="f681"/>
              </a:cxn>
              <a:cxn ang="f536">
                <a:pos x="f812" y="f681"/>
              </a:cxn>
              <a:cxn ang="f536">
                <a:pos x="f813" y="f814"/>
              </a:cxn>
              <a:cxn ang="f536">
                <a:pos x="f710" y="f815"/>
              </a:cxn>
              <a:cxn ang="f536">
                <a:pos x="f710" y="f816"/>
              </a:cxn>
              <a:cxn ang="f536">
                <a:pos x="f817" y="f818"/>
              </a:cxn>
            </a:cxnLst>
            <a:rect l="f676" t="f679" r="f677" b="f678"/>
            <a:pathLst>
              <a:path w="2242827" h="2102966">
                <a:moveTo>
                  <a:pt x="f8" y="f5"/>
                </a:moveTo>
                <a:lnTo>
                  <a:pt x="f6" y="f5"/>
                </a:lnTo>
                <a:lnTo>
                  <a:pt x="f9" y="f10"/>
                </a:lnTo>
                <a:cubicBezTo>
                  <a:pt x="f11" y="f12"/>
                  <a:pt x="f13" y="f7"/>
                  <a:pt x="f14" y="f7"/>
                </a:cubicBezTo>
                <a:lnTo>
                  <a:pt x="f14" y="f15"/>
                </a:lnTo>
                <a:cubicBezTo>
                  <a:pt x="f16" y="f15"/>
                  <a:pt x="f17" y="f18"/>
                  <a:pt x="f19" y="f20"/>
                </a:cubicBezTo>
                <a:close/>
                <a:moveTo>
                  <a:pt x="f21" y="f5"/>
                </a:moveTo>
                <a:lnTo>
                  <a:pt x="f22" y="f5"/>
                </a:lnTo>
                <a:lnTo>
                  <a:pt x="f23" y="f24"/>
                </a:lnTo>
                <a:cubicBezTo>
                  <a:pt x="f25" y="f26"/>
                  <a:pt x="f27" y="f28"/>
                  <a:pt x="f14" y="f28"/>
                </a:cubicBezTo>
                <a:lnTo>
                  <a:pt x="f14" y="f29"/>
                </a:lnTo>
                <a:cubicBezTo>
                  <a:pt x="f30" y="f29"/>
                  <a:pt x="f31" y="f32"/>
                  <a:pt x="f33" y="f34"/>
                </a:cubicBezTo>
                <a:close/>
                <a:moveTo>
                  <a:pt x="f35" y="f5"/>
                </a:moveTo>
                <a:lnTo>
                  <a:pt x="f36" y="f5"/>
                </a:lnTo>
                <a:lnTo>
                  <a:pt x="f37" y="f38"/>
                </a:lnTo>
                <a:cubicBezTo>
                  <a:pt x="f39" y="f40"/>
                  <a:pt x="f41" y="f42"/>
                  <a:pt x="f14" y="f42"/>
                </a:cubicBezTo>
                <a:lnTo>
                  <a:pt x="f14" y="f43"/>
                </a:lnTo>
                <a:cubicBezTo>
                  <a:pt x="f44" y="f43"/>
                  <a:pt x="f45" y="f46"/>
                  <a:pt x="f47" y="f48"/>
                </a:cubicBezTo>
                <a:close/>
                <a:moveTo>
                  <a:pt x="f49" y="f5"/>
                </a:moveTo>
                <a:lnTo>
                  <a:pt x="f50" y="f5"/>
                </a:lnTo>
                <a:lnTo>
                  <a:pt x="f51" y="f52"/>
                </a:lnTo>
                <a:cubicBezTo>
                  <a:pt x="f53" y="f54"/>
                  <a:pt x="f55" y="f56"/>
                  <a:pt x="f5" y="f56"/>
                </a:cubicBezTo>
                <a:lnTo>
                  <a:pt x="f5" y="f57"/>
                </a:lnTo>
                <a:cubicBezTo>
                  <a:pt x="f58" y="f57"/>
                  <a:pt x="f59" y="f60"/>
                  <a:pt x="f61" y="f62"/>
                </a:cubicBezTo>
                <a:close/>
                <a:moveTo>
                  <a:pt x="f63" y="f5"/>
                </a:moveTo>
                <a:lnTo>
                  <a:pt x="f64" y="f5"/>
                </a:lnTo>
                <a:lnTo>
                  <a:pt x="f65" y="f66"/>
                </a:lnTo>
                <a:cubicBezTo>
                  <a:pt x="f67" y="f68"/>
                  <a:pt x="f69" y="f70"/>
                  <a:pt x="f5" y="f70"/>
                </a:cubicBezTo>
                <a:lnTo>
                  <a:pt x="f5" y="f71"/>
                </a:lnTo>
                <a:cubicBezTo>
                  <a:pt x="f72" y="f71"/>
                  <a:pt x="f73" y="f74"/>
                  <a:pt x="f75" y="f76"/>
                </a:cubicBezTo>
                <a:close/>
                <a:moveTo>
                  <a:pt x="f77" y="f5"/>
                </a:moveTo>
                <a:lnTo>
                  <a:pt x="f78" y="f5"/>
                </a:lnTo>
                <a:lnTo>
                  <a:pt x="f79" y="f80"/>
                </a:lnTo>
                <a:cubicBezTo>
                  <a:pt x="f81" y="f82"/>
                  <a:pt x="f83" y="f84"/>
                  <a:pt x="f5" y="f84"/>
                </a:cubicBezTo>
                <a:lnTo>
                  <a:pt x="f5" y="f85"/>
                </a:lnTo>
                <a:cubicBezTo>
                  <a:pt x="f86" y="f85"/>
                  <a:pt x="f87" y="f88"/>
                  <a:pt x="f89" y="f90"/>
                </a:cubicBezTo>
                <a:close/>
                <a:moveTo>
                  <a:pt x="f91" y="f5"/>
                </a:moveTo>
                <a:lnTo>
                  <a:pt x="f92" y="f5"/>
                </a:lnTo>
                <a:lnTo>
                  <a:pt x="f93" y="f94"/>
                </a:lnTo>
                <a:cubicBezTo>
                  <a:pt x="f95" y="f96"/>
                  <a:pt x="f97" y="f98"/>
                  <a:pt x="f5" y="f98"/>
                </a:cubicBezTo>
                <a:lnTo>
                  <a:pt x="f5" y="f99"/>
                </a:lnTo>
                <a:cubicBezTo>
                  <a:pt x="f100" y="f99"/>
                  <a:pt x="f101" y="f102"/>
                  <a:pt x="f103" y="f104"/>
                </a:cubicBezTo>
                <a:close/>
                <a:moveTo>
                  <a:pt x="f105" y="f5"/>
                </a:moveTo>
                <a:lnTo>
                  <a:pt x="f106" y="f5"/>
                </a:lnTo>
                <a:lnTo>
                  <a:pt x="f107" y="f108"/>
                </a:lnTo>
                <a:cubicBezTo>
                  <a:pt x="f109" y="f110"/>
                  <a:pt x="f111" y="f112"/>
                  <a:pt x="f5" y="f112"/>
                </a:cubicBezTo>
                <a:lnTo>
                  <a:pt x="f5" y="f113"/>
                </a:lnTo>
                <a:cubicBezTo>
                  <a:pt x="f114" y="f113"/>
                  <a:pt x="f115" y="f116"/>
                  <a:pt x="f117" y="f118"/>
                </a:cubicBezTo>
                <a:close/>
                <a:moveTo>
                  <a:pt x="f119" y="f5"/>
                </a:moveTo>
                <a:lnTo>
                  <a:pt x="f120" y="f5"/>
                </a:lnTo>
                <a:lnTo>
                  <a:pt x="f121" y="f122"/>
                </a:lnTo>
                <a:cubicBezTo>
                  <a:pt x="f123" y="f124"/>
                  <a:pt x="f125" y="f126"/>
                  <a:pt x="f5" y="f126"/>
                </a:cubicBezTo>
                <a:lnTo>
                  <a:pt x="f5" y="f127"/>
                </a:lnTo>
                <a:cubicBezTo>
                  <a:pt x="f128" y="f127"/>
                  <a:pt x="f129" y="f130"/>
                  <a:pt x="f131" y="f132"/>
                </a:cubicBezTo>
                <a:close/>
                <a:moveTo>
                  <a:pt x="f133" y="f5"/>
                </a:moveTo>
                <a:lnTo>
                  <a:pt x="f134" y="f5"/>
                </a:lnTo>
                <a:lnTo>
                  <a:pt x="f135" y="f136"/>
                </a:lnTo>
                <a:cubicBezTo>
                  <a:pt x="f137" y="f138"/>
                  <a:pt x="f139" y="f140"/>
                  <a:pt x="f5" y="f140"/>
                </a:cubicBezTo>
                <a:lnTo>
                  <a:pt x="f5" y="f141"/>
                </a:lnTo>
                <a:cubicBezTo>
                  <a:pt x="f142" y="f141"/>
                  <a:pt x="f143" y="f144"/>
                  <a:pt x="f145" y="f146"/>
                </a:cubicBezTo>
                <a:close/>
                <a:moveTo>
                  <a:pt x="f147" y="f5"/>
                </a:moveTo>
                <a:lnTo>
                  <a:pt x="f148" y="f5"/>
                </a:lnTo>
                <a:lnTo>
                  <a:pt x="f149" y="f150"/>
                </a:lnTo>
                <a:cubicBezTo>
                  <a:pt x="f151" y="f152"/>
                  <a:pt x="f153" y="f154"/>
                  <a:pt x="f5" y="f154"/>
                </a:cubicBezTo>
                <a:lnTo>
                  <a:pt x="f5" y="f155"/>
                </a:lnTo>
                <a:cubicBezTo>
                  <a:pt x="f156" y="f155"/>
                  <a:pt x="f157" y="f158"/>
                  <a:pt x="f159" y="f160"/>
                </a:cubicBezTo>
                <a:close/>
                <a:moveTo>
                  <a:pt x="f161" y="f5"/>
                </a:moveTo>
                <a:lnTo>
                  <a:pt x="f162" y="f5"/>
                </a:lnTo>
                <a:lnTo>
                  <a:pt x="f163" y="f164"/>
                </a:lnTo>
                <a:cubicBezTo>
                  <a:pt x="f165" y="f166"/>
                  <a:pt x="f167" y="f168"/>
                  <a:pt x="f5" y="f168"/>
                </a:cubicBezTo>
                <a:lnTo>
                  <a:pt x="f5" y="f169"/>
                </a:lnTo>
                <a:cubicBezTo>
                  <a:pt x="f170" y="f169"/>
                  <a:pt x="f171" y="f172"/>
                  <a:pt x="f173" y="f174"/>
                </a:cubicBezTo>
                <a:close/>
                <a:moveTo>
                  <a:pt x="f175" y="f5"/>
                </a:moveTo>
                <a:lnTo>
                  <a:pt x="f176" y="f5"/>
                </a:lnTo>
                <a:lnTo>
                  <a:pt x="f177" y="f178"/>
                </a:lnTo>
                <a:cubicBezTo>
                  <a:pt x="f179" y="f180"/>
                  <a:pt x="f181" y="f182"/>
                  <a:pt x="f5" y="f182"/>
                </a:cubicBezTo>
                <a:lnTo>
                  <a:pt x="f5" y="f183"/>
                </a:lnTo>
                <a:cubicBezTo>
                  <a:pt x="f184" y="f183"/>
                  <a:pt x="f185" y="f186"/>
                  <a:pt x="f187" y="f188"/>
                </a:cubicBezTo>
                <a:close/>
                <a:moveTo>
                  <a:pt x="f189" y="f5"/>
                </a:moveTo>
                <a:lnTo>
                  <a:pt x="f190" y="f5"/>
                </a:lnTo>
                <a:lnTo>
                  <a:pt x="f191" y="f192"/>
                </a:lnTo>
                <a:cubicBezTo>
                  <a:pt x="f193" y="f194"/>
                  <a:pt x="f195" y="f196"/>
                  <a:pt x="f5" y="f196"/>
                </a:cubicBezTo>
                <a:lnTo>
                  <a:pt x="f5" y="f197"/>
                </a:lnTo>
                <a:cubicBezTo>
                  <a:pt x="f198" y="f197"/>
                  <a:pt x="f199" y="f200"/>
                  <a:pt x="f201" y="f202"/>
                </a:cubicBezTo>
                <a:close/>
                <a:moveTo>
                  <a:pt x="f203" y="f5"/>
                </a:moveTo>
                <a:lnTo>
                  <a:pt x="f204" y="f5"/>
                </a:lnTo>
                <a:lnTo>
                  <a:pt x="f205" y="f206"/>
                </a:lnTo>
                <a:cubicBezTo>
                  <a:pt x="f207" y="f208"/>
                  <a:pt x="f209" y="f210"/>
                  <a:pt x="f5" y="f210"/>
                </a:cubicBezTo>
                <a:lnTo>
                  <a:pt x="f5" y="f211"/>
                </a:lnTo>
                <a:cubicBezTo>
                  <a:pt x="f212" y="f211"/>
                  <a:pt x="f213" y="f214"/>
                  <a:pt x="f215" y="f216"/>
                </a:cubicBezTo>
                <a:close/>
                <a:moveTo>
                  <a:pt x="f217" y="f5"/>
                </a:moveTo>
                <a:lnTo>
                  <a:pt x="f218" y="f5"/>
                </a:lnTo>
                <a:lnTo>
                  <a:pt x="f219" y="f220"/>
                </a:lnTo>
                <a:cubicBezTo>
                  <a:pt x="f221" y="f222"/>
                  <a:pt x="f223" y="f224"/>
                  <a:pt x="f5" y="f224"/>
                </a:cubicBezTo>
                <a:lnTo>
                  <a:pt x="f5" y="f225"/>
                </a:lnTo>
                <a:cubicBezTo>
                  <a:pt x="f226" y="f225"/>
                  <a:pt x="f227" y="f228"/>
                  <a:pt x="f229" y="f230"/>
                </a:cubicBezTo>
                <a:close/>
                <a:moveTo>
                  <a:pt x="f231" y="f5"/>
                </a:moveTo>
                <a:lnTo>
                  <a:pt x="f232" y="f5"/>
                </a:lnTo>
                <a:lnTo>
                  <a:pt x="f233" y="f234"/>
                </a:lnTo>
                <a:cubicBezTo>
                  <a:pt x="f235" y="f236"/>
                  <a:pt x="f237" y="f238"/>
                  <a:pt x="f5" y="f238"/>
                </a:cubicBezTo>
                <a:lnTo>
                  <a:pt x="f5" y="f239"/>
                </a:lnTo>
                <a:cubicBezTo>
                  <a:pt x="f240" y="f239"/>
                  <a:pt x="f241" y="f242"/>
                  <a:pt x="f243" y="f244"/>
                </a:cubicBezTo>
                <a:close/>
              </a:path>
            </a:pathLst>
          </a:custGeom>
          <a:solidFill>
            <a:srgbClr val="EEF3F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sp>
        <p:nvSpPr>
          <p:cNvPr id="3" name="Freeform: Shape 8">
            <a:extLst>
              <a:ext uri="{FF2B5EF4-FFF2-40B4-BE49-F238E27FC236}">
                <a16:creationId xmlns:a16="http://schemas.microsoft.com/office/drawing/2014/main" id="{F425C1C7-BF39-3090-BC9A-8D9F30411003}"/>
              </a:ext>
            </a:extLst>
          </p:cNvPr>
          <p:cNvSpPr/>
          <p:nvPr/>
        </p:nvSpPr>
        <p:spPr>
          <a:xfrm flipH="1" flipV="1">
            <a:off x="9949174" y="4755035"/>
            <a:ext cx="2242831" cy="210296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242827"/>
              <a:gd name="f7" fmla="val 2102966"/>
              <a:gd name="f8" fmla="val 2220549"/>
              <a:gd name="f9" fmla="val 2238641"/>
              <a:gd name="f10" fmla="val 82607"/>
              <a:gd name="f11" fmla="val 2123193"/>
              <a:gd name="f12" fmla="val 1215807"/>
              <a:gd name="f13" fmla="val 1163255"/>
              <a:gd name="f14" fmla="val 1"/>
              <a:gd name="f15" fmla="val 2080690"/>
              <a:gd name="f16" fmla="val 1151759"/>
              <a:gd name="f17" fmla="val 2102176"/>
              <a:gd name="f18" fmla="val 1202330"/>
              <a:gd name="f19" fmla="val 2216479"/>
              <a:gd name="f20" fmla="val 80336"/>
              <a:gd name="f21" fmla="val 2098030"/>
              <a:gd name="f22" fmla="val 2120412"/>
              <a:gd name="f23" fmla="val 2116859"/>
              <a:gd name="f24" fmla="val 70117"/>
              <a:gd name="f25" fmla="val 2007691"/>
              <a:gd name="f26" fmla="val 1141666"/>
              <a:gd name="f27" fmla="val 1099966"/>
              <a:gd name="f28" fmla="val 1980571"/>
              <a:gd name="f29" fmla="val 1958295"/>
              <a:gd name="f30" fmla="val 1088470"/>
              <a:gd name="f31" fmla="val 1986577"/>
              <a:gd name="f32" fmla="val 1128187"/>
              <a:gd name="f33" fmla="val 2094588"/>
              <a:gd name="f34" fmla="val 67938"/>
              <a:gd name="f35" fmla="val 1975608"/>
              <a:gd name="f36" fmla="val 1997887"/>
              <a:gd name="f37" fmla="val 1994968"/>
              <a:gd name="f38" fmla="val 57611"/>
              <a:gd name="f39" fmla="val 1892090"/>
              <a:gd name="f40" fmla="val 1067493"/>
              <a:gd name="f41" fmla="val 1036676"/>
              <a:gd name="f42" fmla="val 1858047"/>
              <a:gd name="f43" fmla="val 1835771"/>
              <a:gd name="f44" fmla="val 1025181"/>
              <a:gd name="f45" fmla="val 1871073"/>
              <a:gd name="f46" fmla="val 1053919"/>
              <a:gd name="f47" fmla="val 1972805"/>
              <a:gd name="f48" fmla="val 55322"/>
              <a:gd name="f49" fmla="val 1853193"/>
              <a:gd name="f50" fmla="val 1875472"/>
              <a:gd name="f51" fmla="val 1873186"/>
              <a:gd name="f52" fmla="val 45119"/>
              <a:gd name="f53" fmla="val 1776588"/>
              <a:gd name="f54" fmla="val 993350"/>
              <a:gd name="f55" fmla="val 973388"/>
              <a:gd name="f56" fmla="val 1735650"/>
              <a:gd name="f57" fmla="val 1713374"/>
              <a:gd name="f58" fmla="val 961784"/>
              <a:gd name="f59" fmla="val 1755557"/>
              <a:gd name="f60" fmla="val 979877"/>
              <a:gd name="f61" fmla="val 1851022"/>
              <a:gd name="f62" fmla="val 42848"/>
              <a:gd name="f63" fmla="val 1730668"/>
              <a:gd name="f64" fmla="val 1753056"/>
              <a:gd name="f65" fmla="val 1751404"/>
              <a:gd name="f66" fmla="val 32610"/>
              <a:gd name="f67" fmla="val 1661086"/>
              <a:gd name="f68" fmla="val 919190"/>
              <a:gd name="f69" fmla="val 910098"/>
              <a:gd name="f70" fmla="val 1613232"/>
              <a:gd name="f71" fmla="val 1590961"/>
              <a:gd name="f72" fmla="val 898495"/>
              <a:gd name="f73" fmla="val 1639954"/>
              <a:gd name="f74" fmla="val 905712"/>
              <a:gd name="f75" fmla="val 1729127"/>
              <a:gd name="f76" fmla="val 30432"/>
              <a:gd name="f77" fmla="val 1608247"/>
              <a:gd name="f78" fmla="val 1630525"/>
              <a:gd name="f79" fmla="val 1629507"/>
              <a:gd name="f80" fmla="val 20086"/>
              <a:gd name="f81" fmla="val 1545469"/>
              <a:gd name="f82" fmla="val 844919"/>
              <a:gd name="f83" fmla="val 846701"/>
              <a:gd name="f84" fmla="val 1490712"/>
              <a:gd name="f85" fmla="val 1468436"/>
              <a:gd name="f86" fmla="val 835206"/>
              <a:gd name="f87" fmla="val 1524451"/>
              <a:gd name="f88" fmla="val 831445"/>
              <a:gd name="f89" fmla="val 1607345"/>
              <a:gd name="f90" fmla="val 17816"/>
              <a:gd name="f91" fmla="val 1485833"/>
              <a:gd name="f92" fmla="val 1508109"/>
              <a:gd name="f93" fmla="val 1507724"/>
              <a:gd name="f94" fmla="val 7596"/>
              <a:gd name="f95" fmla="val 1429966"/>
              <a:gd name="f96" fmla="val 770778"/>
              <a:gd name="f97" fmla="val 783416"/>
              <a:gd name="f98" fmla="val 1368317"/>
              <a:gd name="f99" fmla="val 1346041"/>
              <a:gd name="f100" fmla="val 771917"/>
              <a:gd name="f101" fmla="val 1408949"/>
              <a:gd name="f102" fmla="val 757304"/>
              <a:gd name="f103" fmla="val 1485563"/>
              <a:gd name="f104" fmla="val 5325"/>
              <a:gd name="f105" fmla="val 1362591"/>
              <a:gd name="f106" fmla="val 1385194"/>
              <a:gd name="f107" fmla="val 1364797"/>
              <a:gd name="f108" fmla="val 133264"/>
              <a:gd name="f109" fmla="val 1234684"/>
              <a:gd name="f110" fmla="val 767432"/>
              <a:gd name="f111" fmla="val 672215"/>
              <a:gd name="f112" fmla="val 1245917"/>
              <a:gd name="f113" fmla="val 1223641"/>
              <a:gd name="f114" fmla="val 661385"/>
              <a:gd name="f115" fmla="val 1214835"/>
              <a:gd name="f116" fmla="val 752908"/>
              <a:gd name="f117" fmla="val 1342864"/>
              <a:gd name="f118" fmla="val 128894"/>
              <a:gd name="f119" fmla="val 1238878"/>
              <a:gd name="f120" fmla="val 1261388"/>
              <a:gd name="f121" fmla="val 1244763"/>
              <a:gd name="f122" fmla="val 108614"/>
              <a:gd name="f123" fmla="val 1126083"/>
              <a:gd name="f124" fmla="val 687031"/>
              <a:gd name="f125" fmla="val 613049"/>
              <a:gd name="f126" fmla="val 1123397"/>
              <a:gd name="f127" fmla="val 1101121"/>
              <a:gd name="f128" fmla="val 602316"/>
              <a:gd name="f129" fmla="val 1106344"/>
              <a:gd name="f130" fmla="val 672419"/>
              <a:gd name="f131" fmla="val 1222940"/>
              <a:gd name="f132" fmla="val 104135"/>
              <a:gd name="f133" fmla="val 1115178"/>
              <a:gd name="f134" fmla="val 1137688"/>
              <a:gd name="f135" fmla="val 1124836"/>
              <a:gd name="f136" fmla="val 83962"/>
              <a:gd name="f137" fmla="val 1017592"/>
              <a:gd name="f138" fmla="val 606647"/>
              <a:gd name="f139" fmla="val 553979"/>
              <a:gd name="f140" fmla="val 1000978"/>
              <a:gd name="f141" fmla="val 978703"/>
              <a:gd name="f142" fmla="val 543246"/>
              <a:gd name="f143" fmla="val 997852"/>
              <a:gd name="f144" fmla="val 592039"/>
              <a:gd name="f145" fmla="val 1103012"/>
              <a:gd name="f146" fmla="val 79485"/>
              <a:gd name="f147" fmla="val 991375"/>
              <a:gd name="f148" fmla="val 1013997"/>
              <a:gd name="f149" fmla="val 1004915"/>
              <a:gd name="f150" fmla="val 59331"/>
              <a:gd name="f151" fmla="val 909100"/>
              <a:gd name="f152" fmla="val 526286"/>
              <a:gd name="f153" fmla="val 494909"/>
              <a:gd name="f154" fmla="val 878583"/>
              <a:gd name="f155" fmla="val 856307"/>
              <a:gd name="f156" fmla="val 484176"/>
              <a:gd name="f157" fmla="val 889272"/>
              <a:gd name="f158" fmla="val 511676"/>
              <a:gd name="f159" fmla="val 982981"/>
              <a:gd name="f160" fmla="val 54853"/>
              <a:gd name="f161" fmla="val 866108"/>
              <a:gd name="f162" fmla="val 888384"/>
              <a:gd name="f163" fmla="val 884876"/>
              <a:gd name="f164" fmla="val 34680"/>
              <a:gd name="f165" fmla="val 800495"/>
              <a:gd name="f166" fmla="val 445883"/>
              <a:gd name="f167" fmla="val 435739"/>
              <a:gd name="f168" fmla="val 756058"/>
              <a:gd name="f169" fmla="val 733782"/>
              <a:gd name="f170" fmla="val 425107"/>
              <a:gd name="f171" fmla="val 780781"/>
              <a:gd name="f172" fmla="val 431187"/>
              <a:gd name="f173" fmla="val 863057"/>
              <a:gd name="f174" fmla="val 30169"/>
              <a:gd name="f175" fmla="val 743692"/>
              <a:gd name="f176" fmla="val 765973"/>
              <a:gd name="f177" fmla="val 764957"/>
              <a:gd name="f178" fmla="val 10048"/>
              <a:gd name="f179" fmla="val 692029"/>
              <a:gd name="f180" fmla="val 365521"/>
              <a:gd name="f181" fmla="val 376767"/>
              <a:gd name="f182" fmla="val 633662"/>
              <a:gd name="f183" fmla="val 611386"/>
              <a:gd name="f184" fmla="val 365938"/>
              <a:gd name="f185" fmla="val 672265"/>
              <a:gd name="f186" fmla="val 350911"/>
              <a:gd name="f187" fmla="val 743129"/>
              <a:gd name="f188" fmla="val 5570"/>
              <a:gd name="f189" fmla="val 617163"/>
              <a:gd name="f190" fmla="val 640489"/>
              <a:gd name="f191" fmla="val 606611"/>
              <a:gd name="f192" fmla="val 108906"/>
              <a:gd name="f193" fmla="val 506524"/>
              <a:gd name="f194" fmla="val 345128"/>
              <a:gd name="f195" fmla="val 272312"/>
              <a:gd name="f196" fmla="val 511248"/>
              <a:gd name="f197" fmla="val 488972"/>
              <a:gd name="f198" fmla="val 263030"/>
              <a:gd name="f199" fmla="val 489290"/>
              <a:gd name="f200" fmla="val 328485"/>
              <a:gd name="f201" fmla="val 585980"/>
              <a:gd name="f202" fmla="val 100252"/>
              <a:gd name="f203" fmla="val 489561"/>
              <a:gd name="f204" fmla="val 512789"/>
              <a:gd name="f205" fmla="val 493721"/>
              <a:gd name="f206" fmla="val 61289"/>
              <a:gd name="f207" fmla="val 412246"/>
              <a:gd name="f208" fmla="val 253561"/>
              <a:gd name="f209" fmla="val 221597"/>
              <a:gd name="f210" fmla="val 388735"/>
              <a:gd name="f211" fmla="val 366459"/>
              <a:gd name="f212" fmla="val 212399"/>
              <a:gd name="f213" fmla="val 395116"/>
              <a:gd name="f214" fmla="val 236854"/>
              <a:gd name="f215" fmla="val 473199"/>
              <a:gd name="f216" fmla="val 52587"/>
              <a:gd name="f217" fmla="val 361966"/>
              <a:gd name="f218" fmla="val 385181"/>
              <a:gd name="f219" fmla="val 380937"/>
              <a:gd name="f220" fmla="val 13636"/>
              <a:gd name="f221" fmla="val 318070"/>
              <a:gd name="f222" fmla="val 161973"/>
              <a:gd name="f223" fmla="val 170965"/>
              <a:gd name="f224" fmla="val 266328"/>
              <a:gd name="f225" fmla="val 244052"/>
              <a:gd name="f226" fmla="val 161767"/>
              <a:gd name="f227" fmla="val 300940"/>
              <a:gd name="f228" fmla="val 145329"/>
              <a:gd name="f229" fmla="val 360416"/>
              <a:gd name="f230" fmla="val 4982"/>
              <a:gd name="f231" fmla="val 218905"/>
              <a:gd name="f232" fmla="val 249720"/>
              <a:gd name="f233" fmla="val 241311"/>
              <a:gd name="f234" fmla="val 15475"/>
              <a:gd name="f235" fmla="val 188962"/>
              <a:gd name="f236" fmla="val 92909"/>
              <a:gd name="f237" fmla="val 100349"/>
              <a:gd name="f238" fmla="val 143932"/>
              <a:gd name="f239" fmla="val 121656"/>
              <a:gd name="f240" fmla="val 74091"/>
              <a:gd name="f241" fmla="val 141290"/>
              <a:gd name="f242" fmla="val 91533"/>
              <a:gd name="f243" fmla="val 189966"/>
              <a:gd name="f244" fmla="val 42875"/>
              <a:gd name="f245" fmla="+- 0 0 -90"/>
              <a:gd name="f246" fmla="*/ f3 1 2242827"/>
              <a:gd name="f247" fmla="*/ f4 1 2102966"/>
              <a:gd name="f248" fmla="+- f7 0 f5"/>
              <a:gd name="f249" fmla="+- f6 0 f5"/>
              <a:gd name="f250" fmla="*/ f245 f0 1"/>
              <a:gd name="f251" fmla="*/ f249 1 2242827"/>
              <a:gd name="f252" fmla="*/ f248 1 2102966"/>
              <a:gd name="f253" fmla="*/ 2220549 f249 1"/>
              <a:gd name="f254" fmla="*/ 0 f248 1"/>
              <a:gd name="f255" fmla="*/ 2242827 f249 1"/>
              <a:gd name="f256" fmla="*/ 2238641 f249 1"/>
              <a:gd name="f257" fmla="*/ 82607 f248 1"/>
              <a:gd name="f258" fmla="*/ 1 f249 1"/>
              <a:gd name="f259" fmla="*/ 2102966 f248 1"/>
              <a:gd name="f260" fmla="*/ 2080690 f248 1"/>
              <a:gd name="f261" fmla="*/ 2216479 f249 1"/>
              <a:gd name="f262" fmla="*/ 80336 f248 1"/>
              <a:gd name="f263" fmla="*/ 2098030 f249 1"/>
              <a:gd name="f264" fmla="*/ 2120412 f249 1"/>
              <a:gd name="f265" fmla="*/ 2116859 f249 1"/>
              <a:gd name="f266" fmla="*/ 70117 f248 1"/>
              <a:gd name="f267" fmla="*/ 1980571 f248 1"/>
              <a:gd name="f268" fmla="*/ 1958295 f248 1"/>
              <a:gd name="f269" fmla="*/ 2094588 f249 1"/>
              <a:gd name="f270" fmla="*/ 67938 f248 1"/>
              <a:gd name="f271" fmla="*/ 1975608 f249 1"/>
              <a:gd name="f272" fmla="*/ 1997887 f249 1"/>
              <a:gd name="f273" fmla="*/ 1994968 f249 1"/>
              <a:gd name="f274" fmla="*/ 57611 f248 1"/>
              <a:gd name="f275" fmla="*/ 1858047 f248 1"/>
              <a:gd name="f276" fmla="*/ 1835771 f248 1"/>
              <a:gd name="f277" fmla="*/ 1972805 f249 1"/>
              <a:gd name="f278" fmla="*/ 55322 f248 1"/>
              <a:gd name="f279" fmla="*/ 1853193 f249 1"/>
              <a:gd name="f280" fmla="*/ 1875472 f249 1"/>
              <a:gd name="f281" fmla="*/ 1873186 f249 1"/>
              <a:gd name="f282" fmla="*/ 45119 f248 1"/>
              <a:gd name="f283" fmla="*/ 0 f249 1"/>
              <a:gd name="f284" fmla="*/ 1735650 f248 1"/>
              <a:gd name="f285" fmla="*/ 1713374 f248 1"/>
              <a:gd name="f286" fmla="*/ 1851022 f249 1"/>
              <a:gd name="f287" fmla="*/ 42848 f248 1"/>
              <a:gd name="f288" fmla="*/ 1730668 f249 1"/>
              <a:gd name="f289" fmla="*/ 1753056 f249 1"/>
              <a:gd name="f290" fmla="*/ 1751404 f249 1"/>
              <a:gd name="f291" fmla="*/ 32610 f248 1"/>
              <a:gd name="f292" fmla="*/ 1613232 f248 1"/>
              <a:gd name="f293" fmla="*/ 1590961 f248 1"/>
              <a:gd name="f294" fmla="*/ 1729127 f249 1"/>
              <a:gd name="f295" fmla="*/ 30432 f248 1"/>
              <a:gd name="f296" fmla="*/ 1608247 f249 1"/>
              <a:gd name="f297" fmla="*/ 1630525 f249 1"/>
              <a:gd name="f298" fmla="*/ 1629507 f249 1"/>
              <a:gd name="f299" fmla="*/ 20086 f248 1"/>
              <a:gd name="f300" fmla="*/ 1490712 f248 1"/>
              <a:gd name="f301" fmla="*/ 1468436 f248 1"/>
              <a:gd name="f302" fmla="*/ 1607345 f249 1"/>
              <a:gd name="f303" fmla="*/ 17816 f248 1"/>
              <a:gd name="f304" fmla="*/ 1485833 f249 1"/>
              <a:gd name="f305" fmla="*/ 1508109 f249 1"/>
              <a:gd name="f306" fmla="*/ 1507724 f249 1"/>
              <a:gd name="f307" fmla="*/ 7596 f248 1"/>
              <a:gd name="f308" fmla="*/ 1368317 f248 1"/>
              <a:gd name="f309" fmla="*/ 1346041 f248 1"/>
              <a:gd name="f310" fmla="*/ 1485563 f249 1"/>
              <a:gd name="f311" fmla="*/ 5325 f248 1"/>
              <a:gd name="f312" fmla="*/ 1362591 f249 1"/>
              <a:gd name="f313" fmla="*/ 1385194 f249 1"/>
              <a:gd name="f314" fmla="*/ 1364797 f249 1"/>
              <a:gd name="f315" fmla="*/ 133264 f248 1"/>
              <a:gd name="f316" fmla="*/ 1245917 f248 1"/>
              <a:gd name="f317" fmla="*/ 1223641 f248 1"/>
              <a:gd name="f318" fmla="*/ 1342864 f249 1"/>
              <a:gd name="f319" fmla="*/ 128894 f248 1"/>
              <a:gd name="f320" fmla="*/ 1238878 f249 1"/>
              <a:gd name="f321" fmla="*/ 1261388 f249 1"/>
              <a:gd name="f322" fmla="*/ 1244763 f249 1"/>
              <a:gd name="f323" fmla="*/ 108614 f248 1"/>
              <a:gd name="f324" fmla="*/ 1123397 f248 1"/>
              <a:gd name="f325" fmla="*/ 1101121 f248 1"/>
              <a:gd name="f326" fmla="*/ 1222940 f249 1"/>
              <a:gd name="f327" fmla="*/ 104135 f248 1"/>
              <a:gd name="f328" fmla="*/ 1115178 f249 1"/>
              <a:gd name="f329" fmla="*/ 1137688 f249 1"/>
              <a:gd name="f330" fmla="*/ 1124836 f249 1"/>
              <a:gd name="f331" fmla="*/ 83962 f248 1"/>
              <a:gd name="f332" fmla="*/ 1000978 f248 1"/>
              <a:gd name="f333" fmla="*/ 978703 f248 1"/>
              <a:gd name="f334" fmla="*/ 1103012 f249 1"/>
              <a:gd name="f335" fmla="*/ 79485 f248 1"/>
              <a:gd name="f336" fmla="*/ 991375 f249 1"/>
              <a:gd name="f337" fmla="*/ 1013997 f249 1"/>
              <a:gd name="f338" fmla="*/ 1004915 f249 1"/>
              <a:gd name="f339" fmla="*/ 59331 f248 1"/>
              <a:gd name="f340" fmla="*/ 878583 f248 1"/>
              <a:gd name="f341" fmla="*/ 856307 f248 1"/>
              <a:gd name="f342" fmla="*/ 982981 f249 1"/>
              <a:gd name="f343" fmla="*/ 54853 f248 1"/>
              <a:gd name="f344" fmla="*/ 866108 f249 1"/>
              <a:gd name="f345" fmla="*/ 888384 f249 1"/>
              <a:gd name="f346" fmla="*/ 884876 f249 1"/>
              <a:gd name="f347" fmla="*/ 34680 f248 1"/>
              <a:gd name="f348" fmla="*/ 756058 f248 1"/>
              <a:gd name="f349" fmla="*/ 733782 f248 1"/>
              <a:gd name="f350" fmla="*/ 863057 f249 1"/>
              <a:gd name="f351" fmla="*/ 30169 f248 1"/>
              <a:gd name="f352" fmla="*/ 743692 f249 1"/>
              <a:gd name="f353" fmla="*/ 765973 f249 1"/>
              <a:gd name="f354" fmla="*/ 764957 f249 1"/>
              <a:gd name="f355" fmla="*/ 10048 f248 1"/>
              <a:gd name="f356" fmla="*/ 633662 f248 1"/>
              <a:gd name="f357" fmla="*/ 611386 f248 1"/>
              <a:gd name="f358" fmla="*/ 743129 f249 1"/>
              <a:gd name="f359" fmla="*/ 5570 f248 1"/>
              <a:gd name="f360" fmla="*/ 617163 f249 1"/>
              <a:gd name="f361" fmla="*/ 640489 f249 1"/>
              <a:gd name="f362" fmla="*/ 606611 f249 1"/>
              <a:gd name="f363" fmla="*/ 108906 f248 1"/>
              <a:gd name="f364" fmla="*/ 511248 f248 1"/>
              <a:gd name="f365" fmla="*/ 488972 f248 1"/>
              <a:gd name="f366" fmla="*/ 585980 f249 1"/>
              <a:gd name="f367" fmla="*/ 100252 f248 1"/>
              <a:gd name="f368" fmla="*/ 489561 f249 1"/>
              <a:gd name="f369" fmla="*/ 512789 f249 1"/>
              <a:gd name="f370" fmla="*/ 493721 f249 1"/>
              <a:gd name="f371" fmla="*/ 61289 f248 1"/>
              <a:gd name="f372" fmla="*/ 388735 f248 1"/>
              <a:gd name="f373" fmla="*/ 366459 f248 1"/>
              <a:gd name="f374" fmla="*/ 473199 f249 1"/>
              <a:gd name="f375" fmla="*/ 52587 f248 1"/>
              <a:gd name="f376" fmla="*/ 361966 f249 1"/>
              <a:gd name="f377" fmla="*/ 385181 f249 1"/>
              <a:gd name="f378" fmla="*/ 380937 f249 1"/>
              <a:gd name="f379" fmla="*/ 13636 f248 1"/>
              <a:gd name="f380" fmla="*/ 266328 f248 1"/>
              <a:gd name="f381" fmla="*/ 244052 f248 1"/>
              <a:gd name="f382" fmla="*/ 360416 f249 1"/>
              <a:gd name="f383" fmla="*/ 4982 f248 1"/>
              <a:gd name="f384" fmla="*/ 218905 f249 1"/>
              <a:gd name="f385" fmla="*/ 249720 f249 1"/>
              <a:gd name="f386" fmla="*/ 241311 f249 1"/>
              <a:gd name="f387" fmla="*/ 15475 f248 1"/>
              <a:gd name="f388" fmla="*/ 143932 f248 1"/>
              <a:gd name="f389" fmla="*/ 121656 f248 1"/>
              <a:gd name="f390" fmla="*/ 189966 f249 1"/>
              <a:gd name="f391" fmla="*/ 42875 f248 1"/>
              <a:gd name="f392" fmla="*/ f250 1 f2"/>
              <a:gd name="f393" fmla="*/ f253 1 2242827"/>
              <a:gd name="f394" fmla="*/ f254 1 2102966"/>
              <a:gd name="f395" fmla="*/ f255 1 2242827"/>
              <a:gd name="f396" fmla="*/ f256 1 2242827"/>
              <a:gd name="f397" fmla="*/ f257 1 2102966"/>
              <a:gd name="f398" fmla="*/ f258 1 2242827"/>
              <a:gd name="f399" fmla="*/ f259 1 2102966"/>
              <a:gd name="f400" fmla="*/ f260 1 2102966"/>
              <a:gd name="f401" fmla="*/ f261 1 2242827"/>
              <a:gd name="f402" fmla="*/ f262 1 2102966"/>
              <a:gd name="f403" fmla="*/ f263 1 2242827"/>
              <a:gd name="f404" fmla="*/ f264 1 2242827"/>
              <a:gd name="f405" fmla="*/ f265 1 2242827"/>
              <a:gd name="f406" fmla="*/ f266 1 2102966"/>
              <a:gd name="f407" fmla="*/ f267 1 2102966"/>
              <a:gd name="f408" fmla="*/ f268 1 2102966"/>
              <a:gd name="f409" fmla="*/ f269 1 2242827"/>
              <a:gd name="f410" fmla="*/ f270 1 2102966"/>
              <a:gd name="f411" fmla="*/ f271 1 2242827"/>
              <a:gd name="f412" fmla="*/ f272 1 2242827"/>
              <a:gd name="f413" fmla="*/ f273 1 2242827"/>
              <a:gd name="f414" fmla="*/ f274 1 2102966"/>
              <a:gd name="f415" fmla="*/ f275 1 2102966"/>
              <a:gd name="f416" fmla="*/ f276 1 2102966"/>
              <a:gd name="f417" fmla="*/ f277 1 2242827"/>
              <a:gd name="f418" fmla="*/ f278 1 2102966"/>
              <a:gd name="f419" fmla="*/ f279 1 2242827"/>
              <a:gd name="f420" fmla="*/ f280 1 2242827"/>
              <a:gd name="f421" fmla="*/ f281 1 2242827"/>
              <a:gd name="f422" fmla="*/ f282 1 2102966"/>
              <a:gd name="f423" fmla="*/ f283 1 2242827"/>
              <a:gd name="f424" fmla="*/ f284 1 2102966"/>
              <a:gd name="f425" fmla="*/ f285 1 2102966"/>
              <a:gd name="f426" fmla="*/ f286 1 2242827"/>
              <a:gd name="f427" fmla="*/ f287 1 2102966"/>
              <a:gd name="f428" fmla="*/ f288 1 2242827"/>
              <a:gd name="f429" fmla="*/ f289 1 2242827"/>
              <a:gd name="f430" fmla="*/ f290 1 2242827"/>
              <a:gd name="f431" fmla="*/ f291 1 2102966"/>
              <a:gd name="f432" fmla="*/ f292 1 2102966"/>
              <a:gd name="f433" fmla="*/ f293 1 2102966"/>
              <a:gd name="f434" fmla="*/ f294 1 2242827"/>
              <a:gd name="f435" fmla="*/ f295 1 2102966"/>
              <a:gd name="f436" fmla="*/ f296 1 2242827"/>
              <a:gd name="f437" fmla="*/ f297 1 2242827"/>
              <a:gd name="f438" fmla="*/ f298 1 2242827"/>
              <a:gd name="f439" fmla="*/ f299 1 2102966"/>
              <a:gd name="f440" fmla="*/ f300 1 2102966"/>
              <a:gd name="f441" fmla="*/ f301 1 2102966"/>
              <a:gd name="f442" fmla="*/ f302 1 2242827"/>
              <a:gd name="f443" fmla="*/ f303 1 2102966"/>
              <a:gd name="f444" fmla="*/ f304 1 2242827"/>
              <a:gd name="f445" fmla="*/ f305 1 2242827"/>
              <a:gd name="f446" fmla="*/ f306 1 2242827"/>
              <a:gd name="f447" fmla="*/ f307 1 2102966"/>
              <a:gd name="f448" fmla="*/ f308 1 2102966"/>
              <a:gd name="f449" fmla="*/ f309 1 2102966"/>
              <a:gd name="f450" fmla="*/ f310 1 2242827"/>
              <a:gd name="f451" fmla="*/ f311 1 2102966"/>
              <a:gd name="f452" fmla="*/ f312 1 2242827"/>
              <a:gd name="f453" fmla="*/ f313 1 2242827"/>
              <a:gd name="f454" fmla="*/ f314 1 2242827"/>
              <a:gd name="f455" fmla="*/ f315 1 2102966"/>
              <a:gd name="f456" fmla="*/ f316 1 2102966"/>
              <a:gd name="f457" fmla="*/ f317 1 2102966"/>
              <a:gd name="f458" fmla="*/ f318 1 2242827"/>
              <a:gd name="f459" fmla="*/ f319 1 2102966"/>
              <a:gd name="f460" fmla="*/ f320 1 2242827"/>
              <a:gd name="f461" fmla="*/ f321 1 2242827"/>
              <a:gd name="f462" fmla="*/ f322 1 2242827"/>
              <a:gd name="f463" fmla="*/ f323 1 2102966"/>
              <a:gd name="f464" fmla="*/ f324 1 2102966"/>
              <a:gd name="f465" fmla="*/ f325 1 2102966"/>
              <a:gd name="f466" fmla="*/ f326 1 2242827"/>
              <a:gd name="f467" fmla="*/ f327 1 2102966"/>
              <a:gd name="f468" fmla="*/ f328 1 2242827"/>
              <a:gd name="f469" fmla="*/ f329 1 2242827"/>
              <a:gd name="f470" fmla="*/ f330 1 2242827"/>
              <a:gd name="f471" fmla="*/ f331 1 2102966"/>
              <a:gd name="f472" fmla="*/ f332 1 2102966"/>
              <a:gd name="f473" fmla="*/ f333 1 2102966"/>
              <a:gd name="f474" fmla="*/ f334 1 2242827"/>
              <a:gd name="f475" fmla="*/ f335 1 2102966"/>
              <a:gd name="f476" fmla="*/ f336 1 2242827"/>
              <a:gd name="f477" fmla="*/ f337 1 2242827"/>
              <a:gd name="f478" fmla="*/ f338 1 2242827"/>
              <a:gd name="f479" fmla="*/ f339 1 2102966"/>
              <a:gd name="f480" fmla="*/ f340 1 2102966"/>
              <a:gd name="f481" fmla="*/ f341 1 2102966"/>
              <a:gd name="f482" fmla="*/ f342 1 2242827"/>
              <a:gd name="f483" fmla="*/ f343 1 2102966"/>
              <a:gd name="f484" fmla="*/ f344 1 2242827"/>
              <a:gd name="f485" fmla="*/ f345 1 2242827"/>
              <a:gd name="f486" fmla="*/ f346 1 2242827"/>
              <a:gd name="f487" fmla="*/ f347 1 2102966"/>
              <a:gd name="f488" fmla="*/ f348 1 2102966"/>
              <a:gd name="f489" fmla="*/ f349 1 2102966"/>
              <a:gd name="f490" fmla="*/ f350 1 2242827"/>
              <a:gd name="f491" fmla="*/ f351 1 2102966"/>
              <a:gd name="f492" fmla="*/ f352 1 2242827"/>
              <a:gd name="f493" fmla="*/ f353 1 2242827"/>
              <a:gd name="f494" fmla="*/ f354 1 2242827"/>
              <a:gd name="f495" fmla="*/ f355 1 2102966"/>
              <a:gd name="f496" fmla="*/ f356 1 2102966"/>
              <a:gd name="f497" fmla="*/ f357 1 2102966"/>
              <a:gd name="f498" fmla="*/ f358 1 2242827"/>
              <a:gd name="f499" fmla="*/ f359 1 2102966"/>
              <a:gd name="f500" fmla="*/ f360 1 2242827"/>
              <a:gd name="f501" fmla="*/ f361 1 2242827"/>
              <a:gd name="f502" fmla="*/ f362 1 2242827"/>
              <a:gd name="f503" fmla="*/ f363 1 2102966"/>
              <a:gd name="f504" fmla="*/ f364 1 2102966"/>
              <a:gd name="f505" fmla="*/ f365 1 2102966"/>
              <a:gd name="f506" fmla="*/ f366 1 2242827"/>
              <a:gd name="f507" fmla="*/ f367 1 2102966"/>
              <a:gd name="f508" fmla="*/ f368 1 2242827"/>
              <a:gd name="f509" fmla="*/ f369 1 2242827"/>
              <a:gd name="f510" fmla="*/ f370 1 2242827"/>
              <a:gd name="f511" fmla="*/ f371 1 2102966"/>
              <a:gd name="f512" fmla="*/ f372 1 2102966"/>
              <a:gd name="f513" fmla="*/ f373 1 2102966"/>
              <a:gd name="f514" fmla="*/ f374 1 2242827"/>
              <a:gd name="f515" fmla="*/ f375 1 2102966"/>
              <a:gd name="f516" fmla="*/ f376 1 2242827"/>
              <a:gd name="f517" fmla="*/ f377 1 2242827"/>
              <a:gd name="f518" fmla="*/ f378 1 2242827"/>
              <a:gd name="f519" fmla="*/ f379 1 2102966"/>
              <a:gd name="f520" fmla="*/ f380 1 2102966"/>
              <a:gd name="f521" fmla="*/ f381 1 2102966"/>
              <a:gd name="f522" fmla="*/ f382 1 2242827"/>
              <a:gd name="f523" fmla="*/ f383 1 2102966"/>
              <a:gd name="f524" fmla="*/ f384 1 2242827"/>
              <a:gd name="f525" fmla="*/ f385 1 2242827"/>
              <a:gd name="f526" fmla="*/ f386 1 2242827"/>
              <a:gd name="f527" fmla="*/ f387 1 2102966"/>
              <a:gd name="f528" fmla="*/ f388 1 2102966"/>
              <a:gd name="f529" fmla="*/ f389 1 2102966"/>
              <a:gd name="f530" fmla="*/ f390 1 2242827"/>
              <a:gd name="f531" fmla="*/ f391 1 2102966"/>
              <a:gd name="f532" fmla="*/ f5 1 f251"/>
              <a:gd name="f533" fmla="*/ f6 1 f251"/>
              <a:gd name="f534" fmla="*/ f5 1 f252"/>
              <a:gd name="f535" fmla="*/ f7 1 f252"/>
              <a:gd name="f536" fmla="+- f392 0 f1"/>
              <a:gd name="f537" fmla="*/ f393 1 f251"/>
              <a:gd name="f538" fmla="*/ f394 1 f252"/>
              <a:gd name="f539" fmla="*/ f395 1 f251"/>
              <a:gd name="f540" fmla="*/ f396 1 f251"/>
              <a:gd name="f541" fmla="*/ f397 1 f252"/>
              <a:gd name="f542" fmla="*/ f398 1 f251"/>
              <a:gd name="f543" fmla="*/ f399 1 f252"/>
              <a:gd name="f544" fmla="*/ f400 1 f252"/>
              <a:gd name="f545" fmla="*/ f401 1 f251"/>
              <a:gd name="f546" fmla="*/ f402 1 f252"/>
              <a:gd name="f547" fmla="*/ f403 1 f251"/>
              <a:gd name="f548" fmla="*/ f404 1 f251"/>
              <a:gd name="f549" fmla="*/ f405 1 f251"/>
              <a:gd name="f550" fmla="*/ f406 1 f252"/>
              <a:gd name="f551" fmla="*/ f407 1 f252"/>
              <a:gd name="f552" fmla="*/ f408 1 f252"/>
              <a:gd name="f553" fmla="*/ f409 1 f251"/>
              <a:gd name="f554" fmla="*/ f410 1 f252"/>
              <a:gd name="f555" fmla="*/ f411 1 f251"/>
              <a:gd name="f556" fmla="*/ f412 1 f251"/>
              <a:gd name="f557" fmla="*/ f413 1 f251"/>
              <a:gd name="f558" fmla="*/ f414 1 f252"/>
              <a:gd name="f559" fmla="*/ f415 1 f252"/>
              <a:gd name="f560" fmla="*/ f416 1 f252"/>
              <a:gd name="f561" fmla="*/ f417 1 f251"/>
              <a:gd name="f562" fmla="*/ f418 1 f252"/>
              <a:gd name="f563" fmla="*/ f419 1 f251"/>
              <a:gd name="f564" fmla="*/ f420 1 f251"/>
              <a:gd name="f565" fmla="*/ f421 1 f251"/>
              <a:gd name="f566" fmla="*/ f422 1 f252"/>
              <a:gd name="f567" fmla="*/ f423 1 f251"/>
              <a:gd name="f568" fmla="*/ f424 1 f252"/>
              <a:gd name="f569" fmla="*/ f425 1 f252"/>
              <a:gd name="f570" fmla="*/ f426 1 f251"/>
              <a:gd name="f571" fmla="*/ f427 1 f252"/>
              <a:gd name="f572" fmla="*/ f428 1 f251"/>
              <a:gd name="f573" fmla="*/ f429 1 f251"/>
              <a:gd name="f574" fmla="*/ f430 1 f251"/>
              <a:gd name="f575" fmla="*/ f431 1 f252"/>
              <a:gd name="f576" fmla="*/ f432 1 f252"/>
              <a:gd name="f577" fmla="*/ f433 1 f252"/>
              <a:gd name="f578" fmla="*/ f434 1 f251"/>
              <a:gd name="f579" fmla="*/ f435 1 f252"/>
              <a:gd name="f580" fmla="*/ f436 1 f251"/>
              <a:gd name="f581" fmla="*/ f437 1 f251"/>
              <a:gd name="f582" fmla="*/ f438 1 f251"/>
              <a:gd name="f583" fmla="*/ f439 1 f252"/>
              <a:gd name="f584" fmla="*/ f440 1 f252"/>
              <a:gd name="f585" fmla="*/ f441 1 f252"/>
              <a:gd name="f586" fmla="*/ f442 1 f251"/>
              <a:gd name="f587" fmla="*/ f443 1 f252"/>
              <a:gd name="f588" fmla="*/ f444 1 f251"/>
              <a:gd name="f589" fmla="*/ f445 1 f251"/>
              <a:gd name="f590" fmla="*/ f446 1 f251"/>
              <a:gd name="f591" fmla="*/ f447 1 f252"/>
              <a:gd name="f592" fmla="*/ f448 1 f252"/>
              <a:gd name="f593" fmla="*/ f449 1 f252"/>
              <a:gd name="f594" fmla="*/ f450 1 f251"/>
              <a:gd name="f595" fmla="*/ f451 1 f252"/>
              <a:gd name="f596" fmla="*/ f452 1 f251"/>
              <a:gd name="f597" fmla="*/ f453 1 f251"/>
              <a:gd name="f598" fmla="*/ f454 1 f251"/>
              <a:gd name="f599" fmla="*/ f455 1 f252"/>
              <a:gd name="f600" fmla="*/ f456 1 f252"/>
              <a:gd name="f601" fmla="*/ f457 1 f252"/>
              <a:gd name="f602" fmla="*/ f458 1 f251"/>
              <a:gd name="f603" fmla="*/ f459 1 f252"/>
              <a:gd name="f604" fmla="*/ f460 1 f251"/>
              <a:gd name="f605" fmla="*/ f461 1 f251"/>
              <a:gd name="f606" fmla="*/ f462 1 f251"/>
              <a:gd name="f607" fmla="*/ f463 1 f252"/>
              <a:gd name="f608" fmla="*/ f464 1 f252"/>
              <a:gd name="f609" fmla="*/ f465 1 f252"/>
              <a:gd name="f610" fmla="*/ f466 1 f251"/>
              <a:gd name="f611" fmla="*/ f467 1 f252"/>
              <a:gd name="f612" fmla="*/ f468 1 f251"/>
              <a:gd name="f613" fmla="*/ f469 1 f251"/>
              <a:gd name="f614" fmla="*/ f470 1 f251"/>
              <a:gd name="f615" fmla="*/ f471 1 f252"/>
              <a:gd name="f616" fmla="*/ f472 1 f252"/>
              <a:gd name="f617" fmla="*/ f473 1 f252"/>
              <a:gd name="f618" fmla="*/ f474 1 f251"/>
              <a:gd name="f619" fmla="*/ f475 1 f252"/>
              <a:gd name="f620" fmla="*/ f476 1 f251"/>
              <a:gd name="f621" fmla="*/ f477 1 f251"/>
              <a:gd name="f622" fmla="*/ f478 1 f251"/>
              <a:gd name="f623" fmla="*/ f479 1 f252"/>
              <a:gd name="f624" fmla="*/ f480 1 f252"/>
              <a:gd name="f625" fmla="*/ f481 1 f252"/>
              <a:gd name="f626" fmla="*/ f482 1 f251"/>
              <a:gd name="f627" fmla="*/ f483 1 f252"/>
              <a:gd name="f628" fmla="*/ f484 1 f251"/>
              <a:gd name="f629" fmla="*/ f485 1 f251"/>
              <a:gd name="f630" fmla="*/ f486 1 f251"/>
              <a:gd name="f631" fmla="*/ f487 1 f252"/>
              <a:gd name="f632" fmla="*/ f488 1 f252"/>
              <a:gd name="f633" fmla="*/ f489 1 f252"/>
              <a:gd name="f634" fmla="*/ f490 1 f251"/>
              <a:gd name="f635" fmla="*/ f491 1 f252"/>
              <a:gd name="f636" fmla="*/ f492 1 f251"/>
              <a:gd name="f637" fmla="*/ f493 1 f251"/>
              <a:gd name="f638" fmla="*/ f494 1 f251"/>
              <a:gd name="f639" fmla="*/ f495 1 f252"/>
              <a:gd name="f640" fmla="*/ f496 1 f252"/>
              <a:gd name="f641" fmla="*/ f497 1 f252"/>
              <a:gd name="f642" fmla="*/ f498 1 f251"/>
              <a:gd name="f643" fmla="*/ f499 1 f252"/>
              <a:gd name="f644" fmla="*/ f500 1 f251"/>
              <a:gd name="f645" fmla="*/ f501 1 f251"/>
              <a:gd name="f646" fmla="*/ f502 1 f251"/>
              <a:gd name="f647" fmla="*/ f503 1 f252"/>
              <a:gd name="f648" fmla="*/ f504 1 f252"/>
              <a:gd name="f649" fmla="*/ f505 1 f252"/>
              <a:gd name="f650" fmla="*/ f506 1 f251"/>
              <a:gd name="f651" fmla="*/ f507 1 f252"/>
              <a:gd name="f652" fmla="*/ f508 1 f251"/>
              <a:gd name="f653" fmla="*/ f509 1 f251"/>
              <a:gd name="f654" fmla="*/ f510 1 f251"/>
              <a:gd name="f655" fmla="*/ f511 1 f252"/>
              <a:gd name="f656" fmla="*/ f512 1 f252"/>
              <a:gd name="f657" fmla="*/ f513 1 f252"/>
              <a:gd name="f658" fmla="*/ f514 1 f251"/>
              <a:gd name="f659" fmla="*/ f515 1 f252"/>
              <a:gd name="f660" fmla="*/ f516 1 f251"/>
              <a:gd name="f661" fmla="*/ f517 1 f251"/>
              <a:gd name="f662" fmla="*/ f518 1 f251"/>
              <a:gd name="f663" fmla="*/ f519 1 f252"/>
              <a:gd name="f664" fmla="*/ f520 1 f252"/>
              <a:gd name="f665" fmla="*/ f521 1 f252"/>
              <a:gd name="f666" fmla="*/ f522 1 f251"/>
              <a:gd name="f667" fmla="*/ f523 1 f252"/>
              <a:gd name="f668" fmla="*/ f524 1 f251"/>
              <a:gd name="f669" fmla="*/ f525 1 f251"/>
              <a:gd name="f670" fmla="*/ f526 1 f251"/>
              <a:gd name="f671" fmla="*/ f527 1 f252"/>
              <a:gd name="f672" fmla="*/ f528 1 f252"/>
              <a:gd name="f673" fmla="*/ f529 1 f252"/>
              <a:gd name="f674" fmla="*/ f530 1 f251"/>
              <a:gd name="f675" fmla="*/ f531 1 f252"/>
              <a:gd name="f676" fmla="*/ f532 f246 1"/>
              <a:gd name="f677" fmla="*/ f533 f246 1"/>
              <a:gd name="f678" fmla="*/ f535 f247 1"/>
              <a:gd name="f679" fmla="*/ f534 f247 1"/>
              <a:gd name="f680" fmla="*/ f537 f246 1"/>
              <a:gd name="f681" fmla="*/ f538 f247 1"/>
              <a:gd name="f682" fmla="*/ f539 f246 1"/>
              <a:gd name="f683" fmla="*/ f540 f246 1"/>
              <a:gd name="f684" fmla="*/ f541 f247 1"/>
              <a:gd name="f685" fmla="*/ f542 f246 1"/>
              <a:gd name="f686" fmla="*/ f543 f247 1"/>
              <a:gd name="f687" fmla="*/ f544 f247 1"/>
              <a:gd name="f688" fmla="*/ f545 f246 1"/>
              <a:gd name="f689" fmla="*/ f546 f247 1"/>
              <a:gd name="f690" fmla="*/ f547 f246 1"/>
              <a:gd name="f691" fmla="*/ f548 f246 1"/>
              <a:gd name="f692" fmla="*/ f549 f246 1"/>
              <a:gd name="f693" fmla="*/ f550 f247 1"/>
              <a:gd name="f694" fmla="*/ f551 f247 1"/>
              <a:gd name="f695" fmla="*/ f552 f247 1"/>
              <a:gd name="f696" fmla="*/ f553 f246 1"/>
              <a:gd name="f697" fmla="*/ f554 f247 1"/>
              <a:gd name="f698" fmla="*/ f555 f246 1"/>
              <a:gd name="f699" fmla="*/ f556 f246 1"/>
              <a:gd name="f700" fmla="*/ f557 f246 1"/>
              <a:gd name="f701" fmla="*/ f558 f247 1"/>
              <a:gd name="f702" fmla="*/ f559 f247 1"/>
              <a:gd name="f703" fmla="*/ f560 f247 1"/>
              <a:gd name="f704" fmla="*/ f561 f246 1"/>
              <a:gd name="f705" fmla="*/ f562 f247 1"/>
              <a:gd name="f706" fmla="*/ f563 f246 1"/>
              <a:gd name="f707" fmla="*/ f564 f246 1"/>
              <a:gd name="f708" fmla="*/ f565 f246 1"/>
              <a:gd name="f709" fmla="*/ f566 f247 1"/>
              <a:gd name="f710" fmla="*/ f567 f246 1"/>
              <a:gd name="f711" fmla="*/ f568 f247 1"/>
              <a:gd name="f712" fmla="*/ f569 f247 1"/>
              <a:gd name="f713" fmla="*/ f570 f246 1"/>
              <a:gd name="f714" fmla="*/ f571 f247 1"/>
              <a:gd name="f715" fmla="*/ f572 f246 1"/>
              <a:gd name="f716" fmla="*/ f573 f246 1"/>
              <a:gd name="f717" fmla="*/ f574 f246 1"/>
              <a:gd name="f718" fmla="*/ f575 f247 1"/>
              <a:gd name="f719" fmla="*/ f576 f247 1"/>
              <a:gd name="f720" fmla="*/ f577 f247 1"/>
              <a:gd name="f721" fmla="*/ f578 f246 1"/>
              <a:gd name="f722" fmla="*/ f579 f247 1"/>
              <a:gd name="f723" fmla="*/ f580 f246 1"/>
              <a:gd name="f724" fmla="*/ f581 f246 1"/>
              <a:gd name="f725" fmla="*/ f582 f246 1"/>
              <a:gd name="f726" fmla="*/ f583 f247 1"/>
              <a:gd name="f727" fmla="*/ f584 f247 1"/>
              <a:gd name="f728" fmla="*/ f585 f247 1"/>
              <a:gd name="f729" fmla="*/ f586 f246 1"/>
              <a:gd name="f730" fmla="*/ f587 f247 1"/>
              <a:gd name="f731" fmla="*/ f588 f246 1"/>
              <a:gd name="f732" fmla="*/ f589 f246 1"/>
              <a:gd name="f733" fmla="*/ f590 f246 1"/>
              <a:gd name="f734" fmla="*/ f591 f247 1"/>
              <a:gd name="f735" fmla="*/ f592 f247 1"/>
              <a:gd name="f736" fmla="*/ f593 f247 1"/>
              <a:gd name="f737" fmla="*/ f594 f246 1"/>
              <a:gd name="f738" fmla="*/ f595 f247 1"/>
              <a:gd name="f739" fmla="*/ f596 f246 1"/>
              <a:gd name="f740" fmla="*/ f597 f246 1"/>
              <a:gd name="f741" fmla="*/ f598 f246 1"/>
              <a:gd name="f742" fmla="*/ f599 f247 1"/>
              <a:gd name="f743" fmla="*/ f600 f247 1"/>
              <a:gd name="f744" fmla="*/ f601 f247 1"/>
              <a:gd name="f745" fmla="*/ f602 f246 1"/>
              <a:gd name="f746" fmla="*/ f603 f247 1"/>
              <a:gd name="f747" fmla="*/ f604 f246 1"/>
              <a:gd name="f748" fmla="*/ f605 f246 1"/>
              <a:gd name="f749" fmla="*/ f606 f246 1"/>
              <a:gd name="f750" fmla="*/ f607 f247 1"/>
              <a:gd name="f751" fmla="*/ f608 f247 1"/>
              <a:gd name="f752" fmla="*/ f609 f247 1"/>
              <a:gd name="f753" fmla="*/ f610 f246 1"/>
              <a:gd name="f754" fmla="*/ f611 f247 1"/>
              <a:gd name="f755" fmla="*/ f612 f246 1"/>
              <a:gd name="f756" fmla="*/ f613 f246 1"/>
              <a:gd name="f757" fmla="*/ f614 f246 1"/>
              <a:gd name="f758" fmla="*/ f615 f247 1"/>
              <a:gd name="f759" fmla="*/ f616 f247 1"/>
              <a:gd name="f760" fmla="*/ f617 f247 1"/>
              <a:gd name="f761" fmla="*/ f618 f246 1"/>
              <a:gd name="f762" fmla="*/ f619 f247 1"/>
              <a:gd name="f763" fmla="*/ f620 f246 1"/>
              <a:gd name="f764" fmla="*/ f621 f246 1"/>
              <a:gd name="f765" fmla="*/ f622 f246 1"/>
              <a:gd name="f766" fmla="*/ f623 f247 1"/>
              <a:gd name="f767" fmla="*/ f624 f247 1"/>
              <a:gd name="f768" fmla="*/ f625 f247 1"/>
              <a:gd name="f769" fmla="*/ f626 f246 1"/>
              <a:gd name="f770" fmla="*/ f627 f247 1"/>
              <a:gd name="f771" fmla="*/ f628 f246 1"/>
              <a:gd name="f772" fmla="*/ f629 f246 1"/>
              <a:gd name="f773" fmla="*/ f630 f246 1"/>
              <a:gd name="f774" fmla="*/ f631 f247 1"/>
              <a:gd name="f775" fmla="*/ f632 f247 1"/>
              <a:gd name="f776" fmla="*/ f633 f247 1"/>
              <a:gd name="f777" fmla="*/ f634 f246 1"/>
              <a:gd name="f778" fmla="*/ f635 f247 1"/>
              <a:gd name="f779" fmla="*/ f636 f246 1"/>
              <a:gd name="f780" fmla="*/ f637 f246 1"/>
              <a:gd name="f781" fmla="*/ f638 f246 1"/>
              <a:gd name="f782" fmla="*/ f639 f247 1"/>
              <a:gd name="f783" fmla="*/ f640 f247 1"/>
              <a:gd name="f784" fmla="*/ f641 f247 1"/>
              <a:gd name="f785" fmla="*/ f642 f246 1"/>
              <a:gd name="f786" fmla="*/ f643 f247 1"/>
              <a:gd name="f787" fmla="*/ f644 f246 1"/>
              <a:gd name="f788" fmla="*/ f645 f246 1"/>
              <a:gd name="f789" fmla="*/ f646 f246 1"/>
              <a:gd name="f790" fmla="*/ f647 f247 1"/>
              <a:gd name="f791" fmla="*/ f648 f247 1"/>
              <a:gd name="f792" fmla="*/ f649 f247 1"/>
              <a:gd name="f793" fmla="*/ f650 f246 1"/>
              <a:gd name="f794" fmla="*/ f651 f247 1"/>
              <a:gd name="f795" fmla="*/ f652 f246 1"/>
              <a:gd name="f796" fmla="*/ f653 f246 1"/>
              <a:gd name="f797" fmla="*/ f654 f246 1"/>
              <a:gd name="f798" fmla="*/ f655 f247 1"/>
              <a:gd name="f799" fmla="*/ f656 f247 1"/>
              <a:gd name="f800" fmla="*/ f657 f247 1"/>
              <a:gd name="f801" fmla="*/ f658 f246 1"/>
              <a:gd name="f802" fmla="*/ f659 f247 1"/>
              <a:gd name="f803" fmla="*/ f660 f246 1"/>
              <a:gd name="f804" fmla="*/ f661 f246 1"/>
              <a:gd name="f805" fmla="*/ f662 f246 1"/>
              <a:gd name="f806" fmla="*/ f663 f247 1"/>
              <a:gd name="f807" fmla="*/ f664 f247 1"/>
              <a:gd name="f808" fmla="*/ f665 f247 1"/>
              <a:gd name="f809" fmla="*/ f666 f246 1"/>
              <a:gd name="f810" fmla="*/ f667 f247 1"/>
              <a:gd name="f811" fmla="*/ f668 f246 1"/>
              <a:gd name="f812" fmla="*/ f669 f246 1"/>
              <a:gd name="f813" fmla="*/ f670 f246 1"/>
              <a:gd name="f814" fmla="*/ f671 f247 1"/>
              <a:gd name="f815" fmla="*/ f672 f247 1"/>
              <a:gd name="f816" fmla="*/ f673 f247 1"/>
              <a:gd name="f817" fmla="*/ f674 f246 1"/>
              <a:gd name="f818" fmla="*/ f675 f24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36">
                <a:pos x="f680" y="f681"/>
              </a:cxn>
              <a:cxn ang="f536">
                <a:pos x="f682" y="f681"/>
              </a:cxn>
              <a:cxn ang="f536">
                <a:pos x="f683" y="f684"/>
              </a:cxn>
              <a:cxn ang="f536">
                <a:pos x="f685" y="f686"/>
              </a:cxn>
              <a:cxn ang="f536">
                <a:pos x="f685" y="f687"/>
              </a:cxn>
              <a:cxn ang="f536">
                <a:pos x="f688" y="f689"/>
              </a:cxn>
              <a:cxn ang="f536">
                <a:pos x="f690" y="f681"/>
              </a:cxn>
              <a:cxn ang="f536">
                <a:pos x="f691" y="f681"/>
              </a:cxn>
              <a:cxn ang="f536">
                <a:pos x="f692" y="f693"/>
              </a:cxn>
              <a:cxn ang="f536">
                <a:pos x="f685" y="f694"/>
              </a:cxn>
              <a:cxn ang="f536">
                <a:pos x="f685" y="f695"/>
              </a:cxn>
              <a:cxn ang="f536">
                <a:pos x="f696" y="f697"/>
              </a:cxn>
              <a:cxn ang="f536">
                <a:pos x="f698" y="f681"/>
              </a:cxn>
              <a:cxn ang="f536">
                <a:pos x="f699" y="f681"/>
              </a:cxn>
              <a:cxn ang="f536">
                <a:pos x="f700" y="f701"/>
              </a:cxn>
              <a:cxn ang="f536">
                <a:pos x="f685" y="f702"/>
              </a:cxn>
              <a:cxn ang="f536">
                <a:pos x="f685" y="f703"/>
              </a:cxn>
              <a:cxn ang="f536">
                <a:pos x="f704" y="f705"/>
              </a:cxn>
              <a:cxn ang="f536">
                <a:pos x="f706" y="f681"/>
              </a:cxn>
              <a:cxn ang="f536">
                <a:pos x="f707" y="f681"/>
              </a:cxn>
              <a:cxn ang="f536">
                <a:pos x="f708" y="f709"/>
              </a:cxn>
              <a:cxn ang="f536">
                <a:pos x="f710" y="f711"/>
              </a:cxn>
              <a:cxn ang="f536">
                <a:pos x="f710" y="f712"/>
              </a:cxn>
              <a:cxn ang="f536">
                <a:pos x="f713" y="f714"/>
              </a:cxn>
              <a:cxn ang="f536">
                <a:pos x="f715" y="f681"/>
              </a:cxn>
              <a:cxn ang="f536">
                <a:pos x="f716" y="f681"/>
              </a:cxn>
              <a:cxn ang="f536">
                <a:pos x="f717" y="f718"/>
              </a:cxn>
              <a:cxn ang="f536">
                <a:pos x="f710" y="f719"/>
              </a:cxn>
              <a:cxn ang="f536">
                <a:pos x="f710" y="f720"/>
              </a:cxn>
              <a:cxn ang="f536">
                <a:pos x="f721" y="f722"/>
              </a:cxn>
              <a:cxn ang="f536">
                <a:pos x="f723" y="f681"/>
              </a:cxn>
              <a:cxn ang="f536">
                <a:pos x="f724" y="f681"/>
              </a:cxn>
              <a:cxn ang="f536">
                <a:pos x="f725" y="f726"/>
              </a:cxn>
              <a:cxn ang="f536">
                <a:pos x="f710" y="f727"/>
              </a:cxn>
              <a:cxn ang="f536">
                <a:pos x="f710" y="f728"/>
              </a:cxn>
              <a:cxn ang="f536">
                <a:pos x="f729" y="f730"/>
              </a:cxn>
              <a:cxn ang="f536">
                <a:pos x="f731" y="f681"/>
              </a:cxn>
              <a:cxn ang="f536">
                <a:pos x="f732" y="f681"/>
              </a:cxn>
              <a:cxn ang="f536">
                <a:pos x="f733" y="f734"/>
              </a:cxn>
              <a:cxn ang="f536">
                <a:pos x="f710" y="f735"/>
              </a:cxn>
              <a:cxn ang="f536">
                <a:pos x="f710" y="f736"/>
              </a:cxn>
              <a:cxn ang="f536">
                <a:pos x="f737" y="f738"/>
              </a:cxn>
              <a:cxn ang="f536">
                <a:pos x="f739" y="f681"/>
              </a:cxn>
              <a:cxn ang="f536">
                <a:pos x="f740" y="f681"/>
              </a:cxn>
              <a:cxn ang="f536">
                <a:pos x="f741" y="f742"/>
              </a:cxn>
              <a:cxn ang="f536">
                <a:pos x="f710" y="f743"/>
              </a:cxn>
              <a:cxn ang="f536">
                <a:pos x="f710" y="f744"/>
              </a:cxn>
              <a:cxn ang="f536">
                <a:pos x="f745" y="f746"/>
              </a:cxn>
              <a:cxn ang="f536">
                <a:pos x="f747" y="f681"/>
              </a:cxn>
              <a:cxn ang="f536">
                <a:pos x="f748" y="f681"/>
              </a:cxn>
              <a:cxn ang="f536">
                <a:pos x="f749" y="f750"/>
              </a:cxn>
              <a:cxn ang="f536">
                <a:pos x="f710" y="f751"/>
              </a:cxn>
              <a:cxn ang="f536">
                <a:pos x="f710" y="f752"/>
              </a:cxn>
              <a:cxn ang="f536">
                <a:pos x="f753" y="f754"/>
              </a:cxn>
              <a:cxn ang="f536">
                <a:pos x="f755" y="f681"/>
              </a:cxn>
              <a:cxn ang="f536">
                <a:pos x="f756" y="f681"/>
              </a:cxn>
              <a:cxn ang="f536">
                <a:pos x="f757" y="f758"/>
              </a:cxn>
              <a:cxn ang="f536">
                <a:pos x="f710" y="f759"/>
              </a:cxn>
              <a:cxn ang="f536">
                <a:pos x="f710" y="f760"/>
              </a:cxn>
              <a:cxn ang="f536">
                <a:pos x="f761" y="f762"/>
              </a:cxn>
              <a:cxn ang="f536">
                <a:pos x="f763" y="f681"/>
              </a:cxn>
              <a:cxn ang="f536">
                <a:pos x="f764" y="f681"/>
              </a:cxn>
              <a:cxn ang="f536">
                <a:pos x="f765" y="f766"/>
              </a:cxn>
              <a:cxn ang="f536">
                <a:pos x="f710" y="f767"/>
              </a:cxn>
              <a:cxn ang="f536">
                <a:pos x="f710" y="f768"/>
              </a:cxn>
              <a:cxn ang="f536">
                <a:pos x="f769" y="f770"/>
              </a:cxn>
              <a:cxn ang="f536">
                <a:pos x="f771" y="f681"/>
              </a:cxn>
              <a:cxn ang="f536">
                <a:pos x="f772" y="f681"/>
              </a:cxn>
              <a:cxn ang="f536">
                <a:pos x="f773" y="f774"/>
              </a:cxn>
              <a:cxn ang="f536">
                <a:pos x="f710" y="f775"/>
              </a:cxn>
              <a:cxn ang="f536">
                <a:pos x="f710" y="f776"/>
              </a:cxn>
              <a:cxn ang="f536">
                <a:pos x="f777" y="f778"/>
              </a:cxn>
              <a:cxn ang="f536">
                <a:pos x="f779" y="f681"/>
              </a:cxn>
              <a:cxn ang="f536">
                <a:pos x="f780" y="f681"/>
              </a:cxn>
              <a:cxn ang="f536">
                <a:pos x="f781" y="f782"/>
              </a:cxn>
              <a:cxn ang="f536">
                <a:pos x="f710" y="f783"/>
              </a:cxn>
              <a:cxn ang="f536">
                <a:pos x="f710" y="f784"/>
              </a:cxn>
              <a:cxn ang="f536">
                <a:pos x="f785" y="f786"/>
              </a:cxn>
              <a:cxn ang="f536">
                <a:pos x="f787" y="f681"/>
              </a:cxn>
              <a:cxn ang="f536">
                <a:pos x="f788" y="f681"/>
              </a:cxn>
              <a:cxn ang="f536">
                <a:pos x="f789" y="f790"/>
              </a:cxn>
              <a:cxn ang="f536">
                <a:pos x="f710" y="f791"/>
              </a:cxn>
              <a:cxn ang="f536">
                <a:pos x="f710" y="f792"/>
              </a:cxn>
              <a:cxn ang="f536">
                <a:pos x="f793" y="f794"/>
              </a:cxn>
              <a:cxn ang="f536">
                <a:pos x="f795" y="f681"/>
              </a:cxn>
              <a:cxn ang="f536">
                <a:pos x="f796" y="f681"/>
              </a:cxn>
              <a:cxn ang="f536">
                <a:pos x="f797" y="f798"/>
              </a:cxn>
              <a:cxn ang="f536">
                <a:pos x="f710" y="f799"/>
              </a:cxn>
              <a:cxn ang="f536">
                <a:pos x="f710" y="f800"/>
              </a:cxn>
              <a:cxn ang="f536">
                <a:pos x="f801" y="f802"/>
              </a:cxn>
              <a:cxn ang="f536">
                <a:pos x="f803" y="f681"/>
              </a:cxn>
              <a:cxn ang="f536">
                <a:pos x="f804" y="f681"/>
              </a:cxn>
              <a:cxn ang="f536">
                <a:pos x="f805" y="f806"/>
              </a:cxn>
              <a:cxn ang="f536">
                <a:pos x="f710" y="f807"/>
              </a:cxn>
              <a:cxn ang="f536">
                <a:pos x="f710" y="f808"/>
              </a:cxn>
              <a:cxn ang="f536">
                <a:pos x="f809" y="f810"/>
              </a:cxn>
              <a:cxn ang="f536">
                <a:pos x="f811" y="f681"/>
              </a:cxn>
              <a:cxn ang="f536">
                <a:pos x="f812" y="f681"/>
              </a:cxn>
              <a:cxn ang="f536">
                <a:pos x="f813" y="f814"/>
              </a:cxn>
              <a:cxn ang="f536">
                <a:pos x="f710" y="f815"/>
              </a:cxn>
              <a:cxn ang="f536">
                <a:pos x="f710" y="f816"/>
              </a:cxn>
              <a:cxn ang="f536">
                <a:pos x="f817" y="f818"/>
              </a:cxn>
            </a:cxnLst>
            <a:rect l="f676" t="f679" r="f677" b="f678"/>
            <a:pathLst>
              <a:path w="2242827" h="2102966">
                <a:moveTo>
                  <a:pt x="f8" y="f5"/>
                </a:moveTo>
                <a:lnTo>
                  <a:pt x="f6" y="f5"/>
                </a:lnTo>
                <a:lnTo>
                  <a:pt x="f9" y="f10"/>
                </a:lnTo>
                <a:cubicBezTo>
                  <a:pt x="f11" y="f12"/>
                  <a:pt x="f13" y="f7"/>
                  <a:pt x="f14" y="f7"/>
                </a:cubicBezTo>
                <a:lnTo>
                  <a:pt x="f14" y="f15"/>
                </a:lnTo>
                <a:cubicBezTo>
                  <a:pt x="f16" y="f15"/>
                  <a:pt x="f17" y="f18"/>
                  <a:pt x="f19" y="f20"/>
                </a:cubicBezTo>
                <a:close/>
                <a:moveTo>
                  <a:pt x="f21" y="f5"/>
                </a:moveTo>
                <a:lnTo>
                  <a:pt x="f22" y="f5"/>
                </a:lnTo>
                <a:lnTo>
                  <a:pt x="f23" y="f24"/>
                </a:lnTo>
                <a:cubicBezTo>
                  <a:pt x="f25" y="f26"/>
                  <a:pt x="f27" y="f28"/>
                  <a:pt x="f14" y="f28"/>
                </a:cubicBezTo>
                <a:lnTo>
                  <a:pt x="f14" y="f29"/>
                </a:lnTo>
                <a:cubicBezTo>
                  <a:pt x="f30" y="f29"/>
                  <a:pt x="f31" y="f32"/>
                  <a:pt x="f33" y="f34"/>
                </a:cubicBezTo>
                <a:close/>
                <a:moveTo>
                  <a:pt x="f35" y="f5"/>
                </a:moveTo>
                <a:lnTo>
                  <a:pt x="f36" y="f5"/>
                </a:lnTo>
                <a:lnTo>
                  <a:pt x="f37" y="f38"/>
                </a:lnTo>
                <a:cubicBezTo>
                  <a:pt x="f39" y="f40"/>
                  <a:pt x="f41" y="f42"/>
                  <a:pt x="f14" y="f42"/>
                </a:cubicBezTo>
                <a:lnTo>
                  <a:pt x="f14" y="f43"/>
                </a:lnTo>
                <a:cubicBezTo>
                  <a:pt x="f44" y="f43"/>
                  <a:pt x="f45" y="f46"/>
                  <a:pt x="f47" y="f48"/>
                </a:cubicBezTo>
                <a:close/>
                <a:moveTo>
                  <a:pt x="f49" y="f5"/>
                </a:moveTo>
                <a:lnTo>
                  <a:pt x="f50" y="f5"/>
                </a:lnTo>
                <a:lnTo>
                  <a:pt x="f51" y="f52"/>
                </a:lnTo>
                <a:cubicBezTo>
                  <a:pt x="f53" y="f54"/>
                  <a:pt x="f55" y="f56"/>
                  <a:pt x="f5" y="f56"/>
                </a:cubicBezTo>
                <a:lnTo>
                  <a:pt x="f5" y="f57"/>
                </a:lnTo>
                <a:cubicBezTo>
                  <a:pt x="f58" y="f57"/>
                  <a:pt x="f59" y="f60"/>
                  <a:pt x="f61" y="f62"/>
                </a:cubicBezTo>
                <a:close/>
                <a:moveTo>
                  <a:pt x="f63" y="f5"/>
                </a:moveTo>
                <a:lnTo>
                  <a:pt x="f64" y="f5"/>
                </a:lnTo>
                <a:lnTo>
                  <a:pt x="f65" y="f66"/>
                </a:lnTo>
                <a:cubicBezTo>
                  <a:pt x="f67" y="f68"/>
                  <a:pt x="f69" y="f70"/>
                  <a:pt x="f5" y="f70"/>
                </a:cubicBezTo>
                <a:lnTo>
                  <a:pt x="f5" y="f71"/>
                </a:lnTo>
                <a:cubicBezTo>
                  <a:pt x="f72" y="f71"/>
                  <a:pt x="f73" y="f74"/>
                  <a:pt x="f75" y="f76"/>
                </a:cubicBezTo>
                <a:close/>
                <a:moveTo>
                  <a:pt x="f77" y="f5"/>
                </a:moveTo>
                <a:lnTo>
                  <a:pt x="f78" y="f5"/>
                </a:lnTo>
                <a:lnTo>
                  <a:pt x="f79" y="f80"/>
                </a:lnTo>
                <a:cubicBezTo>
                  <a:pt x="f81" y="f82"/>
                  <a:pt x="f83" y="f84"/>
                  <a:pt x="f5" y="f84"/>
                </a:cubicBezTo>
                <a:lnTo>
                  <a:pt x="f5" y="f85"/>
                </a:lnTo>
                <a:cubicBezTo>
                  <a:pt x="f86" y="f85"/>
                  <a:pt x="f87" y="f88"/>
                  <a:pt x="f89" y="f90"/>
                </a:cubicBezTo>
                <a:close/>
                <a:moveTo>
                  <a:pt x="f91" y="f5"/>
                </a:moveTo>
                <a:lnTo>
                  <a:pt x="f92" y="f5"/>
                </a:lnTo>
                <a:lnTo>
                  <a:pt x="f93" y="f94"/>
                </a:lnTo>
                <a:cubicBezTo>
                  <a:pt x="f95" y="f96"/>
                  <a:pt x="f97" y="f98"/>
                  <a:pt x="f5" y="f98"/>
                </a:cubicBezTo>
                <a:lnTo>
                  <a:pt x="f5" y="f99"/>
                </a:lnTo>
                <a:cubicBezTo>
                  <a:pt x="f100" y="f99"/>
                  <a:pt x="f101" y="f102"/>
                  <a:pt x="f103" y="f104"/>
                </a:cubicBezTo>
                <a:close/>
                <a:moveTo>
                  <a:pt x="f105" y="f5"/>
                </a:moveTo>
                <a:lnTo>
                  <a:pt x="f106" y="f5"/>
                </a:lnTo>
                <a:lnTo>
                  <a:pt x="f107" y="f108"/>
                </a:lnTo>
                <a:cubicBezTo>
                  <a:pt x="f109" y="f110"/>
                  <a:pt x="f111" y="f112"/>
                  <a:pt x="f5" y="f112"/>
                </a:cubicBezTo>
                <a:lnTo>
                  <a:pt x="f5" y="f113"/>
                </a:lnTo>
                <a:cubicBezTo>
                  <a:pt x="f114" y="f113"/>
                  <a:pt x="f115" y="f116"/>
                  <a:pt x="f117" y="f118"/>
                </a:cubicBezTo>
                <a:close/>
                <a:moveTo>
                  <a:pt x="f119" y="f5"/>
                </a:moveTo>
                <a:lnTo>
                  <a:pt x="f120" y="f5"/>
                </a:lnTo>
                <a:lnTo>
                  <a:pt x="f121" y="f122"/>
                </a:lnTo>
                <a:cubicBezTo>
                  <a:pt x="f123" y="f124"/>
                  <a:pt x="f125" y="f126"/>
                  <a:pt x="f5" y="f126"/>
                </a:cubicBezTo>
                <a:lnTo>
                  <a:pt x="f5" y="f127"/>
                </a:lnTo>
                <a:cubicBezTo>
                  <a:pt x="f128" y="f127"/>
                  <a:pt x="f129" y="f130"/>
                  <a:pt x="f131" y="f132"/>
                </a:cubicBezTo>
                <a:close/>
                <a:moveTo>
                  <a:pt x="f133" y="f5"/>
                </a:moveTo>
                <a:lnTo>
                  <a:pt x="f134" y="f5"/>
                </a:lnTo>
                <a:lnTo>
                  <a:pt x="f135" y="f136"/>
                </a:lnTo>
                <a:cubicBezTo>
                  <a:pt x="f137" y="f138"/>
                  <a:pt x="f139" y="f140"/>
                  <a:pt x="f5" y="f140"/>
                </a:cubicBezTo>
                <a:lnTo>
                  <a:pt x="f5" y="f141"/>
                </a:lnTo>
                <a:cubicBezTo>
                  <a:pt x="f142" y="f141"/>
                  <a:pt x="f143" y="f144"/>
                  <a:pt x="f145" y="f146"/>
                </a:cubicBezTo>
                <a:close/>
                <a:moveTo>
                  <a:pt x="f147" y="f5"/>
                </a:moveTo>
                <a:lnTo>
                  <a:pt x="f148" y="f5"/>
                </a:lnTo>
                <a:lnTo>
                  <a:pt x="f149" y="f150"/>
                </a:lnTo>
                <a:cubicBezTo>
                  <a:pt x="f151" y="f152"/>
                  <a:pt x="f153" y="f154"/>
                  <a:pt x="f5" y="f154"/>
                </a:cubicBezTo>
                <a:lnTo>
                  <a:pt x="f5" y="f155"/>
                </a:lnTo>
                <a:cubicBezTo>
                  <a:pt x="f156" y="f155"/>
                  <a:pt x="f157" y="f158"/>
                  <a:pt x="f159" y="f160"/>
                </a:cubicBezTo>
                <a:close/>
                <a:moveTo>
                  <a:pt x="f161" y="f5"/>
                </a:moveTo>
                <a:lnTo>
                  <a:pt x="f162" y="f5"/>
                </a:lnTo>
                <a:lnTo>
                  <a:pt x="f163" y="f164"/>
                </a:lnTo>
                <a:cubicBezTo>
                  <a:pt x="f165" y="f166"/>
                  <a:pt x="f167" y="f168"/>
                  <a:pt x="f5" y="f168"/>
                </a:cubicBezTo>
                <a:lnTo>
                  <a:pt x="f5" y="f169"/>
                </a:lnTo>
                <a:cubicBezTo>
                  <a:pt x="f170" y="f169"/>
                  <a:pt x="f171" y="f172"/>
                  <a:pt x="f173" y="f174"/>
                </a:cubicBezTo>
                <a:close/>
                <a:moveTo>
                  <a:pt x="f175" y="f5"/>
                </a:moveTo>
                <a:lnTo>
                  <a:pt x="f176" y="f5"/>
                </a:lnTo>
                <a:lnTo>
                  <a:pt x="f177" y="f178"/>
                </a:lnTo>
                <a:cubicBezTo>
                  <a:pt x="f179" y="f180"/>
                  <a:pt x="f181" y="f182"/>
                  <a:pt x="f5" y="f182"/>
                </a:cubicBezTo>
                <a:lnTo>
                  <a:pt x="f5" y="f183"/>
                </a:lnTo>
                <a:cubicBezTo>
                  <a:pt x="f184" y="f183"/>
                  <a:pt x="f185" y="f186"/>
                  <a:pt x="f187" y="f188"/>
                </a:cubicBezTo>
                <a:close/>
                <a:moveTo>
                  <a:pt x="f189" y="f5"/>
                </a:moveTo>
                <a:lnTo>
                  <a:pt x="f190" y="f5"/>
                </a:lnTo>
                <a:lnTo>
                  <a:pt x="f191" y="f192"/>
                </a:lnTo>
                <a:cubicBezTo>
                  <a:pt x="f193" y="f194"/>
                  <a:pt x="f195" y="f196"/>
                  <a:pt x="f5" y="f196"/>
                </a:cubicBezTo>
                <a:lnTo>
                  <a:pt x="f5" y="f197"/>
                </a:lnTo>
                <a:cubicBezTo>
                  <a:pt x="f198" y="f197"/>
                  <a:pt x="f199" y="f200"/>
                  <a:pt x="f201" y="f202"/>
                </a:cubicBezTo>
                <a:close/>
                <a:moveTo>
                  <a:pt x="f203" y="f5"/>
                </a:moveTo>
                <a:lnTo>
                  <a:pt x="f204" y="f5"/>
                </a:lnTo>
                <a:lnTo>
                  <a:pt x="f205" y="f206"/>
                </a:lnTo>
                <a:cubicBezTo>
                  <a:pt x="f207" y="f208"/>
                  <a:pt x="f209" y="f210"/>
                  <a:pt x="f5" y="f210"/>
                </a:cubicBezTo>
                <a:lnTo>
                  <a:pt x="f5" y="f211"/>
                </a:lnTo>
                <a:cubicBezTo>
                  <a:pt x="f212" y="f211"/>
                  <a:pt x="f213" y="f214"/>
                  <a:pt x="f215" y="f216"/>
                </a:cubicBezTo>
                <a:close/>
                <a:moveTo>
                  <a:pt x="f217" y="f5"/>
                </a:moveTo>
                <a:lnTo>
                  <a:pt x="f218" y="f5"/>
                </a:lnTo>
                <a:lnTo>
                  <a:pt x="f219" y="f220"/>
                </a:lnTo>
                <a:cubicBezTo>
                  <a:pt x="f221" y="f222"/>
                  <a:pt x="f223" y="f224"/>
                  <a:pt x="f5" y="f224"/>
                </a:cubicBezTo>
                <a:lnTo>
                  <a:pt x="f5" y="f225"/>
                </a:lnTo>
                <a:cubicBezTo>
                  <a:pt x="f226" y="f225"/>
                  <a:pt x="f227" y="f228"/>
                  <a:pt x="f229" y="f230"/>
                </a:cubicBezTo>
                <a:close/>
                <a:moveTo>
                  <a:pt x="f231" y="f5"/>
                </a:moveTo>
                <a:lnTo>
                  <a:pt x="f232" y="f5"/>
                </a:lnTo>
                <a:lnTo>
                  <a:pt x="f233" y="f234"/>
                </a:lnTo>
                <a:cubicBezTo>
                  <a:pt x="f235" y="f236"/>
                  <a:pt x="f237" y="f238"/>
                  <a:pt x="f5" y="f238"/>
                </a:cubicBezTo>
                <a:lnTo>
                  <a:pt x="f5" y="f239"/>
                </a:lnTo>
                <a:cubicBezTo>
                  <a:pt x="f240" y="f239"/>
                  <a:pt x="f241" y="f242"/>
                  <a:pt x="f243" y="f244"/>
                </a:cubicBezTo>
                <a:close/>
              </a:path>
            </a:pathLst>
          </a:custGeom>
          <a:solidFill>
            <a:srgbClr val="EEF3F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7703DD7-67EE-32DA-2154-8360C6FF79A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E84051DD-50AE-9EAC-7217-EF2B49EC507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7A16DEB3-2C14-916F-045B-FED92E87EFD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F3DD286-851B-AC4B-ACC3-DC9DDD267BE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685466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5">
            <a:extLst>
              <a:ext uri="{FF2B5EF4-FFF2-40B4-BE49-F238E27FC236}">
                <a16:creationId xmlns:a16="http://schemas.microsoft.com/office/drawing/2014/main" id="{ECE2CD7C-016F-892D-A385-58900CFD4376}"/>
              </a:ext>
            </a:extLst>
          </p:cNvPr>
          <p:cNvSpPr/>
          <p:nvPr/>
        </p:nvSpPr>
        <p:spPr>
          <a:xfrm>
            <a:off x="0" y="0"/>
            <a:ext cx="2242831" cy="210296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242827"/>
              <a:gd name="f7" fmla="val 2102966"/>
              <a:gd name="f8" fmla="val 2220549"/>
              <a:gd name="f9" fmla="val 2238641"/>
              <a:gd name="f10" fmla="val 82607"/>
              <a:gd name="f11" fmla="val 2123193"/>
              <a:gd name="f12" fmla="val 1215807"/>
              <a:gd name="f13" fmla="val 1163255"/>
              <a:gd name="f14" fmla="val 1"/>
              <a:gd name="f15" fmla="val 2080690"/>
              <a:gd name="f16" fmla="val 1151759"/>
              <a:gd name="f17" fmla="val 2102176"/>
              <a:gd name="f18" fmla="val 1202330"/>
              <a:gd name="f19" fmla="val 2216479"/>
              <a:gd name="f20" fmla="val 80336"/>
              <a:gd name="f21" fmla="val 2098030"/>
              <a:gd name="f22" fmla="val 2120412"/>
              <a:gd name="f23" fmla="val 2116859"/>
              <a:gd name="f24" fmla="val 70117"/>
              <a:gd name="f25" fmla="val 2007691"/>
              <a:gd name="f26" fmla="val 1141666"/>
              <a:gd name="f27" fmla="val 1099966"/>
              <a:gd name="f28" fmla="val 1980571"/>
              <a:gd name="f29" fmla="val 1958295"/>
              <a:gd name="f30" fmla="val 1088470"/>
              <a:gd name="f31" fmla="val 1986577"/>
              <a:gd name="f32" fmla="val 1128187"/>
              <a:gd name="f33" fmla="val 2094588"/>
              <a:gd name="f34" fmla="val 67938"/>
              <a:gd name="f35" fmla="val 1975608"/>
              <a:gd name="f36" fmla="val 1997887"/>
              <a:gd name="f37" fmla="val 1994968"/>
              <a:gd name="f38" fmla="val 57611"/>
              <a:gd name="f39" fmla="val 1892090"/>
              <a:gd name="f40" fmla="val 1067493"/>
              <a:gd name="f41" fmla="val 1036676"/>
              <a:gd name="f42" fmla="val 1858047"/>
              <a:gd name="f43" fmla="val 1835771"/>
              <a:gd name="f44" fmla="val 1025181"/>
              <a:gd name="f45" fmla="val 1871073"/>
              <a:gd name="f46" fmla="val 1053919"/>
              <a:gd name="f47" fmla="val 1972805"/>
              <a:gd name="f48" fmla="val 55322"/>
              <a:gd name="f49" fmla="val 1853193"/>
              <a:gd name="f50" fmla="val 1875472"/>
              <a:gd name="f51" fmla="val 1873186"/>
              <a:gd name="f52" fmla="val 45119"/>
              <a:gd name="f53" fmla="val 1776588"/>
              <a:gd name="f54" fmla="val 993350"/>
              <a:gd name="f55" fmla="val 973388"/>
              <a:gd name="f56" fmla="val 1735650"/>
              <a:gd name="f57" fmla="val 1713374"/>
              <a:gd name="f58" fmla="val 961784"/>
              <a:gd name="f59" fmla="val 1755557"/>
              <a:gd name="f60" fmla="val 979877"/>
              <a:gd name="f61" fmla="val 1851022"/>
              <a:gd name="f62" fmla="val 42848"/>
              <a:gd name="f63" fmla="val 1730668"/>
              <a:gd name="f64" fmla="val 1753056"/>
              <a:gd name="f65" fmla="val 1751404"/>
              <a:gd name="f66" fmla="val 32610"/>
              <a:gd name="f67" fmla="val 1661086"/>
              <a:gd name="f68" fmla="val 919190"/>
              <a:gd name="f69" fmla="val 910098"/>
              <a:gd name="f70" fmla="val 1613232"/>
              <a:gd name="f71" fmla="val 1590961"/>
              <a:gd name="f72" fmla="val 898495"/>
              <a:gd name="f73" fmla="val 1639954"/>
              <a:gd name="f74" fmla="val 905712"/>
              <a:gd name="f75" fmla="val 1729127"/>
              <a:gd name="f76" fmla="val 30432"/>
              <a:gd name="f77" fmla="val 1608247"/>
              <a:gd name="f78" fmla="val 1630525"/>
              <a:gd name="f79" fmla="val 1629507"/>
              <a:gd name="f80" fmla="val 20086"/>
              <a:gd name="f81" fmla="val 1545469"/>
              <a:gd name="f82" fmla="val 844919"/>
              <a:gd name="f83" fmla="val 846701"/>
              <a:gd name="f84" fmla="val 1490712"/>
              <a:gd name="f85" fmla="val 1468436"/>
              <a:gd name="f86" fmla="val 835206"/>
              <a:gd name="f87" fmla="val 1524451"/>
              <a:gd name="f88" fmla="val 831445"/>
              <a:gd name="f89" fmla="val 1607345"/>
              <a:gd name="f90" fmla="val 17816"/>
              <a:gd name="f91" fmla="val 1485833"/>
              <a:gd name="f92" fmla="val 1508109"/>
              <a:gd name="f93" fmla="val 1507724"/>
              <a:gd name="f94" fmla="val 7596"/>
              <a:gd name="f95" fmla="val 1429966"/>
              <a:gd name="f96" fmla="val 770778"/>
              <a:gd name="f97" fmla="val 783416"/>
              <a:gd name="f98" fmla="val 1368317"/>
              <a:gd name="f99" fmla="val 1346041"/>
              <a:gd name="f100" fmla="val 771917"/>
              <a:gd name="f101" fmla="val 1408949"/>
              <a:gd name="f102" fmla="val 757304"/>
              <a:gd name="f103" fmla="val 1485563"/>
              <a:gd name="f104" fmla="val 5325"/>
              <a:gd name="f105" fmla="val 1362591"/>
              <a:gd name="f106" fmla="val 1385194"/>
              <a:gd name="f107" fmla="val 1364797"/>
              <a:gd name="f108" fmla="val 133264"/>
              <a:gd name="f109" fmla="val 1234684"/>
              <a:gd name="f110" fmla="val 767432"/>
              <a:gd name="f111" fmla="val 672215"/>
              <a:gd name="f112" fmla="val 1245917"/>
              <a:gd name="f113" fmla="val 1223641"/>
              <a:gd name="f114" fmla="val 661385"/>
              <a:gd name="f115" fmla="val 1214835"/>
              <a:gd name="f116" fmla="val 752908"/>
              <a:gd name="f117" fmla="val 1342864"/>
              <a:gd name="f118" fmla="val 128894"/>
              <a:gd name="f119" fmla="val 1238878"/>
              <a:gd name="f120" fmla="val 1261388"/>
              <a:gd name="f121" fmla="val 1244763"/>
              <a:gd name="f122" fmla="val 108614"/>
              <a:gd name="f123" fmla="val 1126083"/>
              <a:gd name="f124" fmla="val 687031"/>
              <a:gd name="f125" fmla="val 613049"/>
              <a:gd name="f126" fmla="val 1123397"/>
              <a:gd name="f127" fmla="val 1101121"/>
              <a:gd name="f128" fmla="val 602316"/>
              <a:gd name="f129" fmla="val 1106344"/>
              <a:gd name="f130" fmla="val 672419"/>
              <a:gd name="f131" fmla="val 1222940"/>
              <a:gd name="f132" fmla="val 104135"/>
              <a:gd name="f133" fmla="val 1115178"/>
              <a:gd name="f134" fmla="val 1137688"/>
              <a:gd name="f135" fmla="val 1124836"/>
              <a:gd name="f136" fmla="val 83962"/>
              <a:gd name="f137" fmla="val 1017592"/>
              <a:gd name="f138" fmla="val 606647"/>
              <a:gd name="f139" fmla="val 553979"/>
              <a:gd name="f140" fmla="val 1000978"/>
              <a:gd name="f141" fmla="val 978703"/>
              <a:gd name="f142" fmla="val 543246"/>
              <a:gd name="f143" fmla="val 997852"/>
              <a:gd name="f144" fmla="val 592039"/>
              <a:gd name="f145" fmla="val 1103012"/>
              <a:gd name="f146" fmla="val 79485"/>
              <a:gd name="f147" fmla="val 991375"/>
              <a:gd name="f148" fmla="val 1013997"/>
              <a:gd name="f149" fmla="val 1004915"/>
              <a:gd name="f150" fmla="val 59331"/>
              <a:gd name="f151" fmla="val 909100"/>
              <a:gd name="f152" fmla="val 526286"/>
              <a:gd name="f153" fmla="val 494909"/>
              <a:gd name="f154" fmla="val 878583"/>
              <a:gd name="f155" fmla="val 856307"/>
              <a:gd name="f156" fmla="val 484176"/>
              <a:gd name="f157" fmla="val 889272"/>
              <a:gd name="f158" fmla="val 511676"/>
              <a:gd name="f159" fmla="val 982981"/>
              <a:gd name="f160" fmla="val 54853"/>
              <a:gd name="f161" fmla="val 866108"/>
              <a:gd name="f162" fmla="val 888384"/>
              <a:gd name="f163" fmla="val 884876"/>
              <a:gd name="f164" fmla="val 34680"/>
              <a:gd name="f165" fmla="val 800495"/>
              <a:gd name="f166" fmla="val 445883"/>
              <a:gd name="f167" fmla="val 435739"/>
              <a:gd name="f168" fmla="val 756058"/>
              <a:gd name="f169" fmla="val 733782"/>
              <a:gd name="f170" fmla="val 425107"/>
              <a:gd name="f171" fmla="val 780781"/>
              <a:gd name="f172" fmla="val 431187"/>
              <a:gd name="f173" fmla="val 863057"/>
              <a:gd name="f174" fmla="val 30169"/>
              <a:gd name="f175" fmla="val 743692"/>
              <a:gd name="f176" fmla="val 765973"/>
              <a:gd name="f177" fmla="val 764957"/>
              <a:gd name="f178" fmla="val 10048"/>
              <a:gd name="f179" fmla="val 692029"/>
              <a:gd name="f180" fmla="val 365521"/>
              <a:gd name="f181" fmla="val 376767"/>
              <a:gd name="f182" fmla="val 633662"/>
              <a:gd name="f183" fmla="val 611386"/>
              <a:gd name="f184" fmla="val 365938"/>
              <a:gd name="f185" fmla="val 672265"/>
              <a:gd name="f186" fmla="val 350911"/>
              <a:gd name="f187" fmla="val 743129"/>
              <a:gd name="f188" fmla="val 5570"/>
              <a:gd name="f189" fmla="val 617163"/>
              <a:gd name="f190" fmla="val 640489"/>
              <a:gd name="f191" fmla="val 606611"/>
              <a:gd name="f192" fmla="val 108906"/>
              <a:gd name="f193" fmla="val 506524"/>
              <a:gd name="f194" fmla="val 345128"/>
              <a:gd name="f195" fmla="val 272312"/>
              <a:gd name="f196" fmla="val 511248"/>
              <a:gd name="f197" fmla="val 488972"/>
              <a:gd name="f198" fmla="val 263030"/>
              <a:gd name="f199" fmla="val 489290"/>
              <a:gd name="f200" fmla="val 328485"/>
              <a:gd name="f201" fmla="val 585980"/>
              <a:gd name="f202" fmla="val 100252"/>
              <a:gd name="f203" fmla="val 489561"/>
              <a:gd name="f204" fmla="val 512789"/>
              <a:gd name="f205" fmla="val 493721"/>
              <a:gd name="f206" fmla="val 61289"/>
              <a:gd name="f207" fmla="val 412246"/>
              <a:gd name="f208" fmla="val 253561"/>
              <a:gd name="f209" fmla="val 221597"/>
              <a:gd name="f210" fmla="val 388735"/>
              <a:gd name="f211" fmla="val 366459"/>
              <a:gd name="f212" fmla="val 212399"/>
              <a:gd name="f213" fmla="val 395116"/>
              <a:gd name="f214" fmla="val 236854"/>
              <a:gd name="f215" fmla="val 473199"/>
              <a:gd name="f216" fmla="val 52587"/>
              <a:gd name="f217" fmla="val 361966"/>
              <a:gd name="f218" fmla="val 385181"/>
              <a:gd name="f219" fmla="val 380937"/>
              <a:gd name="f220" fmla="val 13636"/>
              <a:gd name="f221" fmla="val 318070"/>
              <a:gd name="f222" fmla="val 161973"/>
              <a:gd name="f223" fmla="val 170965"/>
              <a:gd name="f224" fmla="val 266328"/>
              <a:gd name="f225" fmla="val 244052"/>
              <a:gd name="f226" fmla="val 161767"/>
              <a:gd name="f227" fmla="val 300940"/>
              <a:gd name="f228" fmla="val 145329"/>
              <a:gd name="f229" fmla="val 360416"/>
              <a:gd name="f230" fmla="val 4982"/>
              <a:gd name="f231" fmla="val 218905"/>
              <a:gd name="f232" fmla="val 249720"/>
              <a:gd name="f233" fmla="val 241311"/>
              <a:gd name="f234" fmla="val 15475"/>
              <a:gd name="f235" fmla="val 188962"/>
              <a:gd name="f236" fmla="val 92909"/>
              <a:gd name="f237" fmla="val 100349"/>
              <a:gd name="f238" fmla="val 143932"/>
              <a:gd name="f239" fmla="val 121656"/>
              <a:gd name="f240" fmla="val 74091"/>
              <a:gd name="f241" fmla="val 141290"/>
              <a:gd name="f242" fmla="val 91533"/>
              <a:gd name="f243" fmla="val 189966"/>
              <a:gd name="f244" fmla="val 42875"/>
              <a:gd name="f245" fmla="+- 0 0 -90"/>
              <a:gd name="f246" fmla="*/ f3 1 2242827"/>
              <a:gd name="f247" fmla="*/ f4 1 2102966"/>
              <a:gd name="f248" fmla="+- f7 0 f5"/>
              <a:gd name="f249" fmla="+- f6 0 f5"/>
              <a:gd name="f250" fmla="*/ f245 f0 1"/>
              <a:gd name="f251" fmla="*/ f249 1 2242827"/>
              <a:gd name="f252" fmla="*/ f248 1 2102966"/>
              <a:gd name="f253" fmla="*/ 2220549 f249 1"/>
              <a:gd name="f254" fmla="*/ 0 f248 1"/>
              <a:gd name="f255" fmla="*/ 2242827 f249 1"/>
              <a:gd name="f256" fmla="*/ 2238641 f249 1"/>
              <a:gd name="f257" fmla="*/ 82607 f248 1"/>
              <a:gd name="f258" fmla="*/ 1 f249 1"/>
              <a:gd name="f259" fmla="*/ 2102966 f248 1"/>
              <a:gd name="f260" fmla="*/ 2080690 f248 1"/>
              <a:gd name="f261" fmla="*/ 2216479 f249 1"/>
              <a:gd name="f262" fmla="*/ 80336 f248 1"/>
              <a:gd name="f263" fmla="*/ 2098030 f249 1"/>
              <a:gd name="f264" fmla="*/ 2120412 f249 1"/>
              <a:gd name="f265" fmla="*/ 2116859 f249 1"/>
              <a:gd name="f266" fmla="*/ 70117 f248 1"/>
              <a:gd name="f267" fmla="*/ 1980571 f248 1"/>
              <a:gd name="f268" fmla="*/ 1958295 f248 1"/>
              <a:gd name="f269" fmla="*/ 2094588 f249 1"/>
              <a:gd name="f270" fmla="*/ 67938 f248 1"/>
              <a:gd name="f271" fmla="*/ 1975608 f249 1"/>
              <a:gd name="f272" fmla="*/ 1997887 f249 1"/>
              <a:gd name="f273" fmla="*/ 1994968 f249 1"/>
              <a:gd name="f274" fmla="*/ 57611 f248 1"/>
              <a:gd name="f275" fmla="*/ 1858047 f248 1"/>
              <a:gd name="f276" fmla="*/ 1835771 f248 1"/>
              <a:gd name="f277" fmla="*/ 1972805 f249 1"/>
              <a:gd name="f278" fmla="*/ 55322 f248 1"/>
              <a:gd name="f279" fmla="*/ 1853193 f249 1"/>
              <a:gd name="f280" fmla="*/ 1875472 f249 1"/>
              <a:gd name="f281" fmla="*/ 1873186 f249 1"/>
              <a:gd name="f282" fmla="*/ 45119 f248 1"/>
              <a:gd name="f283" fmla="*/ 0 f249 1"/>
              <a:gd name="f284" fmla="*/ 1735650 f248 1"/>
              <a:gd name="f285" fmla="*/ 1713374 f248 1"/>
              <a:gd name="f286" fmla="*/ 1851022 f249 1"/>
              <a:gd name="f287" fmla="*/ 42848 f248 1"/>
              <a:gd name="f288" fmla="*/ 1730668 f249 1"/>
              <a:gd name="f289" fmla="*/ 1753056 f249 1"/>
              <a:gd name="f290" fmla="*/ 1751404 f249 1"/>
              <a:gd name="f291" fmla="*/ 32610 f248 1"/>
              <a:gd name="f292" fmla="*/ 1613232 f248 1"/>
              <a:gd name="f293" fmla="*/ 1590961 f248 1"/>
              <a:gd name="f294" fmla="*/ 1729127 f249 1"/>
              <a:gd name="f295" fmla="*/ 30432 f248 1"/>
              <a:gd name="f296" fmla="*/ 1608247 f249 1"/>
              <a:gd name="f297" fmla="*/ 1630525 f249 1"/>
              <a:gd name="f298" fmla="*/ 1629507 f249 1"/>
              <a:gd name="f299" fmla="*/ 20086 f248 1"/>
              <a:gd name="f300" fmla="*/ 1490712 f248 1"/>
              <a:gd name="f301" fmla="*/ 1468436 f248 1"/>
              <a:gd name="f302" fmla="*/ 1607345 f249 1"/>
              <a:gd name="f303" fmla="*/ 17816 f248 1"/>
              <a:gd name="f304" fmla="*/ 1485833 f249 1"/>
              <a:gd name="f305" fmla="*/ 1508109 f249 1"/>
              <a:gd name="f306" fmla="*/ 1507724 f249 1"/>
              <a:gd name="f307" fmla="*/ 7596 f248 1"/>
              <a:gd name="f308" fmla="*/ 1368317 f248 1"/>
              <a:gd name="f309" fmla="*/ 1346041 f248 1"/>
              <a:gd name="f310" fmla="*/ 1485563 f249 1"/>
              <a:gd name="f311" fmla="*/ 5325 f248 1"/>
              <a:gd name="f312" fmla="*/ 1362591 f249 1"/>
              <a:gd name="f313" fmla="*/ 1385194 f249 1"/>
              <a:gd name="f314" fmla="*/ 1364797 f249 1"/>
              <a:gd name="f315" fmla="*/ 133264 f248 1"/>
              <a:gd name="f316" fmla="*/ 1245917 f248 1"/>
              <a:gd name="f317" fmla="*/ 1223641 f248 1"/>
              <a:gd name="f318" fmla="*/ 1342864 f249 1"/>
              <a:gd name="f319" fmla="*/ 128894 f248 1"/>
              <a:gd name="f320" fmla="*/ 1238878 f249 1"/>
              <a:gd name="f321" fmla="*/ 1261388 f249 1"/>
              <a:gd name="f322" fmla="*/ 1244763 f249 1"/>
              <a:gd name="f323" fmla="*/ 108614 f248 1"/>
              <a:gd name="f324" fmla="*/ 1123397 f248 1"/>
              <a:gd name="f325" fmla="*/ 1101121 f248 1"/>
              <a:gd name="f326" fmla="*/ 1222940 f249 1"/>
              <a:gd name="f327" fmla="*/ 104135 f248 1"/>
              <a:gd name="f328" fmla="*/ 1115178 f249 1"/>
              <a:gd name="f329" fmla="*/ 1137688 f249 1"/>
              <a:gd name="f330" fmla="*/ 1124836 f249 1"/>
              <a:gd name="f331" fmla="*/ 83962 f248 1"/>
              <a:gd name="f332" fmla="*/ 1000978 f248 1"/>
              <a:gd name="f333" fmla="*/ 978703 f248 1"/>
              <a:gd name="f334" fmla="*/ 1103012 f249 1"/>
              <a:gd name="f335" fmla="*/ 79485 f248 1"/>
              <a:gd name="f336" fmla="*/ 991375 f249 1"/>
              <a:gd name="f337" fmla="*/ 1013997 f249 1"/>
              <a:gd name="f338" fmla="*/ 1004915 f249 1"/>
              <a:gd name="f339" fmla="*/ 59331 f248 1"/>
              <a:gd name="f340" fmla="*/ 878583 f248 1"/>
              <a:gd name="f341" fmla="*/ 856307 f248 1"/>
              <a:gd name="f342" fmla="*/ 982981 f249 1"/>
              <a:gd name="f343" fmla="*/ 54853 f248 1"/>
              <a:gd name="f344" fmla="*/ 866108 f249 1"/>
              <a:gd name="f345" fmla="*/ 888384 f249 1"/>
              <a:gd name="f346" fmla="*/ 884876 f249 1"/>
              <a:gd name="f347" fmla="*/ 34680 f248 1"/>
              <a:gd name="f348" fmla="*/ 756058 f248 1"/>
              <a:gd name="f349" fmla="*/ 733782 f248 1"/>
              <a:gd name="f350" fmla="*/ 863057 f249 1"/>
              <a:gd name="f351" fmla="*/ 30169 f248 1"/>
              <a:gd name="f352" fmla="*/ 743692 f249 1"/>
              <a:gd name="f353" fmla="*/ 765973 f249 1"/>
              <a:gd name="f354" fmla="*/ 764957 f249 1"/>
              <a:gd name="f355" fmla="*/ 10048 f248 1"/>
              <a:gd name="f356" fmla="*/ 633662 f248 1"/>
              <a:gd name="f357" fmla="*/ 611386 f248 1"/>
              <a:gd name="f358" fmla="*/ 743129 f249 1"/>
              <a:gd name="f359" fmla="*/ 5570 f248 1"/>
              <a:gd name="f360" fmla="*/ 617163 f249 1"/>
              <a:gd name="f361" fmla="*/ 640489 f249 1"/>
              <a:gd name="f362" fmla="*/ 606611 f249 1"/>
              <a:gd name="f363" fmla="*/ 108906 f248 1"/>
              <a:gd name="f364" fmla="*/ 511248 f248 1"/>
              <a:gd name="f365" fmla="*/ 488972 f248 1"/>
              <a:gd name="f366" fmla="*/ 585980 f249 1"/>
              <a:gd name="f367" fmla="*/ 100252 f248 1"/>
              <a:gd name="f368" fmla="*/ 489561 f249 1"/>
              <a:gd name="f369" fmla="*/ 512789 f249 1"/>
              <a:gd name="f370" fmla="*/ 493721 f249 1"/>
              <a:gd name="f371" fmla="*/ 61289 f248 1"/>
              <a:gd name="f372" fmla="*/ 388735 f248 1"/>
              <a:gd name="f373" fmla="*/ 366459 f248 1"/>
              <a:gd name="f374" fmla="*/ 473199 f249 1"/>
              <a:gd name="f375" fmla="*/ 52587 f248 1"/>
              <a:gd name="f376" fmla="*/ 361966 f249 1"/>
              <a:gd name="f377" fmla="*/ 385181 f249 1"/>
              <a:gd name="f378" fmla="*/ 380937 f249 1"/>
              <a:gd name="f379" fmla="*/ 13636 f248 1"/>
              <a:gd name="f380" fmla="*/ 266328 f248 1"/>
              <a:gd name="f381" fmla="*/ 244052 f248 1"/>
              <a:gd name="f382" fmla="*/ 360416 f249 1"/>
              <a:gd name="f383" fmla="*/ 4982 f248 1"/>
              <a:gd name="f384" fmla="*/ 218905 f249 1"/>
              <a:gd name="f385" fmla="*/ 249720 f249 1"/>
              <a:gd name="f386" fmla="*/ 241311 f249 1"/>
              <a:gd name="f387" fmla="*/ 15475 f248 1"/>
              <a:gd name="f388" fmla="*/ 143932 f248 1"/>
              <a:gd name="f389" fmla="*/ 121656 f248 1"/>
              <a:gd name="f390" fmla="*/ 189966 f249 1"/>
              <a:gd name="f391" fmla="*/ 42875 f248 1"/>
              <a:gd name="f392" fmla="*/ f250 1 f2"/>
              <a:gd name="f393" fmla="*/ f253 1 2242827"/>
              <a:gd name="f394" fmla="*/ f254 1 2102966"/>
              <a:gd name="f395" fmla="*/ f255 1 2242827"/>
              <a:gd name="f396" fmla="*/ f256 1 2242827"/>
              <a:gd name="f397" fmla="*/ f257 1 2102966"/>
              <a:gd name="f398" fmla="*/ f258 1 2242827"/>
              <a:gd name="f399" fmla="*/ f259 1 2102966"/>
              <a:gd name="f400" fmla="*/ f260 1 2102966"/>
              <a:gd name="f401" fmla="*/ f261 1 2242827"/>
              <a:gd name="f402" fmla="*/ f262 1 2102966"/>
              <a:gd name="f403" fmla="*/ f263 1 2242827"/>
              <a:gd name="f404" fmla="*/ f264 1 2242827"/>
              <a:gd name="f405" fmla="*/ f265 1 2242827"/>
              <a:gd name="f406" fmla="*/ f266 1 2102966"/>
              <a:gd name="f407" fmla="*/ f267 1 2102966"/>
              <a:gd name="f408" fmla="*/ f268 1 2102966"/>
              <a:gd name="f409" fmla="*/ f269 1 2242827"/>
              <a:gd name="f410" fmla="*/ f270 1 2102966"/>
              <a:gd name="f411" fmla="*/ f271 1 2242827"/>
              <a:gd name="f412" fmla="*/ f272 1 2242827"/>
              <a:gd name="f413" fmla="*/ f273 1 2242827"/>
              <a:gd name="f414" fmla="*/ f274 1 2102966"/>
              <a:gd name="f415" fmla="*/ f275 1 2102966"/>
              <a:gd name="f416" fmla="*/ f276 1 2102966"/>
              <a:gd name="f417" fmla="*/ f277 1 2242827"/>
              <a:gd name="f418" fmla="*/ f278 1 2102966"/>
              <a:gd name="f419" fmla="*/ f279 1 2242827"/>
              <a:gd name="f420" fmla="*/ f280 1 2242827"/>
              <a:gd name="f421" fmla="*/ f281 1 2242827"/>
              <a:gd name="f422" fmla="*/ f282 1 2102966"/>
              <a:gd name="f423" fmla="*/ f283 1 2242827"/>
              <a:gd name="f424" fmla="*/ f284 1 2102966"/>
              <a:gd name="f425" fmla="*/ f285 1 2102966"/>
              <a:gd name="f426" fmla="*/ f286 1 2242827"/>
              <a:gd name="f427" fmla="*/ f287 1 2102966"/>
              <a:gd name="f428" fmla="*/ f288 1 2242827"/>
              <a:gd name="f429" fmla="*/ f289 1 2242827"/>
              <a:gd name="f430" fmla="*/ f290 1 2242827"/>
              <a:gd name="f431" fmla="*/ f291 1 2102966"/>
              <a:gd name="f432" fmla="*/ f292 1 2102966"/>
              <a:gd name="f433" fmla="*/ f293 1 2102966"/>
              <a:gd name="f434" fmla="*/ f294 1 2242827"/>
              <a:gd name="f435" fmla="*/ f295 1 2102966"/>
              <a:gd name="f436" fmla="*/ f296 1 2242827"/>
              <a:gd name="f437" fmla="*/ f297 1 2242827"/>
              <a:gd name="f438" fmla="*/ f298 1 2242827"/>
              <a:gd name="f439" fmla="*/ f299 1 2102966"/>
              <a:gd name="f440" fmla="*/ f300 1 2102966"/>
              <a:gd name="f441" fmla="*/ f301 1 2102966"/>
              <a:gd name="f442" fmla="*/ f302 1 2242827"/>
              <a:gd name="f443" fmla="*/ f303 1 2102966"/>
              <a:gd name="f444" fmla="*/ f304 1 2242827"/>
              <a:gd name="f445" fmla="*/ f305 1 2242827"/>
              <a:gd name="f446" fmla="*/ f306 1 2242827"/>
              <a:gd name="f447" fmla="*/ f307 1 2102966"/>
              <a:gd name="f448" fmla="*/ f308 1 2102966"/>
              <a:gd name="f449" fmla="*/ f309 1 2102966"/>
              <a:gd name="f450" fmla="*/ f310 1 2242827"/>
              <a:gd name="f451" fmla="*/ f311 1 2102966"/>
              <a:gd name="f452" fmla="*/ f312 1 2242827"/>
              <a:gd name="f453" fmla="*/ f313 1 2242827"/>
              <a:gd name="f454" fmla="*/ f314 1 2242827"/>
              <a:gd name="f455" fmla="*/ f315 1 2102966"/>
              <a:gd name="f456" fmla="*/ f316 1 2102966"/>
              <a:gd name="f457" fmla="*/ f317 1 2102966"/>
              <a:gd name="f458" fmla="*/ f318 1 2242827"/>
              <a:gd name="f459" fmla="*/ f319 1 2102966"/>
              <a:gd name="f460" fmla="*/ f320 1 2242827"/>
              <a:gd name="f461" fmla="*/ f321 1 2242827"/>
              <a:gd name="f462" fmla="*/ f322 1 2242827"/>
              <a:gd name="f463" fmla="*/ f323 1 2102966"/>
              <a:gd name="f464" fmla="*/ f324 1 2102966"/>
              <a:gd name="f465" fmla="*/ f325 1 2102966"/>
              <a:gd name="f466" fmla="*/ f326 1 2242827"/>
              <a:gd name="f467" fmla="*/ f327 1 2102966"/>
              <a:gd name="f468" fmla="*/ f328 1 2242827"/>
              <a:gd name="f469" fmla="*/ f329 1 2242827"/>
              <a:gd name="f470" fmla="*/ f330 1 2242827"/>
              <a:gd name="f471" fmla="*/ f331 1 2102966"/>
              <a:gd name="f472" fmla="*/ f332 1 2102966"/>
              <a:gd name="f473" fmla="*/ f333 1 2102966"/>
              <a:gd name="f474" fmla="*/ f334 1 2242827"/>
              <a:gd name="f475" fmla="*/ f335 1 2102966"/>
              <a:gd name="f476" fmla="*/ f336 1 2242827"/>
              <a:gd name="f477" fmla="*/ f337 1 2242827"/>
              <a:gd name="f478" fmla="*/ f338 1 2242827"/>
              <a:gd name="f479" fmla="*/ f339 1 2102966"/>
              <a:gd name="f480" fmla="*/ f340 1 2102966"/>
              <a:gd name="f481" fmla="*/ f341 1 2102966"/>
              <a:gd name="f482" fmla="*/ f342 1 2242827"/>
              <a:gd name="f483" fmla="*/ f343 1 2102966"/>
              <a:gd name="f484" fmla="*/ f344 1 2242827"/>
              <a:gd name="f485" fmla="*/ f345 1 2242827"/>
              <a:gd name="f486" fmla="*/ f346 1 2242827"/>
              <a:gd name="f487" fmla="*/ f347 1 2102966"/>
              <a:gd name="f488" fmla="*/ f348 1 2102966"/>
              <a:gd name="f489" fmla="*/ f349 1 2102966"/>
              <a:gd name="f490" fmla="*/ f350 1 2242827"/>
              <a:gd name="f491" fmla="*/ f351 1 2102966"/>
              <a:gd name="f492" fmla="*/ f352 1 2242827"/>
              <a:gd name="f493" fmla="*/ f353 1 2242827"/>
              <a:gd name="f494" fmla="*/ f354 1 2242827"/>
              <a:gd name="f495" fmla="*/ f355 1 2102966"/>
              <a:gd name="f496" fmla="*/ f356 1 2102966"/>
              <a:gd name="f497" fmla="*/ f357 1 2102966"/>
              <a:gd name="f498" fmla="*/ f358 1 2242827"/>
              <a:gd name="f499" fmla="*/ f359 1 2102966"/>
              <a:gd name="f500" fmla="*/ f360 1 2242827"/>
              <a:gd name="f501" fmla="*/ f361 1 2242827"/>
              <a:gd name="f502" fmla="*/ f362 1 2242827"/>
              <a:gd name="f503" fmla="*/ f363 1 2102966"/>
              <a:gd name="f504" fmla="*/ f364 1 2102966"/>
              <a:gd name="f505" fmla="*/ f365 1 2102966"/>
              <a:gd name="f506" fmla="*/ f366 1 2242827"/>
              <a:gd name="f507" fmla="*/ f367 1 2102966"/>
              <a:gd name="f508" fmla="*/ f368 1 2242827"/>
              <a:gd name="f509" fmla="*/ f369 1 2242827"/>
              <a:gd name="f510" fmla="*/ f370 1 2242827"/>
              <a:gd name="f511" fmla="*/ f371 1 2102966"/>
              <a:gd name="f512" fmla="*/ f372 1 2102966"/>
              <a:gd name="f513" fmla="*/ f373 1 2102966"/>
              <a:gd name="f514" fmla="*/ f374 1 2242827"/>
              <a:gd name="f515" fmla="*/ f375 1 2102966"/>
              <a:gd name="f516" fmla="*/ f376 1 2242827"/>
              <a:gd name="f517" fmla="*/ f377 1 2242827"/>
              <a:gd name="f518" fmla="*/ f378 1 2242827"/>
              <a:gd name="f519" fmla="*/ f379 1 2102966"/>
              <a:gd name="f520" fmla="*/ f380 1 2102966"/>
              <a:gd name="f521" fmla="*/ f381 1 2102966"/>
              <a:gd name="f522" fmla="*/ f382 1 2242827"/>
              <a:gd name="f523" fmla="*/ f383 1 2102966"/>
              <a:gd name="f524" fmla="*/ f384 1 2242827"/>
              <a:gd name="f525" fmla="*/ f385 1 2242827"/>
              <a:gd name="f526" fmla="*/ f386 1 2242827"/>
              <a:gd name="f527" fmla="*/ f387 1 2102966"/>
              <a:gd name="f528" fmla="*/ f388 1 2102966"/>
              <a:gd name="f529" fmla="*/ f389 1 2102966"/>
              <a:gd name="f530" fmla="*/ f390 1 2242827"/>
              <a:gd name="f531" fmla="*/ f391 1 2102966"/>
              <a:gd name="f532" fmla="*/ f5 1 f251"/>
              <a:gd name="f533" fmla="*/ f6 1 f251"/>
              <a:gd name="f534" fmla="*/ f5 1 f252"/>
              <a:gd name="f535" fmla="*/ f7 1 f252"/>
              <a:gd name="f536" fmla="+- f392 0 f1"/>
              <a:gd name="f537" fmla="*/ f393 1 f251"/>
              <a:gd name="f538" fmla="*/ f394 1 f252"/>
              <a:gd name="f539" fmla="*/ f395 1 f251"/>
              <a:gd name="f540" fmla="*/ f396 1 f251"/>
              <a:gd name="f541" fmla="*/ f397 1 f252"/>
              <a:gd name="f542" fmla="*/ f398 1 f251"/>
              <a:gd name="f543" fmla="*/ f399 1 f252"/>
              <a:gd name="f544" fmla="*/ f400 1 f252"/>
              <a:gd name="f545" fmla="*/ f401 1 f251"/>
              <a:gd name="f546" fmla="*/ f402 1 f252"/>
              <a:gd name="f547" fmla="*/ f403 1 f251"/>
              <a:gd name="f548" fmla="*/ f404 1 f251"/>
              <a:gd name="f549" fmla="*/ f405 1 f251"/>
              <a:gd name="f550" fmla="*/ f406 1 f252"/>
              <a:gd name="f551" fmla="*/ f407 1 f252"/>
              <a:gd name="f552" fmla="*/ f408 1 f252"/>
              <a:gd name="f553" fmla="*/ f409 1 f251"/>
              <a:gd name="f554" fmla="*/ f410 1 f252"/>
              <a:gd name="f555" fmla="*/ f411 1 f251"/>
              <a:gd name="f556" fmla="*/ f412 1 f251"/>
              <a:gd name="f557" fmla="*/ f413 1 f251"/>
              <a:gd name="f558" fmla="*/ f414 1 f252"/>
              <a:gd name="f559" fmla="*/ f415 1 f252"/>
              <a:gd name="f560" fmla="*/ f416 1 f252"/>
              <a:gd name="f561" fmla="*/ f417 1 f251"/>
              <a:gd name="f562" fmla="*/ f418 1 f252"/>
              <a:gd name="f563" fmla="*/ f419 1 f251"/>
              <a:gd name="f564" fmla="*/ f420 1 f251"/>
              <a:gd name="f565" fmla="*/ f421 1 f251"/>
              <a:gd name="f566" fmla="*/ f422 1 f252"/>
              <a:gd name="f567" fmla="*/ f423 1 f251"/>
              <a:gd name="f568" fmla="*/ f424 1 f252"/>
              <a:gd name="f569" fmla="*/ f425 1 f252"/>
              <a:gd name="f570" fmla="*/ f426 1 f251"/>
              <a:gd name="f571" fmla="*/ f427 1 f252"/>
              <a:gd name="f572" fmla="*/ f428 1 f251"/>
              <a:gd name="f573" fmla="*/ f429 1 f251"/>
              <a:gd name="f574" fmla="*/ f430 1 f251"/>
              <a:gd name="f575" fmla="*/ f431 1 f252"/>
              <a:gd name="f576" fmla="*/ f432 1 f252"/>
              <a:gd name="f577" fmla="*/ f433 1 f252"/>
              <a:gd name="f578" fmla="*/ f434 1 f251"/>
              <a:gd name="f579" fmla="*/ f435 1 f252"/>
              <a:gd name="f580" fmla="*/ f436 1 f251"/>
              <a:gd name="f581" fmla="*/ f437 1 f251"/>
              <a:gd name="f582" fmla="*/ f438 1 f251"/>
              <a:gd name="f583" fmla="*/ f439 1 f252"/>
              <a:gd name="f584" fmla="*/ f440 1 f252"/>
              <a:gd name="f585" fmla="*/ f441 1 f252"/>
              <a:gd name="f586" fmla="*/ f442 1 f251"/>
              <a:gd name="f587" fmla="*/ f443 1 f252"/>
              <a:gd name="f588" fmla="*/ f444 1 f251"/>
              <a:gd name="f589" fmla="*/ f445 1 f251"/>
              <a:gd name="f590" fmla="*/ f446 1 f251"/>
              <a:gd name="f591" fmla="*/ f447 1 f252"/>
              <a:gd name="f592" fmla="*/ f448 1 f252"/>
              <a:gd name="f593" fmla="*/ f449 1 f252"/>
              <a:gd name="f594" fmla="*/ f450 1 f251"/>
              <a:gd name="f595" fmla="*/ f451 1 f252"/>
              <a:gd name="f596" fmla="*/ f452 1 f251"/>
              <a:gd name="f597" fmla="*/ f453 1 f251"/>
              <a:gd name="f598" fmla="*/ f454 1 f251"/>
              <a:gd name="f599" fmla="*/ f455 1 f252"/>
              <a:gd name="f600" fmla="*/ f456 1 f252"/>
              <a:gd name="f601" fmla="*/ f457 1 f252"/>
              <a:gd name="f602" fmla="*/ f458 1 f251"/>
              <a:gd name="f603" fmla="*/ f459 1 f252"/>
              <a:gd name="f604" fmla="*/ f460 1 f251"/>
              <a:gd name="f605" fmla="*/ f461 1 f251"/>
              <a:gd name="f606" fmla="*/ f462 1 f251"/>
              <a:gd name="f607" fmla="*/ f463 1 f252"/>
              <a:gd name="f608" fmla="*/ f464 1 f252"/>
              <a:gd name="f609" fmla="*/ f465 1 f252"/>
              <a:gd name="f610" fmla="*/ f466 1 f251"/>
              <a:gd name="f611" fmla="*/ f467 1 f252"/>
              <a:gd name="f612" fmla="*/ f468 1 f251"/>
              <a:gd name="f613" fmla="*/ f469 1 f251"/>
              <a:gd name="f614" fmla="*/ f470 1 f251"/>
              <a:gd name="f615" fmla="*/ f471 1 f252"/>
              <a:gd name="f616" fmla="*/ f472 1 f252"/>
              <a:gd name="f617" fmla="*/ f473 1 f252"/>
              <a:gd name="f618" fmla="*/ f474 1 f251"/>
              <a:gd name="f619" fmla="*/ f475 1 f252"/>
              <a:gd name="f620" fmla="*/ f476 1 f251"/>
              <a:gd name="f621" fmla="*/ f477 1 f251"/>
              <a:gd name="f622" fmla="*/ f478 1 f251"/>
              <a:gd name="f623" fmla="*/ f479 1 f252"/>
              <a:gd name="f624" fmla="*/ f480 1 f252"/>
              <a:gd name="f625" fmla="*/ f481 1 f252"/>
              <a:gd name="f626" fmla="*/ f482 1 f251"/>
              <a:gd name="f627" fmla="*/ f483 1 f252"/>
              <a:gd name="f628" fmla="*/ f484 1 f251"/>
              <a:gd name="f629" fmla="*/ f485 1 f251"/>
              <a:gd name="f630" fmla="*/ f486 1 f251"/>
              <a:gd name="f631" fmla="*/ f487 1 f252"/>
              <a:gd name="f632" fmla="*/ f488 1 f252"/>
              <a:gd name="f633" fmla="*/ f489 1 f252"/>
              <a:gd name="f634" fmla="*/ f490 1 f251"/>
              <a:gd name="f635" fmla="*/ f491 1 f252"/>
              <a:gd name="f636" fmla="*/ f492 1 f251"/>
              <a:gd name="f637" fmla="*/ f493 1 f251"/>
              <a:gd name="f638" fmla="*/ f494 1 f251"/>
              <a:gd name="f639" fmla="*/ f495 1 f252"/>
              <a:gd name="f640" fmla="*/ f496 1 f252"/>
              <a:gd name="f641" fmla="*/ f497 1 f252"/>
              <a:gd name="f642" fmla="*/ f498 1 f251"/>
              <a:gd name="f643" fmla="*/ f499 1 f252"/>
              <a:gd name="f644" fmla="*/ f500 1 f251"/>
              <a:gd name="f645" fmla="*/ f501 1 f251"/>
              <a:gd name="f646" fmla="*/ f502 1 f251"/>
              <a:gd name="f647" fmla="*/ f503 1 f252"/>
              <a:gd name="f648" fmla="*/ f504 1 f252"/>
              <a:gd name="f649" fmla="*/ f505 1 f252"/>
              <a:gd name="f650" fmla="*/ f506 1 f251"/>
              <a:gd name="f651" fmla="*/ f507 1 f252"/>
              <a:gd name="f652" fmla="*/ f508 1 f251"/>
              <a:gd name="f653" fmla="*/ f509 1 f251"/>
              <a:gd name="f654" fmla="*/ f510 1 f251"/>
              <a:gd name="f655" fmla="*/ f511 1 f252"/>
              <a:gd name="f656" fmla="*/ f512 1 f252"/>
              <a:gd name="f657" fmla="*/ f513 1 f252"/>
              <a:gd name="f658" fmla="*/ f514 1 f251"/>
              <a:gd name="f659" fmla="*/ f515 1 f252"/>
              <a:gd name="f660" fmla="*/ f516 1 f251"/>
              <a:gd name="f661" fmla="*/ f517 1 f251"/>
              <a:gd name="f662" fmla="*/ f518 1 f251"/>
              <a:gd name="f663" fmla="*/ f519 1 f252"/>
              <a:gd name="f664" fmla="*/ f520 1 f252"/>
              <a:gd name="f665" fmla="*/ f521 1 f252"/>
              <a:gd name="f666" fmla="*/ f522 1 f251"/>
              <a:gd name="f667" fmla="*/ f523 1 f252"/>
              <a:gd name="f668" fmla="*/ f524 1 f251"/>
              <a:gd name="f669" fmla="*/ f525 1 f251"/>
              <a:gd name="f670" fmla="*/ f526 1 f251"/>
              <a:gd name="f671" fmla="*/ f527 1 f252"/>
              <a:gd name="f672" fmla="*/ f528 1 f252"/>
              <a:gd name="f673" fmla="*/ f529 1 f252"/>
              <a:gd name="f674" fmla="*/ f530 1 f251"/>
              <a:gd name="f675" fmla="*/ f531 1 f252"/>
              <a:gd name="f676" fmla="*/ f532 f246 1"/>
              <a:gd name="f677" fmla="*/ f533 f246 1"/>
              <a:gd name="f678" fmla="*/ f535 f247 1"/>
              <a:gd name="f679" fmla="*/ f534 f247 1"/>
              <a:gd name="f680" fmla="*/ f537 f246 1"/>
              <a:gd name="f681" fmla="*/ f538 f247 1"/>
              <a:gd name="f682" fmla="*/ f539 f246 1"/>
              <a:gd name="f683" fmla="*/ f540 f246 1"/>
              <a:gd name="f684" fmla="*/ f541 f247 1"/>
              <a:gd name="f685" fmla="*/ f542 f246 1"/>
              <a:gd name="f686" fmla="*/ f543 f247 1"/>
              <a:gd name="f687" fmla="*/ f544 f247 1"/>
              <a:gd name="f688" fmla="*/ f545 f246 1"/>
              <a:gd name="f689" fmla="*/ f546 f247 1"/>
              <a:gd name="f690" fmla="*/ f547 f246 1"/>
              <a:gd name="f691" fmla="*/ f548 f246 1"/>
              <a:gd name="f692" fmla="*/ f549 f246 1"/>
              <a:gd name="f693" fmla="*/ f550 f247 1"/>
              <a:gd name="f694" fmla="*/ f551 f247 1"/>
              <a:gd name="f695" fmla="*/ f552 f247 1"/>
              <a:gd name="f696" fmla="*/ f553 f246 1"/>
              <a:gd name="f697" fmla="*/ f554 f247 1"/>
              <a:gd name="f698" fmla="*/ f555 f246 1"/>
              <a:gd name="f699" fmla="*/ f556 f246 1"/>
              <a:gd name="f700" fmla="*/ f557 f246 1"/>
              <a:gd name="f701" fmla="*/ f558 f247 1"/>
              <a:gd name="f702" fmla="*/ f559 f247 1"/>
              <a:gd name="f703" fmla="*/ f560 f247 1"/>
              <a:gd name="f704" fmla="*/ f561 f246 1"/>
              <a:gd name="f705" fmla="*/ f562 f247 1"/>
              <a:gd name="f706" fmla="*/ f563 f246 1"/>
              <a:gd name="f707" fmla="*/ f564 f246 1"/>
              <a:gd name="f708" fmla="*/ f565 f246 1"/>
              <a:gd name="f709" fmla="*/ f566 f247 1"/>
              <a:gd name="f710" fmla="*/ f567 f246 1"/>
              <a:gd name="f711" fmla="*/ f568 f247 1"/>
              <a:gd name="f712" fmla="*/ f569 f247 1"/>
              <a:gd name="f713" fmla="*/ f570 f246 1"/>
              <a:gd name="f714" fmla="*/ f571 f247 1"/>
              <a:gd name="f715" fmla="*/ f572 f246 1"/>
              <a:gd name="f716" fmla="*/ f573 f246 1"/>
              <a:gd name="f717" fmla="*/ f574 f246 1"/>
              <a:gd name="f718" fmla="*/ f575 f247 1"/>
              <a:gd name="f719" fmla="*/ f576 f247 1"/>
              <a:gd name="f720" fmla="*/ f577 f247 1"/>
              <a:gd name="f721" fmla="*/ f578 f246 1"/>
              <a:gd name="f722" fmla="*/ f579 f247 1"/>
              <a:gd name="f723" fmla="*/ f580 f246 1"/>
              <a:gd name="f724" fmla="*/ f581 f246 1"/>
              <a:gd name="f725" fmla="*/ f582 f246 1"/>
              <a:gd name="f726" fmla="*/ f583 f247 1"/>
              <a:gd name="f727" fmla="*/ f584 f247 1"/>
              <a:gd name="f728" fmla="*/ f585 f247 1"/>
              <a:gd name="f729" fmla="*/ f586 f246 1"/>
              <a:gd name="f730" fmla="*/ f587 f247 1"/>
              <a:gd name="f731" fmla="*/ f588 f246 1"/>
              <a:gd name="f732" fmla="*/ f589 f246 1"/>
              <a:gd name="f733" fmla="*/ f590 f246 1"/>
              <a:gd name="f734" fmla="*/ f591 f247 1"/>
              <a:gd name="f735" fmla="*/ f592 f247 1"/>
              <a:gd name="f736" fmla="*/ f593 f247 1"/>
              <a:gd name="f737" fmla="*/ f594 f246 1"/>
              <a:gd name="f738" fmla="*/ f595 f247 1"/>
              <a:gd name="f739" fmla="*/ f596 f246 1"/>
              <a:gd name="f740" fmla="*/ f597 f246 1"/>
              <a:gd name="f741" fmla="*/ f598 f246 1"/>
              <a:gd name="f742" fmla="*/ f599 f247 1"/>
              <a:gd name="f743" fmla="*/ f600 f247 1"/>
              <a:gd name="f744" fmla="*/ f601 f247 1"/>
              <a:gd name="f745" fmla="*/ f602 f246 1"/>
              <a:gd name="f746" fmla="*/ f603 f247 1"/>
              <a:gd name="f747" fmla="*/ f604 f246 1"/>
              <a:gd name="f748" fmla="*/ f605 f246 1"/>
              <a:gd name="f749" fmla="*/ f606 f246 1"/>
              <a:gd name="f750" fmla="*/ f607 f247 1"/>
              <a:gd name="f751" fmla="*/ f608 f247 1"/>
              <a:gd name="f752" fmla="*/ f609 f247 1"/>
              <a:gd name="f753" fmla="*/ f610 f246 1"/>
              <a:gd name="f754" fmla="*/ f611 f247 1"/>
              <a:gd name="f755" fmla="*/ f612 f246 1"/>
              <a:gd name="f756" fmla="*/ f613 f246 1"/>
              <a:gd name="f757" fmla="*/ f614 f246 1"/>
              <a:gd name="f758" fmla="*/ f615 f247 1"/>
              <a:gd name="f759" fmla="*/ f616 f247 1"/>
              <a:gd name="f760" fmla="*/ f617 f247 1"/>
              <a:gd name="f761" fmla="*/ f618 f246 1"/>
              <a:gd name="f762" fmla="*/ f619 f247 1"/>
              <a:gd name="f763" fmla="*/ f620 f246 1"/>
              <a:gd name="f764" fmla="*/ f621 f246 1"/>
              <a:gd name="f765" fmla="*/ f622 f246 1"/>
              <a:gd name="f766" fmla="*/ f623 f247 1"/>
              <a:gd name="f767" fmla="*/ f624 f247 1"/>
              <a:gd name="f768" fmla="*/ f625 f247 1"/>
              <a:gd name="f769" fmla="*/ f626 f246 1"/>
              <a:gd name="f770" fmla="*/ f627 f247 1"/>
              <a:gd name="f771" fmla="*/ f628 f246 1"/>
              <a:gd name="f772" fmla="*/ f629 f246 1"/>
              <a:gd name="f773" fmla="*/ f630 f246 1"/>
              <a:gd name="f774" fmla="*/ f631 f247 1"/>
              <a:gd name="f775" fmla="*/ f632 f247 1"/>
              <a:gd name="f776" fmla="*/ f633 f247 1"/>
              <a:gd name="f777" fmla="*/ f634 f246 1"/>
              <a:gd name="f778" fmla="*/ f635 f247 1"/>
              <a:gd name="f779" fmla="*/ f636 f246 1"/>
              <a:gd name="f780" fmla="*/ f637 f246 1"/>
              <a:gd name="f781" fmla="*/ f638 f246 1"/>
              <a:gd name="f782" fmla="*/ f639 f247 1"/>
              <a:gd name="f783" fmla="*/ f640 f247 1"/>
              <a:gd name="f784" fmla="*/ f641 f247 1"/>
              <a:gd name="f785" fmla="*/ f642 f246 1"/>
              <a:gd name="f786" fmla="*/ f643 f247 1"/>
              <a:gd name="f787" fmla="*/ f644 f246 1"/>
              <a:gd name="f788" fmla="*/ f645 f246 1"/>
              <a:gd name="f789" fmla="*/ f646 f246 1"/>
              <a:gd name="f790" fmla="*/ f647 f247 1"/>
              <a:gd name="f791" fmla="*/ f648 f247 1"/>
              <a:gd name="f792" fmla="*/ f649 f247 1"/>
              <a:gd name="f793" fmla="*/ f650 f246 1"/>
              <a:gd name="f794" fmla="*/ f651 f247 1"/>
              <a:gd name="f795" fmla="*/ f652 f246 1"/>
              <a:gd name="f796" fmla="*/ f653 f246 1"/>
              <a:gd name="f797" fmla="*/ f654 f246 1"/>
              <a:gd name="f798" fmla="*/ f655 f247 1"/>
              <a:gd name="f799" fmla="*/ f656 f247 1"/>
              <a:gd name="f800" fmla="*/ f657 f247 1"/>
              <a:gd name="f801" fmla="*/ f658 f246 1"/>
              <a:gd name="f802" fmla="*/ f659 f247 1"/>
              <a:gd name="f803" fmla="*/ f660 f246 1"/>
              <a:gd name="f804" fmla="*/ f661 f246 1"/>
              <a:gd name="f805" fmla="*/ f662 f246 1"/>
              <a:gd name="f806" fmla="*/ f663 f247 1"/>
              <a:gd name="f807" fmla="*/ f664 f247 1"/>
              <a:gd name="f808" fmla="*/ f665 f247 1"/>
              <a:gd name="f809" fmla="*/ f666 f246 1"/>
              <a:gd name="f810" fmla="*/ f667 f247 1"/>
              <a:gd name="f811" fmla="*/ f668 f246 1"/>
              <a:gd name="f812" fmla="*/ f669 f246 1"/>
              <a:gd name="f813" fmla="*/ f670 f246 1"/>
              <a:gd name="f814" fmla="*/ f671 f247 1"/>
              <a:gd name="f815" fmla="*/ f672 f247 1"/>
              <a:gd name="f816" fmla="*/ f673 f247 1"/>
              <a:gd name="f817" fmla="*/ f674 f246 1"/>
              <a:gd name="f818" fmla="*/ f675 f24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36">
                <a:pos x="f680" y="f681"/>
              </a:cxn>
              <a:cxn ang="f536">
                <a:pos x="f682" y="f681"/>
              </a:cxn>
              <a:cxn ang="f536">
                <a:pos x="f683" y="f684"/>
              </a:cxn>
              <a:cxn ang="f536">
                <a:pos x="f685" y="f686"/>
              </a:cxn>
              <a:cxn ang="f536">
                <a:pos x="f685" y="f687"/>
              </a:cxn>
              <a:cxn ang="f536">
                <a:pos x="f688" y="f689"/>
              </a:cxn>
              <a:cxn ang="f536">
                <a:pos x="f690" y="f681"/>
              </a:cxn>
              <a:cxn ang="f536">
                <a:pos x="f691" y="f681"/>
              </a:cxn>
              <a:cxn ang="f536">
                <a:pos x="f692" y="f693"/>
              </a:cxn>
              <a:cxn ang="f536">
                <a:pos x="f685" y="f694"/>
              </a:cxn>
              <a:cxn ang="f536">
                <a:pos x="f685" y="f695"/>
              </a:cxn>
              <a:cxn ang="f536">
                <a:pos x="f696" y="f697"/>
              </a:cxn>
              <a:cxn ang="f536">
                <a:pos x="f698" y="f681"/>
              </a:cxn>
              <a:cxn ang="f536">
                <a:pos x="f699" y="f681"/>
              </a:cxn>
              <a:cxn ang="f536">
                <a:pos x="f700" y="f701"/>
              </a:cxn>
              <a:cxn ang="f536">
                <a:pos x="f685" y="f702"/>
              </a:cxn>
              <a:cxn ang="f536">
                <a:pos x="f685" y="f703"/>
              </a:cxn>
              <a:cxn ang="f536">
                <a:pos x="f704" y="f705"/>
              </a:cxn>
              <a:cxn ang="f536">
                <a:pos x="f706" y="f681"/>
              </a:cxn>
              <a:cxn ang="f536">
                <a:pos x="f707" y="f681"/>
              </a:cxn>
              <a:cxn ang="f536">
                <a:pos x="f708" y="f709"/>
              </a:cxn>
              <a:cxn ang="f536">
                <a:pos x="f710" y="f711"/>
              </a:cxn>
              <a:cxn ang="f536">
                <a:pos x="f710" y="f712"/>
              </a:cxn>
              <a:cxn ang="f536">
                <a:pos x="f713" y="f714"/>
              </a:cxn>
              <a:cxn ang="f536">
                <a:pos x="f715" y="f681"/>
              </a:cxn>
              <a:cxn ang="f536">
                <a:pos x="f716" y="f681"/>
              </a:cxn>
              <a:cxn ang="f536">
                <a:pos x="f717" y="f718"/>
              </a:cxn>
              <a:cxn ang="f536">
                <a:pos x="f710" y="f719"/>
              </a:cxn>
              <a:cxn ang="f536">
                <a:pos x="f710" y="f720"/>
              </a:cxn>
              <a:cxn ang="f536">
                <a:pos x="f721" y="f722"/>
              </a:cxn>
              <a:cxn ang="f536">
                <a:pos x="f723" y="f681"/>
              </a:cxn>
              <a:cxn ang="f536">
                <a:pos x="f724" y="f681"/>
              </a:cxn>
              <a:cxn ang="f536">
                <a:pos x="f725" y="f726"/>
              </a:cxn>
              <a:cxn ang="f536">
                <a:pos x="f710" y="f727"/>
              </a:cxn>
              <a:cxn ang="f536">
                <a:pos x="f710" y="f728"/>
              </a:cxn>
              <a:cxn ang="f536">
                <a:pos x="f729" y="f730"/>
              </a:cxn>
              <a:cxn ang="f536">
                <a:pos x="f731" y="f681"/>
              </a:cxn>
              <a:cxn ang="f536">
                <a:pos x="f732" y="f681"/>
              </a:cxn>
              <a:cxn ang="f536">
                <a:pos x="f733" y="f734"/>
              </a:cxn>
              <a:cxn ang="f536">
                <a:pos x="f710" y="f735"/>
              </a:cxn>
              <a:cxn ang="f536">
                <a:pos x="f710" y="f736"/>
              </a:cxn>
              <a:cxn ang="f536">
                <a:pos x="f737" y="f738"/>
              </a:cxn>
              <a:cxn ang="f536">
                <a:pos x="f739" y="f681"/>
              </a:cxn>
              <a:cxn ang="f536">
                <a:pos x="f740" y="f681"/>
              </a:cxn>
              <a:cxn ang="f536">
                <a:pos x="f741" y="f742"/>
              </a:cxn>
              <a:cxn ang="f536">
                <a:pos x="f710" y="f743"/>
              </a:cxn>
              <a:cxn ang="f536">
                <a:pos x="f710" y="f744"/>
              </a:cxn>
              <a:cxn ang="f536">
                <a:pos x="f745" y="f746"/>
              </a:cxn>
              <a:cxn ang="f536">
                <a:pos x="f747" y="f681"/>
              </a:cxn>
              <a:cxn ang="f536">
                <a:pos x="f748" y="f681"/>
              </a:cxn>
              <a:cxn ang="f536">
                <a:pos x="f749" y="f750"/>
              </a:cxn>
              <a:cxn ang="f536">
                <a:pos x="f710" y="f751"/>
              </a:cxn>
              <a:cxn ang="f536">
                <a:pos x="f710" y="f752"/>
              </a:cxn>
              <a:cxn ang="f536">
                <a:pos x="f753" y="f754"/>
              </a:cxn>
              <a:cxn ang="f536">
                <a:pos x="f755" y="f681"/>
              </a:cxn>
              <a:cxn ang="f536">
                <a:pos x="f756" y="f681"/>
              </a:cxn>
              <a:cxn ang="f536">
                <a:pos x="f757" y="f758"/>
              </a:cxn>
              <a:cxn ang="f536">
                <a:pos x="f710" y="f759"/>
              </a:cxn>
              <a:cxn ang="f536">
                <a:pos x="f710" y="f760"/>
              </a:cxn>
              <a:cxn ang="f536">
                <a:pos x="f761" y="f762"/>
              </a:cxn>
              <a:cxn ang="f536">
                <a:pos x="f763" y="f681"/>
              </a:cxn>
              <a:cxn ang="f536">
                <a:pos x="f764" y="f681"/>
              </a:cxn>
              <a:cxn ang="f536">
                <a:pos x="f765" y="f766"/>
              </a:cxn>
              <a:cxn ang="f536">
                <a:pos x="f710" y="f767"/>
              </a:cxn>
              <a:cxn ang="f536">
                <a:pos x="f710" y="f768"/>
              </a:cxn>
              <a:cxn ang="f536">
                <a:pos x="f769" y="f770"/>
              </a:cxn>
              <a:cxn ang="f536">
                <a:pos x="f771" y="f681"/>
              </a:cxn>
              <a:cxn ang="f536">
                <a:pos x="f772" y="f681"/>
              </a:cxn>
              <a:cxn ang="f536">
                <a:pos x="f773" y="f774"/>
              </a:cxn>
              <a:cxn ang="f536">
                <a:pos x="f710" y="f775"/>
              </a:cxn>
              <a:cxn ang="f536">
                <a:pos x="f710" y="f776"/>
              </a:cxn>
              <a:cxn ang="f536">
                <a:pos x="f777" y="f778"/>
              </a:cxn>
              <a:cxn ang="f536">
                <a:pos x="f779" y="f681"/>
              </a:cxn>
              <a:cxn ang="f536">
                <a:pos x="f780" y="f681"/>
              </a:cxn>
              <a:cxn ang="f536">
                <a:pos x="f781" y="f782"/>
              </a:cxn>
              <a:cxn ang="f536">
                <a:pos x="f710" y="f783"/>
              </a:cxn>
              <a:cxn ang="f536">
                <a:pos x="f710" y="f784"/>
              </a:cxn>
              <a:cxn ang="f536">
                <a:pos x="f785" y="f786"/>
              </a:cxn>
              <a:cxn ang="f536">
                <a:pos x="f787" y="f681"/>
              </a:cxn>
              <a:cxn ang="f536">
                <a:pos x="f788" y="f681"/>
              </a:cxn>
              <a:cxn ang="f536">
                <a:pos x="f789" y="f790"/>
              </a:cxn>
              <a:cxn ang="f536">
                <a:pos x="f710" y="f791"/>
              </a:cxn>
              <a:cxn ang="f536">
                <a:pos x="f710" y="f792"/>
              </a:cxn>
              <a:cxn ang="f536">
                <a:pos x="f793" y="f794"/>
              </a:cxn>
              <a:cxn ang="f536">
                <a:pos x="f795" y="f681"/>
              </a:cxn>
              <a:cxn ang="f536">
                <a:pos x="f796" y="f681"/>
              </a:cxn>
              <a:cxn ang="f536">
                <a:pos x="f797" y="f798"/>
              </a:cxn>
              <a:cxn ang="f536">
                <a:pos x="f710" y="f799"/>
              </a:cxn>
              <a:cxn ang="f536">
                <a:pos x="f710" y="f800"/>
              </a:cxn>
              <a:cxn ang="f536">
                <a:pos x="f801" y="f802"/>
              </a:cxn>
              <a:cxn ang="f536">
                <a:pos x="f803" y="f681"/>
              </a:cxn>
              <a:cxn ang="f536">
                <a:pos x="f804" y="f681"/>
              </a:cxn>
              <a:cxn ang="f536">
                <a:pos x="f805" y="f806"/>
              </a:cxn>
              <a:cxn ang="f536">
                <a:pos x="f710" y="f807"/>
              </a:cxn>
              <a:cxn ang="f536">
                <a:pos x="f710" y="f808"/>
              </a:cxn>
              <a:cxn ang="f536">
                <a:pos x="f809" y="f810"/>
              </a:cxn>
              <a:cxn ang="f536">
                <a:pos x="f811" y="f681"/>
              </a:cxn>
              <a:cxn ang="f536">
                <a:pos x="f812" y="f681"/>
              </a:cxn>
              <a:cxn ang="f536">
                <a:pos x="f813" y="f814"/>
              </a:cxn>
              <a:cxn ang="f536">
                <a:pos x="f710" y="f815"/>
              </a:cxn>
              <a:cxn ang="f536">
                <a:pos x="f710" y="f816"/>
              </a:cxn>
              <a:cxn ang="f536">
                <a:pos x="f817" y="f818"/>
              </a:cxn>
            </a:cxnLst>
            <a:rect l="f676" t="f679" r="f677" b="f678"/>
            <a:pathLst>
              <a:path w="2242827" h="2102966">
                <a:moveTo>
                  <a:pt x="f8" y="f5"/>
                </a:moveTo>
                <a:lnTo>
                  <a:pt x="f6" y="f5"/>
                </a:lnTo>
                <a:lnTo>
                  <a:pt x="f9" y="f10"/>
                </a:lnTo>
                <a:cubicBezTo>
                  <a:pt x="f11" y="f12"/>
                  <a:pt x="f13" y="f7"/>
                  <a:pt x="f14" y="f7"/>
                </a:cubicBezTo>
                <a:lnTo>
                  <a:pt x="f14" y="f15"/>
                </a:lnTo>
                <a:cubicBezTo>
                  <a:pt x="f16" y="f15"/>
                  <a:pt x="f17" y="f18"/>
                  <a:pt x="f19" y="f20"/>
                </a:cubicBezTo>
                <a:close/>
                <a:moveTo>
                  <a:pt x="f21" y="f5"/>
                </a:moveTo>
                <a:lnTo>
                  <a:pt x="f22" y="f5"/>
                </a:lnTo>
                <a:lnTo>
                  <a:pt x="f23" y="f24"/>
                </a:lnTo>
                <a:cubicBezTo>
                  <a:pt x="f25" y="f26"/>
                  <a:pt x="f27" y="f28"/>
                  <a:pt x="f14" y="f28"/>
                </a:cubicBezTo>
                <a:lnTo>
                  <a:pt x="f14" y="f29"/>
                </a:lnTo>
                <a:cubicBezTo>
                  <a:pt x="f30" y="f29"/>
                  <a:pt x="f31" y="f32"/>
                  <a:pt x="f33" y="f34"/>
                </a:cubicBezTo>
                <a:close/>
                <a:moveTo>
                  <a:pt x="f35" y="f5"/>
                </a:moveTo>
                <a:lnTo>
                  <a:pt x="f36" y="f5"/>
                </a:lnTo>
                <a:lnTo>
                  <a:pt x="f37" y="f38"/>
                </a:lnTo>
                <a:cubicBezTo>
                  <a:pt x="f39" y="f40"/>
                  <a:pt x="f41" y="f42"/>
                  <a:pt x="f14" y="f42"/>
                </a:cubicBezTo>
                <a:lnTo>
                  <a:pt x="f14" y="f43"/>
                </a:lnTo>
                <a:cubicBezTo>
                  <a:pt x="f44" y="f43"/>
                  <a:pt x="f45" y="f46"/>
                  <a:pt x="f47" y="f48"/>
                </a:cubicBezTo>
                <a:close/>
                <a:moveTo>
                  <a:pt x="f49" y="f5"/>
                </a:moveTo>
                <a:lnTo>
                  <a:pt x="f50" y="f5"/>
                </a:lnTo>
                <a:lnTo>
                  <a:pt x="f51" y="f52"/>
                </a:lnTo>
                <a:cubicBezTo>
                  <a:pt x="f53" y="f54"/>
                  <a:pt x="f55" y="f56"/>
                  <a:pt x="f5" y="f56"/>
                </a:cubicBezTo>
                <a:lnTo>
                  <a:pt x="f5" y="f57"/>
                </a:lnTo>
                <a:cubicBezTo>
                  <a:pt x="f58" y="f57"/>
                  <a:pt x="f59" y="f60"/>
                  <a:pt x="f61" y="f62"/>
                </a:cubicBezTo>
                <a:close/>
                <a:moveTo>
                  <a:pt x="f63" y="f5"/>
                </a:moveTo>
                <a:lnTo>
                  <a:pt x="f64" y="f5"/>
                </a:lnTo>
                <a:lnTo>
                  <a:pt x="f65" y="f66"/>
                </a:lnTo>
                <a:cubicBezTo>
                  <a:pt x="f67" y="f68"/>
                  <a:pt x="f69" y="f70"/>
                  <a:pt x="f5" y="f70"/>
                </a:cubicBezTo>
                <a:lnTo>
                  <a:pt x="f5" y="f71"/>
                </a:lnTo>
                <a:cubicBezTo>
                  <a:pt x="f72" y="f71"/>
                  <a:pt x="f73" y="f74"/>
                  <a:pt x="f75" y="f76"/>
                </a:cubicBezTo>
                <a:close/>
                <a:moveTo>
                  <a:pt x="f77" y="f5"/>
                </a:moveTo>
                <a:lnTo>
                  <a:pt x="f78" y="f5"/>
                </a:lnTo>
                <a:lnTo>
                  <a:pt x="f79" y="f80"/>
                </a:lnTo>
                <a:cubicBezTo>
                  <a:pt x="f81" y="f82"/>
                  <a:pt x="f83" y="f84"/>
                  <a:pt x="f5" y="f84"/>
                </a:cubicBezTo>
                <a:lnTo>
                  <a:pt x="f5" y="f85"/>
                </a:lnTo>
                <a:cubicBezTo>
                  <a:pt x="f86" y="f85"/>
                  <a:pt x="f87" y="f88"/>
                  <a:pt x="f89" y="f90"/>
                </a:cubicBezTo>
                <a:close/>
                <a:moveTo>
                  <a:pt x="f91" y="f5"/>
                </a:moveTo>
                <a:lnTo>
                  <a:pt x="f92" y="f5"/>
                </a:lnTo>
                <a:lnTo>
                  <a:pt x="f93" y="f94"/>
                </a:lnTo>
                <a:cubicBezTo>
                  <a:pt x="f95" y="f96"/>
                  <a:pt x="f97" y="f98"/>
                  <a:pt x="f5" y="f98"/>
                </a:cubicBezTo>
                <a:lnTo>
                  <a:pt x="f5" y="f99"/>
                </a:lnTo>
                <a:cubicBezTo>
                  <a:pt x="f100" y="f99"/>
                  <a:pt x="f101" y="f102"/>
                  <a:pt x="f103" y="f104"/>
                </a:cubicBezTo>
                <a:close/>
                <a:moveTo>
                  <a:pt x="f105" y="f5"/>
                </a:moveTo>
                <a:lnTo>
                  <a:pt x="f106" y="f5"/>
                </a:lnTo>
                <a:lnTo>
                  <a:pt x="f107" y="f108"/>
                </a:lnTo>
                <a:cubicBezTo>
                  <a:pt x="f109" y="f110"/>
                  <a:pt x="f111" y="f112"/>
                  <a:pt x="f5" y="f112"/>
                </a:cubicBezTo>
                <a:lnTo>
                  <a:pt x="f5" y="f113"/>
                </a:lnTo>
                <a:cubicBezTo>
                  <a:pt x="f114" y="f113"/>
                  <a:pt x="f115" y="f116"/>
                  <a:pt x="f117" y="f118"/>
                </a:cubicBezTo>
                <a:close/>
                <a:moveTo>
                  <a:pt x="f119" y="f5"/>
                </a:moveTo>
                <a:lnTo>
                  <a:pt x="f120" y="f5"/>
                </a:lnTo>
                <a:lnTo>
                  <a:pt x="f121" y="f122"/>
                </a:lnTo>
                <a:cubicBezTo>
                  <a:pt x="f123" y="f124"/>
                  <a:pt x="f125" y="f126"/>
                  <a:pt x="f5" y="f126"/>
                </a:cubicBezTo>
                <a:lnTo>
                  <a:pt x="f5" y="f127"/>
                </a:lnTo>
                <a:cubicBezTo>
                  <a:pt x="f128" y="f127"/>
                  <a:pt x="f129" y="f130"/>
                  <a:pt x="f131" y="f132"/>
                </a:cubicBezTo>
                <a:close/>
                <a:moveTo>
                  <a:pt x="f133" y="f5"/>
                </a:moveTo>
                <a:lnTo>
                  <a:pt x="f134" y="f5"/>
                </a:lnTo>
                <a:lnTo>
                  <a:pt x="f135" y="f136"/>
                </a:lnTo>
                <a:cubicBezTo>
                  <a:pt x="f137" y="f138"/>
                  <a:pt x="f139" y="f140"/>
                  <a:pt x="f5" y="f140"/>
                </a:cubicBezTo>
                <a:lnTo>
                  <a:pt x="f5" y="f141"/>
                </a:lnTo>
                <a:cubicBezTo>
                  <a:pt x="f142" y="f141"/>
                  <a:pt x="f143" y="f144"/>
                  <a:pt x="f145" y="f146"/>
                </a:cubicBezTo>
                <a:close/>
                <a:moveTo>
                  <a:pt x="f147" y="f5"/>
                </a:moveTo>
                <a:lnTo>
                  <a:pt x="f148" y="f5"/>
                </a:lnTo>
                <a:lnTo>
                  <a:pt x="f149" y="f150"/>
                </a:lnTo>
                <a:cubicBezTo>
                  <a:pt x="f151" y="f152"/>
                  <a:pt x="f153" y="f154"/>
                  <a:pt x="f5" y="f154"/>
                </a:cubicBezTo>
                <a:lnTo>
                  <a:pt x="f5" y="f155"/>
                </a:lnTo>
                <a:cubicBezTo>
                  <a:pt x="f156" y="f155"/>
                  <a:pt x="f157" y="f158"/>
                  <a:pt x="f159" y="f160"/>
                </a:cubicBezTo>
                <a:close/>
                <a:moveTo>
                  <a:pt x="f161" y="f5"/>
                </a:moveTo>
                <a:lnTo>
                  <a:pt x="f162" y="f5"/>
                </a:lnTo>
                <a:lnTo>
                  <a:pt x="f163" y="f164"/>
                </a:lnTo>
                <a:cubicBezTo>
                  <a:pt x="f165" y="f166"/>
                  <a:pt x="f167" y="f168"/>
                  <a:pt x="f5" y="f168"/>
                </a:cubicBezTo>
                <a:lnTo>
                  <a:pt x="f5" y="f169"/>
                </a:lnTo>
                <a:cubicBezTo>
                  <a:pt x="f170" y="f169"/>
                  <a:pt x="f171" y="f172"/>
                  <a:pt x="f173" y="f174"/>
                </a:cubicBezTo>
                <a:close/>
                <a:moveTo>
                  <a:pt x="f175" y="f5"/>
                </a:moveTo>
                <a:lnTo>
                  <a:pt x="f176" y="f5"/>
                </a:lnTo>
                <a:lnTo>
                  <a:pt x="f177" y="f178"/>
                </a:lnTo>
                <a:cubicBezTo>
                  <a:pt x="f179" y="f180"/>
                  <a:pt x="f181" y="f182"/>
                  <a:pt x="f5" y="f182"/>
                </a:cubicBezTo>
                <a:lnTo>
                  <a:pt x="f5" y="f183"/>
                </a:lnTo>
                <a:cubicBezTo>
                  <a:pt x="f184" y="f183"/>
                  <a:pt x="f185" y="f186"/>
                  <a:pt x="f187" y="f188"/>
                </a:cubicBezTo>
                <a:close/>
                <a:moveTo>
                  <a:pt x="f189" y="f5"/>
                </a:moveTo>
                <a:lnTo>
                  <a:pt x="f190" y="f5"/>
                </a:lnTo>
                <a:lnTo>
                  <a:pt x="f191" y="f192"/>
                </a:lnTo>
                <a:cubicBezTo>
                  <a:pt x="f193" y="f194"/>
                  <a:pt x="f195" y="f196"/>
                  <a:pt x="f5" y="f196"/>
                </a:cubicBezTo>
                <a:lnTo>
                  <a:pt x="f5" y="f197"/>
                </a:lnTo>
                <a:cubicBezTo>
                  <a:pt x="f198" y="f197"/>
                  <a:pt x="f199" y="f200"/>
                  <a:pt x="f201" y="f202"/>
                </a:cubicBezTo>
                <a:close/>
                <a:moveTo>
                  <a:pt x="f203" y="f5"/>
                </a:moveTo>
                <a:lnTo>
                  <a:pt x="f204" y="f5"/>
                </a:lnTo>
                <a:lnTo>
                  <a:pt x="f205" y="f206"/>
                </a:lnTo>
                <a:cubicBezTo>
                  <a:pt x="f207" y="f208"/>
                  <a:pt x="f209" y="f210"/>
                  <a:pt x="f5" y="f210"/>
                </a:cubicBezTo>
                <a:lnTo>
                  <a:pt x="f5" y="f211"/>
                </a:lnTo>
                <a:cubicBezTo>
                  <a:pt x="f212" y="f211"/>
                  <a:pt x="f213" y="f214"/>
                  <a:pt x="f215" y="f216"/>
                </a:cubicBezTo>
                <a:close/>
                <a:moveTo>
                  <a:pt x="f217" y="f5"/>
                </a:moveTo>
                <a:lnTo>
                  <a:pt x="f218" y="f5"/>
                </a:lnTo>
                <a:lnTo>
                  <a:pt x="f219" y="f220"/>
                </a:lnTo>
                <a:cubicBezTo>
                  <a:pt x="f221" y="f222"/>
                  <a:pt x="f223" y="f224"/>
                  <a:pt x="f5" y="f224"/>
                </a:cubicBezTo>
                <a:lnTo>
                  <a:pt x="f5" y="f225"/>
                </a:lnTo>
                <a:cubicBezTo>
                  <a:pt x="f226" y="f225"/>
                  <a:pt x="f227" y="f228"/>
                  <a:pt x="f229" y="f230"/>
                </a:cubicBezTo>
                <a:close/>
                <a:moveTo>
                  <a:pt x="f231" y="f5"/>
                </a:moveTo>
                <a:lnTo>
                  <a:pt x="f232" y="f5"/>
                </a:lnTo>
                <a:lnTo>
                  <a:pt x="f233" y="f234"/>
                </a:lnTo>
                <a:cubicBezTo>
                  <a:pt x="f235" y="f236"/>
                  <a:pt x="f237" y="f238"/>
                  <a:pt x="f5" y="f238"/>
                </a:cubicBezTo>
                <a:lnTo>
                  <a:pt x="f5" y="f239"/>
                </a:lnTo>
                <a:cubicBezTo>
                  <a:pt x="f240" y="f239"/>
                  <a:pt x="f241" y="f242"/>
                  <a:pt x="f243" y="f244"/>
                </a:cubicBezTo>
                <a:close/>
              </a:path>
            </a:pathLst>
          </a:custGeom>
          <a:solidFill>
            <a:srgbClr val="EEF3F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sp>
        <p:nvSpPr>
          <p:cNvPr id="3" name="Freeform: Shape 7">
            <a:extLst>
              <a:ext uri="{FF2B5EF4-FFF2-40B4-BE49-F238E27FC236}">
                <a16:creationId xmlns:a16="http://schemas.microsoft.com/office/drawing/2014/main" id="{0A235136-095F-AAC4-59E1-4FE814606964}"/>
              </a:ext>
            </a:extLst>
          </p:cNvPr>
          <p:cNvSpPr/>
          <p:nvPr/>
        </p:nvSpPr>
        <p:spPr>
          <a:xfrm flipH="1" flipV="1">
            <a:off x="9949174" y="4755035"/>
            <a:ext cx="2242831" cy="210296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242827"/>
              <a:gd name="f7" fmla="val 2102966"/>
              <a:gd name="f8" fmla="val 2220549"/>
              <a:gd name="f9" fmla="val 2238641"/>
              <a:gd name="f10" fmla="val 82607"/>
              <a:gd name="f11" fmla="val 2123193"/>
              <a:gd name="f12" fmla="val 1215807"/>
              <a:gd name="f13" fmla="val 1163255"/>
              <a:gd name="f14" fmla="val 1"/>
              <a:gd name="f15" fmla="val 2080690"/>
              <a:gd name="f16" fmla="val 1151759"/>
              <a:gd name="f17" fmla="val 2102176"/>
              <a:gd name="f18" fmla="val 1202330"/>
              <a:gd name="f19" fmla="val 2216479"/>
              <a:gd name="f20" fmla="val 80336"/>
              <a:gd name="f21" fmla="val 2098030"/>
              <a:gd name="f22" fmla="val 2120412"/>
              <a:gd name="f23" fmla="val 2116859"/>
              <a:gd name="f24" fmla="val 70117"/>
              <a:gd name="f25" fmla="val 2007691"/>
              <a:gd name="f26" fmla="val 1141666"/>
              <a:gd name="f27" fmla="val 1099966"/>
              <a:gd name="f28" fmla="val 1980571"/>
              <a:gd name="f29" fmla="val 1958295"/>
              <a:gd name="f30" fmla="val 1088470"/>
              <a:gd name="f31" fmla="val 1986577"/>
              <a:gd name="f32" fmla="val 1128187"/>
              <a:gd name="f33" fmla="val 2094588"/>
              <a:gd name="f34" fmla="val 67938"/>
              <a:gd name="f35" fmla="val 1975608"/>
              <a:gd name="f36" fmla="val 1997887"/>
              <a:gd name="f37" fmla="val 1994968"/>
              <a:gd name="f38" fmla="val 57611"/>
              <a:gd name="f39" fmla="val 1892090"/>
              <a:gd name="f40" fmla="val 1067493"/>
              <a:gd name="f41" fmla="val 1036676"/>
              <a:gd name="f42" fmla="val 1858047"/>
              <a:gd name="f43" fmla="val 1835771"/>
              <a:gd name="f44" fmla="val 1025181"/>
              <a:gd name="f45" fmla="val 1871073"/>
              <a:gd name="f46" fmla="val 1053919"/>
              <a:gd name="f47" fmla="val 1972805"/>
              <a:gd name="f48" fmla="val 55322"/>
              <a:gd name="f49" fmla="val 1853193"/>
              <a:gd name="f50" fmla="val 1875472"/>
              <a:gd name="f51" fmla="val 1873186"/>
              <a:gd name="f52" fmla="val 45119"/>
              <a:gd name="f53" fmla="val 1776588"/>
              <a:gd name="f54" fmla="val 993350"/>
              <a:gd name="f55" fmla="val 973388"/>
              <a:gd name="f56" fmla="val 1735650"/>
              <a:gd name="f57" fmla="val 1713374"/>
              <a:gd name="f58" fmla="val 961784"/>
              <a:gd name="f59" fmla="val 1755557"/>
              <a:gd name="f60" fmla="val 979877"/>
              <a:gd name="f61" fmla="val 1851022"/>
              <a:gd name="f62" fmla="val 42848"/>
              <a:gd name="f63" fmla="val 1730668"/>
              <a:gd name="f64" fmla="val 1753056"/>
              <a:gd name="f65" fmla="val 1751404"/>
              <a:gd name="f66" fmla="val 32610"/>
              <a:gd name="f67" fmla="val 1661086"/>
              <a:gd name="f68" fmla="val 919190"/>
              <a:gd name="f69" fmla="val 910098"/>
              <a:gd name="f70" fmla="val 1613232"/>
              <a:gd name="f71" fmla="val 1590961"/>
              <a:gd name="f72" fmla="val 898495"/>
              <a:gd name="f73" fmla="val 1639954"/>
              <a:gd name="f74" fmla="val 905712"/>
              <a:gd name="f75" fmla="val 1729127"/>
              <a:gd name="f76" fmla="val 30432"/>
              <a:gd name="f77" fmla="val 1608247"/>
              <a:gd name="f78" fmla="val 1630525"/>
              <a:gd name="f79" fmla="val 1629507"/>
              <a:gd name="f80" fmla="val 20086"/>
              <a:gd name="f81" fmla="val 1545469"/>
              <a:gd name="f82" fmla="val 844919"/>
              <a:gd name="f83" fmla="val 846701"/>
              <a:gd name="f84" fmla="val 1490712"/>
              <a:gd name="f85" fmla="val 1468436"/>
              <a:gd name="f86" fmla="val 835206"/>
              <a:gd name="f87" fmla="val 1524451"/>
              <a:gd name="f88" fmla="val 831445"/>
              <a:gd name="f89" fmla="val 1607345"/>
              <a:gd name="f90" fmla="val 17816"/>
              <a:gd name="f91" fmla="val 1485833"/>
              <a:gd name="f92" fmla="val 1508109"/>
              <a:gd name="f93" fmla="val 1507724"/>
              <a:gd name="f94" fmla="val 7596"/>
              <a:gd name="f95" fmla="val 1429966"/>
              <a:gd name="f96" fmla="val 770778"/>
              <a:gd name="f97" fmla="val 783416"/>
              <a:gd name="f98" fmla="val 1368317"/>
              <a:gd name="f99" fmla="val 1346041"/>
              <a:gd name="f100" fmla="val 771917"/>
              <a:gd name="f101" fmla="val 1408949"/>
              <a:gd name="f102" fmla="val 757304"/>
              <a:gd name="f103" fmla="val 1485563"/>
              <a:gd name="f104" fmla="val 5325"/>
              <a:gd name="f105" fmla="val 1362591"/>
              <a:gd name="f106" fmla="val 1385194"/>
              <a:gd name="f107" fmla="val 1364797"/>
              <a:gd name="f108" fmla="val 133264"/>
              <a:gd name="f109" fmla="val 1234684"/>
              <a:gd name="f110" fmla="val 767432"/>
              <a:gd name="f111" fmla="val 672215"/>
              <a:gd name="f112" fmla="val 1245917"/>
              <a:gd name="f113" fmla="val 1223641"/>
              <a:gd name="f114" fmla="val 661385"/>
              <a:gd name="f115" fmla="val 1214835"/>
              <a:gd name="f116" fmla="val 752908"/>
              <a:gd name="f117" fmla="val 1342864"/>
              <a:gd name="f118" fmla="val 128894"/>
              <a:gd name="f119" fmla="val 1238878"/>
              <a:gd name="f120" fmla="val 1261388"/>
              <a:gd name="f121" fmla="val 1244763"/>
              <a:gd name="f122" fmla="val 108614"/>
              <a:gd name="f123" fmla="val 1126083"/>
              <a:gd name="f124" fmla="val 687031"/>
              <a:gd name="f125" fmla="val 613049"/>
              <a:gd name="f126" fmla="val 1123397"/>
              <a:gd name="f127" fmla="val 1101121"/>
              <a:gd name="f128" fmla="val 602316"/>
              <a:gd name="f129" fmla="val 1106344"/>
              <a:gd name="f130" fmla="val 672419"/>
              <a:gd name="f131" fmla="val 1222940"/>
              <a:gd name="f132" fmla="val 104135"/>
              <a:gd name="f133" fmla="val 1115178"/>
              <a:gd name="f134" fmla="val 1137688"/>
              <a:gd name="f135" fmla="val 1124836"/>
              <a:gd name="f136" fmla="val 83962"/>
              <a:gd name="f137" fmla="val 1017592"/>
              <a:gd name="f138" fmla="val 606647"/>
              <a:gd name="f139" fmla="val 553979"/>
              <a:gd name="f140" fmla="val 1000978"/>
              <a:gd name="f141" fmla="val 978703"/>
              <a:gd name="f142" fmla="val 543246"/>
              <a:gd name="f143" fmla="val 997852"/>
              <a:gd name="f144" fmla="val 592039"/>
              <a:gd name="f145" fmla="val 1103012"/>
              <a:gd name="f146" fmla="val 79485"/>
              <a:gd name="f147" fmla="val 991375"/>
              <a:gd name="f148" fmla="val 1013997"/>
              <a:gd name="f149" fmla="val 1004915"/>
              <a:gd name="f150" fmla="val 59331"/>
              <a:gd name="f151" fmla="val 909100"/>
              <a:gd name="f152" fmla="val 526286"/>
              <a:gd name="f153" fmla="val 494909"/>
              <a:gd name="f154" fmla="val 878583"/>
              <a:gd name="f155" fmla="val 856307"/>
              <a:gd name="f156" fmla="val 484176"/>
              <a:gd name="f157" fmla="val 889272"/>
              <a:gd name="f158" fmla="val 511676"/>
              <a:gd name="f159" fmla="val 982981"/>
              <a:gd name="f160" fmla="val 54853"/>
              <a:gd name="f161" fmla="val 866108"/>
              <a:gd name="f162" fmla="val 888384"/>
              <a:gd name="f163" fmla="val 884876"/>
              <a:gd name="f164" fmla="val 34680"/>
              <a:gd name="f165" fmla="val 800495"/>
              <a:gd name="f166" fmla="val 445883"/>
              <a:gd name="f167" fmla="val 435739"/>
              <a:gd name="f168" fmla="val 756058"/>
              <a:gd name="f169" fmla="val 733782"/>
              <a:gd name="f170" fmla="val 425107"/>
              <a:gd name="f171" fmla="val 780781"/>
              <a:gd name="f172" fmla="val 431187"/>
              <a:gd name="f173" fmla="val 863057"/>
              <a:gd name="f174" fmla="val 30169"/>
              <a:gd name="f175" fmla="val 743692"/>
              <a:gd name="f176" fmla="val 765973"/>
              <a:gd name="f177" fmla="val 764957"/>
              <a:gd name="f178" fmla="val 10048"/>
              <a:gd name="f179" fmla="val 692029"/>
              <a:gd name="f180" fmla="val 365521"/>
              <a:gd name="f181" fmla="val 376767"/>
              <a:gd name="f182" fmla="val 633662"/>
              <a:gd name="f183" fmla="val 611386"/>
              <a:gd name="f184" fmla="val 365938"/>
              <a:gd name="f185" fmla="val 672265"/>
              <a:gd name="f186" fmla="val 350911"/>
              <a:gd name="f187" fmla="val 743129"/>
              <a:gd name="f188" fmla="val 5570"/>
              <a:gd name="f189" fmla="val 617163"/>
              <a:gd name="f190" fmla="val 640489"/>
              <a:gd name="f191" fmla="val 606611"/>
              <a:gd name="f192" fmla="val 108906"/>
              <a:gd name="f193" fmla="val 506524"/>
              <a:gd name="f194" fmla="val 345128"/>
              <a:gd name="f195" fmla="val 272312"/>
              <a:gd name="f196" fmla="val 511248"/>
              <a:gd name="f197" fmla="val 488972"/>
              <a:gd name="f198" fmla="val 263030"/>
              <a:gd name="f199" fmla="val 489290"/>
              <a:gd name="f200" fmla="val 328485"/>
              <a:gd name="f201" fmla="val 585980"/>
              <a:gd name="f202" fmla="val 100252"/>
              <a:gd name="f203" fmla="val 489561"/>
              <a:gd name="f204" fmla="val 512789"/>
              <a:gd name="f205" fmla="val 493721"/>
              <a:gd name="f206" fmla="val 61289"/>
              <a:gd name="f207" fmla="val 412246"/>
              <a:gd name="f208" fmla="val 253561"/>
              <a:gd name="f209" fmla="val 221597"/>
              <a:gd name="f210" fmla="val 388735"/>
              <a:gd name="f211" fmla="val 366459"/>
              <a:gd name="f212" fmla="val 212399"/>
              <a:gd name="f213" fmla="val 395116"/>
              <a:gd name="f214" fmla="val 236854"/>
              <a:gd name="f215" fmla="val 473199"/>
              <a:gd name="f216" fmla="val 52587"/>
              <a:gd name="f217" fmla="val 361966"/>
              <a:gd name="f218" fmla="val 385181"/>
              <a:gd name="f219" fmla="val 380937"/>
              <a:gd name="f220" fmla="val 13636"/>
              <a:gd name="f221" fmla="val 318070"/>
              <a:gd name="f222" fmla="val 161973"/>
              <a:gd name="f223" fmla="val 170965"/>
              <a:gd name="f224" fmla="val 266328"/>
              <a:gd name="f225" fmla="val 244052"/>
              <a:gd name="f226" fmla="val 161767"/>
              <a:gd name="f227" fmla="val 300940"/>
              <a:gd name="f228" fmla="val 145329"/>
              <a:gd name="f229" fmla="val 360416"/>
              <a:gd name="f230" fmla="val 4982"/>
              <a:gd name="f231" fmla="val 218905"/>
              <a:gd name="f232" fmla="val 249720"/>
              <a:gd name="f233" fmla="val 241311"/>
              <a:gd name="f234" fmla="val 15475"/>
              <a:gd name="f235" fmla="val 188962"/>
              <a:gd name="f236" fmla="val 92909"/>
              <a:gd name="f237" fmla="val 100349"/>
              <a:gd name="f238" fmla="val 143932"/>
              <a:gd name="f239" fmla="val 121656"/>
              <a:gd name="f240" fmla="val 74091"/>
              <a:gd name="f241" fmla="val 141290"/>
              <a:gd name="f242" fmla="val 91533"/>
              <a:gd name="f243" fmla="val 189966"/>
              <a:gd name="f244" fmla="val 42875"/>
              <a:gd name="f245" fmla="+- 0 0 -90"/>
              <a:gd name="f246" fmla="*/ f3 1 2242827"/>
              <a:gd name="f247" fmla="*/ f4 1 2102966"/>
              <a:gd name="f248" fmla="+- f7 0 f5"/>
              <a:gd name="f249" fmla="+- f6 0 f5"/>
              <a:gd name="f250" fmla="*/ f245 f0 1"/>
              <a:gd name="f251" fmla="*/ f249 1 2242827"/>
              <a:gd name="f252" fmla="*/ f248 1 2102966"/>
              <a:gd name="f253" fmla="*/ 2220549 f249 1"/>
              <a:gd name="f254" fmla="*/ 0 f248 1"/>
              <a:gd name="f255" fmla="*/ 2242827 f249 1"/>
              <a:gd name="f256" fmla="*/ 2238641 f249 1"/>
              <a:gd name="f257" fmla="*/ 82607 f248 1"/>
              <a:gd name="f258" fmla="*/ 1 f249 1"/>
              <a:gd name="f259" fmla="*/ 2102966 f248 1"/>
              <a:gd name="f260" fmla="*/ 2080690 f248 1"/>
              <a:gd name="f261" fmla="*/ 2216479 f249 1"/>
              <a:gd name="f262" fmla="*/ 80336 f248 1"/>
              <a:gd name="f263" fmla="*/ 2098030 f249 1"/>
              <a:gd name="f264" fmla="*/ 2120412 f249 1"/>
              <a:gd name="f265" fmla="*/ 2116859 f249 1"/>
              <a:gd name="f266" fmla="*/ 70117 f248 1"/>
              <a:gd name="f267" fmla="*/ 1980571 f248 1"/>
              <a:gd name="f268" fmla="*/ 1958295 f248 1"/>
              <a:gd name="f269" fmla="*/ 2094588 f249 1"/>
              <a:gd name="f270" fmla="*/ 67938 f248 1"/>
              <a:gd name="f271" fmla="*/ 1975608 f249 1"/>
              <a:gd name="f272" fmla="*/ 1997887 f249 1"/>
              <a:gd name="f273" fmla="*/ 1994968 f249 1"/>
              <a:gd name="f274" fmla="*/ 57611 f248 1"/>
              <a:gd name="f275" fmla="*/ 1858047 f248 1"/>
              <a:gd name="f276" fmla="*/ 1835771 f248 1"/>
              <a:gd name="f277" fmla="*/ 1972805 f249 1"/>
              <a:gd name="f278" fmla="*/ 55322 f248 1"/>
              <a:gd name="f279" fmla="*/ 1853193 f249 1"/>
              <a:gd name="f280" fmla="*/ 1875472 f249 1"/>
              <a:gd name="f281" fmla="*/ 1873186 f249 1"/>
              <a:gd name="f282" fmla="*/ 45119 f248 1"/>
              <a:gd name="f283" fmla="*/ 0 f249 1"/>
              <a:gd name="f284" fmla="*/ 1735650 f248 1"/>
              <a:gd name="f285" fmla="*/ 1713374 f248 1"/>
              <a:gd name="f286" fmla="*/ 1851022 f249 1"/>
              <a:gd name="f287" fmla="*/ 42848 f248 1"/>
              <a:gd name="f288" fmla="*/ 1730668 f249 1"/>
              <a:gd name="f289" fmla="*/ 1753056 f249 1"/>
              <a:gd name="f290" fmla="*/ 1751404 f249 1"/>
              <a:gd name="f291" fmla="*/ 32610 f248 1"/>
              <a:gd name="f292" fmla="*/ 1613232 f248 1"/>
              <a:gd name="f293" fmla="*/ 1590961 f248 1"/>
              <a:gd name="f294" fmla="*/ 1729127 f249 1"/>
              <a:gd name="f295" fmla="*/ 30432 f248 1"/>
              <a:gd name="f296" fmla="*/ 1608247 f249 1"/>
              <a:gd name="f297" fmla="*/ 1630525 f249 1"/>
              <a:gd name="f298" fmla="*/ 1629507 f249 1"/>
              <a:gd name="f299" fmla="*/ 20086 f248 1"/>
              <a:gd name="f300" fmla="*/ 1490712 f248 1"/>
              <a:gd name="f301" fmla="*/ 1468436 f248 1"/>
              <a:gd name="f302" fmla="*/ 1607345 f249 1"/>
              <a:gd name="f303" fmla="*/ 17816 f248 1"/>
              <a:gd name="f304" fmla="*/ 1485833 f249 1"/>
              <a:gd name="f305" fmla="*/ 1508109 f249 1"/>
              <a:gd name="f306" fmla="*/ 1507724 f249 1"/>
              <a:gd name="f307" fmla="*/ 7596 f248 1"/>
              <a:gd name="f308" fmla="*/ 1368317 f248 1"/>
              <a:gd name="f309" fmla="*/ 1346041 f248 1"/>
              <a:gd name="f310" fmla="*/ 1485563 f249 1"/>
              <a:gd name="f311" fmla="*/ 5325 f248 1"/>
              <a:gd name="f312" fmla="*/ 1362591 f249 1"/>
              <a:gd name="f313" fmla="*/ 1385194 f249 1"/>
              <a:gd name="f314" fmla="*/ 1364797 f249 1"/>
              <a:gd name="f315" fmla="*/ 133264 f248 1"/>
              <a:gd name="f316" fmla="*/ 1245917 f248 1"/>
              <a:gd name="f317" fmla="*/ 1223641 f248 1"/>
              <a:gd name="f318" fmla="*/ 1342864 f249 1"/>
              <a:gd name="f319" fmla="*/ 128894 f248 1"/>
              <a:gd name="f320" fmla="*/ 1238878 f249 1"/>
              <a:gd name="f321" fmla="*/ 1261388 f249 1"/>
              <a:gd name="f322" fmla="*/ 1244763 f249 1"/>
              <a:gd name="f323" fmla="*/ 108614 f248 1"/>
              <a:gd name="f324" fmla="*/ 1123397 f248 1"/>
              <a:gd name="f325" fmla="*/ 1101121 f248 1"/>
              <a:gd name="f326" fmla="*/ 1222940 f249 1"/>
              <a:gd name="f327" fmla="*/ 104135 f248 1"/>
              <a:gd name="f328" fmla="*/ 1115178 f249 1"/>
              <a:gd name="f329" fmla="*/ 1137688 f249 1"/>
              <a:gd name="f330" fmla="*/ 1124836 f249 1"/>
              <a:gd name="f331" fmla="*/ 83962 f248 1"/>
              <a:gd name="f332" fmla="*/ 1000978 f248 1"/>
              <a:gd name="f333" fmla="*/ 978703 f248 1"/>
              <a:gd name="f334" fmla="*/ 1103012 f249 1"/>
              <a:gd name="f335" fmla="*/ 79485 f248 1"/>
              <a:gd name="f336" fmla="*/ 991375 f249 1"/>
              <a:gd name="f337" fmla="*/ 1013997 f249 1"/>
              <a:gd name="f338" fmla="*/ 1004915 f249 1"/>
              <a:gd name="f339" fmla="*/ 59331 f248 1"/>
              <a:gd name="f340" fmla="*/ 878583 f248 1"/>
              <a:gd name="f341" fmla="*/ 856307 f248 1"/>
              <a:gd name="f342" fmla="*/ 982981 f249 1"/>
              <a:gd name="f343" fmla="*/ 54853 f248 1"/>
              <a:gd name="f344" fmla="*/ 866108 f249 1"/>
              <a:gd name="f345" fmla="*/ 888384 f249 1"/>
              <a:gd name="f346" fmla="*/ 884876 f249 1"/>
              <a:gd name="f347" fmla="*/ 34680 f248 1"/>
              <a:gd name="f348" fmla="*/ 756058 f248 1"/>
              <a:gd name="f349" fmla="*/ 733782 f248 1"/>
              <a:gd name="f350" fmla="*/ 863057 f249 1"/>
              <a:gd name="f351" fmla="*/ 30169 f248 1"/>
              <a:gd name="f352" fmla="*/ 743692 f249 1"/>
              <a:gd name="f353" fmla="*/ 765973 f249 1"/>
              <a:gd name="f354" fmla="*/ 764957 f249 1"/>
              <a:gd name="f355" fmla="*/ 10048 f248 1"/>
              <a:gd name="f356" fmla="*/ 633662 f248 1"/>
              <a:gd name="f357" fmla="*/ 611386 f248 1"/>
              <a:gd name="f358" fmla="*/ 743129 f249 1"/>
              <a:gd name="f359" fmla="*/ 5570 f248 1"/>
              <a:gd name="f360" fmla="*/ 617163 f249 1"/>
              <a:gd name="f361" fmla="*/ 640489 f249 1"/>
              <a:gd name="f362" fmla="*/ 606611 f249 1"/>
              <a:gd name="f363" fmla="*/ 108906 f248 1"/>
              <a:gd name="f364" fmla="*/ 511248 f248 1"/>
              <a:gd name="f365" fmla="*/ 488972 f248 1"/>
              <a:gd name="f366" fmla="*/ 585980 f249 1"/>
              <a:gd name="f367" fmla="*/ 100252 f248 1"/>
              <a:gd name="f368" fmla="*/ 489561 f249 1"/>
              <a:gd name="f369" fmla="*/ 512789 f249 1"/>
              <a:gd name="f370" fmla="*/ 493721 f249 1"/>
              <a:gd name="f371" fmla="*/ 61289 f248 1"/>
              <a:gd name="f372" fmla="*/ 388735 f248 1"/>
              <a:gd name="f373" fmla="*/ 366459 f248 1"/>
              <a:gd name="f374" fmla="*/ 473199 f249 1"/>
              <a:gd name="f375" fmla="*/ 52587 f248 1"/>
              <a:gd name="f376" fmla="*/ 361966 f249 1"/>
              <a:gd name="f377" fmla="*/ 385181 f249 1"/>
              <a:gd name="f378" fmla="*/ 380937 f249 1"/>
              <a:gd name="f379" fmla="*/ 13636 f248 1"/>
              <a:gd name="f380" fmla="*/ 266328 f248 1"/>
              <a:gd name="f381" fmla="*/ 244052 f248 1"/>
              <a:gd name="f382" fmla="*/ 360416 f249 1"/>
              <a:gd name="f383" fmla="*/ 4982 f248 1"/>
              <a:gd name="f384" fmla="*/ 218905 f249 1"/>
              <a:gd name="f385" fmla="*/ 249720 f249 1"/>
              <a:gd name="f386" fmla="*/ 241311 f249 1"/>
              <a:gd name="f387" fmla="*/ 15475 f248 1"/>
              <a:gd name="f388" fmla="*/ 143932 f248 1"/>
              <a:gd name="f389" fmla="*/ 121656 f248 1"/>
              <a:gd name="f390" fmla="*/ 189966 f249 1"/>
              <a:gd name="f391" fmla="*/ 42875 f248 1"/>
              <a:gd name="f392" fmla="*/ f250 1 f2"/>
              <a:gd name="f393" fmla="*/ f253 1 2242827"/>
              <a:gd name="f394" fmla="*/ f254 1 2102966"/>
              <a:gd name="f395" fmla="*/ f255 1 2242827"/>
              <a:gd name="f396" fmla="*/ f256 1 2242827"/>
              <a:gd name="f397" fmla="*/ f257 1 2102966"/>
              <a:gd name="f398" fmla="*/ f258 1 2242827"/>
              <a:gd name="f399" fmla="*/ f259 1 2102966"/>
              <a:gd name="f400" fmla="*/ f260 1 2102966"/>
              <a:gd name="f401" fmla="*/ f261 1 2242827"/>
              <a:gd name="f402" fmla="*/ f262 1 2102966"/>
              <a:gd name="f403" fmla="*/ f263 1 2242827"/>
              <a:gd name="f404" fmla="*/ f264 1 2242827"/>
              <a:gd name="f405" fmla="*/ f265 1 2242827"/>
              <a:gd name="f406" fmla="*/ f266 1 2102966"/>
              <a:gd name="f407" fmla="*/ f267 1 2102966"/>
              <a:gd name="f408" fmla="*/ f268 1 2102966"/>
              <a:gd name="f409" fmla="*/ f269 1 2242827"/>
              <a:gd name="f410" fmla="*/ f270 1 2102966"/>
              <a:gd name="f411" fmla="*/ f271 1 2242827"/>
              <a:gd name="f412" fmla="*/ f272 1 2242827"/>
              <a:gd name="f413" fmla="*/ f273 1 2242827"/>
              <a:gd name="f414" fmla="*/ f274 1 2102966"/>
              <a:gd name="f415" fmla="*/ f275 1 2102966"/>
              <a:gd name="f416" fmla="*/ f276 1 2102966"/>
              <a:gd name="f417" fmla="*/ f277 1 2242827"/>
              <a:gd name="f418" fmla="*/ f278 1 2102966"/>
              <a:gd name="f419" fmla="*/ f279 1 2242827"/>
              <a:gd name="f420" fmla="*/ f280 1 2242827"/>
              <a:gd name="f421" fmla="*/ f281 1 2242827"/>
              <a:gd name="f422" fmla="*/ f282 1 2102966"/>
              <a:gd name="f423" fmla="*/ f283 1 2242827"/>
              <a:gd name="f424" fmla="*/ f284 1 2102966"/>
              <a:gd name="f425" fmla="*/ f285 1 2102966"/>
              <a:gd name="f426" fmla="*/ f286 1 2242827"/>
              <a:gd name="f427" fmla="*/ f287 1 2102966"/>
              <a:gd name="f428" fmla="*/ f288 1 2242827"/>
              <a:gd name="f429" fmla="*/ f289 1 2242827"/>
              <a:gd name="f430" fmla="*/ f290 1 2242827"/>
              <a:gd name="f431" fmla="*/ f291 1 2102966"/>
              <a:gd name="f432" fmla="*/ f292 1 2102966"/>
              <a:gd name="f433" fmla="*/ f293 1 2102966"/>
              <a:gd name="f434" fmla="*/ f294 1 2242827"/>
              <a:gd name="f435" fmla="*/ f295 1 2102966"/>
              <a:gd name="f436" fmla="*/ f296 1 2242827"/>
              <a:gd name="f437" fmla="*/ f297 1 2242827"/>
              <a:gd name="f438" fmla="*/ f298 1 2242827"/>
              <a:gd name="f439" fmla="*/ f299 1 2102966"/>
              <a:gd name="f440" fmla="*/ f300 1 2102966"/>
              <a:gd name="f441" fmla="*/ f301 1 2102966"/>
              <a:gd name="f442" fmla="*/ f302 1 2242827"/>
              <a:gd name="f443" fmla="*/ f303 1 2102966"/>
              <a:gd name="f444" fmla="*/ f304 1 2242827"/>
              <a:gd name="f445" fmla="*/ f305 1 2242827"/>
              <a:gd name="f446" fmla="*/ f306 1 2242827"/>
              <a:gd name="f447" fmla="*/ f307 1 2102966"/>
              <a:gd name="f448" fmla="*/ f308 1 2102966"/>
              <a:gd name="f449" fmla="*/ f309 1 2102966"/>
              <a:gd name="f450" fmla="*/ f310 1 2242827"/>
              <a:gd name="f451" fmla="*/ f311 1 2102966"/>
              <a:gd name="f452" fmla="*/ f312 1 2242827"/>
              <a:gd name="f453" fmla="*/ f313 1 2242827"/>
              <a:gd name="f454" fmla="*/ f314 1 2242827"/>
              <a:gd name="f455" fmla="*/ f315 1 2102966"/>
              <a:gd name="f456" fmla="*/ f316 1 2102966"/>
              <a:gd name="f457" fmla="*/ f317 1 2102966"/>
              <a:gd name="f458" fmla="*/ f318 1 2242827"/>
              <a:gd name="f459" fmla="*/ f319 1 2102966"/>
              <a:gd name="f460" fmla="*/ f320 1 2242827"/>
              <a:gd name="f461" fmla="*/ f321 1 2242827"/>
              <a:gd name="f462" fmla="*/ f322 1 2242827"/>
              <a:gd name="f463" fmla="*/ f323 1 2102966"/>
              <a:gd name="f464" fmla="*/ f324 1 2102966"/>
              <a:gd name="f465" fmla="*/ f325 1 2102966"/>
              <a:gd name="f466" fmla="*/ f326 1 2242827"/>
              <a:gd name="f467" fmla="*/ f327 1 2102966"/>
              <a:gd name="f468" fmla="*/ f328 1 2242827"/>
              <a:gd name="f469" fmla="*/ f329 1 2242827"/>
              <a:gd name="f470" fmla="*/ f330 1 2242827"/>
              <a:gd name="f471" fmla="*/ f331 1 2102966"/>
              <a:gd name="f472" fmla="*/ f332 1 2102966"/>
              <a:gd name="f473" fmla="*/ f333 1 2102966"/>
              <a:gd name="f474" fmla="*/ f334 1 2242827"/>
              <a:gd name="f475" fmla="*/ f335 1 2102966"/>
              <a:gd name="f476" fmla="*/ f336 1 2242827"/>
              <a:gd name="f477" fmla="*/ f337 1 2242827"/>
              <a:gd name="f478" fmla="*/ f338 1 2242827"/>
              <a:gd name="f479" fmla="*/ f339 1 2102966"/>
              <a:gd name="f480" fmla="*/ f340 1 2102966"/>
              <a:gd name="f481" fmla="*/ f341 1 2102966"/>
              <a:gd name="f482" fmla="*/ f342 1 2242827"/>
              <a:gd name="f483" fmla="*/ f343 1 2102966"/>
              <a:gd name="f484" fmla="*/ f344 1 2242827"/>
              <a:gd name="f485" fmla="*/ f345 1 2242827"/>
              <a:gd name="f486" fmla="*/ f346 1 2242827"/>
              <a:gd name="f487" fmla="*/ f347 1 2102966"/>
              <a:gd name="f488" fmla="*/ f348 1 2102966"/>
              <a:gd name="f489" fmla="*/ f349 1 2102966"/>
              <a:gd name="f490" fmla="*/ f350 1 2242827"/>
              <a:gd name="f491" fmla="*/ f351 1 2102966"/>
              <a:gd name="f492" fmla="*/ f352 1 2242827"/>
              <a:gd name="f493" fmla="*/ f353 1 2242827"/>
              <a:gd name="f494" fmla="*/ f354 1 2242827"/>
              <a:gd name="f495" fmla="*/ f355 1 2102966"/>
              <a:gd name="f496" fmla="*/ f356 1 2102966"/>
              <a:gd name="f497" fmla="*/ f357 1 2102966"/>
              <a:gd name="f498" fmla="*/ f358 1 2242827"/>
              <a:gd name="f499" fmla="*/ f359 1 2102966"/>
              <a:gd name="f500" fmla="*/ f360 1 2242827"/>
              <a:gd name="f501" fmla="*/ f361 1 2242827"/>
              <a:gd name="f502" fmla="*/ f362 1 2242827"/>
              <a:gd name="f503" fmla="*/ f363 1 2102966"/>
              <a:gd name="f504" fmla="*/ f364 1 2102966"/>
              <a:gd name="f505" fmla="*/ f365 1 2102966"/>
              <a:gd name="f506" fmla="*/ f366 1 2242827"/>
              <a:gd name="f507" fmla="*/ f367 1 2102966"/>
              <a:gd name="f508" fmla="*/ f368 1 2242827"/>
              <a:gd name="f509" fmla="*/ f369 1 2242827"/>
              <a:gd name="f510" fmla="*/ f370 1 2242827"/>
              <a:gd name="f511" fmla="*/ f371 1 2102966"/>
              <a:gd name="f512" fmla="*/ f372 1 2102966"/>
              <a:gd name="f513" fmla="*/ f373 1 2102966"/>
              <a:gd name="f514" fmla="*/ f374 1 2242827"/>
              <a:gd name="f515" fmla="*/ f375 1 2102966"/>
              <a:gd name="f516" fmla="*/ f376 1 2242827"/>
              <a:gd name="f517" fmla="*/ f377 1 2242827"/>
              <a:gd name="f518" fmla="*/ f378 1 2242827"/>
              <a:gd name="f519" fmla="*/ f379 1 2102966"/>
              <a:gd name="f520" fmla="*/ f380 1 2102966"/>
              <a:gd name="f521" fmla="*/ f381 1 2102966"/>
              <a:gd name="f522" fmla="*/ f382 1 2242827"/>
              <a:gd name="f523" fmla="*/ f383 1 2102966"/>
              <a:gd name="f524" fmla="*/ f384 1 2242827"/>
              <a:gd name="f525" fmla="*/ f385 1 2242827"/>
              <a:gd name="f526" fmla="*/ f386 1 2242827"/>
              <a:gd name="f527" fmla="*/ f387 1 2102966"/>
              <a:gd name="f528" fmla="*/ f388 1 2102966"/>
              <a:gd name="f529" fmla="*/ f389 1 2102966"/>
              <a:gd name="f530" fmla="*/ f390 1 2242827"/>
              <a:gd name="f531" fmla="*/ f391 1 2102966"/>
              <a:gd name="f532" fmla="*/ f5 1 f251"/>
              <a:gd name="f533" fmla="*/ f6 1 f251"/>
              <a:gd name="f534" fmla="*/ f5 1 f252"/>
              <a:gd name="f535" fmla="*/ f7 1 f252"/>
              <a:gd name="f536" fmla="+- f392 0 f1"/>
              <a:gd name="f537" fmla="*/ f393 1 f251"/>
              <a:gd name="f538" fmla="*/ f394 1 f252"/>
              <a:gd name="f539" fmla="*/ f395 1 f251"/>
              <a:gd name="f540" fmla="*/ f396 1 f251"/>
              <a:gd name="f541" fmla="*/ f397 1 f252"/>
              <a:gd name="f542" fmla="*/ f398 1 f251"/>
              <a:gd name="f543" fmla="*/ f399 1 f252"/>
              <a:gd name="f544" fmla="*/ f400 1 f252"/>
              <a:gd name="f545" fmla="*/ f401 1 f251"/>
              <a:gd name="f546" fmla="*/ f402 1 f252"/>
              <a:gd name="f547" fmla="*/ f403 1 f251"/>
              <a:gd name="f548" fmla="*/ f404 1 f251"/>
              <a:gd name="f549" fmla="*/ f405 1 f251"/>
              <a:gd name="f550" fmla="*/ f406 1 f252"/>
              <a:gd name="f551" fmla="*/ f407 1 f252"/>
              <a:gd name="f552" fmla="*/ f408 1 f252"/>
              <a:gd name="f553" fmla="*/ f409 1 f251"/>
              <a:gd name="f554" fmla="*/ f410 1 f252"/>
              <a:gd name="f555" fmla="*/ f411 1 f251"/>
              <a:gd name="f556" fmla="*/ f412 1 f251"/>
              <a:gd name="f557" fmla="*/ f413 1 f251"/>
              <a:gd name="f558" fmla="*/ f414 1 f252"/>
              <a:gd name="f559" fmla="*/ f415 1 f252"/>
              <a:gd name="f560" fmla="*/ f416 1 f252"/>
              <a:gd name="f561" fmla="*/ f417 1 f251"/>
              <a:gd name="f562" fmla="*/ f418 1 f252"/>
              <a:gd name="f563" fmla="*/ f419 1 f251"/>
              <a:gd name="f564" fmla="*/ f420 1 f251"/>
              <a:gd name="f565" fmla="*/ f421 1 f251"/>
              <a:gd name="f566" fmla="*/ f422 1 f252"/>
              <a:gd name="f567" fmla="*/ f423 1 f251"/>
              <a:gd name="f568" fmla="*/ f424 1 f252"/>
              <a:gd name="f569" fmla="*/ f425 1 f252"/>
              <a:gd name="f570" fmla="*/ f426 1 f251"/>
              <a:gd name="f571" fmla="*/ f427 1 f252"/>
              <a:gd name="f572" fmla="*/ f428 1 f251"/>
              <a:gd name="f573" fmla="*/ f429 1 f251"/>
              <a:gd name="f574" fmla="*/ f430 1 f251"/>
              <a:gd name="f575" fmla="*/ f431 1 f252"/>
              <a:gd name="f576" fmla="*/ f432 1 f252"/>
              <a:gd name="f577" fmla="*/ f433 1 f252"/>
              <a:gd name="f578" fmla="*/ f434 1 f251"/>
              <a:gd name="f579" fmla="*/ f435 1 f252"/>
              <a:gd name="f580" fmla="*/ f436 1 f251"/>
              <a:gd name="f581" fmla="*/ f437 1 f251"/>
              <a:gd name="f582" fmla="*/ f438 1 f251"/>
              <a:gd name="f583" fmla="*/ f439 1 f252"/>
              <a:gd name="f584" fmla="*/ f440 1 f252"/>
              <a:gd name="f585" fmla="*/ f441 1 f252"/>
              <a:gd name="f586" fmla="*/ f442 1 f251"/>
              <a:gd name="f587" fmla="*/ f443 1 f252"/>
              <a:gd name="f588" fmla="*/ f444 1 f251"/>
              <a:gd name="f589" fmla="*/ f445 1 f251"/>
              <a:gd name="f590" fmla="*/ f446 1 f251"/>
              <a:gd name="f591" fmla="*/ f447 1 f252"/>
              <a:gd name="f592" fmla="*/ f448 1 f252"/>
              <a:gd name="f593" fmla="*/ f449 1 f252"/>
              <a:gd name="f594" fmla="*/ f450 1 f251"/>
              <a:gd name="f595" fmla="*/ f451 1 f252"/>
              <a:gd name="f596" fmla="*/ f452 1 f251"/>
              <a:gd name="f597" fmla="*/ f453 1 f251"/>
              <a:gd name="f598" fmla="*/ f454 1 f251"/>
              <a:gd name="f599" fmla="*/ f455 1 f252"/>
              <a:gd name="f600" fmla="*/ f456 1 f252"/>
              <a:gd name="f601" fmla="*/ f457 1 f252"/>
              <a:gd name="f602" fmla="*/ f458 1 f251"/>
              <a:gd name="f603" fmla="*/ f459 1 f252"/>
              <a:gd name="f604" fmla="*/ f460 1 f251"/>
              <a:gd name="f605" fmla="*/ f461 1 f251"/>
              <a:gd name="f606" fmla="*/ f462 1 f251"/>
              <a:gd name="f607" fmla="*/ f463 1 f252"/>
              <a:gd name="f608" fmla="*/ f464 1 f252"/>
              <a:gd name="f609" fmla="*/ f465 1 f252"/>
              <a:gd name="f610" fmla="*/ f466 1 f251"/>
              <a:gd name="f611" fmla="*/ f467 1 f252"/>
              <a:gd name="f612" fmla="*/ f468 1 f251"/>
              <a:gd name="f613" fmla="*/ f469 1 f251"/>
              <a:gd name="f614" fmla="*/ f470 1 f251"/>
              <a:gd name="f615" fmla="*/ f471 1 f252"/>
              <a:gd name="f616" fmla="*/ f472 1 f252"/>
              <a:gd name="f617" fmla="*/ f473 1 f252"/>
              <a:gd name="f618" fmla="*/ f474 1 f251"/>
              <a:gd name="f619" fmla="*/ f475 1 f252"/>
              <a:gd name="f620" fmla="*/ f476 1 f251"/>
              <a:gd name="f621" fmla="*/ f477 1 f251"/>
              <a:gd name="f622" fmla="*/ f478 1 f251"/>
              <a:gd name="f623" fmla="*/ f479 1 f252"/>
              <a:gd name="f624" fmla="*/ f480 1 f252"/>
              <a:gd name="f625" fmla="*/ f481 1 f252"/>
              <a:gd name="f626" fmla="*/ f482 1 f251"/>
              <a:gd name="f627" fmla="*/ f483 1 f252"/>
              <a:gd name="f628" fmla="*/ f484 1 f251"/>
              <a:gd name="f629" fmla="*/ f485 1 f251"/>
              <a:gd name="f630" fmla="*/ f486 1 f251"/>
              <a:gd name="f631" fmla="*/ f487 1 f252"/>
              <a:gd name="f632" fmla="*/ f488 1 f252"/>
              <a:gd name="f633" fmla="*/ f489 1 f252"/>
              <a:gd name="f634" fmla="*/ f490 1 f251"/>
              <a:gd name="f635" fmla="*/ f491 1 f252"/>
              <a:gd name="f636" fmla="*/ f492 1 f251"/>
              <a:gd name="f637" fmla="*/ f493 1 f251"/>
              <a:gd name="f638" fmla="*/ f494 1 f251"/>
              <a:gd name="f639" fmla="*/ f495 1 f252"/>
              <a:gd name="f640" fmla="*/ f496 1 f252"/>
              <a:gd name="f641" fmla="*/ f497 1 f252"/>
              <a:gd name="f642" fmla="*/ f498 1 f251"/>
              <a:gd name="f643" fmla="*/ f499 1 f252"/>
              <a:gd name="f644" fmla="*/ f500 1 f251"/>
              <a:gd name="f645" fmla="*/ f501 1 f251"/>
              <a:gd name="f646" fmla="*/ f502 1 f251"/>
              <a:gd name="f647" fmla="*/ f503 1 f252"/>
              <a:gd name="f648" fmla="*/ f504 1 f252"/>
              <a:gd name="f649" fmla="*/ f505 1 f252"/>
              <a:gd name="f650" fmla="*/ f506 1 f251"/>
              <a:gd name="f651" fmla="*/ f507 1 f252"/>
              <a:gd name="f652" fmla="*/ f508 1 f251"/>
              <a:gd name="f653" fmla="*/ f509 1 f251"/>
              <a:gd name="f654" fmla="*/ f510 1 f251"/>
              <a:gd name="f655" fmla="*/ f511 1 f252"/>
              <a:gd name="f656" fmla="*/ f512 1 f252"/>
              <a:gd name="f657" fmla="*/ f513 1 f252"/>
              <a:gd name="f658" fmla="*/ f514 1 f251"/>
              <a:gd name="f659" fmla="*/ f515 1 f252"/>
              <a:gd name="f660" fmla="*/ f516 1 f251"/>
              <a:gd name="f661" fmla="*/ f517 1 f251"/>
              <a:gd name="f662" fmla="*/ f518 1 f251"/>
              <a:gd name="f663" fmla="*/ f519 1 f252"/>
              <a:gd name="f664" fmla="*/ f520 1 f252"/>
              <a:gd name="f665" fmla="*/ f521 1 f252"/>
              <a:gd name="f666" fmla="*/ f522 1 f251"/>
              <a:gd name="f667" fmla="*/ f523 1 f252"/>
              <a:gd name="f668" fmla="*/ f524 1 f251"/>
              <a:gd name="f669" fmla="*/ f525 1 f251"/>
              <a:gd name="f670" fmla="*/ f526 1 f251"/>
              <a:gd name="f671" fmla="*/ f527 1 f252"/>
              <a:gd name="f672" fmla="*/ f528 1 f252"/>
              <a:gd name="f673" fmla="*/ f529 1 f252"/>
              <a:gd name="f674" fmla="*/ f530 1 f251"/>
              <a:gd name="f675" fmla="*/ f531 1 f252"/>
              <a:gd name="f676" fmla="*/ f532 f246 1"/>
              <a:gd name="f677" fmla="*/ f533 f246 1"/>
              <a:gd name="f678" fmla="*/ f535 f247 1"/>
              <a:gd name="f679" fmla="*/ f534 f247 1"/>
              <a:gd name="f680" fmla="*/ f537 f246 1"/>
              <a:gd name="f681" fmla="*/ f538 f247 1"/>
              <a:gd name="f682" fmla="*/ f539 f246 1"/>
              <a:gd name="f683" fmla="*/ f540 f246 1"/>
              <a:gd name="f684" fmla="*/ f541 f247 1"/>
              <a:gd name="f685" fmla="*/ f542 f246 1"/>
              <a:gd name="f686" fmla="*/ f543 f247 1"/>
              <a:gd name="f687" fmla="*/ f544 f247 1"/>
              <a:gd name="f688" fmla="*/ f545 f246 1"/>
              <a:gd name="f689" fmla="*/ f546 f247 1"/>
              <a:gd name="f690" fmla="*/ f547 f246 1"/>
              <a:gd name="f691" fmla="*/ f548 f246 1"/>
              <a:gd name="f692" fmla="*/ f549 f246 1"/>
              <a:gd name="f693" fmla="*/ f550 f247 1"/>
              <a:gd name="f694" fmla="*/ f551 f247 1"/>
              <a:gd name="f695" fmla="*/ f552 f247 1"/>
              <a:gd name="f696" fmla="*/ f553 f246 1"/>
              <a:gd name="f697" fmla="*/ f554 f247 1"/>
              <a:gd name="f698" fmla="*/ f555 f246 1"/>
              <a:gd name="f699" fmla="*/ f556 f246 1"/>
              <a:gd name="f700" fmla="*/ f557 f246 1"/>
              <a:gd name="f701" fmla="*/ f558 f247 1"/>
              <a:gd name="f702" fmla="*/ f559 f247 1"/>
              <a:gd name="f703" fmla="*/ f560 f247 1"/>
              <a:gd name="f704" fmla="*/ f561 f246 1"/>
              <a:gd name="f705" fmla="*/ f562 f247 1"/>
              <a:gd name="f706" fmla="*/ f563 f246 1"/>
              <a:gd name="f707" fmla="*/ f564 f246 1"/>
              <a:gd name="f708" fmla="*/ f565 f246 1"/>
              <a:gd name="f709" fmla="*/ f566 f247 1"/>
              <a:gd name="f710" fmla="*/ f567 f246 1"/>
              <a:gd name="f711" fmla="*/ f568 f247 1"/>
              <a:gd name="f712" fmla="*/ f569 f247 1"/>
              <a:gd name="f713" fmla="*/ f570 f246 1"/>
              <a:gd name="f714" fmla="*/ f571 f247 1"/>
              <a:gd name="f715" fmla="*/ f572 f246 1"/>
              <a:gd name="f716" fmla="*/ f573 f246 1"/>
              <a:gd name="f717" fmla="*/ f574 f246 1"/>
              <a:gd name="f718" fmla="*/ f575 f247 1"/>
              <a:gd name="f719" fmla="*/ f576 f247 1"/>
              <a:gd name="f720" fmla="*/ f577 f247 1"/>
              <a:gd name="f721" fmla="*/ f578 f246 1"/>
              <a:gd name="f722" fmla="*/ f579 f247 1"/>
              <a:gd name="f723" fmla="*/ f580 f246 1"/>
              <a:gd name="f724" fmla="*/ f581 f246 1"/>
              <a:gd name="f725" fmla="*/ f582 f246 1"/>
              <a:gd name="f726" fmla="*/ f583 f247 1"/>
              <a:gd name="f727" fmla="*/ f584 f247 1"/>
              <a:gd name="f728" fmla="*/ f585 f247 1"/>
              <a:gd name="f729" fmla="*/ f586 f246 1"/>
              <a:gd name="f730" fmla="*/ f587 f247 1"/>
              <a:gd name="f731" fmla="*/ f588 f246 1"/>
              <a:gd name="f732" fmla="*/ f589 f246 1"/>
              <a:gd name="f733" fmla="*/ f590 f246 1"/>
              <a:gd name="f734" fmla="*/ f591 f247 1"/>
              <a:gd name="f735" fmla="*/ f592 f247 1"/>
              <a:gd name="f736" fmla="*/ f593 f247 1"/>
              <a:gd name="f737" fmla="*/ f594 f246 1"/>
              <a:gd name="f738" fmla="*/ f595 f247 1"/>
              <a:gd name="f739" fmla="*/ f596 f246 1"/>
              <a:gd name="f740" fmla="*/ f597 f246 1"/>
              <a:gd name="f741" fmla="*/ f598 f246 1"/>
              <a:gd name="f742" fmla="*/ f599 f247 1"/>
              <a:gd name="f743" fmla="*/ f600 f247 1"/>
              <a:gd name="f744" fmla="*/ f601 f247 1"/>
              <a:gd name="f745" fmla="*/ f602 f246 1"/>
              <a:gd name="f746" fmla="*/ f603 f247 1"/>
              <a:gd name="f747" fmla="*/ f604 f246 1"/>
              <a:gd name="f748" fmla="*/ f605 f246 1"/>
              <a:gd name="f749" fmla="*/ f606 f246 1"/>
              <a:gd name="f750" fmla="*/ f607 f247 1"/>
              <a:gd name="f751" fmla="*/ f608 f247 1"/>
              <a:gd name="f752" fmla="*/ f609 f247 1"/>
              <a:gd name="f753" fmla="*/ f610 f246 1"/>
              <a:gd name="f754" fmla="*/ f611 f247 1"/>
              <a:gd name="f755" fmla="*/ f612 f246 1"/>
              <a:gd name="f756" fmla="*/ f613 f246 1"/>
              <a:gd name="f757" fmla="*/ f614 f246 1"/>
              <a:gd name="f758" fmla="*/ f615 f247 1"/>
              <a:gd name="f759" fmla="*/ f616 f247 1"/>
              <a:gd name="f760" fmla="*/ f617 f247 1"/>
              <a:gd name="f761" fmla="*/ f618 f246 1"/>
              <a:gd name="f762" fmla="*/ f619 f247 1"/>
              <a:gd name="f763" fmla="*/ f620 f246 1"/>
              <a:gd name="f764" fmla="*/ f621 f246 1"/>
              <a:gd name="f765" fmla="*/ f622 f246 1"/>
              <a:gd name="f766" fmla="*/ f623 f247 1"/>
              <a:gd name="f767" fmla="*/ f624 f247 1"/>
              <a:gd name="f768" fmla="*/ f625 f247 1"/>
              <a:gd name="f769" fmla="*/ f626 f246 1"/>
              <a:gd name="f770" fmla="*/ f627 f247 1"/>
              <a:gd name="f771" fmla="*/ f628 f246 1"/>
              <a:gd name="f772" fmla="*/ f629 f246 1"/>
              <a:gd name="f773" fmla="*/ f630 f246 1"/>
              <a:gd name="f774" fmla="*/ f631 f247 1"/>
              <a:gd name="f775" fmla="*/ f632 f247 1"/>
              <a:gd name="f776" fmla="*/ f633 f247 1"/>
              <a:gd name="f777" fmla="*/ f634 f246 1"/>
              <a:gd name="f778" fmla="*/ f635 f247 1"/>
              <a:gd name="f779" fmla="*/ f636 f246 1"/>
              <a:gd name="f780" fmla="*/ f637 f246 1"/>
              <a:gd name="f781" fmla="*/ f638 f246 1"/>
              <a:gd name="f782" fmla="*/ f639 f247 1"/>
              <a:gd name="f783" fmla="*/ f640 f247 1"/>
              <a:gd name="f784" fmla="*/ f641 f247 1"/>
              <a:gd name="f785" fmla="*/ f642 f246 1"/>
              <a:gd name="f786" fmla="*/ f643 f247 1"/>
              <a:gd name="f787" fmla="*/ f644 f246 1"/>
              <a:gd name="f788" fmla="*/ f645 f246 1"/>
              <a:gd name="f789" fmla="*/ f646 f246 1"/>
              <a:gd name="f790" fmla="*/ f647 f247 1"/>
              <a:gd name="f791" fmla="*/ f648 f247 1"/>
              <a:gd name="f792" fmla="*/ f649 f247 1"/>
              <a:gd name="f793" fmla="*/ f650 f246 1"/>
              <a:gd name="f794" fmla="*/ f651 f247 1"/>
              <a:gd name="f795" fmla="*/ f652 f246 1"/>
              <a:gd name="f796" fmla="*/ f653 f246 1"/>
              <a:gd name="f797" fmla="*/ f654 f246 1"/>
              <a:gd name="f798" fmla="*/ f655 f247 1"/>
              <a:gd name="f799" fmla="*/ f656 f247 1"/>
              <a:gd name="f800" fmla="*/ f657 f247 1"/>
              <a:gd name="f801" fmla="*/ f658 f246 1"/>
              <a:gd name="f802" fmla="*/ f659 f247 1"/>
              <a:gd name="f803" fmla="*/ f660 f246 1"/>
              <a:gd name="f804" fmla="*/ f661 f246 1"/>
              <a:gd name="f805" fmla="*/ f662 f246 1"/>
              <a:gd name="f806" fmla="*/ f663 f247 1"/>
              <a:gd name="f807" fmla="*/ f664 f247 1"/>
              <a:gd name="f808" fmla="*/ f665 f247 1"/>
              <a:gd name="f809" fmla="*/ f666 f246 1"/>
              <a:gd name="f810" fmla="*/ f667 f247 1"/>
              <a:gd name="f811" fmla="*/ f668 f246 1"/>
              <a:gd name="f812" fmla="*/ f669 f246 1"/>
              <a:gd name="f813" fmla="*/ f670 f246 1"/>
              <a:gd name="f814" fmla="*/ f671 f247 1"/>
              <a:gd name="f815" fmla="*/ f672 f247 1"/>
              <a:gd name="f816" fmla="*/ f673 f247 1"/>
              <a:gd name="f817" fmla="*/ f674 f246 1"/>
              <a:gd name="f818" fmla="*/ f675 f24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36">
                <a:pos x="f680" y="f681"/>
              </a:cxn>
              <a:cxn ang="f536">
                <a:pos x="f682" y="f681"/>
              </a:cxn>
              <a:cxn ang="f536">
                <a:pos x="f683" y="f684"/>
              </a:cxn>
              <a:cxn ang="f536">
                <a:pos x="f685" y="f686"/>
              </a:cxn>
              <a:cxn ang="f536">
                <a:pos x="f685" y="f687"/>
              </a:cxn>
              <a:cxn ang="f536">
                <a:pos x="f688" y="f689"/>
              </a:cxn>
              <a:cxn ang="f536">
                <a:pos x="f690" y="f681"/>
              </a:cxn>
              <a:cxn ang="f536">
                <a:pos x="f691" y="f681"/>
              </a:cxn>
              <a:cxn ang="f536">
                <a:pos x="f692" y="f693"/>
              </a:cxn>
              <a:cxn ang="f536">
                <a:pos x="f685" y="f694"/>
              </a:cxn>
              <a:cxn ang="f536">
                <a:pos x="f685" y="f695"/>
              </a:cxn>
              <a:cxn ang="f536">
                <a:pos x="f696" y="f697"/>
              </a:cxn>
              <a:cxn ang="f536">
                <a:pos x="f698" y="f681"/>
              </a:cxn>
              <a:cxn ang="f536">
                <a:pos x="f699" y="f681"/>
              </a:cxn>
              <a:cxn ang="f536">
                <a:pos x="f700" y="f701"/>
              </a:cxn>
              <a:cxn ang="f536">
                <a:pos x="f685" y="f702"/>
              </a:cxn>
              <a:cxn ang="f536">
                <a:pos x="f685" y="f703"/>
              </a:cxn>
              <a:cxn ang="f536">
                <a:pos x="f704" y="f705"/>
              </a:cxn>
              <a:cxn ang="f536">
                <a:pos x="f706" y="f681"/>
              </a:cxn>
              <a:cxn ang="f536">
                <a:pos x="f707" y="f681"/>
              </a:cxn>
              <a:cxn ang="f536">
                <a:pos x="f708" y="f709"/>
              </a:cxn>
              <a:cxn ang="f536">
                <a:pos x="f710" y="f711"/>
              </a:cxn>
              <a:cxn ang="f536">
                <a:pos x="f710" y="f712"/>
              </a:cxn>
              <a:cxn ang="f536">
                <a:pos x="f713" y="f714"/>
              </a:cxn>
              <a:cxn ang="f536">
                <a:pos x="f715" y="f681"/>
              </a:cxn>
              <a:cxn ang="f536">
                <a:pos x="f716" y="f681"/>
              </a:cxn>
              <a:cxn ang="f536">
                <a:pos x="f717" y="f718"/>
              </a:cxn>
              <a:cxn ang="f536">
                <a:pos x="f710" y="f719"/>
              </a:cxn>
              <a:cxn ang="f536">
                <a:pos x="f710" y="f720"/>
              </a:cxn>
              <a:cxn ang="f536">
                <a:pos x="f721" y="f722"/>
              </a:cxn>
              <a:cxn ang="f536">
                <a:pos x="f723" y="f681"/>
              </a:cxn>
              <a:cxn ang="f536">
                <a:pos x="f724" y="f681"/>
              </a:cxn>
              <a:cxn ang="f536">
                <a:pos x="f725" y="f726"/>
              </a:cxn>
              <a:cxn ang="f536">
                <a:pos x="f710" y="f727"/>
              </a:cxn>
              <a:cxn ang="f536">
                <a:pos x="f710" y="f728"/>
              </a:cxn>
              <a:cxn ang="f536">
                <a:pos x="f729" y="f730"/>
              </a:cxn>
              <a:cxn ang="f536">
                <a:pos x="f731" y="f681"/>
              </a:cxn>
              <a:cxn ang="f536">
                <a:pos x="f732" y="f681"/>
              </a:cxn>
              <a:cxn ang="f536">
                <a:pos x="f733" y="f734"/>
              </a:cxn>
              <a:cxn ang="f536">
                <a:pos x="f710" y="f735"/>
              </a:cxn>
              <a:cxn ang="f536">
                <a:pos x="f710" y="f736"/>
              </a:cxn>
              <a:cxn ang="f536">
                <a:pos x="f737" y="f738"/>
              </a:cxn>
              <a:cxn ang="f536">
                <a:pos x="f739" y="f681"/>
              </a:cxn>
              <a:cxn ang="f536">
                <a:pos x="f740" y="f681"/>
              </a:cxn>
              <a:cxn ang="f536">
                <a:pos x="f741" y="f742"/>
              </a:cxn>
              <a:cxn ang="f536">
                <a:pos x="f710" y="f743"/>
              </a:cxn>
              <a:cxn ang="f536">
                <a:pos x="f710" y="f744"/>
              </a:cxn>
              <a:cxn ang="f536">
                <a:pos x="f745" y="f746"/>
              </a:cxn>
              <a:cxn ang="f536">
                <a:pos x="f747" y="f681"/>
              </a:cxn>
              <a:cxn ang="f536">
                <a:pos x="f748" y="f681"/>
              </a:cxn>
              <a:cxn ang="f536">
                <a:pos x="f749" y="f750"/>
              </a:cxn>
              <a:cxn ang="f536">
                <a:pos x="f710" y="f751"/>
              </a:cxn>
              <a:cxn ang="f536">
                <a:pos x="f710" y="f752"/>
              </a:cxn>
              <a:cxn ang="f536">
                <a:pos x="f753" y="f754"/>
              </a:cxn>
              <a:cxn ang="f536">
                <a:pos x="f755" y="f681"/>
              </a:cxn>
              <a:cxn ang="f536">
                <a:pos x="f756" y="f681"/>
              </a:cxn>
              <a:cxn ang="f536">
                <a:pos x="f757" y="f758"/>
              </a:cxn>
              <a:cxn ang="f536">
                <a:pos x="f710" y="f759"/>
              </a:cxn>
              <a:cxn ang="f536">
                <a:pos x="f710" y="f760"/>
              </a:cxn>
              <a:cxn ang="f536">
                <a:pos x="f761" y="f762"/>
              </a:cxn>
              <a:cxn ang="f536">
                <a:pos x="f763" y="f681"/>
              </a:cxn>
              <a:cxn ang="f536">
                <a:pos x="f764" y="f681"/>
              </a:cxn>
              <a:cxn ang="f536">
                <a:pos x="f765" y="f766"/>
              </a:cxn>
              <a:cxn ang="f536">
                <a:pos x="f710" y="f767"/>
              </a:cxn>
              <a:cxn ang="f536">
                <a:pos x="f710" y="f768"/>
              </a:cxn>
              <a:cxn ang="f536">
                <a:pos x="f769" y="f770"/>
              </a:cxn>
              <a:cxn ang="f536">
                <a:pos x="f771" y="f681"/>
              </a:cxn>
              <a:cxn ang="f536">
                <a:pos x="f772" y="f681"/>
              </a:cxn>
              <a:cxn ang="f536">
                <a:pos x="f773" y="f774"/>
              </a:cxn>
              <a:cxn ang="f536">
                <a:pos x="f710" y="f775"/>
              </a:cxn>
              <a:cxn ang="f536">
                <a:pos x="f710" y="f776"/>
              </a:cxn>
              <a:cxn ang="f536">
                <a:pos x="f777" y="f778"/>
              </a:cxn>
              <a:cxn ang="f536">
                <a:pos x="f779" y="f681"/>
              </a:cxn>
              <a:cxn ang="f536">
                <a:pos x="f780" y="f681"/>
              </a:cxn>
              <a:cxn ang="f536">
                <a:pos x="f781" y="f782"/>
              </a:cxn>
              <a:cxn ang="f536">
                <a:pos x="f710" y="f783"/>
              </a:cxn>
              <a:cxn ang="f536">
                <a:pos x="f710" y="f784"/>
              </a:cxn>
              <a:cxn ang="f536">
                <a:pos x="f785" y="f786"/>
              </a:cxn>
              <a:cxn ang="f536">
                <a:pos x="f787" y="f681"/>
              </a:cxn>
              <a:cxn ang="f536">
                <a:pos x="f788" y="f681"/>
              </a:cxn>
              <a:cxn ang="f536">
                <a:pos x="f789" y="f790"/>
              </a:cxn>
              <a:cxn ang="f536">
                <a:pos x="f710" y="f791"/>
              </a:cxn>
              <a:cxn ang="f536">
                <a:pos x="f710" y="f792"/>
              </a:cxn>
              <a:cxn ang="f536">
                <a:pos x="f793" y="f794"/>
              </a:cxn>
              <a:cxn ang="f536">
                <a:pos x="f795" y="f681"/>
              </a:cxn>
              <a:cxn ang="f536">
                <a:pos x="f796" y="f681"/>
              </a:cxn>
              <a:cxn ang="f536">
                <a:pos x="f797" y="f798"/>
              </a:cxn>
              <a:cxn ang="f536">
                <a:pos x="f710" y="f799"/>
              </a:cxn>
              <a:cxn ang="f536">
                <a:pos x="f710" y="f800"/>
              </a:cxn>
              <a:cxn ang="f536">
                <a:pos x="f801" y="f802"/>
              </a:cxn>
              <a:cxn ang="f536">
                <a:pos x="f803" y="f681"/>
              </a:cxn>
              <a:cxn ang="f536">
                <a:pos x="f804" y="f681"/>
              </a:cxn>
              <a:cxn ang="f536">
                <a:pos x="f805" y="f806"/>
              </a:cxn>
              <a:cxn ang="f536">
                <a:pos x="f710" y="f807"/>
              </a:cxn>
              <a:cxn ang="f536">
                <a:pos x="f710" y="f808"/>
              </a:cxn>
              <a:cxn ang="f536">
                <a:pos x="f809" y="f810"/>
              </a:cxn>
              <a:cxn ang="f536">
                <a:pos x="f811" y="f681"/>
              </a:cxn>
              <a:cxn ang="f536">
                <a:pos x="f812" y="f681"/>
              </a:cxn>
              <a:cxn ang="f536">
                <a:pos x="f813" y="f814"/>
              </a:cxn>
              <a:cxn ang="f536">
                <a:pos x="f710" y="f815"/>
              </a:cxn>
              <a:cxn ang="f536">
                <a:pos x="f710" y="f816"/>
              </a:cxn>
              <a:cxn ang="f536">
                <a:pos x="f817" y="f818"/>
              </a:cxn>
            </a:cxnLst>
            <a:rect l="f676" t="f679" r="f677" b="f678"/>
            <a:pathLst>
              <a:path w="2242827" h="2102966">
                <a:moveTo>
                  <a:pt x="f8" y="f5"/>
                </a:moveTo>
                <a:lnTo>
                  <a:pt x="f6" y="f5"/>
                </a:lnTo>
                <a:lnTo>
                  <a:pt x="f9" y="f10"/>
                </a:lnTo>
                <a:cubicBezTo>
                  <a:pt x="f11" y="f12"/>
                  <a:pt x="f13" y="f7"/>
                  <a:pt x="f14" y="f7"/>
                </a:cubicBezTo>
                <a:lnTo>
                  <a:pt x="f14" y="f15"/>
                </a:lnTo>
                <a:cubicBezTo>
                  <a:pt x="f16" y="f15"/>
                  <a:pt x="f17" y="f18"/>
                  <a:pt x="f19" y="f20"/>
                </a:cubicBezTo>
                <a:close/>
                <a:moveTo>
                  <a:pt x="f21" y="f5"/>
                </a:moveTo>
                <a:lnTo>
                  <a:pt x="f22" y="f5"/>
                </a:lnTo>
                <a:lnTo>
                  <a:pt x="f23" y="f24"/>
                </a:lnTo>
                <a:cubicBezTo>
                  <a:pt x="f25" y="f26"/>
                  <a:pt x="f27" y="f28"/>
                  <a:pt x="f14" y="f28"/>
                </a:cubicBezTo>
                <a:lnTo>
                  <a:pt x="f14" y="f29"/>
                </a:lnTo>
                <a:cubicBezTo>
                  <a:pt x="f30" y="f29"/>
                  <a:pt x="f31" y="f32"/>
                  <a:pt x="f33" y="f34"/>
                </a:cubicBezTo>
                <a:close/>
                <a:moveTo>
                  <a:pt x="f35" y="f5"/>
                </a:moveTo>
                <a:lnTo>
                  <a:pt x="f36" y="f5"/>
                </a:lnTo>
                <a:lnTo>
                  <a:pt x="f37" y="f38"/>
                </a:lnTo>
                <a:cubicBezTo>
                  <a:pt x="f39" y="f40"/>
                  <a:pt x="f41" y="f42"/>
                  <a:pt x="f14" y="f42"/>
                </a:cubicBezTo>
                <a:lnTo>
                  <a:pt x="f14" y="f43"/>
                </a:lnTo>
                <a:cubicBezTo>
                  <a:pt x="f44" y="f43"/>
                  <a:pt x="f45" y="f46"/>
                  <a:pt x="f47" y="f48"/>
                </a:cubicBezTo>
                <a:close/>
                <a:moveTo>
                  <a:pt x="f49" y="f5"/>
                </a:moveTo>
                <a:lnTo>
                  <a:pt x="f50" y="f5"/>
                </a:lnTo>
                <a:lnTo>
                  <a:pt x="f51" y="f52"/>
                </a:lnTo>
                <a:cubicBezTo>
                  <a:pt x="f53" y="f54"/>
                  <a:pt x="f55" y="f56"/>
                  <a:pt x="f5" y="f56"/>
                </a:cubicBezTo>
                <a:lnTo>
                  <a:pt x="f5" y="f57"/>
                </a:lnTo>
                <a:cubicBezTo>
                  <a:pt x="f58" y="f57"/>
                  <a:pt x="f59" y="f60"/>
                  <a:pt x="f61" y="f62"/>
                </a:cubicBezTo>
                <a:close/>
                <a:moveTo>
                  <a:pt x="f63" y="f5"/>
                </a:moveTo>
                <a:lnTo>
                  <a:pt x="f64" y="f5"/>
                </a:lnTo>
                <a:lnTo>
                  <a:pt x="f65" y="f66"/>
                </a:lnTo>
                <a:cubicBezTo>
                  <a:pt x="f67" y="f68"/>
                  <a:pt x="f69" y="f70"/>
                  <a:pt x="f5" y="f70"/>
                </a:cubicBezTo>
                <a:lnTo>
                  <a:pt x="f5" y="f71"/>
                </a:lnTo>
                <a:cubicBezTo>
                  <a:pt x="f72" y="f71"/>
                  <a:pt x="f73" y="f74"/>
                  <a:pt x="f75" y="f76"/>
                </a:cubicBezTo>
                <a:close/>
                <a:moveTo>
                  <a:pt x="f77" y="f5"/>
                </a:moveTo>
                <a:lnTo>
                  <a:pt x="f78" y="f5"/>
                </a:lnTo>
                <a:lnTo>
                  <a:pt x="f79" y="f80"/>
                </a:lnTo>
                <a:cubicBezTo>
                  <a:pt x="f81" y="f82"/>
                  <a:pt x="f83" y="f84"/>
                  <a:pt x="f5" y="f84"/>
                </a:cubicBezTo>
                <a:lnTo>
                  <a:pt x="f5" y="f85"/>
                </a:lnTo>
                <a:cubicBezTo>
                  <a:pt x="f86" y="f85"/>
                  <a:pt x="f87" y="f88"/>
                  <a:pt x="f89" y="f90"/>
                </a:cubicBezTo>
                <a:close/>
                <a:moveTo>
                  <a:pt x="f91" y="f5"/>
                </a:moveTo>
                <a:lnTo>
                  <a:pt x="f92" y="f5"/>
                </a:lnTo>
                <a:lnTo>
                  <a:pt x="f93" y="f94"/>
                </a:lnTo>
                <a:cubicBezTo>
                  <a:pt x="f95" y="f96"/>
                  <a:pt x="f97" y="f98"/>
                  <a:pt x="f5" y="f98"/>
                </a:cubicBezTo>
                <a:lnTo>
                  <a:pt x="f5" y="f99"/>
                </a:lnTo>
                <a:cubicBezTo>
                  <a:pt x="f100" y="f99"/>
                  <a:pt x="f101" y="f102"/>
                  <a:pt x="f103" y="f104"/>
                </a:cubicBezTo>
                <a:close/>
                <a:moveTo>
                  <a:pt x="f105" y="f5"/>
                </a:moveTo>
                <a:lnTo>
                  <a:pt x="f106" y="f5"/>
                </a:lnTo>
                <a:lnTo>
                  <a:pt x="f107" y="f108"/>
                </a:lnTo>
                <a:cubicBezTo>
                  <a:pt x="f109" y="f110"/>
                  <a:pt x="f111" y="f112"/>
                  <a:pt x="f5" y="f112"/>
                </a:cubicBezTo>
                <a:lnTo>
                  <a:pt x="f5" y="f113"/>
                </a:lnTo>
                <a:cubicBezTo>
                  <a:pt x="f114" y="f113"/>
                  <a:pt x="f115" y="f116"/>
                  <a:pt x="f117" y="f118"/>
                </a:cubicBezTo>
                <a:close/>
                <a:moveTo>
                  <a:pt x="f119" y="f5"/>
                </a:moveTo>
                <a:lnTo>
                  <a:pt x="f120" y="f5"/>
                </a:lnTo>
                <a:lnTo>
                  <a:pt x="f121" y="f122"/>
                </a:lnTo>
                <a:cubicBezTo>
                  <a:pt x="f123" y="f124"/>
                  <a:pt x="f125" y="f126"/>
                  <a:pt x="f5" y="f126"/>
                </a:cubicBezTo>
                <a:lnTo>
                  <a:pt x="f5" y="f127"/>
                </a:lnTo>
                <a:cubicBezTo>
                  <a:pt x="f128" y="f127"/>
                  <a:pt x="f129" y="f130"/>
                  <a:pt x="f131" y="f132"/>
                </a:cubicBezTo>
                <a:close/>
                <a:moveTo>
                  <a:pt x="f133" y="f5"/>
                </a:moveTo>
                <a:lnTo>
                  <a:pt x="f134" y="f5"/>
                </a:lnTo>
                <a:lnTo>
                  <a:pt x="f135" y="f136"/>
                </a:lnTo>
                <a:cubicBezTo>
                  <a:pt x="f137" y="f138"/>
                  <a:pt x="f139" y="f140"/>
                  <a:pt x="f5" y="f140"/>
                </a:cubicBezTo>
                <a:lnTo>
                  <a:pt x="f5" y="f141"/>
                </a:lnTo>
                <a:cubicBezTo>
                  <a:pt x="f142" y="f141"/>
                  <a:pt x="f143" y="f144"/>
                  <a:pt x="f145" y="f146"/>
                </a:cubicBezTo>
                <a:close/>
                <a:moveTo>
                  <a:pt x="f147" y="f5"/>
                </a:moveTo>
                <a:lnTo>
                  <a:pt x="f148" y="f5"/>
                </a:lnTo>
                <a:lnTo>
                  <a:pt x="f149" y="f150"/>
                </a:lnTo>
                <a:cubicBezTo>
                  <a:pt x="f151" y="f152"/>
                  <a:pt x="f153" y="f154"/>
                  <a:pt x="f5" y="f154"/>
                </a:cubicBezTo>
                <a:lnTo>
                  <a:pt x="f5" y="f155"/>
                </a:lnTo>
                <a:cubicBezTo>
                  <a:pt x="f156" y="f155"/>
                  <a:pt x="f157" y="f158"/>
                  <a:pt x="f159" y="f160"/>
                </a:cubicBezTo>
                <a:close/>
                <a:moveTo>
                  <a:pt x="f161" y="f5"/>
                </a:moveTo>
                <a:lnTo>
                  <a:pt x="f162" y="f5"/>
                </a:lnTo>
                <a:lnTo>
                  <a:pt x="f163" y="f164"/>
                </a:lnTo>
                <a:cubicBezTo>
                  <a:pt x="f165" y="f166"/>
                  <a:pt x="f167" y="f168"/>
                  <a:pt x="f5" y="f168"/>
                </a:cubicBezTo>
                <a:lnTo>
                  <a:pt x="f5" y="f169"/>
                </a:lnTo>
                <a:cubicBezTo>
                  <a:pt x="f170" y="f169"/>
                  <a:pt x="f171" y="f172"/>
                  <a:pt x="f173" y="f174"/>
                </a:cubicBezTo>
                <a:close/>
                <a:moveTo>
                  <a:pt x="f175" y="f5"/>
                </a:moveTo>
                <a:lnTo>
                  <a:pt x="f176" y="f5"/>
                </a:lnTo>
                <a:lnTo>
                  <a:pt x="f177" y="f178"/>
                </a:lnTo>
                <a:cubicBezTo>
                  <a:pt x="f179" y="f180"/>
                  <a:pt x="f181" y="f182"/>
                  <a:pt x="f5" y="f182"/>
                </a:cubicBezTo>
                <a:lnTo>
                  <a:pt x="f5" y="f183"/>
                </a:lnTo>
                <a:cubicBezTo>
                  <a:pt x="f184" y="f183"/>
                  <a:pt x="f185" y="f186"/>
                  <a:pt x="f187" y="f188"/>
                </a:cubicBezTo>
                <a:close/>
                <a:moveTo>
                  <a:pt x="f189" y="f5"/>
                </a:moveTo>
                <a:lnTo>
                  <a:pt x="f190" y="f5"/>
                </a:lnTo>
                <a:lnTo>
                  <a:pt x="f191" y="f192"/>
                </a:lnTo>
                <a:cubicBezTo>
                  <a:pt x="f193" y="f194"/>
                  <a:pt x="f195" y="f196"/>
                  <a:pt x="f5" y="f196"/>
                </a:cubicBezTo>
                <a:lnTo>
                  <a:pt x="f5" y="f197"/>
                </a:lnTo>
                <a:cubicBezTo>
                  <a:pt x="f198" y="f197"/>
                  <a:pt x="f199" y="f200"/>
                  <a:pt x="f201" y="f202"/>
                </a:cubicBezTo>
                <a:close/>
                <a:moveTo>
                  <a:pt x="f203" y="f5"/>
                </a:moveTo>
                <a:lnTo>
                  <a:pt x="f204" y="f5"/>
                </a:lnTo>
                <a:lnTo>
                  <a:pt x="f205" y="f206"/>
                </a:lnTo>
                <a:cubicBezTo>
                  <a:pt x="f207" y="f208"/>
                  <a:pt x="f209" y="f210"/>
                  <a:pt x="f5" y="f210"/>
                </a:cubicBezTo>
                <a:lnTo>
                  <a:pt x="f5" y="f211"/>
                </a:lnTo>
                <a:cubicBezTo>
                  <a:pt x="f212" y="f211"/>
                  <a:pt x="f213" y="f214"/>
                  <a:pt x="f215" y="f216"/>
                </a:cubicBezTo>
                <a:close/>
                <a:moveTo>
                  <a:pt x="f217" y="f5"/>
                </a:moveTo>
                <a:lnTo>
                  <a:pt x="f218" y="f5"/>
                </a:lnTo>
                <a:lnTo>
                  <a:pt x="f219" y="f220"/>
                </a:lnTo>
                <a:cubicBezTo>
                  <a:pt x="f221" y="f222"/>
                  <a:pt x="f223" y="f224"/>
                  <a:pt x="f5" y="f224"/>
                </a:cubicBezTo>
                <a:lnTo>
                  <a:pt x="f5" y="f225"/>
                </a:lnTo>
                <a:cubicBezTo>
                  <a:pt x="f226" y="f225"/>
                  <a:pt x="f227" y="f228"/>
                  <a:pt x="f229" y="f230"/>
                </a:cubicBezTo>
                <a:close/>
                <a:moveTo>
                  <a:pt x="f231" y="f5"/>
                </a:moveTo>
                <a:lnTo>
                  <a:pt x="f232" y="f5"/>
                </a:lnTo>
                <a:lnTo>
                  <a:pt x="f233" y="f234"/>
                </a:lnTo>
                <a:cubicBezTo>
                  <a:pt x="f235" y="f236"/>
                  <a:pt x="f237" y="f238"/>
                  <a:pt x="f5" y="f238"/>
                </a:cubicBezTo>
                <a:lnTo>
                  <a:pt x="f5" y="f239"/>
                </a:lnTo>
                <a:cubicBezTo>
                  <a:pt x="f240" y="f239"/>
                  <a:pt x="f241" y="f242"/>
                  <a:pt x="f243" y="f244"/>
                </a:cubicBezTo>
                <a:close/>
              </a:path>
            </a:pathLst>
          </a:custGeom>
          <a:solidFill>
            <a:srgbClr val="EEF3F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8E2BE38F-19AE-38C9-D464-3144E2B908F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5" name="Slide Number Placeholder 3">
            <a:extLst>
              <a:ext uri="{FF2B5EF4-FFF2-40B4-BE49-F238E27FC236}">
                <a16:creationId xmlns:a16="http://schemas.microsoft.com/office/drawing/2014/main" id="{AB9E1D8D-344D-291D-8601-99A5D28E284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F852F94-DBE7-A642-BDBF-8B08F7B3E90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24301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10">
            <a:extLst>
              <a:ext uri="{FF2B5EF4-FFF2-40B4-BE49-F238E27FC236}">
                <a16:creationId xmlns:a16="http://schemas.microsoft.com/office/drawing/2014/main" id="{2242D27D-93E8-3ECC-F2E9-758CA5EF1385}"/>
              </a:ext>
            </a:extLst>
          </p:cNvPr>
          <p:cNvSpPr/>
          <p:nvPr/>
        </p:nvSpPr>
        <p:spPr>
          <a:xfrm flipH="1" flipV="1">
            <a:off x="9949174" y="4755035"/>
            <a:ext cx="2242831" cy="210296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242827"/>
              <a:gd name="f7" fmla="val 2102966"/>
              <a:gd name="f8" fmla="val 2220549"/>
              <a:gd name="f9" fmla="val 2238641"/>
              <a:gd name="f10" fmla="val 82607"/>
              <a:gd name="f11" fmla="val 2123193"/>
              <a:gd name="f12" fmla="val 1215807"/>
              <a:gd name="f13" fmla="val 1163255"/>
              <a:gd name="f14" fmla="val 1"/>
              <a:gd name="f15" fmla="val 2080690"/>
              <a:gd name="f16" fmla="val 1151759"/>
              <a:gd name="f17" fmla="val 2102176"/>
              <a:gd name="f18" fmla="val 1202330"/>
              <a:gd name="f19" fmla="val 2216479"/>
              <a:gd name="f20" fmla="val 80336"/>
              <a:gd name="f21" fmla="val 2098030"/>
              <a:gd name="f22" fmla="val 2120412"/>
              <a:gd name="f23" fmla="val 2116859"/>
              <a:gd name="f24" fmla="val 70117"/>
              <a:gd name="f25" fmla="val 2007691"/>
              <a:gd name="f26" fmla="val 1141666"/>
              <a:gd name="f27" fmla="val 1099966"/>
              <a:gd name="f28" fmla="val 1980571"/>
              <a:gd name="f29" fmla="val 1958295"/>
              <a:gd name="f30" fmla="val 1088470"/>
              <a:gd name="f31" fmla="val 1986577"/>
              <a:gd name="f32" fmla="val 1128187"/>
              <a:gd name="f33" fmla="val 2094588"/>
              <a:gd name="f34" fmla="val 67938"/>
              <a:gd name="f35" fmla="val 1975608"/>
              <a:gd name="f36" fmla="val 1997887"/>
              <a:gd name="f37" fmla="val 1994968"/>
              <a:gd name="f38" fmla="val 57611"/>
              <a:gd name="f39" fmla="val 1892090"/>
              <a:gd name="f40" fmla="val 1067493"/>
              <a:gd name="f41" fmla="val 1036676"/>
              <a:gd name="f42" fmla="val 1858047"/>
              <a:gd name="f43" fmla="val 1835771"/>
              <a:gd name="f44" fmla="val 1025181"/>
              <a:gd name="f45" fmla="val 1871073"/>
              <a:gd name="f46" fmla="val 1053919"/>
              <a:gd name="f47" fmla="val 1972805"/>
              <a:gd name="f48" fmla="val 55322"/>
              <a:gd name="f49" fmla="val 1853193"/>
              <a:gd name="f50" fmla="val 1875472"/>
              <a:gd name="f51" fmla="val 1873186"/>
              <a:gd name="f52" fmla="val 45119"/>
              <a:gd name="f53" fmla="val 1776588"/>
              <a:gd name="f54" fmla="val 993350"/>
              <a:gd name="f55" fmla="val 973388"/>
              <a:gd name="f56" fmla="val 1735650"/>
              <a:gd name="f57" fmla="val 1713374"/>
              <a:gd name="f58" fmla="val 961784"/>
              <a:gd name="f59" fmla="val 1755557"/>
              <a:gd name="f60" fmla="val 979877"/>
              <a:gd name="f61" fmla="val 1851022"/>
              <a:gd name="f62" fmla="val 42848"/>
              <a:gd name="f63" fmla="val 1730668"/>
              <a:gd name="f64" fmla="val 1753056"/>
              <a:gd name="f65" fmla="val 1751404"/>
              <a:gd name="f66" fmla="val 32610"/>
              <a:gd name="f67" fmla="val 1661086"/>
              <a:gd name="f68" fmla="val 919190"/>
              <a:gd name="f69" fmla="val 910098"/>
              <a:gd name="f70" fmla="val 1613232"/>
              <a:gd name="f71" fmla="val 1590961"/>
              <a:gd name="f72" fmla="val 898495"/>
              <a:gd name="f73" fmla="val 1639954"/>
              <a:gd name="f74" fmla="val 905712"/>
              <a:gd name="f75" fmla="val 1729127"/>
              <a:gd name="f76" fmla="val 30432"/>
              <a:gd name="f77" fmla="val 1608247"/>
              <a:gd name="f78" fmla="val 1630525"/>
              <a:gd name="f79" fmla="val 1629507"/>
              <a:gd name="f80" fmla="val 20086"/>
              <a:gd name="f81" fmla="val 1545469"/>
              <a:gd name="f82" fmla="val 844919"/>
              <a:gd name="f83" fmla="val 846701"/>
              <a:gd name="f84" fmla="val 1490712"/>
              <a:gd name="f85" fmla="val 1468436"/>
              <a:gd name="f86" fmla="val 835206"/>
              <a:gd name="f87" fmla="val 1524451"/>
              <a:gd name="f88" fmla="val 831445"/>
              <a:gd name="f89" fmla="val 1607345"/>
              <a:gd name="f90" fmla="val 17816"/>
              <a:gd name="f91" fmla="val 1485833"/>
              <a:gd name="f92" fmla="val 1508109"/>
              <a:gd name="f93" fmla="val 1507724"/>
              <a:gd name="f94" fmla="val 7596"/>
              <a:gd name="f95" fmla="val 1429966"/>
              <a:gd name="f96" fmla="val 770778"/>
              <a:gd name="f97" fmla="val 783416"/>
              <a:gd name="f98" fmla="val 1368317"/>
              <a:gd name="f99" fmla="val 1346041"/>
              <a:gd name="f100" fmla="val 771917"/>
              <a:gd name="f101" fmla="val 1408949"/>
              <a:gd name="f102" fmla="val 757304"/>
              <a:gd name="f103" fmla="val 1485563"/>
              <a:gd name="f104" fmla="val 5325"/>
              <a:gd name="f105" fmla="val 1362591"/>
              <a:gd name="f106" fmla="val 1385194"/>
              <a:gd name="f107" fmla="val 1364797"/>
              <a:gd name="f108" fmla="val 133264"/>
              <a:gd name="f109" fmla="val 1234684"/>
              <a:gd name="f110" fmla="val 767432"/>
              <a:gd name="f111" fmla="val 672215"/>
              <a:gd name="f112" fmla="val 1245917"/>
              <a:gd name="f113" fmla="val 1223641"/>
              <a:gd name="f114" fmla="val 661385"/>
              <a:gd name="f115" fmla="val 1214835"/>
              <a:gd name="f116" fmla="val 752908"/>
              <a:gd name="f117" fmla="val 1342864"/>
              <a:gd name="f118" fmla="val 128894"/>
              <a:gd name="f119" fmla="val 1238878"/>
              <a:gd name="f120" fmla="val 1261388"/>
              <a:gd name="f121" fmla="val 1244763"/>
              <a:gd name="f122" fmla="val 108614"/>
              <a:gd name="f123" fmla="val 1126083"/>
              <a:gd name="f124" fmla="val 687031"/>
              <a:gd name="f125" fmla="val 613049"/>
              <a:gd name="f126" fmla="val 1123397"/>
              <a:gd name="f127" fmla="val 1101121"/>
              <a:gd name="f128" fmla="val 602316"/>
              <a:gd name="f129" fmla="val 1106344"/>
              <a:gd name="f130" fmla="val 672419"/>
              <a:gd name="f131" fmla="val 1222940"/>
              <a:gd name="f132" fmla="val 104135"/>
              <a:gd name="f133" fmla="val 1115178"/>
              <a:gd name="f134" fmla="val 1137688"/>
              <a:gd name="f135" fmla="val 1124836"/>
              <a:gd name="f136" fmla="val 83962"/>
              <a:gd name="f137" fmla="val 1017592"/>
              <a:gd name="f138" fmla="val 606647"/>
              <a:gd name="f139" fmla="val 553979"/>
              <a:gd name="f140" fmla="val 1000978"/>
              <a:gd name="f141" fmla="val 978703"/>
              <a:gd name="f142" fmla="val 543246"/>
              <a:gd name="f143" fmla="val 997852"/>
              <a:gd name="f144" fmla="val 592039"/>
              <a:gd name="f145" fmla="val 1103012"/>
              <a:gd name="f146" fmla="val 79485"/>
              <a:gd name="f147" fmla="val 991375"/>
              <a:gd name="f148" fmla="val 1013997"/>
              <a:gd name="f149" fmla="val 1004915"/>
              <a:gd name="f150" fmla="val 59331"/>
              <a:gd name="f151" fmla="val 909100"/>
              <a:gd name="f152" fmla="val 526286"/>
              <a:gd name="f153" fmla="val 494909"/>
              <a:gd name="f154" fmla="val 878583"/>
              <a:gd name="f155" fmla="val 856307"/>
              <a:gd name="f156" fmla="val 484176"/>
              <a:gd name="f157" fmla="val 889272"/>
              <a:gd name="f158" fmla="val 511676"/>
              <a:gd name="f159" fmla="val 982981"/>
              <a:gd name="f160" fmla="val 54853"/>
              <a:gd name="f161" fmla="val 866108"/>
              <a:gd name="f162" fmla="val 888384"/>
              <a:gd name="f163" fmla="val 884876"/>
              <a:gd name="f164" fmla="val 34680"/>
              <a:gd name="f165" fmla="val 800495"/>
              <a:gd name="f166" fmla="val 445883"/>
              <a:gd name="f167" fmla="val 435739"/>
              <a:gd name="f168" fmla="val 756058"/>
              <a:gd name="f169" fmla="val 733782"/>
              <a:gd name="f170" fmla="val 425107"/>
              <a:gd name="f171" fmla="val 780781"/>
              <a:gd name="f172" fmla="val 431187"/>
              <a:gd name="f173" fmla="val 863057"/>
              <a:gd name="f174" fmla="val 30169"/>
              <a:gd name="f175" fmla="val 743692"/>
              <a:gd name="f176" fmla="val 765973"/>
              <a:gd name="f177" fmla="val 764957"/>
              <a:gd name="f178" fmla="val 10048"/>
              <a:gd name="f179" fmla="val 692029"/>
              <a:gd name="f180" fmla="val 365521"/>
              <a:gd name="f181" fmla="val 376767"/>
              <a:gd name="f182" fmla="val 633662"/>
              <a:gd name="f183" fmla="val 611386"/>
              <a:gd name="f184" fmla="val 365938"/>
              <a:gd name="f185" fmla="val 672265"/>
              <a:gd name="f186" fmla="val 350911"/>
              <a:gd name="f187" fmla="val 743129"/>
              <a:gd name="f188" fmla="val 5570"/>
              <a:gd name="f189" fmla="val 617163"/>
              <a:gd name="f190" fmla="val 640489"/>
              <a:gd name="f191" fmla="val 606611"/>
              <a:gd name="f192" fmla="val 108906"/>
              <a:gd name="f193" fmla="val 506524"/>
              <a:gd name="f194" fmla="val 345128"/>
              <a:gd name="f195" fmla="val 272312"/>
              <a:gd name="f196" fmla="val 511248"/>
              <a:gd name="f197" fmla="val 488972"/>
              <a:gd name="f198" fmla="val 263030"/>
              <a:gd name="f199" fmla="val 489290"/>
              <a:gd name="f200" fmla="val 328485"/>
              <a:gd name="f201" fmla="val 585980"/>
              <a:gd name="f202" fmla="val 100252"/>
              <a:gd name="f203" fmla="val 489561"/>
              <a:gd name="f204" fmla="val 512789"/>
              <a:gd name="f205" fmla="val 493721"/>
              <a:gd name="f206" fmla="val 61289"/>
              <a:gd name="f207" fmla="val 412246"/>
              <a:gd name="f208" fmla="val 253561"/>
              <a:gd name="f209" fmla="val 221597"/>
              <a:gd name="f210" fmla="val 388735"/>
              <a:gd name="f211" fmla="val 366459"/>
              <a:gd name="f212" fmla="val 212399"/>
              <a:gd name="f213" fmla="val 395116"/>
              <a:gd name="f214" fmla="val 236854"/>
              <a:gd name="f215" fmla="val 473199"/>
              <a:gd name="f216" fmla="val 52587"/>
              <a:gd name="f217" fmla="val 361966"/>
              <a:gd name="f218" fmla="val 385181"/>
              <a:gd name="f219" fmla="val 380937"/>
              <a:gd name="f220" fmla="val 13636"/>
              <a:gd name="f221" fmla="val 318070"/>
              <a:gd name="f222" fmla="val 161973"/>
              <a:gd name="f223" fmla="val 170965"/>
              <a:gd name="f224" fmla="val 266328"/>
              <a:gd name="f225" fmla="val 244052"/>
              <a:gd name="f226" fmla="val 161767"/>
              <a:gd name="f227" fmla="val 300940"/>
              <a:gd name="f228" fmla="val 145329"/>
              <a:gd name="f229" fmla="val 360416"/>
              <a:gd name="f230" fmla="val 4982"/>
              <a:gd name="f231" fmla="val 218905"/>
              <a:gd name="f232" fmla="val 249720"/>
              <a:gd name="f233" fmla="val 241311"/>
              <a:gd name="f234" fmla="val 15475"/>
              <a:gd name="f235" fmla="val 188962"/>
              <a:gd name="f236" fmla="val 92909"/>
              <a:gd name="f237" fmla="val 100349"/>
              <a:gd name="f238" fmla="val 143932"/>
              <a:gd name="f239" fmla="val 121656"/>
              <a:gd name="f240" fmla="val 74091"/>
              <a:gd name="f241" fmla="val 141290"/>
              <a:gd name="f242" fmla="val 91533"/>
              <a:gd name="f243" fmla="val 189966"/>
              <a:gd name="f244" fmla="val 42875"/>
              <a:gd name="f245" fmla="+- 0 0 -90"/>
              <a:gd name="f246" fmla="*/ f3 1 2242827"/>
              <a:gd name="f247" fmla="*/ f4 1 2102966"/>
              <a:gd name="f248" fmla="+- f7 0 f5"/>
              <a:gd name="f249" fmla="+- f6 0 f5"/>
              <a:gd name="f250" fmla="*/ f245 f0 1"/>
              <a:gd name="f251" fmla="*/ f249 1 2242827"/>
              <a:gd name="f252" fmla="*/ f248 1 2102966"/>
              <a:gd name="f253" fmla="*/ 2220549 f249 1"/>
              <a:gd name="f254" fmla="*/ 0 f248 1"/>
              <a:gd name="f255" fmla="*/ 2242827 f249 1"/>
              <a:gd name="f256" fmla="*/ 2238641 f249 1"/>
              <a:gd name="f257" fmla="*/ 82607 f248 1"/>
              <a:gd name="f258" fmla="*/ 1 f249 1"/>
              <a:gd name="f259" fmla="*/ 2102966 f248 1"/>
              <a:gd name="f260" fmla="*/ 2080690 f248 1"/>
              <a:gd name="f261" fmla="*/ 2216479 f249 1"/>
              <a:gd name="f262" fmla="*/ 80336 f248 1"/>
              <a:gd name="f263" fmla="*/ 2098030 f249 1"/>
              <a:gd name="f264" fmla="*/ 2120412 f249 1"/>
              <a:gd name="f265" fmla="*/ 2116859 f249 1"/>
              <a:gd name="f266" fmla="*/ 70117 f248 1"/>
              <a:gd name="f267" fmla="*/ 1980571 f248 1"/>
              <a:gd name="f268" fmla="*/ 1958295 f248 1"/>
              <a:gd name="f269" fmla="*/ 2094588 f249 1"/>
              <a:gd name="f270" fmla="*/ 67938 f248 1"/>
              <a:gd name="f271" fmla="*/ 1975608 f249 1"/>
              <a:gd name="f272" fmla="*/ 1997887 f249 1"/>
              <a:gd name="f273" fmla="*/ 1994968 f249 1"/>
              <a:gd name="f274" fmla="*/ 57611 f248 1"/>
              <a:gd name="f275" fmla="*/ 1858047 f248 1"/>
              <a:gd name="f276" fmla="*/ 1835771 f248 1"/>
              <a:gd name="f277" fmla="*/ 1972805 f249 1"/>
              <a:gd name="f278" fmla="*/ 55322 f248 1"/>
              <a:gd name="f279" fmla="*/ 1853193 f249 1"/>
              <a:gd name="f280" fmla="*/ 1875472 f249 1"/>
              <a:gd name="f281" fmla="*/ 1873186 f249 1"/>
              <a:gd name="f282" fmla="*/ 45119 f248 1"/>
              <a:gd name="f283" fmla="*/ 0 f249 1"/>
              <a:gd name="f284" fmla="*/ 1735650 f248 1"/>
              <a:gd name="f285" fmla="*/ 1713374 f248 1"/>
              <a:gd name="f286" fmla="*/ 1851022 f249 1"/>
              <a:gd name="f287" fmla="*/ 42848 f248 1"/>
              <a:gd name="f288" fmla="*/ 1730668 f249 1"/>
              <a:gd name="f289" fmla="*/ 1753056 f249 1"/>
              <a:gd name="f290" fmla="*/ 1751404 f249 1"/>
              <a:gd name="f291" fmla="*/ 32610 f248 1"/>
              <a:gd name="f292" fmla="*/ 1613232 f248 1"/>
              <a:gd name="f293" fmla="*/ 1590961 f248 1"/>
              <a:gd name="f294" fmla="*/ 1729127 f249 1"/>
              <a:gd name="f295" fmla="*/ 30432 f248 1"/>
              <a:gd name="f296" fmla="*/ 1608247 f249 1"/>
              <a:gd name="f297" fmla="*/ 1630525 f249 1"/>
              <a:gd name="f298" fmla="*/ 1629507 f249 1"/>
              <a:gd name="f299" fmla="*/ 20086 f248 1"/>
              <a:gd name="f300" fmla="*/ 1490712 f248 1"/>
              <a:gd name="f301" fmla="*/ 1468436 f248 1"/>
              <a:gd name="f302" fmla="*/ 1607345 f249 1"/>
              <a:gd name="f303" fmla="*/ 17816 f248 1"/>
              <a:gd name="f304" fmla="*/ 1485833 f249 1"/>
              <a:gd name="f305" fmla="*/ 1508109 f249 1"/>
              <a:gd name="f306" fmla="*/ 1507724 f249 1"/>
              <a:gd name="f307" fmla="*/ 7596 f248 1"/>
              <a:gd name="f308" fmla="*/ 1368317 f248 1"/>
              <a:gd name="f309" fmla="*/ 1346041 f248 1"/>
              <a:gd name="f310" fmla="*/ 1485563 f249 1"/>
              <a:gd name="f311" fmla="*/ 5325 f248 1"/>
              <a:gd name="f312" fmla="*/ 1362591 f249 1"/>
              <a:gd name="f313" fmla="*/ 1385194 f249 1"/>
              <a:gd name="f314" fmla="*/ 1364797 f249 1"/>
              <a:gd name="f315" fmla="*/ 133264 f248 1"/>
              <a:gd name="f316" fmla="*/ 1245917 f248 1"/>
              <a:gd name="f317" fmla="*/ 1223641 f248 1"/>
              <a:gd name="f318" fmla="*/ 1342864 f249 1"/>
              <a:gd name="f319" fmla="*/ 128894 f248 1"/>
              <a:gd name="f320" fmla="*/ 1238878 f249 1"/>
              <a:gd name="f321" fmla="*/ 1261388 f249 1"/>
              <a:gd name="f322" fmla="*/ 1244763 f249 1"/>
              <a:gd name="f323" fmla="*/ 108614 f248 1"/>
              <a:gd name="f324" fmla="*/ 1123397 f248 1"/>
              <a:gd name="f325" fmla="*/ 1101121 f248 1"/>
              <a:gd name="f326" fmla="*/ 1222940 f249 1"/>
              <a:gd name="f327" fmla="*/ 104135 f248 1"/>
              <a:gd name="f328" fmla="*/ 1115178 f249 1"/>
              <a:gd name="f329" fmla="*/ 1137688 f249 1"/>
              <a:gd name="f330" fmla="*/ 1124836 f249 1"/>
              <a:gd name="f331" fmla="*/ 83962 f248 1"/>
              <a:gd name="f332" fmla="*/ 1000978 f248 1"/>
              <a:gd name="f333" fmla="*/ 978703 f248 1"/>
              <a:gd name="f334" fmla="*/ 1103012 f249 1"/>
              <a:gd name="f335" fmla="*/ 79485 f248 1"/>
              <a:gd name="f336" fmla="*/ 991375 f249 1"/>
              <a:gd name="f337" fmla="*/ 1013997 f249 1"/>
              <a:gd name="f338" fmla="*/ 1004915 f249 1"/>
              <a:gd name="f339" fmla="*/ 59331 f248 1"/>
              <a:gd name="f340" fmla="*/ 878583 f248 1"/>
              <a:gd name="f341" fmla="*/ 856307 f248 1"/>
              <a:gd name="f342" fmla="*/ 982981 f249 1"/>
              <a:gd name="f343" fmla="*/ 54853 f248 1"/>
              <a:gd name="f344" fmla="*/ 866108 f249 1"/>
              <a:gd name="f345" fmla="*/ 888384 f249 1"/>
              <a:gd name="f346" fmla="*/ 884876 f249 1"/>
              <a:gd name="f347" fmla="*/ 34680 f248 1"/>
              <a:gd name="f348" fmla="*/ 756058 f248 1"/>
              <a:gd name="f349" fmla="*/ 733782 f248 1"/>
              <a:gd name="f350" fmla="*/ 863057 f249 1"/>
              <a:gd name="f351" fmla="*/ 30169 f248 1"/>
              <a:gd name="f352" fmla="*/ 743692 f249 1"/>
              <a:gd name="f353" fmla="*/ 765973 f249 1"/>
              <a:gd name="f354" fmla="*/ 764957 f249 1"/>
              <a:gd name="f355" fmla="*/ 10048 f248 1"/>
              <a:gd name="f356" fmla="*/ 633662 f248 1"/>
              <a:gd name="f357" fmla="*/ 611386 f248 1"/>
              <a:gd name="f358" fmla="*/ 743129 f249 1"/>
              <a:gd name="f359" fmla="*/ 5570 f248 1"/>
              <a:gd name="f360" fmla="*/ 617163 f249 1"/>
              <a:gd name="f361" fmla="*/ 640489 f249 1"/>
              <a:gd name="f362" fmla="*/ 606611 f249 1"/>
              <a:gd name="f363" fmla="*/ 108906 f248 1"/>
              <a:gd name="f364" fmla="*/ 511248 f248 1"/>
              <a:gd name="f365" fmla="*/ 488972 f248 1"/>
              <a:gd name="f366" fmla="*/ 585980 f249 1"/>
              <a:gd name="f367" fmla="*/ 100252 f248 1"/>
              <a:gd name="f368" fmla="*/ 489561 f249 1"/>
              <a:gd name="f369" fmla="*/ 512789 f249 1"/>
              <a:gd name="f370" fmla="*/ 493721 f249 1"/>
              <a:gd name="f371" fmla="*/ 61289 f248 1"/>
              <a:gd name="f372" fmla="*/ 388735 f248 1"/>
              <a:gd name="f373" fmla="*/ 366459 f248 1"/>
              <a:gd name="f374" fmla="*/ 473199 f249 1"/>
              <a:gd name="f375" fmla="*/ 52587 f248 1"/>
              <a:gd name="f376" fmla="*/ 361966 f249 1"/>
              <a:gd name="f377" fmla="*/ 385181 f249 1"/>
              <a:gd name="f378" fmla="*/ 380937 f249 1"/>
              <a:gd name="f379" fmla="*/ 13636 f248 1"/>
              <a:gd name="f380" fmla="*/ 266328 f248 1"/>
              <a:gd name="f381" fmla="*/ 244052 f248 1"/>
              <a:gd name="f382" fmla="*/ 360416 f249 1"/>
              <a:gd name="f383" fmla="*/ 4982 f248 1"/>
              <a:gd name="f384" fmla="*/ 218905 f249 1"/>
              <a:gd name="f385" fmla="*/ 249720 f249 1"/>
              <a:gd name="f386" fmla="*/ 241311 f249 1"/>
              <a:gd name="f387" fmla="*/ 15475 f248 1"/>
              <a:gd name="f388" fmla="*/ 143932 f248 1"/>
              <a:gd name="f389" fmla="*/ 121656 f248 1"/>
              <a:gd name="f390" fmla="*/ 189966 f249 1"/>
              <a:gd name="f391" fmla="*/ 42875 f248 1"/>
              <a:gd name="f392" fmla="*/ f250 1 f2"/>
              <a:gd name="f393" fmla="*/ f253 1 2242827"/>
              <a:gd name="f394" fmla="*/ f254 1 2102966"/>
              <a:gd name="f395" fmla="*/ f255 1 2242827"/>
              <a:gd name="f396" fmla="*/ f256 1 2242827"/>
              <a:gd name="f397" fmla="*/ f257 1 2102966"/>
              <a:gd name="f398" fmla="*/ f258 1 2242827"/>
              <a:gd name="f399" fmla="*/ f259 1 2102966"/>
              <a:gd name="f400" fmla="*/ f260 1 2102966"/>
              <a:gd name="f401" fmla="*/ f261 1 2242827"/>
              <a:gd name="f402" fmla="*/ f262 1 2102966"/>
              <a:gd name="f403" fmla="*/ f263 1 2242827"/>
              <a:gd name="f404" fmla="*/ f264 1 2242827"/>
              <a:gd name="f405" fmla="*/ f265 1 2242827"/>
              <a:gd name="f406" fmla="*/ f266 1 2102966"/>
              <a:gd name="f407" fmla="*/ f267 1 2102966"/>
              <a:gd name="f408" fmla="*/ f268 1 2102966"/>
              <a:gd name="f409" fmla="*/ f269 1 2242827"/>
              <a:gd name="f410" fmla="*/ f270 1 2102966"/>
              <a:gd name="f411" fmla="*/ f271 1 2242827"/>
              <a:gd name="f412" fmla="*/ f272 1 2242827"/>
              <a:gd name="f413" fmla="*/ f273 1 2242827"/>
              <a:gd name="f414" fmla="*/ f274 1 2102966"/>
              <a:gd name="f415" fmla="*/ f275 1 2102966"/>
              <a:gd name="f416" fmla="*/ f276 1 2102966"/>
              <a:gd name="f417" fmla="*/ f277 1 2242827"/>
              <a:gd name="f418" fmla="*/ f278 1 2102966"/>
              <a:gd name="f419" fmla="*/ f279 1 2242827"/>
              <a:gd name="f420" fmla="*/ f280 1 2242827"/>
              <a:gd name="f421" fmla="*/ f281 1 2242827"/>
              <a:gd name="f422" fmla="*/ f282 1 2102966"/>
              <a:gd name="f423" fmla="*/ f283 1 2242827"/>
              <a:gd name="f424" fmla="*/ f284 1 2102966"/>
              <a:gd name="f425" fmla="*/ f285 1 2102966"/>
              <a:gd name="f426" fmla="*/ f286 1 2242827"/>
              <a:gd name="f427" fmla="*/ f287 1 2102966"/>
              <a:gd name="f428" fmla="*/ f288 1 2242827"/>
              <a:gd name="f429" fmla="*/ f289 1 2242827"/>
              <a:gd name="f430" fmla="*/ f290 1 2242827"/>
              <a:gd name="f431" fmla="*/ f291 1 2102966"/>
              <a:gd name="f432" fmla="*/ f292 1 2102966"/>
              <a:gd name="f433" fmla="*/ f293 1 2102966"/>
              <a:gd name="f434" fmla="*/ f294 1 2242827"/>
              <a:gd name="f435" fmla="*/ f295 1 2102966"/>
              <a:gd name="f436" fmla="*/ f296 1 2242827"/>
              <a:gd name="f437" fmla="*/ f297 1 2242827"/>
              <a:gd name="f438" fmla="*/ f298 1 2242827"/>
              <a:gd name="f439" fmla="*/ f299 1 2102966"/>
              <a:gd name="f440" fmla="*/ f300 1 2102966"/>
              <a:gd name="f441" fmla="*/ f301 1 2102966"/>
              <a:gd name="f442" fmla="*/ f302 1 2242827"/>
              <a:gd name="f443" fmla="*/ f303 1 2102966"/>
              <a:gd name="f444" fmla="*/ f304 1 2242827"/>
              <a:gd name="f445" fmla="*/ f305 1 2242827"/>
              <a:gd name="f446" fmla="*/ f306 1 2242827"/>
              <a:gd name="f447" fmla="*/ f307 1 2102966"/>
              <a:gd name="f448" fmla="*/ f308 1 2102966"/>
              <a:gd name="f449" fmla="*/ f309 1 2102966"/>
              <a:gd name="f450" fmla="*/ f310 1 2242827"/>
              <a:gd name="f451" fmla="*/ f311 1 2102966"/>
              <a:gd name="f452" fmla="*/ f312 1 2242827"/>
              <a:gd name="f453" fmla="*/ f313 1 2242827"/>
              <a:gd name="f454" fmla="*/ f314 1 2242827"/>
              <a:gd name="f455" fmla="*/ f315 1 2102966"/>
              <a:gd name="f456" fmla="*/ f316 1 2102966"/>
              <a:gd name="f457" fmla="*/ f317 1 2102966"/>
              <a:gd name="f458" fmla="*/ f318 1 2242827"/>
              <a:gd name="f459" fmla="*/ f319 1 2102966"/>
              <a:gd name="f460" fmla="*/ f320 1 2242827"/>
              <a:gd name="f461" fmla="*/ f321 1 2242827"/>
              <a:gd name="f462" fmla="*/ f322 1 2242827"/>
              <a:gd name="f463" fmla="*/ f323 1 2102966"/>
              <a:gd name="f464" fmla="*/ f324 1 2102966"/>
              <a:gd name="f465" fmla="*/ f325 1 2102966"/>
              <a:gd name="f466" fmla="*/ f326 1 2242827"/>
              <a:gd name="f467" fmla="*/ f327 1 2102966"/>
              <a:gd name="f468" fmla="*/ f328 1 2242827"/>
              <a:gd name="f469" fmla="*/ f329 1 2242827"/>
              <a:gd name="f470" fmla="*/ f330 1 2242827"/>
              <a:gd name="f471" fmla="*/ f331 1 2102966"/>
              <a:gd name="f472" fmla="*/ f332 1 2102966"/>
              <a:gd name="f473" fmla="*/ f333 1 2102966"/>
              <a:gd name="f474" fmla="*/ f334 1 2242827"/>
              <a:gd name="f475" fmla="*/ f335 1 2102966"/>
              <a:gd name="f476" fmla="*/ f336 1 2242827"/>
              <a:gd name="f477" fmla="*/ f337 1 2242827"/>
              <a:gd name="f478" fmla="*/ f338 1 2242827"/>
              <a:gd name="f479" fmla="*/ f339 1 2102966"/>
              <a:gd name="f480" fmla="*/ f340 1 2102966"/>
              <a:gd name="f481" fmla="*/ f341 1 2102966"/>
              <a:gd name="f482" fmla="*/ f342 1 2242827"/>
              <a:gd name="f483" fmla="*/ f343 1 2102966"/>
              <a:gd name="f484" fmla="*/ f344 1 2242827"/>
              <a:gd name="f485" fmla="*/ f345 1 2242827"/>
              <a:gd name="f486" fmla="*/ f346 1 2242827"/>
              <a:gd name="f487" fmla="*/ f347 1 2102966"/>
              <a:gd name="f488" fmla="*/ f348 1 2102966"/>
              <a:gd name="f489" fmla="*/ f349 1 2102966"/>
              <a:gd name="f490" fmla="*/ f350 1 2242827"/>
              <a:gd name="f491" fmla="*/ f351 1 2102966"/>
              <a:gd name="f492" fmla="*/ f352 1 2242827"/>
              <a:gd name="f493" fmla="*/ f353 1 2242827"/>
              <a:gd name="f494" fmla="*/ f354 1 2242827"/>
              <a:gd name="f495" fmla="*/ f355 1 2102966"/>
              <a:gd name="f496" fmla="*/ f356 1 2102966"/>
              <a:gd name="f497" fmla="*/ f357 1 2102966"/>
              <a:gd name="f498" fmla="*/ f358 1 2242827"/>
              <a:gd name="f499" fmla="*/ f359 1 2102966"/>
              <a:gd name="f500" fmla="*/ f360 1 2242827"/>
              <a:gd name="f501" fmla="*/ f361 1 2242827"/>
              <a:gd name="f502" fmla="*/ f362 1 2242827"/>
              <a:gd name="f503" fmla="*/ f363 1 2102966"/>
              <a:gd name="f504" fmla="*/ f364 1 2102966"/>
              <a:gd name="f505" fmla="*/ f365 1 2102966"/>
              <a:gd name="f506" fmla="*/ f366 1 2242827"/>
              <a:gd name="f507" fmla="*/ f367 1 2102966"/>
              <a:gd name="f508" fmla="*/ f368 1 2242827"/>
              <a:gd name="f509" fmla="*/ f369 1 2242827"/>
              <a:gd name="f510" fmla="*/ f370 1 2242827"/>
              <a:gd name="f511" fmla="*/ f371 1 2102966"/>
              <a:gd name="f512" fmla="*/ f372 1 2102966"/>
              <a:gd name="f513" fmla="*/ f373 1 2102966"/>
              <a:gd name="f514" fmla="*/ f374 1 2242827"/>
              <a:gd name="f515" fmla="*/ f375 1 2102966"/>
              <a:gd name="f516" fmla="*/ f376 1 2242827"/>
              <a:gd name="f517" fmla="*/ f377 1 2242827"/>
              <a:gd name="f518" fmla="*/ f378 1 2242827"/>
              <a:gd name="f519" fmla="*/ f379 1 2102966"/>
              <a:gd name="f520" fmla="*/ f380 1 2102966"/>
              <a:gd name="f521" fmla="*/ f381 1 2102966"/>
              <a:gd name="f522" fmla="*/ f382 1 2242827"/>
              <a:gd name="f523" fmla="*/ f383 1 2102966"/>
              <a:gd name="f524" fmla="*/ f384 1 2242827"/>
              <a:gd name="f525" fmla="*/ f385 1 2242827"/>
              <a:gd name="f526" fmla="*/ f386 1 2242827"/>
              <a:gd name="f527" fmla="*/ f387 1 2102966"/>
              <a:gd name="f528" fmla="*/ f388 1 2102966"/>
              <a:gd name="f529" fmla="*/ f389 1 2102966"/>
              <a:gd name="f530" fmla="*/ f390 1 2242827"/>
              <a:gd name="f531" fmla="*/ f391 1 2102966"/>
              <a:gd name="f532" fmla="*/ f5 1 f251"/>
              <a:gd name="f533" fmla="*/ f6 1 f251"/>
              <a:gd name="f534" fmla="*/ f5 1 f252"/>
              <a:gd name="f535" fmla="*/ f7 1 f252"/>
              <a:gd name="f536" fmla="+- f392 0 f1"/>
              <a:gd name="f537" fmla="*/ f393 1 f251"/>
              <a:gd name="f538" fmla="*/ f394 1 f252"/>
              <a:gd name="f539" fmla="*/ f395 1 f251"/>
              <a:gd name="f540" fmla="*/ f396 1 f251"/>
              <a:gd name="f541" fmla="*/ f397 1 f252"/>
              <a:gd name="f542" fmla="*/ f398 1 f251"/>
              <a:gd name="f543" fmla="*/ f399 1 f252"/>
              <a:gd name="f544" fmla="*/ f400 1 f252"/>
              <a:gd name="f545" fmla="*/ f401 1 f251"/>
              <a:gd name="f546" fmla="*/ f402 1 f252"/>
              <a:gd name="f547" fmla="*/ f403 1 f251"/>
              <a:gd name="f548" fmla="*/ f404 1 f251"/>
              <a:gd name="f549" fmla="*/ f405 1 f251"/>
              <a:gd name="f550" fmla="*/ f406 1 f252"/>
              <a:gd name="f551" fmla="*/ f407 1 f252"/>
              <a:gd name="f552" fmla="*/ f408 1 f252"/>
              <a:gd name="f553" fmla="*/ f409 1 f251"/>
              <a:gd name="f554" fmla="*/ f410 1 f252"/>
              <a:gd name="f555" fmla="*/ f411 1 f251"/>
              <a:gd name="f556" fmla="*/ f412 1 f251"/>
              <a:gd name="f557" fmla="*/ f413 1 f251"/>
              <a:gd name="f558" fmla="*/ f414 1 f252"/>
              <a:gd name="f559" fmla="*/ f415 1 f252"/>
              <a:gd name="f560" fmla="*/ f416 1 f252"/>
              <a:gd name="f561" fmla="*/ f417 1 f251"/>
              <a:gd name="f562" fmla="*/ f418 1 f252"/>
              <a:gd name="f563" fmla="*/ f419 1 f251"/>
              <a:gd name="f564" fmla="*/ f420 1 f251"/>
              <a:gd name="f565" fmla="*/ f421 1 f251"/>
              <a:gd name="f566" fmla="*/ f422 1 f252"/>
              <a:gd name="f567" fmla="*/ f423 1 f251"/>
              <a:gd name="f568" fmla="*/ f424 1 f252"/>
              <a:gd name="f569" fmla="*/ f425 1 f252"/>
              <a:gd name="f570" fmla="*/ f426 1 f251"/>
              <a:gd name="f571" fmla="*/ f427 1 f252"/>
              <a:gd name="f572" fmla="*/ f428 1 f251"/>
              <a:gd name="f573" fmla="*/ f429 1 f251"/>
              <a:gd name="f574" fmla="*/ f430 1 f251"/>
              <a:gd name="f575" fmla="*/ f431 1 f252"/>
              <a:gd name="f576" fmla="*/ f432 1 f252"/>
              <a:gd name="f577" fmla="*/ f433 1 f252"/>
              <a:gd name="f578" fmla="*/ f434 1 f251"/>
              <a:gd name="f579" fmla="*/ f435 1 f252"/>
              <a:gd name="f580" fmla="*/ f436 1 f251"/>
              <a:gd name="f581" fmla="*/ f437 1 f251"/>
              <a:gd name="f582" fmla="*/ f438 1 f251"/>
              <a:gd name="f583" fmla="*/ f439 1 f252"/>
              <a:gd name="f584" fmla="*/ f440 1 f252"/>
              <a:gd name="f585" fmla="*/ f441 1 f252"/>
              <a:gd name="f586" fmla="*/ f442 1 f251"/>
              <a:gd name="f587" fmla="*/ f443 1 f252"/>
              <a:gd name="f588" fmla="*/ f444 1 f251"/>
              <a:gd name="f589" fmla="*/ f445 1 f251"/>
              <a:gd name="f590" fmla="*/ f446 1 f251"/>
              <a:gd name="f591" fmla="*/ f447 1 f252"/>
              <a:gd name="f592" fmla="*/ f448 1 f252"/>
              <a:gd name="f593" fmla="*/ f449 1 f252"/>
              <a:gd name="f594" fmla="*/ f450 1 f251"/>
              <a:gd name="f595" fmla="*/ f451 1 f252"/>
              <a:gd name="f596" fmla="*/ f452 1 f251"/>
              <a:gd name="f597" fmla="*/ f453 1 f251"/>
              <a:gd name="f598" fmla="*/ f454 1 f251"/>
              <a:gd name="f599" fmla="*/ f455 1 f252"/>
              <a:gd name="f600" fmla="*/ f456 1 f252"/>
              <a:gd name="f601" fmla="*/ f457 1 f252"/>
              <a:gd name="f602" fmla="*/ f458 1 f251"/>
              <a:gd name="f603" fmla="*/ f459 1 f252"/>
              <a:gd name="f604" fmla="*/ f460 1 f251"/>
              <a:gd name="f605" fmla="*/ f461 1 f251"/>
              <a:gd name="f606" fmla="*/ f462 1 f251"/>
              <a:gd name="f607" fmla="*/ f463 1 f252"/>
              <a:gd name="f608" fmla="*/ f464 1 f252"/>
              <a:gd name="f609" fmla="*/ f465 1 f252"/>
              <a:gd name="f610" fmla="*/ f466 1 f251"/>
              <a:gd name="f611" fmla="*/ f467 1 f252"/>
              <a:gd name="f612" fmla="*/ f468 1 f251"/>
              <a:gd name="f613" fmla="*/ f469 1 f251"/>
              <a:gd name="f614" fmla="*/ f470 1 f251"/>
              <a:gd name="f615" fmla="*/ f471 1 f252"/>
              <a:gd name="f616" fmla="*/ f472 1 f252"/>
              <a:gd name="f617" fmla="*/ f473 1 f252"/>
              <a:gd name="f618" fmla="*/ f474 1 f251"/>
              <a:gd name="f619" fmla="*/ f475 1 f252"/>
              <a:gd name="f620" fmla="*/ f476 1 f251"/>
              <a:gd name="f621" fmla="*/ f477 1 f251"/>
              <a:gd name="f622" fmla="*/ f478 1 f251"/>
              <a:gd name="f623" fmla="*/ f479 1 f252"/>
              <a:gd name="f624" fmla="*/ f480 1 f252"/>
              <a:gd name="f625" fmla="*/ f481 1 f252"/>
              <a:gd name="f626" fmla="*/ f482 1 f251"/>
              <a:gd name="f627" fmla="*/ f483 1 f252"/>
              <a:gd name="f628" fmla="*/ f484 1 f251"/>
              <a:gd name="f629" fmla="*/ f485 1 f251"/>
              <a:gd name="f630" fmla="*/ f486 1 f251"/>
              <a:gd name="f631" fmla="*/ f487 1 f252"/>
              <a:gd name="f632" fmla="*/ f488 1 f252"/>
              <a:gd name="f633" fmla="*/ f489 1 f252"/>
              <a:gd name="f634" fmla="*/ f490 1 f251"/>
              <a:gd name="f635" fmla="*/ f491 1 f252"/>
              <a:gd name="f636" fmla="*/ f492 1 f251"/>
              <a:gd name="f637" fmla="*/ f493 1 f251"/>
              <a:gd name="f638" fmla="*/ f494 1 f251"/>
              <a:gd name="f639" fmla="*/ f495 1 f252"/>
              <a:gd name="f640" fmla="*/ f496 1 f252"/>
              <a:gd name="f641" fmla="*/ f497 1 f252"/>
              <a:gd name="f642" fmla="*/ f498 1 f251"/>
              <a:gd name="f643" fmla="*/ f499 1 f252"/>
              <a:gd name="f644" fmla="*/ f500 1 f251"/>
              <a:gd name="f645" fmla="*/ f501 1 f251"/>
              <a:gd name="f646" fmla="*/ f502 1 f251"/>
              <a:gd name="f647" fmla="*/ f503 1 f252"/>
              <a:gd name="f648" fmla="*/ f504 1 f252"/>
              <a:gd name="f649" fmla="*/ f505 1 f252"/>
              <a:gd name="f650" fmla="*/ f506 1 f251"/>
              <a:gd name="f651" fmla="*/ f507 1 f252"/>
              <a:gd name="f652" fmla="*/ f508 1 f251"/>
              <a:gd name="f653" fmla="*/ f509 1 f251"/>
              <a:gd name="f654" fmla="*/ f510 1 f251"/>
              <a:gd name="f655" fmla="*/ f511 1 f252"/>
              <a:gd name="f656" fmla="*/ f512 1 f252"/>
              <a:gd name="f657" fmla="*/ f513 1 f252"/>
              <a:gd name="f658" fmla="*/ f514 1 f251"/>
              <a:gd name="f659" fmla="*/ f515 1 f252"/>
              <a:gd name="f660" fmla="*/ f516 1 f251"/>
              <a:gd name="f661" fmla="*/ f517 1 f251"/>
              <a:gd name="f662" fmla="*/ f518 1 f251"/>
              <a:gd name="f663" fmla="*/ f519 1 f252"/>
              <a:gd name="f664" fmla="*/ f520 1 f252"/>
              <a:gd name="f665" fmla="*/ f521 1 f252"/>
              <a:gd name="f666" fmla="*/ f522 1 f251"/>
              <a:gd name="f667" fmla="*/ f523 1 f252"/>
              <a:gd name="f668" fmla="*/ f524 1 f251"/>
              <a:gd name="f669" fmla="*/ f525 1 f251"/>
              <a:gd name="f670" fmla="*/ f526 1 f251"/>
              <a:gd name="f671" fmla="*/ f527 1 f252"/>
              <a:gd name="f672" fmla="*/ f528 1 f252"/>
              <a:gd name="f673" fmla="*/ f529 1 f252"/>
              <a:gd name="f674" fmla="*/ f530 1 f251"/>
              <a:gd name="f675" fmla="*/ f531 1 f252"/>
              <a:gd name="f676" fmla="*/ f532 f246 1"/>
              <a:gd name="f677" fmla="*/ f533 f246 1"/>
              <a:gd name="f678" fmla="*/ f535 f247 1"/>
              <a:gd name="f679" fmla="*/ f534 f247 1"/>
              <a:gd name="f680" fmla="*/ f537 f246 1"/>
              <a:gd name="f681" fmla="*/ f538 f247 1"/>
              <a:gd name="f682" fmla="*/ f539 f246 1"/>
              <a:gd name="f683" fmla="*/ f540 f246 1"/>
              <a:gd name="f684" fmla="*/ f541 f247 1"/>
              <a:gd name="f685" fmla="*/ f542 f246 1"/>
              <a:gd name="f686" fmla="*/ f543 f247 1"/>
              <a:gd name="f687" fmla="*/ f544 f247 1"/>
              <a:gd name="f688" fmla="*/ f545 f246 1"/>
              <a:gd name="f689" fmla="*/ f546 f247 1"/>
              <a:gd name="f690" fmla="*/ f547 f246 1"/>
              <a:gd name="f691" fmla="*/ f548 f246 1"/>
              <a:gd name="f692" fmla="*/ f549 f246 1"/>
              <a:gd name="f693" fmla="*/ f550 f247 1"/>
              <a:gd name="f694" fmla="*/ f551 f247 1"/>
              <a:gd name="f695" fmla="*/ f552 f247 1"/>
              <a:gd name="f696" fmla="*/ f553 f246 1"/>
              <a:gd name="f697" fmla="*/ f554 f247 1"/>
              <a:gd name="f698" fmla="*/ f555 f246 1"/>
              <a:gd name="f699" fmla="*/ f556 f246 1"/>
              <a:gd name="f700" fmla="*/ f557 f246 1"/>
              <a:gd name="f701" fmla="*/ f558 f247 1"/>
              <a:gd name="f702" fmla="*/ f559 f247 1"/>
              <a:gd name="f703" fmla="*/ f560 f247 1"/>
              <a:gd name="f704" fmla="*/ f561 f246 1"/>
              <a:gd name="f705" fmla="*/ f562 f247 1"/>
              <a:gd name="f706" fmla="*/ f563 f246 1"/>
              <a:gd name="f707" fmla="*/ f564 f246 1"/>
              <a:gd name="f708" fmla="*/ f565 f246 1"/>
              <a:gd name="f709" fmla="*/ f566 f247 1"/>
              <a:gd name="f710" fmla="*/ f567 f246 1"/>
              <a:gd name="f711" fmla="*/ f568 f247 1"/>
              <a:gd name="f712" fmla="*/ f569 f247 1"/>
              <a:gd name="f713" fmla="*/ f570 f246 1"/>
              <a:gd name="f714" fmla="*/ f571 f247 1"/>
              <a:gd name="f715" fmla="*/ f572 f246 1"/>
              <a:gd name="f716" fmla="*/ f573 f246 1"/>
              <a:gd name="f717" fmla="*/ f574 f246 1"/>
              <a:gd name="f718" fmla="*/ f575 f247 1"/>
              <a:gd name="f719" fmla="*/ f576 f247 1"/>
              <a:gd name="f720" fmla="*/ f577 f247 1"/>
              <a:gd name="f721" fmla="*/ f578 f246 1"/>
              <a:gd name="f722" fmla="*/ f579 f247 1"/>
              <a:gd name="f723" fmla="*/ f580 f246 1"/>
              <a:gd name="f724" fmla="*/ f581 f246 1"/>
              <a:gd name="f725" fmla="*/ f582 f246 1"/>
              <a:gd name="f726" fmla="*/ f583 f247 1"/>
              <a:gd name="f727" fmla="*/ f584 f247 1"/>
              <a:gd name="f728" fmla="*/ f585 f247 1"/>
              <a:gd name="f729" fmla="*/ f586 f246 1"/>
              <a:gd name="f730" fmla="*/ f587 f247 1"/>
              <a:gd name="f731" fmla="*/ f588 f246 1"/>
              <a:gd name="f732" fmla="*/ f589 f246 1"/>
              <a:gd name="f733" fmla="*/ f590 f246 1"/>
              <a:gd name="f734" fmla="*/ f591 f247 1"/>
              <a:gd name="f735" fmla="*/ f592 f247 1"/>
              <a:gd name="f736" fmla="*/ f593 f247 1"/>
              <a:gd name="f737" fmla="*/ f594 f246 1"/>
              <a:gd name="f738" fmla="*/ f595 f247 1"/>
              <a:gd name="f739" fmla="*/ f596 f246 1"/>
              <a:gd name="f740" fmla="*/ f597 f246 1"/>
              <a:gd name="f741" fmla="*/ f598 f246 1"/>
              <a:gd name="f742" fmla="*/ f599 f247 1"/>
              <a:gd name="f743" fmla="*/ f600 f247 1"/>
              <a:gd name="f744" fmla="*/ f601 f247 1"/>
              <a:gd name="f745" fmla="*/ f602 f246 1"/>
              <a:gd name="f746" fmla="*/ f603 f247 1"/>
              <a:gd name="f747" fmla="*/ f604 f246 1"/>
              <a:gd name="f748" fmla="*/ f605 f246 1"/>
              <a:gd name="f749" fmla="*/ f606 f246 1"/>
              <a:gd name="f750" fmla="*/ f607 f247 1"/>
              <a:gd name="f751" fmla="*/ f608 f247 1"/>
              <a:gd name="f752" fmla="*/ f609 f247 1"/>
              <a:gd name="f753" fmla="*/ f610 f246 1"/>
              <a:gd name="f754" fmla="*/ f611 f247 1"/>
              <a:gd name="f755" fmla="*/ f612 f246 1"/>
              <a:gd name="f756" fmla="*/ f613 f246 1"/>
              <a:gd name="f757" fmla="*/ f614 f246 1"/>
              <a:gd name="f758" fmla="*/ f615 f247 1"/>
              <a:gd name="f759" fmla="*/ f616 f247 1"/>
              <a:gd name="f760" fmla="*/ f617 f247 1"/>
              <a:gd name="f761" fmla="*/ f618 f246 1"/>
              <a:gd name="f762" fmla="*/ f619 f247 1"/>
              <a:gd name="f763" fmla="*/ f620 f246 1"/>
              <a:gd name="f764" fmla="*/ f621 f246 1"/>
              <a:gd name="f765" fmla="*/ f622 f246 1"/>
              <a:gd name="f766" fmla="*/ f623 f247 1"/>
              <a:gd name="f767" fmla="*/ f624 f247 1"/>
              <a:gd name="f768" fmla="*/ f625 f247 1"/>
              <a:gd name="f769" fmla="*/ f626 f246 1"/>
              <a:gd name="f770" fmla="*/ f627 f247 1"/>
              <a:gd name="f771" fmla="*/ f628 f246 1"/>
              <a:gd name="f772" fmla="*/ f629 f246 1"/>
              <a:gd name="f773" fmla="*/ f630 f246 1"/>
              <a:gd name="f774" fmla="*/ f631 f247 1"/>
              <a:gd name="f775" fmla="*/ f632 f247 1"/>
              <a:gd name="f776" fmla="*/ f633 f247 1"/>
              <a:gd name="f777" fmla="*/ f634 f246 1"/>
              <a:gd name="f778" fmla="*/ f635 f247 1"/>
              <a:gd name="f779" fmla="*/ f636 f246 1"/>
              <a:gd name="f780" fmla="*/ f637 f246 1"/>
              <a:gd name="f781" fmla="*/ f638 f246 1"/>
              <a:gd name="f782" fmla="*/ f639 f247 1"/>
              <a:gd name="f783" fmla="*/ f640 f247 1"/>
              <a:gd name="f784" fmla="*/ f641 f247 1"/>
              <a:gd name="f785" fmla="*/ f642 f246 1"/>
              <a:gd name="f786" fmla="*/ f643 f247 1"/>
              <a:gd name="f787" fmla="*/ f644 f246 1"/>
              <a:gd name="f788" fmla="*/ f645 f246 1"/>
              <a:gd name="f789" fmla="*/ f646 f246 1"/>
              <a:gd name="f790" fmla="*/ f647 f247 1"/>
              <a:gd name="f791" fmla="*/ f648 f247 1"/>
              <a:gd name="f792" fmla="*/ f649 f247 1"/>
              <a:gd name="f793" fmla="*/ f650 f246 1"/>
              <a:gd name="f794" fmla="*/ f651 f247 1"/>
              <a:gd name="f795" fmla="*/ f652 f246 1"/>
              <a:gd name="f796" fmla="*/ f653 f246 1"/>
              <a:gd name="f797" fmla="*/ f654 f246 1"/>
              <a:gd name="f798" fmla="*/ f655 f247 1"/>
              <a:gd name="f799" fmla="*/ f656 f247 1"/>
              <a:gd name="f800" fmla="*/ f657 f247 1"/>
              <a:gd name="f801" fmla="*/ f658 f246 1"/>
              <a:gd name="f802" fmla="*/ f659 f247 1"/>
              <a:gd name="f803" fmla="*/ f660 f246 1"/>
              <a:gd name="f804" fmla="*/ f661 f246 1"/>
              <a:gd name="f805" fmla="*/ f662 f246 1"/>
              <a:gd name="f806" fmla="*/ f663 f247 1"/>
              <a:gd name="f807" fmla="*/ f664 f247 1"/>
              <a:gd name="f808" fmla="*/ f665 f247 1"/>
              <a:gd name="f809" fmla="*/ f666 f246 1"/>
              <a:gd name="f810" fmla="*/ f667 f247 1"/>
              <a:gd name="f811" fmla="*/ f668 f246 1"/>
              <a:gd name="f812" fmla="*/ f669 f246 1"/>
              <a:gd name="f813" fmla="*/ f670 f246 1"/>
              <a:gd name="f814" fmla="*/ f671 f247 1"/>
              <a:gd name="f815" fmla="*/ f672 f247 1"/>
              <a:gd name="f816" fmla="*/ f673 f247 1"/>
              <a:gd name="f817" fmla="*/ f674 f246 1"/>
              <a:gd name="f818" fmla="*/ f675 f24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36">
                <a:pos x="f680" y="f681"/>
              </a:cxn>
              <a:cxn ang="f536">
                <a:pos x="f682" y="f681"/>
              </a:cxn>
              <a:cxn ang="f536">
                <a:pos x="f683" y="f684"/>
              </a:cxn>
              <a:cxn ang="f536">
                <a:pos x="f685" y="f686"/>
              </a:cxn>
              <a:cxn ang="f536">
                <a:pos x="f685" y="f687"/>
              </a:cxn>
              <a:cxn ang="f536">
                <a:pos x="f688" y="f689"/>
              </a:cxn>
              <a:cxn ang="f536">
                <a:pos x="f690" y="f681"/>
              </a:cxn>
              <a:cxn ang="f536">
                <a:pos x="f691" y="f681"/>
              </a:cxn>
              <a:cxn ang="f536">
                <a:pos x="f692" y="f693"/>
              </a:cxn>
              <a:cxn ang="f536">
                <a:pos x="f685" y="f694"/>
              </a:cxn>
              <a:cxn ang="f536">
                <a:pos x="f685" y="f695"/>
              </a:cxn>
              <a:cxn ang="f536">
                <a:pos x="f696" y="f697"/>
              </a:cxn>
              <a:cxn ang="f536">
                <a:pos x="f698" y="f681"/>
              </a:cxn>
              <a:cxn ang="f536">
                <a:pos x="f699" y="f681"/>
              </a:cxn>
              <a:cxn ang="f536">
                <a:pos x="f700" y="f701"/>
              </a:cxn>
              <a:cxn ang="f536">
                <a:pos x="f685" y="f702"/>
              </a:cxn>
              <a:cxn ang="f536">
                <a:pos x="f685" y="f703"/>
              </a:cxn>
              <a:cxn ang="f536">
                <a:pos x="f704" y="f705"/>
              </a:cxn>
              <a:cxn ang="f536">
                <a:pos x="f706" y="f681"/>
              </a:cxn>
              <a:cxn ang="f536">
                <a:pos x="f707" y="f681"/>
              </a:cxn>
              <a:cxn ang="f536">
                <a:pos x="f708" y="f709"/>
              </a:cxn>
              <a:cxn ang="f536">
                <a:pos x="f710" y="f711"/>
              </a:cxn>
              <a:cxn ang="f536">
                <a:pos x="f710" y="f712"/>
              </a:cxn>
              <a:cxn ang="f536">
                <a:pos x="f713" y="f714"/>
              </a:cxn>
              <a:cxn ang="f536">
                <a:pos x="f715" y="f681"/>
              </a:cxn>
              <a:cxn ang="f536">
                <a:pos x="f716" y="f681"/>
              </a:cxn>
              <a:cxn ang="f536">
                <a:pos x="f717" y="f718"/>
              </a:cxn>
              <a:cxn ang="f536">
                <a:pos x="f710" y="f719"/>
              </a:cxn>
              <a:cxn ang="f536">
                <a:pos x="f710" y="f720"/>
              </a:cxn>
              <a:cxn ang="f536">
                <a:pos x="f721" y="f722"/>
              </a:cxn>
              <a:cxn ang="f536">
                <a:pos x="f723" y="f681"/>
              </a:cxn>
              <a:cxn ang="f536">
                <a:pos x="f724" y="f681"/>
              </a:cxn>
              <a:cxn ang="f536">
                <a:pos x="f725" y="f726"/>
              </a:cxn>
              <a:cxn ang="f536">
                <a:pos x="f710" y="f727"/>
              </a:cxn>
              <a:cxn ang="f536">
                <a:pos x="f710" y="f728"/>
              </a:cxn>
              <a:cxn ang="f536">
                <a:pos x="f729" y="f730"/>
              </a:cxn>
              <a:cxn ang="f536">
                <a:pos x="f731" y="f681"/>
              </a:cxn>
              <a:cxn ang="f536">
                <a:pos x="f732" y="f681"/>
              </a:cxn>
              <a:cxn ang="f536">
                <a:pos x="f733" y="f734"/>
              </a:cxn>
              <a:cxn ang="f536">
                <a:pos x="f710" y="f735"/>
              </a:cxn>
              <a:cxn ang="f536">
                <a:pos x="f710" y="f736"/>
              </a:cxn>
              <a:cxn ang="f536">
                <a:pos x="f737" y="f738"/>
              </a:cxn>
              <a:cxn ang="f536">
                <a:pos x="f739" y="f681"/>
              </a:cxn>
              <a:cxn ang="f536">
                <a:pos x="f740" y="f681"/>
              </a:cxn>
              <a:cxn ang="f536">
                <a:pos x="f741" y="f742"/>
              </a:cxn>
              <a:cxn ang="f536">
                <a:pos x="f710" y="f743"/>
              </a:cxn>
              <a:cxn ang="f536">
                <a:pos x="f710" y="f744"/>
              </a:cxn>
              <a:cxn ang="f536">
                <a:pos x="f745" y="f746"/>
              </a:cxn>
              <a:cxn ang="f536">
                <a:pos x="f747" y="f681"/>
              </a:cxn>
              <a:cxn ang="f536">
                <a:pos x="f748" y="f681"/>
              </a:cxn>
              <a:cxn ang="f536">
                <a:pos x="f749" y="f750"/>
              </a:cxn>
              <a:cxn ang="f536">
                <a:pos x="f710" y="f751"/>
              </a:cxn>
              <a:cxn ang="f536">
                <a:pos x="f710" y="f752"/>
              </a:cxn>
              <a:cxn ang="f536">
                <a:pos x="f753" y="f754"/>
              </a:cxn>
              <a:cxn ang="f536">
                <a:pos x="f755" y="f681"/>
              </a:cxn>
              <a:cxn ang="f536">
                <a:pos x="f756" y="f681"/>
              </a:cxn>
              <a:cxn ang="f536">
                <a:pos x="f757" y="f758"/>
              </a:cxn>
              <a:cxn ang="f536">
                <a:pos x="f710" y="f759"/>
              </a:cxn>
              <a:cxn ang="f536">
                <a:pos x="f710" y="f760"/>
              </a:cxn>
              <a:cxn ang="f536">
                <a:pos x="f761" y="f762"/>
              </a:cxn>
              <a:cxn ang="f536">
                <a:pos x="f763" y="f681"/>
              </a:cxn>
              <a:cxn ang="f536">
                <a:pos x="f764" y="f681"/>
              </a:cxn>
              <a:cxn ang="f536">
                <a:pos x="f765" y="f766"/>
              </a:cxn>
              <a:cxn ang="f536">
                <a:pos x="f710" y="f767"/>
              </a:cxn>
              <a:cxn ang="f536">
                <a:pos x="f710" y="f768"/>
              </a:cxn>
              <a:cxn ang="f536">
                <a:pos x="f769" y="f770"/>
              </a:cxn>
              <a:cxn ang="f536">
                <a:pos x="f771" y="f681"/>
              </a:cxn>
              <a:cxn ang="f536">
                <a:pos x="f772" y="f681"/>
              </a:cxn>
              <a:cxn ang="f536">
                <a:pos x="f773" y="f774"/>
              </a:cxn>
              <a:cxn ang="f536">
                <a:pos x="f710" y="f775"/>
              </a:cxn>
              <a:cxn ang="f536">
                <a:pos x="f710" y="f776"/>
              </a:cxn>
              <a:cxn ang="f536">
                <a:pos x="f777" y="f778"/>
              </a:cxn>
              <a:cxn ang="f536">
                <a:pos x="f779" y="f681"/>
              </a:cxn>
              <a:cxn ang="f536">
                <a:pos x="f780" y="f681"/>
              </a:cxn>
              <a:cxn ang="f536">
                <a:pos x="f781" y="f782"/>
              </a:cxn>
              <a:cxn ang="f536">
                <a:pos x="f710" y="f783"/>
              </a:cxn>
              <a:cxn ang="f536">
                <a:pos x="f710" y="f784"/>
              </a:cxn>
              <a:cxn ang="f536">
                <a:pos x="f785" y="f786"/>
              </a:cxn>
              <a:cxn ang="f536">
                <a:pos x="f787" y="f681"/>
              </a:cxn>
              <a:cxn ang="f536">
                <a:pos x="f788" y="f681"/>
              </a:cxn>
              <a:cxn ang="f536">
                <a:pos x="f789" y="f790"/>
              </a:cxn>
              <a:cxn ang="f536">
                <a:pos x="f710" y="f791"/>
              </a:cxn>
              <a:cxn ang="f536">
                <a:pos x="f710" y="f792"/>
              </a:cxn>
              <a:cxn ang="f536">
                <a:pos x="f793" y="f794"/>
              </a:cxn>
              <a:cxn ang="f536">
                <a:pos x="f795" y="f681"/>
              </a:cxn>
              <a:cxn ang="f536">
                <a:pos x="f796" y="f681"/>
              </a:cxn>
              <a:cxn ang="f536">
                <a:pos x="f797" y="f798"/>
              </a:cxn>
              <a:cxn ang="f536">
                <a:pos x="f710" y="f799"/>
              </a:cxn>
              <a:cxn ang="f536">
                <a:pos x="f710" y="f800"/>
              </a:cxn>
              <a:cxn ang="f536">
                <a:pos x="f801" y="f802"/>
              </a:cxn>
              <a:cxn ang="f536">
                <a:pos x="f803" y="f681"/>
              </a:cxn>
              <a:cxn ang="f536">
                <a:pos x="f804" y="f681"/>
              </a:cxn>
              <a:cxn ang="f536">
                <a:pos x="f805" y="f806"/>
              </a:cxn>
              <a:cxn ang="f536">
                <a:pos x="f710" y="f807"/>
              </a:cxn>
              <a:cxn ang="f536">
                <a:pos x="f710" y="f808"/>
              </a:cxn>
              <a:cxn ang="f536">
                <a:pos x="f809" y="f810"/>
              </a:cxn>
              <a:cxn ang="f536">
                <a:pos x="f811" y="f681"/>
              </a:cxn>
              <a:cxn ang="f536">
                <a:pos x="f812" y="f681"/>
              </a:cxn>
              <a:cxn ang="f536">
                <a:pos x="f813" y="f814"/>
              </a:cxn>
              <a:cxn ang="f536">
                <a:pos x="f710" y="f815"/>
              </a:cxn>
              <a:cxn ang="f536">
                <a:pos x="f710" y="f816"/>
              </a:cxn>
              <a:cxn ang="f536">
                <a:pos x="f817" y="f818"/>
              </a:cxn>
            </a:cxnLst>
            <a:rect l="f676" t="f679" r="f677" b="f678"/>
            <a:pathLst>
              <a:path w="2242827" h="2102966">
                <a:moveTo>
                  <a:pt x="f8" y="f5"/>
                </a:moveTo>
                <a:lnTo>
                  <a:pt x="f6" y="f5"/>
                </a:lnTo>
                <a:lnTo>
                  <a:pt x="f9" y="f10"/>
                </a:lnTo>
                <a:cubicBezTo>
                  <a:pt x="f11" y="f12"/>
                  <a:pt x="f13" y="f7"/>
                  <a:pt x="f14" y="f7"/>
                </a:cubicBezTo>
                <a:lnTo>
                  <a:pt x="f14" y="f15"/>
                </a:lnTo>
                <a:cubicBezTo>
                  <a:pt x="f16" y="f15"/>
                  <a:pt x="f17" y="f18"/>
                  <a:pt x="f19" y="f20"/>
                </a:cubicBezTo>
                <a:close/>
                <a:moveTo>
                  <a:pt x="f21" y="f5"/>
                </a:moveTo>
                <a:lnTo>
                  <a:pt x="f22" y="f5"/>
                </a:lnTo>
                <a:lnTo>
                  <a:pt x="f23" y="f24"/>
                </a:lnTo>
                <a:cubicBezTo>
                  <a:pt x="f25" y="f26"/>
                  <a:pt x="f27" y="f28"/>
                  <a:pt x="f14" y="f28"/>
                </a:cubicBezTo>
                <a:lnTo>
                  <a:pt x="f14" y="f29"/>
                </a:lnTo>
                <a:cubicBezTo>
                  <a:pt x="f30" y="f29"/>
                  <a:pt x="f31" y="f32"/>
                  <a:pt x="f33" y="f34"/>
                </a:cubicBezTo>
                <a:close/>
                <a:moveTo>
                  <a:pt x="f35" y="f5"/>
                </a:moveTo>
                <a:lnTo>
                  <a:pt x="f36" y="f5"/>
                </a:lnTo>
                <a:lnTo>
                  <a:pt x="f37" y="f38"/>
                </a:lnTo>
                <a:cubicBezTo>
                  <a:pt x="f39" y="f40"/>
                  <a:pt x="f41" y="f42"/>
                  <a:pt x="f14" y="f42"/>
                </a:cubicBezTo>
                <a:lnTo>
                  <a:pt x="f14" y="f43"/>
                </a:lnTo>
                <a:cubicBezTo>
                  <a:pt x="f44" y="f43"/>
                  <a:pt x="f45" y="f46"/>
                  <a:pt x="f47" y="f48"/>
                </a:cubicBezTo>
                <a:close/>
                <a:moveTo>
                  <a:pt x="f49" y="f5"/>
                </a:moveTo>
                <a:lnTo>
                  <a:pt x="f50" y="f5"/>
                </a:lnTo>
                <a:lnTo>
                  <a:pt x="f51" y="f52"/>
                </a:lnTo>
                <a:cubicBezTo>
                  <a:pt x="f53" y="f54"/>
                  <a:pt x="f55" y="f56"/>
                  <a:pt x="f5" y="f56"/>
                </a:cubicBezTo>
                <a:lnTo>
                  <a:pt x="f5" y="f57"/>
                </a:lnTo>
                <a:cubicBezTo>
                  <a:pt x="f58" y="f57"/>
                  <a:pt x="f59" y="f60"/>
                  <a:pt x="f61" y="f62"/>
                </a:cubicBezTo>
                <a:close/>
                <a:moveTo>
                  <a:pt x="f63" y="f5"/>
                </a:moveTo>
                <a:lnTo>
                  <a:pt x="f64" y="f5"/>
                </a:lnTo>
                <a:lnTo>
                  <a:pt x="f65" y="f66"/>
                </a:lnTo>
                <a:cubicBezTo>
                  <a:pt x="f67" y="f68"/>
                  <a:pt x="f69" y="f70"/>
                  <a:pt x="f5" y="f70"/>
                </a:cubicBezTo>
                <a:lnTo>
                  <a:pt x="f5" y="f71"/>
                </a:lnTo>
                <a:cubicBezTo>
                  <a:pt x="f72" y="f71"/>
                  <a:pt x="f73" y="f74"/>
                  <a:pt x="f75" y="f76"/>
                </a:cubicBezTo>
                <a:close/>
                <a:moveTo>
                  <a:pt x="f77" y="f5"/>
                </a:moveTo>
                <a:lnTo>
                  <a:pt x="f78" y="f5"/>
                </a:lnTo>
                <a:lnTo>
                  <a:pt x="f79" y="f80"/>
                </a:lnTo>
                <a:cubicBezTo>
                  <a:pt x="f81" y="f82"/>
                  <a:pt x="f83" y="f84"/>
                  <a:pt x="f5" y="f84"/>
                </a:cubicBezTo>
                <a:lnTo>
                  <a:pt x="f5" y="f85"/>
                </a:lnTo>
                <a:cubicBezTo>
                  <a:pt x="f86" y="f85"/>
                  <a:pt x="f87" y="f88"/>
                  <a:pt x="f89" y="f90"/>
                </a:cubicBezTo>
                <a:close/>
                <a:moveTo>
                  <a:pt x="f91" y="f5"/>
                </a:moveTo>
                <a:lnTo>
                  <a:pt x="f92" y="f5"/>
                </a:lnTo>
                <a:lnTo>
                  <a:pt x="f93" y="f94"/>
                </a:lnTo>
                <a:cubicBezTo>
                  <a:pt x="f95" y="f96"/>
                  <a:pt x="f97" y="f98"/>
                  <a:pt x="f5" y="f98"/>
                </a:cubicBezTo>
                <a:lnTo>
                  <a:pt x="f5" y="f99"/>
                </a:lnTo>
                <a:cubicBezTo>
                  <a:pt x="f100" y="f99"/>
                  <a:pt x="f101" y="f102"/>
                  <a:pt x="f103" y="f104"/>
                </a:cubicBezTo>
                <a:close/>
                <a:moveTo>
                  <a:pt x="f105" y="f5"/>
                </a:moveTo>
                <a:lnTo>
                  <a:pt x="f106" y="f5"/>
                </a:lnTo>
                <a:lnTo>
                  <a:pt x="f107" y="f108"/>
                </a:lnTo>
                <a:cubicBezTo>
                  <a:pt x="f109" y="f110"/>
                  <a:pt x="f111" y="f112"/>
                  <a:pt x="f5" y="f112"/>
                </a:cubicBezTo>
                <a:lnTo>
                  <a:pt x="f5" y="f113"/>
                </a:lnTo>
                <a:cubicBezTo>
                  <a:pt x="f114" y="f113"/>
                  <a:pt x="f115" y="f116"/>
                  <a:pt x="f117" y="f118"/>
                </a:cubicBezTo>
                <a:close/>
                <a:moveTo>
                  <a:pt x="f119" y="f5"/>
                </a:moveTo>
                <a:lnTo>
                  <a:pt x="f120" y="f5"/>
                </a:lnTo>
                <a:lnTo>
                  <a:pt x="f121" y="f122"/>
                </a:lnTo>
                <a:cubicBezTo>
                  <a:pt x="f123" y="f124"/>
                  <a:pt x="f125" y="f126"/>
                  <a:pt x="f5" y="f126"/>
                </a:cubicBezTo>
                <a:lnTo>
                  <a:pt x="f5" y="f127"/>
                </a:lnTo>
                <a:cubicBezTo>
                  <a:pt x="f128" y="f127"/>
                  <a:pt x="f129" y="f130"/>
                  <a:pt x="f131" y="f132"/>
                </a:cubicBezTo>
                <a:close/>
                <a:moveTo>
                  <a:pt x="f133" y="f5"/>
                </a:moveTo>
                <a:lnTo>
                  <a:pt x="f134" y="f5"/>
                </a:lnTo>
                <a:lnTo>
                  <a:pt x="f135" y="f136"/>
                </a:lnTo>
                <a:cubicBezTo>
                  <a:pt x="f137" y="f138"/>
                  <a:pt x="f139" y="f140"/>
                  <a:pt x="f5" y="f140"/>
                </a:cubicBezTo>
                <a:lnTo>
                  <a:pt x="f5" y="f141"/>
                </a:lnTo>
                <a:cubicBezTo>
                  <a:pt x="f142" y="f141"/>
                  <a:pt x="f143" y="f144"/>
                  <a:pt x="f145" y="f146"/>
                </a:cubicBezTo>
                <a:close/>
                <a:moveTo>
                  <a:pt x="f147" y="f5"/>
                </a:moveTo>
                <a:lnTo>
                  <a:pt x="f148" y="f5"/>
                </a:lnTo>
                <a:lnTo>
                  <a:pt x="f149" y="f150"/>
                </a:lnTo>
                <a:cubicBezTo>
                  <a:pt x="f151" y="f152"/>
                  <a:pt x="f153" y="f154"/>
                  <a:pt x="f5" y="f154"/>
                </a:cubicBezTo>
                <a:lnTo>
                  <a:pt x="f5" y="f155"/>
                </a:lnTo>
                <a:cubicBezTo>
                  <a:pt x="f156" y="f155"/>
                  <a:pt x="f157" y="f158"/>
                  <a:pt x="f159" y="f160"/>
                </a:cubicBezTo>
                <a:close/>
                <a:moveTo>
                  <a:pt x="f161" y="f5"/>
                </a:moveTo>
                <a:lnTo>
                  <a:pt x="f162" y="f5"/>
                </a:lnTo>
                <a:lnTo>
                  <a:pt x="f163" y="f164"/>
                </a:lnTo>
                <a:cubicBezTo>
                  <a:pt x="f165" y="f166"/>
                  <a:pt x="f167" y="f168"/>
                  <a:pt x="f5" y="f168"/>
                </a:cubicBezTo>
                <a:lnTo>
                  <a:pt x="f5" y="f169"/>
                </a:lnTo>
                <a:cubicBezTo>
                  <a:pt x="f170" y="f169"/>
                  <a:pt x="f171" y="f172"/>
                  <a:pt x="f173" y="f174"/>
                </a:cubicBezTo>
                <a:close/>
                <a:moveTo>
                  <a:pt x="f175" y="f5"/>
                </a:moveTo>
                <a:lnTo>
                  <a:pt x="f176" y="f5"/>
                </a:lnTo>
                <a:lnTo>
                  <a:pt x="f177" y="f178"/>
                </a:lnTo>
                <a:cubicBezTo>
                  <a:pt x="f179" y="f180"/>
                  <a:pt x="f181" y="f182"/>
                  <a:pt x="f5" y="f182"/>
                </a:cubicBezTo>
                <a:lnTo>
                  <a:pt x="f5" y="f183"/>
                </a:lnTo>
                <a:cubicBezTo>
                  <a:pt x="f184" y="f183"/>
                  <a:pt x="f185" y="f186"/>
                  <a:pt x="f187" y="f188"/>
                </a:cubicBezTo>
                <a:close/>
                <a:moveTo>
                  <a:pt x="f189" y="f5"/>
                </a:moveTo>
                <a:lnTo>
                  <a:pt x="f190" y="f5"/>
                </a:lnTo>
                <a:lnTo>
                  <a:pt x="f191" y="f192"/>
                </a:lnTo>
                <a:cubicBezTo>
                  <a:pt x="f193" y="f194"/>
                  <a:pt x="f195" y="f196"/>
                  <a:pt x="f5" y="f196"/>
                </a:cubicBezTo>
                <a:lnTo>
                  <a:pt x="f5" y="f197"/>
                </a:lnTo>
                <a:cubicBezTo>
                  <a:pt x="f198" y="f197"/>
                  <a:pt x="f199" y="f200"/>
                  <a:pt x="f201" y="f202"/>
                </a:cubicBezTo>
                <a:close/>
                <a:moveTo>
                  <a:pt x="f203" y="f5"/>
                </a:moveTo>
                <a:lnTo>
                  <a:pt x="f204" y="f5"/>
                </a:lnTo>
                <a:lnTo>
                  <a:pt x="f205" y="f206"/>
                </a:lnTo>
                <a:cubicBezTo>
                  <a:pt x="f207" y="f208"/>
                  <a:pt x="f209" y="f210"/>
                  <a:pt x="f5" y="f210"/>
                </a:cubicBezTo>
                <a:lnTo>
                  <a:pt x="f5" y="f211"/>
                </a:lnTo>
                <a:cubicBezTo>
                  <a:pt x="f212" y="f211"/>
                  <a:pt x="f213" y="f214"/>
                  <a:pt x="f215" y="f216"/>
                </a:cubicBezTo>
                <a:close/>
                <a:moveTo>
                  <a:pt x="f217" y="f5"/>
                </a:moveTo>
                <a:lnTo>
                  <a:pt x="f218" y="f5"/>
                </a:lnTo>
                <a:lnTo>
                  <a:pt x="f219" y="f220"/>
                </a:lnTo>
                <a:cubicBezTo>
                  <a:pt x="f221" y="f222"/>
                  <a:pt x="f223" y="f224"/>
                  <a:pt x="f5" y="f224"/>
                </a:cubicBezTo>
                <a:lnTo>
                  <a:pt x="f5" y="f225"/>
                </a:lnTo>
                <a:cubicBezTo>
                  <a:pt x="f226" y="f225"/>
                  <a:pt x="f227" y="f228"/>
                  <a:pt x="f229" y="f230"/>
                </a:cubicBezTo>
                <a:close/>
                <a:moveTo>
                  <a:pt x="f231" y="f5"/>
                </a:moveTo>
                <a:lnTo>
                  <a:pt x="f232" y="f5"/>
                </a:lnTo>
                <a:lnTo>
                  <a:pt x="f233" y="f234"/>
                </a:lnTo>
                <a:cubicBezTo>
                  <a:pt x="f235" y="f236"/>
                  <a:pt x="f237" y="f238"/>
                  <a:pt x="f5" y="f238"/>
                </a:cubicBezTo>
                <a:lnTo>
                  <a:pt x="f5" y="f239"/>
                </a:lnTo>
                <a:cubicBezTo>
                  <a:pt x="f240" y="f239"/>
                  <a:pt x="f241" y="f242"/>
                  <a:pt x="f243" y="f244"/>
                </a:cubicBezTo>
                <a:close/>
              </a:path>
            </a:pathLst>
          </a:custGeom>
          <a:solidFill>
            <a:srgbClr val="EEF3F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DA732ED-0A09-FF99-6F2F-672316D7F20D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68D8F38-9B7D-B94D-E888-3A2B951B612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43BE91E1-8A65-5E64-D10D-537E6B79550B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F9B0C9-8AAF-921E-E91D-15B5FF6ADC8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4D106E-9F27-0A83-748C-64BC4AF2776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ADA5DB-FEEC-3042-B637-14D8C8C8831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98442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10">
            <a:extLst>
              <a:ext uri="{FF2B5EF4-FFF2-40B4-BE49-F238E27FC236}">
                <a16:creationId xmlns:a16="http://schemas.microsoft.com/office/drawing/2014/main" id="{F43F25E4-9AFA-7BED-98E6-69BEBDA2A14B}"/>
              </a:ext>
            </a:extLst>
          </p:cNvPr>
          <p:cNvSpPr/>
          <p:nvPr/>
        </p:nvSpPr>
        <p:spPr>
          <a:xfrm flipH="1" flipV="1">
            <a:off x="9949174" y="4755035"/>
            <a:ext cx="2242831" cy="2102964"/>
          </a:xfrm>
          <a:custGeom>
            <a:avLst/>
            <a:gdLst>
              <a:gd name="f0" fmla="val 10800000"/>
              <a:gd name="f1" fmla="val 5400000"/>
              <a:gd name="f2" fmla="val 180"/>
              <a:gd name="f3" fmla="val w"/>
              <a:gd name="f4" fmla="val h"/>
              <a:gd name="f5" fmla="val 0"/>
              <a:gd name="f6" fmla="val 2242827"/>
              <a:gd name="f7" fmla="val 2102966"/>
              <a:gd name="f8" fmla="val 2220549"/>
              <a:gd name="f9" fmla="val 2238641"/>
              <a:gd name="f10" fmla="val 82607"/>
              <a:gd name="f11" fmla="val 2123193"/>
              <a:gd name="f12" fmla="val 1215807"/>
              <a:gd name="f13" fmla="val 1163255"/>
              <a:gd name="f14" fmla="val 1"/>
              <a:gd name="f15" fmla="val 2080690"/>
              <a:gd name="f16" fmla="val 1151759"/>
              <a:gd name="f17" fmla="val 2102176"/>
              <a:gd name="f18" fmla="val 1202330"/>
              <a:gd name="f19" fmla="val 2216479"/>
              <a:gd name="f20" fmla="val 80336"/>
              <a:gd name="f21" fmla="val 2098030"/>
              <a:gd name="f22" fmla="val 2120412"/>
              <a:gd name="f23" fmla="val 2116859"/>
              <a:gd name="f24" fmla="val 70117"/>
              <a:gd name="f25" fmla="val 2007691"/>
              <a:gd name="f26" fmla="val 1141666"/>
              <a:gd name="f27" fmla="val 1099966"/>
              <a:gd name="f28" fmla="val 1980571"/>
              <a:gd name="f29" fmla="val 1958295"/>
              <a:gd name="f30" fmla="val 1088470"/>
              <a:gd name="f31" fmla="val 1986577"/>
              <a:gd name="f32" fmla="val 1128187"/>
              <a:gd name="f33" fmla="val 2094588"/>
              <a:gd name="f34" fmla="val 67938"/>
              <a:gd name="f35" fmla="val 1975608"/>
              <a:gd name="f36" fmla="val 1997887"/>
              <a:gd name="f37" fmla="val 1994968"/>
              <a:gd name="f38" fmla="val 57611"/>
              <a:gd name="f39" fmla="val 1892090"/>
              <a:gd name="f40" fmla="val 1067493"/>
              <a:gd name="f41" fmla="val 1036676"/>
              <a:gd name="f42" fmla="val 1858047"/>
              <a:gd name="f43" fmla="val 1835771"/>
              <a:gd name="f44" fmla="val 1025181"/>
              <a:gd name="f45" fmla="val 1871073"/>
              <a:gd name="f46" fmla="val 1053919"/>
              <a:gd name="f47" fmla="val 1972805"/>
              <a:gd name="f48" fmla="val 55322"/>
              <a:gd name="f49" fmla="val 1853193"/>
              <a:gd name="f50" fmla="val 1875472"/>
              <a:gd name="f51" fmla="val 1873186"/>
              <a:gd name="f52" fmla="val 45119"/>
              <a:gd name="f53" fmla="val 1776588"/>
              <a:gd name="f54" fmla="val 993350"/>
              <a:gd name="f55" fmla="val 973388"/>
              <a:gd name="f56" fmla="val 1735650"/>
              <a:gd name="f57" fmla="val 1713374"/>
              <a:gd name="f58" fmla="val 961784"/>
              <a:gd name="f59" fmla="val 1755557"/>
              <a:gd name="f60" fmla="val 979877"/>
              <a:gd name="f61" fmla="val 1851022"/>
              <a:gd name="f62" fmla="val 42848"/>
              <a:gd name="f63" fmla="val 1730668"/>
              <a:gd name="f64" fmla="val 1753056"/>
              <a:gd name="f65" fmla="val 1751404"/>
              <a:gd name="f66" fmla="val 32610"/>
              <a:gd name="f67" fmla="val 1661086"/>
              <a:gd name="f68" fmla="val 919190"/>
              <a:gd name="f69" fmla="val 910098"/>
              <a:gd name="f70" fmla="val 1613232"/>
              <a:gd name="f71" fmla="val 1590961"/>
              <a:gd name="f72" fmla="val 898495"/>
              <a:gd name="f73" fmla="val 1639954"/>
              <a:gd name="f74" fmla="val 905712"/>
              <a:gd name="f75" fmla="val 1729127"/>
              <a:gd name="f76" fmla="val 30432"/>
              <a:gd name="f77" fmla="val 1608247"/>
              <a:gd name="f78" fmla="val 1630525"/>
              <a:gd name="f79" fmla="val 1629507"/>
              <a:gd name="f80" fmla="val 20086"/>
              <a:gd name="f81" fmla="val 1545469"/>
              <a:gd name="f82" fmla="val 844919"/>
              <a:gd name="f83" fmla="val 846701"/>
              <a:gd name="f84" fmla="val 1490712"/>
              <a:gd name="f85" fmla="val 1468436"/>
              <a:gd name="f86" fmla="val 835206"/>
              <a:gd name="f87" fmla="val 1524451"/>
              <a:gd name="f88" fmla="val 831445"/>
              <a:gd name="f89" fmla="val 1607345"/>
              <a:gd name="f90" fmla="val 17816"/>
              <a:gd name="f91" fmla="val 1485833"/>
              <a:gd name="f92" fmla="val 1508109"/>
              <a:gd name="f93" fmla="val 1507724"/>
              <a:gd name="f94" fmla="val 7596"/>
              <a:gd name="f95" fmla="val 1429966"/>
              <a:gd name="f96" fmla="val 770778"/>
              <a:gd name="f97" fmla="val 783416"/>
              <a:gd name="f98" fmla="val 1368317"/>
              <a:gd name="f99" fmla="val 1346041"/>
              <a:gd name="f100" fmla="val 771917"/>
              <a:gd name="f101" fmla="val 1408949"/>
              <a:gd name="f102" fmla="val 757304"/>
              <a:gd name="f103" fmla="val 1485563"/>
              <a:gd name="f104" fmla="val 5325"/>
              <a:gd name="f105" fmla="val 1362591"/>
              <a:gd name="f106" fmla="val 1385194"/>
              <a:gd name="f107" fmla="val 1364797"/>
              <a:gd name="f108" fmla="val 133264"/>
              <a:gd name="f109" fmla="val 1234684"/>
              <a:gd name="f110" fmla="val 767432"/>
              <a:gd name="f111" fmla="val 672215"/>
              <a:gd name="f112" fmla="val 1245917"/>
              <a:gd name="f113" fmla="val 1223641"/>
              <a:gd name="f114" fmla="val 661385"/>
              <a:gd name="f115" fmla="val 1214835"/>
              <a:gd name="f116" fmla="val 752908"/>
              <a:gd name="f117" fmla="val 1342864"/>
              <a:gd name="f118" fmla="val 128894"/>
              <a:gd name="f119" fmla="val 1238878"/>
              <a:gd name="f120" fmla="val 1261388"/>
              <a:gd name="f121" fmla="val 1244763"/>
              <a:gd name="f122" fmla="val 108614"/>
              <a:gd name="f123" fmla="val 1126083"/>
              <a:gd name="f124" fmla="val 687031"/>
              <a:gd name="f125" fmla="val 613049"/>
              <a:gd name="f126" fmla="val 1123397"/>
              <a:gd name="f127" fmla="val 1101121"/>
              <a:gd name="f128" fmla="val 602316"/>
              <a:gd name="f129" fmla="val 1106344"/>
              <a:gd name="f130" fmla="val 672419"/>
              <a:gd name="f131" fmla="val 1222940"/>
              <a:gd name="f132" fmla="val 104135"/>
              <a:gd name="f133" fmla="val 1115178"/>
              <a:gd name="f134" fmla="val 1137688"/>
              <a:gd name="f135" fmla="val 1124836"/>
              <a:gd name="f136" fmla="val 83962"/>
              <a:gd name="f137" fmla="val 1017592"/>
              <a:gd name="f138" fmla="val 606647"/>
              <a:gd name="f139" fmla="val 553979"/>
              <a:gd name="f140" fmla="val 1000978"/>
              <a:gd name="f141" fmla="val 978703"/>
              <a:gd name="f142" fmla="val 543246"/>
              <a:gd name="f143" fmla="val 997852"/>
              <a:gd name="f144" fmla="val 592039"/>
              <a:gd name="f145" fmla="val 1103012"/>
              <a:gd name="f146" fmla="val 79485"/>
              <a:gd name="f147" fmla="val 991375"/>
              <a:gd name="f148" fmla="val 1013997"/>
              <a:gd name="f149" fmla="val 1004915"/>
              <a:gd name="f150" fmla="val 59331"/>
              <a:gd name="f151" fmla="val 909100"/>
              <a:gd name="f152" fmla="val 526286"/>
              <a:gd name="f153" fmla="val 494909"/>
              <a:gd name="f154" fmla="val 878583"/>
              <a:gd name="f155" fmla="val 856307"/>
              <a:gd name="f156" fmla="val 484176"/>
              <a:gd name="f157" fmla="val 889272"/>
              <a:gd name="f158" fmla="val 511676"/>
              <a:gd name="f159" fmla="val 982981"/>
              <a:gd name="f160" fmla="val 54853"/>
              <a:gd name="f161" fmla="val 866108"/>
              <a:gd name="f162" fmla="val 888384"/>
              <a:gd name="f163" fmla="val 884876"/>
              <a:gd name="f164" fmla="val 34680"/>
              <a:gd name="f165" fmla="val 800495"/>
              <a:gd name="f166" fmla="val 445883"/>
              <a:gd name="f167" fmla="val 435739"/>
              <a:gd name="f168" fmla="val 756058"/>
              <a:gd name="f169" fmla="val 733782"/>
              <a:gd name="f170" fmla="val 425107"/>
              <a:gd name="f171" fmla="val 780781"/>
              <a:gd name="f172" fmla="val 431187"/>
              <a:gd name="f173" fmla="val 863057"/>
              <a:gd name="f174" fmla="val 30169"/>
              <a:gd name="f175" fmla="val 743692"/>
              <a:gd name="f176" fmla="val 765973"/>
              <a:gd name="f177" fmla="val 764957"/>
              <a:gd name="f178" fmla="val 10048"/>
              <a:gd name="f179" fmla="val 692029"/>
              <a:gd name="f180" fmla="val 365521"/>
              <a:gd name="f181" fmla="val 376767"/>
              <a:gd name="f182" fmla="val 633662"/>
              <a:gd name="f183" fmla="val 611386"/>
              <a:gd name="f184" fmla="val 365938"/>
              <a:gd name="f185" fmla="val 672265"/>
              <a:gd name="f186" fmla="val 350911"/>
              <a:gd name="f187" fmla="val 743129"/>
              <a:gd name="f188" fmla="val 5570"/>
              <a:gd name="f189" fmla="val 617163"/>
              <a:gd name="f190" fmla="val 640489"/>
              <a:gd name="f191" fmla="val 606611"/>
              <a:gd name="f192" fmla="val 108906"/>
              <a:gd name="f193" fmla="val 506524"/>
              <a:gd name="f194" fmla="val 345128"/>
              <a:gd name="f195" fmla="val 272312"/>
              <a:gd name="f196" fmla="val 511248"/>
              <a:gd name="f197" fmla="val 488972"/>
              <a:gd name="f198" fmla="val 263030"/>
              <a:gd name="f199" fmla="val 489290"/>
              <a:gd name="f200" fmla="val 328485"/>
              <a:gd name="f201" fmla="val 585980"/>
              <a:gd name="f202" fmla="val 100252"/>
              <a:gd name="f203" fmla="val 489561"/>
              <a:gd name="f204" fmla="val 512789"/>
              <a:gd name="f205" fmla="val 493721"/>
              <a:gd name="f206" fmla="val 61289"/>
              <a:gd name="f207" fmla="val 412246"/>
              <a:gd name="f208" fmla="val 253561"/>
              <a:gd name="f209" fmla="val 221597"/>
              <a:gd name="f210" fmla="val 388735"/>
              <a:gd name="f211" fmla="val 366459"/>
              <a:gd name="f212" fmla="val 212399"/>
              <a:gd name="f213" fmla="val 395116"/>
              <a:gd name="f214" fmla="val 236854"/>
              <a:gd name="f215" fmla="val 473199"/>
              <a:gd name="f216" fmla="val 52587"/>
              <a:gd name="f217" fmla="val 361966"/>
              <a:gd name="f218" fmla="val 385181"/>
              <a:gd name="f219" fmla="val 380937"/>
              <a:gd name="f220" fmla="val 13636"/>
              <a:gd name="f221" fmla="val 318070"/>
              <a:gd name="f222" fmla="val 161973"/>
              <a:gd name="f223" fmla="val 170965"/>
              <a:gd name="f224" fmla="val 266328"/>
              <a:gd name="f225" fmla="val 244052"/>
              <a:gd name="f226" fmla="val 161767"/>
              <a:gd name="f227" fmla="val 300940"/>
              <a:gd name="f228" fmla="val 145329"/>
              <a:gd name="f229" fmla="val 360416"/>
              <a:gd name="f230" fmla="val 4982"/>
              <a:gd name="f231" fmla="val 218905"/>
              <a:gd name="f232" fmla="val 249720"/>
              <a:gd name="f233" fmla="val 241311"/>
              <a:gd name="f234" fmla="val 15475"/>
              <a:gd name="f235" fmla="val 188962"/>
              <a:gd name="f236" fmla="val 92909"/>
              <a:gd name="f237" fmla="val 100349"/>
              <a:gd name="f238" fmla="val 143932"/>
              <a:gd name="f239" fmla="val 121656"/>
              <a:gd name="f240" fmla="val 74091"/>
              <a:gd name="f241" fmla="val 141290"/>
              <a:gd name="f242" fmla="val 91533"/>
              <a:gd name="f243" fmla="val 189966"/>
              <a:gd name="f244" fmla="val 42875"/>
              <a:gd name="f245" fmla="+- 0 0 -90"/>
              <a:gd name="f246" fmla="*/ f3 1 2242827"/>
              <a:gd name="f247" fmla="*/ f4 1 2102966"/>
              <a:gd name="f248" fmla="+- f7 0 f5"/>
              <a:gd name="f249" fmla="+- f6 0 f5"/>
              <a:gd name="f250" fmla="*/ f245 f0 1"/>
              <a:gd name="f251" fmla="*/ f249 1 2242827"/>
              <a:gd name="f252" fmla="*/ f248 1 2102966"/>
              <a:gd name="f253" fmla="*/ 2220549 f249 1"/>
              <a:gd name="f254" fmla="*/ 0 f248 1"/>
              <a:gd name="f255" fmla="*/ 2242827 f249 1"/>
              <a:gd name="f256" fmla="*/ 2238641 f249 1"/>
              <a:gd name="f257" fmla="*/ 82607 f248 1"/>
              <a:gd name="f258" fmla="*/ 1 f249 1"/>
              <a:gd name="f259" fmla="*/ 2102966 f248 1"/>
              <a:gd name="f260" fmla="*/ 2080690 f248 1"/>
              <a:gd name="f261" fmla="*/ 2216479 f249 1"/>
              <a:gd name="f262" fmla="*/ 80336 f248 1"/>
              <a:gd name="f263" fmla="*/ 2098030 f249 1"/>
              <a:gd name="f264" fmla="*/ 2120412 f249 1"/>
              <a:gd name="f265" fmla="*/ 2116859 f249 1"/>
              <a:gd name="f266" fmla="*/ 70117 f248 1"/>
              <a:gd name="f267" fmla="*/ 1980571 f248 1"/>
              <a:gd name="f268" fmla="*/ 1958295 f248 1"/>
              <a:gd name="f269" fmla="*/ 2094588 f249 1"/>
              <a:gd name="f270" fmla="*/ 67938 f248 1"/>
              <a:gd name="f271" fmla="*/ 1975608 f249 1"/>
              <a:gd name="f272" fmla="*/ 1997887 f249 1"/>
              <a:gd name="f273" fmla="*/ 1994968 f249 1"/>
              <a:gd name="f274" fmla="*/ 57611 f248 1"/>
              <a:gd name="f275" fmla="*/ 1858047 f248 1"/>
              <a:gd name="f276" fmla="*/ 1835771 f248 1"/>
              <a:gd name="f277" fmla="*/ 1972805 f249 1"/>
              <a:gd name="f278" fmla="*/ 55322 f248 1"/>
              <a:gd name="f279" fmla="*/ 1853193 f249 1"/>
              <a:gd name="f280" fmla="*/ 1875472 f249 1"/>
              <a:gd name="f281" fmla="*/ 1873186 f249 1"/>
              <a:gd name="f282" fmla="*/ 45119 f248 1"/>
              <a:gd name="f283" fmla="*/ 0 f249 1"/>
              <a:gd name="f284" fmla="*/ 1735650 f248 1"/>
              <a:gd name="f285" fmla="*/ 1713374 f248 1"/>
              <a:gd name="f286" fmla="*/ 1851022 f249 1"/>
              <a:gd name="f287" fmla="*/ 42848 f248 1"/>
              <a:gd name="f288" fmla="*/ 1730668 f249 1"/>
              <a:gd name="f289" fmla="*/ 1753056 f249 1"/>
              <a:gd name="f290" fmla="*/ 1751404 f249 1"/>
              <a:gd name="f291" fmla="*/ 32610 f248 1"/>
              <a:gd name="f292" fmla="*/ 1613232 f248 1"/>
              <a:gd name="f293" fmla="*/ 1590961 f248 1"/>
              <a:gd name="f294" fmla="*/ 1729127 f249 1"/>
              <a:gd name="f295" fmla="*/ 30432 f248 1"/>
              <a:gd name="f296" fmla="*/ 1608247 f249 1"/>
              <a:gd name="f297" fmla="*/ 1630525 f249 1"/>
              <a:gd name="f298" fmla="*/ 1629507 f249 1"/>
              <a:gd name="f299" fmla="*/ 20086 f248 1"/>
              <a:gd name="f300" fmla="*/ 1490712 f248 1"/>
              <a:gd name="f301" fmla="*/ 1468436 f248 1"/>
              <a:gd name="f302" fmla="*/ 1607345 f249 1"/>
              <a:gd name="f303" fmla="*/ 17816 f248 1"/>
              <a:gd name="f304" fmla="*/ 1485833 f249 1"/>
              <a:gd name="f305" fmla="*/ 1508109 f249 1"/>
              <a:gd name="f306" fmla="*/ 1507724 f249 1"/>
              <a:gd name="f307" fmla="*/ 7596 f248 1"/>
              <a:gd name="f308" fmla="*/ 1368317 f248 1"/>
              <a:gd name="f309" fmla="*/ 1346041 f248 1"/>
              <a:gd name="f310" fmla="*/ 1485563 f249 1"/>
              <a:gd name="f311" fmla="*/ 5325 f248 1"/>
              <a:gd name="f312" fmla="*/ 1362591 f249 1"/>
              <a:gd name="f313" fmla="*/ 1385194 f249 1"/>
              <a:gd name="f314" fmla="*/ 1364797 f249 1"/>
              <a:gd name="f315" fmla="*/ 133264 f248 1"/>
              <a:gd name="f316" fmla="*/ 1245917 f248 1"/>
              <a:gd name="f317" fmla="*/ 1223641 f248 1"/>
              <a:gd name="f318" fmla="*/ 1342864 f249 1"/>
              <a:gd name="f319" fmla="*/ 128894 f248 1"/>
              <a:gd name="f320" fmla="*/ 1238878 f249 1"/>
              <a:gd name="f321" fmla="*/ 1261388 f249 1"/>
              <a:gd name="f322" fmla="*/ 1244763 f249 1"/>
              <a:gd name="f323" fmla="*/ 108614 f248 1"/>
              <a:gd name="f324" fmla="*/ 1123397 f248 1"/>
              <a:gd name="f325" fmla="*/ 1101121 f248 1"/>
              <a:gd name="f326" fmla="*/ 1222940 f249 1"/>
              <a:gd name="f327" fmla="*/ 104135 f248 1"/>
              <a:gd name="f328" fmla="*/ 1115178 f249 1"/>
              <a:gd name="f329" fmla="*/ 1137688 f249 1"/>
              <a:gd name="f330" fmla="*/ 1124836 f249 1"/>
              <a:gd name="f331" fmla="*/ 83962 f248 1"/>
              <a:gd name="f332" fmla="*/ 1000978 f248 1"/>
              <a:gd name="f333" fmla="*/ 978703 f248 1"/>
              <a:gd name="f334" fmla="*/ 1103012 f249 1"/>
              <a:gd name="f335" fmla="*/ 79485 f248 1"/>
              <a:gd name="f336" fmla="*/ 991375 f249 1"/>
              <a:gd name="f337" fmla="*/ 1013997 f249 1"/>
              <a:gd name="f338" fmla="*/ 1004915 f249 1"/>
              <a:gd name="f339" fmla="*/ 59331 f248 1"/>
              <a:gd name="f340" fmla="*/ 878583 f248 1"/>
              <a:gd name="f341" fmla="*/ 856307 f248 1"/>
              <a:gd name="f342" fmla="*/ 982981 f249 1"/>
              <a:gd name="f343" fmla="*/ 54853 f248 1"/>
              <a:gd name="f344" fmla="*/ 866108 f249 1"/>
              <a:gd name="f345" fmla="*/ 888384 f249 1"/>
              <a:gd name="f346" fmla="*/ 884876 f249 1"/>
              <a:gd name="f347" fmla="*/ 34680 f248 1"/>
              <a:gd name="f348" fmla="*/ 756058 f248 1"/>
              <a:gd name="f349" fmla="*/ 733782 f248 1"/>
              <a:gd name="f350" fmla="*/ 863057 f249 1"/>
              <a:gd name="f351" fmla="*/ 30169 f248 1"/>
              <a:gd name="f352" fmla="*/ 743692 f249 1"/>
              <a:gd name="f353" fmla="*/ 765973 f249 1"/>
              <a:gd name="f354" fmla="*/ 764957 f249 1"/>
              <a:gd name="f355" fmla="*/ 10048 f248 1"/>
              <a:gd name="f356" fmla="*/ 633662 f248 1"/>
              <a:gd name="f357" fmla="*/ 611386 f248 1"/>
              <a:gd name="f358" fmla="*/ 743129 f249 1"/>
              <a:gd name="f359" fmla="*/ 5570 f248 1"/>
              <a:gd name="f360" fmla="*/ 617163 f249 1"/>
              <a:gd name="f361" fmla="*/ 640489 f249 1"/>
              <a:gd name="f362" fmla="*/ 606611 f249 1"/>
              <a:gd name="f363" fmla="*/ 108906 f248 1"/>
              <a:gd name="f364" fmla="*/ 511248 f248 1"/>
              <a:gd name="f365" fmla="*/ 488972 f248 1"/>
              <a:gd name="f366" fmla="*/ 585980 f249 1"/>
              <a:gd name="f367" fmla="*/ 100252 f248 1"/>
              <a:gd name="f368" fmla="*/ 489561 f249 1"/>
              <a:gd name="f369" fmla="*/ 512789 f249 1"/>
              <a:gd name="f370" fmla="*/ 493721 f249 1"/>
              <a:gd name="f371" fmla="*/ 61289 f248 1"/>
              <a:gd name="f372" fmla="*/ 388735 f248 1"/>
              <a:gd name="f373" fmla="*/ 366459 f248 1"/>
              <a:gd name="f374" fmla="*/ 473199 f249 1"/>
              <a:gd name="f375" fmla="*/ 52587 f248 1"/>
              <a:gd name="f376" fmla="*/ 361966 f249 1"/>
              <a:gd name="f377" fmla="*/ 385181 f249 1"/>
              <a:gd name="f378" fmla="*/ 380937 f249 1"/>
              <a:gd name="f379" fmla="*/ 13636 f248 1"/>
              <a:gd name="f380" fmla="*/ 266328 f248 1"/>
              <a:gd name="f381" fmla="*/ 244052 f248 1"/>
              <a:gd name="f382" fmla="*/ 360416 f249 1"/>
              <a:gd name="f383" fmla="*/ 4982 f248 1"/>
              <a:gd name="f384" fmla="*/ 218905 f249 1"/>
              <a:gd name="f385" fmla="*/ 249720 f249 1"/>
              <a:gd name="f386" fmla="*/ 241311 f249 1"/>
              <a:gd name="f387" fmla="*/ 15475 f248 1"/>
              <a:gd name="f388" fmla="*/ 143932 f248 1"/>
              <a:gd name="f389" fmla="*/ 121656 f248 1"/>
              <a:gd name="f390" fmla="*/ 189966 f249 1"/>
              <a:gd name="f391" fmla="*/ 42875 f248 1"/>
              <a:gd name="f392" fmla="*/ f250 1 f2"/>
              <a:gd name="f393" fmla="*/ f253 1 2242827"/>
              <a:gd name="f394" fmla="*/ f254 1 2102966"/>
              <a:gd name="f395" fmla="*/ f255 1 2242827"/>
              <a:gd name="f396" fmla="*/ f256 1 2242827"/>
              <a:gd name="f397" fmla="*/ f257 1 2102966"/>
              <a:gd name="f398" fmla="*/ f258 1 2242827"/>
              <a:gd name="f399" fmla="*/ f259 1 2102966"/>
              <a:gd name="f400" fmla="*/ f260 1 2102966"/>
              <a:gd name="f401" fmla="*/ f261 1 2242827"/>
              <a:gd name="f402" fmla="*/ f262 1 2102966"/>
              <a:gd name="f403" fmla="*/ f263 1 2242827"/>
              <a:gd name="f404" fmla="*/ f264 1 2242827"/>
              <a:gd name="f405" fmla="*/ f265 1 2242827"/>
              <a:gd name="f406" fmla="*/ f266 1 2102966"/>
              <a:gd name="f407" fmla="*/ f267 1 2102966"/>
              <a:gd name="f408" fmla="*/ f268 1 2102966"/>
              <a:gd name="f409" fmla="*/ f269 1 2242827"/>
              <a:gd name="f410" fmla="*/ f270 1 2102966"/>
              <a:gd name="f411" fmla="*/ f271 1 2242827"/>
              <a:gd name="f412" fmla="*/ f272 1 2242827"/>
              <a:gd name="f413" fmla="*/ f273 1 2242827"/>
              <a:gd name="f414" fmla="*/ f274 1 2102966"/>
              <a:gd name="f415" fmla="*/ f275 1 2102966"/>
              <a:gd name="f416" fmla="*/ f276 1 2102966"/>
              <a:gd name="f417" fmla="*/ f277 1 2242827"/>
              <a:gd name="f418" fmla="*/ f278 1 2102966"/>
              <a:gd name="f419" fmla="*/ f279 1 2242827"/>
              <a:gd name="f420" fmla="*/ f280 1 2242827"/>
              <a:gd name="f421" fmla="*/ f281 1 2242827"/>
              <a:gd name="f422" fmla="*/ f282 1 2102966"/>
              <a:gd name="f423" fmla="*/ f283 1 2242827"/>
              <a:gd name="f424" fmla="*/ f284 1 2102966"/>
              <a:gd name="f425" fmla="*/ f285 1 2102966"/>
              <a:gd name="f426" fmla="*/ f286 1 2242827"/>
              <a:gd name="f427" fmla="*/ f287 1 2102966"/>
              <a:gd name="f428" fmla="*/ f288 1 2242827"/>
              <a:gd name="f429" fmla="*/ f289 1 2242827"/>
              <a:gd name="f430" fmla="*/ f290 1 2242827"/>
              <a:gd name="f431" fmla="*/ f291 1 2102966"/>
              <a:gd name="f432" fmla="*/ f292 1 2102966"/>
              <a:gd name="f433" fmla="*/ f293 1 2102966"/>
              <a:gd name="f434" fmla="*/ f294 1 2242827"/>
              <a:gd name="f435" fmla="*/ f295 1 2102966"/>
              <a:gd name="f436" fmla="*/ f296 1 2242827"/>
              <a:gd name="f437" fmla="*/ f297 1 2242827"/>
              <a:gd name="f438" fmla="*/ f298 1 2242827"/>
              <a:gd name="f439" fmla="*/ f299 1 2102966"/>
              <a:gd name="f440" fmla="*/ f300 1 2102966"/>
              <a:gd name="f441" fmla="*/ f301 1 2102966"/>
              <a:gd name="f442" fmla="*/ f302 1 2242827"/>
              <a:gd name="f443" fmla="*/ f303 1 2102966"/>
              <a:gd name="f444" fmla="*/ f304 1 2242827"/>
              <a:gd name="f445" fmla="*/ f305 1 2242827"/>
              <a:gd name="f446" fmla="*/ f306 1 2242827"/>
              <a:gd name="f447" fmla="*/ f307 1 2102966"/>
              <a:gd name="f448" fmla="*/ f308 1 2102966"/>
              <a:gd name="f449" fmla="*/ f309 1 2102966"/>
              <a:gd name="f450" fmla="*/ f310 1 2242827"/>
              <a:gd name="f451" fmla="*/ f311 1 2102966"/>
              <a:gd name="f452" fmla="*/ f312 1 2242827"/>
              <a:gd name="f453" fmla="*/ f313 1 2242827"/>
              <a:gd name="f454" fmla="*/ f314 1 2242827"/>
              <a:gd name="f455" fmla="*/ f315 1 2102966"/>
              <a:gd name="f456" fmla="*/ f316 1 2102966"/>
              <a:gd name="f457" fmla="*/ f317 1 2102966"/>
              <a:gd name="f458" fmla="*/ f318 1 2242827"/>
              <a:gd name="f459" fmla="*/ f319 1 2102966"/>
              <a:gd name="f460" fmla="*/ f320 1 2242827"/>
              <a:gd name="f461" fmla="*/ f321 1 2242827"/>
              <a:gd name="f462" fmla="*/ f322 1 2242827"/>
              <a:gd name="f463" fmla="*/ f323 1 2102966"/>
              <a:gd name="f464" fmla="*/ f324 1 2102966"/>
              <a:gd name="f465" fmla="*/ f325 1 2102966"/>
              <a:gd name="f466" fmla="*/ f326 1 2242827"/>
              <a:gd name="f467" fmla="*/ f327 1 2102966"/>
              <a:gd name="f468" fmla="*/ f328 1 2242827"/>
              <a:gd name="f469" fmla="*/ f329 1 2242827"/>
              <a:gd name="f470" fmla="*/ f330 1 2242827"/>
              <a:gd name="f471" fmla="*/ f331 1 2102966"/>
              <a:gd name="f472" fmla="*/ f332 1 2102966"/>
              <a:gd name="f473" fmla="*/ f333 1 2102966"/>
              <a:gd name="f474" fmla="*/ f334 1 2242827"/>
              <a:gd name="f475" fmla="*/ f335 1 2102966"/>
              <a:gd name="f476" fmla="*/ f336 1 2242827"/>
              <a:gd name="f477" fmla="*/ f337 1 2242827"/>
              <a:gd name="f478" fmla="*/ f338 1 2242827"/>
              <a:gd name="f479" fmla="*/ f339 1 2102966"/>
              <a:gd name="f480" fmla="*/ f340 1 2102966"/>
              <a:gd name="f481" fmla="*/ f341 1 2102966"/>
              <a:gd name="f482" fmla="*/ f342 1 2242827"/>
              <a:gd name="f483" fmla="*/ f343 1 2102966"/>
              <a:gd name="f484" fmla="*/ f344 1 2242827"/>
              <a:gd name="f485" fmla="*/ f345 1 2242827"/>
              <a:gd name="f486" fmla="*/ f346 1 2242827"/>
              <a:gd name="f487" fmla="*/ f347 1 2102966"/>
              <a:gd name="f488" fmla="*/ f348 1 2102966"/>
              <a:gd name="f489" fmla="*/ f349 1 2102966"/>
              <a:gd name="f490" fmla="*/ f350 1 2242827"/>
              <a:gd name="f491" fmla="*/ f351 1 2102966"/>
              <a:gd name="f492" fmla="*/ f352 1 2242827"/>
              <a:gd name="f493" fmla="*/ f353 1 2242827"/>
              <a:gd name="f494" fmla="*/ f354 1 2242827"/>
              <a:gd name="f495" fmla="*/ f355 1 2102966"/>
              <a:gd name="f496" fmla="*/ f356 1 2102966"/>
              <a:gd name="f497" fmla="*/ f357 1 2102966"/>
              <a:gd name="f498" fmla="*/ f358 1 2242827"/>
              <a:gd name="f499" fmla="*/ f359 1 2102966"/>
              <a:gd name="f500" fmla="*/ f360 1 2242827"/>
              <a:gd name="f501" fmla="*/ f361 1 2242827"/>
              <a:gd name="f502" fmla="*/ f362 1 2242827"/>
              <a:gd name="f503" fmla="*/ f363 1 2102966"/>
              <a:gd name="f504" fmla="*/ f364 1 2102966"/>
              <a:gd name="f505" fmla="*/ f365 1 2102966"/>
              <a:gd name="f506" fmla="*/ f366 1 2242827"/>
              <a:gd name="f507" fmla="*/ f367 1 2102966"/>
              <a:gd name="f508" fmla="*/ f368 1 2242827"/>
              <a:gd name="f509" fmla="*/ f369 1 2242827"/>
              <a:gd name="f510" fmla="*/ f370 1 2242827"/>
              <a:gd name="f511" fmla="*/ f371 1 2102966"/>
              <a:gd name="f512" fmla="*/ f372 1 2102966"/>
              <a:gd name="f513" fmla="*/ f373 1 2102966"/>
              <a:gd name="f514" fmla="*/ f374 1 2242827"/>
              <a:gd name="f515" fmla="*/ f375 1 2102966"/>
              <a:gd name="f516" fmla="*/ f376 1 2242827"/>
              <a:gd name="f517" fmla="*/ f377 1 2242827"/>
              <a:gd name="f518" fmla="*/ f378 1 2242827"/>
              <a:gd name="f519" fmla="*/ f379 1 2102966"/>
              <a:gd name="f520" fmla="*/ f380 1 2102966"/>
              <a:gd name="f521" fmla="*/ f381 1 2102966"/>
              <a:gd name="f522" fmla="*/ f382 1 2242827"/>
              <a:gd name="f523" fmla="*/ f383 1 2102966"/>
              <a:gd name="f524" fmla="*/ f384 1 2242827"/>
              <a:gd name="f525" fmla="*/ f385 1 2242827"/>
              <a:gd name="f526" fmla="*/ f386 1 2242827"/>
              <a:gd name="f527" fmla="*/ f387 1 2102966"/>
              <a:gd name="f528" fmla="*/ f388 1 2102966"/>
              <a:gd name="f529" fmla="*/ f389 1 2102966"/>
              <a:gd name="f530" fmla="*/ f390 1 2242827"/>
              <a:gd name="f531" fmla="*/ f391 1 2102966"/>
              <a:gd name="f532" fmla="*/ f5 1 f251"/>
              <a:gd name="f533" fmla="*/ f6 1 f251"/>
              <a:gd name="f534" fmla="*/ f5 1 f252"/>
              <a:gd name="f535" fmla="*/ f7 1 f252"/>
              <a:gd name="f536" fmla="+- f392 0 f1"/>
              <a:gd name="f537" fmla="*/ f393 1 f251"/>
              <a:gd name="f538" fmla="*/ f394 1 f252"/>
              <a:gd name="f539" fmla="*/ f395 1 f251"/>
              <a:gd name="f540" fmla="*/ f396 1 f251"/>
              <a:gd name="f541" fmla="*/ f397 1 f252"/>
              <a:gd name="f542" fmla="*/ f398 1 f251"/>
              <a:gd name="f543" fmla="*/ f399 1 f252"/>
              <a:gd name="f544" fmla="*/ f400 1 f252"/>
              <a:gd name="f545" fmla="*/ f401 1 f251"/>
              <a:gd name="f546" fmla="*/ f402 1 f252"/>
              <a:gd name="f547" fmla="*/ f403 1 f251"/>
              <a:gd name="f548" fmla="*/ f404 1 f251"/>
              <a:gd name="f549" fmla="*/ f405 1 f251"/>
              <a:gd name="f550" fmla="*/ f406 1 f252"/>
              <a:gd name="f551" fmla="*/ f407 1 f252"/>
              <a:gd name="f552" fmla="*/ f408 1 f252"/>
              <a:gd name="f553" fmla="*/ f409 1 f251"/>
              <a:gd name="f554" fmla="*/ f410 1 f252"/>
              <a:gd name="f555" fmla="*/ f411 1 f251"/>
              <a:gd name="f556" fmla="*/ f412 1 f251"/>
              <a:gd name="f557" fmla="*/ f413 1 f251"/>
              <a:gd name="f558" fmla="*/ f414 1 f252"/>
              <a:gd name="f559" fmla="*/ f415 1 f252"/>
              <a:gd name="f560" fmla="*/ f416 1 f252"/>
              <a:gd name="f561" fmla="*/ f417 1 f251"/>
              <a:gd name="f562" fmla="*/ f418 1 f252"/>
              <a:gd name="f563" fmla="*/ f419 1 f251"/>
              <a:gd name="f564" fmla="*/ f420 1 f251"/>
              <a:gd name="f565" fmla="*/ f421 1 f251"/>
              <a:gd name="f566" fmla="*/ f422 1 f252"/>
              <a:gd name="f567" fmla="*/ f423 1 f251"/>
              <a:gd name="f568" fmla="*/ f424 1 f252"/>
              <a:gd name="f569" fmla="*/ f425 1 f252"/>
              <a:gd name="f570" fmla="*/ f426 1 f251"/>
              <a:gd name="f571" fmla="*/ f427 1 f252"/>
              <a:gd name="f572" fmla="*/ f428 1 f251"/>
              <a:gd name="f573" fmla="*/ f429 1 f251"/>
              <a:gd name="f574" fmla="*/ f430 1 f251"/>
              <a:gd name="f575" fmla="*/ f431 1 f252"/>
              <a:gd name="f576" fmla="*/ f432 1 f252"/>
              <a:gd name="f577" fmla="*/ f433 1 f252"/>
              <a:gd name="f578" fmla="*/ f434 1 f251"/>
              <a:gd name="f579" fmla="*/ f435 1 f252"/>
              <a:gd name="f580" fmla="*/ f436 1 f251"/>
              <a:gd name="f581" fmla="*/ f437 1 f251"/>
              <a:gd name="f582" fmla="*/ f438 1 f251"/>
              <a:gd name="f583" fmla="*/ f439 1 f252"/>
              <a:gd name="f584" fmla="*/ f440 1 f252"/>
              <a:gd name="f585" fmla="*/ f441 1 f252"/>
              <a:gd name="f586" fmla="*/ f442 1 f251"/>
              <a:gd name="f587" fmla="*/ f443 1 f252"/>
              <a:gd name="f588" fmla="*/ f444 1 f251"/>
              <a:gd name="f589" fmla="*/ f445 1 f251"/>
              <a:gd name="f590" fmla="*/ f446 1 f251"/>
              <a:gd name="f591" fmla="*/ f447 1 f252"/>
              <a:gd name="f592" fmla="*/ f448 1 f252"/>
              <a:gd name="f593" fmla="*/ f449 1 f252"/>
              <a:gd name="f594" fmla="*/ f450 1 f251"/>
              <a:gd name="f595" fmla="*/ f451 1 f252"/>
              <a:gd name="f596" fmla="*/ f452 1 f251"/>
              <a:gd name="f597" fmla="*/ f453 1 f251"/>
              <a:gd name="f598" fmla="*/ f454 1 f251"/>
              <a:gd name="f599" fmla="*/ f455 1 f252"/>
              <a:gd name="f600" fmla="*/ f456 1 f252"/>
              <a:gd name="f601" fmla="*/ f457 1 f252"/>
              <a:gd name="f602" fmla="*/ f458 1 f251"/>
              <a:gd name="f603" fmla="*/ f459 1 f252"/>
              <a:gd name="f604" fmla="*/ f460 1 f251"/>
              <a:gd name="f605" fmla="*/ f461 1 f251"/>
              <a:gd name="f606" fmla="*/ f462 1 f251"/>
              <a:gd name="f607" fmla="*/ f463 1 f252"/>
              <a:gd name="f608" fmla="*/ f464 1 f252"/>
              <a:gd name="f609" fmla="*/ f465 1 f252"/>
              <a:gd name="f610" fmla="*/ f466 1 f251"/>
              <a:gd name="f611" fmla="*/ f467 1 f252"/>
              <a:gd name="f612" fmla="*/ f468 1 f251"/>
              <a:gd name="f613" fmla="*/ f469 1 f251"/>
              <a:gd name="f614" fmla="*/ f470 1 f251"/>
              <a:gd name="f615" fmla="*/ f471 1 f252"/>
              <a:gd name="f616" fmla="*/ f472 1 f252"/>
              <a:gd name="f617" fmla="*/ f473 1 f252"/>
              <a:gd name="f618" fmla="*/ f474 1 f251"/>
              <a:gd name="f619" fmla="*/ f475 1 f252"/>
              <a:gd name="f620" fmla="*/ f476 1 f251"/>
              <a:gd name="f621" fmla="*/ f477 1 f251"/>
              <a:gd name="f622" fmla="*/ f478 1 f251"/>
              <a:gd name="f623" fmla="*/ f479 1 f252"/>
              <a:gd name="f624" fmla="*/ f480 1 f252"/>
              <a:gd name="f625" fmla="*/ f481 1 f252"/>
              <a:gd name="f626" fmla="*/ f482 1 f251"/>
              <a:gd name="f627" fmla="*/ f483 1 f252"/>
              <a:gd name="f628" fmla="*/ f484 1 f251"/>
              <a:gd name="f629" fmla="*/ f485 1 f251"/>
              <a:gd name="f630" fmla="*/ f486 1 f251"/>
              <a:gd name="f631" fmla="*/ f487 1 f252"/>
              <a:gd name="f632" fmla="*/ f488 1 f252"/>
              <a:gd name="f633" fmla="*/ f489 1 f252"/>
              <a:gd name="f634" fmla="*/ f490 1 f251"/>
              <a:gd name="f635" fmla="*/ f491 1 f252"/>
              <a:gd name="f636" fmla="*/ f492 1 f251"/>
              <a:gd name="f637" fmla="*/ f493 1 f251"/>
              <a:gd name="f638" fmla="*/ f494 1 f251"/>
              <a:gd name="f639" fmla="*/ f495 1 f252"/>
              <a:gd name="f640" fmla="*/ f496 1 f252"/>
              <a:gd name="f641" fmla="*/ f497 1 f252"/>
              <a:gd name="f642" fmla="*/ f498 1 f251"/>
              <a:gd name="f643" fmla="*/ f499 1 f252"/>
              <a:gd name="f644" fmla="*/ f500 1 f251"/>
              <a:gd name="f645" fmla="*/ f501 1 f251"/>
              <a:gd name="f646" fmla="*/ f502 1 f251"/>
              <a:gd name="f647" fmla="*/ f503 1 f252"/>
              <a:gd name="f648" fmla="*/ f504 1 f252"/>
              <a:gd name="f649" fmla="*/ f505 1 f252"/>
              <a:gd name="f650" fmla="*/ f506 1 f251"/>
              <a:gd name="f651" fmla="*/ f507 1 f252"/>
              <a:gd name="f652" fmla="*/ f508 1 f251"/>
              <a:gd name="f653" fmla="*/ f509 1 f251"/>
              <a:gd name="f654" fmla="*/ f510 1 f251"/>
              <a:gd name="f655" fmla="*/ f511 1 f252"/>
              <a:gd name="f656" fmla="*/ f512 1 f252"/>
              <a:gd name="f657" fmla="*/ f513 1 f252"/>
              <a:gd name="f658" fmla="*/ f514 1 f251"/>
              <a:gd name="f659" fmla="*/ f515 1 f252"/>
              <a:gd name="f660" fmla="*/ f516 1 f251"/>
              <a:gd name="f661" fmla="*/ f517 1 f251"/>
              <a:gd name="f662" fmla="*/ f518 1 f251"/>
              <a:gd name="f663" fmla="*/ f519 1 f252"/>
              <a:gd name="f664" fmla="*/ f520 1 f252"/>
              <a:gd name="f665" fmla="*/ f521 1 f252"/>
              <a:gd name="f666" fmla="*/ f522 1 f251"/>
              <a:gd name="f667" fmla="*/ f523 1 f252"/>
              <a:gd name="f668" fmla="*/ f524 1 f251"/>
              <a:gd name="f669" fmla="*/ f525 1 f251"/>
              <a:gd name="f670" fmla="*/ f526 1 f251"/>
              <a:gd name="f671" fmla="*/ f527 1 f252"/>
              <a:gd name="f672" fmla="*/ f528 1 f252"/>
              <a:gd name="f673" fmla="*/ f529 1 f252"/>
              <a:gd name="f674" fmla="*/ f530 1 f251"/>
              <a:gd name="f675" fmla="*/ f531 1 f252"/>
              <a:gd name="f676" fmla="*/ f532 f246 1"/>
              <a:gd name="f677" fmla="*/ f533 f246 1"/>
              <a:gd name="f678" fmla="*/ f535 f247 1"/>
              <a:gd name="f679" fmla="*/ f534 f247 1"/>
              <a:gd name="f680" fmla="*/ f537 f246 1"/>
              <a:gd name="f681" fmla="*/ f538 f247 1"/>
              <a:gd name="f682" fmla="*/ f539 f246 1"/>
              <a:gd name="f683" fmla="*/ f540 f246 1"/>
              <a:gd name="f684" fmla="*/ f541 f247 1"/>
              <a:gd name="f685" fmla="*/ f542 f246 1"/>
              <a:gd name="f686" fmla="*/ f543 f247 1"/>
              <a:gd name="f687" fmla="*/ f544 f247 1"/>
              <a:gd name="f688" fmla="*/ f545 f246 1"/>
              <a:gd name="f689" fmla="*/ f546 f247 1"/>
              <a:gd name="f690" fmla="*/ f547 f246 1"/>
              <a:gd name="f691" fmla="*/ f548 f246 1"/>
              <a:gd name="f692" fmla="*/ f549 f246 1"/>
              <a:gd name="f693" fmla="*/ f550 f247 1"/>
              <a:gd name="f694" fmla="*/ f551 f247 1"/>
              <a:gd name="f695" fmla="*/ f552 f247 1"/>
              <a:gd name="f696" fmla="*/ f553 f246 1"/>
              <a:gd name="f697" fmla="*/ f554 f247 1"/>
              <a:gd name="f698" fmla="*/ f555 f246 1"/>
              <a:gd name="f699" fmla="*/ f556 f246 1"/>
              <a:gd name="f700" fmla="*/ f557 f246 1"/>
              <a:gd name="f701" fmla="*/ f558 f247 1"/>
              <a:gd name="f702" fmla="*/ f559 f247 1"/>
              <a:gd name="f703" fmla="*/ f560 f247 1"/>
              <a:gd name="f704" fmla="*/ f561 f246 1"/>
              <a:gd name="f705" fmla="*/ f562 f247 1"/>
              <a:gd name="f706" fmla="*/ f563 f246 1"/>
              <a:gd name="f707" fmla="*/ f564 f246 1"/>
              <a:gd name="f708" fmla="*/ f565 f246 1"/>
              <a:gd name="f709" fmla="*/ f566 f247 1"/>
              <a:gd name="f710" fmla="*/ f567 f246 1"/>
              <a:gd name="f711" fmla="*/ f568 f247 1"/>
              <a:gd name="f712" fmla="*/ f569 f247 1"/>
              <a:gd name="f713" fmla="*/ f570 f246 1"/>
              <a:gd name="f714" fmla="*/ f571 f247 1"/>
              <a:gd name="f715" fmla="*/ f572 f246 1"/>
              <a:gd name="f716" fmla="*/ f573 f246 1"/>
              <a:gd name="f717" fmla="*/ f574 f246 1"/>
              <a:gd name="f718" fmla="*/ f575 f247 1"/>
              <a:gd name="f719" fmla="*/ f576 f247 1"/>
              <a:gd name="f720" fmla="*/ f577 f247 1"/>
              <a:gd name="f721" fmla="*/ f578 f246 1"/>
              <a:gd name="f722" fmla="*/ f579 f247 1"/>
              <a:gd name="f723" fmla="*/ f580 f246 1"/>
              <a:gd name="f724" fmla="*/ f581 f246 1"/>
              <a:gd name="f725" fmla="*/ f582 f246 1"/>
              <a:gd name="f726" fmla="*/ f583 f247 1"/>
              <a:gd name="f727" fmla="*/ f584 f247 1"/>
              <a:gd name="f728" fmla="*/ f585 f247 1"/>
              <a:gd name="f729" fmla="*/ f586 f246 1"/>
              <a:gd name="f730" fmla="*/ f587 f247 1"/>
              <a:gd name="f731" fmla="*/ f588 f246 1"/>
              <a:gd name="f732" fmla="*/ f589 f246 1"/>
              <a:gd name="f733" fmla="*/ f590 f246 1"/>
              <a:gd name="f734" fmla="*/ f591 f247 1"/>
              <a:gd name="f735" fmla="*/ f592 f247 1"/>
              <a:gd name="f736" fmla="*/ f593 f247 1"/>
              <a:gd name="f737" fmla="*/ f594 f246 1"/>
              <a:gd name="f738" fmla="*/ f595 f247 1"/>
              <a:gd name="f739" fmla="*/ f596 f246 1"/>
              <a:gd name="f740" fmla="*/ f597 f246 1"/>
              <a:gd name="f741" fmla="*/ f598 f246 1"/>
              <a:gd name="f742" fmla="*/ f599 f247 1"/>
              <a:gd name="f743" fmla="*/ f600 f247 1"/>
              <a:gd name="f744" fmla="*/ f601 f247 1"/>
              <a:gd name="f745" fmla="*/ f602 f246 1"/>
              <a:gd name="f746" fmla="*/ f603 f247 1"/>
              <a:gd name="f747" fmla="*/ f604 f246 1"/>
              <a:gd name="f748" fmla="*/ f605 f246 1"/>
              <a:gd name="f749" fmla="*/ f606 f246 1"/>
              <a:gd name="f750" fmla="*/ f607 f247 1"/>
              <a:gd name="f751" fmla="*/ f608 f247 1"/>
              <a:gd name="f752" fmla="*/ f609 f247 1"/>
              <a:gd name="f753" fmla="*/ f610 f246 1"/>
              <a:gd name="f754" fmla="*/ f611 f247 1"/>
              <a:gd name="f755" fmla="*/ f612 f246 1"/>
              <a:gd name="f756" fmla="*/ f613 f246 1"/>
              <a:gd name="f757" fmla="*/ f614 f246 1"/>
              <a:gd name="f758" fmla="*/ f615 f247 1"/>
              <a:gd name="f759" fmla="*/ f616 f247 1"/>
              <a:gd name="f760" fmla="*/ f617 f247 1"/>
              <a:gd name="f761" fmla="*/ f618 f246 1"/>
              <a:gd name="f762" fmla="*/ f619 f247 1"/>
              <a:gd name="f763" fmla="*/ f620 f246 1"/>
              <a:gd name="f764" fmla="*/ f621 f246 1"/>
              <a:gd name="f765" fmla="*/ f622 f246 1"/>
              <a:gd name="f766" fmla="*/ f623 f247 1"/>
              <a:gd name="f767" fmla="*/ f624 f247 1"/>
              <a:gd name="f768" fmla="*/ f625 f247 1"/>
              <a:gd name="f769" fmla="*/ f626 f246 1"/>
              <a:gd name="f770" fmla="*/ f627 f247 1"/>
              <a:gd name="f771" fmla="*/ f628 f246 1"/>
              <a:gd name="f772" fmla="*/ f629 f246 1"/>
              <a:gd name="f773" fmla="*/ f630 f246 1"/>
              <a:gd name="f774" fmla="*/ f631 f247 1"/>
              <a:gd name="f775" fmla="*/ f632 f247 1"/>
              <a:gd name="f776" fmla="*/ f633 f247 1"/>
              <a:gd name="f777" fmla="*/ f634 f246 1"/>
              <a:gd name="f778" fmla="*/ f635 f247 1"/>
              <a:gd name="f779" fmla="*/ f636 f246 1"/>
              <a:gd name="f780" fmla="*/ f637 f246 1"/>
              <a:gd name="f781" fmla="*/ f638 f246 1"/>
              <a:gd name="f782" fmla="*/ f639 f247 1"/>
              <a:gd name="f783" fmla="*/ f640 f247 1"/>
              <a:gd name="f784" fmla="*/ f641 f247 1"/>
              <a:gd name="f785" fmla="*/ f642 f246 1"/>
              <a:gd name="f786" fmla="*/ f643 f247 1"/>
              <a:gd name="f787" fmla="*/ f644 f246 1"/>
              <a:gd name="f788" fmla="*/ f645 f246 1"/>
              <a:gd name="f789" fmla="*/ f646 f246 1"/>
              <a:gd name="f790" fmla="*/ f647 f247 1"/>
              <a:gd name="f791" fmla="*/ f648 f247 1"/>
              <a:gd name="f792" fmla="*/ f649 f247 1"/>
              <a:gd name="f793" fmla="*/ f650 f246 1"/>
              <a:gd name="f794" fmla="*/ f651 f247 1"/>
              <a:gd name="f795" fmla="*/ f652 f246 1"/>
              <a:gd name="f796" fmla="*/ f653 f246 1"/>
              <a:gd name="f797" fmla="*/ f654 f246 1"/>
              <a:gd name="f798" fmla="*/ f655 f247 1"/>
              <a:gd name="f799" fmla="*/ f656 f247 1"/>
              <a:gd name="f800" fmla="*/ f657 f247 1"/>
              <a:gd name="f801" fmla="*/ f658 f246 1"/>
              <a:gd name="f802" fmla="*/ f659 f247 1"/>
              <a:gd name="f803" fmla="*/ f660 f246 1"/>
              <a:gd name="f804" fmla="*/ f661 f246 1"/>
              <a:gd name="f805" fmla="*/ f662 f246 1"/>
              <a:gd name="f806" fmla="*/ f663 f247 1"/>
              <a:gd name="f807" fmla="*/ f664 f247 1"/>
              <a:gd name="f808" fmla="*/ f665 f247 1"/>
              <a:gd name="f809" fmla="*/ f666 f246 1"/>
              <a:gd name="f810" fmla="*/ f667 f247 1"/>
              <a:gd name="f811" fmla="*/ f668 f246 1"/>
              <a:gd name="f812" fmla="*/ f669 f246 1"/>
              <a:gd name="f813" fmla="*/ f670 f246 1"/>
              <a:gd name="f814" fmla="*/ f671 f247 1"/>
              <a:gd name="f815" fmla="*/ f672 f247 1"/>
              <a:gd name="f816" fmla="*/ f673 f247 1"/>
              <a:gd name="f817" fmla="*/ f674 f246 1"/>
              <a:gd name="f818" fmla="*/ f675 f247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36">
                <a:pos x="f680" y="f681"/>
              </a:cxn>
              <a:cxn ang="f536">
                <a:pos x="f682" y="f681"/>
              </a:cxn>
              <a:cxn ang="f536">
                <a:pos x="f683" y="f684"/>
              </a:cxn>
              <a:cxn ang="f536">
                <a:pos x="f685" y="f686"/>
              </a:cxn>
              <a:cxn ang="f536">
                <a:pos x="f685" y="f687"/>
              </a:cxn>
              <a:cxn ang="f536">
                <a:pos x="f688" y="f689"/>
              </a:cxn>
              <a:cxn ang="f536">
                <a:pos x="f690" y="f681"/>
              </a:cxn>
              <a:cxn ang="f536">
                <a:pos x="f691" y="f681"/>
              </a:cxn>
              <a:cxn ang="f536">
                <a:pos x="f692" y="f693"/>
              </a:cxn>
              <a:cxn ang="f536">
                <a:pos x="f685" y="f694"/>
              </a:cxn>
              <a:cxn ang="f536">
                <a:pos x="f685" y="f695"/>
              </a:cxn>
              <a:cxn ang="f536">
                <a:pos x="f696" y="f697"/>
              </a:cxn>
              <a:cxn ang="f536">
                <a:pos x="f698" y="f681"/>
              </a:cxn>
              <a:cxn ang="f536">
                <a:pos x="f699" y="f681"/>
              </a:cxn>
              <a:cxn ang="f536">
                <a:pos x="f700" y="f701"/>
              </a:cxn>
              <a:cxn ang="f536">
                <a:pos x="f685" y="f702"/>
              </a:cxn>
              <a:cxn ang="f536">
                <a:pos x="f685" y="f703"/>
              </a:cxn>
              <a:cxn ang="f536">
                <a:pos x="f704" y="f705"/>
              </a:cxn>
              <a:cxn ang="f536">
                <a:pos x="f706" y="f681"/>
              </a:cxn>
              <a:cxn ang="f536">
                <a:pos x="f707" y="f681"/>
              </a:cxn>
              <a:cxn ang="f536">
                <a:pos x="f708" y="f709"/>
              </a:cxn>
              <a:cxn ang="f536">
                <a:pos x="f710" y="f711"/>
              </a:cxn>
              <a:cxn ang="f536">
                <a:pos x="f710" y="f712"/>
              </a:cxn>
              <a:cxn ang="f536">
                <a:pos x="f713" y="f714"/>
              </a:cxn>
              <a:cxn ang="f536">
                <a:pos x="f715" y="f681"/>
              </a:cxn>
              <a:cxn ang="f536">
                <a:pos x="f716" y="f681"/>
              </a:cxn>
              <a:cxn ang="f536">
                <a:pos x="f717" y="f718"/>
              </a:cxn>
              <a:cxn ang="f536">
                <a:pos x="f710" y="f719"/>
              </a:cxn>
              <a:cxn ang="f536">
                <a:pos x="f710" y="f720"/>
              </a:cxn>
              <a:cxn ang="f536">
                <a:pos x="f721" y="f722"/>
              </a:cxn>
              <a:cxn ang="f536">
                <a:pos x="f723" y="f681"/>
              </a:cxn>
              <a:cxn ang="f536">
                <a:pos x="f724" y="f681"/>
              </a:cxn>
              <a:cxn ang="f536">
                <a:pos x="f725" y="f726"/>
              </a:cxn>
              <a:cxn ang="f536">
                <a:pos x="f710" y="f727"/>
              </a:cxn>
              <a:cxn ang="f536">
                <a:pos x="f710" y="f728"/>
              </a:cxn>
              <a:cxn ang="f536">
                <a:pos x="f729" y="f730"/>
              </a:cxn>
              <a:cxn ang="f536">
                <a:pos x="f731" y="f681"/>
              </a:cxn>
              <a:cxn ang="f536">
                <a:pos x="f732" y="f681"/>
              </a:cxn>
              <a:cxn ang="f536">
                <a:pos x="f733" y="f734"/>
              </a:cxn>
              <a:cxn ang="f536">
                <a:pos x="f710" y="f735"/>
              </a:cxn>
              <a:cxn ang="f536">
                <a:pos x="f710" y="f736"/>
              </a:cxn>
              <a:cxn ang="f536">
                <a:pos x="f737" y="f738"/>
              </a:cxn>
              <a:cxn ang="f536">
                <a:pos x="f739" y="f681"/>
              </a:cxn>
              <a:cxn ang="f536">
                <a:pos x="f740" y="f681"/>
              </a:cxn>
              <a:cxn ang="f536">
                <a:pos x="f741" y="f742"/>
              </a:cxn>
              <a:cxn ang="f536">
                <a:pos x="f710" y="f743"/>
              </a:cxn>
              <a:cxn ang="f536">
                <a:pos x="f710" y="f744"/>
              </a:cxn>
              <a:cxn ang="f536">
                <a:pos x="f745" y="f746"/>
              </a:cxn>
              <a:cxn ang="f536">
                <a:pos x="f747" y="f681"/>
              </a:cxn>
              <a:cxn ang="f536">
                <a:pos x="f748" y="f681"/>
              </a:cxn>
              <a:cxn ang="f536">
                <a:pos x="f749" y="f750"/>
              </a:cxn>
              <a:cxn ang="f536">
                <a:pos x="f710" y="f751"/>
              </a:cxn>
              <a:cxn ang="f536">
                <a:pos x="f710" y="f752"/>
              </a:cxn>
              <a:cxn ang="f536">
                <a:pos x="f753" y="f754"/>
              </a:cxn>
              <a:cxn ang="f536">
                <a:pos x="f755" y="f681"/>
              </a:cxn>
              <a:cxn ang="f536">
                <a:pos x="f756" y="f681"/>
              </a:cxn>
              <a:cxn ang="f536">
                <a:pos x="f757" y="f758"/>
              </a:cxn>
              <a:cxn ang="f536">
                <a:pos x="f710" y="f759"/>
              </a:cxn>
              <a:cxn ang="f536">
                <a:pos x="f710" y="f760"/>
              </a:cxn>
              <a:cxn ang="f536">
                <a:pos x="f761" y="f762"/>
              </a:cxn>
              <a:cxn ang="f536">
                <a:pos x="f763" y="f681"/>
              </a:cxn>
              <a:cxn ang="f536">
                <a:pos x="f764" y="f681"/>
              </a:cxn>
              <a:cxn ang="f536">
                <a:pos x="f765" y="f766"/>
              </a:cxn>
              <a:cxn ang="f536">
                <a:pos x="f710" y="f767"/>
              </a:cxn>
              <a:cxn ang="f536">
                <a:pos x="f710" y="f768"/>
              </a:cxn>
              <a:cxn ang="f536">
                <a:pos x="f769" y="f770"/>
              </a:cxn>
              <a:cxn ang="f536">
                <a:pos x="f771" y="f681"/>
              </a:cxn>
              <a:cxn ang="f536">
                <a:pos x="f772" y="f681"/>
              </a:cxn>
              <a:cxn ang="f536">
                <a:pos x="f773" y="f774"/>
              </a:cxn>
              <a:cxn ang="f536">
                <a:pos x="f710" y="f775"/>
              </a:cxn>
              <a:cxn ang="f536">
                <a:pos x="f710" y="f776"/>
              </a:cxn>
              <a:cxn ang="f536">
                <a:pos x="f777" y="f778"/>
              </a:cxn>
              <a:cxn ang="f536">
                <a:pos x="f779" y="f681"/>
              </a:cxn>
              <a:cxn ang="f536">
                <a:pos x="f780" y="f681"/>
              </a:cxn>
              <a:cxn ang="f536">
                <a:pos x="f781" y="f782"/>
              </a:cxn>
              <a:cxn ang="f536">
                <a:pos x="f710" y="f783"/>
              </a:cxn>
              <a:cxn ang="f536">
                <a:pos x="f710" y="f784"/>
              </a:cxn>
              <a:cxn ang="f536">
                <a:pos x="f785" y="f786"/>
              </a:cxn>
              <a:cxn ang="f536">
                <a:pos x="f787" y="f681"/>
              </a:cxn>
              <a:cxn ang="f536">
                <a:pos x="f788" y="f681"/>
              </a:cxn>
              <a:cxn ang="f536">
                <a:pos x="f789" y="f790"/>
              </a:cxn>
              <a:cxn ang="f536">
                <a:pos x="f710" y="f791"/>
              </a:cxn>
              <a:cxn ang="f536">
                <a:pos x="f710" y="f792"/>
              </a:cxn>
              <a:cxn ang="f536">
                <a:pos x="f793" y="f794"/>
              </a:cxn>
              <a:cxn ang="f536">
                <a:pos x="f795" y="f681"/>
              </a:cxn>
              <a:cxn ang="f536">
                <a:pos x="f796" y="f681"/>
              </a:cxn>
              <a:cxn ang="f536">
                <a:pos x="f797" y="f798"/>
              </a:cxn>
              <a:cxn ang="f536">
                <a:pos x="f710" y="f799"/>
              </a:cxn>
              <a:cxn ang="f536">
                <a:pos x="f710" y="f800"/>
              </a:cxn>
              <a:cxn ang="f536">
                <a:pos x="f801" y="f802"/>
              </a:cxn>
              <a:cxn ang="f536">
                <a:pos x="f803" y="f681"/>
              </a:cxn>
              <a:cxn ang="f536">
                <a:pos x="f804" y="f681"/>
              </a:cxn>
              <a:cxn ang="f536">
                <a:pos x="f805" y="f806"/>
              </a:cxn>
              <a:cxn ang="f536">
                <a:pos x="f710" y="f807"/>
              </a:cxn>
              <a:cxn ang="f536">
                <a:pos x="f710" y="f808"/>
              </a:cxn>
              <a:cxn ang="f536">
                <a:pos x="f809" y="f810"/>
              </a:cxn>
              <a:cxn ang="f536">
                <a:pos x="f811" y="f681"/>
              </a:cxn>
              <a:cxn ang="f536">
                <a:pos x="f812" y="f681"/>
              </a:cxn>
              <a:cxn ang="f536">
                <a:pos x="f813" y="f814"/>
              </a:cxn>
              <a:cxn ang="f536">
                <a:pos x="f710" y="f815"/>
              </a:cxn>
              <a:cxn ang="f536">
                <a:pos x="f710" y="f816"/>
              </a:cxn>
              <a:cxn ang="f536">
                <a:pos x="f817" y="f818"/>
              </a:cxn>
            </a:cxnLst>
            <a:rect l="f676" t="f679" r="f677" b="f678"/>
            <a:pathLst>
              <a:path w="2242827" h="2102966">
                <a:moveTo>
                  <a:pt x="f8" y="f5"/>
                </a:moveTo>
                <a:lnTo>
                  <a:pt x="f6" y="f5"/>
                </a:lnTo>
                <a:lnTo>
                  <a:pt x="f9" y="f10"/>
                </a:lnTo>
                <a:cubicBezTo>
                  <a:pt x="f11" y="f12"/>
                  <a:pt x="f13" y="f7"/>
                  <a:pt x="f14" y="f7"/>
                </a:cubicBezTo>
                <a:lnTo>
                  <a:pt x="f14" y="f15"/>
                </a:lnTo>
                <a:cubicBezTo>
                  <a:pt x="f16" y="f15"/>
                  <a:pt x="f17" y="f18"/>
                  <a:pt x="f19" y="f20"/>
                </a:cubicBezTo>
                <a:close/>
                <a:moveTo>
                  <a:pt x="f21" y="f5"/>
                </a:moveTo>
                <a:lnTo>
                  <a:pt x="f22" y="f5"/>
                </a:lnTo>
                <a:lnTo>
                  <a:pt x="f23" y="f24"/>
                </a:lnTo>
                <a:cubicBezTo>
                  <a:pt x="f25" y="f26"/>
                  <a:pt x="f27" y="f28"/>
                  <a:pt x="f14" y="f28"/>
                </a:cubicBezTo>
                <a:lnTo>
                  <a:pt x="f14" y="f29"/>
                </a:lnTo>
                <a:cubicBezTo>
                  <a:pt x="f30" y="f29"/>
                  <a:pt x="f31" y="f32"/>
                  <a:pt x="f33" y="f34"/>
                </a:cubicBezTo>
                <a:close/>
                <a:moveTo>
                  <a:pt x="f35" y="f5"/>
                </a:moveTo>
                <a:lnTo>
                  <a:pt x="f36" y="f5"/>
                </a:lnTo>
                <a:lnTo>
                  <a:pt x="f37" y="f38"/>
                </a:lnTo>
                <a:cubicBezTo>
                  <a:pt x="f39" y="f40"/>
                  <a:pt x="f41" y="f42"/>
                  <a:pt x="f14" y="f42"/>
                </a:cubicBezTo>
                <a:lnTo>
                  <a:pt x="f14" y="f43"/>
                </a:lnTo>
                <a:cubicBezTo>
                  <a:pt x="f44" y="f43"/>
                  <a:pt x="f45" y="f46"/>
                  <a:pt x="f47" y="f48"/>
                </a:cubicBezTo>
                <a:close/>
                <a:moveTo>
                  <a:pt x="f49" y="f5"/>
                </a:moveTo>
                <a:lnTo>
                  <a:pt x="f50" y="f5"/>
                </a:lnTo>
                <a:lnTo>
                  <a:pt x="f51" y="f52"/>
                </a:lnTo>
                <a:cubicBezTo>
                  <a:pt x="f53" y="f54"/>
                  <a:pt x="f55" y="f56"/>
                  <a:pt x="f5" y="f56"/>
                </a:cubicBezTo>
                <a:lnTo>
                  <a:pt x="f5" y="f57"/>
                </a:lnTo>
                <a:cubicBezTo>
                  <a:pt x="f58" y="f57"/>
                  <a:pt x="f59" y="f60"/>
                  <a:pt x="f61" y="f62"/>
                </a:cubicBezTo>
                <a:close/>
                <a:moveTo>
                  <a:pt x="f63" y="f5"/>
                </a:moveTo>
                <a:lnTo>
                  <a:pt x="f64" y="f5"/>
                </a:lnTo>
                <a:lnTo>
                  <a:pt x="f65" y="f66"/>
                </a:lnTo>
                <a:cubicBezTo>
                  <a:pt x="f67" y="f68"/>
                  <a:pt x="f69" y="f70"/>
                  <a:pt x="f5" y="f70"/>
                </a:cubicBezTo>
                <a:lnTo>
                  <a:pt x="f5" y="f71"/>
                </a:lnTo>
                <a:cubicBezTo>
                  <a:pt x="f72" y="f71"/>
                  <a:pt x="f73" y="f74"/>
                  <a:pt x="f75" y="f76"/>
                </a:cubicBezTo>
                <a:close/>
                <a:moveTo>
                  <a:pt x="f77" y="f5"/>
                </a:moveTo>
                <a:lnTo>
                  <a:pt x="f78" y="f5"/>
                </a:lnTo>
                <a:lnTo>
                  <a:pt x="f79" y="f80"/>
                </a:lnTo>
                <a:cubicBezTo>
                  <a:pt x="f81" y="f82"/>
                  <a:pt x="f83" y="f84"/>
                  <a:pt x="f5" y="f84"/>
                </a:cubicBezTo>
                <a:lnTo>
                  <a:pt x="f5" y="f85"/>
                </a:lnTo>
                <a:cubicBezTo>
                  <a:pt x="f86" y="f85"/>
                  <a:pt x="f87" y="f88"/>
                  <a:pt x="f89" y="f90"/>
                </a:cubicBezTo>
                <a:close/>
                <a:moveTo>
                  <a:pt x="f91" y="f5"/>
                </a:moveTo>
                <a:lnTo>
                  <a:pt x="f92" y="f5"/>
                </a:lnTo>
                <a:lnTo>
                  <a:pt x="f93" y="f94"/>
                </a:lnTo>
                <a:cubicBezTo>
                  <a:pt x="f95" y="f96"/>
                  <a:pt x="f97" y="f98"/>
                  <a:pt x="f5" y="f98"/>
                </a:cubicBezTo>
                <a:lnTo>
                  <a:pt x="f5" y="f99"/>
                </a:lnTo>
                <a:cubicBezTo>
                  <a:pt x="f100" y="f99"/>
                  <a:pt x="f101" y="f102"/>
                  <a:pt x="f103" y="f104"/>
                </a:cubicBezTo>
                <a:close/>
                <a:moveTo>
                  <a:pt x="f105" y="f5"/>
                </a:moveTo>
                <a:lnTo>
                  <a:pt x="f106" y="f5"/>
                </a:lnTo>
                <a:lnTo>
                  <a:pt x="f107" y="f108"/>
                </a:lnTo>
                <a:cubicBezTo>
                  <a:pt x="f109" y="f110"/>
                  <a:pt x="f111" y="f112"/>
                  <a:pt x="f5" y="f112"/>
                </a:cubicBezTo>
                <a:lnTo>
                  <a:pt x="f5" y="f113"/>
                </a:lnTo>
                <a:cubicBezTo>
                  <a:pt x="f114" y="f113"/>
                  <a:pt x="f115" y="f116"/>
                  <a:pt x="f117" y="f118"/>
                </a:cubicBezTo>
                <a:close/>
                <a:moveTo>
                  <a:pt x="f119" y="f5"/>
                </a:moveTo>
                <a:lnTo>
                  <a:pt x="f120" y="f5"/>
                </a:lnTo>
                <a:lnTo>
                  <a:pt x="f121" y="f122"/>
                </a:lnTo>
                <a:cubicBezTo>
                  <a:pt x="f123" y="f124"/>
                  <a:pt x="f125" y="f126"/>
                  <a:pt x="f5" y="f126"/>
                </a:cubicBezTo>
                <a:lnTo>
                  <a:pt x="f5" y="f127"/>
                </a:lnTo>
                <a:cubicBezTo>
                  <a:pt x="f128" y="f127"/>
                  <a:pt x="f129" y="f130"/>
                  <a:pt x="f131" y="f132"/>
                </a:cubicBezTo>
                <a:close/>
                <a:moveTo>
                  <a:pt x="f133" y="f5"/>
                </a:moveTo>
                <a:lnTo>
                  <a:pt x="f134" y="f5"/>
                </a:lnTo>
                <a:lnTo>
                  <a:pt x="f135" y="f136"/>
                </a:lnTo>
                <a:cubicBezTo>
                  <a:pt x="f137" y="f138"/>
                  <a:pt x="f139" y="f140"/>
                  <a:pt x="f5" y="f140"/>
                </a:cubicBezTo>
                <a:lnTo>
                  <a:pt x="f5" y="f141"/>
                </a:lnTo>
                <a:cubicBezTo>
                  <a:pt x="f142" y="f141"/>
                  <a:pt x="f143" y="f144"/>
                  <a:pt x="f145" y="f146"/>
                </a:cubicBezTo>
                <a:close/>
                <a:moveTo>
                  <a:pt x="f147" y="f5"/>
                </a:moveTo>
                <a:lnTo>
                  <a:pt x="f148" y="f5"/>
                </a:lnTo>
                <a:lnTo>
                  <a:pt x="f149" y="f150"/>
                </a:lnTo>
                <a:cubicBezTo>
                  <a:pt x="f151" y="f152"/>
                  <a:pt x="f153" y="f154"/>
                  <a:pt x="f5" y="f154"/>
                </a:cubicBezTo>
                <a:lnTo>
                  <a:pt x="f5" y="f155"/>
                </a:lnTo>
                <a:cubicBezTo>
                  <a:pt x="f156" y="f155"/>
                  <a:pt x="f157" y="f158"/>
                  <a:pt x="f159" y="f160"/>
                </a:cubicBezTo>
                <a:close/>
                <a:moveTo>
                  <a:pt x="f161" y="f5"/>
                </a:moveTo>
                <a:lnTo>
                  <a:pt x="f162" y="f5"/>
                </a:lnTo>
                <a:lnTo>
                  <a:pt x="f163" y="f164"/>
                </a:lnTo>
                <a:cubicBezTo>
                  <a:pt x="f165" y="f166"/>
                  <a:pt x="f167" y="f168"/>
                  <a:pt x="f5" y="f168"/>
                </a:cubicBezTo>
                <a:lnTo>
                  <a:pt x="f5" y="f169"/>
                </a:lnTo>
                <a:cubicBezTo>
                  <a:pt x="f170" y="f169"/>
                  <a:pt x="f171" y="f172"/>
                  <a:pt x="f173" y="f174"/>
                </a:cubicBezTo>
                <a:close/>
                <a:moveTo>
                  <a:pt x="f175" y="f5"/>
                </a:moveTo>
                <a:lnTo>
                  <a:pt x="f176" y="f5"/>
                </a:lnTo>
                <a:lnTo>
                  <a:pt x="f177" y="f178"/>
                </a:lnTo>
                <a:cubicBezTo>
                  <a:pt x="f179" y="f180"/>
                  <a:pt x="f181" y="f182"/>
                  <a:pt x="f5" y="f182"/>
                </a:cubicBezTo>
                <a:lnTo>
                  <a:pt x="f5" y="f183"/>
                </a:lnTo>
                <a:cubicBezTo>
                  <a:pt x="f184" y="f183"/>
                  <a:pt x="f185" y="f186"/>
                  <a:pt x="f187" y="f188"/>
                </a:cubicBezTo>
                <a:close/>
                <a:moveTo>
                  <a:pt x="f189" y="f5"/>
                </a:moveTo>
                <a:lnTo>
                  <a:pt x="f190" y="f5"/>
                </a:lnTo>
                <a:lnTo>
                  <a:pt x="f191" y="f192"/>
                </a:lnTo>
                <a:cubicBezTo>
                  <a:pt x="f193" y="f194"/>
                  <a:pt x="f195" y="f196"/>
                  <a:pt x="f5" y="f196"/>
                </a:cubicBezTo>
                <a:lnTo>
                  <a:pt x="f5" y="f197"/>
                </a:lnTo>
                <a:cubicBezTo>
                  <a:pt x="f198" y="f197"/>
                  <a:pt x="f199" y="f200"/>
                  <a:pt x="f201" y="f202"/>
                </a:cubicBezTo>
                <a:close/>
                <a:moveTo>
                  <a:pt x="f203" y="f5"/>
                </a:moveTo>
                <a:lnTo>
                  <a:pt x="f204" y="f5"/>
                </a:lnTo>
                <a:lnTo>
                  <a:pt x="f205" y="f206"/>
                </a:lnTo>
                <a:cubicBezTo>
                  <a:pt x="f207" y="f208"/>
                  <a:pt x="f209" y="f210"/>
                  <a:pt x="f5" y="f210"/>
                </a:cubicBezTo>
                <a:lnTo>
                  <a:pt x="f5" y="f211"/>
                </a:lnTo>
                <a:cubicBezTo>
                  <a:pt x="f212" y="f211"/>
                  <a:pt x="f213" y="f214"/>
                  <a:pt x="f215" y="f216"/>
                </a:cubicBezTo>
                <a:close/>
                <a:moveTo>
                  <a:pt x="f217" y="f5"/>
                </a:moveTo>
                <a:lnTo>
                  <a:pt x="f218" y="f5"/>
                </a:lnTo>
                <a:lnTo>
                  <a:pt x="f219" y="f220"/>
                </a:lnTo>
                <a:cubicBezTo>
                  <a:pt x="f221" y="f222"/>
                  <a:pt x="f223" y="f224"/>
                  <a:pt x="f5" y="f224"/>
                </a:cubicBezTo>
                <a:lnTo>
                  <a:pt x="f5" y="f225"/>
                </a:lnTo>
                <a:cubicBezTo>
                  <a:pt x="f226" y="f225"/>
                  <a:pt x="f227" y="f228"/>
                  <a:pt x="f229" y="f230"/>
                </a:cubicBezTo>
                <a:close/>
                <a:moveTo>
                  <a:pt x="f231" y="f5"/>
                </a:moveTo>
                <a:lnTo>
                  <a:pt x="f232" y="f5"/>
                </a:lnTo>
                <a:lnTo>
                  <a:pt x="f233" y="f234"/>
                </a:lnTo>
                <a:cubicBezTo>
                  <a:pt x="f235" y="f236"/>
                  <a:pt x="f237" y="f238"/>
                  <a:pt x="f5" y="f238"/>
                </a:cubicBezTo>
                <a:lnTo>
                  <a:pt x="f5" y="f239"/>
                </a:lnTo>
                <a:cubicBezTo>
                  <a:pt x="f240" y="f239"/>
                  <a:pt x="f241" y="f242"/>
                  <a:pt x="f243" y="f244"/>
                </a:cubicBezTo>
                <a:close/>
              </a:path>
            </a:pathLst>
          </a:custGeom>
          <a:solidFill>
            <a:srgbClr val="EEF3FA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4FBD40D-7BB3-0A36-4B62-7039C9AEEA9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Picture Placeholder 2">
            <a:extLst>
              <a:ext uri="{FF2B5EF4-FFF2-40B4-BE49-F238E27FC236}">
                <a16:creationId xmlns:a16="http://schemas.microsoft.com/office/drawing/2014/main" id="{1E4ECDE6-C393-375E-0CC2-AE37E74E9582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764B9C35-28EE-9ECB-A808-FB065B65F170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869E5B-AACD-BC68-EE68-F237CD71DFC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C70C27-4920-0E7D-8122-09F8A9D9425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F921FC6-C13F-A443-BF30-3DE8304C1C52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2119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FA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314FC71-F5CA-E434-B3C5-ED69FA47E92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58952" y="1216152"/>
            <a:ext cx="10671048" cy="76809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1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E03230-758F-4558-94E3-3C785E3AB65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758952" y="2103120"/>
            <a:ext cx="10671048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B4370635-36A5-5431-9394-FE02E74A8D9D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621792" y="457200"/>
            <a:ext cx="3200400" cy="27432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1F2C8F"/>
                </a:solidFill>
                <a:uFillTx/>
                <a:latin typeface="Arial" pitchFamily="34"/>
                <a:cs typeface="Arial" pitchFamily="34"/>
              </a:defRPr>
            </a:lvl1pPr>
          </a:lstStyle>
          <a:p>
            <a:pPr lvl="0"/>
            <a:r>
              <a:rPr lang="en-US"/>
              <a:t>Presentation title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AA11961-AF37-BD4C-061A-982B4762ADB8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945368" y="457200"/>
            <a:ext cx="987552" cy="27432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200" b="0" i="0" u="none" strike="noStrike" kern="1200" cap="none" spc="0" baseline="0">
                <a:solidFill>
                  <a:srgbClr val="1F2C8F"/>
                </a:solidFill>
                <a:uFillTx/>
                <a:latin typeface="Arial" pitchFamily="34"/>
                <a:cs typeface="Arial" pitchFamily="34"/>
              </a:defRPr>
            </a:lvl1pPr>
          </a:lstStyle>
          <a:p>
            <a:pPr lvl="0"/>
            <a:fld id="{A46815BB-1F15-4340-9596-501E361305A0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  <p:sldLayoutId id="2147483668" r:id="rId20"/>
  </p:sldLayoutIdLst>
  <p:txStyles>
    <p:titleStyle>
      <a:lvl1pPr marL="0" marR="0" lvl="0" indent="0" algn="ctr" defTabSz="914400" rtl="0" fontAlgn="auto" hangingPunct="1">
        <a:lnSpc>
          <a:spcPts val="4875"/>
        </a:lnSpc>
        <a:spcBef>
          <a:spcPts val="0"/>
        </a:spcBef>
        <a:spcAft>
          <a:spcPts val="0"/>
        </a:spcAft>
        <a:buNone/>
        <a:tabLst/>
        <a:defRPr lang="en-US" sz="4400" b="1" i="0" u="none" strike="noStrike" kern="1200" cap="all" spc="0" baseline="0">
          <a:solidFill>
            <a:srgbClr val="1F2C8F"/>
          </a:solidFill>
          <a:uFillTx/>
          <a:latin typeface="Arial Black"/>
        </a:defRPr>
      </a:lvl1pPr>
    </p:titleStyle>
    <p:bodyStyle>
      <a:lvl1pPr marL="347472" marR="0" lvl="0" indent="-347472" algn="l" defTabSz="914400" rtl="0" fontAlgn="auto" hangingPunct="1">
        <a:lnSpc>
          <a:spcPct val="100000"/>
        </a:lnSpc>
        <a:spcBef>
          <a:spcPts val="36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1F2C8F"/>
          </a:solidFill>
          <a:uFillTx/>
          <a:latin typeface="Sabon Next LT"/>
        </a:defRPr>
      </a:lvl1pPr>
      <a:lvl2pPr marL="685800" marR="0" lvl="1" indent="-347472" algn="l" defTabSz="914400" rtl="0" fontAlgn="auto" hangingPunct="1">
        <a:lnSpc>
          <a:spcPct val="100000"/>
        </a:lnSpc>
        <a:spcBef>
          <a:spcPts val="36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1F2C8F"/>
          </a:solidFill>
          <a:uFillTx/>
          <a:latin typeface="Sabon Next LT"/>
        </a:defRPr>
      </a:lvl2pPr>
      <a:lvl3pPr marL="1143000" marR="0" lvl="2" indent="-347472" algn="l" defTabSz="914400" rtl="0" fontAlgn="auto" hangingPunct="1">
        <a:lnSpc>
          <a:spcPct val="100000"/>
        </a:lnSpc>
        <a:spcBef>
          <a:spcPts val="36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1F2C8F"/>
          </a:solidFill>
          <a:uFillTx/>
          <a:latin typeface="Sabon Next LT"/>
        </a:defRPr>
      </a:lvl3pPr>
      <a:lvl4pPr marL="1600200" marR="0" lvl="3" indent="-347472" algn="l" defTabSz="914400" rtl="0" fontAlgn="auto" hangingPunct="1">
        <a:lnSpc>
          <a:spcPct val="100000"/>
        </a:lnSpc>
        <a:spcBef>
          <a:spcPts val="36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1F2C8F"/>
          </a:solidFill>
          <a:uFillTx/>
          <a:latin typeface="Sabon Next LT"/>
        </a:defRPr>
      </a:lvl4pPr>
      <a:lvl5pPr marL="2057400" marR="0" lvl="4" indent="-347472" algn="l" defTabSz="914400" rtl="0" fontAlgn="auto" hangingPunct="1">
        <a:lnSpc>
          <a:spcPct val="100000"/>
        </a:lnSpc>
        <a:spcBef>
          <a:spcPts val="36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1F2C8F"/>
          </a:solidFill>
          <a:uFillTx/>
          <a:latin typeface="Sabon Next LT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.senedd.wales/research-articles/physical-inactivity-and-obesity-in-children-and-young-people-a-national-health-crisis-says-committee/" TargetMode="External"/><Relationship Id="rId2" Type="http://schemas.openxmlformats.org/officeDocument/2006/relationships/hyperlink" Target="https://www.futuregenerations.wales/about-us/future-generations-act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gov.wales/curriculum-wales-overview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.senedd.wales/research-articles/physical-inactivity-and-obesity-in-children-and-young-people-a-national-health-crisis-says-committee/" TargetMode="External"/><Relationship Id="rId2" Type="http://schemas.openxmlformats.org/officeDocument/2006/relationships/hyperlink" Target="https://www.futuregenerations.wales/about-us/future-generations-act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gov.wales/curriculum-wales-overview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curriculum-wales-overview" TargetMode="External"/><Relationship Id="rId2" Type="http://schemas.openxmlformats.org/officeDocument/2006/relationships/hyperlink" Target="https://research.senedd.wales/research-articles/physical-inactivity-and-obesity-in-children-and-young-people-a-national-health-crisis-says-committee/" TargetMode="Externa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1B0695-66A2-FAC3-4099-001C5F014706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2684632" y="1166326"/>
            <a:ext cx="7009872" cy="2043217"/>
          </a:xfrm>
        </p:spPr>
        <p:txBody>
          <a:bodyPr/>
          <a:lstStyle/>
          <a:p>
            <a:pPr lvl="0"/>
            <a:r>
              <a:rPr lang="en-US"/>
              <a:t>Unit of work of an adventurous activity</a:t>
            </a:r>
            <a:br>
              <a:rPr lang="en-US"/>
            </a:br>
            <a:br>
              <a:rPr lang="en-US"/>
            </a:b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CF4CC8-F12D-0271-8FAC-5201F4E63887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r>
              <a:rPr lang="en-US"/>
              <a:t>2003481 - </a:t>
            </a:r>
            <a:r>
              <a:rPr lang="en-GB" sz="1800" b="1">
                <a:latin typeface="Times New Roman" pitchFamily="18"/>
              </a:rPr>
              <a:t>BMOE6002 </a:t>
            </a:r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48EC9F-4C28-64F1-9949-DD251876992B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>
                <a:latin typeface="Arial Black" pitchFamily="34"/>
              </a:rPr>
              <a:t>Overview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FBE5C6-8876-CF63-7DE6-71488F70245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499616" y="2770632"/>
            <a:ext cx="5693667" cy="3122163"/>
          </a:xfrm>
        </p:spPr>
        <p:txBody>
          <a:bodyPr>
            <a:noAutofit/>
          </a:bodyPr>
          <a:lstStyle/>
          <a:p>
            <a:pPr marL="342900" lvl="0" indent="-342900">
              <a:lnSpc>
                <a:spcPct val="150000"/>
              </a:lnSpc>
              <a:spcBef>
                <a:spcPts val="0"/>
              </a:spcBef>
              <a:buFont typeface="Symbol" pitchFamily="18"/>
              <a:buChar char=""/>
            </a:pPr>
            <a:r>
              <a:rPr lang="en-GB" sz="2400">
                <a:latin typeface="Times New Roman" pitchFamily="18"/>
              </a:rPr>
              <a:t>What?</a:t>
            </a:r>
            <a:endParaRPr lang="en-GB" sz="1600">
              <a:latin typeface="Times New Roman" pitchFamily="18"/>
            </a:endParaRPr>
          </a:p>
          <a:p>
            <a:pPr marL="342900" lvl="0" indent="-342900">
              <a:lnSpc>
                <a:spcPct val="150000"/>
              </a:lnSpc>
              <a:spcBef>
                <a:spcPts val="0"/>
              </a:spcBef>
              <a:buFont typeface="Symbol" pitchFamily="18"/>
              <a:buChar char=""/>
            </a:pPr>
            <a:r>
              <a:rPr lang="en-GB" sz="2400">
                <a:latin typeface="Times New Roman" pitchFamily="18"/>
              </a:rPr>
              <a:t>Where?</a:t>
            </a:r>
          </a:p>
          <a:p>
            <a:pPr marL="342900" lvl="0" indent="-342900">
              <a:lnSpc>
                <a:spcPct val="150000"/>
              </a:lnSpc>
              <a:spcBef>
                <a:spcPts val="0"/>
              </a:spcBef>
              <a:buFont typeface="Symbol" pitchFamily="18"/>
              <a:buChar char=""/>
            </a:pPr>
            <a:r>
              <a:rPr lang="en-GB" sz="2400">
                <a:latin typeface="Times New Roman" pitchFamily="18"/>
              </a:rPr>
              <a:t>How?</a:t>
            </a:r>
            <a:endParaRPr lang="en-US" sz="2400"/>
          </a:p>
        </p:txBody>
      </p:sp>
      <p:pic>
        <p:nvPicPr>
          <p:cNvPr id="4" name="Picture 2" descr="Prometheus Bringing Fire To Mankind Painting by Heinrich Fuger - Pixels">
            <a:extLst>
              <a:ext uri="{FF2B5EF4-FFF2-40B4-BE49-F238E27FC236}">
                <a16:creationId xmlns:a16="http://schemas.microsoft.com/office/drawing/2014/main" id="{BF15E8E8-4174-5ADA-8874-11BEB572F48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9919758" y="0"/>
            <a:ext cx="2272247" cy="312217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4" descr="Moses Burning Bush Stock Illustrations – 57 Moses Burning Bush Stock  Illustrations, Vectors &amp; Clipart - Dreamstime">
            <a:extLst>
              <a:ext uri="{FF2B5EF4-FFF2-40B4-BE49-F238E27FC236}">
                <a16:creationId xmlns:a16="http://schemas.microsoft.com/office/drawing/2014/main" id="{2DE6BB86-0F3D-F740-6BBD-2D1517BD45E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408983" y="308417"/>
            <a:ext cx="2181264" cy="154324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6" name="Picture 6" descr="Lord Agni - Origin, weapons, and significance of Lord Agni Deva">
            <a:extLst>
              <a:ext uri="{FF2B5EF4-FFF2-40B4-BE49-F238E27FC236}">
                <a16:creationId xmlns:a16="http://schemas.microsoft.com/office/drawing/2014/main" id="{6A9F186F-CEB1-46AE-772A-1F9C54F30D4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9132140" y="3735836"/>
            <a:ext cx="2381253" cy="2609853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10" descr="FOUR ELEMENTS Water Fire Earth Air Japanese Style&quot; Art Board Print for Sale  by iBruster | Redbubble">
            <a:extLst>
              <a:ext uri="{FF2B5EF4-FFF2-40B4-BE49-F238E27FC236}">
                <a16:creationId xmlns:a16="http://schemas.microsoft.com/office/drawing/2014/main" id="{FF0AFEA1-AF90-29BC-9608-574B50BBA45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>
          <a:xfrm>
            <a:off x="6989015" y="320670"/>
            <a:ext cx="2143125" cy="214312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12" descr="Bushcraft - Education groups">
            <a:extLst>
              <a:ext uri="{FF2B5EF4-FFF2-40B4-BE49-F238E27FC236}">
                <a16:creationId xmlns:a16="http://schemas.microsoft.com/office/drawing/2014/main" id="{515ACB5B-646B-1D24-D46A-971201EAC2E4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>
          <a:xfrm>
            <a:off x="2333429" y="4522247"/>
            <a:ext cx="3292928" cy="2195291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9" name="TextBox 3">
            <a:extLst>
              <a:ext uri="{FF2B5EF4-FFF2-40B4-BE49-F238E27FC236}">
                <a16:creationId xmlns:a16="http://schemas.microsoft.com/office/drawing/2014/main" id="{1492489A-4D33-FDC9-80EC-68E9827077F3}"/>
              </a:ext>
            </a:extLst>
          </p:cNvPr>
          <p:cNvSpPr txBox="1"/>
          <p:nvPr/>
        </p:nvSpPr>
        <p:spPr>
          <a:xfrm>
            <a:off x="5626358" y="5708132"/>
            <a:ext cx="3592284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Sabon Next LT"/>
              </a:rPr>
              <a:t>Mcloed, (2018); Canterbury, (2014)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B1CA9-70BE-731C-CA46-CB266B43914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>
                <a:latin typeface="Times New Roman" pitchFamily="18"/>
              </a:rPr>
              <a:t>Benefits of fire craft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7A888B12-F74F-6BC0-FD66-E52AFA86FBBF}"/>
              </a:ext>
            </a:extLst>
          </p:cNvPr>
          <p:cNvSpPr txBox="1"/>
          <p:nvPr/>
        </p:nvSpPr>
        <p:spPr>
          <a:xfrm>
            <a:off x="621792" y="457200"/>
            <a:ext cx="3200400" cy="2743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>
                <a:solidFill>
                  <a:srgbClr val="1F2C8F"/>
                </a:solidFill>
                <a:uFillTx/>
                <a:latin typeface="Arial" pitchFamily="34"/>
                <a:cs typeface="Arial" pitchFamily="34"/>
              </a:rPr>
              <a:t>Presentation title</a:t>
            </a:r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ADFB85C8-D9C5-AE6A-B5B8-87DBE53943D4}"/>
              </a:ext>
            </a:extLst>
          </p:cNvPr>
          <p:cNvSpPr txBox="1"/>
          <p:nvPr/>
        </p:nvSpPr>
        <p:spPr>
          <a:xfrm>
            <a:off x="10945368" y="457200"/>
            <a:ext cx="987552" cy="2743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C33BEB18-3B61-9443-88EC-F33704D2B141}" type="slidenum">
              <a:t>3</a:t>
            </a:fld>
            <a:endParaRPr lang="en-US" sz="1200" b="0" i="0" u="none" strike="noStrike" kern="1200" cap="none" spc="0" baseline="0">
              <a:solidFill>
                <a:srgbClr val="1F2C8F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286BB2F-B483-FC70-D539-6850B11C1C48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buFont typeface="Symbol" pitchFamily="18"/>
              <a:buChar char=""/>
            </a:pPr>
            <a:r>
              <a:rPr lang="en-GB" sz="2800">
                <a:latin typeface="Times New Roman" pitchFamily="18"/>
              </a:rPr>
              <a:t>Physical</a:t>
            </a:r>
          </a:p>
          <a:p>
            <a:pPr marL="342900" lvl="0" indent="-342900">
              <a:buFont typeface="Symbol" pitchFamily="18"/>
              <a:buChar char=""/>
            </a:pPr>
            <a:r>
              <a:rPr lang="en-GB" sz="2800">
                <a:latin typeface="Times New Roman" pitchFamily="18"/>
              </a:rPr>
              <a:t>Psychological and emotional</a:t>
            </a:r>
          </a:p>
          <a:p>
            <a:pPr marL="342900" lvl="0" indent="-342900">
              <a:buFont typeface="Symbol" pitchFamily="18"/>
              <a:buChar char=""/>
            </a:pPr>
            <a:r>
              <a:rPr lang="en-GB" sz="2800">
                <a:latin typeface="Times New Roman" pitchFamily="18"/>
              </a:rPr>
              <a:t>Soft skills</a:t>
            </a:r>
          </a:p>
          <a:p>
            <a:pPr marL="342900" lvl="0" indent="-342900">
              <a:buFont typeface="Symbol" pitchFamily="18"/>
              <a:buChar char=""/>
            </a:pPr>
            <a:r>
              <a:rPr lang="en-GB" sz="2800">
                <a:latin typeface="Times New Roman" pitchFamily="18"/>
              </a:rPr>
              <a:t>Hard skills</a:t>
            </a:r>
          </a:p>
          <a:p>
            <a:pPr lvl="0"/>
            <a:endParaRPr lang="en-US"/>
          </a:p>
        </p:txBody>
      </p:sp>
      <p:pic>
        <p:nvPicPr>
          <p:cNvPr id="6" name="Picture 2" descr="Bombproof Fire Craft: Build a “Next Fire” Kit that Cheats Death | Survival  Sherpa">
            <a:extLst>
              <a:ext uri="{FF2B5EF4-FFF2-40B4-BE49-F238E27FC236}">
                <a16:creationId xmlns:a16="http://schemas.microsoft.com/office/drawing/2014/main" id="{95890DBC-7DAD-D8A7-7ACB-837B494736D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7817498" y="2946919"/>
            <a:ext cx="3453880" cy="345388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EB529-C62A-BEC1-F034-2DFD3A7FE79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38912" y="731520"/>
            <a:ext cx="6766560" cy="768096"/>
          </a:xfrm>
        </p:spPr>
        <p:txBody>
          <a:bodyPr/>
          <a:lstStyle/>
          <a:p>
            <a:pPr lvl="0"/>
            <a:r>
              <a:rPr lang="en-GB" sz="4800">
                <a:latin typeface="Times New Roman" pitchFamily="18"/>
              </a:rPr>
              <a:t>Physical benefits</a:t>
            </a:r>
            <a:br>
              <a:rPr lang="en-GB" sz="4800">
                <a:latin typeface="Times New Roman" pitchFamily="18"/>
              </a:rPr>
            </a:br>
            <a:endParaRPr lang="en-GB" sz="9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613474-E90D-F4E8-73F3-9317215EE731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2472985" y="1662031"/>
            <a:ext cx="5879592" cy="2700524"/>
          </a:xfrm>
        </p:spPr>
        <p:txBody>
          <a:bodyPr/>
          <a:lstStyle/>
          <a:p>
            <a:pPr marL="342900" lvl="0" indent="-342900">
              <a:buFont typeface="Symbol" pitchFamily="18"/>
              <a:buChar char=""/>
            </a:pPr>
            <a:r>
              <a:rPr lang="en-GB" sz="2800">
                <a:latin typeface="Times New Roman" pitchFamily="18"/>
              </a:rPr>
              <a:t>Motor development – Fine and Gross</a:t>
            </a:r>
            <a:endParaRPr lang="en-GB" sz="1800">
              <a:latin typeface="Times New Roman" pitchFamily="18"/>
            </a:endParaRPr>
          </a:p>
          <a:p>
            <a:pPr marL="342900" lvl="0" indent="-342900">
              <a:buFont typeface="Symbol" pitchFamily="18"/>
              <a:buChar char=""/>
            </a:pPr>
            <a:r>
              <a:rPr lang="en-GB" sz="2800">
                <a:latin typeface="Times New Roman" pitchFamily="18"/>
              </a:rPr>
              <a:t>Cardiovascular</a:t>
            </a:r>
            <a:endParaRPr lang="en-GB" sz="1800">
              <a:latin typeface="Times New Roman" pitchFamily="18"/>
            </a:endParaRPr>
          </a:p>
          <a:p>
            <a:pPr marL="342900" lvl="0" indent="-342900">
              <a:buFont typeface="Symbol" pitchFamily="18"/>
              <a:buChar char=""/>
            </a:pPr>
            <a:r>
              <a:rPr lang="en-GB" sz="2800">
                <a:latin typeface="Times New Roman" pitchFamily="18"/>
              </a:rPr>
              <a:t>Core strength</a:t>
            </a:r>
            <a:endParaRPr lang="en-GB" sz="1800">
              <a:latin typeface="Times New Roman" pitchFamily="18"/>
            </a:endParaRPr>
          </a:p>
          <a:p>
            <a:pPr marL="342900" lvl="0" indent="-342900">
              <a:buFont typeface="Symbol" pitchFamily="18"/>
              <a:buChar char=""/>
            </a:pPr>
            <a:r>
              <a:rPr lang="en-GB" sz="2800">
                <a:latin typeface="Times New Roman" pitchFamily="18"/>
              </a:rPr>
              <a:t>Getting active</a:t>
            </a:r>
            <a:endParaRPr lang="en-GB" sz="1800">
              <a:latin typeface="Times New Roman" pitchFamily="18"/>
            </a:endParaRPr>
          </a:p>
          <a:p>
            <a:pPr marL="342900" lvl="0" indent="-342900">
              <a:buFont typeface="Symbol" pitchFamily="18"/>
              <a:buChar char=""/>
            </a:pPr>
            <a:r>
              <a:rPr lang="en-GB" sz="2800">
                <a:latin typeface="Times New Roman" pitchFamily="18"/>
              </a:rPr>
              <a:t>Exercise by stealth</a:t>
            </a:r>
            <a:endParaRPr lang="en-GB" sz="1800">
              <a:latin typeface="Times New Roman" pitchFamily="18"/>
            </a:endParaRPr>
          </a:p>
          <a:p>
            <a:pPr marL="342900" lvl="0" indent="-342900">
              <a:buFont typeface="Symbol" pitchFamily="18"/>
              <a:buChar char=""/>
            </a:pPr>
            <a:r>
              <a:rPr lang="en-GB" sz="2800">
                <a:latin typeface="Times New Roman" pitchFamily="18"/>
              </a:rPr>
              <a:t>Green exercise</a:t>
            </a:r>
            <a:endParaRPr lang="en-GB" sz="1800">
              <a:latin typeface="Times New Roman" pitchFamily="18"/>
            </a:endParaRPr>
          </a:p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1ED0AB-A6AF-F4AF-8FF5-4B722BF0B638}"/>
              </a:ext>
            </a:extLst>
          </p:cNvPr>
          <p:cNvSpPr txBox="1"/>
          <p:nvPr/>
        </p:nvSpPr>
        <p:spPr>
          <a:xfrm>
            <a:off x="10945368" y="457200"/>
            <a:ext cx="987552" cy="2743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2C3D5431-52C7-D94D-B81E-F3DE25A33E2E}" type="slidenum">
              <a:t>4</a:t>
            </a:fld>
            <a:endParaRPr lang="en-US" sz="1200" b="0" i="0" u="none" strike="noStrike" kern="1200" cap="none" spc="0" baseline="0">
              <a:solidFill>
                <a:srgbClr val="1F2C8F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C7E7B3-82E7-30A8-528E-D9A81B3C03D8}"/>
              </a:ext>
            </a:extLst>
          </p:cNvPr>
          <p:cNvSpPr txBox="1"/>
          <p:nvPr/>
        </p:nvSpPr>
        <p:spPr>
          <a:xfrm>
            <a:off x="621792" y="457200"/>
            <a:ext cx="3200400" cy="2743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>
                <a:solidFill>
                  <a:srgbClr val="1F2C8F"/>
                </a:solidFill>
                <a:uFillTx/>
                <a:latin typeface="Arial" pitchFamily="34"/>
                <a:cs typeface="Arial" pitchFamily="34"/>
              </a:rPr>
              <a:t>Presentation title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8E2A6A6-DCCA-44E4-75D5-BCD130208408}"/>
              </a:ext>
            </a:extLst>
          </p:cNvPr>
          <p:cNvSpPr txBox="1"/>
          <p:nvPr/>
        </p:nvSpPr>
        <p:spPr>
          <a:xfrm>
            <a:off x="5943600" y="5246900"/>
            <a:ext cx="5128723" cy="1477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</a:rPr>
              <a:t>Van der Fels, I., et al. (2014); Kaminsky, </a:t>
            </a:r>
            <a:r>
              <a:rPr lang="en-GB" sz="18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</a:rPr>
              <a:t>et al.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</a:rPr>
              <a:t> (2019); Fraser-Thomas, Côté and Deakin (2005); Deforche, Haerens, and de Bourdeaudhuij, (2011); Marselle, Warber, and Irvine, (2012); Lahart, Darcy, Gidlow and Calogiuri  (2019)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pic>
        <p:nvPicPr>
          <p:cNvPr id="7" name="Picture 2" descr="Frontiers | Physical Literacy - A Journey of Individual Enrichment: An  Ecological Dynamics Rationale for Enhancing Performance and Physical  Activity in All">
            <a:extLst>
              <a:ext uri="{FF2B5EF4-FFF2-40B4-BE49-F238E27FC236}">
                <a16:creationId xmlns:a16="http://schemas.microsoft.com/office/drawing/2014/main" id="{CD60E0E3-CEC0-5B7D-6A0F-0D21807E20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8507961" y="0"/>
            <a:ext cx="3810003" cy="2228850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4" descr="Amazon.co.uk: Appy Families - Get out and get active: Apps &amp; Games">
            <a:extLst>
              <a:ext uri="{FF2B5EF4-FFF2-40B4-BE49-F238E27FC236}">
                <a16:creationId xmlns:a16="http://schemas.microsoft.com/office/drawing/2014/main" id="{49FA6C12-DF35-3EEA-2694-2CFA98D1326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7358707" y="2666308"/>
            <a:ext cx="2143125" cy="2143125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C0EF2-6D3A-4748-A5F8-1554E7E7DA8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422096" y="731520"/>
            <a:ext cx="8629942" cy="768096"/>
          </a:xfrm>
        </p:spPr>
        <p:txBody>
          <a:bodyPr/>
          <a:lstStyle/>
          <a:p>
            <a:pPr lvl="0"/>
            <a:r>
              <a:rPr lang="en-GB">
                <a:latin typeface="Times New Roman" pitchFamily="18"/>
              </a:rPr>
              <a:t>Psychological and emotional</a:t>
            </a:r>
            <a:br>
              <a:rPr lang="en-GB" sz="2800">
                <a:latin typeface="Times New Roman" pitchFamily="18"/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D8AFD8-739C-AE95-9CEC-D67E8D43BF4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543391" y="2308347"/>
            <a:ext cx="6766560" cy="2700524"/>
          </a:xfrm>
        </p:spPr>
        <p:txBody>
          <a:bodyPr/>
          <a:lstStyle/>
          <a:p>
            <a:pPr marL="342900" lvl="0" indent="-342900">
              <a:buFont typeface="Symbol" pitchFamily="18"/>
              <a:buChar char=""/>
            </a:pPr>
            <a:r>
              <a:rPr lang="en-GB" sz="2400">
                <a:latin typeface="Times New Roman" pitchFamily="18"/>
              </a:rPr>
              <a:t>Risk</a:t>
            </a:r>
            <a:endParaRPr lang="en-GB" sz="1600">
              <a:latin typeface="Times New Roman" pitchFamily="18"/>
            </a:endParaRPr>
          </a:p>
          <a:p>
            <a:pPr marL="342900" lvl="0" indent="-342900">
              <a:buFont typeface="Symbol" pitchFamily="18"/>
              <a:buChar char=""/>
            </a:pPr>
            <a:r>
              <a:rPr lang="en-GB" sz="2400">
                <a:latin typeface="Times New Roman" pitchFamily="18"/>
              </a:rPr>
              <a:t>Sense of place</a:t>
            </a:r>
            <a:endParaRPr lang="en-GB" sz="1600">
              <a:latin typeface="Times New Roman" pitchFamily="18"/>
            </a:endParaRPr>
          </a:p>
          <a:p>
            <a:pPr marL="342900" lvl="0" indent="-342900">
              <a:buFont typeface="Symbol" pitchFamily="18"/>
              <a:buChar char=""/>
            </a:pPr>
            <a:r>
              <a:rPr lang="en-GB" sz="2400">
                <a:latin typeface="Times New Roman" pitchFamily="18"/>
              </a:rPr>
              <a:t>Mental health</a:t>
            </a:r>
            <a:endParaRPr lang="en-GB" sz="1600">
              <a:latin typeface="Times New Roman" pitchFamily="18"/>
            </a:endParaRPr>
          </a:p>
          <a:p>
            <a:pPr marL="342900" lvl="0" indent="-342900">
              <a:buFont typeface="Symbol" pitchFamily="18"/>
              <a:buChar char=""/>
            </a:pPr>
            <a:r>
              <a:rPr lang="en-GB" sz="2400">
                <a:latin typeface="Times New Roman" pitchFamily="18"/>
              </a:rPr>
              <a:t>Challenge and uncertainty </a:t>
            </a:r>
            <a:endParaRPr lang="en-GB" sz="1600">
              <a:latin typeface="Times New Roman" pitchFamily="18"/>
            </a:endParaRPr>
          </a:p>
          <a:p>
            <a:pPr marL="342900" lvl="0" indent="-342900">
              <a:buFont typeface="Symbol" pitchFamily="18"/>
              <a:buChar char=""/>
            </a:pPr>
            <a:r>
              <a:rPr lang="en-GB" sz="2400">
                <a:latin typeface="Times New Roman" pitchFamily="18"/>
              </a:rPr>
              <a:t>Ecocentrism</a:t>
            </a:r>
            <a:endParaRPr lang="en-GB" sz="1600">
              <a:latin typeface="Times New Roman" pitchFamily="18"/>
            </a:endParaRPr>
          </a:p>
          <a:p>
            <a:pPr marL="342900" lvl="0" indent="-342900">
              <a:buFont typeface="Symbol" pitchFamily="18"/>
              <a:buChar char=""/>
            </a:pPr>
            <a:r>
              <a:rPr lang="en-GB" sz="2400">
                <a:latin typeface="Times New Roman" pitchFamily="18"/>
              </a:rPr>
              <a:t>Nature benefit</a:t>
            </a:r>
            <a:endParaRPr lang="en-GB" sz="1600">
              <a:latin typeface="Times New Roman" pitchFamily="18"/>
            </a:endParaRPr>
          </a:p>
          <a:p>
            <a:pPr marL="342900" lvl="0" indent="-342900">
              <a:buFont typeface="Symbol" pitchFamily="18"/>
              <a:buChar char=""/>
            </a:pPr>
            <a:r>
              <a:rPr lang="en-GB" sz="2400">
                <a:latin typeface="Times New Roman" pitchFamily="18"/>
              </a:rPr>
              <a:t>Antidote for screen time</a:t>
            </a:r>
            <a:endParaRPr lang="en-GB" sz="1600">
              <a:latin typeface="Times New Roman" pitchFamily="18"/>
            </a:endParaRPr>
          </a:p>
          <a:p>
            <a:pPr lvl="0"/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AF0B192F-CDBE-F869-8C5F-F472A9659344}"/>
              </a:ext>
            </a:extLst>
          </p:cNvPr>
          <p:cNvSpPr txBox="1"/>
          <p:nvPr/>
        </p:nvSpPr>
        <p:spPr>
          <a:xfrm>
            <a:off x="10945368" y="457200"/>
            <a:ext cx="987552" cy="2743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2BA82BB-8313-224E-868B-64B124CAD4B3}" type="slidenum">
              <a:t>5</a:t>
            </a:fld>
            <a:endParaRPr lang="en-US" sz="1200" b="0" i="0" u="none" strike="noStrike" kern="1200" cap="none" spc="0" baseline="0">
              <a:solidFill>
                <a:srgbClr val="1F2C8F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CB0231E0-0258-4A6F-5ABA-5A6A90B2FC2D}"/>
              </a:ext>
            </a:extLst>
          </p:cNvPr>
          <p:cNvSpPr txBox="1"/>
          <p:nvPr/>
        </p:nvSpPr>
        <p:spPr>
          <a:xfrm>
            <a:off x="7007294" y="5075678"/>
            <a:ext cx="5318452" cy="175432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</a:rPr>
              <a:t>Davis-Berman and Berman (2002); TEDx Talk (2016); Williams, A (2020); Huston (2011); Davies, M (2008); Mutz and Müller (2016); Jackson, et al.(2021); Mcnamee (2007); Cocks and Simpson (2015); Grinde and Patil (2009); Louv (2012); Wilson (1984); Mutz, Müller and Göring (2019); Nelson, (2022)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pic>
        <p:nvPicPr>
          <p:cNvPr id="6" name="Picture 2" descr="The health and wellbeing evolution">
            <a:extLst>
              <a:ext uri="{FF2B5EF4-FFF2-40B4-BE49-F238E27FC236}">
                <a16:creationId xmlns:a16="http://schemas.microsoft.com/office/drawing/2014/main" id="{8BAE3702-2629-2429-78A5-4CA836AFABE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8973839" y="1996747"/>
            <a:ext cx="2672224" cy="1842022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7" name="Picture 4" descr="Camping in the desert just after sunset. The moon steps aside for the night  and the stars take the stage. : r/camping">
            <a:extLst>
              <a:ext uri="{FF2B5EF4-FFF2-40B4-BE49-F238E27FC236}">
                <a16:creationId xmlns:a16="http://schemas.microsoft.com/office/drawing/2014/main" id="{3FDE27BD-CE41-F95D-FF2F-D1F99265302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0" y="4873"/>
            <a:ext cx="3321695" cy="2221388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EE81ED-B8EC-A779-8615-3048C63D839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02336" y="353068"/>
            <a:ext cx="5693667" cy="768096"/>
          </a:xfrm>
        </p:spPr>
        <p:txBody>
          <a:bodyPr/>
          <a:lstStyle/>
          <a:p>
            <a:pPr lvl="0"/>
            <a:r>
              <a:rPr lang="en-GB">
                <a:latin typeface="Times New Roman" pitchFamily="18"/>
              </a:rPr>
              <a:t>Soft skills</a:t>
            </a:r>
            <a:br>
              <a:rPr lang="en-GB" sz="2800">
                <a:latin typeface="Times New Roman" pitchFamily="18"/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00047F-0832-7BC0-BFE1-14799DD9644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201036" y="1977527"/>
            <a:ext cx="5693667" cy="3122163"/>
          </a:xfrm>
        </p:spPr>
        <p:txBody>
          <a:bodyPr>
            <a:noAutofit/>
          </a:bodyPr>
          <a:lstStyle/>
          <a:p>
            <a:pPr marL="342900" lvl="0" indent="-342900">
              <a:lnSpc>
                <a:spcPct val="150000"/>
              </a:lnSpc>
              <a:spcBef>
                <a:spcPts val="0"/>
              </a:spcBef>
              <a:buFont typeface="Symbol" pitchFamily="18"/>
              <a:buChar char=""/>
            </a:pPr>
            <a:r>
              <a:rPr lang="en-GB" sz="2400">
                <a:latin typeface="Times New Roman" pitchFamily="18"/>
              </a:rPr>
              <a:t>Problem solving skills</a:t>
            </a:r>
          </a:p>
          <a:p>
            <a:pPr marL="342900" lvl="0" indent="-342900">
              <a:lnSpc>
                <a:spcPct val="150000"/>
              </a:lnSpc>
              <a:spcBef>
                <a:spcPts val="0"/>
              </a:spcBef>
              <a:buFont typeface="Symbol" pitchFamily="18"/>
              <a:buChar char=""/>
            </a:pPr>
            <a:r>
              <a:rPr lang="en-GB" sz="2400">
                <a:latin typeface="Times New Roman" pitchFamily="18"/>
              </a:rPr>
              <a:t>Teamwork</a:t>
            </a:r>
          </a:p>
          <a:p>
            <a:pPr marL="342900" lvl="0" indent="-342900">
              <a:lnSpc>
                <a:spcPct val="150000"/>
              </a:lnSpc>
              <a:spcBef>
                <a:spcPts val="0"/>
              </a:spcBef>
              <a:buFont typeface="Symbol" pitchFamily="18"/>
              <a:buChar char=""/>
            </a:pPr>
            <a:r>
              <a:rPr lang="en-GB" sz="2400">
                <a:latin typeface="Times New Roman" pitchFamily="18"/>
              </a:rPr>
              <a:t>Resilience – Partically dealing with failure</a:t>
            </a:r>
          </a:p>
          <a:p>
            <a:pPr marL="342900" lvl="0" indent="-342900">
              <a:lnSpc>
                <a:spcPct val="150000"/>
              </a:lnSpc>
              <a:spcBef>
                <a:spcPts val="0"/>
              </a:spcBef>
              <a:buFont typeface="Symbol" pitchFamily="18"/>
              <a:buChar char=""/>
            </a:pPr>
            <a:r>
              <a:rPr lang="en-GB" sz="2400">
                <a:latin typeface="Times New Roman" pitchFamily="18"/>
              </a:rPr>
              <a:t>Leadership</a:t>
            </a:r>
          </a:p>
          <a:p>
            <a:pPr marL="342900" lvl="0" indent="-342900">
              <a:lnSpc>
                <a:spcPct val="150000"/>
              </a:lnSpc>
              <a:spcBef>
                <a:spcPts val="0"/>
              </a:spcBef>
              <a:buFont typeface="Symbol" pitchFamily="18"/>
              <a:buChar char=""/>
            </a:pPr>
            <a:r>
              <a:rPr lang="en-GB" sz="2400">
                <a:latin typeface="Times New Roman" pitchFamily="18"/>
              </a:rPr>
              <a:t>Communication</a:t>
            </a:r>
          </a:p>
          <a:p>
            <a:pPr marL="342900" lvl="0" indent="-342900">
              <a:lnSpc>
                <a:spcPct val="150000"/>
              </a:lnSpc>
              <a:spcBef>
                <a:spcPts val="0"/>
              </a:spcBef>
              <a:buFont typeface="Symbol" pitchFamily="18"/>
              <a:buChar char=""/>
            </a:pPr>
            <a:r>
              <a:rPr lang="en-GB" sz="2400">
                <a:latin typeface="Times New Roman" pitchFamily="18"/>
              </a:rPr>
              <a:t>Responsibility</a:t>
            </a:r>
          </a:p>
          <a:p>
            <a:pPr marL="0" lvl="0" indent="0">
              <a:lnSpc>
                <a:spcPct val="150000"/>
              </a:lnSpc>
              <a:spcBef>
                <a:spcPts val="0"/>
              </a:spcBef>
              <a:buNone/>
            </a:pPr>
            <a:endParaRPr lang="en-GB" sz="24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F63CCCF-A796-8C0A-25D8-56FFE20D1FFE}"/>
              </a:ext>
            </a:extLst>
          </p:cNvPr>
          <p:cNvSpPr txBox="1"/>
          <p:nvPr/>
        </p:nvSpPr>
        <p:spPr>
          <a:xfrm>
            <a:off x="4226768" y="5771391"/>
            <a:ext cx="2892494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</a:rPr>
              <a:t>Richmond, D. </a:t>
            </a:r>
            <a:r>
              <a:rPr lang="en-GB" sz="1800" b="0" i="1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</a:rPr>
              <a:t>et al.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</a:rPr>
              <a:t> (2018)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pic>
        <p:nvPicPr>
          <p:cNvPr id="5" name="Picture 2" descr="927 Soft Skill Illustrations &amp; Clip Art - iStock">
            <a:extLst>
              <a:ext uri="{FF2B5EF4-FFF2-40B4-BE49-F238E27FC236}">
                <a16:creationId xmlns:a16="http://schemas.microsoft.com/office/drawing/2014/main" id="{3D964931-B2FA-F56B-D1EF-C43DB6AE8C8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7513112" y="737116"/>
            <a:ext cx="3477847" cy="3313044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898764-97A5-8880-B233-B4831FEE571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543391" y="731702"/>
            <a:ext cx="6766560" cy="768096"/>
          </a:xfrm>
        </p:spPr>
        <p:txBody>
          <a:bodyPr/>
          <a:lstStyle/>
          <a:p>
            <a:pPr lvl="0"/>
            <a:r>
              <a:rPr lang="en-GB">
                <a:latin typeface="Times New Roman" pitchFamily="18"/>
                <a:cs typeface="Times New Roman" pitchFamily="18"/>
              </a:rPr>
              <a:t>Hard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8B6554-42DE-33C0-C7BB-CC79555A693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627369" y="1499798"/>
            <a:ext cx="6766560" cy="2700524"/>
          </a:xfrm>
        </p:spPr>
        <p:txBody>
          <a:bodyPr/>
          <a:lstStyle/>
          <a:p>
            <a:pPr marL="342900" lvl="0" indent="-342900">
              <a:buFont typeface="Symbol" pitchFamily="18"/>
              <a:buChar char=""/>
            </a:pPr>
            <a:r>
              <a:rPr lang="en-GB" sz="2000">
                <a:latin typeface="Times New Roman" pitchFamily="18"/>
              </a:rPr>
              <a:t>Links to traditional subjects</a:t>
            </a:r>
            <a:endParaRPr lang="en-GB" sz="1400">
              <a:latin typeface="Times New Roman" pitchFamily="18"/>
            </a:endParaRPr>
          </a:p>
          <a:p>
            <a:pPr marL="742950" lvl="1" indent="-285750">
              <a:buFont typeface="Courier New" pitchFamily="49"/>
              <a:buChar char="o"/>
            </a:pPr>
            <a:r>
              <a:rPr lang="en-GB" sz="2000">
                <a:latin typeface="Times New Roman" pitchFamily="18"/>
              </a:rPr>
              <a:t>History</a:t>
            </a:r>
            <a:endParaRPr lang="en-GB" sz="1400">
              <a:latin typeface="Times New Roman" pitchFamily="18"/>
            </a:endParaRPr>
          </a:p>
          <a:p>
            <a:pPr marL="742950" lvl="1" indent="-285750">
              <a:buFont typeface="Courier New" pitchFamily="49"/>
              <a:buChar char="o"/>
            </a:pPr>
            <a:r>
              <a:rPr lang="en-GB" sz="2000">
                <a:latin typeface="Times New Roman" pitchFamily="18"/>
              </a:rPr>
              <a:t>Chemistry</a:t>
            </a:r>
            <a:endParaRPr lang="en-GB" sz="1400">
              <a:latin typeface="Times New Roman" pitchFamily="18"/>
            </a:endParaRPr>
          </a:p>
          <a:p>
            <a:pPr marL="742950" lvl="1" indent="-285750">
              <a:buFont typeface="Courier New" pitchFamily="49"/>
              <a:buChar char="o"/>
            </a:pPr>
            <a:r>
              <a:rPr lang="en-GB" sz="2000">
                <a:latin typeface="Times New Roman" pitchFamily="18"/>
              </a:rPr>
              <a:t>Biology</a:t>
            </a:r>
            <a:endParaRPr lang="en-GB" sz="1400">
              <a:latin typeface="Times New Roman" pitchFamily="18"/>
            </a:endParaRPr>
          </a:p>
          <a:p>
            <a:pPr marL="742950" lvl="1" indent="-285750">
              <a:buFont typeface="Courier New" pitchFamily="49"/>
              <a:buChar char="o"/>
            </a:pPr>
            <a:r>
              <a:rPr lang="en-GB" sz="2000">
                <a:latin typeface="Times New Roman" pitchFamily="18"/>
              </a:rPr>
              <a:t>Physics </a:t>
            </a:r>
            <a:endParaRPr lang="en-GB" sz="1400">
              <a:latin typeface="Times New Roman" pitchFamily="18"/>
            </a:endParaRPr>
          </a:p>
          <a:p>
            <a:pPr marL="742950" lvl="1" indent="-285750">
              <a:buFont typeface="Courier New" pitchFamily="49"/>
              <a:buChar char="o"/>
            </a:pPr>
            <a:r>
              <a:rPr lang="en-GB" sz="2000">
                <a:latin typeface="Times New Roman" pitchFamily="18"/>
              </a:rPr>
              <a:t>Physical education</a:t>
            </a:r>
            <a:endParaRPr lang="en-GB" sz="1400">
              <a:latin typeface="Times New Roman" pitchFamily="18"/>
            </a:endParaRPr>
          </a:p>
          <a:p>
            <a:pPr marL="342900" lvl="0" indent="-342900">
              <a:buFont typeface="Symbol" pitchFamily="18"/>
              <a:buChar char=""/>
            </a:pPr>
            <a:r>
              <a:rPr lang="en-GB" sz="2000">
                <a:latin typeface="Times New Roman" pitchFamily="18"/>
              </a:rPr>
              <a:t>Fire making – Self reliance</a:t>
            </a:r>
            <a:endParaRPr lang="en-GB" sz="1400">
              <a:latin typeface="Times New Roman" pitchFamily="18"/>
            </a:endParaRPr>
          </a:p>
          <a:p>
            <a:pPr marL="342900" lvl="0" indent="-342900">
              <a:buFont typeface="Symbol" pitchFamily="18"/>
              <a:buChar char=""/>
            </a:pPr>
            <a:r>
              <a:rPr lang="en-GB" sz="2000">
                <a:latin typeface="Times New Roman" pitchFamily="18"/>
              </a:rPr>
              <a:t>Tool maintenance</a:t>
            </a:r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163BC6D3-C913-14CF-88B7-31850BD5958F}"/>
              </a:ext>
            </a:extLst>
          </p:cNvPr>
          <p:cNvSpPr txBox="1"/>
          <p:nvPr/>
        </p:nvSpPr>
        <p:spPr>
          <a:xfrm>
            <a:off x="10945368" y="457200"/>
            <a:ext cx="987552" cy="2743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21E5663-6225-654C-94BC-64B1F8F9F4D8}" type="slidenum">
              <a:t>7</a:t>
            </a:fld>
            <a:endParaRPr lang="en-US" sz="1200" b="0" i="0" u="none" strike="noStrike" kern="1200" cap="none" spc="0" baseline="0">
              <a:solidFill>
                <a:srgbClr val="1F2C8F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5" name="TextBox 5">
            <a:extLst>
              <a:ext uri="{FF2B5EF4-FFF2-40B4-BE49-F238E27FC236}">
                <a16:creationId xmlns:a16="http://schemas.microsoft.com/office/drawing/2014/main" id="{B692A892-172F-212B-0563-11EE28BE3E08}"/>
              </a:ext>
            </a:extLst>
          </p:cNvPr>
          <p:cNvSpPr txBox="1"/>
          <p:nvPr/>
        </p:nvSpPr>
        <p:spPr>
          <a:xfrm>
            <a:off x="7763073" y="5169158"/>
            <a:ext cx="3816220" cy="92333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</a:rPr>
              <a:t>Canterbury, D. (2015), Canterbury, D. (2016), Canterbury, D. (2019); Wiseman (2018)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</p:txBody>
      </p:sp>
      <p:pic>
        <p:nvPicPr>
          <p:cNvPr id="6" name="Picture 2" descr="Hard Skills vs. Soft Skills: Why It's Important to Master Both">
            <a:extLst>
              <a:ext uri="{FF2B5EF4-FFF2-40B4-BE49-F238E27FC236}">
                <a16:creationId xmlns:a16="http://schemas.microsoft.com/office/drawing/2014/main" id="{DD0B2B96-6314-E071-0EC9-3821A6A0B64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7878150" y="1613760"/>
            <a:ext cx="3956179" cy="2472610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045022-2C52-EECC-ADF3-40179A4227B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9076" y="650001"/>
            <a:ext cx="8334417" cy="768096"/>
          </a:xfrm>
        </p:spPr>
        <p:txBody>
          <a:bodyPr/>
          <a:lstStyle/>
          <a:p>
            <a:pPr lvl="0"/>
            <a:r>
              <a:rPr lang="en-GB">
                <a:latin typeface="Times New Roman" pitchFamily="18"/>
              </a:rPr>
              <a:t>Outdoor adventure education model</a:t>
            </a:r>
            <a:br>
              <a:rPr lang="en-GB" sz="2800">
                <a:latin typeface="Times New Roman" pitchFamily="18"/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D2FA0C-5E6A-0118-EE66-308A2891C0BA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buFont typeface="Symbol" pitchFamily="18"/>
              <a:buChar char=""/>
            </a:pPr>
            <a:r>
              <a:rPr lang="en-GB" sz="3200">
                <a:latin typeface="Times New Roman" pitchFamily="18"/>
              </a:rPr>
              <a:t>Experiential learning</a:t>
            </a:r>
            <a:endParaRPr lang="en-GB" sz="2000">
              <a:latin typeface="Times New Roman" pitchFamily="18"/>
            </a:endParaRPr>
          </a:p>
          <a:p>
            <a:pPr marL="342900" lvl="0" indent="-342900">
              <a:buFont typeface="Symbol" pitchFamily="18"/>
              <a:buChar char=""/>
            </a:pPr>
            <a:r>
              <a:rPr lang="en-GB" sz="3200">
                <a:latin typeface="Times New Roman" pitchFamily="18"/>
              </a:rPr>
              <a:t>Mostly outdoors</a:t>
            </a:r>
            <a:endParaRPr lang="en-GB" sz="2000">
              <a:latin typeface="Times New Roman" pitchFamily="18"/>
            </a:endParaRPr>
          </a:p>
          <a:p>
            <a:pPr marL="342900" lvl="0" indent="-342900">
              <a:buFont typeface="Symbol" pitchFamily="18"/>
              <a:buChar char=""/>
            </a:pPr>
            <a:r>
              <a:rPr lang="en-GB" sz="3200">
                <a:latin typeface="Times New Roman" pitchFamily="18"/>
              </a:rPr>
              <a:t>Managed risk</a:t>
            </a:r>
            <a:endParaRPr lang="en-GB" sz="2000">
              <a:latin typeface="Times New Roman" pitchFamily="18"/>
            </a:endParaRPr>
          </a:p>
          <a:p>
            <a:pPr marL="342900" lvl="0" indent="-342900">
              <a:buFont typeface="Symbol" pitchFamily="18"/>
              <a:buChar char=""/>
            </a:pPr>
            <a:r>
              <a:rPr lang="en-GB" sz="3200">
                <a:latin typeface="Times New Roman" pitchFamily="18"/>
              </a:rPr>
              <a:t>Challenge by choice</a:t>
            </a:r>
            <a:endParaRPr lang="en-GB" sz="2000">
              <a:latin typeface="Times New Roman" pitchFamily="18"/>
            </a:endParaRPr>
          </a:p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FE60E7-D4C9-9A39-0AAA-3C281093AF38}"/>
              </a:ext>
            </a:extLst>
          </p:cNvPr>
          <p:cNvSpPr txBox="1"/>
          <p:nvPr/>
        </p:nvSpPr>
        <p:spPr>
          <a:xfrm>
            <a:off x="10945368" y="457200"/>
            <a:ext cx="987552" cy="2743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FE77E524-AF41-F745-9887-1154AC6D2A08}" type="slidenum">
              <a:t>8</a:t>
            </a:fld>
            <a:endParaRPr lang="en-US" sz="1200" b="0" i="0" u="none" strike="noStrike" kern="1200" cap="none" spc="0" baseline="0">
              <a:solidFill>
                <a:srgbClr val="1F2C8F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BF89C1-4056-C86F-AC1E-86F4E06FFACD}"/>
              </a:ext>
            </a:extLst>
          </p:cNvPr>
          <p:cNvSpPr txBox="1"/>
          <p:nvPr/>
        </p:nvSpPr>
        <p:spPr>
          <a:xfrm>
            <a:off x="621792" y="457200"/>
            <a:ext cx="3200400" cy="2743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200" b="0" i="0" u="none" strike="noStrike" kern="1200" cap="none" spc="0" baseline="0">
                <a:solidFill>
                  <a:srgbClr val="1F2C8F"/>
                </a:solidFill>
                <a:uFillTx/>
                <a:latin typeface="Arial" pitchFamily="34"/>
                <a:cs typeface="Arial" pitchFamily="34"/>
              </a:rPr>
              <a:t>Presentation title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4855552-AE10-5E22-5DD3-5F14BC16462C}"/>
              </a:ext>
            </a:extLst>
          </p:cNvPr>
          <p:cNvSpPr txBox="1"/>
          <p:nvPr/>
        </p:nvSpPr>
        <p:spPr>
          <a:xfrm>
            <a:off x="5756989" y="5678936"/>
            <a:ext cx="3069457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</a:rPr>
              <a:t>Williams and Wainwright (2020)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E4FDF-D5EC-5D11-6984-3A57C02CF37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3573621" y="162525"/>
            <a:ext cx="8173620" cy="863659"/>
          </a:xfrm>
        </p:spPr>
        <p:txBody>
          <a:bodyPr/>
          <a:lstStyle/>
          <a:p>
            <a:pPr lvl="0"/>
            <a:r>
              <a:rPr lang="en-GB">
                <a:latin typeface="Times New Roman" pitchFamily="18"/>
              </a:rPr>
              <a:t>Progression and opportunities for assessment</a:t>
            </a:r>
            <a:endParaRPr lang="en-GB" sz="2800">
              <a:latin typeface="Times New Roman" pitchFamily="18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1B37E4-879C-A23A-1BDA-EDBE69D38598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3674022" y="2616262"/>
            <a:ext cx="6766560" cy="2700524"/>
          </a:xfrm>
        </p:spPr>
        <p:txBody>
          <a:bodyPr/>
          <a:lstStyle/>
          <a:p>
            <a:pPr marL="342900" lvl="0" indent="-342900">
              <a:buFont typeface="Symbol" pitchFamily="18"/>
              <a:buChar char=""/>
            </a:pPr>
            <a:r>
              <a:rPr lang="en-GB" sz="3200">
                <a:latin typeface="Times New Roman" pitchFamily="18"/>
              </a:rPr>
              <a:t>Reflective practice</a:t>
            </a:r>
            <a:endParaRPr lang="en-GB" sz="2000">
              <a:latin typeface="Times New Roman" pitchFamily="18"/>
            </a:endParaRPr>
          </a:p>
          <a:p>
            <a:pPr marL="342900" lvl="0" indent="-342900">
              <a:buFont typeface="Symbol" pitchFamily="18"/>
              <a:buChar char=""/>
            </a:pPr>
            <a:r>
              <a:rPr lang="en-GB" sz="3200">
                <a:latin typeface="Times New Roman" pitchFamily="18"/>
              </a:rPr>
              <a:t>Building upon skills learnt</a:t>
            </a:r>
            <a:endParaRPr lang="en-GB" sz="2000">
              <a:latin typeface="Times New Roman" pitchFamily="18"/>
            </a:endParaRPr>
          </a:p>
          <a:p>
            <a:pPr marL="342900" lvl="0" indent="-342900">
              <a:buFont typeface="Symbol" pitchFamily="18"/>
              <a:buChar char=""/>
            </a:pPr>
            <a:r>
              <a:rPr lang="en-GB" sz="3200">
                <a:latin typeface="Times New Roman" pitchFamily="18"/>
              </a:rPr>
              <a:t>Final challenge – Shows skills learnt</a:t>
            </a:r>
            <a:endParaRPr lang="en-GB" sz="2000">
              <a:latin typeface="Times New Roman" pitchFamily="18"/>
            </a:endParaRPr>
          </a:p>
          <a:p>
            <a:pPr lvl="0"/>
            <a:endParaRPr lang="en-US"/>
          </a:p>
        </p:txBody>
      </p:sp>
      <p:sp>
        <p:nvSpPr>
          <p:cNvPr id="4" name="Footer Placeholder 13">
            <a:extLst>
              <a:ext uri="{FF2B5EF4-FFF2-40B4-BE49-F238E27FC236}">
                <a16:creationId xmlns:a16="http://schemas.microsoft.com/office/drawing/2014/main" id="{7B662F91-D4FB-4C0A-2EDC-386E783F3510}"/>
              </a:ext>
            </a:extLst>
          </p:cNvPr>
          <p:cNvSpPr txBox="1"/>
          <p:nvPr/>
        </p:nvSpPr>
        <p:spPr>
          <a:xfrm>
            <a:off x="4224527" y="457200"/>
            <a:ext cx="3200400" cy="2743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200" b="0" i="0" u="none" strike="noStrike" kern="1200" cap="none" spc="0" baseline="0">
              <a:solidFill>
                <a:srgbClr val="1F2C8F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5" name="Slide Number Placeholder 14">
            <a:extLst>
              <a:ext uri="{FF2B5EF4-FFF2-40B4-BE49-F238E27FC236}">
                <a16:creationId xmlns:a16="http://schemas.microsoft.com/office/drawing/2014/main" id="{F097D466-493F-6A9E-07BE-EF6417835F9E}"/>
              </a:ext>
            </a:extLst>
          </p:cNvPr>
          <p:cNvSpPr txBox="1"/>
          <p:nvPr/>
        </p:nvSpPr>
        <p:spPr>
          <a:xfrm>
            <a:off x="10945368" y="457200"/>
            <a:ext cx="987552" cy="2743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DC3D804-1A7D-4A45-BF52-CA1CAA176AEA}" type="slidenum">
              <a:t>9</a:t>
            </a:fld>
            <a:endParaRPr lang="en-US" sz="1200" b="0" i="0" u="none" strike="noStrike" kern="1200" cap="none" spc="0" baseline="0">
              <a:solidFill>
                <a:srgbClr val="1F2C8F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6" name="TextBox 3">
            <a:extLst>
              <a:ext uri="{FF2B5EF4-FFF2-40B4-BE49-F238E27FC236}">
                <a16:creationId xmlns:a16="http://schemas.microsoft.com/office/drawing/2014/main" id="{4DF47984-79AA-84E3-50A3-B9AFAF0C0CE9}"/>
              </a:ext>
            </a:extLst>
          </p:cNvPr>
          <p:cNvSpPr txBox="1"/>
          <p:nvPr/>
        </p:nvSpPr>
        <p:spPr>
          <a:xfrm>
            <a:off x="7826148" y="4716621"/>
            <a:ext cx="3799798" cy="1200332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Sabon Next LT"/>
              </a:rPr>
              <a:t>Kolb (2015); </a:t>
            </a: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Times New Roman" pitchFamily="18"/>
                <a:ea typeface="Times New Roman" pitchFamily="18"/>
              </a:rPr>
              <a:t>Canterbury, D. (2015), Canterbury, D. (2016), Canterbury, D. (2019); Wiseman (2018)</a:t>
            </a: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Sabon Next LT"/>
            </a:endParaRP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Sabon Next LT"/>
              </a:rPr>
              <a:t> </a:t>
            </a:r>
          </a:p>
        </p:txBody>
      </p:sp>
      <p:pic>
        <p:nvPicPr>
          <p:cNvPr id="7" name="Picture 2" descr="CATs - the famous assessment techniques we need to know - CEOWORLD magazine">
            <a:extLst>
              <a:ext uri="{FF2B5EF4-FFF2-40B4-BE49-F238E27FC236}">
                <a16:creationId xmlns:a16="http://schemas.microsoft.com/office/drawing/2014/main" id="{766E7A6F-A348-4771-7494-2206BC2391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4050746" y="4692947"/>
            <a:ext cx="2466978" cy="1847846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8" name="Picture 6" descr="How to design a Career Progression Pathway | Employee Experience | HR  Grapevine | Insight">
            <a:extLst>
              <a:ext uri="{FF2B5EF4-FFF2-40B4-BE49-F238E27FC236}">
                <a16:creationId xmlns:a16="http://schemas.microsoft.com/office/drawing/2014/main" id="{E408BC7A-0991-A21B-B62F-048D5B3C13E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8667369" y="1490115"/>
            <a:ext cx="3378451" cy="2252304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E25732-CBED-6BAC-70E6-BC95376169B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1206761" y="473430"/>
            <a:ext cx="6400800" cy="768096"/>
          </a:xfrm>
        </p:spPr>
        <p:txBody>
          <a:bodyPr/>
          <a:lstStyle/>
          <a:p>
            <a:pPr lvl="0"/>
            <a:r>
              <a:rPr lang="en-GB" sz="4800">
                <a:latin typeface="Times New Roman" pitchFamily="18"/>
              </a:rPr>
              <a:t>Inclusion</a:t>
            </a:r>
            <a:br>
              <a:rPr lang="en-GB" sz="3200">
                <a:latin typeface="Times New Roman" pitchFamily="18"/>
              </a:rPr>
            </a:br>
            <a:endParaRPr lang="en-GB" sz="480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7A65B-76CF-31B9-7A43-A0D9CD2DD93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1486677" y="1685851"/>
            <a:ext cx="6400800" cy="512064"/>
          </a:xfrm>
        </p:spPr>
        <p:txBody>
          <a:bodyPr anchorCtr="0"/>
          <a:lstStyle/>
          <a:p>
            <a:pPr marL="342900" lvl="0" indent="-342900" algn="l">
              <a:buFont typeface="Symbol" pitchFamily="18"/>
              <a:buChar char=""/>
            </a:pPr>
            <a:r>
              <a:rPr lang="en-GB" sz="4000">
                <a:latin typeface="Times New Roman" pitchFamily="18"/>
              </a:rPr>
              <a:t>Group exercises</a:t>
            </a:r>
          </a:p>
          <a:p>
            <a:pPr marL="342900" lvl="0" indent="-342900" algn="l">
              <a:buFont typeface="Symbol" pitchFamily="18"/>
              <a:buChar char=""/>
            </a:pPr>
            <a:r>
              <a:rPr lang="en-GB" sz="4000">
                <a:latin typeface="Times New Roman" pitchFamily="18"/>
              </a:rPr>
              <a:t>Simplicity of the skill</a:t>
            </a:r>
          </a:p>
          <a:p>
            <a:pPr marL="342900" lvl="0" indent="-342900" algn="l">
              <a:buFont typeface="Symbol" pitchFamily="18"/>
              <a:buChar char=""/>
            </a:pPr>
            <a:endParaRPr lang="en-GB" sz="1600">
              <a:latin typeface="Times New Roman" pitchFamily="18"/>
            </a:endParaRPr>
          </a:p>
          <a:p>
            <a:pPr lvl="0"/>
            <a:endParaRPr lang="en-GB"/>
          </a:p>
        </p:txBody>
      </p:sp>
      <p:pic>
        <p:nvPicPr>
          <p:cNvPr id="4" name="Picture 2" descr="The Importance of Inclusion in the Workplace - Achievers">
            <a:extLst>
              <a:ext uri="{FF2B5EF4-FFF2-40B4-BE49-F238E27FC236}">
                <a16:creationId xmlns:a16="http://schemas.microsoft.com/office/drawing/2014/main" id="{E1D6AD96-FD00-2AD8-34FA-4E7D27ECC8C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7473820" y="3837727"/>
            <a:ext cx="4153095" cy="2359545"/>
          </a:xfrm>
          <a:prstGeom prst="rect">
            <a:avLst/>
          </a:prstGeom>
          <a:noFill/>
          <a:ln cap="flat">
            <a:noFill/>
          </a:ln>
        </p:spPr>
      </p:pic>
      <p:pic>
        <p:nvPicPr>
          <p:cNvPr id="5" name="Picture 4" descr="Schools Inclusion Alliance">
            <a:extLst>
              <a:ext uri="{FF2B5EF4-FFF2-40B4-BE49-F238E27FC236}">
                <a16:creationId xmlns:a16="http://schemas.microsoft.com/office/drawing/2014/main" id="{824EC951-7C37-CE01-90F6-1EBB9C1B222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838126" y="3837727"/>
            <a:ext cx="3047996" cy="2628899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TextBox 3">
            <a:extLst>
              <a:ext uri="{FF2B5EF4-FFF2-40B4-BE49-F238E27FC236}">
                <a16:creationId xmlns:a16="http://schemas.microsoft.com/office/drawing/2014/main" id="{06DB1B94-5DD6-C286-DC85-2ED100EB4ED1}"/>
              </a:ext>
            </a:extLst>
          </p:cNvPr>
          <p:cNvSpPr txBox="1"/>
          <p:nvPr/>
        </p:nvSpPr>
        <p:spPr>
          <a:xfrm>
            <a:off x="5050971" y="6279504"/>
            <a:ext cx="4018385" cy="64633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Sabon Next LT"/>
              </a:rPr>
              <a:t>Messiou and Ainscow, 2020; Ainscow, (2020)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F93E1E-B346-546F-DBFF-C86DF76B1A21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528669" y="724799"/>
            <a:ext cx="4169663" cy="667512"/>
          </a:xfrm>
        </p:spPr>
        <p:txBody>
          <a:bodyPr/>
          <a:lstStyle/>
          <a:p>
            <a:pPr lvl="0"/>
            <a:r>
              <a:rPr lang="en-GB" sz="4000">
                <a:latin typeface="Times New Roman" pitchFamily="18"/>
              </a:rPr>
              <a:t>The pandemic</a:t>
            </a:r>
            <a:br>
              <a:rPr lang="en-GB" sz="4000">
                <a:latin typeface="Times New Roman" pitchFamily="18"/>
              </a:rPr>
            </a:br>
            <a:endParaRPr lang="en-GB" sz="80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177D70B-A421-86B5-CED6-F2513493F4BD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5990252" y="5231264"/>
            <a:ext cx="5741874" cy="2176272"/>
          </a:xfrm>
        </p:spPr>
        <p:txBody>
          <a:bodyPr/>
          <a:lstStyle/>
          <a:p>
            <a:pPr lvl="0"/>
            <a:r>
              <a:rPr lang="en-GB" sz="1600">
                <a:solidFill>
                  <a:srgbClr val="000000"/>
                </a:solidFill>
                <a:latin typeface="Times New Roman" pitchFamily="18"/>
              </a:rPr>
              <a:t>Ghozy S. et al. (2021); Robinson, E., et al</a:t>
            </a:r>
            <a:r>
              <a:rPr lang="en-GB" sz="1600" i="1">
                <a:solidFill>
                  <a:srgbClr val="000000"/>
                </a:solidFill>
                <a:latin typeface="Times New Roman" pitchFamily="18"/>
              </a:rPr>
              <a:t>.</a:t>
            </a:r>
            <a:r>
              <a:rPr lang="en-GB" sz="1600">
                <a:solidFill>
                  <a:srgbClr val="000000"/>
                </a:solidFill>
                <a:latin typeface="Times New Roman" pitchFamily="18"/>
              </a:rPr>
              <a:t> (2022); Lemme, T. (2020); Mackenzie and Goodnow (2021)</a:t>
            </a:r>
            <a:endParaRPr lang="en-GB" sz="1600">
              <a:solidFill>
                <a:srgbClr val="0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17F495F-B97D-B06C-CB4A-820494D9CE37}"/>
              </a:ext>
            </a:extLst>
          </p:cNvPr>
          <p:cNvSpPr txBox="1"/>
          <p:nvPr/>
        </p:nvSpPr>
        <p:spPr>
          <a:xfrm>
            <a:off x="528669" y="1618396"/>
            <a:ext cx="6490996" cy="310853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Symbol" pitchFamily="18"/>
              <a:buChar char="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1F2C8F"/>
                </a:solidFill>
                <a:uFillTx/>
                <a:latin typeface="Times New Roman" pitchFamily="18"/>
                <a:ea typeface="Times New Roman" pitchFamily="18"/>
              </a:rPr>
              <a:t>Physical inactivity increased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800" b="0" i="0" u="none" strike="noStrike" kern="1200" cap="none" spc="0" baseline="0">
              <a:solidFill>
                <a:srgbClr val="1F2C8F"/>
              </a:solidFill>
              <a:uFillTx/>
              <a:latin typeface="Times New Roman" pitchFamily="18"/>
              <a:ea typeface="Times New Roman" pitchFamily="18"/>
            </a:endParaRP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Symbol" pitchFamily="18"/>
              <a:buChar char="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1F2C8F"/>
                </a:solidFill>
                <a:uFillTx/>
                <a:latin typeface="Times New Roman" pitchFamily="18"/>
                <a:ea typeface="Times New Roman" pitchFamily="18"/>
              </a:rPr>
              <a:t>Mental health increased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800" b="0" i="0" u="none" strike="noStrike" kern="1200" cap="none" spc="0" baseline="0">
              <a:solidFill>
                <a:srgbClr val="1F2C8F"/>
              </a:solidFill>
              <a:uFillTx/>
              <a:latin typeface="Times New Roman" pitchFamily="18"/>
              <a:ea typeface="Times New Roman" pitchFamily="18"/>
            </a:endParaRP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Symbol" pitchFamily="18"/>
              <a:buChar char="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1F2C8F"/>
                </a:solidFill>
                <a:uFillTx/>
                <a:latin typeface="Times New Roman" pitchFamily="18"/>
                <a:ea typeface="Times New Roman" pitchFamily="18"/>
              </a:rPr>
              <a:t>Greater connection with nature in the UK</a:t>
            </a:r>
          </a:p>
          <a:p>
            <a: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2800" b="0" i="0" u="none" strike="noStrike" kern="1200" cap="none" spc="0" baseline="0">
              <a:solidFill>
                <a:srgbClr val="1F2C8F"/>
              </a:solidFill>
              <a:uFillTx/>
              <a:latin typeface="Times New Roman" pitchFamily="18"/>
              <a:ea typeface="Times New Roman" pitchFamily="18"/>
            </a:endParaRPr>
          </a:p>
          <a:p>
            <a:pPr marL="342900" marR="0" lvl="0" indent="-34290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Font typeface="Symbol" pitchFamily="18"/>
              <a:buChar char=""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800" b="0" i="0" u="none" strike="noStrike" kern="1200" cap="none" spc="0" baseline="0">
                <a:solidFill>
                  <a:srgbClr val="1F2C8F"/>
                </a:solidFill>
                <a:uFillTx/>
                <a:latin typeface="Times New Roman" pitchFamily="18"/>
                <a:ea typeface="Times New Roman" pitchFamily="18"/>
              </a:rPr>
              <a:t>Micro adventures increased</a:t>
            </a:r>
          </a:p>
        </p:txBody>
      </p:sp>
      <p:pic>
        <p:nvPicPr>
          <p:cNvPr id="5" name="Picture 2" descr="Student stress during the pandemic | Stanford Graduate School of Education">
            <a:extLst>
              <a:ext uri="{FF2B5EF4-FFF2-40B4-BE49-F238E27FC236}">
                <a16:creationId xmlns:a16="http://schemas.microsoft.com/office/drawing/2014/main" id="{495AFC9F-794D-B9F8-66A7-77997846DCC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7771028" y="724799"/>
            <a:ext cx="3481687" cy="2607905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0632A-63E3-859D-9281-489F9B7860A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77651" y="73152"/>
            <a:ext cx="10671048" cy="768096"/>
          </a:xfrm>
        </p:spPr>
        <p:txBody>
          <a:bodyPr/>
          <a:lstStyle/>
          <a:p>
            <a:pPr lvl="0"/>
            <a:r>
              <a:rPr lang="en-GB" sz="3600">
                <a:latin typeface="Times New Roman" pitchFamily="18"/>
              </a:rPr>
              <a:t>Appendices </a:t>
            </a:r>
            <a:br>
              <a:rPr lang="en-GB" sz="2300">
                <a:latin typeface="Times New Roman" pitchFamily="18"/>
              </a:rPr>
            </a:br>
            <a:endParaRPr lang="en-GB" sz="360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630FF7A-A17B-E6D0-1009-98441A62B128}"/>
              </a:ext>
            </a:extLst>
          </p:cNvPr>
          <p:cNvSpPr txBox="1"/>
          <p:nvPr/>
        </p:nvSpPr>
        <p:spPr>
          <a:xfrm>
            <a:off x="10945368" y="457200"/>
            <a:ext cx="987552" cy="2743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5F547B76-9BDD-7B4F-978F-0F1CB5D53D47}" type="slidenum">
              <a:t>12</a:t>
            </a:fld>
            <a:endParaRPr lang="en-US" sz="1200" b="0" i="0" u="none" strike="noStrike" kern="1200" cap="none" spc="0" baseline="0">
              <a:solidFill>
                <a:srgbClr val="1F2C8F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BCEB97D2-5643-83C5-2273-093E8D9548F8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807601" y="772018"/>
            <a:ext cx="1993392" cy="557784"/>
          </a:xfrm>
          <a:solidFill>
            <a:srgbClr val="F5CDCE"/>
          </a:solidFill>
        </p:spPr>
        <p:txBody>
          <a:bodyPr lIns="0" tIns="0" rIns="0" bIns="0" anchor="ctr" anchorCtr="1">
            <a:noAutofit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en-GB" sz="1800" b="1" cap="all">
                <a:latin typeface="Times New Roman" pitchFamily="18"/>
                <a:cs typeface="Arial" pitchFamily="34"/>
              </a:rPr>
              <a:t>Appendices 1</a:t>
            </a:r>
            <a:endParaRPr lang="en-GB" sz="1200" b="1" cap="all">
              <a:latin typeface="Times New Roman" pitchFamily="18"/>
              <a:cs typeface="Arial" pitchFamily="34"/>
            </a:endParaRPr>
          </a:p>
          <a:p>
            <a:pPr marL="0" lvl="0" indent="0" algn="ctr">
              <a:spcBef>
                <a:spcPts val="0"/>
              </a:spcBef>
              <a:buNone/>
            </a:pPr>
            <a:endParaRPr lang="en-GB" sz="1800" b="1" cap="all">
              <a:latin typeface="Arial" pitchFamily="34"/>
              <a:cs typeface="Arial" pitchFamily="34"/>
            </a:endParaRPr>
          </a:p>
        </p:txBody>
      </p:sp>
      <p:pic>
        <p:nvPicPr>
          <p:cNvPr id="5" name="Picture 20" descr="Table&#10;&#10;Description automatically generated">
            <a:extLst>
              <a:ext uri="{FF2B5EF4-FFF2-40B4-BE49-F238E27FC236}">
                <a16:creationId xmlns:a16="http://schemas.microsoft.com/office/drawing/2014/main" id="{0C689811-E46F-07BA-477C-8BCDC3318D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5958" y="1145798"/>
            <a:ext cx="8227954" cy="522700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D960C2-CB3F-225F-0983-A9B52B4890B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77651" y="73152"/>
            <a:ext cx="10671048" cy="768096"/>
          </a:xfrm>
        </p:spPr>
        <p:txBody>
          <a:bodyPr/>
          <a:lstStyle/>
          <a:p>
            <a:pPr lvl="0"/>
            <a:r>
              <a:rPr lang="en-GB" sz="3600">
                <a:latin typeface="Times New Roman" pitchFamily="18"/>
              </a:rPr>
              <a:t>Appendices </a:t>
            </a:r>
            <a:br>
              <a:rPr lang="en-GB" sz="2300">
                <a:latin typeface="Times New Roman" pitchFamily="18"/>
              </a:rPr>
            </a:br>
            <a:endParaRPr lang="en-GB" sz="360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5DC85E6-5E13-8BB3-D262-4463FAD46252}"/>
              </a:ext>
            </a:extLst>
          </p:cNvPr>
          <p:cNvSpPr txBox="1"/>
          <p:nvPr/>
        </p:nvSpPr>
        <p:spPr>
          <a:xfrm>
            <a:off x="10945368" y="457200"/>
            <a:ext cx="987552" cy="2743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7811B278-8373-D341-BDF2-9CDA6B2CB974}" type="slidenum">
              <a:t>13</a:t>
            </a:fld>
            <a:endParaRPr lang="en-US" sz="1200" b="0" i="0" u="none" strike="noStrike" kern="1200" cap="none" spc="0" baseline="0">
              <a:solidFill>
                <a:srgbClr val="1F2C8F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2A188BC7-0D46-D06E-3EF6-964DFD6A9EB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807601" y="772018"/>
            <a:ext cx="1993392" cy="557784"/>
          </a:xfrm>
          <a:solidFill>
            <a:srgbClr val="F5CDCE"/>
          </a:solidFill>
        </p:spPr>
        <p:txBody>
          <a:bodyPr lIns="0" tIns="0" rIns="0" bIns="0" anchor="ctr" anchorCtr="1">
            <a:noAutofit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en-GB" sz="1800" b="1" cap="all">
                <a:latin typeface="Times New Roman" pitchFamily="18"/>
                <a:cs typeface="Arial" pitchFamily="34"/>
              </a:rPr>
              <a:t>Appendices 1</a:t>
            </a:r>
            <a:endParaRPr lang="en-GB" sz="1200" b="1" cap="all">
              <a:latin typeface="Times New Roman" pitchFamily="18"/>
              <a:cs typeface="Arial" pitchFamily="34"/>
            </a:endParaRPr>
          </a:p>
          <a:p>
            <a:pPr marL="0" lvl="0" indent="0" algn="ctr">
              <a:spcBef>
                <a:spcPts val="0"/>
              </a:spcBef>
              <a:buNone/>
            </a:pPr>
            <a:endParaRPr lang="en-GB" sz="1800" b="1" cap="all">
              <a:latin typeface="Arial" pitchFamily="34"/>
              <a:cs typeface="Arial" pitchFamily="34"/>
            </a:endParaRPr>
          </a:p>
        </p:txBody>
      </p:sp>
      <p:pic>
        <p:nvPicPr>
          <p:cNvPr id="5" name="Picture 5" descr="Table, timeline&#10;&#10;Description automatically generated">
            <a:extLst>
              <a:ext uri="{FF2B5EF4-FFF2-40B4-BE49-F238E27FC236}">
                <a16:creationId xmlns:a16="http://schemas.microsoft.com/office/drawing/2014/main" id="{823A64DC-937A-2901-96AB-031B0D31B2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8599" y="1225296"/>
            <a:ext cx="8673577" cy="5205633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187DEC-2F23-3437-AD1C-63E94B8CE38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77651" y="73152"/>
            <a:ext cx="10671048" cy="768096"/>
          </a:xfrm>
        </p:spPr>
        <p:txBody>
          <a:bodyPr/>
          <a:lstStyle/>
          <a:p>
            <a:pPr lvl="0"/>
            <a:r>
              <a:rPr lang="en-GB" sz="3600">
                <a:latin typeface="Times New Roman" pitchFamily="18"/>
              </a:rPr>
              <a:t>Appendices </a:t>
            </a:r>
            <a:br>
              <a:rPr lang="en-GB" sz="2300">
                <a:latin typeface="Times New Roman" pitchFamily="18"/>
              </a:rPr>
            </a:br>
            <a:endParaRPr lang="en-GB" sz="360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CBB27DC-6134-0734-8863-5956D31F1229}"/>
              </a:ext>
            </a:extLst>
          </p:cNvPr>
          <p:cNvSpPr txBox="1"/>
          <p:nvPr/>
        </p:nvSpPr>
        <p:spPr>
          <a:xfrm>
            <a:off x="10945368" y="457200"/>
            <a:ext cx="987552" cy="2743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D866D7E1-0DF8-974D-91F6-71198B70D6FF}" type="slidenum">
              <a:t>14</a:t>
            </a:fld>
            <a:endParaRPr lang="en-US" sz="1200" b="0" i="0" u="none" strike="noStrike" kern="1200" cap="none" spc="0" baseline="0">
              <a:solidFill>
                <a:srgbClr val="1F2C8F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37198161-5A47-3DDC-C38C-52C2F9FD6CA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807601" y="772018"/>
            <a:ext cx="1993392" cy="557784"/>
          </a:xfrm>
          <a:solidFill>
            <a:srgbClr val="F5CDCE"/>
          </a:solidFill>
        </p:spPr>
        <p:txBody>
          <a:bodyPr lIns="0" tIns="0" rIns="0" bIns="0" anchor="ctr" anchorCtr="1">
            <a:noAutofit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en-GB" sz="1800" b="1" cap="all">
                <a:latin typeface="Times New Roman" pitchFamily="18"/>
                <a:cs typeface="Arial" pitchFamily="34"/>
              </a:rPr>
              <a:t>Appendices 2</a:t>
            </a:r>
            <a:endParaRPr lang="en-GB" sz="1200" b="1" cap="all">
              <a:latin typeface="Times New Roman" pitchFamily="18"/>
              <a:cs typeface="Arial" pitchFamily="34"/>
            </a:endParaRPr>
          </a:p>
          <a:p>
            <a:pPr marL="0" lvl="0" indent="0" algn="ctr">
              <a:spcBef>
                <a:spcPts val="0"/>
              </a:spcBef>
              <a:buNone/>
            </a:pPr>
            <a:endParaRPr lang="en-GB" sz="1800" b="1" cap="all">
              <a:latin typeface="Arial" pitchFamily="34"/>
              <a:cs typeface="Arial" pitchFamily="34"/>
            </a:endParaRPr>
          </a:p>
        </p:txBody>
      </p:sp>
      <p:pic>
        <p:nvPicPr>
          <p:cNvPr id="5" name="Picture 6">
            <a:extLst>
              <a:ext uri="{FF2B5EF4-FFF2-40B4-BE49-F238E27FC236}">
                <a16:creationId xmlns:a16="http://schemas.microsoft.com/office/drawing/2014/main" id="{19AD9558-5D8F-D988-89C1-2BCA1A76C4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7540" y="1115568"/>
            <a:ext cx="10879064" cy="567769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1EA3F-2E49-7008-78C3-EF73DB08172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77651" y="73152"/>
            <a:ext cx="10671048" cy="768096"/>
          </a:xfrm>
        </p:spPr>
        <p:txBody>
          <a:bodyPr/>
          <a:lstStyle/>
          <a:p>
            <a:pPr lvl="0"/>
            <a:r>
              <a:rPr lang="en-GB" sz="3600">
                <a:latin typeface="Times New Roman" pitchFamily="18"/>
              </a:rPr>
              <a:t>Appendices </a:t>
            </a:r>
            <a:br>
              <a:rPr lang="en-GB" sz="2300">
                <a:latin typeface="Times New Roman" pitchFamily="18"/>
              </a:rPr>
            </a:br>
            <a:endParaRPr lang="en-GB" sz="360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EEE7C67-A0AE-41C4-2F91-E93682FD420A}"/>
              </a:ext>
            </a:extLst>
          </p:cNvPr>
          <p:cNvSpPr txBox="1"/>
          <p:nvPr/>
        </p:nvSpPr>
        <p:spPr>
          <a:xfrm>
            <a:off x="10945368" y="457200"/>
            <a:ext cx="987552" cy="2743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46CC46A2-5F21-5947-A361-63185E5BB010}" type="slidenum">
              <a:t>15</a:t>
            </a:fld>
            <a:endParaRPr lang="en-US" sz="1200" b="0" i="0" u="none" strike="noStrike" kern="1200" cap="none" spc="0" baseline="0">
              <a:solidFill>
                <a:srgbClr val="1F2C8F"/>
              </a:solidFill>
              <a:uFillTx/>
              <a:latin typeface="Arial" pitchFamily="34"/>
              <a:cs typeface="Arial" pitchFamily="34"/>
            </a:endParaRPr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1EDFBB3D-706E-EA76-FFD1-E64C9521A6B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2807601" y="772018"/>
            <a:ext cx="1993392" cy="557784"/>
          </a:xfrm>
          <a:solidFill>
            <a:srgbClr val="F5CDCE"/>
          </a:solidFill>
        </p:spPr>
        <p:txBody>
          <a:bodyPr lIns="0" tIns="0" rIns="0" bIns="0" anchor="ctr" anchorCtr="1">
            <a:noAutofit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en-GB" sz="1800" b="1" cap="all">
                <a:latin typeface="Times New Roman" pitchFamily="18"/>
                <a:cs typeface="Arial" pitchFamily="34"/>
              </a:rPr>
              <a:t>Appendices 2</a:t>
            </a:r>
            <a:endParaRPr lang="en-GB" sz="1200" b="1" cap="all">
              <a:latin typeface="Times New Roman" pitchFamily="18"/>
              <a:cs typeface="Arial" pitchFamily="34"/>
            </a:endParaRPr>
          </a:p>
          <a:p>
            <a:pPr marL="0" lvl="0" indent="0" algn="ctr">
              <a:spcBef>
                <a:spcPts val="0"/>
              </a:spcBef>
              <a:buNone/>
            </a:pPr>
            <a:endParaRPr lang="en-GB" sz="1800" b="1" cap="all">
              <a:latin typeface="Arial" pitchFamily="34"/>
              <a:cs typeface="Arial" pitchFamily="34"/>
            </a:endParaRPr>
          </a:p>
        </p:txBody>
      </p:sp>
      <p:pic>
        <p:nvPicPr>
          <p:cNvPr id="5" name="Picture 6" descr="Table&#10;&#10;Description automatically generated">
            <a:extLst>
              <a:ext uri="{FF2B5EF4-FFF2-40B4-BE49-F238E27FC236}">
                <a16:creationId xmlns:a16="http://schemas.microsoft.com/office/drawing/2014/main" id="{62396D14-579B-DA9C-5DE9-1828B8A44D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9907" y="1228130"/>
            <a:ext cx="9161812" cy="5382661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388FE-D7A6-9EB1-6342-6A22820AFE1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178548" y="0"/>
            <a:ext cx="7013448" cy="1627632"/>
          </a:xfrm>
        </p:spPr>
        <p:txBody>
          <a:bodyPr/>
          <a:lstStyle/>
          <a:p>
            <a:pPr lvl="0"/>
            <a:r>
              <a:rPr lang="en-GB" sz="2400">
                <a:latin typeface="Times New Roman" pitchFamily="18"/>
              </a:rPr>
              <a:t>References</a:t>
            </a:r>
            <a:r>
              <a:rPr lang="en-GB" sz="1800">
                <a:latin typeface="Times New Roman" pitchFamily="18"/>
              </a:rPr>
              <a:t>  </a:t>
            </a:r>
            <a:br>
              <a:rPr lang="en-GB" sz="1800">
                <a:latin typeface="Times New Roman" pitchFamily="18"/>
              </a:rPr>
            </a:br>
            <a:endParaRPr lang="en-GB"/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53B71A59-5B0F-F90C-9DBA-EC45D564C40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069768" y="653146"/>
            <a:ext cx="9122228" cy="4244297"/>
          </a:xfrm>
        </p:spPr>
        <p:txBody>
          <a:bodyPr lIns="0" tIns="0" rIns="0" bIns="0">
            <a:noAutofit/>
          </a:bodyPr>
          <a:lstStyle/>
          <a:p>
            <a:pPr marL="0" lvl="0" indent="-457200">
              <a:buNone/>
            </a:pPr>
            <a:r>
              <a:rPr lang="en-GB" sz="1800" u="sng">
                <a:latin typeface="Times New Roman" pitchFamily="18"/>
              </a:rPr>
              <a:t>Canterbury, D. (2015) </a:t>
            </a:r>
            <a:r>
              <a:rPr lang="en-GB" sz="1800" i="1" u="sng">
                <a:latin typeface="Times New Roman" pitchFamily="18"/>
              </a:rPr>
              <a:t>Advanced bushcraft</a:t>
            </a:r>
            <a:r>
              <a:rPr lang="en-GB" sz="1800" u="sng">
                <a:latin typeface="Times New Roman" pitchFamily="18"/>
              </a:rPr>
              <a:t>. Adams media: London.​</a:t>
            </a:r>
            <a:endParaRPr lang="en-GB" sz="1800">
              <a:latin typeface="Times New Roman" pitchFamily="18"/>
            </a:endParaRP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Canterbury, D. (2016) </a:t>
            </a:r>
            <a:r>
              <a:rPr lang="en-GB" sz="1800" i="1">
                <a:latin typeface="Times New Roman" pitchFamily="18"/>
              </a:rPr>
              <a:t>The Bushcraft Field Guide to Trapping, gathering, and cooking in the wild</a:t>
            </a:r>
            <a:r>
              <a:rPr lang="en-GB" sz="1800">
                <a:latin typeface="Times New Roman" pitchFamily="18"/>
              </a:rPr>
              <a:t>. Adams media: London.​</a:t>
            </a: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Canterbury, D. (2019) </a:t>
            </a:r>
            <a:r>
              <a:rPr lang="en-GB" sz="1800" i="1">
                <a:latin typeface="Times New Roman" pitchFamily="18"/>
              </a:rPr>
              <a:t>Bushcraft Illustrated</a:t>
            </a:r>
            <a:r>
              <a:rPr lang="en-GB" sz="1800">
                <a:latin typeface="Times New Roman" pitchFamily="18"/>
              </a:rPr>
              <a:t>. Adams media: London.​</a:t>
            </a: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Cocks, S. and Simpson, S. (2015) ‘Anthropocentric and Ecocentric: An Application of Environmental Philosophy to Outdoor Recreation and Environmental Education’, </a:t>
            </a:r>
            <a:r>
              <a:rPr lang="en-GB" sz="1800" i="1">
                <a:latin typeface="Times New Roman" pitchFamily="18"/>
              </a:rPr>
              <a:t>The Journal of experiential education</a:t>
            </a:r>
            <a:r>
              <a:rPr lang="en-GB" sz="1800">
                <a:latin typeface="Times New Roman" pitchFamily="18"/>
              </a:rPr>
              <a:t>, 38(3), pp. 216–227.</a:t>
            </a:r>
          </a:p>
          <a:p>
            <a:pPr marL="0" lvl="0" indent="-457200">
              <a:buNone/>
            </a:pPr>
            <a:r>
              <a:rPr lang="en-GB" sz="1800" u="sng">
                <a:latin typeface="Times New Roman" pitchFamily="18"/>
              </a:rPr>
              <a:t>Davis-Berman, J. and Berman, D. (2002</a:t>
            </a:r>
            <a:r>
              <a:rPr lang="en-GB" sz="1800">
                <a:latin typeface="Times New Roman" pitchFamily="18"/>
              </a:rPr>
              <a:t>) ‘Risk and Anxiety in Adventure Programming’, Journal of Experiential Education, 25(2), pp. 10-117. 				</a:t>
            </a:r>
          </a:p>
          <a:p>
            <a:pPr marL="0" lvl="0" indent="-457200">
              <a:buNone/>
            </a:pPr>
            <a:r>
              <a:rPr lang="en-GB" sz="1800" u="sng">
                <a:latin typeface="Times New Roman" pitchFamily="18"/>
              </a:rPr>
              <a:t>Davies, M (2008) ‘Place-based Education in the Global Age: Local Diversity by Gruenewald &amp; Smith</a:t>
            </a:r>
            <a:r>
              <a:rPr lang="en-GB" sz="1800">
                <a:latin typeface="Times New Roman" pitchFamily="18"/>
              </a:rPr>
              <a:t>’, </a:t>
            </a:r>
            <a:r>
              <a:rPr lang="en-GB" sz="1800" i="1">
                <a:latin typeface="Times New Roman" pitchFamily="18"/>
              </a:rPr>
              <a:t>International Journal of Multicultural Education</a:t>
            </a:r>
            <a:r>
              <a:rPr lang="en-GB" sz="1800">
                <a:latin typeface="Times New Roman" pitchFamily="18"/>
              </a:rPr>
              <a:t>, </a:t>
            </a:r>
            <a:r>
              <a:rPr lang="en-GB" sz="1800" i="1">
                <a:latin typeface="Times New Roman" pitchFamily="18"/>
              </a:rPr>
              <a:t>10</a:t>
            </a:r>
            <a:r>
              <a:rPr lang="en-GB" sz="1800">
                <a:latin typeface="Times New Roman" pitchFamily="18"/>
              </a:rPr>
              <a:t>(1), pp. 1-4.</a:t>
            </a: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Deforche, B., Haerens, L., and de Bourdeaudhuij, I. (2011) ‘How to make overweight children exercise and follow the recommendations’, </a:t>
            </a:r>
            <a:r>
              <a:rPr lang="en-GB" sz="1800" i="1">
                <a:latin typeface="Times New Roman" pitchFamily="18"/>
              </a:rPr>
              <a:t>International Journal of Pediatric Obesity</a:t>
            </a:r>
            <a:r>
              <a:rPr lang="en-GB" sz="1800">
                <a:latin typeface="Times New Roman" pitchFamily="18"/>
              </a:rPr>
              <a:t>, </a:t>
            </a:r>
            <a:r>
              <a:rPr lang="en-GB" sz="1800" i="1">
                <a:latin typeface="Times New Roman" pitchFamily="18"/>
              </a:rPr>
              <a:t>6</a:t>
            </a:r>
            <a:r>
              <a:rPr lang="en-GB" sz="1800">
                <a:latin typeface="Times New Roman" pitchFamily="18"/>
              </a:rPr>
              <a:t>(S1), pp. 35–4.</a:t>
            </a: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Fiennes, C. et al. (2015) The Existing Evidence-Base about the Effectiveness of Outdoor Learning, Belgrave Trust, Institute for education, Institute for outdoor education and learning, Giving Evidence. </a:t>
            </a:r>
          </a:p>
          <a:p>
            <a:pPr marL="0" lvl="0" indent="-457200">
              <a:buNone/>
            </a:pPr>
            <a:r>
              <a:rPr lang="en-GB" sz="1800" u="sng">
                <a:latin typeface="Times New Roman" pitchFamily="18"/>
              </a:rPr>
              <a:t>Fraser-Thomas, J., Côté, J. and Deakin, J. (2005) ‘Youth sport programs: an avenue to foster positive youth development</a:t>
            </a:r>
            <a:r>
              <a:rPr lang="en-GB" sz="1800">
                <a:latin typeface="Times New Roman" pitchFamily="18"/>
              </a:rPr>
              <a:t>’, </a:t>
            </a:r>
            <a:r>
              <a:rPr lang="en-GB" sz="1800" i="1">
                <a:latin typeface="Times New Roman" pitchFamily="18"/>
              </a:rPr>
              <a:t>Physical Education and Sport Pedagogy</a:t>
            </a:r>
            <a:r>
              <a:rPr lang="en-GB" sz="1800">
                <a:latin typeface="Times New Roman" pitchFamily="18"/>
              </a:rPr>
              <a:t>, </a:t>
            </a:r>
            <a:r>
              <a:rPr lang="en-GB" sz="1800" i="1">
                <a:latin typeface="Times New Roman" pitchFamily="18"/>
              </a:rPr>
              <a:t>10</a:t>
            </a:r>
            <a:r>
              <a:rPr lang="en-GB" sz="1800">
                <a:latin typeface="Times New Roman" pitchFamily="18"/>
              </a:rPr>
              <a:t>(1), pp. 19–40.</a:t>
            </a: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Future Generations (2015) Well-being of Future Generations Act. Available at: </a:t>
            </a:r>
            <a:r>
              <a:rPr lang="en-GB" sz="1800" u="sng">
                <a:latin typeface="Times New Roman" pitchFamily="18"/>
                <a:hlinkClick r:id="rId2"/>
              </a:rPr>
              <a:t>https://www.futuregenerations.wales/about-us/future-generations-act/</a:t>
            </a:r>
            <a:r>
              <a:rPr lang="en-GB" sz="1800">
                <a:latin typeface="Times New Roman" pitchFamily="18"/>
              </a:rPr>
              <a:t>  (Accessed: 09 December 2022).</a:t>
            </a:r>
          </a:p>
          <a:p>
            <a:pPr marL="0" lvl="0" indent="-457200">
              <a:buNone/>
            </a:pPr>
            <a:r>
              <a:rPr lang="en-GB" sz="1800" u="sng">
                <a:latin typeface="Times New Roman" pitchFamily="18"/>
              </a:rPr>
              <a:t>Jackson, B., Stevenson, K. T., Larson, L. R., Peterson, M. N., and Seekamp, E. (2021) ‘Outdoor Activity Participation Improves Adolescents’ Mental Health and Well-Being during the COVID-19 Pandemic</a:t>
            </a:r>
            <a:r>
              <a:rPr lang="en-GB" sz="1800">
                <a:latin typeface="Times New Roman" pitchFamily="18"/>
              </a:rPr>
              <a:t>’, ‘</a:t>
            </a:r>
            <a:r>
              <a:rPr lang="en-GB" sz="1800" i="1">
                <a:latin typeface="Times New Roman" pitchFamily="18"/>
              </a:rPr>
              <a:t>International Journal of Environmental Research and Public Health’</a:t>
            </a:r>
            <a:r>
              <a:rPr lang="en-GB" sz="1800">
                <a:latin typeface="Times New Roman" pitchFamily="18"/>
              </a:rPr>
              <a:t>, </a:t>
            </a:r>
            <a:r>
              <a:rPr lang="en-GB" sz="1800" i="1">
                <a:latin typeface="Times New Roman" pitchFamily="18"/>
              </a:rPr>
              <a:t>18</a:t>
            </a:r>
            <a:r>
              <a:rPr lang="en-GB" sz="1800">
                <a:latin typeface="Times New Roman" pitchFamily="18"/>
              </a:rPr>
              <a:t>(5), pp. 2506. </a:t>
            </a: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Grinde, B. and Patil, G. (2009) ‘Biophilia: does visual contact with nature impact on health and well-being?’, </a:t>
            </a:r>
            <a:r>
              <a:rPr lang="en-GB" sz="1800" i="1">
                <a:latin typeface="Times New Roman" pitchFamily="18"/>
              </a:rPr>
              <a:t>International Journal of Environmental Research and Public Health</a:t>
            </a:r>
            <a:r>
              <a:rPr lang="en-GB" sz="1800">
                <a:latin typeface="Times New Roman" pitchFamily="18"/>
              </a:rPr>
              <a:t>, 6(9), pp. 2332–2343.</a:t>
            </a: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Ghozy S. et al. (2021) ‘COVID-19 and physical inactivity: Teetering on the edge of a deadlier pandemic?’,</a:t>
            </a:r>
            <a:r>
              <a:rPr lang="en-GB" sz="1800" i="1">
                <a:latin typeface="Times New Roman" pitchFamily="18"/>
              </a:rPr>
              <a:t> Journal of global health</a:t>
            </a:r>
            <a:r>
              <a:rPr lang="en-GB" sz="1800">
                <a:latin typeface="Times New Roman" pitchFamily="18"/>
              </a:rPr>
              <a:t>, 11(11), pp. 03031.</a:t>
            </a:r>
          </a:p>
          <a:p>
            <a:pPr marL="0" lvl="0" indent="-457200">
              <a:buNone/>
            </a:pPr>
            <a:r>
              <a:rPr lang="en-GB" sz="1800" u="sng">
                <a:latin typeface="Times New Roman" pitchFamily="18"/>
              </a:rPr>
              <a:t>Huston, G (2011) ‘Remembering the Roots of Place Meanings for Place-Based Outdoor Education</a:t>
            </a:r>
            <a:r>
              <a:rPr lang="en-GB" sz="1800">
                <a:latin typeface="Times New Roman" pitchFamily="18"/>
              </a:rPr>
              <a:t>’, </a:t>
            </a:r>
            <a:r>
              <a:rPr lang="en-GB" sz="1800" i="1">
                <a:latin typeface="Times New Roman" pitchFamily="18"/>
              </a:rPr>
              <a:t>The Ontario Journal of Outdoor Education</a:t>
            </a:r>
            <a:r>
              <a:rPr lang="en-GB" sz="1800">
                <a:latin typeface="Times New Roman" pitchFamily="18"/>
              </a:rPr>
              <a:t>, 23(3), p19-25.</a:t>
            </a:r>
          </a:p>
          <a:p>
            <a:pPr marL="0" lvl="0" indent="-457200">
              <a:buNone/>
            </a:pPr>
            <a:r>
              <a:rPr lang="en-GB" sz="1800" u="sng">
                <a:latin typeface="Times New Roman" pitchFamily="18"/>
              </a:rPr>
              <a:t>Kaminsky, L.A. </a:t>
            </a:r>
            <a:r>
              <a:rPr lang="en-GB" sz="1800" i="1" u="sng">
                <a:latin typeface="Times New Roman" pitchFamily="18"/>
              </a:rPr>
              <a:t>et al.</a:t>
            </a:r>
            <a:r>
              <a:rPr lang="en-GB" sz="1800" u="sng">
                <a:latin typeface="Times New Roman" pitchFamily="18"/>
              </a:rPr>
              <a:t> (2019</a:t>
            </a:r>
            <a:r>
              <a:rPr lang="en-GB" sz="1800">
                <a:latin typeface="Times New Roman" pitchFamily="18"/>
              </a:rPr>
              <a:t>) ‘Cardiorespiratory fitness and cardiovascular disease - The past, present, and future’, </a:t>
            </a:r>
            <a:r>
              <a:rPr lang="en-GB" sz="1800" i="1">
                <a:latin typeface="Times New Roman" pitchFamily="18"/>
              </a:rPr>
              <a:t>Progress in cardiovascular diseases</a:t>
            </a:r>
            <a:r>
              <a:rPr lang="en-GB" sz="1800">
                <a:latin typeface="Times New Roman" pitchFamily="18"/>
              </a:rPr>
              <a:t>, 62(2), pp. 86–93.</a:t>
            </a: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Kolb, D. (2015) </a:t>
            </a:r>
            <a:r>
              <a:rPr lang="en-GB" sz="1800" i="1">
                <a:latin typeface="Times New Roman" pitchFamily="18"/>
              </a:rPr>
              <a:t>Experiential Learning: Experience as the Source of Learning and Development (2nd ed.).</a:t>
            </a:r>
            <a:r>
              <a:rPr lang="en-GB" sz="1800">
                <a:latin typeface="Times New Roman" pitchFamily="18"/>
              </a:rPr>
              <a:t> London: Pearson Education. </a:t>
            </a:r>
            <a:r>
              <a:rPr lang="en-US" sz="1800">
                <a:latin typeface="Times New Roman" pitchFamily="18"/>
              </a:rPr>
              <a:t>  </a:t>
            </a:r>
            <a:endParaRPr lang="en-GB" sz="1800">
              <a:latin typeface="Times New Roman" pitchFamily="18"/>
            </a:endParaRPr>
          </a:p>
          <a:p>
            <a:pPr marL="0" lvl="0" indent="-457200">
              <a:buNone/>
            </a:pPr>
            <a:r>
              <a:rPr lang="en-GB" sz="1800" u="sng">
                <a:latin typeface="Times New Roman" pitchFamily="18"/>
              </a:rPr>
              <a:t>Lahart, Darcy, P., Gidlow, C. and Calogiuri, G. (2019</a:t>
            </a:r>
            <a:r>
              <a:rPr lang="en-GB" sz="1800">
                <a:latin typeface="Times New Roman" pitchFamily="18"/>
              </a:rPr>
              <a:t>) </a:t>
            </a:r>
            <a:r>
              <a:rPr lang="en-GB" sz="1800" i="1">
                <a:latin typeface="Times New Roman" pitchFamily="18"/>
              </a:rPr>
              <a:t>The Effects of Green Exercise on Physical and Mental Wellbeing: A Systematic Review.</a:t>
            </a:r>
            <a:r>
              <a:rPr lang="en-GB" sz="1800">
                <a:latin typeface="Times New Roman" pitchFamily="18"/>
              </a:rPr>
              <a:t> </a:t>
            </a:r>
          </a:p>
          <a:p>
            <a:pPr marL="0" lvl="0" indent="-457200">
              <a:buNone/>
            </a:pPr>
            <a:r>
              <a:rPr lang="en-GB" sz="1800" u="sng">
                <a:latin typeface="Times New Roman" pitchFamily="18"/>
              </a:rPr>
              <a:t>Lemme, T. (2020) Connection with nature in the UK during the Covid-19 lockdown</a:t>
            </a:r>
            <a:r>
              <a:rPr lang="en-GB" sz="1800">
                <a:latin typeface="Times New Roman" pitchFamily="18"/>
              </a:rPr>
              <a:t>. University of Cumbria. </a:t>
            </a: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Louv, R. (2012) </a:t>
            </a:r>
            <a:r>
              <a:rPr lang="en-GB" sz="1800" i="1">
                <a:latin typeface="Times New Roman" pitchFamily="18"/>
              </a:rPr>
              <a:t>The Nature Principle</a:t>
            </a:r>
            <a:r>
              <a:rPr lang="en-GB" sz="1800">
                <a:latin typeface="Times New Roman" pitchFamily="18"/>
              </a:rPr>
              <a:t>. New York: Workman publishing.</a:t>
            </a:r>
            <a:r>
              <a:rPr lang="en-US" sz="1800">
                <a:latin typeface="Times New Roman" pitchFamily="18"/>
              </a:rPr>
              <a:t> </a:t>
            </a:r>
            <a:endParaRPr lang="en-GB" sz="1800">
              <a:latin typeface="Times New Roman" pitchFamily="18"/>
            </a:endParaRPr>
          </a:p>
          <a:p>
            <a:pPr marL="0" lvl="0" indent="-457200">
              <a:buNone/>
            </a:pPr>
            <a:r>
              <a:rPr lang="en-GB" sz="1800" u="sng">
                <a:latin typeface="Times New Roman" pitchFamily="18"/>
              </a:rPr>
              <a:t>Mackenzie, S. and Goodnow, J. (2021) ‘Adventure in the Age of COVID-19: Embracing Microadventures and Locavism in a Post-Pandemic World</a:t>
            </a:r>
            <a:r>
              <a:rPr lang="en-GB" sz="1800">
                <a:latin typeface="Times New Roman" pitchFamily="18"/>
              </a:rPr>
              <a:t>’, </a:t>
            </a:r>
            <a:r>
              <a:rPr lang="en-GB" sz="1800" i="1">
                <a:latin typeface="Times New Roman" pitchFamily="18"/>
              </a:rPr>
              <a:t>Leisure Sciences</a:t>
            </a:r>
            <a:r>
              <a:rPr lang="en-GB" sz="1800">
                <a:latin typeface="Times New Roman" pitchFamily="18"/>
              </a:rPr>
              <a:t>, </a:t>
            </a:r>
            <a:r>
              <a:rPr lang="en-GB" sz="1800" i="1">
                <a:latin typeface="Times New Roman" pitchFamily="18"/>
              </a:rPr>
              <a:t>43</a:t>
            </a:r>
            <a:r>
              <a:rPr lang="en-GB" sz="1800">
                <a:latin typeface="Times New Roman" pitchFamily="18"/>
              </a:rPr>
              <a:t>(1-2), pp. 62–69. </a:t>
            </a: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Marselle, M., Warber, S. and Irvine, K. (2012) ‘Natural health service: enhancing wellbeing with group walks in green spaces’, </a:t>
            </a:r>
            <a:r>
              <a:rPr lang="en-GB" sz="1800" i="1">
                <a:latin typeface="Times New Roman" pitchFamily="18"/>
              </a:rPr>
              <a:t>BMC Complementary and Alternative Medicine</a:t>
            </a:r>
            <a:r>
              <a:rPr lang="en-GB" sz="1800">
                <a:latin typeface="Times New Roman" pitchFamily="18"/>
              </a:rPr>
              <a:t>, 12(S1), pp. 324–324.</a:t>
            </a: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McNamee, M.J. (2007) </a:t>
            </a:r>
            <a:r>
              <a:rPr lang="en-GB" sz="1800" i="1">
                <a:latin typeface="Times New Roman" pitchFamily="18"/>
              </a:rPr>
              <a:t>Philosophy, risk and adventure sports</a:t>
            </a:r>
            <a:r>
              <a:rPr lang="en-GB" sz="1800">
                <a:latin typeface="Times New Roman" pitchFamily="18"/>
              </a:rPr>
              <a:t>. London: Routledge.</a:t>
            </a: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Mutz, M. and Müller, J. (2016) ‘Mental health benefits of outdoor adventures: Results from two pilot studies’, </a:t>
            </a:r>
            <a:r>
              <a:rPr lang="en-GB" sz="1800" i="1">
                <a:latin typeface="Times New Roman" pitchFamily="18"/>
              </a:rPr>
              <a:t>Journal of Adolescence</a:t>
            </a:r>
            <a:r>
              <a:rPr lang="en-GB" sz="1800">
                <a:latin typeface="Times New Roman" pitchFamily="18"/>
              </a:rPr>
              <a:t>, 49(10), pp. 105-114.</a:t>
            </a: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Mutz, M., Müller, J. and Göring, A. (2019) ‘Outdoor adventures and adolescents’ mental health: daily screen time as a moderator of changes’, </a:t>
            </a:r>
            <a:r>
              <a:rPr lang="en-GB" sz="1800" i="1">
                <a:latin typeface="Times New Roman" pitchFamily="18"/>
              </a:rPr>
              <a:t>Journal of adventure education and outdoor learning</a:t>
            </a:r>
            <a:r>
              <a:rPr lang="en-GB" sz="1800">
                <a:latin typeface="Times New Roman" pitchFamily="18"/>
              </a:rPr>
              <a:t>, 19(1), pp. 56–66.</a:t>
            </a: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Richmond, D. </a:t>
            </a:r>
            <a:r>
              <a:rPr lang="en-GB" sz="1800" i="1">
                <a:latin typeface="Times New Roman" pitchFamily="18"/>
              </a:rPr>
              <a:t>et al.</a:t>
            </a:r>
            <a:r>
              <a:rPr lang="en-GB" sz="1800">
                <a:latin typeface="Times New Roman" pitchFamily="18"/>
              </a:rPr>
              <a:t> (2018) ‘Complementing classroom learning through outdoor adventure education: out-of-school-time experiences that make a difference’, </a:t>
            </a:r>
            <a:r>
              <a:rPr lang="en-GB" sz="1800" i="1">
                <a:latin typeface="Times New Roman" pitchFamily="18"/>
              </a:rPr>
              <a:t>Journal of adventure education and outdoor learning</a:t>
            </a:r>
            <a:r>
              <a:rPr lang="en-GB" sz="1800">
                <a:latin typeface="Times New Roman" pitchFamily="18"/>
              </a:rPr>
              <a:t>, 18(1), pp. 36–52.</a:t>
            </a:r>
          </a:p>
          <a:p>
            <a:pPr marL="0" lvl="0" indent="-457200">
              <a:buNone/>
            </a:pPr>
            <a:r>
              <a:rPr lang="en-GB" sz="1800" u="sng">
                <a:latin typeface="Times New Roman" pitchFamily="18"/>
              </a:rPr>
              <a:t>Robinson, E., et al</a:t>
            </a:r>
            <a:r>
              <a:rPr lang="en-GB" sz="1800" i="1" u="sng">
                <a:latin typeface="Times New Roman" pitchFamily="18"/>
              </a:rPr>
              <a:t>.</a:t>
            </a:r>
            <a:r>
              <a:rPr lang="en-GB" sz="1800" u="sng">
                <a:latin typeface="Times New Roman" pitchFamily="18"/>
              </a:rPr>
              <a:t> (2022) ‘A systematic review and meta-analysis of longitudinal cohort studies comparing mental health before versus during the COVID-19 pandemic in 2020</a:t>
            </a:r>
            <a:r>
              <a:rPr lang="en-GB" sz="1800">
                <a:latin typeface="Times New Roman" pitchFamily="18"/>
              </a:rPr>
              <a:t>’, </a:t>
            </a:r>
            <a:r>
              <a:rPr lang="en-GB" sz="1800" i="1">
                <a:latin typeface="Times New Roman" pitchFamily="18"/>
              </a:rPr>
              <a:t>Journal of affective disorders</a:t>
            </a:r>
            <a:r>
              <a:rPr lang="en-GB" sz="1800">
                <a:latin typeface="Times New Roman" pitchFamily="18"/>
              </a:rPr>
              <a:t>, 296, pp. 567–576.</a:t>
            </a: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Senedd Research (2019)</a:t>
            </a:r>
            <a:r>
              <a:rPr lang="en-GB" sz="1800" i="1">
                <a:latin typeface="Times New Roman" pitchFamily="18"/>
              </a:rPr>
              <a:t> Physical inactivity and obesity in children and young people - national health crisis says committee</a:t>
            </a:r>
            <a:r>
              <a:rPr lang="en-GB" sz="1800">
                <a:latin typeface="Times New Roman" pitchFamily="18"/>
              </a:rPr>
              <a:t>. Available at: </a:t>
            </a:r>
            <a:r>
              <a:rPr lang="en-GB" sz="1800" u="sng">
                <a:latin typeface="Times New Roman" pitchFamily="18"/>
                <a:hlinkClick r:id="rId3"/>
              </a:rPr>
              <a:t>https://research.senedd.wales/research-articles/physical-inactivity-and-obesity-in-children-and-young-people-a-national-health-crisis-says-committee/</a:t>
            </a:r>
            <a:r>
              <a:rPr lang="en-GB" sz="1800">
                <a:latin typeface="Times New Roman" pitchFamily="18"/>
              </a:rPr>
              <a:t>(Accessed: 09 December 2022).</a:t>
            </a:r>
            <a:r>
              <a:rPr lang="en-US" sz="1800">
                <a:latin typeface="Times New Roman" pitchFamily="18"/>
              </a:rPr>
              <a:t> </a:t>
            </a:r>
            <a:endParaRPr lang="en-GB" sz="1800">
              <a:latin typeface="Times New Roman" pitchFamily="18"/>
            </a:endParaRPr>
          </a:p>
          <a:p>
            <a:pPr marL="0" lvl="0" indent="-457200">
              <a:buNone/>
            </a:pPr>
            <a:r>
              <a:rPr lang="en-GB" sz="1800" u="sng">
                <a:latin typeface="Times New Roman" pitchFamily="18"/>
              </a:rPr>
              <a:t>TEDx Talk (2016</a:t>
            </a:r>
            <a:r>
              <a:rPr lang="en-GB" sz="1800">
                <a:latin typeface="Times New Roman" pitchFamily="18"/>
              </a:rPr>
              <a:t>) Three Simple, Fun and Effective Tools to Help Manage Risk [Video]. Available at: https://www.youtube.com/watch?v=MTdFkPTTnsA (Accessed: 09 December 2022). </a:t>
            </a: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The Institute for Outdoor Learning (2022) Evidence. Available at: https://www.outdoor-learning-research.org/Evidence (Accessed: 09 December 2022). </a:t>
            </a: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Van der Fels, I., et al. (2014) ‘The relationship between motor skills and cognitive skills in 4–16 year old typically developing children: A systematic review’ </a:t>
            </a:r>
            <a:r>
              <a:rPr lang="en-GB" sz="1800" i="1">
                <a:latin typeface="Times New Roman" pitchFamily="18"/>
              </a:rPr>
              <a:t>Journal of Science and Medicine in Sport</a:t>
            </a:r>
            <a:r>
              <a:rPr lang="en-GB" sz="1800">
                <a:latin typeface="Times New Roman" pitchFamily="18"/>
              </a:rPr>
              <a:t>, </a:t>
            </a:r>
            <a:r>
              <a:rPr lang="en-GB" sz="1800" i="1">
                <a:latin typeface="Times New Roman" pitchFamily="18"/>
              </a:rPr>
              <a:t>18</a:t>
            </a:r>
            <a:r>
              <a:rPr lang="en-GB" sz="1800">
                <a:latin typeface="Times New Roman" pitchFamily="18"/>
              </a:rPr>
              <a:t>(6), pp. 697–703.</a:t>
            </a:r>
            <a:r>
              <a:rPr lang="en-US" sz="1800">
                <a:latin typeface="Times New Roman" pitchFamily="18"/>
              </a:rPr>
              <a:t> </a:t>
            </a:r>
            <a:endParaRPr lang="en-GB" sz="1800">
              <a:latin typeface="Times New Roman" pitchFamily="18"/>
            </a:endParaRP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Welsh Government (2020) Curriculum for Wales: overview. Available at: </a:t>
            </a:r>
            <a:r>
              <a:rPr lang="en-GB" sz="1800" u="sng">
                <a:latin typeface="Times New Roman" pitchFamily="18"/>
                <a:hlinkClick r:id="rId4"/>
              </a:rPr>
              <a:t>https://gov.wales/curriculum-wales-overview</a:t>
            </a:r>
            <a:r>
              <a:rPr lang="en-GB" sz="1800">
                <a:latin typeface="Times New Roman" pitchFamily="18"/>
              </a:rPr>
              <a:t> (Accessed: 09 December 2022).</a:t>
            </a:r>
          </a:p>
          <a:p>
            <a:pPr marL="0" lvl="0" indent="0">
              <a:buNone/>
            </a:pPr>
            <a:endParaRPr lang="en-GB" sz="240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54E5A981-90D4-C4EA-DB9C-03A76A63E871}"/>
              </a:ext>
            </a:extLst>
          </p:cNvPr>
          <p:cNvSpPr txBox="1"/>
          <p:nvPr/>
        </p:nvSpPr>
        <p:spPr>
          <a:xfrm>
            <a:off x="10945368" y="457200"/>
            <a:ext cx="987552" cy="2743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2DFE01D5-C2A4-FD4B-A03A-C02F79C5C51E}" type="slidenum">
              <a:t>16</a:t>
            </a:fld>
            <a:endParaRPr lang="en-US" sz="1200" b="0" i="0" u="none" strike="noStrike" kern="1200" cap="none" spc="0" baseline="0">
              <a:solidFill>
                <a:srgbClr val="1F2C8F"/>
              </a:solidFill>
              <a:uFillTx/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2C2370-8C48-7901-058C-BAE0A329F57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178548" y="0"/>
            <a:ext cx="7013448" cy="1627632"/>
          </a:xfrm>
        </p:spPr>
        <p:txBody>
          <a:bodyPr/>
          <a:lstStyle/>
          <a:p>
            <a:pPr lvl="0"/>
            <a:r>
              <a:rPr lang="en-GB" sz="2400">
                <a:latin typeface="Times New Roman" pitchFamily="18"/>
              </a:rPr>
              <a:t>References</a:t>
            </a:r>
            <a:r>
              <a:rPr lang="en-GB" sz="1800">
                <a:latin typeface="Times New Roman" pitchFamily="18"/>
              </a:rPr>
              <a:t>  </a:t>
            </a:r>
            <a:br>
              <a:rPr lang="en-GB" sz="1800">
                <a:latin typeface="Times New Roman" pitchFamily="18"/>
              </a:rPr>
            </a:br>
            <a:endParaRPr lang="en-GB"/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0347B312-0D58-9321-272E-C5E95D1C030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069768" y="653146"/>
            <a:ext cx="9122228" cy="4244297"/>
          </a:xfrm>
        </p:spPr>
        <p:txBody>
          <a:bodyPr lIns="0" tIns="0" rIns="0" bIns="0">
            <a:noAutofit/>
          </a:bodyPr>
          <a:lstStyle/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Future Generations (2015) Well-being of Future Generations Act. Available at: </a:t>
            </a:r>
            <a:r>
              <a:rPr lang="en-GB" sz="1800" u="sng">
                <a:latin typeface="Times New Roman" pitchFamily="18"/>
                <a:hlinkClick r:id="rId2"/>
              </a:rPr>
              <a:t>https://www.futuregenerations.wales/about-us/future-generations-act/</a:t>
            </a:r>
            <a:r>
              <a:rPr lang="en-GB" sz="1800">
                <a:latin typeface="Times New Roman" pitchFamily="18"/>
              </a:rPr>
              <a:t>  (Accessed: 09 December 2022).</a:t>
            </a:r>
          </a:p>
          <a:p>
            <a:pPr marL="0" lvl="0" indent="-457200">
              <a:buNone/>
            </a:pPr>
            <a:r>
              <a:rPr lang="en-GB" sz="1800" u="sng">
                <a:latin typeface="Times New Roman" pitchFamily="18"/>
              </a:rPr>
              <a:t>Jackson, B., Stevenson, K. T., Larson, L. R., Peterson, M. N., and Seekamp, E. (2021) ‘Outdoor Activity Participation Improves Adolescents’ Mental Health and Well-Being during the COVID-19 Pandemic</a:t>
            </a:r>
            <a:r>
              <a:rPr lang="en-GB" sz="1800">
                <a:latin typeface="Times New Roman" pitchFamily="18"/>
              </a:rPr>
              <a:t>’, ‘</a:t>
            </a:r>
            <a:r>
              <a:rPr lang="en-GB" sz="1800" i="1">
                <a:latin typeface="Times New Roman" pitchFamily="18"/>
              </a:rPr>
              <a:t>International Journal of Environmental Research and Public Health’</a:t>
            </a:r>
            <a:r>
              <a:rPr lang="en-GB" sz="1800">
                <a:latin typeface="Times New Roman" pitchFamily="18"/>
              </a:rPr>
              <a:t>, </a:t>
            </a:r>
            <a:r>
              <a:rPr lang="en-GB" sz="1800" i="1">
                <a:latin typeface="Times New Roman" pitchFamily="18"/>
              </a:rPr>
              <a:t>18</a:t>
            </a:r>
            <a:r>
              <a:rPr lang="en-GB" sz="1800">
                <a:latin typeface="Times New Roman" pitchFamily="18"/>
              </a:rPr>
              <a:t>(5), pp. 2506. </a:t>
            </a: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Grinde, B. and Patil, G. (2009) ‘Biophilia: does visual contact with nature impact on health and well-being?’, </a:t>
            </a:r>
            <a:r>
              <a:rPr lang="en-GB" sz="1800" i="1">
                <a:latin typeface="Times New Roman" pitchFamily="18"/>
              </a:rPr>
              <a:t>International Journal of Environmental Research and Public Health</a:t>
            </a:r>
            <a:r>
              <a:rPr lang="en-GB" sz="1800">
                <a:latin typeface="Times New Roman" pitchFamily="18"/>
              </a:rPr>
              <a:t>, 6(9), pp. 2332–2343.</a:t>
            </a: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Ghozy S. et al. (2021) ‘COVID-19 and physical inactivity: Teetering on the edge of a deadlier pandemic?’,</a:t>
            </a:r>
            <a:r>
              <a:rPr lang="en-GB" sz="1800" i="1">
                <a:latin typeface="Times New Roman" pitchFamily="18"/>
              </a:rPr>
              <a:t> Journal of global health</a:t>
            </a:r>
            <a:r>
              <a:rPr lang="en-GB" sz="1800">
                <a:latin typeface="Times New Roman" pitchFamily="18"/>
              </a:rPr>
              <a:t>, 11(11), pp. 03031.</a:t>
            </a:r>
          </a:p>
          <a:p>
            <a:pPr marL="0" lvl="0" indent="-457200">
              <a:buNone/>
            </a:pPr>
            <a:r>
              <a:rPr lang="en-GB" sz="1800" u="sng">
                <a:latin typeface="Times New Roman" pitchFamily="18"/>
              </a:rPr>
              <a:t>Huston, G (2011) ‘Remembering the Roots of Place Meanings for Place-Based Outdoor Education</a:t>
            </a:r>
            <a:r>
              <a:rPr lang="en-GB" sz="1800">
                <a:latin typeface="Times New Roman" pitchFamily="18"/>
              </a:rPr>
              <a:t>’, </a:t>
            </a:r>
            <a:r>
              <a:rPr lang="en-GB" sz="1800" i="1">
                <a:latin typeface="Times New Roman" pitchFamily="18"/>
              </a:rPr>
              <a:t>The Ontario Journal of Outdoor Education</a:t>
            </a:r>
            <a:r>
              <a:rPr lang="en-GB" sz="1800">
                <a:latin typeface="Times New Roman" pitchFamily="18"/>
              </a:rPr>
              <a:t>, 23(3), p19-25.</a:t>
            </a:r>
          </a:p>
          <a:p>
            <a:pPr marL="0" lvl="0" indent="-457200">
              <a:buNone/>
            </a:pPr>
            <a:r>
              <a:rPr lang="en-GB" sz="1800" u="sng">
                <a:latin typeface="Times New Roman" pitchFamily="18"/>
              </a:rPr>
              <a:t>Kaminsky, L.A. </a:t>
            </a:r>
            <a:r>
              <a:rPr lang="en-GB" sz="1800" i="1" u="sng">
                <a:latin typeface="Times New Roman" pitchFamily="18"/>
              </a:rPr>
              <a:t>et al.</a:t>
            </a:r>
            <a:r>
              <a:rPr lang="en-GB" sz="1800" u="sng">
                <a:latin typeface="Times New Roman" pitchFamily="18"/>
              </a:rPr>
              <a:t> (2019</a:t>
            </a:r>
            <a:r>
              <a:rPr lang="en-GB" sz="1800">
                <a:latin typeface="Times New Roman" pitchFamily="18"/>
              </a:rPr>
              <a:t>) ‘Cardiorespiratory fitness and cardiovascular disease - The past, present, and future’, </a:t>
            </a:r>
            <a:r>
              <a:rPr lang="en-GB" sz="1800" i="1">
                <a:latin typeface="Times New Roman" pitchFamily="18"/>
              </a:rPr>
              <a:t>Progress in cardiovascular diseases</a:t>
            </a:r>
            <a:r>
              <a:rPr lang="en-GB" sz="1800">
                <a:latin typeface="Times New Roman" pitchFamily="18"/>
              </a:rPr>
              <a:t>, 62(2), pp. 86–93.</a:t>
            </a: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Kolb, D. (2015) </a:t>
            </a:r>
            <a:r>
              <a:rPr lang="en-GB" sz="1800" i="1">
                <a:latin typeface="Times New Roman" pitchFamily="18"/>
              </a:rPr>
              <a:t>Experiential Learning: Experience as the Source of Learning and Development (2nd ed.).</a:t>
            </a:r>
            <a:r>
              <a:rPr lang="en-GB" sz="1800">
                <a:latin typeface="Times New Roman" pitchFamily="18"/>
              </a:rPr>
              <a:t> London: Pearson Education. </a:t>
            </a:r>
            <a:r>
              <a:rPr lang="en-US" sz="1800">
                <a:latin typeface="Times New Roman" pitchFamily="18"/>
              </a:rPr>
              <a:t>  </a:t>
            </a:r>
            <a:endParaRPr lang="en-GB" sz="1800">
              <a:latin typeface="Times New Roman" pitchFamily="18"/>
            </a:endParaRPr>
          </a:p>
          <a:p>
            <a:pPr marL="0" lvl="0" indent="-457200">
              <a:buNone/>
            </a:pPr>
            <a:r>
              <a:rPr lang="en-GB" sz="1800" u="sng">
                <a:latin typeface="Times New Roman" pitchFamily="18"/>
              </a:rPr>
              <a:t>Lahart, Darcy, P., Gidlow, C. and Calogiuri, G. (2019</a:t>
            </a:r>
            <a:r>
              <a:rPr lang="en-GB" sz="1800">
                <a:latin typeface="Times New Roman" pitchFamily="18"/>
              </a:rPr>
              <a:t>) </a:t>
            </a:r>
            <a:r>
              <a:rPr lang="en-GB" sz="1800" i="1">
                <a:latin typeface="Times New Roman" pitchFamily="18"/>
              </a:rPr>
              <a:t>The Effects of Green Exercise on Physical and Mental Wellbeing: A Systematic Review.</a:t>
            </a:r>
            <a:r>
              <a:rPr lang="en-GB" sz="1800">
                <a:latin typeface="Times New Roman" pitchFamily="18"/>
              </a:rPr>
              <a:t> </a:t>
            </a:r>
          </a:p>
          <a:p>
            <a:pPr marL="0" lvl="0" indent="-457200">
              <a:buNone/>
            </a:pPr>
            <a:r>
              <a:rPr lang="en-GB" sz="1800" u="sng">
                <a:latin typeface="Times New Roman" pitchFamily="18"/>
              </a:rPr>
              <a:t>Lemme, T. (2020) Connection with nature in the UK during the Covid-19 lockdown</a:t>
            </a:r>
            <a:r>
              <a:rPr lang="en-GB" sz="1800">
                <a:latin typeface="Times New Roman" pitchFamily="18"/>
              </a:rPr>
              <a:t>. University of Cumbria. </a:t>
            </a: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Louv, R. (2012) </a:t>
            </a:r>
            <a:r>
              <a:rPr lang="en-GB" sz="1800" i="1">
                <a:latin typeface="Times New Roman" pitchFamily="18"/>
              </a:rPr>
              <a:t>The Nature Principle</a:t>
            </a:r>
            <a:r>
              <a:rPr lang="en-GB" sz="1800">
                <a:latin typeface="Times New Roman" pitchFamily="18"/>
              </a:rPr>
              <a:t>. New York: Workman publishing.</a:t>
            </a:r>
            <a:r>
              <a:rPr lang="en-US" sz="1800">
                <a:latin typeface="Times New Roman" pitchFamily="18"/>
              </a:rPr>
              <a:t> </a:t>
            </a:r>
            <a:endParaRPr lang="en-GB" sz="1800">
              <a:latin typeface="Times New Roman" pitchFamily="18"/>
            </a:endParaRPr>
          </a:p>
          <a:p>
            <a:pPr marL="0" lvl="0" indent="-457200">
              <a:buNone/>
            </a:pPr>
            <a:r>
              <a:rPr lang="en-GB" sz="1800" u="sng">
                <a:latin typeface="Times New Roman" pitchFamily="18"/>
              </a:rPr>
              <a:t>Mackenzie, S. and Goodnow, J. (2021) ‘Adventure in the Age of COVID-19: Embracing Microadventures and Locavism in a Post-Pandemic World</a:t>
            </a:r>
            <a:r>
              <a:rPr lang="en-GB" sz="1800">
                <a:latin typeface="Times New Roman" pitchFamily="18"/>
              </a:rPr>
              <a:t>’, </a:t>
            </a:r>
            <a:r>
              <a:rPr lang="en-GB" sz="1800" i="1">
                <a:latin typeface="Times New Roman" pitchFamily="18"/>
              </a:rPr>
              <a:t>Leisure Sciences</a:t>
            </a:r>
            <a:r>
              <a:rPr lang="en-GB" sz="1800">
                <a:latin typeface="Times New Roman" pitchFamily="18"/>
              </a:rPr>
              <a:t>, </a:t>
            </a:r>
            <a:r>
              <a:rPr lang="en-GB" sz="1800" i="1">
                <a:latin typeface="Times New Roman" pitchFamily="18"/>
              </a:rPr>
              <a:t>43</a:t>
            </a:r>
            <a:r>
              <a:rPr lang="en-GB" sz="1800">
                <a:latin typeface="Times New Roman" pitchFamily="18"/>
              </a:rPr>
              <a:t>(1-2), pp. 62–69. </a:t>
            </a: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Marselle, M., Warber, S. and Irvine, K. (2012) ‘Natural health service: enhancing wellbeing with group walks in green spaces’, </a:t>
            </a:r>
            <a:r>
              <a:rPr lang="en-GB" sz="1800" i="1">
                <a:latin typeface="Times New Roman" pitchFamily="18"/>
              </a:rPr>
              <a:t>BMC Complementary and Alternative Medicine</a:t>
            </a:r>
            <a:r>
              <a:rPr lang="en-GB" sz="1800">
                <a:latin typeface="Times New Roman" pitchFamily="18"/>
              </a:rPr>
              <a:t>, 12(S1), pp. 324–324.</a:t>
            </a: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McNamee, M.J. (2007) </a:t>
            </a:r>
            <a:r>
              <a:rPr lang="en-GB" sz="1800" i="1">
                <a:latin typeface="Times New Roman" pitchFamily="18"/>
              </a:rPr>
              <a:t>Philosophy, risk and adventure sports</a:t>
            </a:r>
            <a:r>
              <a:rPr lang="en-GB" sz="1800">
                <a:latin typeface="Times New Roman" pitchFamily="18"/>
              </a:rPr>
              <a:t>. London: Routledge.</a:t>
            </a: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Mutz, M. and Müller, J. (2016) ‘Mental health benefits of outdoor adventures: Results from two pilot studies’, </a:t>
            </a:r>
            <a:r>
              <a:rPr lang="en-GB" sz="1800" i="1">
                <a:latin typeface="Times New Roman" pitchFamily="18"/>
              </a:rPr>
              <a:t>Journal of Adolescence</a:t>
            </a:r>
            <a:r>
              <a:rPr lang="en-GB" sz="1800">
                <a:latin typeface="Times New Roman" pitchFamily="18"/>
              </a:rPr>
              <a:t>, 49(10), pp. 105-114.</a:t>
            </a: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Mutz, M., Müller, J. and Göring, A. (2019) ‘Outdoor adventures and adolescents’ mental health: daily screen time as a moderator of changes’, </a:t>
            </a:r>
            <a:r>
              <a:rPr lang="en-GB" sz="1800" i="1">
                <a:latin typeface="Times New Roman" pitchFamily="18"/>
              </a:rPr>
              <a:t>Journal of adventure education and outdoor learning</a:t>
            </a:r>
            <a:r>
              <a:rPr lang="en-GB" sz="1800">
                <a:latin typeface="Times New Roman" pitchFamily="18"/>
              </a:rPr>
              <a:t>, 19(1), pp. 56–66.</a:t>
            </a: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Richmond, D. </a:t>
            </a:r>
            <a:r>
              <a:rPr lang="en-GB" sz="1800" i="1">
                <a:latin typeface="Times New Roman" pitchFamily="18"/>
              </a:rPr>
              <a:t>et al.</a:t>
            </a:r>
            <a:r>
              <a:rPr lang="en-GB" sz="1800">
                <a:latin typeface="Times New Roman" pitchFamily="18"/>
              </a:rPr>
              <a:t> (2018) ‘Complementing classroom learning through outdoor adventure education: out-of-school-time experiences that make a difference’, </a:t>
            </a:r>
            <a:r>
              <a:rPr lang="en-GB" sz="1800" i="1">
                <a:latin typeface="Times New Roman" pitchFamily="18"/>
              </a:rPr>
              <a:t>Journal of adventure education and outdoor learning</a:t>
            </a:r>
            <a:r>
              <a:rPr lang="en-GB" sz="1800">
                <a:latin typeface="Times New Roman" pitchFamily="18"/>
              </a:rPr>
              <a:t>, 18(1), pp. 36–52.</a:t>
            </a:r>
          </a:p>
          <a:p>
            <a:pPr marL="0" lvl="0" indent="-457200">
              <a:buNone/>
            </a:pPr>
            <a:r>
              <a:rPr lang="en-GB" sz="1800" u="sng">
                <a:latin typeface="Times New Roman" pitchFamily="18"/>
              </a:rPr>
              <a:t>Robinson, E., et al</a:t>
            </a:r>
            <a:r>
              <a:rPr lang="en-GB" sz="1800" i="1" u="sng">
                <a:latin typeface="Times New Roman" pitchFamily="18"/>
              </a:rPr>
              <a:t>.</a:t>
            </a:r>
            <a:r>
              <a:rPr lang="en-GB" sz="1800" u="sng">
                <a:latin typeface="Times New Roman" pitchFamily="18"/>
              </a:rPr>
              <a:t> (2022) ‘A systematic review and meta-analysis of longitudinal cohort studies comparing mental health before versus during the COVID-19 pandemic in 2020</a:t>
            </a:r>
            <a:r>
              <a:rPr lang="en-GB" sz="1800">
                <a:latin typeface="Times New Roman" pitchFamily="18"/>
              </a:rPr>
              <a:t>’, </a:t>
            </a:r>
            <a:r>
              <a:rPr lang="en-GB" sz="1800" i="1">
                <a:latin typeface="Times New Roman" pitchFamily="18"/>
              </a:rPr>
              <a:t>Journal of affective disorders</a:t>
            </a:r>
            <a:r>
              <a:rPr lang="en-GB" sz="1800">
                <a:latin typeface="Times New Roman" pitchFamily="18"/>
              </a:rPr>
              <a:t>, 296, pp. 567–576.</a:t>
            </a: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Senedd Research (2019)</a:t>
            </a:r>
            <a:r>
              <a:rPr lang="en-GB" sz="1800" i="1">
                <a:latin typeface="Times New Roman" pitchFamily="18"/>
              </a:rPr>
              <a:t> Physical inactivity and obesity in children and young people - national health crisis says committee</a:t>
            </a:r>
            <a:r>
              <a:rPr lang="en-GB" sz="1800">
                <a:latin typeface="Times New Roman" pitchFamily="18"/>
              </a:rPr>
              <a:t>. Available at: </a:t>
            </a:r>
            <a:r>
              <a:rPr lang="en-GB" sz="1800" u="sng">
                <a:latin typeface="Times New Roman" pitchFamily="18"/>
                <a:hlinkClick r:id="rId3"/>
              </a:rPr>
              <a:t>https://research.senedd.wales/research-articles/physical-inactivity-and-obesity-in-children-and-young-people-a-national-health-crisis-says-committee/</a:t>
            </a:r>
            <a:r>
              <a:rPr lang="en-GB" sz="1800">
                <a:latin typeface="Times New Roman" pitchFamily="18"/>
              </a:rPr>
              <a:t>(Accessed: 09 December 2022).</a:t>
            </a:r>
            <a:r>
              <a:rPr lang="en-US" sz="1800">
                <a:latin typeface="Times New Roman" pitchFamily="18"/>
              </a:rPr>
              <a:t> </a:t>
            </a:r>
            <a:endParaRPr lang="en-GB" sz="1800">
              <a:latin typeface="Times New Roman" pitchFamily="18"/>
            </a:endParaRPr>
          </a:p>
          <a:p>
            <a:pPr marL="0" lvl="0" indent="-457200">
              <a:buNone/>
            </a:pPr>
            <a:r>
              <a:rPr lang="en-GB" sz="1800" u="sng">
                <a:latin typeface="Times New Roman" pitchFamily="18"/>
              </a:rPr>
              <a:t>TEDx Talk (2016</a:t>
            </a:r>
            <a:r>
              <a:rPr lang="en-GB" sz="1800">
                <a:latin typeface="Times New Roman" pitchFamily="18"/>
              </a:rPr>
              <a:t>) Three Simple, Fun and Effective Tools to Help Manage Risk [Video]. Available at: https://www.youtube.com/watch?v=MTdFkPTTnsA (Accessed: 09 December 2022). </a:t>
            </a: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The Institute for Outdoor Learning (2022) Evidence. Available at: https://www.outdoor-learning-research.org/Evidence (Accessed: 09 December 2022). </a:t>
            </a: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Van der Fels, I., et al. (2014) ‘The relationship between motor skills and cognitive skills in 4–16 year old typically developing children: A systematic review’ </a:t>
            </a:r>
            <a:r>
              <a:rPr lang="en-GB" sz="1800" i="1">
                <a:latin typeface="Times New Roman" pitchFamily="18"/>
              </a:rPr>
              <a:t>Journal of Science and Medicine in Sport</a:t>
            </a:r>
            <a:r>
              <a:rPr lang="en-GB" sz="1800">
                <a:latin typeface="Times New Roman" pitchFamily="18"/>
              </a:rPr>
              <a:t>, </a:t>
            </a:r>
            <a:r>
              <a:rPr lang="en-GB" sz="1800" i="1">
                <a:latin typeface="Times New Roman" pitchFamily="18"/>
              </a:rPr>
              <a:t>18</a:t>
            </a:r>
            <a:r>
              <a:rPr lang="en-GB" sz="1800">
                <a:latin typeface="Times New Roman" pitchFamily="18"/>
              </a:rPr>
              <a:t>(6), pp. 697–703.</a:t>
            </a:r>
            <a:r>
              <a:rPr lang="en-US" sz="1800">
                <a:latin typeface="Times New Roman" pitchFamily="18"/>
              </a:rPr>
              <a:t> </a:t>
            </a:r>
            <a:endParaRPr lang="en-GB" sz="1800">
              <a:latin typeface="Times New Roman" pitchFamily="18"/>
            </a:endParaRP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Welsh Government (2020) Curriculum for Wales: overview. Available at: </a:t>
            </a:r>
            <a:r>
              <a:rPr lang="en-GB" sz="1800" u="sng">
                <a:latin typeface="Times New Roman" pitchFamily="18"/>
                <a:hlinkClick r:id="rId4"/>
              </a:rPr>
              <a:t>https://gov.wales/curriculum-wales-overview</a:t>
            </a:r>
            <a:r>
              <a:rPr lang="en-GB" sz="1800">
                <a:latin typeface="Times New Roman" pitchFamily="18"/>
              </a:rPr>
              <a:t> (Accessed: 09 December 2022).</a:t>
            </a:r>
          </a:p>
          <a:p>
            <a:pPr marL="0" lvl="0" indent="0">
              <a:buNone/>
            </a:pPr>
            <a:endParaRPr lang="en-GB" sz="240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3FF2092-CA7A-2D37-19D0-162C09F62098}"/>
              </a:ext>
            </a:extLst>
          </p:cNvPr>
          <p:cNvSpPr txBox="1"/>
          <p:nvPr/>
        </p:nvSpPr>
        <p:spPr>
          <a:xfrm>
            <a:off x="10945368" y="457200"/>
            <a:ext cx="987552" cy="2743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6FDDFAAE-AAEE-1047-A502-9FC63C5A2F9D}" type="slidenum">
              <a:t>17</a:t>
            </a:fld>
            <a:endParaRPr lang="en-US" sz="1200" b="0" i="0" u="none" strike="noStrike" kern="1200" cap="none" spc="0" baseline="0">
              <a:solidFill>
                <a:srgbClr val="1F2C8F"/>
              </a:solidFill>
              <a:uFillTx/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B1292F-2510-A24A-6C3B-AF227E833E1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178548" y="0"/>
            <a:ext cx="7013448" cy="1627632"/>
          </a:xfrm>
        </p:spPr>
        <p:txBody>
          <a:bodyPr/>
          <a:lstStyle/>
          <a:p>
            <a:pPr lvl="0"/>
            <a:r>
              <a:rPr lang="en-GB" sz="2400">
                <a:latin typeface="Times New Roman" pitchFamily="18"/>
              </a:rPr>
              <a:t>References</a:t>
            </a:r>
            <a:r>
              <a:rPr lang="en-GB" sz="1800">
                <a:latin typeface="Times New Roman" pitchFamily="18"/>
              </a:rPr>
              <a:t>  </a:t>
            </a:r>
            <a:br>
              <a:rPr lang="en-GB" sz="1800">
                <a:latin typeface="Times New Roman" pitchFamily="18"/>
              </a:rPr>
            </a:br>
            <a:endParaRPr lang="en-GB"/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D3CB18FC-0BDE-0835-C079-B800BD43735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069768" y="653146"/>
            <a:ext cx="9122228" cy="4244297"/>
          </a:xfrm>
        </p:spPr>
        <p:txBody>
          <a:bodyPr lIns="0" tIns="0" rIns="0" bIns="0">
            <a:noAutofit/>
          </a:bodyPr>
          <a:lstStyle/>
          <a:p>
            <a:pPr marL="0" lvl="0" indent="-457200">
              <a:buNone/>
            </a:pPr>
            <a:r>
              <a:rPr lang="en-GB" sz="1800" u="sng">
                <a:latin typeface="Times New Roman" pitchFamily="18"/>
              </a:rPr>
              <a:t>Lemme, T. (2020) Connection with nature in the UK during the Covid-19 lockdown</a:t>
            </a:r>
            <a:r>
              <a:rPr lang="en-GB" sz="1800">
                <a:latin typeface="Times New Roman" pitchFamily="18"/>
              </a:rPr>
              <a:t>. University of Cumbria. </a:t>
            </a: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Louv, R. (2012) </a:t>
            </a:r>
            <a:r>
              <a:rPr lang="en-GB" sz="1800" i="1">
                <a:latin typeface="Times New Roman" pitchFamily="18"/>
              </a:rPr>
              <a:t>The Nature Principle</a:t>
            </a:r>
            <a:r>
              <a:rPr lang="en-GB" sz="1800">
                <a:latin typeface="Times New Roman" pitchFamily="18"/>
              </a:rPr>
              <a:t>. New York: Workman publishing.</a:t>
            </a:r>
            <a:r>
              <a:rPr lang="en-US" sz="1800">
                <a:latin typeface="Times New Roman" pitchFamily="18"/>
              </a:rPr>
              <a:t> </a:t>
            </a:r>
            <a:endParaRPr lang="en-GB" sz="1800">
              <a:latin typeface="Times New Roman" pitchFamily="18"/>
            </a:endParaRPr>
          </a:p>
          <a:p>
            <a:pPr marL="0" lvl="0" indent="-457200">
              <a:buNone/>
            </a:pPr>
            <a:r>
              <a:rPr lang="en-GB" sz="1800" u="sng">
                <a:latin typeface="Times New Roman" pitchFamily="18"/>
              </a:rPr>
              <a:t>Mackenzie, S. and Goodnow, J. (2021) ‘Adventure in the Age of COVID-19: Embracing Microadventures and Locavism in a Post-Pandemic World</a:t>
            </a:r>
            <a:r>
              <a:rPr lang="en-GB" sz="1800">
                <a:latin typeface="Times New Roman" pitchFamily="18"/>
              </a:rPr>
              <a:t>’, </a:t>
            </a:r>
            <a:r>
              <a:rPr lang="en-GB" sz="1800" i="1">
                <a:latin typeface="Times New Roman" pitchFamily="18"/>
              </a:rPr>
              <a:t>Leisure Sciences</a:t>
            </a:r>
            <a:r>
              <a:rPr lang="en-GB" sz="1800">
                <a:latin typeface="Times New Roman" pitchFamily="18"/>
              </a:rPr>
              <a:t>, </a:t>
            </a:r>
            <a:r>
              <a:rPr lang="en-GB" sz="1800" i="1">
                <a:latin typeface="Times New Roman" pitchFamily="18"/>
              </a:rPr>
              <a:t>43</a:t>
            </a:r>
            <a:r>
              <a:rPr lang="en-GB" sz="1800">
                <a:latin typeface="Times New Roman" pitchFamily="18"/>
              </a:rPr>
              <a:t>(1-2), pp. 62–69. </a:t>
            </a: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Marselle, M., Warber, S. and Irvine, K. (2012) ‘Natural health service: enhancing wellbeing with group walks in green spaces’, </a:t>
            </a:r>
            <a:r>
              <a:rPr lang="en-GB" sz="1800" i="1">
                <a:latin typeface="Times New Roman" pitchFamily="18"/>
              </a:rPr>
              <a:t>BMC Complementary and Alternative Medicine</a:t>
            </a:r>
            <a:r>
              <a:rPr lang="en-GB" sz="1800">
                <a:latin typeface="Times New Roman" pitchFamily="18"/>
              </a:rPr>
              <a:t>, 12(S1), pp. 324–324.</a:t>
            </a: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McNamee, M.J. (2007) </a:t>
            </a:r>
            <a:r>
              <a:rPr lang="en-GB" sz="1800" i="1">
                <a:latin typeface="Times New Roman" pitchFamily="18"/>
              </a:rPr>
              <a:t>Philosophy, risk and adventure sports</a:t>
            </a:r>
            <a:r>
              <a:rPr lang="en-GB" sz="1800">
                <a:latin typeface="Times New Roman" pitchFamily="18"/>
              </a:rPr>
              <a:t>. London: Routledge.</a:t>
            </a: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Mutz, M. and Müller, J. (2016) ‘Mental health benefits of outdoor adventures: Results from two pilot studies’, </a:t>
            </a:r>
            <a:r>
              <a:rPr lang="en-GB" sz="1800" i="1">
                <a:latin typeface="Times New Roman" pitchFamily="18"/>
              </a:rPr>
              <a:t>Journal of Adolescence</a:t>
            </a:r>
            <a:r>
              <a:rPr lang="en-GB" sz="1800">
                <a:latin typeface="Times New Roman" pitchFamily="18"/>
              </a:rPr>
              <a:t>, 49(10), pp. 105-114.</a:t>
            </a: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Mutz, M., Müller, J. and Göring, A. (2019) ‘Outdoor adventures and adolescents’ mental health: daily screen time as a moderator of changes’, </a:t>
            </a:r>
            <a:r>
              <a:rPr lang="en-GB" sz="1800" i="1">
                <a:latin typeface="Times New Roman" pitchFamily="18"/>
              </a:rPr>
              <a:t>Journal of adventure education and outdoor learning</a:t>
            </a:r>
            <a:r>
              <a:rPr lang="en-GB" sz="1800">
                <a:latin typeface="Times New Roman" pitchFamily="18"/>
              </a:rPr>
              <a:t>, 19(1), pp. 56–66.</a:t>
            </a: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Nelson, C. (2022) conversation to Tristan Nelson, 10 January.</a:t>
            </a: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Richmond, D. </a:t>
            </a:r>
            <a:r>
              <a:rPr lang="en-GB" sz="1800" i="1">
                <a:latin typeface="Times New Roman" pitchFamily="18"/>
              </a:rPr>
              <a:t>et al.</a:t>
            </a:r>
            <a:r>
              <a:rPr lang="en-GB" sz="1800">
                <a:latin typeface="Times New Roman" pitchFamily="18"/>
              </a:rPr>
              <a:t> (2018) ‘Complementing classroom learning through outdoor adventure education: out-of-school-time experiences that make a difference’, </a:t>
            </a:r>
            <a:r>
              <a:rPr lang="en-GB" sz="1800" i="1">
                <a:latin typeface="Times New Roman" pitchFamily="18"/>
              </a:rPr>
              <a:t>Journal of adventure education and outdoor learning</a:t>
            </a:r>
            <a:r>
              <a:rPr lang="en-GB" sz="1800">
                <a:latin typeface="Times New Roman" pitchFamily="18"/>
              </a:rPr>
              <a:t>, 18(1), pp. 36–52.</a:t>
            </a:r>
          </a:p>
          <a:p>
            <a:pPr marL="0" lvl="0" indent="-457200">
              <a:buNone/>
            </a:pPr>
            <a:r>
              <a:rPr lang="en-GB" sz="1800" u="sng">
                <a:latin typeface="Times New Roman" pitchFamily="18"/>
              </a:rPr>
              <a:t>Robinson, E., et al</a:t>
            </a:r>
            <a:r>
              <a:rPr lang="en-GB" sz="1800" i="1" u="sng">
                <a:latin typeface="Times New Roman" pitchFamily="18"/>
              </a:rPr>
              <a:t>.</a:t>
            </a:r>
            <a:r>
              <a:rPr lang="en-GB" sz="1800" u="sng">
                <a:latin typeface="Times New Roman" pitchFamily="18"/>
              </a:rPr>
              <a:t> (2022) ‘A systematic review and meta-analysis of longitudinal cohort studies comparing mental health before versus during the COVID-19 pandemic in 2020</a:t>
            </a:r>
            <a:r>
              <a:rPr lang="en-GB" sz="1800">
                <a:latin typeface="Times New Roman" pitchFamily="18"/>
              </a:rPr>
              <a:t>’, </a:t>
            </a:r>
            <a:r>
              <a:rPr lang="en-GB" sz="1800" i="1">
                <a:latin typeface="Times New Roman" pitchFamily="18"/>
              </a:rPr>
              <a:t>Journal of affective disorders</a:t>
            </a:r>
            <a:r>
              <a:rPr lang="en-GB" sz="1800">
                <a:latin typeface="Times New Roman" pitchFamily="18"/>
              </a:rPr>
              <a:t>, 296, pp. 567–576.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0AA15653-585D-F25A-B4B0-6738028A1E69}"/>
              </a:ext>
            </a:extLst>
          </p:cNvPr>
          <p:cNvSpPr txBox="1"/>
          <p:nvPr/>
        </p:nvSpPr>
        <p:spPr>
          <a:xfrm>
            <a:off x="10945368" y="457200"/>
            <a:ext cx="987552" cy="2743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1C76DBA4-2788-1E48-B8F6-5ECE5CBA5E3D}" type="slidenum">
              <a:t>18</a:t>
            </a:fld>
            <a:endParaRPr lang="en-US" sz="1200" b="0" i="0" u="none" strike="noStrike" kern="1200" cap="none" spc="0" baseline="0">
              <a:solidFill>
                <a:srgbClr val="1F2C8F"/>
              </a:solidFill>
              <a:uFillTx/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802501-CCDA-C635-3917-FDF07101BA4F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178548" y="0"/>
            <a:ext cx="7013448" cy="1627632"/>
          </a:xfrm>
        </p:spPr>
        <p:txBody>
          <a:bodyPr/>
          <a:lstStyle/>
          <a:p>
            <a:pPr lvl="0"/>
            <a:r>
              <a:rPr lang="en-GB" sz="2400">
                <a:latin typeface="Times New Roman" pitchFamily="18"/>
              </a:rPr>
              <a:t>References</a:t>
            </a:r>
            <a:r>
              <a:rPr lang="en-GB" sz="1800">
                <a:latin typeface="Times New Roman" pitchFamily="18"/>
              </a:rPr>
              <a:t>  </a:t>
            </a:r>
            <a:br>
              <a:rPr lang="en-GB" sz="1800">
                <a:latin typeface="Times New Roman" pitchFamily="18"/>
              </a:rPr>
            </a:br>
            <a:endParaRPr lang="en-GB"/>
          </a:p>
        </p:txBody>
      </p:sp>
      <p:sp>
        <p:nvSpPr>
          <p:cNvPr id="3" name="Text Placeholder 3">
            <a:extLst>
              <a:ext uri="{FF2B5EF4-FFF2-40B4-BE49-F238E27FC236}">
                <a16:creationId xmlns:a16="http://schemas.microsoft.com/office/drawing/2014/main" id="{209F1260-2889-5C2C-5DA4-C4F46CE1EA1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3069768" y="653146"/>
            <a:ext cx="9122228" cy="4244297"/>
          </a:xfrm>
        </p:spPr>
        <p:txBody>
          <a:bodyPr lIns="0" tIns="0" rIns="0" bIns="0">
            <a:noAutofit/>
          </a:bodyPr>
          <a:lstStyle/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Senedd Research (2019)</a:t>
            </a:r>
            <a:r>
              <a:rPr lang="en-GB" sz="1800" i="1">
                <a:latin typeface="Times New Roman" pitchFamily="18"/>
              </a:rPr>
              <a:t> Physical inactivity and obesity in children and young people - national health crisis says committee</a:t>
            </a:r>
            <a:r>
              <a:rPr lang="en-GB" sz="1800">
                <a:latin typeface="Times New Roman" pitchFamily="18"/>
              </a:rPr>
              <a:t>. Available at: </a:t>
            </a:r>
            <a:r>
              <a:rPr lang="en-GB" sz="1800" u="sng">
                <a:latin typeface="Times New Roman" pitchFamily="18"/>
                <a:hlinkClick r:id="rId2"/>
              </a:rPr>
              <a:t>https://research.senedd.wales/research-articles/physical-inactivity-and-obesity-in-children-and-young-people-a-national-health-crisis-says-committee/</a:t>
            </a:r>
            <a:r>
              <a:rPr lang="en-GB" sz="1800">
                <a:latin typeface="Times New Roman" pitchFamily="18"/>
              </a:rPr>
              <a:t>(Accessed: 09 December 2022).</a:t>
            </a:r>
            <a:r>
              <a:rPr lang="en-US" sz="1800">
                <a:latin typeface="Times New Roman" pitchFamily="18"/>
              </a:rPr>
              <a:t> </a:t>
            </a:r>
            <a:endParaRPr lang="en-GB" sz="1800">
              <a:latin typeface="Times New Roman" pitchFamily="18"/>
            </a:endParaRPr>
          </a:p>
          <a:p>
            <a:pPr marL="0" lvl="0" indent="-457200">
              <a:buNone/>
            </a:pPr>
            <a:r>
              <a:rPr lang="en-GB" sz="1800" u="sng">
                <a:latin typeface="Times New Roman" pitchFamily="18"/>
              </a:rPr>
              <a:t>TEDx Talk (2016</a:t>
            </a:r>
            <a:r>
              <a:rPr lang="en-GB" sz="1800">
                <a:latin typeface="Times New Roman" pitchFamily="18"/>
              </a:rPr>
              <a:t>) Three Simple, Fun and Effective Tools to Help Manage Risk [Video]. Available at: https://www.youtube.com/watch?v=MTdFkPTTnsA (Accessed: 09 December 2022). </a:t>
            </a: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The Institute for Outdoor Learning (2022) Evidence. Available at: https://www.outdoor-learning-research.org/Evidence (Accessed: 09 December 2022). </a:t>
            </a: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Van der Fels, I., et al. (2014) ‘The relationship between motor skills and cognitive skills in 4–16 year old typically developing children: A systematic review’ </a:t>
            </a:r>
            <a:r>
              <a:rPr lang="en-GB" sz="1800" i="1">
                <a:latin typeface="Times New Roman" pitchFamily="18"/>
              </a:rPr>
              <a:t>Journal of Science and Medicine in Sport</a:t>
            </a:r>
            <a:r>
              <a:rPr lang="en-GB" sz="1800">
                <a:latin typeface="Times New Roman" pitchFamily="18"/>
              </a:rPr>
              <a:t>, </a:t>
            </a:r>
            <a:r>
              <a:rPr lang="en-GB" sz="1800" i="1">
                <a:latin typeface="Times New Roman" pitchFamily="18"/>
              </a:rPr>
              <a:t>18</a:t>
            </a:r>
            <a:r>
              <a:rPr lang="en-GB" sz="1800">
                <a:latin typeface="Times New Roman" pitchFamily="18"/>
              </a:rPr>
              <a:t>(6), pp. 697–703.</a:t>
            </a:r>
            <a:r>
              <a:rPr lang="en-US" sz="1800">
                <a:latin typeface="Times New Roman" pitchFamily="18"/>
              </a:rPr>
              <a:t> </a:t>
            </a:r>
            <a:endParaRPr lang="en-GB" sz="1800">
              <a:latin typeface="Times New Roman" pitchFamily="18"/>
            </a:endParaRP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Welsh Government (2020) Curriculum for Wales: overview. Available at: </a:t>
            </a:r>
            <a:r>
              <a:rPr lang="en-GB" sz="1800" u="sng">
                <a:latin typeface="Times New Roman" pitchFamily="18"/>
                <a:hlinkClick r:id="rId3"/>
              </a:rPr>
              <a:t>https://gov.wales/curriculum-wales-overview</a:t>
            </a:r>
            <a:r>
              <a:rPr lang="en-GB" sz="1800">
                <a:latin typeface="Times New Roman" pitchFamily="18"/>
              </a:rPr>
              <a:t> (Accessed: 09 December 2022).</a:t>
            </a: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Weston (2019) </a:t>
            </a:r>
            <a:r>
              <a:rPr lang="en-GB" sz="1800" i="1">
                <a:latin typeface="Times New Roman" pitchFamily="18"/>
              </a:rPr>
              <a:t>Hunter Gather Cook</a:t>
            </a:r>
            <a:r>
              <a:rPr lang="en-GB" sz="1800">
                <a:latin typeface="Times New Roman" pitchFamily="18"/>
              </a:rPr>
              <a:t>. East Susssex: Guild of master craft publications Ltd.</a:t>
            </a: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 </a:t>
            </a: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Williams, A (2020) Place is special when we do a bit of homework, Horizons, 82, Summer, pp. 14-17. </a:t>
            </a: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Williams, A. and Wainwright, N. (2020) ‘Re-thinking adventurous activities in physical education: models-based approaches’, </a:t>
            </a:r>
            <a:r>
              <a:rPr lang="en-GB" sz="1800" i="1">
                <a:latin typeface="Times New Roman" pitchFamily="18"/>
              </a:rPr>
              <a:t>Journal of Adventure Education and Outdoor Learning</a:t>
            </a:r>
            <a:r>
              <a:rPr lang="en-GB" sz="1800">
                <a:latin typeface="Times New Roman" pitchFamily="18"/>
              </a:rPr>
              <a:t>, 20(3), pp. 217–229. </a:t>
            </a: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Wilson, E. (1984) </a:t>
            </a:r>
            <a:r>
              <a:rPr lang="en-GB" sz="1800" i="1">
                <a:latin typeface="Times New Roman" pitchFamily="18"/>
              </a:rPr>
              <a:t>Biophilia. Cambridge.</a:t>
            </a:r>
            <a:r>
              <a:rPr lang="en-GB" sz="1800">
                <a:latin typeface="Times New Roman" pitchFamily="18"/>
              </a:rPr>
              <a:t> Mass: Harvard University Press. </a:t>
            </a:r>
          </a:p>
          <a:p>
            <a:pPr marL="0" lvl="0" indent="-457200">
              <a:buNone/>
            </a:pPr>
            <a:r>
              <a:rPr lang="en-GB" sz="1800">
                <a:latin typeface="Times New Roman" pitchFamily="18"/>
              </a:rPr>
              <a:t>Wiseman, J. (2018) </a:t>
            </a:r>
            <a:r>
              <a:rPr lang="en-GB" sz="1800" i="1">
                <a:latin typeface="Times New Roman" pitchFamily="18"/>
              </a:rPr>
              <a:t>Ultimate SAS survival guide</a:t>
            </a:r>
            <a:r>
              <a:rPr lang="en-GB" sz="1800">
                <a:latin typeface="Times New Roman" pitchFamily="18"/>
              </a:rPr>
              <a:t>. London: William Collins.</a:t>
            </a:r>
          </a:p>
          <a:p>
            <a:pPr marL="0" lvl="0" indent="0">
              <a:buNone/>
            </a:pPr>
            <a:endParaRPr lang="en-GB" sz="240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16DCDEBA-FD34-F3B4-6ABE-4C8C81675D2D}"/>
              </a:ext>
            </a:extLst>
          </p:cNvPr>
          <p:cNvSpPr txBox="1"/>
          <p:nvPr/>
        </p:nvSpPr>
        <p:spPr>
          <a:xfrm>
            <a:off x="10945368" y="457200"/>
            <a:ext cx="987552" cy="274320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2B8E9172-AD0E-A94B-A145-4FE489813015}" type="slidenum">
              <a:t>19</a:t>
            </a:fld>
            <a:endParaRPr lang="en-US" sz="1200" b="0" i="0" u="none" strike="noStrike" kern="1200" cap="none" spc="0" baseline="0">
              <a:solidFill>
                <a:srgbClr val="1F2C8F"/>
              </a:solidFill>
              <a:uFillTx/>
              <a:latin typeface="Arial" pitchFamily="34"/>
              <a:cs typeface="Arial" pitchFamily="34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81F21-50C7-51D0-B55A-BD979C89D741}"/>
              </a:ext>
            </a:extLst>
          </p:cNvPr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US"/>
              <a:t>THANK YOU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F88C2C-391C-D2B3-4714-5890FB0EA85C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r>
              <a:rPr lang="en-US"/>
              <a:t>Any questions?</a:t>
            </a:r>
          </a:p>
        </p:txBody>
      </p:sp>
      <p:pic>
        <p:nvPicPr>
          <p:cNvPr id="4" name="Picture 2" descr="Funny Thank You Images Free Clipart Clip Art Image - Thank You For Listening  Clipart Transparent PNG - 400x310 - Free Download on NicePNG">
            <a:extLst>
              <a:ext uri="{FF2B5EF4-FFF2-40B4-BE49-F238E27FC236}">
                <a16:creationId xmlns:a16="http://schemas.microsoft.com/office/drawing/2014/main" id="{693B90BC-624C-D61A-F696-321617A9E7C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332091" y="62106"/>
            <a:ext cx="5855067" cy="2784732"/>
          </a:xfrm>
          <a:prstGeom prst="rect">
            <a:avLst/>
          </a:prstGeom>
          <a:noFill/>
          <a:ln cap="flat"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%7bDF3EC578-B355-43FB-AC88-E716C85F1E01%7dtf78438558_win32</Template>
  <TotalTime>12338</TotalTime>
  <Words>2978</Words>
  <Application>Microsoft Macintosh PowerPoint</Application>
  <PresentationFormat>Widescreen</PresentationFormat>
  <Paragraphs>177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Arial Black</vt:lpstr>
      <vt:lpstr>Courier New</vt:lpstr>
      <vt:lpstr>Sabon Next LT</vt:lpstr>
      <vt:lpstr>Symbol</vt:lpstr>
      <vt:lpstr>Times New Roman</vt:lpstr>
      <vt:lpstr>Office Theme</vt:lpstr>
      <vt:lpstr>Unit of work of an adventurous activity  </vt:lpstr>
      <vt:lpstr>Overview </vt:lpstr>
      <vt:lpstr>Benefits of fire craft</vt:lpstr>
      <vt:lpstr>Physical benefits </vt:lpstr>
      <vt:lpstr>Psychological and emotional </vt:lpstr>
      <vt:lpstr>Soft skills </vt:lpstr>
      <vt:lpstr>Hard Skills</vt:lpstr>
      <vt:lpstr>Outdoor adventure education model </vt:lpstr>
      <vt:lpstr>Progression and opportunities for assessment</vt:lpstr>
      <vt:lpstr>Inclusion </vt:lpstr>
      <vt:lpstr>The pandemic </vt:lpstr>
      <vt:lpstr>Appendices  </vt:lpstr>
      <vt:lpstr>Appendices  </vt:lpstr>
      <vt:lpstr>Appendices  </vt:lpstr>
      <vt:lpstr>Appendices  </vt:lpstr>
      <vt:lpstr>References   </vt:lpstr>
      <vt:lpstr>References   </vt:lpstr>
      <vt:lpstr>References   </vt:lpstr>
      <vt:lpstr>References   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Unit of work of an adventurous activity  </dc:title>
  <dc:subject/>
  <dc:creator>Tristan Nelson (2003481)</dc:creator>
  <cp:lastModifiedBy>Nalda Wainwright</cp:lastModifiedBy>
  <cp:revision>1</cp:revision>
  <dcterms:created xsi:type="dcterms:W3CDTF">2023-01-09T12:16:37Z</dcterms:created>
  <dcterms:modified xsi:type="dcterms:W3CDTF">2023-01-23T12:55:22Z</dcterms:modified>
</cp:coreProperties>
</file>