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7"/>
  </p:notesMasterIdLst>
  <p:sldIdLst>
    <p:sldId id="392" r:id="rId5"/>
    <p:sldId id="382" r:id="rId6"/>
    <p:sldId id="421" r:id="rId7"/>
    <p:sldId id="408" r:id="rId8"/>
    <p:sldId id="412" r:id="rId9"/>
    <p:sldId id="414" r:id="rId10"/>
    <p:sldId id="415" r:id="rId11"/>
    <p:sldId id="417" r:id="rId12"/>
    <p:sldId id="419" r:id="rId13"/>
    <p:sldId id="418" r:id="rId14"/>
    <p:sldId id="416" r:id="rId15"/>
    <p:sldId id="413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5F8A09-0887-4C6C-B403-BBEBF1009CAA}" v="2" dt="2020-12-01T14:58:44.4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41" autoAdjust="0"/>
    <p:restoredTop sz="82513" autoAdjust="0"/>
  </p:normalViewPr>
  <p:slideViewPr>
    <p:cSldViewPr snapToGrid="0">
      <p:cViewPr varScale="1">
        <p:scale>
          <a:sx n="74" d="100"/>
          <a:sy n="74" d="100"/>
        </p:scale>
        <p:origin x="1369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8F5F8A09-0887-4C6C-B403-BBEBF1009CAA}"/>
    <pc:docChg chg="custSel addSld delSld modSld">
      <pc:chgData name="Julia Ault" userId="448e6d29-d07f-428e-8f66-47be6c4f352b" providerId="ADAL" clId="{8F5F8A09-0887-4C6C-B403-BBEBF1009CAA}" dt="2020-12-01T15:01:09.194" v="16" actId="27636"/>
      <pc:docMkLst>
        <pc:docMk/>
      </pc:docMkLst>
      <pc:sldChg chg="del">
        <pc:chgData name="Julia Ault" userId="448e6d29-d07f-428e-8f66-47be6c4f352b" providerId="ADAL" clId="{8F5F8A09-0887-4C6C-B403-BBEBF1009CAA}" dt="2020-12-01T15:00:28.139" v="12" actId="47"/>
        <pc:sldMkLst>
          <pc:docMk/>
          <pc:sldMk cId="3773971636" sldId="383"/>
        </pc:sldMkLst>
      </pc:sldChg>
      <pc:sldChg chg="del">
        <pc:chgData name="Julia Ault" userId="448e6d29-d07f-428e-8f66-47be6c4f352b" providerId="ADAL" clId="{8F5F8A09-0887-4C6C-B403-BBEBF1009CAA}" dt="2020-12-01T15:00:28.139" v="12" actId="47"/>
        <pc:sldMkLst>
          <pc:docMk/>
          <pc:sldMk cId="610047063" sldId="384"/>
        </pc:sldMkLst>
      </pc:sldChg>
      <pc:sldChg chg="del">
        <pc:chgData name="Julia Ault" userId="448e6d29-d07f-428e-8f66-47be6c4f352b" providerId="ADAL" clId="{8F5F8A09-0887-4C6C-B403-BBEBF1009CAA}" dt="2020-12-01T15:00:28.139" v="12" actId="47"/>
        <pc:sldMkLst>
          <pc:docMk/>
          <pc:sldMk cId="3522072391" sldId="385"/>
        </pc:sldMkLst>
      </pc:sldChg>
      <pc:sldChg chg="del">
        <pc:chgData name="Julia Ault" userId="448e6d29-d07f-428e-8f66-47be6c4f352b" providerId="ADAL" clId="{8F5F8A09-0887-4C6C-B403-BBEBF1009CAA}" dt="2020-12-01T15:00:28.139" v="12" actId="47"/>
        <pc:sldMkLst>
          <pc:docMk/>
          <pc:sldMk cId="2195148118" sldId="386"/>
        </pc:sldMkLst>
      </pc:sldChg>
      <pc:sldChg chg="del">
        <pc:chgData name="Julia Ault" userId="448e6d29-d07f-428e-8f66-47be6c4f352b" providerId="ADAL" clId="{8F5F8A09-0887-4C6C-B403-BBEBF1009CAA}" dt="2020-12-01T15:00:28.139" v="12" actId="47"/>
        <pc:sldMkLst>
          <pc:docMk/>
          <pc:sldMk cId="660553629" sldId="388"/>
        </pc:sldMkLst>
      </pc:sldChg>
      <pc:sldChg chg="del">
        <pc:chgData name="Julia Ault" userId="448e6d29-d07f-428e-8f66-47be6c4f352b" providerId="ADAL" clId="{8F5F8A09-0887-4C6C-B403-BBEBF1009CAA}" dt="2020-12-01T15:00:34.555" v="13" actId="47"/>
        <pc:sldMkLst>
          <pc:docMk/>
          <pc:sldMk cId="2947806306" sldId="389"/>
        </pc:sldMkLst>
      </pc:sldChg>
      <pc:sldChg chg="del">
        <pc:chgData name="Julia Ault" userId="448e6d29-d07f-428e-8f66-47be6c4f352b" providerId="ADAL" clId="{8F5F8A09-0887-4C6C-B403-BBEBF1009CAA}" dt="2020-12-01T15:00:34.555" v="13" actId="47"/>
        <pc:sldMkLst>
          <pc:docMk/>
          <pc:sldMk cId="3191732250" sldId="390"/>
        </pc:sldMkLst>
      </pc:sldChg>
      <pc:sldChg chg="del">
        <pc:chgData name="Julia Ault" userId="448e6d29-d07f-428e-8f66-47be6c4f352b" providerId="ADAL" clId="{8F5F8A09-0887-4C6C-B403-BBEBF1009CAA}" dt="2020-12-01T15:00:34.555" v="13" actId="47"/>
        <pc:sldMkLst>
          <pc:docMk/>
          <pc:sldMk cId="240386329" sldId="391"/>
        </pc:sldMkLst>
      </pc:sldChg>
      <pc:sldChg chg="modSp mod">
        <pc:chgData name="Julia Ault" userId="448e6d29-d07f-428e-8f66-47be6c4f352b" providerId="ADAL" clId="{8F5F8A09-0887-4C6C-B403-BBEBF1009CAA}" dt="2020-12-01T14:58:52.662" v="8" actId="20577"/>
        <pc:sldMkLst>
          <pc:docMk/>
          <pc:sldMk cId="2358582067" sldId="392"/>
        </pc:sldMkLst>
        <pc:spChg chg="mod">
          <ac:chgData name="Julia Ault" userId="448e6d29-d07f-428e-8f66-47be6c4f352b" providerId="ADAL" clId="{8F5F8A09-0887-4C6C-B403-BBEBF1009CAA}" dt="2020-12-01T14:58:52.662" v="8" actId="20577"/>
          <ac:spMkLst>
            <pc:docMk/>
            <pc:sldMk cId="2358582067" sldId="392"/>
            <ac:spMk id="13314" creationId="{00000000-0000-0000-0000-000000000000}"/>
          </ac:spMkLst>
        </pc:spChg>
      </pc:sldChg>
      <pc:sldChg chg="modSp add mod">
        <pc:chgData name="Julia Ault" userId="448e6d29-d07f-428e-8f66-47be6c4f352b" providerId="ADAL" clId="{8F5F8A09-0887-4C6C-B403-BBEBF1009CAA}" dt="2020-12-01T15:00:20.297" v="10" actId="27636"/>
        <pc:sldMkLst>
          <pc:docMk/>
          <pc:sldMk cId="623070851" sldId="408"/>
        </pc:sldMkLst>
        <pc:spChg chg="mod">
          <ac:chgData name="Julia Ault" userId="448e6d29-d07f-428e-8f66-47be6c4f352b" providerId="ADAL" clId="{8F5F8A09-0887-4C6C-B403-BBEBF1009CAA}" dt="2020-12-01T15:00:20.297" v="10" actId="27636"/>
          <ac:spMkLst>
            <pc:docMk/>
            <pc:sldMk cId="623070851" sldId="408"/>
            <ac:spMk id="3" creationId="{00000000-0000-0000-0000-000000000000}"/>
          </ac:spMkLst>
        </pc:spChg>
      </pc:sldChg>
      <pc:sldChg chg="modSp add mod">
        <pc:chgData name="Julia Ault" userId="448e6d29-d07f-428e-8f66-47be6c4f352b" providerId="ADAL" clId="{8F5F8A09-0887-4C6C-B403-BBEBF1009CAA}" dt="2020-12-01T15:00:20.303" v="11" actId="27636"/>
        <pc:sldMkLst>
          <pc:docMk/>
          <pc:sldMk cId="578170624" sldId="412"/>
        </pc:sldMkLst>
        <pc:spChg chg="mod">
          <ac:chgData name="Julia Ault" userId="448e6d29-d07f-428e-8f66-47be6c4f352b" providerId="ADAL" clId="{8F5F8A09-0887-4C6C-B403-BBEBF1009CAA}" dt="2020-12-01T15:00:20.303" v="11" actId="27636"/>
          <ac:spMkLst>
            <pc:docMk/>
            <pc:sldMk cId="578170624" sldId="412"/>
            <ac:spMk id="3" creationId="{00000000-0000-0000-0000-000000000000}"/>
          </ac:spMkLst>
        </pc:spChg>
      </pc:sldChg>
      <pc:sldChg chg="add">
        <pc:chgData name="Julia Ault" userId="448e6d29-d07f-428e-8f66-47be6c4f352b" providerId="ADAL" clId="{8F5F8A09-0887-4C6C-B403-BBEBF1009CAA}" dt="2020-12-01T15:01:09.024" v="14" actId="22"/>
        <pc:sldMkLst>
          <pc:docMk/>
          <pc:sldMk cId="4222964404" sldId="413"/>
        </pc:sldMkLst>
      </pc:sldChg>
      <pc:sldChg chg="add">
        <pc:chgData name="Julia Ault" userId="448e6d29-d07f-428e-8f66-47be6c4f352b" providerId="ADAL" clId="{8F5F8A09-0887-4C6C-B403-BBEBF1009CAA}" dt="2020-12-01T15:00:20.124" v="9" actId="22"/>
        <pc:sldMkLst>
          <pc:docMk/>
          <pc:sldMk cId="334967915" sldId="414"/>
        </pc:sldMkLst>
      </pc:sldChg>
      <pc:sldChg chg="add">
        <pc:chgData name="Julia Ault" userId="448e6d29-d07f-428e-8f66-47be6c4f352b" providerId="ADAL" clId="{8F5F8A09-0887-4C6C-B403-BBEBF1009CAA}" dt="2020-12-01T15:00:20.124" v="9" actId="22"/>
        <pc:sldMkLst>
          <pc:docMk/>
          <pc:sldMk cId="2008926903" sldId="415"/>
        </pc:sldMkLst>
      </pc:sldChg>
      <pc:sldChg chg="modSp add mod">
        <pc:chgData name="Julia Ault" userId="448e6d29-d07f-428e-8f66-47be6c4f352b" providerId="ADAL" clId="{8F5F8A09-0887-4C6C-B403-BBEBF1009CAA}" dt="2020-12-01T15:01:09.194" v="16" actId="27636"/>
        <pc:sldMkLst>
          <pc:docMk/>
          <pc:sldMk cId="3716856223" sldId="416"/>
        </pc:sldMkLst>
        <pc:spChg chg="mod">
          <ac:chgData name="Julia Ault" userId="448e6d29-d07f-428e-8f66-47be6c4f352b" providerId="ADAL" clId="{8F5F8A09-0887-4C6C-B403-BBEBF1009CAA}" dt="2020-12-01T15:01:09.194" v="16" actId="27636"/>
          <ac:spMkLst>
            <pc:docMk/>
            <pc:sldMk cId="3716856223" sldId="416"/>
            <ac:spMk id="3" creationId="{00000000-0000-0000-0000-000000000000}"/>
          </ac:spMkLst>
        </pc:spChg>
      </pc:sldChg>
      <pc:sldChg chg="add">
        <pc:chgData name="Julia Ault" userId="448e6d29-d07f-428e-8f66-47be6c4f352b" providerId="ADAL" clId="{8F5F8A09-0887-4C6C-B403-BBEBF1009CAA}" dt="2020-12-01T15:01:09.024" v="14" actId="22"/>
        <pc:sldMkLst>
          <pc:docMk/>
          <pc:sldMk cId="3490261828" sldId="417"/>
        </pc:sldMkLst>
      </pc:sldChg>
      <pc:sldChg chg="add">
        <pc:chgData name="Julia Ault" userId="448e6d29-d07f-428e-8f66-47be6c4f352b" providerId="ADAL" clId="{8F5F8A09-0887-4C6C-B403-BBEBF1009CAA}" dt="2020-12-01T15:01:09.024" v="14" actId="22"/>
        <pc:sldMkLst>
          <pc:docMk/>
          <pc:sldMk cId="3179301920" sldId="418"/>
        </pc:sldMkLst>
      </pc:sldChg>
      <pc:sldChg chg="modSp add mod">
        <pc:chgData name="Julia Ault" userId="448e6d29-d07f-428e-8f66-47be6c4f352b" providerId="ADAL" clId="{8F5F8A09-0887-4C6C-B403-BBEBF1009CAA}" dt="2020-12-01T15:01:09.081" v="15" actId="27636"/>
        <pc:sldMkLst>
          <pc:docMk/>
          <pc:sldMk cId="4142979355" sldId="419"/>
        </pc:sldMkLst>
        <pc:spChg chg="mod">
          <ac:chgData name="Julia Ault" userId="448e6d29-d07f-428e-8f66-47be6c4f352b" providerId="ADAL" clId="{8F5F8A09-0887-4C6C-B403-BBEBF1009CAA}" dt="2020-12-01T15:01:09.081" v="15" actId="27636"/>
          <ac:spMkLst>
            <pc:docMk/>
            <pc:sldMk cId="4142979355" sldId="419"/>
            <ac:spMk id="3" creationId="{00000000-0000-0000-0000-000000000000}"/>
          </ac:spMkLst>
        </pc:spChg>
      </pc:sldChg>
      <pc:sldChg chg="add">
        <pc:chgData name="Julia Ault" userId="448e6d29-d07f-428e-8f66-47be6c4f352b" providerId="ADAL" clId="{8F5F8A09-0887-4C6C-B403-BBEBF1009CAA}" dt="2020-12-01T15:00:20.124" v="9" actId="22"/>
        <pc:sldMkLst>
          <pc:docMk/>
          <pc:sldMk cId="3289441998" sldId="42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208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19175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53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95059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1167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039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26701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67252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55879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04894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0948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01/12/2020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01/12/2020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01/12/2020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qld.gov.au/running-business/marketing-sales/marketing-promotion/online-marketing/twitter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426027" y="3217984"/>
            <a:ext cx="8291945" cy="2117032"/>
          </a:xfrm>
        </p:spPr>
        <p:txBody>
          <a:bodyPr/>
          <a:lstStyle/>
          <a:p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&amp; </a:t>
            </a:r>
            <a:br>
              <a:rPr lang="en-GB" altLang="en-US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Personal Branding</a:t>
            </a:r>
            <a:br>
              <a:rPr lang="en-GB" altLang="en-US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Social Media: </a:t>
            </a:r>
            <a:b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Twitter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589722" y="949950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CertHE Skills for the Workplace</a:t>
            </a:r>
          </a:p>
          <a:p>
            <a:pPr algn="ctr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BMSK4007</a:t>
            </a:r>
            <a:endParaRPr lang="en-GB" sz="4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582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6" name="Picture 5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584753D5-92E9-48BA-99DD-5E5B1269575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421" y="1222480"/>
            <a:ext cx="6516404" cy="435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7" name="Picture 6" descr="A picture containing screen, television, monitor, electronics&#10;&#10;Description generated with high confidence">
            <a:extLst>
              <a:ext uri="{FF2B5EF4-FFF2-40B4-BE49-F238E27FC236}">
                <a16:creationId xmlns:a16="http://schemas.microsoft.com/office/drawing/2014/main" id="{F6022D2F-860D-4466-A376-AE1D334B738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97" y="1373704"/>
            <a:ext cx="7274560" cy="409194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ED7008F-4052-4A57-A07F-6279BD03FA18}"/>
              </a:ext>
            </a:extLst>
          </p:cNvPr>
          <p:cNvSpPr/>
          <p:nvPr/>
        </p:nvSpPr>
        <p:spPr>
          <a:xfrm rot="1341778">
            <a:off x="5519515" y="3282274"/>
            <a:ext cx="2168540" cy="1840028"/>
          </a:xfrm>
          <a:prstGeom prst="roundRect">
            <a:avLst/>
          </a:prstGeom>
          <a:noFill/>
          <a:ln w="98425"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1D2FE9E9-9629-4787-8F57-032D0FF222D5}"/>
              </a:ext>
            </a:extLst>
          </p:cNvPr>
          <p:cNvSpPr/>
          <p:nvPr/>
        </p:nvSpPr>
        <p:spPr>
          <a:xfrm rot="19440065">
            <a:off x="4606419" y="4420676"/>
            <a:ext cx="946568" cy="626205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41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037349"/>
            <a:ext cx="7886700" cy="39482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Twitter is an example of a 'micro-blogging' service which allows people to 'follow' individuals or businesses they are interested in to receive and share information. </a:t>
            </a:r>
            <a:br>
              <a:rPr lang="en-GB" dirty="0"/>
            </a:br>
            <a:r>
              <a:rPr lang="en-GB" dirty="0"/>
              <a:t>Businesses and individuals can also use Twitter to send short, private Direct Messages (DMs) to their followers.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25B4FB-9795-49AD-A00F-5E207ABE899F}"/>
              </a:ext>
            </a:extLst>
          </p:cNvPr>
          <p:cNvSpPr txBox="1"/>
          <p:nvPr/>
        </p:nvSpPr>
        <p:spPr>
          <a:xfrm>
            <a:off x="2881745" y="4777279"/>
            <a:ext cx="58050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070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7877"/>
            <a:ext cx="7886700" cy="33526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Twitter can be a useful marketing channel for businesses that have customers who are Twitter users. </a:t>
            </a:r>
          </a:p>
          <a:p>
            <a:pPr marL="0" indent="0">
              <a:buNone/>
            </a:pPr>
            <a:r>
              <a:rPr lang="en-GB" dirty="0"/>
              <a:t>It can be used to promote products, converse with customers, monitor feedback and trends and provide customer service.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578170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7877"/>
            <a:ext cx="7886700" cy="3352668"/>
          </a:xfrm>
        </p:spPr>
        <p:txBody>
          <a:bodyPr>
            <a:normAutofit/>
          </a:bodyPr>
          <a:lstStyle/>
          <a:p>
            <a:r>
              <a:rPr lang="en-GB" dirty="0"/>
              <a:t>Twitter allows businesses and individuals to create messages (called Tweets) of up to 140 characters. </a:t>
            </a:r>
          </a:p>
          <a:p>
            <a:r>
              <a:rPr lang="en-GB" dirty="0"/>
              <a:t>These messages are received by people who have subscribed to receive updates from that Twitter account (followers).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334967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475" y="1037349"/>
            <a:ext cx="8401050" cy="3862655"/>
          </a:xfrm>
        </p:spPr>
        <p:txBody>
          <a:bodyPr>
            <a:normAutofit/>
          </a:bodyPr>
          <a:lstStyle/>
          <a:p>
            <a:r>
              <a:rPr lang="en-GB" dirty="0"/>
              <a:t>Messages appear on the follower's 'timeline' (or message feed) on their computer screen or mobile phone when they are logged in to Twitter. </a:t>
            </a:r>
          </a:p>
          <a:p>
            <a:r>
              <a:rPr lang="en-GB" dirty="0"/>
              <a:t>If a follower is mentioned by name, they receive a notification letting them know they have been mentioned.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2008926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19331"/>
            <a:ext cx="8058150" cy="387914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b="1" dirty="0"/>
              <a:t>A Tweet </a:t>
            </a:r>
            <a:r>
              <a:rPr lang="en-GB" sz="3600" dirty="0"/>
              <a:t>can include:</a:t>
            </a:r>
          </a:p>
          <a:p>
            <a:r>
              <a:rPr lang="en-GB" sz="3600" b="1" dirty="0"/>
              <a:t>a hashtag</a:t>
            </a:r>
            <a:r>
              <a:rPr lang="en-GB" sz="3600" dirty="0"/>
              <a:t> - a word beginning with the # sign. If a user clicks on these words, they will go to a list of search results for the term. </a:t>
            </a:r>
            <a:br>
              <a:rPr lang="en-GB" sz="3600" dirty="0"/>
            </a:br>
            <a:r>
              <a:rPr lang="en-GB" sz="3600" dirty="0"/>
              <a:t>Conversely, someone searching for that term may see that tweet on the list of results</a:t>
            </a:r>
          </a:p>
          <a:p>
            <a:r>
              <a:rPr lang="en-GB" sz="3600" b="1" dirty="0"/>
              <a:t>a 'mention'</a:t>
            </a:r>
            <a:r>
              <a:rPr lang="en-GB" sz="3600" dirty="0"/>
              <a:t> - the Twitter username of a business or individual. If a user clicks on a mention it takes them to that business or person's Twitter profile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3490261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19331"/>
            <a:ext cx="8058150" cy="368067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b="1" dirty="0"/>
              <a:t>A Tweet </a:t>
            </a:r>
            <a:r>
              <a:rPr lang="en-GB" sz="3600" dirty="0"/>
              <a:t>can include:</a:t>
            </a:r>
          </a:p>
          <a:p>
            <a:r>
              <a:rPr lang="en-GB" b="1" dirty="0"/>
              <a:t>links to web sources</a:t>
            </a:r>
            <a:r>
              <a:rPr lang="en-GB" dirty="0"/>
              <a:t> - Twitter automatically shortens links so they can fit in the character limit for a tweet</a:t>
            </a:r>
          </a:p>
          <a:p>
            <a:r>
              <a:rPr lang="en-GB" b="1" dirty="0"/>
              <a:t>a photo or video</a:t>
            </a:r>
            <a:r>
              <a:rPr lang="en-GB" dirty="0"/>
              <a:t> - attach a photo or link to an online video to increase sharing.</a:t>
            </a:r>
          </a:p>
          <a:p>
            <a:pPr marL="0" indent="0">
              <a:buNone/>
            </a:pPr>
            <a:r>
              <a:rPr lang="en-GB" dirty="0"/>
              <a:t>Twitter followers can reply to any tweet sent by the business/person. </a:t>
            </a:r>
          </a:p>
          <a:p>
            <a:pPr marL="0" indent="0">
              <a:buNone/>
            </a:pPr>
            <a:r>
              <a:rPr lang="en-GB" dirty="0"/>
              <a:t>They can also 'retweet' - pass the tweet along to their own followers.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4142979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62334"/>
            <a:ext cx="7886700" cy="3437670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Twitter advertising</a:t>
            </a:r>
          </a:p>
          <a:p>
            <a:r>
              <a:rPr lang="en-GB" dirty="0"/>
              <a:t>Twitter offers a range of advertising services to help businesses promote themselves, including:</a:t>
            </a:r>
          </a:p>
          <a:p>
            <a:r>
              <a:rPr lang="en-GB" dirty="0"/>
              <a:t>promoted tweets - advertising with targeting options to reach people who fit the target market</a:t>
            </a:r>
          </a:p>
          <a:p>
            <a:r>
              <a:rPr lang="en-GB" dirty="0"/>
              <a:t>promoted accounts - designed to increase the base of followers.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3179301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037348"/>
            <a:ext cx="7886700" cy="386265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Twitter profiles</a:t>
            </a:r>
          </a:p>
          <a:p>
            <a:r>
              <a:rPr lang="en-GB" dirty="0"/>
              <a:t>When a business registers as a Twitter user, they create a profile - a summary description of their business along with an image and a link to their website. </a:t>
            </a:r>
            <a:br>
              <a:rPr lang="en-GB" dirty="0"/>
            </a:br>
            <a:r>
              <a:rPr lang="en-GB" dirty="0"/>
              <a:t>This profile shows how many people follow the business and how many it is following, as well as the number of tweets generated.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3716856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90891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Using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62334"/>
            <a:ext cx="7886700" cy="34376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Twitter profiles</a:t>
            </a:r>
          </a:p>
          <a:p>
            <a:r>
              <a:rPr lang="en-GB" dirty="0"/>
              <a:t>All the messages (tweets) that have been sent are displayed on this Twitter profile. These can be viewed by people searching for information about a particular topic, as well as by followers.</a:t>
            </a:r>
          </a:p>
          <a:p>
            <a:pPr lvl="4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6C542-A979-43B8-9198-8A8423F8AE85}"/>
              </a:ext>
            </a:extLst>
          </p:cNvPr>
          <p:cNvSpPr txBox="1"/>
          <p:nvPr/>
        </p:nvSpPr>
        <p:spPr>
          <a:xfrm>
            <a:off x="2452255" y="4900004"/>
            <a:ext cx="64648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n-lt"/>
              </a:rPr>
              <a:t>Business Queensland (2018) </a:t>
            </a:r>
            <a:r>
              <a:rPr lang="en-GB" sz="1400" i="1" dirty="0">
                <a:latin typeface="+mn-lt"/>
              </a:rPr>
              <a:t>Using twitter to market your business,</a:t>
            </a:r>
            <a:r>
              <a:rPr lang="en-GB" sz="1400" dirty="0">
                <a:latin typeface="+mn-lt"/>
              </a:rPr>
              <a:t> [online] available at  </a:t>
            </a:r>
            <a:r>
              <a:rPr lang="en-GB" sz="1400" dirty="0">
                <a:latin typeface="+mn-lt"/>
                <a:hlinkClick r:id="rId3"/>
              </a:rPr>
              <a:t>https://www.business.qld.gov.au/running-business/marketing-sales/marketing-promotion/online-marketing/twitter</a:t>
            </a:r>
            <a:r>
              <a:rPr lang="en-GB" sz="1400" dirty="0">
                <a:latin typeface="+mn-lt"/>
              </a:rPr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4222964404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4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28" ma:contentTypeDescription="Create a new document." ma:contentTypeScope="" ma:versionID="d4f1f5070a5e1371c134f5d6697633fe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51329232f19f79e6f9c5b52c8393e862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AE34DC-6645-478D-893E-EA1044DEA9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29175ae9-5035-4541-baef-9062a3a44232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af73078d-a5bc-48dc-b246-bc0132131284"/>
    <ds:schemaRef ds:uri="http://schemas.openxmlformats.org/package/2006/metadata/core-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3844</TotalTime>
  <Words>904</Words>
  <Application>Microsoft Office PowerPoint</Application>
  <PresentationFormat>On-screen Show (4:3)</PresentationFormat>
  <Paragraphs>68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 Digital Skills &amp;  Personal Branding  Social Media:  Twitter   </vt:lpstr>
      <vt:lpstr>Social Media</vt:lpstr>
      <vt:lpstr>Twitter</vt:lpstr>
      <vt:lpstr>Using Twitter</vt:lpstr>
      <vt:lpstr>Using Twitter</vt:lpstr>
      <vt:lpstr>Using Twitter</vt:lpstr>
      <vt:lpstr>Using Twitter</vt:lpstr>
      <vt:lpstr>Using Twitter</vt:lpstr>
      <vt:lpstr>Using Twitter</vt:lpstr>
      <vt:lpstr>Using Twitter</vt:lpstr>
      <vt:lpstr>Using Twitter</vt:lpstr>
      <vt:lpstr>Using Twitter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Media:Twitter</dc:title>
  <dc:creator>Julia Ault</dc:creator>
  <cp:lastModifiedBy>Julia Ault</cp:lastModifiedBy>
  <cp:revision>65</cp:revision>
  <dcterms:modified xsi:type="dcterms:W3CDTF">2020-12-01T15:01:13Z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