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71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D4EF122-BAA5-E64E-A4B3-AB840D2AB59B}" v="131" dt="2025-11-16T22:16:32.1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ie Fofana Fofana (2407525)" userId="34ab3678-53a0-4888-8967-f6d97c12df77" providerId="ADAL" clId="{6D4EF122-BAA5-E64E-A4B3-AB840D2AB59B}"/>
    <pc:docChg chg="undo custSel addSld delSld modSld">
      <pc:chgData name="Amie Fofana Fofana (2407525)" userId="34ab3678-53a0-4888-8967-f6d97c12df77" providerId="ADAL" clId="{6D4EF122-BAA5-E64E-A4B3-AB840D2AB59B}" dt="2025-11-16T22:16:32.123" v="683" actId="14100"/>
      <pc:docMkLst>
        <pc:docMk/>
      </pc:docMkLst>
      <pc:sldChg chg="addSp delSp modSp mod delAnim modAnim">
        <pc:chgData name="Amie Fofana Fofana (2407525)" userId="34ab3678-53a0-4888-8967-f6d97c12df77" providerId="ADAL" clId="{6D4EF122-BAA5-E64E-A4B3-AB840D2AB59B}" dt="2025-11-16T14:17:30.604" v="43" actId="478"/>
        <pc:sldMkLst>
          <pc:docMk/>
          <pc:sldMk cId="1387192882" sldId="256"/>
        </pc:sldMkLst>
        <pc:picChg chg="add del mod">
          <ac:chgData name="Amie Fofana Fofana (2407525)" userId="34ab3678-53a0-4888-8967-f6d97c12df77" providerId="ADAL" clId="{6D4EF122-BAA5-E64E-A4B3-AB840D2AB59B}" dt="2025-11-16T14:17:30.604" v="43" actId="478"/>
          <ac:picMkLst>
            <pc:docMk/>
            <pc:sldMk cId="1387192882" sldId="256"/>
            <ac:picMk id="4" creationId="{6784AE43-BCE1-A649-FEA0-F8035E328D9C}"/>
          </ac:picMkLst>
        </pc:picChg>
      </pc:sldChg>
      <pc:sldChg chg="addSp modSp mod modAnim">
        <pc:chgData name="Amie Fofana Fofana (2407525)" userId="34ab3678-53a0-4888-8967-f6d97c12df77" providerId="ADAL" clId="{6D4EF122-BAA5-E64E-A4B3-AB840D2AB59B}" dt="2025-11-16T18:25:06.925" v="600" actId="1076"/>
        <pc:sldMkLst>
          <pc:docMk/>
          <pc:sldMk cId="1030573446" sldId="257"/>
        </pc:sldMkLst>
        <pc:picChg chg="add mod">
          <ac:chgData name="Amie Fofana Fofana (2407525)" userId="34ab3678-53a0-4888-8967-f6d97c12df77" providerId="ADAL" clId="{6D4EF122-BAA5-E64E-A4B3-AB840D2AB59B}" dt="2025-11-16T18:25:06.925" v="600" actId="1076"/>
          <ac:picMkLst>
            <pc:docMk/>
            <pc:sldMk cId="1030573446" sldId="257"/>
            <ac:picMk id="4" creationId="{09D0354D-13DC-0224-F479-E39D022101E1}"/>
          </ac:picMkLst>
        </pc:picChg>
      </pc:sldChg>
      <pc:sldChg chg="addSp modSp mod modAnim">
        <pc:chgData name="Amie Fofana Fofana (2407525)" userId="34ab3678-53a0-4888-8967-f6d97c12df77" providerId="ADAL" clId="{6D4EF122-BAA5-E64E-A4B3-AB840D2AB59B}" dt="2025-11-16T19:16:51.440" v="607" actId="1076"/>
        <pc:sldMkLst>
          <pc:docMk/>
          <pc:sldMk cId="2461839988" sldId="258"/>
        </pc:sldMkLst>
        <pc:spChg chg="mod">
          <ac:chgData name="Amie Fofana Fofana (2407525)" userId="34ab3678-53a0-4888-8967-f6d97c12df77" providerId="ADAL" clId="{6D4EF122-BAA5-E64E-A4B3-AB840D2AB59B}" dt="2025-11-16T19:04:32.506" v="605" actId="5793"/>
          <ac:spMkLst>
            <pc:docMk/>
            <pc:sldMk cId="2461839988" sldId="258"/>
            <ac:spMk id="3" creationId="{915EA5D1-370A-DD63-C727-98901CD8004F}"/>
          </ac:spMkLst>
        </pc:spChg>
        <pc:picChg chg="add mod">
          <ac:chgData name="Amie Fofana Fofana (2407525)" userId="34ab3678-53a0-4888-8967-f6d97c12df77" providerId="ADAL" clId="{6D4EF122-BAA5-E64E-A4B3-AB840D2AB59B}" dt="2025-11-16T19:16:51.440" v="607" actId="1076"/>
          <ac:picMkLst>
            <pc:docMk/>
            <pc:sldMk cId="2461839988" sldId="258"/>
            <ac:picMk id="4" creationId="{123CA42F-02B6-C10C-D464-B976797D0308}"/>
          </ac:picMkLst>
        </pc:picChg>
      </pc:sldChg>
      <pc:sldChg chg="addSp delSp modSp mod modAnim">
        <pc:chgData name="Amie Fofana Fofana (2407525)" userId="34ab3678-53a0-4888-8967-f6d97c12df77" providerId="ADAL" clId="{6D4EF122-BAA5-E64E-A4B3-AB840D2AB59B}" dt="2025-11-16T19:22:45.863" v="615" actId="14100"/>
        <pc:sldMkLst>
          <pc:docMk/>
          <pc:sldMk cId="1299236221" sldId="259"/>
        </pc:sldMkLst>
        <pc:spChg chg="mod">
          <ac:chgData name="Amie Fofana Fofana (2407525)" userId="34ab3678-53a0-4888-8967-f6d97c12df77" providerId="ADAL" clId="{6D4EF122-BAA5-E64E-A4B3-AB840D2AB59B}" dt="2025-11-16T15:32:19.600" v="198" actId="26606"/>
          <ac:spMkLst>
            <pc:docMk/>
            <pc:sldMk cId="1299236221" sldId="259"/>
            <ac:spMk id="2" creationId="{93F6BF3E-D857-A7F8-E676-4DBF21B7A010}"/>
          </ac:spMkLst>
        </pc:spChg>
        <pc:spChg chg="del mod">
          <ac:chgData name="Amie Fofana Fofana (2407525)" userId="34ab3678-53a0-4888-8967-f6d97c12df77" providerId="ADAL" clId="{6D4EF122-BAA5-E64E-A4B3-AB840D2AB59B}" dt="2025-11-16T15:32:19.600" v="198" actId="26606"/>
          <ac:spMkLst>
            <pc:docMk/>
            <pc:sldMk cId="1299236221" sldId="259"/>
            <ac:spMk id="3" creationId="{47F647A3-0DDE-4ED6-828D-752E5B318C49}"/>
          </ac:spMkLst>
        </pc:spChg>
        <pc:spChg chg="add del">
          <ac:chgData name="Amie Fofana Fofana (2407525)" userId="34ab3678-53a0-4888-8967-f6d97c12df77" providerId="ADAL" clId="{6D4EF122-BAA5-E64E-A4B3-AB840D2AB59B}" dt="2025-11-16T15:32:19.600" v="198" actId="26606"/>
          <ac:spMkLst>
            <pc:docMk/>
            <pc:sldMk cId="1299236221" sldId="259"/>
            <ac:spMk id="22" creationId="{DEE2AD96-B495-4E06-9291-B71706F728CB}"/>
          </ac:spMkLst>
        </pc:spChg>
        <pc:spChg chg="add del">
          <ac:chgData name="Amie Fofana Fofana (2407525)" userId="34ab3678-53a0-4888-8967-f6d97c12df77" providerId="ADAL" clId="{6D4EF122-BAA5-E64E-A4B3-AB840D2AB59B}" dt="2025-11-16T15:32:19.600" v="198" actId="26606"/>
          <ac:spMkLst>
            <pc:docMk/>
            <pc:sldMk cId="1299236221" sldId="259"/>
            <ac:spMk id="23" creationId="{53CF6D67-C5A8-4ADD-9E8E-1E38CA1D3166}"/>
          </ac:spMkLst>
        </pc:spChg>
        <pc:spChg chg="add del">
          <ac:chgData name="Amie Fofana Fofana (2407525)" userId="34ab3678-53a0-4888-8967-f6d97c12df77" providerId="ADAL" clId="{6D4EF122-BAA5-E64E-A4B3-AB840D2AB59B}" dt="2025-11-16T15:32:19.600" v="198" actId="26606"/>
          <ac:spMkLst>
            <pc:docMk/>
            <pc:sldMk cId="1299236221" sldId="259"/>
            <ac:spMk id="24" creationId="{86909FA0-B515-4681-B7A8-FA281D133B94}"/>
          </ac:spMkLst>
        </pc:spChg>
        <pc:spChg chg="add del">
          <ac:chgData name="Amie Fofana Fofana (2407525)" userId="34ab3678-53a0-4888-8967-f6d97c12df77" providerId="ADAL" clId="{6D4EF122-BAA5-E64E-A4B3-AB840D2AB59B}" dt="2025-11-16T15:32:19.600" v="198" actId="26606"/>
          <ac:spMkLst>
            <pc:docMk/>
            <pc:sldMk cId="1299236221" sldId="259"/>
            <ac:spMk id="25" creationId="{21C9FE86-FCC3-4A31-AA1C-C882262B7FE7}"/>
          </ac:spMkLst>
        </pc:spChg>
        <pc:spChg chg="add del">
          <ac:chgData name="Amie Fofana Fofana (2407525)" userId="34ab3678-53a0-4888-8967-f6d97c12df77" providerId="ADAL" clId="{6D4EF122-BAA5-E64E-A4B3-AB840D2AB59B}" dt="2025-11-16T15:32:19.600" v="198" actId="26606"/>
          <ac:spMkLst>
            <pc:docMk/>
            <pc:sldMk cId="1299236221" sldId="259"/>
            <ac:spMk id="26" creationId="{7D96243B-ECED-4B71-8E06-AE9A285EAD20}"/>
          </ac:spMkLst>
        </pc:spChg>
        <pc:spChg chg="add del">
          <ac:chgData name="Amie Fofana Fofana (2407525)" userId="34ab3678-53a0-4888-8967-f6d97c12df77" providerId="ADAL" clId="{6D4EF122-BAA5-E64E-A4B3-AB840D2AB59B}" dt="2025-11-16T15:32:19.600" v="198" actId="26606"/>
          <ac:spMkLst>
            <pc:docMk/>
            <pc:sldMk cId="1299236221" sldId="259"/>
            <ac:spMk id="27" creationId="{A09989E4-EFDC-4A90-A633-E0525FB4139E}"/>
          </ac:spMkLst>
        </pc:spChg>
        <pc:spChg chg="add del">
          <ac:chgData name="Amie Fofana Fofana (2407525)" userId="34ab3678-53a0-4888-8967-f6d97c12df77" providerId="ADAL" clId="{6D4EF122-BAA5-E64E-A4B3-AB840D2AB59B}" dt="2025-11-16T15:32:19.544" v="197" actId="26606"/>
          <ac:spMkLst>
            <pc:docMk/>
            <pc:sldMk cId="1299236221" sldId="259"/>
            <ac:spMk id="32" creationId="{DEE2AD96-B495-4E06-9291-B71706F728CB}"/>
          </ac:spMkLst>
        </pc:spChg>
        <pc:spChg chg="add del">
          <ac:chgData name="Amie Fofana Fofana (2407525)" userId="34ab3678-53a0-4888-8967-f6d97c12df77" providerId="ADAL" clId="{6D4EF122-BAA5-E64E-A4B3-AB840D2AB59B}" dt="2025-11-16T15:32:19.544" v="197" actId="26606"/>
          <ac:spMkLst>
            <pc:docMk/>
            <pc:sldMk cId="1299236221" sldId="259"/>
            <ac:spMk id="34" creationId="{53CF6D67-C5A8-4ADD-9E8E-1E38CA1D3166}"/>
          </ac:spMkLst>
        </pc:spChg>
        <pc:spChg chg="add del">
          <ac:chgData name="Amie Fofana Fofana (2407525)" userId="34ab3678-53a0-4888-8967-f6d97c12df77" providerId="ADAL" clId="{6D4EF122-BAA5-E64E-A4B3-AB840D2AB59B}" dt="2025-11-16T15:32:19.544" v="197" actId="26606"/>
          <ac:spMkLst>
            <pc:docMk/>
            <pc:sldMk cId="1299236221" sldId="259"/>
            <ac:spMk id="36" creationId="{86909FA0-B515-4681-B7A8-FA281D133B94}"/>
          </ac:spMkLst>
        </pc:spChg>
        <pc:spChg chg="add del">
          <ac:chgData name="Amie Fofana Fofana (2407525)" userId="34ab3678-53a0-4888-8967-f6d97c12df77" providerId="ADAL" clId="{6D4EF122-BAA5-E64E-A4B3-AB840D2AB59B}" dt="2025-11-16T15:32:19.544" v="197" actId="26606"/>
          <ac:spMkLst>
            <pc:docMk/>
            <pc:sldMk cId="1299236221" sldId="259"/>
            <ac:spMk id="38" creationId="{21C9FE86-FCC3-4A31-AA1C-C882262B7FE7}"/>
          </ac:spMkLst>
        </pc:spChg>
        <pc:spChg chg="add del">
          <ac:chgData name="Amie Fofana Fofana (2407525)" userId="34ab3678-53a0-4888-8967-f6d97c12df77" providerId="ADAL" clId="{6D4EF122-BAA5-E64E-A4B3-AB840D2AB59B}" dt="2025-11-16T15:32:19.544" v="197" actId="26606"/>
          <ac:spMkLst>
            <pc:docMk/>
            <pc:sldMk cId="1299236221" sldId="259"/>
            <ac:spMk id="40" creationId="{7D96243B-ECED-4B71-8E06-AE9A285EAD20}"/>
          </ac:spMkLst>
        </pc:spChg>
        <pc:spChg chg="add del">
          <ac:chgData name="Amie Fofana Fofana (2407525)" userId="34ab3678-53a0-4888-8967-f6d97c12df77" providerId="ADAL" clId="{6D4EF122-BAA5-E64E-A4B3-AB840D2AB59B}" dt="2025-11-16T15:32:19.544" v="197" actId="26606"/>
          <ac:spMkLst>
            <pc:docMk/>
            <pc:sldMk cId="1299236221" sldId="259"/>
            <ac:spMk id="42" creationId="{A09989E4-EFDC-4A90-A633-E0525FB4139E}"/>
          </ac:spMkLst>
        </pc:spChg>
        <pc:spChg chg="add">
          <ac:chgData name="Amie Fofana Fofana (2407525)" userId="34ab3678-53a0-4888-8967-f6d97c12df77" providerId="ADAL" clId="{6D4EF122-BAA5-E64E-A4B3-AB840D2AB59B}" dt="2025-11-16T15:32:19.600" v="198" actId="26606"/>
          <ac:spMkLst>
            <pc:docMk/>
            <pc:sldMk cId="1299236221" sldId="259"/>
            <ac:spMk id="44" creationId="{60E9A6ED-B880-44EA-8D60-C9D3C82CCBD2}"/>
          </ac:spMkLst>
        </pc:spChg>
        <pc:graphicFrameChg chg="add">
          <ac:chgData name="Amie Fofana Fofana (2407525)" userId="34ab3678-53a0-4888-8967-f6d97c12df77" providerId="ADAL" clId="{6D4EF122-BAA5-E64E-A4B3-AB840D2AB59B}" dt="2025-11-16T15:32:19.600" v="198" actId="26606"/>
          <ac:graphicFrameMkLst>
            <pc:docMk/>
            <pc:sldMk cId="1299236221" sldId="259"/>
            <ac:graphicFrameMk id="29" creationId="{420619C3-A9F4-48F7-78A3-B1EA6758B3DB}"/>
          </ac:graphicFrameMkLst>
        </pc:graphicFrameChg>
        <pc:picChg chg="add mod">
          <ac:chgData name="Amie Fofana Fofana (2407525)" userId="34ab3678-53a0-4888-8967-f6d97c12df77" providerId="ADAL" clId="{6D4EF122-BAA5-E64E-A4B3-AB840D2AB59B}" dt="2025-11-16T19:22:45.863" v="615" actId="14100"/>
          <ac:picMkLst>
            <pc:docMk/>
            <pc:sldMk cId="1299236221" sldId="259"/>
            <ac:picMk id="4" creationId="{FBDA5D65-003F-003F-A869-8D39DB3BE9B4}"/>
          </ac:picMkLst>
        </pc:picChg>
        <pc:picChg chg="add mod">
          <ac:chgData name="Amie Fofana Fofana (2407525)" userId="34ab3678-53a0-4888-8967-f6d97c12df77" providerId="ADAL" clId="{6D4EF122-BAA5-E64E-A4B3-AB840D2AB59B}" dt="2025-11-16T15:33:02.115" v="199" actId="27614"/>
          <ac:picMkLst>
            <pc:docMk/>
            <pc:sldMk cId="1299236221" sldId="259"/>
            <ac:picMk id="30" creationId="{83EAE320-748F-1E3E-6F5B-28AEE8CCACBF}"/>
          </ac:picMkLst>
        </pc:picChg>
      </pc:sldChg>
      <pc:sldChg chg="addSp modSp mod modAnim">
        <pc:chgData name="Amie Fofana Fofana (2407525)" userId="34ab3678-53a0-4888-8967-f6d97c12df77" providerId="ADAL" clId="{6D4EF122-BAA5-E64E-A4B3-AB840D2AB59B}" dt="2025-11-16T19:45:37.126" v="621" actId="14100"/>
        <pc:sldMkLst>
          <pc:docMk/>
          <pc:sldMk cId="2717580211" sldId="260"/>
        </pc:sldMkLst>
        <pc:picChg chg="add mod">
          <ac:chgData name="Amie Fofana Fofana (2407525)" userId="34ab3678-53a0-4888-8967-f6d97c12df77" providerId="ADAL" clId="{6D4EF122-BAA5-E64E-A4B3-AB840D2AB59B}" dt="2025-11-16T19:45:37.126" v="621" actId="14100"/>
          <ac:picMkLst>
            <pc:docMk/>
            <pc:sldMk cId="2717580211" sldId="260"/>
            <ac:picMk id="4" creationId="{5D6F137A-782E-F9EA-9629-7966399396B5}"/>
          </ac:picMkLst>
        </pc:picChg>
      </pc:sldChg>
      <pc:sldChg chg="addSp delSp modSp mod delAnim modAnim">
        <pc:chgData name="Amie Fofana Fofana (2407525)" userId="34ab3678-53a0-4888-8967-f6d97c12df77" providerId="ADAL" clId="{6D4EF122-BAA5-E64E-A4B3-AB840D2AB59B}" dt="2025-11-16T22:16:32.123" v="683" actId="14100"/>
        <pc:sldMkLst>
          <pc:docMk/>
          <pc:sldMk cId="477325585" sldId="261"/>
        </pc:sldMkLst>
        <pc:picChg chg="add del mod">
          <ac:chgData name="Amie Fofana Fofana (2407525)" userId="34ab3678-53a0-4888-8967-f6d97c12df77" providerId="ADAL" clId="{6D4EF122-BAA5-E64E-A4B3-AB840D2AB59B}" dt="2025-11-16T22:11:42.625" v="679" actId="478"/>
          <ac:picMkLst>
            <pc:docMk/>
            <pc:sldMk cId="477325585" sldId="261"/>
            <ac:picMk id="4" creationId="{ECFB1170-83E2-CC2A-6AE3-42557198059A}"/>
          </ac:picMkLst>
        </pc:picChg>
        <pc:picChg chg="add mod">
          <ac:chgData name="Amie Fofana Fofana (2407525)" userId="34ab3678-53a0-4888-8967-f6d97c12df77" providerId="ADAL" clId="{6D4EF122-BAA5-E64E-A4B3-AB840D2AB59B}" dt="2025-11-16T22:16:32.123" v="683" actId="14100"/>
          <ac:picMkLst>
            <pc:docMk/>
            <pc:sldMk cId="477325585" sldId="261"/>
            <ac:picMk id="6" creationId="{EA263231-F899-1FE9-AE70-49832DB15BEB}"/>
          </ac:picMkLst>
        </pc:picChg>
      </pc:sldChg>
      <pc:sldChg chg="addSp modSp mod modAnim">
        <pc:chgData name="Amie Fofana Fofana (2407525)" userId="34ab3678-53a0-4888-8967-f6d97c12df77" providerId="ADAL" clId="{6D4EF122-BAA5-E64E-A4B3-AB840D2AB59B}" dt="2025-11-16T21:05:11.887" v="627" actId="14100"/>
        <pc:sldMkLst>
          <pc:docMk/>
          <pc:sldMk cId="2515739287" sldId="262"/>
        </pc:sldMkLst>
        <pc:spChg chg="mod">
          <ac:chgData name="Amie Fofana Fofana (2407525)" userId="34ab3678-53a0-4888-8967-f6d97c12df77" providerId="ADAL" clId="{6D4EF122-BAA5-E64E-A4B3-AB840D2AB59B}" dt="2025-11-16T17:42:24.196" v="286" actId="1076"/>
          <ac:spMkLst>
            <pc:docMk/>
            <pc:sldMk cId="2515739287" sldId="262"/>
            <ac:spMk id="2" creationId="{C8DC77DE-E923-ECBD-5F85-742926A36981}"/>
          </ac:spMkLst>
        </pc:spChg>
        <pc:picChg chg="add mod">
          <ac:chgData name="Amie Fofana Fofana (2407525)" userId="34ab3678-53a0-4888-8967-f6d97c12df77" providerId="ADAL" clId="{6D4EF122-BAA5-E64E-A4B3-AB840D2AB59B}" dt="2025-11-16T21:05:11.887" v="627" actId="14100"/>
          <ac:picMkLst>
            <pc:docMk/>
            <pc:sldMk cId="2515739287" sldId="262"/>
            <ac:picMk id="4" creationId="{A23C446B-4924-5DDA-8834-6D169E447B86}"/>
          </ac:picMkLst>
        </pc:picChg>
      </pc:sldChg>
      <pc:sldChg chg="addSp modSp mod modAnim">
        <pc:chgData name="Amie Fofana Fofana (2407525)" userId="34ab3678-53a0-4888-8967-f6d97c12df77" providerId="ADAL" clId="{6D4EF122-BAA5-E64E-A4B3-AB840D2AB59B}" dt="2025-11-16T21:13:17.303" v="630" actId="1036"/>
        <pc:sldMkLst>
          <pc:docMk/>
          <pc:sldMk cId="451056328" sldId="263"/>
        </pc:sldMkLst>
        <pc:spChg chg="mod">
          <ac:chgData name="Amie Fofana Fofana (2407525)" userId="34ab3678-53a0-4888-8967-f6d97c12df77" providerId="ADAL" clId="{6D4EF122-BAA5-E64E-A4B3-AB840D2AB59B}" dt="2025-11-16T15:25:47.392" v="136" actId="20577"/>
          <ac:spMkLst>
            <pc:docMk/>
            <pc:sldMk cId="451056328" sldId="263"/>
            <ac:spMk id="3" creationId="{D2A7ADEE-35BC-9639-D2DB-4E84756FD89C}"/>
          </ac:spMkLst>
        </pc:spChg>
        <pc:picChg chg="add mod">
          <ac:chgData name="Amie Fofana Fofana (2407525)" userId="34ab3678-53a0-4888-8967-f6d97c12df77" providerId="ADAL" clId="{6D4EF122-BAA5-E64E-A4B3-AB840D2AB59B}" dt="2025-11-16T21:13:17.303" v="630" actId="1036"/>
          <ac:picMkLst>
            <pc:docMk/>
            <pc:sldMk cId="451056328" sldId="263"/>
            <ac:picMk id="4" creationId="{AB605434-BD3D-A18F-E3A3-CB2DBD1DCEDA}"/>
          </ac:picMkLst>
        </pc:picChg>
      </pc:sldChg>
      <pc:sldChg chg="addSp delSp modSp mod delAnim modAnim">
        <pc:chgData name="Amie Fofana Fofana (2407525)" userId="34ab3678-53a0-4888-8967-f6d97c12df77" providerId="ADAL" clId="{6D4EF122-BAA5-E64E-A4B3-AB840D2AB59B}" dt="2025-11-16T21:25:05.272" v="642" actId="14100"/>
        <pc:sldMkLst>
          <pc:docMk/>
          <pc:sldMk cId="201973064" sldId="264"/>
        </pc:sldMkLst>
        <pc:picChg chg="add del mod">
          <ac:chgData name="Amie Fofana Fofana (2407525)" userId="34ab3678-53a0-4888-8967-f6d97c12df77" providerId="ADAL" clId="{6D4EF122-BAA5-E64E-A4B3-AB840D2AB59B}" dt="2025-11-16T21:22:37.263" v="634" actId="478"/>
          <ac:picMkLst>
            <pc:docMk/>
            <pc:sldMk cId="201973064" sldId="264"/>
            <ac:picMk id="4" creationId="{163E7846-8FEF-3AA1-AA2B-7F98C78B2353}"/>
          </ac:picMkLst>
        </pc:picChg>
        <pc:picChg chg="add del mod">
          <ac:chgData name="Amie Fofana Fofana (2407525)" userId="34ab3678-53a0-4888-8967-f6d97c12df77" providerId="ADAL" clId="{6D4EF122-BAA5-E64E-A4B3-AB840D2AB59B}" dt="2025-11-16T21:22:34.071" v="633" actId="478"/>
          <ac:picMkLst>
            <pc:docMk/>
            <pc:sldMk cId="201973064" sldId="264"/>
            <ac:picMk id="6" creationId="{C659DDA0-BA1E-EC0B-1B36-6437BA7EB593}"/>
          </ac:picMkLst>
        </pc:picChg>
        <pc:picChg chg="add del mod">
          <ac:chgData name="Amie Fofana Fofana (2407525)" userId="34ab3678-53a0-4888-8967-f6d97c12df77" providerId="ADAL" clId="{6D4EF122-BAA5-E64E-A4B3-AB840D2AB59B}" dt="2025-11-16T21:22:58.577" v="636" actId="478"/>
          <ac:picMkLst>
            <pc:docMk/>
            <pc:sldMk cId="201973064" sldId="264"/>
            <ac:picMk id="9" creationId="{9F883875-3301-0A49-6B02-24A907027AC3}"/>
          </ac:picMkLst>
        </pc:picChg>
        <pc:picChg chg="add del mod">
          <ac:chgData name="Amie Fofana Fofana (2407525)" userId="34ab3678-53a0-4888-8967-f6d97c12df77" providerId="ADAL" clId="{6D4EF122-BAA5-E64E-A4B3-AB840D2AB59B}" dt="2025-11-16T21:23:15.279" v="638" actId="478"/>
          <ac:picMkLst>
            <pc:docMk/>
            <pc:sldMk cId="201973064" sldId="264"/>
            <ac:picMk id="11" creationId="{45FEE144-E4C3-C361-EAD9-0C5B1D5A94D0}"/>
          </ac:picMkLst>
        </pc:picChg>
        <pc:picChg chg="add mod">
          <ac:chgData name="Amie Fofana Fofana (2407525)" userId="34ab3678-53a0-4888-8967-f6d97c12df77" providerId="ADAL" clId="{6D4EF122-BAA5-E64E-A4B3-AB840D2AB59B}" dt="2025-11-16T21:25:05.272" v="642" actId="14100"/>
          <ac:picMkLst>
            <pc:docMk/>
            <pc:sldMk cId="201973064" sldId="264"/>
            <ac:picMk id="13" creationId="{533BCAFD-0B7B-A016-5EA0-A59BD0548D72}"/>
          </ac:picMkLst>
        </pc:picChg>
      </pc:sldChg>
      <pc:sldChg chg="addSp delSp modSp mod delAnim modAnim">
        <pc:chgData name="Amie Fofana Fofana (2407525)" userId="34ab3678-53a0-4888-8967-f6d97c12df77" providerId="ADAL" clId="{6D4EF122-BAA5-E64E-A4B3-AB840D2AB59B}" dt="2025-11-16T21:29:36.133" v="645" actId="1036"/>
        <pc:sldMkLst>
          <pc:docMk/>
          <pc:sldMk cId="297653251" sldId="265"/>
        </pc:sldMkLst>
        <pc:picChg chg="add del mod">
          <ac:chgData name="Amie Fofana Fofana (2407525)" userId="34ab3678-53a0-4888-8967-f6d97c12df77" providerId="ADAL" clId="{6D4EF122-BAA5-E64E-A4B3-AB840D2AB59B}" dt="2025-11-16T14:15:53.233" v="40" actId="478"/>
          <ac:picMkLst>
            <pc:docMk/>
            <pc:sldMk cId="297653251" sldId="265"/>
            <ac:picMk id="7" creationId="{8586CEE8-A54A-C4EA-DFAE-BD96C6FD1C01}"/>
          </ac:picMkLst>
        </pc:picChg>
        <pc:picChg chg="add mod">
          <ac:chgData name="Amie Fofana Fofana (2407525)" userId="34ab3678-53a0-4888-8967-f6d97c12df77" providerId="ADAL" clId="{6D4EF122-BAA5-E64E-A4B3-AB840D2AB59B}" dt="2025-11-16T21:29:36.133" v="645" actId="1036"/>
          <ac:picMkLst>
            <pc:docMk/>
            <pc:sldMk cId="297653251" sldId="265"/>
            <ac:picMk id="9" creationId="{7FC10C79-F3AF-639D-F2EC-499E4BDA14F6}"/>
          </ac:picMkLst>
        </pc:picChg>
      </pc:sldChg>
      <pc:sldChg chg="addSp modSp mod modAnim">
        <pc:chgData name="Amie Fofana Fofana (2407525)" userId="34ab3678-53a0-4888-8967-f6d97c12df77" providerId="ADAL" clId="{6D4EF122-BAA5-E64E-A4B3-AB840D2AB59B}" dt="2025-11-16T21:37:00.544" v="649" actId="14100"/>
        <pc:sldMkLst>
          <pc:docMk/>
          <pc:sldMk cId="2959668199" sldId="266"/>
        </pc:sldMkLst>
        <pc:spChg chg="mod">
          <ac:chgData name="Amie Fofana Fofana (2407525)" userId="34ab3678-53a0-4888-8967-f6d97c12df77" providerId="ADAL" clId="{6D4EF122-BAA5-E64E-A4B3-AB840D2AB59B}" dt="2025-11-16T15:28:39.799" v="141" actId="20577"/>
          <ac:spMkLst>
            <pc:docMk/>
            <pc:sldMk cId="2959668199" sldId="266"/>
            <ac:spMk id="3" creationId="{04F81F4F-1217-3B4B-2963-03409AE13FD2}"/>
          </ac:spMkLst>
        </pc:spChg>
        <pc:picChg chg="add mod">
          <ac:chgData name="Amie Fofana Fofana (2407525)" userId="34ab3678-53a0-4888-8967-f6d97c12df77" providerId="ADAL" clId="{6D4EF122-BAA5-E64E-A4B3-AB840D2AB59B}" dt="2025-11-16T21:37:00.544" v="649" actId="14100"/>
          <ac:picMkLst>
            <pc:docMk/>
            <pc:sldMk cId="2959668199" sldId="266"/>
            <ac:picMk id="4" creationId="{92D7AD86-E22B-1B1A-B784-D56B18CA5750}"/>
          </ac:picMkLst>
        </pc:picChg>
      </pc:sldChg>
      <pc:sldChg chg="addSp modSp mod modAnim">
        <pc:chgData name="Amie Fofana Fofana (2407525)" userId="34ab3678-53a0-4888-8967-f6d97c12df77" providerId="ADAL" clId="{6D4EF122-BAA5-E64E-A4B3-AB840D2AB59B}" dt="2025-11-16T21:39:21.310" v="656" actId="14100"/>
        <pc:sldMkLst>
          <pc:docMk/>
          <pc:sldMk cId="2724265782" sldId="267"/>
        </pc:sldMkLst>
        <pc:picChg chg="add mod">
          <ac:chgData name="Amie Fofana Fofana (2407525)" userId="34ab3678-53a0-4888-8967-f6d97c12df77" providerId="ADAL" clId="{6D4EF122-BAA5-E64E-A4B3-AB840D2AB59B}" dt="2025-11-16T21:39:21.310" v="656" actId="14100"/>
          <ac:picMkLst>
            <pc:docMk/>
            <pc:sldMk cId="2724265782" sldId="267"/>
            <ac:picMk id="4" creationId="{5C06F9AB-2C90-C513-32C8-A67974CB187A}"/>
          </ac:picMkLst>
        </pc:picChg>
      </pc:sldChg>
      <pc:sldChg chg="addSp modSp mod modAnim">
        <pc:chgData name="Amie Fofana Fofana (2407525)" userId="34ab3678-53a0-4888-8967-f6d97c12df77" providerId="ADAL" clId="{6D4EF122-BAA5-E64E-A4B3-AB840D2AB59B}" dt="2025-11-16T21:49:32.372" v="661" actId="14100"/>
        <pc:sldMkLst>
          <pc:docMk/>
          <pc:sldMk cId="1242119034" sldId="268"/>
        </pc:sldMkLst>
        <pc:picChg chg="add mod">
          <ac:chgData name="Amie Fofana Fofana (2407525)" userId="34ab3678-53a0-4888-8967-f6d97c12df77" providerId="ADAL" clId="{6D4EF122-BAA5-E64E-A4B3-AB840D2AB59B}" dt="2025-11-16T21:49:32.372" v="661" actId="14100"/>
          <ac:picMkLst>
            <pc:docMk/>
            <pc:sldMk cId="1242119034" sldId="268"/>
            <ac:picMk id="4" creationId="{FB68BDF4-DF12-DA78-594A-9C79205A4DDF}"/>
          </ac:picMkLst>
        </pc:picChg>
      </pc:sldChg>
      <pc:sldChg chg="addSp modSp mod modAnim">
        <pc:chgData name="Amie Fofana Fofana (2407525)" userId="34ab3678-53a0-4888-8967-f6d97c12df77" providerId="ADAL" clId="{6D4EF122-BAA5-E64E-A4B3-AB840D2AB59B}" dt="2025-11-16T21:53:25.122" v="677" actId="1035"/>
        <pc:sldMkLst>
          <pc:docMk/>
          <pc:sldMk cId="404072119" sldId="269"/>
        </pc:sldMkLst>
        <pc:spChg chg="mod">
          <ac:chgData name="Amie Fofana Fofana (2407525)" userId="34ab3678-53a0-4888-8967-f6d97c12df77" providerId="ADAL" clId="{6D4EF122-BAA5-E64E-A4B3-AB840D2AB59B}" dt="2025-11-16T15:29:15.517" v="167" actId="20577"/>
          <ac:spMkLst>
            <pc:docMk/>
            <pc:sldMk cId="404072119" sldId="269"/>
            <ac:spMk id="3" creationId="{B196AE22-D23D-2A60-C9E8-5E6C16128AAA}"/>
          </ac:spMkLst>
        </pc:spChg>
        <pc:picChg chg="add mod">
          <ac:chgData name="Amie Fofana Fofana (2407525)" userId="34ab3678-53a0-4888-8967-f6d97c12df77" providerId="ADAL" clId="{6D4EF122-BAA5-E64E-A4B3-AB840D2AB59B}" dt="2025-11-16T21:53:25.122" v="677" actId="1035"/>
          <ac:picMkLst>
            <pc:docMk/>
            <pc:sldMk cId="404072119" sldId="269"/>
            <ac:picMk id="4" creationId="{556C4111-FF92-1B5F-F92E-A0A05406CAFD}"/>
          </ac:picMkLst>
        </pc:picChg>
      </pc:sldChg>
      <pc:sldChg chg="addSp delSp modSp mod setBg">
        <pc:chgData name="Amie Fofana Fofana (2407525)" userId="34ab3678-53a0-4888-8967-f6d97c12df77" providerId="ADAL" clId="{6D4EF122-BAA5-E64E-A4B3-AB840D2AB59B}" dt="2025-11-16T00:08:14.811" v="37" actId="26606"/>
        <pc:sldMkLst>
          <pc:docMk/>
          <pc:sldMk cId="2798793202" sldId="270"/>
        </pc:sldMkLst>
        <pc:spChg chg="mod">
          <ac:chgData name="Amie Fofana Fofana (2407525)" userId="34ab3678-53a0-4888-8967-f6d97c12df77" providerId="ADAL" clId="{6D4EF122-BAA5-E64E-A4B3-AB840D2AB59B}" dt="2025-11-16T00:08:14.811" v="37" actId="26606"/>
          <ac:spMkLst>
            <pc:docMk/>
            <pc:sldMk cId="2798793202" sldId="270"/>
            <ac:spMk id="2" creationId="{9A137D75-25E6-36FB-7698-7BC1645D1986}"/>
          </ac:spMkLst>
        </pc:spChg>
        <pc:spChg chg="add del mod">
          <ac:chgData name="Amie Fofana Fofana (2407525)" userId="34ab3678-53a0-4888-8967-f6d97c12df77" providerId="ADAL" clId="{6D4EF122-BAA5-E64E-A4B3-AB840D2AB59B}" dt="2025-11-16T00:08:14.811" v="37" actId="26606"/>
          <ac:spMkLst>
            <pc:docMk/>
            <pc:sldMk cId="2798793202" sldId="270"/>
            <ac:spMk id="3" creationId="{C8465C74-413E-459A-C6AE-AF19E85F2D83}"/>
          </ac:spMkLst>
        </pc:spChg>
        <pc:spChg chg="add del mod">
          <ac:chgData name="Amie Fofana Fofana (2407525)" userId="34ab3678-53a0-4888-8967-f6d97c12df77" providerId="ADAL" clId="{6D4EF122-BAA5-E64E-A4B3-AB840D2AB59B}" dt="2025-11-16T00:07:10.146" v="12" actId="478"/>
          <ac:spMkLst>
            <pc:docMk/>
            <pc:sldMk cId="2798793202" sldId="270"/>
            <ac:spMk id="6" creationId="{A4EF41D5-DEE9-0C0C-1FFF-842A85EA5C25}"/>
          </ac:spMkLst>
        </pc:spChg>
        <pc:spChg chg="add del">
          <ac:chgData name="Amie Fofana Fofana (2407525)" userId="34ab3678-53a0-4888-8967-f6d97c12df77" providerId="ADAL" clId="{6D4EF122-BAA5-E64E-A4B3-AB840D2AB59B}" dt="2025-11-16T00:08:14.786" v="36" actId="26606"/>
          <ac:spMkLst>
            <pc:docMk/>
            <pc:sldMk cId="2798793202" sldId="270"/>
            <ac:spMk id="8" creationId="{E51BA4DF-2BD4-4EC2-B1DB-B27C8AC71864}"/>
          </ac:spMkLst>
        </pc:spChg>
        <pc:spChg chg="add del">
          <ac:chgData name="Amie Fofana Fofana (2407525)" userId="34ab3678-53a0-4888-8967-f6d97c12df77" providerId="ADAL" clId="{6D4EF122-BAA5-E64E-A4B3-AB840D2AB59B}" dt="2025-11-16T00:07:15.005" v="19" actId="26606"/>
          <ac:spMkLst>
            <pc:docMk/>
            <pc:sldMk cId="2798793202" sldId="270"/>
            <ac:spMk id="10" creationId="{245A9F99-D9B1-4094-A2E2-B90AC1DB7B9C}"/>
          </ac:spMkLst>
        </pc:spChg>
        <pc:spChg chg="add">
          <ac:chgData name="Amie Fofana Fofana (2407525)" userId="34ab3678-53a0-4888-8967-f6d97c12df77" providerId="ADAL" clId="{6D4EF122-BAA5-E64E-A4B3-AB840D2AB59B}" dt="2025-11-16T00:08:14.811" v="37" actId="26606"/>
          <ac:spMkLst>
            <pc:docMk/>
            <pc:sldMk cId="2798793202" sldId="270"/>
            <ac:spMk id="11" creationId="{09588DA8-065E-4F6F-8EFD-43104AB2E0CF}"/>
          </ac:spMkLst>
        </pc:spChg>
        <pc:spChg chg="add del">
          <ac:chgData name="Amie Fofana Fofana (2407525)" userId="34ab3678-53a0-4888-8967-f6d97c12df77" providerId="ADAL" clId="{6D4EF122-BAA5-E64E-A4B3-AB840D2AB59B}" dt="2025-11-16T00:07:15.005" v="19" actId="26606"/>
          <ac:spMkLst>
            <pc:docMk/>
            <pc:sldMk cId="2798793202" sldId="270"/>
            <ac:spMk id="12" creationId="{B7FAF607-473A-4A43-A23D-BBFF5C4117BB}"/>
          </ac:spMkLst>
        </pc:spChg>
        <pc:spChg chg="add del mod">
          <ac:chgData name="Amie Fofana Fofana (2407525)" userId="34ab3678-53a0-4888-8967-f6d97c12df77" providerId="ADAL" clId="{6D4EF122-BAA5-E64E-A4B3-AB840D2AB59B}" dt="2025-11-16T00:07:15.005" v="19" actId="26606"/>
          <ac:spMkLst>
            <pc:docMk/>
            <pc:sldMk cId="2798793202" sldId="270"/>
            <ac:spMk id="13" creationId="{C8465C74-413E-459A-C6AE-AF19E85F2D83}"/>
          </ac:spMkLst>
        </pc:spChg>
        <pc:spChg chg="add">
          <ac:chgData name="Amie Fofana Fofana (2407525)" userId="34ab3678-53a0-4888-8967-f6d97c12df77" providerId="ADAL" clId="{6D4EF122-BAA5-E64E-A4B3-AB840D2AB59B}" dt="2025-11-16T00:08:14.811" v="37" actId="26606"/>
          <ac:spMkLst>
            <pc:docMk/>
            <pc:sldMk cId="2798793202" sldId="270"/>
            <ac:spMk id="15" creationId="{C4285719-470E-454C-AF62-8323075F1F5B}"/>
          </ac:spMkLst>
        </pc:spChg>
        <pc:spChg chg="add">
          <ac:chgData name="Amie Fofana Fofana (2407525)" userId="34ab3678-53a0-4888-8967-f6d97c12df77" providerId="ADAL" clId="{6D4EF122-BAA5-E64E-A4B3-AB840D2AB59B}" dt="2025-11-16T00:08:14.811" v="37" actId="26606"/>
          <ac:spMkLst>
            <pc:docMk/>
            <pc:sldMk cId="2798793202" sldId="270"/>
            <ac:spMk id="16" creationId="{D2B78728-A580-49A7-84F9-6EF6F583ADE0}"/>
          </ac:spMkLst>
        </pc:spChg>
        <pc:spChg chg="add">
          <ac:chgData name="Amie Fofana Fofana (2407525)" userId="34ab3678-53a0-4888-8967-f6d97c12df77" providerId="ADAL" clId="{6D4EF122-BAA5-E64E-A4B3-AB840D2AB59B}" dt="2025-11-16T00:08:14.811" v="37" actId="26606"/>
          <ac:spMkLst>
            <pc:docMk/>
            <pc:sldMk cId="2798793202" sldId="270"/>
            <ac:spMk id="17" creationId="{CD9FE4EF-C4D8-49A0-B2FF-81D8DB7D8A24}"/>
          </ac:spMkLst>
        </pc:spChg>
        <pc:spChg chg="add">
          <ac:chgData name="Amie Fofana Fofana (2407525)" userId="34ab3678-53a0-4888-8967-f6d97c12df77" providerId="ADAL" clId="{6D4EF122-BAA5-E64E-A4B3-AB840D2AB59B}" dt="2025-11-16T00:08:14.811" v="37" actId="26606"/>
          <ac:spMkLst>
            <pc:docMk/>
            <pc:sldMk cId="2798793202" sldId="270"/>
            <ac:spMk id="18" creationId="{38FAA1A1-D861-433F-88FA-1E9D6FD31D11}"/>
          </ac:spMkLst>
        </pc:spChg>
        <pc:spChg chg="add">
          <ac:chgData name="Amie Fofana Fofana (2407525)" userId="34ab3678-53a0-4888-8967-f6d97c12df77" providerId="ADAL" clId="{6D4EF122-BAA5-E64E-A4B3-AB840D2AB59B}" dt="2025-11-16T00:08:14.811" v="37" actId="26606"/>
          <ac:spMkLst>
            <pc:docMk/>
            <pc:sldMk cId="2798793202" sldId="270"/>
            <ac:spMk id="19" creationId="{4300840D-0A0B-4512-BACA-B439D5B9C57C}"/>
          </ac:spMkLst>
        </pc:spChg>
        <pc:spChg chg="add">
          <ac:chgData name="Amie Fofana Fofana (2407525)" userId="34ab3678-53a0-4888-8967-f6d97c12df77" providerId="ADAL" clId="{6D4EF122-BAA5-E64E-A4B3-AB840D2AB59B}" dt="2025-11-16T00:08:14.811" v="37" actId="26606"/>
          <ac:spMkLst>
            <pc:docMk/>
            <pc:sldMk cId="2798793202" sldId="270"/>
            <ac:spMk id="20" creationId="{8D71EDA1-87BF-4D5D-AB79-F346FD19278A}"/>
          </ac:spMkLst>
        </pc:spChg>
        <pc:spChg chg="add">
          <ac:chgData name="Amie Fofana Fofana (2407525)" userId="34ab3678-53a0-4888-8967-f6d97c12df77" providerId="ADAL" clId="{6D4EF122-BAA5-E64E-A4B3-AB840D2AB59B}" dt="2025-11-16T00:08:14.811" v="37" actId="26606"/>
          <ac:spMkLst>
            <pc:docMk/>
            <pc:sldMk cId="2798793202" sldId="270"/>
            <ac:spMk id="21" creationId="{C8465C74-413E-459A-C6AE-AF19E85F2D83}"/>
          </ac:spMkLst>
        </pc:spChg>
        <pc:spChg chg="add del">
          <ac:chgData name="Amie Fofana Fofana (2407525)" userId="34ab3678-53a0-4888-8967-f6d97c12df77" providerId="ADAL" clId="{6D4EF122-BAA5-E64E-A4B3-AB840D2AB59B}" dt="2025-11-16T00:07:12.086" v="15" actId="26606"/>
          <ac:spMkLst>
            <pc:docMk/>
            <pc:sldMk cId="2798793202" sldId="270"/>
            <ac:spMk id="22" creationId="{3346177D-ADC4-4968-B747-5CFCD390B5B9}"/>
          </ac:spMkLst>
        </pc:spChg>
        <pc:spChg chg="add del">
          <ac:chgData name="Amie Fofana Fofana (2407525)" userId="34ab3678-53a0-4888-8967-f6d97c12df77" providerId="ADAL" clId="{6D4EF122-BAA5-E64E-A4B3-AB840D2AB59B}" dt="2025-11-16T00:07:12.086" v="15" actId="26606"/>
          <ac:spMkLst>
            <pc:docMk/>
            <pc:sldMk cId="2798793202" sldId="270"/>
            <ac:spMk id="24" creationId="{0844A943-BF79-4FEA-ABB1-3BD54D236606}"/>
          </ac:spMkLst>
        </pc:spChg>
        <pc:spChg chg="add del">
          <ac:chgData name="Amie Fofana Fofana (2407525)" userId="34ab3678-53a0-4888-8967-f6d97c12df77" providerId="ADAL" clId="{6D4EF122-BAA5-E64E-A4B3-AB840D2AB59B}" dt="2025-11-16T00:07:12.086" v="15" actId="26606"/>
          <ac:spMkLst>
            <pc:docMk/>
            <pc:sldMk cId="2798793202" sldId="270"/>
            <ac:spMk id="26" creationId="{6437CC72-F4A8-4DC3-AFAB-D22C482C8100}"/>
          </ac:spMkLst>
        </pc:spChg>
        <pc:grpChg chg="add del">
          <ac:chgData name="Amie Fofana Fofana (2407525)" userId="34ab3678-53a0-4888-8967-f6d97c12df77" providerId="ADAL" clId="{6D4EF122-BAA5-E64E-A4B3-AB840D2AB59B}" dt="2025-11-16T00:07:15.005" v="19" actId="26606"/>
          <ac:grpSpMkLst>
            <pc:docMk/>
            <pc:sldMk cId="2798793202" sldId="270"/>
            <ac:grpSpMk id="14" creationId="{C5F6476F-D303-44D3-B30F-1BA348F0F64A}"/>
          </ac:grpSpMkLst>
        </pc:grpChg>
        <pc:graphicFrameChg chg="add del">
          <ac:chgData name="Amie Fofana Fofana (2407525)" userId="34ab3678-53a0-4888-8967-f6d97c12df77" providerId="ADAL" clId="{6D4EF122-BAA5-E64E-A4B3-AB840D2AB59B}" dt="2025-11-16T00:08:14.786" v="36" actId="26606"/>
          <ac:graphicFrameMkLst>
            <pc:docMk/>
            <pc:sldMk cId="2798793202" sldId="270"/>
            <ac:graphicFrameMk id="5" creationId="{C9A8BDA7-1B9E-11C7-D28F-57CE02151383}"/>
          </ac:graphicFrameMkLst>
        </pc:graphicFrameChg>
        <pc:picChg chg="del mod">
          <ac:chgData name="Amie Fofana Fofana (2407525)" userId="34ab3678-53a0-4888-8967-f6d97c12df77" providerId="ADAL" clId="{6D4EF122-BAA5-E64E-A4B3-AB840D2AB59B}" dt="2025-11-16T00:07:15.005" v="19" actId="26606"/>
          <ac:picMkLst>
            <pc:docMk/>
            <pc:sldMk cId="2798793202" sldId="270"/>
            <ac:picMk id="7" creationId="{48A998FD-A3AD-1684-91DF-707ADFA6AD44}"/>
          </ac:picMkLst>
        </pc:picChg>
        <pc:picChg chg="add del">
          <ac:chgData name="Amie Fofana Fofana (2407525)" userId="34ab3678-53a0-4888-8967-f6d97c12df77" providerId="ADAL" clId="{6D4EF122-BAA5-E64E-A4B3-AB840D2AB59B}" dt="2025-11-16T00:08:14.786" v="36" actId="26606"/>
          <ac:picMkLst>
            <pc:docMk/>
            <pc:sldMk cId="2798793202" sldId="270"/>
            <ac:picMk id="9" creationId="{D09FA3E1-BAC7-B569-AE90-EA050DD87611}"/>
          </ac:picMkLst>
        </pc:picChg>
      </pc:sldChg>
      <pc:sldChg chg="addSp delSp modSp new add del mod setBg">
        <pc:chgData name="Amie Fofana Fofana (2407525)" userId="34ab3678-53a0-4888-8967-f6d97c12df77" providerId="ADAL" clId="{6D4EF122-BAA5-E64E-A4B3-AB840D2AB59B}" dt="2025-11-16T17:59:15.556" v="598" actId="14100"/>
        <pc:sldMkLst>
          <pc:docMk/>
          <pc:sldMk cId="3434930894" sldId="271"/>
        </pc:sldMkLst>
        <pc:spChg chg="mod">
          <ac:chgData name="Amie Fofana Fofana (2407525)" userId="34ab3678-53a0-4888-8967-f6d97c12df77" providerId="ADAL" clId="{6D4EF122-BAA5-E64E-A4B3-AB840D2AB59B}" dt="2025-11-16T17:59:04.123" v="597" actId="26606"/>
          <ac:spMkLst>
            <pc:docMk/>
            <pc:sldMk cId="3434930894" sldId="271"/>
            <ac:spMk id="2" creationId="{2BA46FBB-781B-6B9F-5C75-CE5CE669539A}"/>
          </ac:spMkLst>
        </pc:spChg>
        <pc:spChg chg="add del mod">
          <ac:chgData name="Amie Fofana Fofana (2407525)" userId="34ab3678-53a0-4888-8967-f6d97c12df77" providerId="ADAL" clId="{6D4EF122-BAA5-E64E-A4B3-AB840D2AB59B}" dt="2025-11-16T17:57:22.260" v="549" actId="26606"/>
          <ac:spMkLst>
            <pc:docMk/>
            <pc:sldMk cId="3434930894" sldId="271"/>
            <ac:spMk id="3" creationId="{C411143E-AC46-B1A4-E609-DD4AE7C25286}"/>
          </ac:spMkLst>
        </pc:spChg>
        <pc:spChg chg="add del mod">
          <ac:chgData name="Amie Fofana Fofana (2407525)" userId="34ab3678-53a0-4888-8967-f6d97c12df77" providerId="ADAL" clId="{6D4EF122-BAA5-E64E-A4B3-AB840D2AB59B}" dt="2025-11-16T17:40:25.073" v="268"/>
          <ac:spMkLst>
            <pc:docMk/>
            <pc:sldMk cId="3434930894" sldId="271"/>
            <ac:spMk id="4" creationId="{B2D0F00D-D57A-1D9F-A639-0BFA707B9A0A}"/>
          </ac:spMkLst>
        </pc:spChg>
        <pc:spChg chg="add del">
          <ac:chgData name="Amie Fofana Fofana (2407525)" userId="34ab3678-53a0-4888-8967-f6d97c12df77" providerId="ADAL" clId="{6D4EF122-BAA5-E64E-A4B3-AB840D2AB59B}" dt="2025-11-16T17:57:11.372" v="544" actId="26606"/>
          <ac:spMkLst>
            <pc:docMk/>
            <pc:sldMk cId="3434930894" sldId="271"/>
            <ac:spMk id="7" creationId="{56688E73-49B9-4052-A836-D248C825D70D}"/>
          </ac:spMkLst>
        </pc:spChg>
        <pc:spChg chg="add del">
          <ac:chgData name="Amie Fofana Fofana (2407525)" userId="34ab3678-53a0-4888-8967-f6d97c12df77" providerId="ADAL" clId="{6D4EF122-BAA5-E64E-A4B3-AB840D2AB59B}" dt="2025-11-16T17:57:11.372" v="544" actId="26606"/>
          <ac:spMkLst>
            <pc:docMk/>
            <pc:sldMk cId="3434930894" sldId="271"/>
            <ac:spMk id="8" creationId="{5B6AEE0C-07FE-4154-BC7C-2F20530BC556}"/>
          </ac:spMkLst>
        </pc:spChg>
        <pc:spChg chg="add del">
          <ac:chgData name="Amie Fofana Fofana (2407525)" userId="34ab3678-53a0-4888-8967-f6d97c12df77" providerId="ADAL" clId="{6D4EF122-BAA5-E64E-A4B3-AB840D2AB59B}" dt="2025-11-16T17:51:50.075" v="533" actId="26606"/>
          <ac:spMkLst>
            <pc:docMk/>
            <pc:sldMk cId="3434930894" sldId="271"/>
            <ac:spMk id="9" creationId="{640E93D9-F13F-4097-A159-E0A6CEBA8F3B}"/>
          </ac:spMkLst>
        </pc:spChg>
        <pc:spChg chg="add del">
          <ac:chgData name="Amie Fofana Fofana (2407525)" userId="34ab3678-53a0-4888-8967-f6d97c12df77" providerId="ADAL" clId="{6D4EF122-BAA5-E64E-A4B3-AB840D2AB59B}" dt="2025-11-16T17:51:44.466" v="531" actId="26606"/>
          <ac:spMkLst>
            <pc:docMk/>
            <pc:sldMk cId="3434930894" sldId="271"/>
            <ac:spMk id="10" creationId="{640E93D9-F13F-4097-A159-E0A6CEBA8F3B}"/>
          </ac:spMkLst>
        </pc:spChg>
        <pc:spChg chg="add del">
          <ac:chgData name="Amie Fofana Fofana (2407525)" userId="34ab3678-53a0-4888-8967-f6d97c12df77" providerId="ADAL" clId="{6D4EF122-BAA5-E64E-A4B3-AB840D2AB59B}" dt="2025-11-16T17:51:50.075" v="533" actId="26606"/>
          <ac:spMkLst>
            <pc:docMk/>
            <pc:sldMk cId="3434930894" sldId="271"/>
            <ac:spMk id="11" creationId="{BA3D150B-ADB5-401D-8304-C7845A109595}"/>
          </ac:spMkLst>
        </pc:spChg>
        <pc:spChg chg="add del">
          <ac:chgData name="Amie Fofana Fofana (2407525)" userId="34ab3678-53a0-4888-8967-f6d97c12df77" providerId="ADAL" clId="{6D4EF122-BAA5-E64E-A4B3-AB840D2AB59B}" dt="2025-11-16T17:51:44.466" v="531" actId="26606"/>
          <ac:spMkLst>
            <pc:docMk/>
            <pc:sldMk cId="3434930894" sldId="271"/>
            <ac:spMk id="12" creationId="{BA3D150B-ADB5-401D-8304-C7845A109595}"/>
          </ac:spMkLst>
        </pc:spChg>
        <pc:spChg chg="add del">
          <ac:chgData name="Amie Fofana Fofana (2407525)" userId="34ab3678-53a0-4888-8967-f6d97c12df77" providerId="ADAL" clId="{6D4EF122-BAA5-E64E-A4B3-AB840D2AB59B}" dt="2025-11-16T17:51:50.075" v="533" actId="26606"/>
          <ac:spMkLst>
            <pc:docMk/>
            <pc:sldMk cId="3434930894" sldId="271"/>
            <ac:spMk id="13" creationId="{ACD3AB31-A71C-4414-BA05-CF667CBA34D2}"/>
          </ac:spMkLst>
        </pc:spChg>
        <pc:spChg chg="add del">
          <ac:chgData name="Amie Fofana Fofana (2407525)" userId="34ab3678-53a0-4888-8967-f6d97c12df77" providerId="ADAL" clId="{6D4EF122-BAA5-E64E-A4B3-AB840D2AB59B}" dt="2025-11-16T17:51:44.466" v="531" actId="26606"/>
          <ac:spMkLst>
            <pc:docMk/>
            <pc:sldMk cId="3434930894" sldId="271"/>
            <ac:spMk id="14" creationId="{ACD3AB31-A71C-4414-BA05-CF667CBA34D2}"/>
          </ac:spMkLst>
        </pc:spChg>
        <pc:spChg chg="add del">
          <ac:chgData name="Amie Fofana Fofana (2407525)" userId="34ab3678-53a0-4888-8967-f6d97c12df77" providerId="ADAL" clId="{6D4EF122-BAA5-E64E-A4B3-AB840D2AB59B}" dt="2025-11-16T17:51:50.075" v="533" actId="26606"/>
          <ac:spMkLst>
            <pc:docMk/>
            <pc:sldMk cId="3434930894" sldId="271"/>
            <ac:spMk id="17" creationId="{C411143E-AC46-B1A4-E609-DD4AE7C25286}"/>
          </ac:spMkLst>
        </pc:spChg>
        <pc:spChg chg="add del">
          <ac:chgData name="Amie Fofana Fofana (2407525)" userId="34ab3678-53a0-4888-8967-f6d97c12df77" providerId="ADAL" clId="{6D4EF122-BAA5-E64E-A4B3-AB840D2AB59B}" dt="2025-11-16T17:59:04.123" v="597" actId="26606"/>
          <ac:spMkLst>
            <pc:docMk/>
            <pc:sldMk cId="3434930894" sldId="271"/>
            <ac:spMk id="22" creationId="{56688E73-49B9-4052-A836-D248C825D70D}"/>
          </ac:spMkLst>
        </pc:spChg>
        <pc:spChg chg="add del">
          <ac:chgData name="Amie Fofana Fofana (2407525)" userId="34ab3678-53a0-4888-8967-f6d97c12df77" providerId="ADAL" clId="{6D4EF122-BAA5-E64E-A4B3-AB840D2AB59B}" dt="2025-11-16T17:59:04.123" v="597" actId="26606"/>
          <ac:spMkLst>
            <pc:docMk/>
            <pc:sldMk cId="3434930894" sldId="271"/>
            <ac:spMk id="23" creationId="{5B6AEE0C-07FE-4154-BC7C-2F20530BC556}"/>
          </ac:spMkLst>
        </pc:spChg>
        <pc:spChg chg="add mod">
          <ac:chgData name="Amie Fofana Fofana (2407525)" userId="34ab3678-53a0-4888-8967-f6d97c12df77" providerId="ADAL" clId="{6D4EF122-BAA5-E64E-A4B3-AB840D2AB59B}" dt="2025-11-16T17:59:15.556" v="598" actId="14100"/>
          <ac:spMkLst>
            <pc:docMk/>
            <pc:sldMk cId="3434930894" sldId="271"/>
            <ac:spMk id="25" creationId="{C411143E-AC46-B1A4-E609-DD4AE7C25286}"/>
          </ac:spMkLst>
        </pc:spChg>
        <pc:spChg chg="add">
          <ac:chgData name="Amie Fofana Fofana (2407525)" userId="34ab3678-53a0-4888-8967-f6d97c12df77" providerId="ADAL" clId="{6D4EF122-BAA5-E64E-A4B3-AB840D2AB59B}" dt="2025-11-16T17:59:04.123" v="597" actId="26606"/>
          <ac:spMkLst>
            <pc:docMk/>
            <pc:sldMk cId="3434930894" sldId="271"/>
            <ac:spMk id="30" creationId="{640E93D9-F13F-4097-A159-E0A6CEBA8F3B}"/>
          </ac:spMkLst>
        </pc:spChg>
        <pc:spChg chg="add">
          <ac:chgData name="Amie Fofana Fofana (2407525)" userId="34ab3678-53a0-4888-8967-f6d97c12df77" providerId="ADAL" clId="{6D4EF122-BAA5-E64E-A4B3-AB840D2AB59B}" dt="2025-11-16T17:59:04.123" v="597" actId="26606"/>
          <ac:spMkLst>
            <pc:docMk/>
            <pc:sldMk cId="3434930894" sldId="271"/>
            <ac:spMk id="32" creationId="{BA3D150B-ADB5-401D-8304-C7845A109595}"/>
          </ac:spMkLst>
        </pc:spChg>
        <pc:spChg chg="add">
          <ac:chgData name="Amie Fofana Fofana (2407525)" userId="34ab3678-53a0-4888-8967-f6d97c12df77" providerId="ADAL" clId="{6D4EF122-BAA5-E64E-A4B3-AB840D2AB59B}" dt="2025-11-16T17:59:04.123" v="597" actId="26606"/>
          <ac:spMkLst>
            <pc:docMk/>
            <pc:sldMk cId="3434930894" sldId="271"/>
            <ac:spMk id="34" creationId="{ACD3AB31-A71C-4414-BA05-CF667CBA34D2}"/>
          </ac:spMkLst>
        </pc:spChg>
        <pc:graphicFrameChg chg="add del">
          <ac:chgData name="Amie Fofana Fofana (2407525)" userId="34ab3678-53a0-4888-8967-f6d97c12df77" providerId="ADAL" clId="{6D4EF122-BAA5-E64E-A4B3-AB840D2AB59B}" dt="2025-11-16T17:51:44.466" v="531" actId="26606"/>
          <ac:graphicFrameMkLst>
            <pc:docMk/>
            <pc:sldMk cId="3434930894" sldId="271"/>
            <ac:graphicFrameMk id="5" creationId="{17F26329-6E05-C539-1EA0-81B63B1700FB}"/>
          </ac:graphicFrameMkLst>
        </pc:graphicFrameChg>
        <pc:graphicFrameChg chg="add del">
          <ac:chgData name="Amie Fofana Fofana (2407525)" userId="34ab3678-53a0-4888-8967-f6d97c12df77" providerId="ADAL" clId="{6D4EF122-BAA5-E64E-A4B3-AB840D2AB59B}" dt="2025-11-16T17:57:15.278" v="546" actId="26606"/>
          <ac:graphicFrameMkLst>
            <pc:docMk/>
            <pc:sldMk cId="3434930894" sldId="271"/>
            <ac:graphicFrameMk id="18" creationId="{AA48D06B-1EC6-6629-EA42-BDA865EC8860}"/>
          </ac:graphicFrameMkLst>
        </pc:graphicFrameChg>
        <pc:graphicFrameChg chg="add del">
          <ac:chgData name="Amie Fofana Fofana (2407525)" userId="34ab3678-53a0-4888-8967-f6d97c12df77" providerId="ADAL" clId="{6D4EF122-BAA5-E64E-A4B3-AB840D2AB59B}" dt="2025-11-16T17:57:22.212" v="548" actId="26606"/>
          <ac:graphicFrameMkLst>
            <pc:docMk/>
            <pc:sldMk cId="3434930894" sldId="271"/>
            <ac:graphicFrameMk id="20" creationId="{699FCEBB-2323-0BFA-9243-BCBD41BFCA39}"/>
          </ac:graphicFrameMkLst>
        </pc:graphicFrameChg>
        <pc:picChg chg="add del">
          <ac:chgData name="Amie Fofana Fofana (2407525)" userId="34ab3678-53a0-4888-8967-f6d97c12df77" providerId="ADAL" clId="{6D4EF122-BAA5-E64E-A4B3-AB840D2AB59B}" dt="2025-11-16T17:51:44.466" v="531" actId="26606"/>
          <ac:picMkLst>
            <pc:docMk/>
            <pc:sldMk cId="3434930894" sldId="271"/>
            <ac:picMk id="6" creationId="{19C0838C-7BDF-2038-4094-12A03CBA3109}"/>
          </ac:picMkLst>
        </pc:picChg>
        <pc:picChg chg="add del">
          <ac:chgData name="Amie Fofana Fofana (2407525)" userId="34ab3678-53a0-4888-8967-f6d97c12df77" providerId="ADAL" clId="{6D4EF122-BAA5-E64E-A4B3-AB840D2AB59B}" dt="2025-11-16T17:57:11.372" v="544" actId="26606"/>
          <ac:picMkLst>
            <pc:docMk/>
            <pc:sldMk cId="3434930894" sldId="271"/>
            <ac:picMk id="15" creationId="{D92A32C1-90B2-D2A4-5EAD-B1B0BCAA3A9D}"/>
          </ac:picMkLst>
        </pc:picChg>
        <pc:picChg chg="add del">
          <ac:chgData name="Amie Fofana Fofana (2407525)" userId="34ab3678-53a0-4888-8967-f6d97c12df77" providerId="ADAL" clId="{6D4EF122-BAA5-E64E-A4B3-AB840D2AB59B}" dt="2025-11-16T17:51:50.075" v="533" actId="26606"/>
          <ac:picMkLst>
            <pc:docMk/>
            <pc:sldMk cId="3434930894" sldId="271"/>
            <ac:picMk id="16" creationId="{038EF438-AC13-8B4F-51A4-133593F42840}"/>
          </ac:picMkLst>
        </pc:picChg>
        <pc:picChg chg="add mod ord">
          <ac:chgData name="Amie Fofana Fofana (2407525)" userId="34ab3678-53a0-4888-8967-f6d97c12df77" providerId="ADAL" clId="{6D4EF122-BAA5-E64E-A4B3-AB840D2AB59B}" dt="2025-11-16T17:59:04.123" v="597" actId="26606"/>
          <ac:picMkLst>
            <pc:docMk/>
            <pc:sldMk cId="3434930894" sldId="271"/>
            <ac:picMk id="24" creationId="{D92A32C1-90B2-D2A4-5EAD-B1B0BCAA3A9D}"/>
          </ac:picMkLst>
        </pc:picChg>
      </pc:sldChg>
      <pc:sldChg chg="new del">
        <pc:chgData name="Amie Fofana Fofana (2407525)" userId="34ab3678-53a0-4888-8967-f6d97c12df77" providerId="ADAL" clId="{6D4EF122-BAA5-E64E-A4B3-AB840D2AB59B}" dt="2025-11-16T15:22:17.206" v="46" actId="2696"/>
        <pc:sldMkLst>
          <pc:docMk/>
          <pc:sldMk cId="2032649352" sldId="272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7E9658-B9E1-49DE-84C6-2A05AA80BABF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7E2208A-9302-43FA-8A0E-2F4DE9418947}">
      <dgm:prSet/>
      <dgm:spPr/>
      <dgm:t>
        <a:bodyPr/>
        <a:lstStyle/>
        <a:p>
          <a:r>
            <a:rPr lang="en-GB"/>
            <a:t>The Skin Physiology</a:t>
          </a:r>
          <a:br>
            <a:rPr lang="en-GB"/>
          </a:br>
          <a:endParaRPr lang="en-US"/>
        </a:p>
      </dgm:t>
    </dgm:pt>
    <dgm:pt modelId="{DA4AD4A0-8B34-4EB5-A269-B0B9CD0DC91F}" type="parTrans" cxnId="{865963BB-8A46-4EC1-B38A-5FEA06A14E1F}">
      <dgm:prSet/>
      <dgm:spPr/>
      <dgm:t>
        <a:bodyPr/>
        <a:lstStyle/>
        <a:p>
          <a:endParaRPr lang="en-US"/>
        </a:p>
      </dgm:t>
    </dgm:pt>
    <dgm:pt modelId="{28176F76-CE6F-4650-BCCF-B8B1D6EC1916}" type="sibTrans" cxnId="{865963BB-8A46-4EC1-B38A-5FEA06A14E1F}">
      <dgm:prSet/>
      <dgm:spPr/>
      <dgm:t>
        <a:bodyPr/>
        <a:lstStyle/>
        <a:p>
          <a:endParaRPr lang="en-US"/>
        </a:p>
      </dgm:t>
    </dgm:pt>
    <dgm:pt modelId="{E18EC34A-4E91-42EA-8BA0-7872E4C17D9F}">
      <dgm:prSet/>
      <dgm:spPr/>
      <dgm:t>
        <a:bodyPr/>
        <a:lstStyle/>
        <a:p>
          <a:r>
            <a:rPr lang="en-GB"/>
            <a:t>And it is these functions that the skin does that are why this skin is so important:</a:t>
          </a:r>
          <a:endParaRPr lang="en-US"/>
        </a:p>
      </dgm:t>
    </dgm:pt>
    <dgm:pt modelId="{F59CD511-FAFC-4C73-BEB0-C24651828226}" type="parTrans" cxnId="{2EA40D29-9B78-45D1-9366-A1A3C038AF20}">
      <dgm:prSet/>
      <dgm:spPr/>
      <dgm:t>
        <a:bodyPr/>
        <a:lstStyle/>
        <a:p>
          <a:endParaRPr lang="en-US"/>
        </a:p>
      </dgm:t>
    </dgm:pt>
    <dgm:pt modelId="{66F7C8E8-F0E1-4295-823C-C368030CBB92}" type="sibTrans" cxnId="{2EA40D29-9B78-45D1-9366-A1A3C038AF20}">
      <dgm:prSet/>
      <dgm:spPr/>
      <dgm:t>
        <a:bodyPr/>
        <a:lstStyle/>
        <a:p>
          <a:endParaRPr lang="en-US"/>
        </a:p>
      </dgm:t>
    </dgm:pt>
    <dgm:pt modelId="{60749D49-53B8-4AEC-B4CB-0E97684E2126}">
      <dgm:prSet/>
      <dgm:spPr/>
      <dgm:t>
        <a:bodyPr/>
        <a:lstStyle/>
        <a:p>
          <a:r>
            <a:rPr lang="en-US"/>
            <a:t>Protection against bacteria, chemicals and ultraviolet light.</a:t>
          </a:r>
        </a:p>
      </dgm:t>
    </dgm:pt>
    <dgm:pt modelId="{65080056-2646-43EE-9426-964EA1522FCC}" type="parTrans" cxnId="{D9A1BD3E-6FDC-41E5-8DB5-534857BC6232}">
      <dgm:prSet/>
      <dgm:spPr/>
      <dgm:t>
        <a:bodyPr/>
        <a:lstStyle/>
        <a:p>
          <a:endParaRPr lang="en-US"/>
        </a:p>
      </dgm:t>
    </dgm:pt>
    <dgm:pt modelId="{FB02CFB9-5852-4B52-A191-7EC1CDC71D88}" type="sibTrans" cxnId="{D9A1BD3E-6FDC-41E5-8DB5-534857BC6232}">
      <dgm:prSet/>
      <dgm:spPr/>
      <dgm:t>
        <a:bodyPr/>
        <a:lstStyle/>
        <a:p>
          <a:endParaRPr lang="en-US"/>
        </a:p>
      </dgm:t>
    </dgm:pt>
    <dgm:pt modelId="{538D819D-91FD-4E2A-9CCA-A8033ABC7D6E}">
      <dgm:prSet/>
      <dgm:spPr/>
      <dgm:t>
        <a:bodyPr/>
        <a:lstStyle/>
        <a:p>
          <a:r>
            <a:rPr lang="en-US"/>
            <a:t>For thermoregulation, sweating and blood vessel control.</a:t>
          </a:r>
        </a:p>
      </dgm:t>
    </dgm:pt>
    <dgm:pt modelId="{49470906-2C75-405E-BAA5-EE83C588DC16}" type="parTrans" cxnId="{0E5EE390-E793-40AA-A845-4E9D557D46C6}">
      <dgm:prSet/>
      <dgm:spPr/>
      <dgm:t>
        <a:bodyPr/>
        <a:lstStyle/>
        <a:p>
          <a:endParaRPr lang="en-US"/>
        </a:p>
      </dgm:t>
    </dgm:pt>
    <dgm:pt modelId="{D1B3F4F7-0321-4EF8-AD83-A7FB9C87C091}" type="sibTrans" cxnId="{0E5EE390-E793-40AA-A845-4E9D557D46C6}">
      <dgm:prSet/>
      <dgm:spPr/>
      <dgm:t>
        <a:bodyPr/>
        <a:lstStyle/>
        <a:p>
          <a:endParaRPr lang="en-US"/>
        </a:p>
      </dgm:t>
    </dgm:pt>
    <dgm:pt modelId="{00D78F96-4722-4163-9D70-0111B401B426}">
      <dgm:prSet/>
      <dgm:spPr/>
      <dgm:t>
        <a:bodyPr/>
        <a:lstStyle/>
        <a:p>
          <a:r>
            <a:rPr lang="en-US"/>
            <a:t>Sensory responses (touch, pain, temperature).</a:t>
          </a:r>
        </a:p>
      </dgm:t>
    </dgm:pt>
    <dgm:pt modelId="{A71E064B-637F-4E14-9095-30E46A9B7A64}" type="parTrans" cxnId="{E894E2E8-5A29-48A6-B83B-812F0108E587}">
      <dgm:prSet/>
      <dgm:spPr/>
      <dgm:t>
        <a:bodyPr/>
        <a:lstStyle/>
        <a:p>
          <a:endParaRPr lang="en-US"/>
        </a:p>
      </dgm:t>
    </dgm:pt>
    <dgm:pt modelId="{689A4480-F311-42E4-A177-7EC81C440412}" type="sibTrans" cxnId="{E894E2E8-5A29-48A6-B83B-812F0108E587}">
      <dgm:prSet/>
      <dgm:spPr/>
      <dgm:t>
        <a:bodyPr/>
        <a:lstStyle/>
        <a:p>
          <a:endParaRPr lang="en-US"/>
        </a:p>
      </dgm:t>
    </dgm:pt>
    <dgm:pt modelId="{81356115-39B2-4F01-94A0-9F658E40503F}">
      <dgm:prSet/>
      <dgm:spPr/>
      <dgm:t>
        <a:bodyPr/>
        <a:lstStyle/>
        <a:p>
          <a:r>
            <a:rPr lang="en-US"/>
            <a:t>Vitamin D synthesis for bone health maintenance.</a:t>
          </a:r>
        </a:p>
      </dgm:t>
    </dgm:pt>
    <dgm:pt modelId="{5DE0CAC4-3F97-4F3B-BA1B-2392179A7D79}" type="parTrans" cxnId="{43B98074-45B7-47E5-8524-0A6918BE9022}">
      <dgm:prSet/>
      <dgm:spPr/>
      <dgm:t>
        <a:bodyPr/>
        <a:lstStyle/>
        <a:p>
          <a:endParaRPr lang="en-US"/>
        </a:p>
      </dgm:t>
    </dgm:pt>
    <dgm:pt modelId="{C4FF298B-B8D3-4E39-8245-CC7FE1BB0227}" type="sibTrans" cxnId="{43B98074-45B7-47E5-8524-0A6918BE9022}">
      <dgm:prSet/>
      <dgm:spPr/>
      <dgm:t>
        <a:bodyPr/>
        <a:lstStyle/>
        <a:p>
          <a:endParaRPr lang="en-US"/>
        </a:p>
      </dgm:t>
    </dgm:pt>
    <dgm:pt modelId="{504F6F0A-EE12-4F0D-8FA2-20BC258F8709}">
      <dgm:prSet/>
      <dgm:spPr/>
      <dgm:t>
        <a:bodyPr/>
        <a:lstStyle/>
        <a:p>
          <a:r>
            <a:rPr lang="en-US"/>
            <a:t>Immune defence to safeguard against infection.</a:t>
          </a:r>
        </a:p>
      </dgm:t>
    </dgm:pt>
    <dgm:pt modelId="{8BE48DFB-8BD2-459B-A849-70BF536B6170}" type="parTrans" cxnId="{0B305BE9-5EB9-41E1-8A2D-743566BC9922}">
      <dgm:prSet/>
      <dgm:spPr/>
      <dgm:t>
        <a:bodyPr/>
        <a:lstStyle/>
        <a:p>
          <a:endParaRPr lang="en-US"/>
        </a:p>
      </dgm:t>
    </dgm:pt>
    <dgm:pt modelId="{7C5C58B8-075F-451D-AFFF-FF737560A43E}" type="sibTrans" cxnId="{0B305BE9-5EB9-41E1-8A2D-743566BC9922}">
      <dgm:prSet/>
      <dgm:spPr/>
      <dgm:t>
        <a:bodyPr/>
        <a:lstStyle/>
        <a:p>
          <a:endParaRPr lang="en-US"/>
        </a:p>
      </dgm:t>
    </dgm:pt>
    <dgm:pt modelId="{1C713632-CB79-6040-AEEC-7D1AED5C3B7A}" type="pres">
      <dgm:prSet presAssocID="{897E9658-B9E1-49DE-84C6-2A05AA80BABF}" presName="vert0" presStyleCnt="0">
        <dgm:presLayoutVars>
          <dgm:dir/>
          <dgm:animOne val="branch"/>
          <dgm:animLvl val="lvl"/>
        </dgm:presLayoutVars>
      </dgm:prSet>
      <dgm:spPr/>
    </dgm:pt>
    <dgm:pt modelId="{C88AF90F-A7F9-2947-A1F9-26DAB6191D1F}" type="pres">
      <dgm:prSet presAssocID="{67E2208A-9302-43FA-8A0E-2F4DE9418947}" presName="thickLine" presStyleLbl="alignNode1" presStyleIdx="0" presStyleCnt="7"/>
      <dgm:spPr/>
    </dgm:pt>
    <dgm:pt modelId="{D079FF18-A99D-8846-96DC-E86F6D8EA97B}" type="pres">
      <dgm:prSet presAssocID="{67E2208A-9302-43FA-8A0E-2F4DE9418947}" presName="horz1" presStyleCnt="0"/>
      <dgm:spPr/>
    </dgm:pt>
    <dgm:pt modelId="{4EF884F8-5714-1E4E-A3AE-DB8DEE17F92E}" type="pres">
      <dgm:prSet presAssocID="{67E2208A-9302-43FA-8A0E-2F4DE9418947}" presName="tx1" presStyleLbl="revTx" presStyleIdx="0" presStyleCnt="7"/>
      <dgm:spPr/>
    </dgm:pt>
    <dgm:pt modelId="{38D50162-8CE7-D546-912C-8E2A35A98C7D}" type="pres">
      <dgm:prSet presAssocID="{67E2208A-9302-43FA-8A0E-2F4DE9418947}" presName="vert1" presStyleCnt="0"/>
      <dgm:spPr/>
    </dgm:pt>
    <dgm:pt modelId="{D8A63E8B-EF1B-674B-B53D-52514F17F3CB}" type="pres">
      <dgm:prSet presAssocID="{E18EC34A-4E91-42EA-8BA0-7872E4C17D9F}" presName="thickLine" presStyleLbl="alignNode1" presStyleIdx="1" presStyleCnt="7"/>
      <dgm:spPr/>
    </dgm:pt>
    <dgm:pt modelId="{2F9977A1-C590-7D4C-81A5-9049E68898D2}" type="pres">
      <dgm:prSet presAssocID="{E18EC34A-4E91-42EA-8BA0-7872E4C17D9F}" presName="horz1" presStyleCnt="0"/>
      <dgm:spPr/>
    </dgm:pt>
    <dgm:pt modelId="{CCA88D81-31BF-FE47-A49F-F88B87AB93E4}" type="pres">
      <dgm:prSet presAssocID="{E18EC34A-4E91-42EA-8BA0-7872E4C17D9F}" presName="tx1" presStyleLbl="revTx" presStyleIdx="1" presStyleCnt="7"/>
      <dgm:spPr/>
    </dgm:pt>
    <dgm:pt modelId="{93ECEB3F-C0E5-1544-820E-8F68BD7A28D3}" type="pres">
      <dgm:prSet presAssocID="{E18EC34A-4E91-42EA-8BA0-7872E4C17D9F}" presName="vert1" presStyleCnt="0"/>
      <dgm:spPr/>
    </dgm:pt>
    <dgm:pt modelId="{03D222E2-4A86-E046-82E1-72C7DF4CD0C6}" type="pres">
      <dgm:prSet presAssocID="{60749D49-53B8-4AEC-B4CB-0E97684E2126}" presName="thickLine" presStyleLbl="alignNode1" presStyleIdx="2" presStyleCnt="7"/>
      <dgm:spPr/>
    </dgm:pt>
    <dgm:pt modelId="{17AE397B-703A-A942-AD3A-D727D37711B3}" type="pres">
      <dgm:prSet presAssocID="{60749D49-53B8-4AEC-B4CB-0E97684E2126}" presName="horz1" presStyleCnt="0"/>
      <dgm:spPr/>
    </dgm:pt>
    <dgm:pt modelId="{47990868-BFC0-284F-AF2E-6B8E9ED75710}" type="pres">
      <dgm:prSet presAssocID="{60749D49-53B8-4AEC-B4CB-0E97684E2126}" presName="tx1" presStyleLbl="revTx" presStyleIdx="2" presStyleCnt="7"/>
      <dgm:spPr/>
    </dgm:pt>
    <dgm:pt modelId="{9281F17E-8294-1646-82E0-6240C6908ED0}" type="pres">
      <dgm:prSet presAssocID="{60749D49-53B8-4AEC-B4CB-0E97684E2126}" presName="vert1" presStyleCnt="0"/>
      <dgm:spPr/>
    </dgm:pt>
    <dgm:pt modelId="{2374C511-33B2-FD40-8813-09D13B9CA073}" type="pres">
      <dgm:prSet presAssocID="{538D819D-91FD-4E2A-9CCA-A8033ABC7D6E}" presName="thickLine" presStyleLbl="alignNode1" presStyleIdx="3" presStyleCnt="7"/>
      <dgm:spPr/>
    </dgm:pt>
    <dgm:pt modelId="{94345A67-77FC-F74A-A9F5-AA76DD5CCF6C}" type="pres">
      <dgm:prSet presAssocID="{538D819D-91FD-4E2A-9CCA-A8033ABC7D6E}" presName="horz1" presStyleCnt="0"/>
      <dgm:spPr/>
    </dgm:pt>
    <dgm:pt modelId="{E4B3E825-9101-E04F-8054-74A8DB3F2C41}" type="pres">
      <dgm:prSet presAssocID="{538D819D-91FD-4E2A-9CCA-A8033ABC7D6E}" presName="tx1" presStyleLbl="revTx" presStyleIdx="3" presStyleCnt="7"/>
      <dgm:spPr/>
    </dgm:pt>
    <dgm:pt modelId="{95DA0895-DC1A-C541-A09D-CFDC20DDBBED}" type="pres">
      <dgm:prSet presAssocID="{538D819D-91FD-4E2A-9CCA-A8033ABC7D6E}" presName="vert1" presStyleCnt="0"/>
      <dgm:spPr/>
    </dgm:pt>
    <dgm:pt modelId="{C54E813B-DB40-9D4E-B4E7-99C595E168E5}" type="pres">
      <dgm:prSet presAssocID="{00D78F96-4722-4163-9D70-0111B401B426}" presName="thickLine" presStyleLbl="alignNode1" presStyleIdx="4" presStyleCnt="7"/>
      <dgm:spPr/>
    </dgm:pt>
    <dgm:pt modelId="{169E6FA9-A851-5843-8D14-B56EA70F7949}" type="pres">
      <dgm:prSet presAssocID="{00D78F96-4722-4163-9D70-0111B401B426}" presName="horz1" presStyleCnt="0"/>
      <dgm:spPr/>
    </dgm:pt>
    <dgm:pt modelId="{F5838A67-347D-244C-BF5E-49D97CAF04A8}" type="pres">
      <dgm:prSet presAssocID="{00D78F96-4722-4163-9D70-0111B401B426}" presName="tx1" presStyleLbl="revTx" presStyleIdx="4" presStyleCnt="7"/>
      <dgm:spPr/>
    </dgm:pt>
    <dgm:pt modelId="{EE2E30D4-DB54-5F46-86EA-E2AFC5C8015A}" type="pres">
      <dgm:prSet presAssocID="{00D78F96-4722-4163-9D70-0111B401B426}" presName="vert1" presStyleCnt="0"/>
      <dgm:spPr/>
    </dgm:pt>
    <dgm:pt modelId="{C98F9EDC-C3ED-5D48-A589-B106B6D780A8}" type="pres">
      <dgm:prSet presAssocID="{81356115-39B2-4F01-94A0-9F658E40503F}" presName="thickLine" presStyleLbl="alignNode1" presStyleIdx="5" presStyleCnt="7"/>
      <dgm:spPr/>
    </dgm:pt>
    <dgm:pt modelId="{104ED6CB-8A7E-0A49-A1FC-342A2EB99DFA}" type="pres">
      <dgm:prSet presAssocID="{81356115-39B2-4F01-94A0-9F658E40503F}" presName="horz1" presStyleCnt="0"/>
      <dgm:spPr/>
    </dgm:pt>
    <dgm:pt modelId="{33BCEF88-F102-7443-A769-92ADBA0981BD}" type="pres">
      <dgm:prSet presAssocID="{81356115-39B2-4F01-94A0-9F658E40503F}" presName="tx1" presStyleLbl="revTx" presStyleIdx="5" presStyleCnt="7"/>
      <dgm:spPr/>
    </dgm:pt>
    <dgm:pt modelId="{C4B18422-43AF-CF47-B0BB-606CB34D181D}" type="pres">
      <dgm:prSet presAssocID="{81356115-39B2-4F01-94A0-9F658E40503F}" presName="vert1" presStyleCnt="0"/>
      <dgm:spPr/>
    </dgm:pt>
    <dgm:pt modelId="{E5804355-0A50-2347-86DA-6BE62FE46C16}" type="pres">
      <dgm:prSet presAssocID="{504F6F0A-EE12-4F0D-8FA2-20BC258F8709}" presName="thickLine" presStyleLbl="alignNode1" presStyleIdx="6" presStyleCnt="7"/>
      <dgm:spPr/>
    </dgm:pt>
    <dgm:pt modelId="{CA7FA7CF-D47B-BA4C-9581-68B4D24F03BB}" type="pres">
      <dgm:prSet presAssocID="{504F6F0A-EE12-4F0D-8FA2-20BC258F8709}" presName="horz1" presStyleCnt="0"/>
      <dgm:spPr/>
    </dgm:pt>
    <dgm:pt modelId="{E314BA0C-7999-2446-8106-DA1F5C181D73}" type="pres">
      <dgm:prSet presAssocID="{504F6F0A-EE12-4F0D-8FA2-20BC258F8709}" presName="tx1" presStyleLbl="revTx" presStyleIdx="6" presStyleCnt="7"/>
      <dgm:spPr/>
    </dgm:pt>
    <dgm:pt modelId="{7C0607AE-7D2C-D54B-B035-A60D1CC5BBCC}" type="pres">
      <dgm:prSet presAssocID="{504F6F0A-EE12-4F0D-8FA2-20BC258F8709}" presName="vert1" presStyleCnt="0"/>
      <dgm:spPr/>
    </dgm:pt>
  </dgm:ptLst>
  <dgm:cxnLst>
    <dgm:cxn modelId="{3BECEC03-656C-EF4B-B8B0-FE72DE067949}" type="presOf" srcId="{00D78F96-4722-4163-9D70-0111B401B426}" destId="{F5838A67-347D-244C-BF5E-49D97CAF04A8}" srcOrd="0" destOrd="0" presId="urn:microsoft.com/office/officeart/2008/layout/LinedList"/>
    <dgm:cxn modelId="{2EA40D29-9B78-45D1-9366-A1A3C038AF20}" srcId="{897E9658-B9E1-49DE-84C6-2A05AA80BABF}" destId="{E18EC34A-4E91-42EA-8BA0-7872E4C17D9F}" srcOrd="1" destOrd="0" parTransId="{F59CD511-FAFC-4C73-BEB0-C24651828226}" sibTransId="{66F7C8E8-F0E1-4295-823C-C368030CBB92}"/>
    <dgm:cxn modelId="{D9A1BD3E-6FDC-41E5-8DB5-534857BC6232}" srcId="{897E9658-B9E1-49DE-84C6-2A05AA80BABF}" destId="{60749D49-53B8-4AEC-B4CB-0E97684E2126}" srcOrd="2" destOrd="0" parTransId="{65080056-2646-43EE-9426-964EA1522FCC}" sibTransId="{FB02CFB9-5852-4B52-A191-7EC1CDC71D88}"/>
    <dgm:cxn modelId="{D9730D45-AA40-8D4B-A011-8B319770388E}" type="presOf" srcId="{504F6F0A-EE12-4F0D-8FA2-20BC258F8709}" destId="{E314BA0C-7999-2446-8106-DA1F5C181D73}" srcOrd="0" destOrd="0" presId="urn:microsoft.com/office/officeart/2008/layout/LinedList"/>
    <dgm:cxn modelId="{A590EA68-2ADB-D344-BA6E-F05FCEFC1CFC}" type="presOf" srcId="{E18EC34A-4E91-42EA-8BA0-7872E4C17D9F}" destId="{CCA88D81-31BF-FE47-A49F-F88B87AB93E4}" srcOrd="0" destOrd="0" presId="urn:microsoft.com/office/officeart/2008/layout/LinedList"/>
    <dgm:cxn modelId="{B9453F4F-E1BC-0D4C-86D8-7AF36B4E0CBE}" type="presOf" srcId="{60749D49-53B8-4AEC-B4CB-0E97684E2126}" destId="{47990868-BFC0-284F-AF2E-6B8E9ED75710}" srcOrd="0" destOrd="0" presId="urn:microsoft.com/office/officeart/2008/layout/LinedList"/>
    <dgm:cxn modelId="{43B98074-45B7-47E5-8524-0A6918BE9022}" srcId="{897E9658-B9E1-49DE-84C6-2A05AA80BABF}" destId="{81356115-39B2-4F01-94A0-9F658E40503F}" srcOrd="5" destOrd="0" parTransId="{5DE0CAC4-3F97-4F3B-BA1B-2392179A7D79}" sibTransId="{C4FF298B-B8D3-4E39-8245-CC7FE1BB0227}"/>
    <dgm:cxn modelId="{0E5EE390-E793-40AA-A845-4E9D557D46C6}" srcId="{897E9658-B9E1-49DE-84C6-2A05AA80BABF}" destId="{538D819D-91FD-4E2A-9CCA-A8033ABC7D6E}" srcOrd="3" destOrd="0" parTransId="{49470906-2C75-405E-BAA5-EE83C588DC16}" sibTransId="{D1B3F4F7-0321-4EF8-AD83-A7FB9C87C091}"/>
    <dgm:cxn modelId="{466E2AA4-2546-E249-A8C6-ACB9BAD6023F}" type="presOf" srcId="{67E2208A-9302-43FA-8A0E-2F4DE9418947}" destId="{4EF884F8-5714-1E4E-A3AE-DB8DEE17F92E}" srcOrd="0" destOrd="0" presId="urn:microsoft.com/office/officeart/2008/layout/LinedList"/>
    <dgm:cxn modelId="{865963BB-8A46-4EC1-B38A-5FEA06A14E1F}" srcId="{897E9658-B9E1-49DE-84C6-2A05AA80BABF}" destId="{67E2208A-9302-43FA-8A0E-2F4DE9418947}" srcOrd="0" destOrd="0" parTransId="{DA4AD4A0-8B34-4EB5-A269-B0B9CD0DC91F}" sibTransId="{28176F76-CE6F-4650-BCCF-B8B1D6EC1916}"/>
    <dgm:cxn modelId="{6EF067CC-6BED-8F45-B89C-1D48575B8681}" type="presOf" srcId="{897E9658-B9E1-49DE-84C6-2A05AA80BABF}" destId="{1C713632-CB79-6040-AEEC-7D1AED5C3B7A}" srcOrd="0" destOrd="0" presId="urn:microsoft.com/office/officeart/2008/layout/LinedList"/>
    <dgm:cxn modelId="{D800A4E0-6813-8F45-BD0A-26F0612A4B9F}" type="presOf" srcId="{81356115-39B2-4F01-94A0-9F658E40503F}" destId="{33BCEF88-F102-7443-A769-92ADBA0981BD}" srcOrd="0" destOrd="0" presId="urn:microsoft.com/office/officeart/2008/layout/LinedList"/>
    <dgm:cxn modelId="{E894E2E8-5A29-48A6-B83B-812F0108E587}" srcId="{897E9658-B9E1-49DE-84C6-2A05AA80BABF}" destId="{00D78F96-4722-4163-9D70-0111B401B426}" srcOrd="4" destOrd="0" parTransId="{A71E064B-637F-4E14-9095-30E46A9B7A64}" sibTransId="{689A4480-F311-42E4-A177-7EC81C440412}"/>
    <dgm:cxn modelId="{0B305BE9-5EB9-41E1-8A2D-743566BC9922}" srcId="{897E9658-B9E1-49DE-84C6-2A05AA80BABF}" destId="{504F6F0A-EE12-4F0D-8FA2-20BC258F8709}" srcOrd="6" destOrd="0" parTransId="{8BE48DFB-8BD2-459B-A849-70BF536B6170}" sibTransId="{7C5C58B8-075F-451D-AFFF-FF737560A43E}"/>
    <dgm:cxn modelId="{4968C2FA-CB1C-FB4A-934C-421527EA9E38}" type="presOf" srcId="{538D819D-91FD-4E2A-9CCA-A8033ABC7D6E}" destId="{E4B3E825-9101-E04F-8054-74A8DB3F2C41}" srcOrd="0" destOrd="0" presId="urn:microsoft.com/office/officeart/2008/layout/LinedList"/>
    <dgm:cxn modelId="{045133C5-1F4C-9043-9B1C-542534F4B9C1}" type="presParOf" srcId="{1C713632-CB79-6040-AEEC-7D1AED5C3B7A}" destId="{C88AF90F-A7F9-2947-A1F9-26DAB6191D1F}" srcOrd="0" destOrd="0" presId="urn:microsoft.com/office/officeart/2008/layout/LinedList"/>
    <dgm:cxn modelId="{ABE42B8F-DE1E-F049-9211-E631F67713BE}" type="presParOf" srcId="{1C713632-CB79-6040-AEEC-7D1AED5C3B7A}" destId="{D079FF18-A99D-8846-96DC-E86F6D8EA97B}" srcOrd="1" destOrd="0" presId="urn:microsoft.com/office/officeart/2008/layout/LinedList"/>
    <dgm:cxn modelId="{E7A8D853-04AB-6840-BBC7-98970E3F13A0}" type="presParOf" srcId="{D079FF18-A99D-8846-96DC-E86F6D8EA97B}" destId="{4EF884F8-5714-1E4E-A3AE-DB8DEE17F92E}" srcOrd="0" destOrd="0" presId="urn:microsoft.com/office/officeart/2008/layout/LinedList"/>
    <dgm:cxn modelId="{210747F4-0BEC-C64A-89EF-6E87F4A209A4}" type="presParOf" srcId="{D079FF18-A99D-8846-96DC-E86F6D8EA97B}" destId="{38D50162-8CE7-D546-912C-8E2A35A98C7D}" srcOrd="1" destOrd="0" presId="urn:microsoft.com/office/officeart/2008/layout/LinedList"/>
    <dgm:cxn modelId="{6D6704A8-7553-5F49-BA4E-711C70C26F0E}" type="presParOf" srcId="{1C713632-CB79-6040-AEEC-7D1AED5C3B7A}" destId="{D8A63E8B-EF1B-674B-B53D-52514F17F3CB}" srcOrd="2" destOrd="0" presId="urn:microsoft.com/office/officeart/2008/layout/LinedList"/>
    <dgm:cxn modelId="{72264CF8-156D-694F-BE3B-1A91348ADCF9}" type="presParOf" srcId="{1C713632-CB79-6040-AEEC-7D1AED5C3B7A}" destId="{2F9977A1-C590-7D4C-81A5-9049E68898D2}" srcOrd="3" destOrd="0" presId="urn:microsoft.com/office/officeart/2008/layout/LinedList"/>
    <dgm:cxn modelId="{C9C2E2B6-A4D0-5C4C-B8BF-7ED84BE8AB12}" type="presParOf" srcId="{2F9977A1-C590-7D4C-81A5-9049E68898D2}" destId="{CCA88D81-31BF-FE47-A49F-F88B87AB93E4}" srcOrd="0" destOrd="0" presId="urn:microsoft.com/office/officeart/2008/layout/LinedList"/>
    <dgm:cxn modelId="{11E99D08-131D-A94C-8DCA-4D24BBCD2D83}" type="presParOf" srcId="{2F9977A1-C590-7D4C-81A5-9049E68898D2}" destId="{93ECEB3F-C0E5-1544-820E-8F68BD7A28D3}" srcOrd="1" destOrd="0" presId="urn:microsoft.com/office/officeart/2008/layout/LinedList"/>
    <dgm:cxn modelId="{0C26245F-270A-AC46-B1D0-049FBD729B5F}" type="presParOf" srcId="{1C713632-CB79-6040-AEEC-7D1AED5C3B7A}" destId="{03D222E2-4A86-E046-82E1-72C7DF4CD0C6}" srcOrd="4" destOrd="0" presId="urn:microsoft.com/office/officeart/2008/layout/LinedList"/>
    <dgm:cxn modelId="{A64F092C-C3AB-2747-985E-FB6345CC0B8D}" type="presParOf" srcId="{1C713632-CB79-6040-AEEC-7D1AED5C3B7A}" destId="{17AE397B-703A-A942-AD3A-D727D37711B3}" srcOrd="5" destOrd="0" presId="urn:microsoft.com/office/officeart/2008/layout/LinedList"/>
    <dgm:cxn modelId="{AF8EA3D5-741A-E848-BCCE-4507C0282EBF}" type="presParOf" srcId="{17AE397B-703A-A942-AD3A-D727D37711B3}" destId="{47990868-BFC0-284F-AF2E-6B8E9ED75710}" srcOrd="0" destOrd="0" presId="urn:microsoft.com/office/officeart/2008/layout/LinedList"/>
    <dgm:cxn modelId="{1955A42E-AEC0-7C48-967B-C8B8A0C1F690}" type="presParOf" srcId="{17AE397B-703A-A942-AD3A-D727D37711B3}" destId="{9281F17E-8294-1646-82E0-6240C6908ED0}" srcOrd="1" destOrd="0" presId="urn:microsoft.com/office/officeart/2008/layout/LinedList"/>
    <dgm:cxn modelId="{1B3DA29D-F03D-6E41-B9F9-579FD17708A1}" type="presParOf" srcId="{1C713632-CB79-6040-AEEC-7D1AED5C3B7A}" destId="{2374C511-33B2-FD40-8813-09D13B9CA073}" srcOrd="6" destOrd="0" presId="urn:microsoft.com/office/officeart/2008/layout/LinedList"/>
    <dgm:cxn modelId="{52ED988E-3ABC-A24F-8A1D-31D89C9D6E4A}" type="presParOf" srcId="{1C713632-CB79-6040-AEEC-7D1AED5C3B7A}" destId="{94345A67-77FC-F74A-A9F5-AA76DD5CCF6C}" srcOrd="7" destOrd="0" presId="urn:microsoft.com/office/officeart/2008/layout/LinedList"/>
    <dgm:cxn modelId="{3E8C55EF-5DB7-7546-B560-6DB8FCE3EC00}" type="presParOf" srcId="{94345A67-77FC-F74A-A9F5-AA76DD5CCF6C}" destId="{E4B3E825-9101-E04F-8054-74A8DB3F2C41}" srcOrd="0" destOrd="0" presId="urn:microsoft.com/office/officeart/2008/layout/LinedList"/>
    <dgm:cxn modelId="{F09DE260-E9AD-5A40-95F3-B2BE83B63768}" type="presParOf" srcId="{94345A67-77FC-F74A-A9F5-AA76DD5CCF6C}" destId="{95DA0895-DC1A-C541-A09D-CFDC20DDBBED}" srcOrd="1" destOrd="0" presId="urn:microsoft.com/office/officeart/2008/layout/LinedList"/>
    <dgm:cxn modelId="{6264824C-3C12-874F-A0EA-217CE93CFEBA}" type="presParOf" srcId="{1C713632-CB79-6040-AEEC-7D1AED5C3B7A}" destId="{C54E813B-DB40-9D4E-B4E7-99C595E168E5}" srcOrd="8" destOrd="0" presId="urn:microsoft.com/office/officeart/2008/layout/LinedList"/>
    <dgm:cxn modelId="{BC06E931-7C1F-8943-876A-3FE3115FEC3E}" type="presParOf" srcId="{1C713632-CB79-6040-AEEC-7D1AED5C3B7A}" destId="{169E6FA9-A851-5843-8D14-B56EA70F7949}" srcOrd="9" destOrd="0" presId="urn:microsoft.com/office/officeart/2008/layout/LinedList"/>
    <dgm:cxn modelId="{95440910-506B-074B-BA9A-CA364D5A32E4}" type="presParOf" srcId="{169E6FA9-A851-5843-8D14-B56EA70F7949}" destId="{F5838A67-347D-244C-BF5E-49D97CAF04A8}" srcOrd="0" destOrd="0" presId="urn:microsoft.com/office/officeart/2008/layout/LinedList"/>
    <dgm:cxn modelId="{B3F00B6F-5F75-AE44-AD2E-86425C34BFAC}" type="presParOf" srcId="{169E6FA9-A851-5843-8D14-B56EA70F7949}" destId="{EE2E30D4-DB54-5F46-86EA-E2AFC5C8015A}" srcOrd="1" destOrd="0" presId="urn:microsoft.com/office/officeart/2008/layout/LinedList"/>
    <dgm:cxn modelId="{8B7F2734-2486-594A-928E-55B25B622A73}" type="presParOf" srcId="{1C713632-CB79-6040-AEEC-7D1AED5C3B7A}" destId="{C98F9EDC-C3ED-5D48-A589-B106B6D780A8}" srcOrd="10" destOrd="0" presId="urn:microsoft.com/office/officeart/2008/layout/LinedList"/>
    <dgm:cxn modelId="{CD333EAB-71BD-8442-8B45-3AE6A43F0DA2}" type="presParOf" srcId="{1C713632-CB79-6040-AEEC-7D1AED5C3B7A}" destId="{104ED6CB-8A7E-0A49-A1FC-342A2EB99DFA}" srcOrd="11" destOrd="0" presId="urn:microsoft.com/office/officeart/2008/layout/LinedList"/>
    <dgm:cxn modelId="{A9D3F418-DA41-4C4F-91EF-D7816A010318}" type="presParOf" srcId="{104ED6CB-8A7E-0A49-A1FC-342A2EB99DFA}" destId="{33BCEF88-F102-7443-A769-92ADBA0981BD}" srcOrd="0" destOrd="0" presId="urn:microsoft.com/office/officeart/2008/layout/LinedList"/>
    <dgm:cxn modelId="{2406322D-103D-4042-B6BF-97392D81DEF9}" type="presParOf" srcId="{104ED6CB-8A7E-0A49-A1FC-342A2EB99DFA}" destId="{C4B18422-43AF-CF47-B0BB-606CB34D181D}" srcOrd="1" destOrd="0" presId="urn:microsoft.com/office/officeart/2008/layout/LinedList"/>
    <dgm:cxn modelId="{F55E9533-44D2-2E49-9E4A-D427CD8BD012}" type="presParOf" srcId="{1C713632-CB79-6040-AEEC-7D1AED5C3B7A}" destId="{E5804355-0A50-2347-86DA-6BE62FE46C16}" srcOrd="12" destOrd="0" presId="urn:microsoft.com/office/officeart/2008/layout/LinedList"/>
    <dgm:cxn modelId="{282F65A0-A8A0-6F4E-97F2-519ACD0DA87D}" type="presParOf" srcId="{1C713632-CB79-6040-AEEC-7D1AED5C3B7A}" destId="{CA7FA7CF-D47B-BA4C-9581-68B4D24F03BB}" srcOrd="13" destOrd="0" presId="urn:microsoft.com/office/officeart/2008/layout/LinedList"/>
    <dgm:cxn modelId="{29239F45-73D4-0B40-B4EB-DE4BD16F0306}" type="presParOf" srcId="{CA7FA7CF-D47B-BA4C-9581-68B4D24F03BB}" destId="{E314BA0C-7999-2446-8106-DA1F5C181D73}" srcOrd="0" destOrd="0" presId="urn:microsoft.com/office/officeart/2008/layout/LinedList"/>
    <dgm:cxn modelId="{19C328F7-9C6A-3C45-9375-3DB089154B34}" type="presParOf" srcId="{CA7FA7CF-D47B-BA4C-9581-68B4D24F03BB}" destId="{7C0607AE-7D2C-D54B-B035-A60D1CC5BBC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A65486C-6AD7-4175-ACF3-4FC3F0778492}" type="doc">
      <dgm:prSet loTypeId="urn:microsoft.com/office/officeart/2008/layout/LinedList" loCatId="list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B67CEA6-9293-45B2-9CCD-0688C9164098}">
      <dgm:prSet/>
      <dgm:spPr/>
      <dgm:t>
        <a:bodyPr/>
        <a:lstStyle/>
        <a:p>
          <a:r>
            <a:rPr lang="en-GB"/>
            <a:t>My fictional patient is Mr C, a 68-year-old retired builder.</a:t>
          </a:r>
          <a:endParaRPr lang="en-US"/>
        </a:p>
      </dgm:t>
    </dgm:pt>
    <dgm:pt modelId="{1128F65A-6898-43AD-96FA-A75A26AAB2DC}" type="parTrans" cxnId="{CAFF4EC1-5662-4987-AA8B-B88949D00F40}">
      <dgm:prSet/>
      <dgm:spPr/>
      <dgm:t>
        <a:bodyPr/>
        <a:lstStyle/>
        <a:p>
          <a:endParaRPr lang="en-US"/>
        </a:p>
      </dgm:t>
    </dgm:pt>
    <dgm:pt modelId="{6BCB0624-EF14-4F53-B643-1684B0C103BD}" type="sibTrans" cxnId="{CAFF4EC1-5662-4987-AA8B-B88949D00F40}">
      <dgm:prSet/>
      <dgm:spPr/>
      <dgm:t>
        <a:bodyPr/>
        <a:lstStyle/>
        <a:p>
          <a:endParaRPr lang="en-US"/>
        </a:p>
      </dgm:t>
    </dgm:pt>
    <dgm:pt modelId="{3AB8E4EA-CA58-4E70-B1D3-D13B506196AB}">
      <dgm:prSet/>
      <dgm:spPr/>
      <dgm:t>
        <a:bodyPr/>
        <a:lstStyle/>
        <a:p>
          <a:r>
            <a:rPr lang="en-GB"/>
            <a:t>He lives alone.</a:t>
          </a:r>
          <a:endParaRPr lang="en-US"/>
        </a:p>
      </dgm:t>
    </dgm:pt>
    <dgm:pt modelId="{8FCE3B93-04B3-432E-A2A0-CA6068D8F72E}" type="parTrans" cxnId="{C076CC2D-5160-4D78-9FC6-388F8D5E8D64}">
      <dgm:prSet/>
      <dgm:spPr/>
      <dgm:t>
        <a:bodyPr/>
        <a:lstStyle/>
        <a:p>
          <a:endParaRPr lang="en-US"/>
        </a:p>
      </dgm:t>
    </dgm:pt>
    <dgm:pt modelId="{4B26D7C8-DD1D-48A5-9C37-877DE64DA3D0}" type="sibTrans" cxnId="{C076CC2D-5160-4D78-9FC6-388F8D5E8D64}">
      <dgm:prSet/>
      <dgm:spPr/>
      <dgm:t>
        <a:bodyPr/>
        <a:lstStyle/>
        <a:p>
          <a:endParaRPr lang="en-US"/>
        </a:p>
      </dgm:t>
    </dgm:pt>
    <dgm:pt modelId="{4B76B046-13A4-469D-9F06-03CDDA712E3F}">
      <dgm:prSet/>
      <dgm:spPr/>
      <dgm:t>
        <a:bodyPr/>
        <a:lstStyle/>
        <a:p>
          <a:r>
            <a:rPr lang="en-GB"/>
            <a:t>He has long-term ultraviolet light exposure from being outside without sun protection.</a:t>
          </a:r>
          <a:endParaRPr lang="en-US"/>
        </a:p>
      </dgm:t>
    </dgm:pt>
    <dgm:pt modelId="{D419D2E0-5656-4E2B-9DFF-C2EB503F466C}" type="parTrans" cxnId="{CA9D86C3-D1DB-4539-A8F6-4DE6A2C86219}">
      <dgm:prSet/>
      <dgm:spPr/>
      <dgm:t>
        <a:bodyPr/>
        <a:lstStyle/>
        <a:p>
          <a:endParaRPr lang="en-US"/>
        </a:p>
      </dgm:t>
    </dgm:pt>
    <dgm:pt modelId="{673E89A3-2215-49A5-ABCC-C4BB018E32B4}" type="sibTrans" cxnId="{CA9D86C3-D1DB-4539-A8F6-4DE6A2C86219}">
      <dgm:prSet/>
      <dgm:spPr/>
      <dgm:t>
        <a:bodyPr/>
        <a:lstStyle/>
        <a:p>
          <a:endParaRPr lang="en-US"/>
        </a:p>
      </dgm:t>
    </dgm:pt>
    <dgm:pt modelId="{39C0339E-B094-4D73-A9DA-D6AED8892F89}">
      <dgm:prSet/>
      <dgm:spPr/>
      <dgm:t>
        <a:bodyPr/>
        <a:lstStyle/>
        <a:p>
          <a:r>
            <a:rPr lang="en-GB"/>
            <a:t>He has fair skin and is prone to sunburn.</a:t>
          </a:r>
          <a:endParaRPr lang="en-US"/>
        </a:p>
      </dgm:t>
    </dgm:pt>
    <dgm:pt modelId="{B9FA2785-8EFA-4DD4-AA9D-147594FE4A55}" type="parTrans" cxnId="{58F476D8-120C-4959-99F7-A5E6FA9AE5D9}">
      <dgm:prSet/>
      <dgm:spPr/>
      <dgm:t>
        <a:bodyPr/>
        <a:lstStyle/>
        <a:p>
          <a:endParaRPr lang="en-US"/>
        </a:p>
      </dgm:t>
    </dgm:pt>
    <dgm:pt modelId="{A3756B40-425A-474C-9523-6D1215FC36B6}" type="sibTrans" cxnId="{58F476D8-120C-4959-99F7-A5E6FA9AE5D9}">
      <dgm:prSet/>
      <dgm:spPr/>
      <dgm:t>
        <a:bodyPr/>
        <a:lstStyle/>
        <a:p>
          <a:endParaRPr lang="en-US"/>
        </a:p>
      </dgm:t>
    </dgm:pt>
    <dgm:pt modelId="{F5F1426C-9713-40E4-B7C1-B5DDCA761519}">
      <dgm:prSet/>
      <dgm:spPr/>
      <dgm:t>
        <a:bodyPr/>
        <a:lstStyle/>
        <a:p>
          <a:r>
            <a:rPr lang="en-GB"/>
            <a:t>He is a smoker.</a:t>
          </a:r>
          <a:endParaRPr lang="en-US"/>
        </a:p>
      </dgm:t>
    </dgm:pt>
    <dgm:pt modelId="{53691F12-19D5-4F88-90B1-B3FC577D768E}" type="parTrans" cxnId="{8EFDAD06-FE45-40BC-9874-CD3019FEB62B}">
      <dgm:prSet/>
      <dgm:spPr/>
      <dgm:t>
        <a:bodyPr/>
        <a:lstStyle/>
        <a:p>
          <a:endParaRPr lang="en-US"/>
        </a:p>
      </dgm:t>
    </dgm:pt>
    <dgm:pt modelId="{FA70EAC0-C214-4103-AF23-91AF885010CD}" type="sibTrans" cxnId="{8EFDAD06-FE45-40BC-9874-CD3019FEB62B}">
      <dgm:prSet/>
      <dgm:spPr/>
      <dgm:t>
        <a:bodyPr/>
        <a:lstStyle/>
        <a:p>
          <a:endParaRPr lang="en-US"/>
        </a:p>
      </dgm:t>
    </dgm:pt>
    <dgm:pt modelId="{8EDE2F56-BE9D-4936-B55B-089B3C73A9D1}">
      <dgm:prSet/>
      <dgm:spPr/>
      <dgm:t>
        <a:bodyPr/>
        <a:lstStyle/>
        <a:p>
          <a:r>
            <a:rPr lang="en-GB"/>
            <a:t>He most recently developed a new mole on his upper back.</a:t>
          </a:r>
          <a:endParaRPr lang="en-US"/>
        </a:p>
      </dgm:t>
    </dgm:pt>
    <dgm:pt modelId="{CC3F72EE-ECD5-4EE6-B56A-E4AAE5EB5466}" type="parTrans" cxnId="{DAEAE124-D0DD-412A-BEC2-30B1FADF8A20}">
      <dgm:prSet/>
      <dgm:spPr/>
      <dgm:t>
        <a:bodyPr/>
        <a:lstStyle/>
        <a:p>
          <a:endParaRPr lang="en-US"/>
        </a:p>
      </dgm:t>
    </dgm:pt>
    <dgm:pt modelId="{3CF230BB-9BBD-4DBA-8247-6B755EF12611}" type="sibTrans" cxnId="{DAEAE124-D0DD-412A-BEC2-30B1FADF8A20}">
      <dgm:prSet/>
      <dgm:spPr/>
      <dgm:t>
        <a:bodyPr/>
        <a:lstStyle/>
        <a:p>
          <a:endParaRPr lang="en-US"/>
        </a:p>
      </dgm:t>
    </dgm:pt>
    <dgm:pt modelId="{AFD041AC-F8B2-A345-A3E1-500969435B7C}" type="pres">
      <dgm:prSet presAssocID="{EA65486C-6AD7-4175-ACF3-4FC3F0778492}" presName="vert0" presStyleCnt="0">
        <dgm:presLayoutVars>
          <dgm:dir/>
          <dgm:animOne val="branch"/>
          <dgm:animLvl val="lvl"/>
        </dgm:presLayoutVars>
      </dgm:prSet>
      <dgm:spPr/>
    </dgm:pt>
    <dgm:pt modelId="{5D223E82-C258-2449-BD3B-51D615F37161}" type="pres">
      <dgm:prSet presAssocID="{2B67CEA6-9293-45B2-9CCD-0688C9164098}" presName="thickLine" presStyleLbl="alignNode1" presStyleIdx="0" presStyleCnt="6"/>
      <dgm:spPr/>
    </dgm:pt>
    <dgm:pt modelId="{DC5DC99E-B76E-3042-8B54-28B3D9C466A5}" type="pres">
      <dgm:prSet presAssocID="{2B67CEA6-9293-45B2-9CCD-0688C9164098}" presName="horz1" presStyleCnt="0"/>
      <dgm:spPr/>
    </dgm:pt>
    <dgm:pt modelId="{2452AFC0-3DF0-1447-BBDD-06ADCB6CC3FA}" type="pres">
      <dgm:prSet presAssocID="{2B67CEA6-9293-45B2-9CCD-0688C9164098}" presName="tx1" presStyleLbl="revTx" presStyleIdx="0" presStyleCnt="6"/>
      <dgm:spPr/>
    </dgm:pt>
    <dgm:pt modelId="{F5D6234C-0E82-1743-B9C9-F236F0A53A3A}" type="pres">
      <dgm:prSet presAssocID="{2B67CEA6-9293-45B2-9CCD-0688C9164098}" presName="vert1" presStyleCnt="0"/>
      <dgm:spPr/>
    </dgm:pt>
    <dgm:pt modelId="{1E36B931-8C90-EC40-B29B-C776AF24D02D}" type="pres">
      <dgm:prSet presAssocID="{3AB8E4EA-CA58-4E70-B1D3-D13B506196AB}" presName="thickLine" presStyleLbl="alignNode1" presStyleIdx="1" presStyleCnt="6"/>
      <dgm:spPr/>
    </dgm:pt>
    <dgm:pt modelId="{00190F6D-ADD4-4D43-B573-B861408E2F4E}" type="pres">
      <dgm:prSet presAssocID="{3AB8E4EA-CA58-4E70-B1D3-D13B506196AB}" presName="horz1" presStyleCnt="0"/>
      <dgm:spPr/>
    </dgm:pt>
    <dgm:pt modelId="{4FB28382-9F7F-C248-829B-0D05F2D30807}" type="pres">
      <dgm:prSet presAssocID="{3AB8E4EA-CA58-4E70-B1D3-D13B506196AB}" presName="tx1" presStyleLbl="revTx" presStyleIdx="1" presStyleCnt="6"/>
      <dgm:spPr/>
    </dgm:pt>
    <dgm:pt modelId="{923ED1D9-7B87-534A-BB10-8C199E03AFAB}" type="pres">
      <dgm:prSet presAssocID="{3AB8E4EA-CA58-4E70-B1D3-D13B506196AB}" presName="vert1" presStyleCnt="0"/>
      <dgm:spPr/>
    </dgm:pt>
    <dgm:pt modelId="{7C5C76CA-BA50-824C-8F9A-C4A7B440B2DE}" type="pres">
      <dgm:prSet presAssocID="{4B76B046-13A4-469D-9F06-03CDDA712E3F}" presName="thickLine" presStyleLbl="alignNode1" presStyleIdx="2" presStyleCnt="6"/>
      <dgm:spPr/>
    </dgm:pt>
    <dgm:pt modelId="{32D35DD1-8CB3-3C4D-90F4-53C56815EF72}" type="pres">
      <dgm:prSet presAssocID="{4B76B046-13A4-469D-9F06-03CDDA712E3F}" presName="horz1" presStyleCnt="0"/>
      <dgm:spPr/>
    </dgm:pt>
    <dgm:pt modelId="{1E4CA9BA-C749-E240-B434-A402828E4E5A}" type="pres">
      <dgm:prSet presAssocID="{4B76B046-13A4-469D-9F06-03CDDA712E3F}" presName="tx1" presStyleLbl="revTx" presStyleIdx="2" presStyleCnt="6"/>
      <dgm:spPr/>
    </dgm:pt>
    <dgm:pt modelId="{47551608-5170-8C46-B5A6-3DC8DAA83EEC}" type="pres">
      <dgm:prSet presAssocID="{4B76B046-13A4-469D-9F06-03CDDA712E3F}" presName="vert1" presStyleCnt="0"/>
      <dgm:spPr/>
    </dgm:pt>
    <dgm:pt modelId="{534B7F8E-D6B6-A148-AC1A-57B45E8759C4}" type="pres">
      <dgm:prSet presAssocID="{39C0339E-B094-4D73-A9DA-D6AED8892F89}" presName="thickLine" presStyleLbl="alignNode1" presStyleIdx="3" presStyleCnt="6"/>
      <dgm:spPr/>
    </dgm:pt>
    <dgm:pt modelId="{9A90E70C-36FD-4E40-B811-86138B3BCE40}" type="pres">
      <dgm:prSet presAssocID="{39C0339E-B094-4D73-A9DA-D6AED8892F89}" presName="horz1" presStyleCnt="0"/>
      <dgm:spPr/>
    </dgm:pt>
    <dgm:pt modelId="{2D98B193-D74A-6541-B6D4-DCB867C8D833}" type="pres">
      <dgm:prSet presAssocID="{39C0339E-B094-4D73-A9DA-D6AED8892F89}" presName="tx1" presStyleLbl="revTx" presStyleIdx="3" presStyleCnt="6"/>
      <dgm:spPr/>
    </dgm:pt>
    <dgm:pt modelId="{6FF1255D-8DFF-8D4B-AEDD-82E2B0404B69}" type="pres">
      <dgm:prSet presAssocID="{39C0339E-B094-4D73-A9DA-D6AED8892F89}" presName="vert1" presStyleCnt="0"/>
      <dgm:spPr/>
    </dgm:pt>
    <dgm:pt modelId="{F9F42D4D-8810-E94A-9712-E390CBCCAA0B}" type="pres">
      <dgm:prSet presAssocID="{F5F1426C-9713-40E4-B7C1-B5DDCA761519}" presName="thickLine" presStyleLbl="alignNode1" presStyleIdx="4" presStyleCnt="6"/>
      <dgm:spPr/>
    </dgm:pt>
    <dgm:pt modelId="{75B48A0C-B8B7-5548-8E78-07F14A527190}" type="pres">
      <dgm:prSet presAssocID="{F5F1426C-9713-40E4-B7C1-B5DDCA761519}" presName="horz1" presStyleCnt="0"/>
      <dgm:spPr/>
    </dgm:pt>
    <dgm:pt modelId="{6BF75E43-55A7-964A-A34E-524ED461D717}" type="pres">
      <dgm:prSet presAssocID="{F5F1426C-9713-40E4-B7C1-B5DDCA761519}" presName="tx1" presStyleLbl="revTx" presStyleIdx="4" presStyleCnt="6"/>
      <dgm:spPr/>
    </dgm:pt>
    <dgm:pt modelId="{AE0F3C29-FC5A-2947-A3BD-5F5CA2CD4305}" type="pres">
      <dgm:prSet presAssocID="{F5F1426C-9713-40E4-B7C1-B5DDCA761519}" presName="vert1" presStyleCnt="0"/>
      <dgm:spPr/>
    </dgm:pt>
    <dgm:pt modelId="{428FAC50-6617-BB46-ABCF-F7AC6B356BE4}" type="pres">
      <dgm:prSet presAssocID="{8EDE2F56-BE9D-4936-B55B-089B3C73A9D1}" presName="thickLine" presStyleLbl="alignNode1" presStyleIdx="5" presStyleCnt="6"/>
      <dgm:spPr/>
    </dgm:pt>
    <dgm:pt modelId="{AE2B26C4-16F6-BD41-A556-9F87AA7875E0}" type="pres">
      <dgm:prSet presAssocID="{8EDE2F56-BE9D-4936-B55B-089B3C73A9D1}" presName="horz1" presStyleCnt="0"/>
      <dgm:spPr/>
    </dgm:pt>
    <dgm:pt modelId="{936D01BE-BADB-C84A-BD58-7F039341E2E3}" type="pres">
      <dgm:prSet presAssocID="{8EDE2F56-BE9D-4936-B55B-089B3C73A9D1}" presName="tx1" presStyleLbl="revTx" presStyleIdx="5" presStyleCnt="6"/>
      <dgm:spPr/>
    </dgm:pt>
    <dgm:pt modelId="{DC8A8EB5-AA54-FE4F-951C-3CD7B97802AE}" type="pres">
      <dgm:prSet presAssocID="{8EDE2F56-BE9D-4936-B55B-089B3C73A9D1}" presName="vert1" presStyleCnt="0"/>
      <dgm:spPr/>
    </dgm:pt>
  </dgm:ptLst>
  <dgm:cxnLst>
    <dgm:cxn modelId="{EAE77A01-8333-ED44-A962-9BEF29A29E03}" type="presOf" srcId="{2B67CEA6-9293-45B2-9CCD-0688C9164098}" destId="{2452AFC0-3DF0-1447-BBDD-06ADCB6CC3FA}" srcOrd="0" destOrd="0" presId="urn:microsoft.com/office/officeart/2008/layout/LinedList"/>
    <dgm:cxn modelId="{8EFDAD06-FE45-40BC-9874-CD3019FEB62B}" srcId="{EA65486C-6AD7-4175-ACF3-4FC3F0778492}" destId="{F5F1426C-9713-40E4-B7C1-B5DDCA761519}" srcOrd="4" destOrd="0" parTransId="{53691F12-19D5-4F88-90B1-B3FC577D768E}" sibTransId="{FA70EAC0-C214-4103-AF23-91AF885010CD}"/>
    <dgm:cxn modelId="{F221411F-AD97-F94F-B4D4-52313611A9AE}" type="presOf" srcId="{8EDE2F56-BE9D-4936-B55B-089B3C73A9D1}" destId="{936D01BE-BADB-C84A-BD58-7F039341E2E3}" srcOrd="0" destOrd="0" presId="urn:microsoft.com/office/officeart/2008/layout/LinedList"/>
    <dgm:cxn modelId="{DAEAE124-D0DD-412A-BEC2-30B1FADF8A20}" srcId="{EA65486C-6AD7-4175-ACF3-4FC3F0778492}" destId="{8EDE2F56-BE9D-4936-B55B-089B3C73A9D1}" srcOrd="5" destOrd="0" parTransId="{CC3F72EE-ECD5-4EE6-B56A-E4AAE5EB5466}" sibTransId="{3CF230BB-9BBD-4DBA-8247-6B755EF12611}"/>
    <dgm:cxn modelId="{C076CC2D-5160-4D78-9FC6-388F8D5E8D64}" srcId="{EA65486C-6AD7-4175-ACF3-4FC3F0778492}" destId="{3AB8E4EA-CA58-4E70-B1D3-D13B506196AB}" srcOrd="1" destOrd="0" parTransId="{8FCE3B93-04B3-432E-A2A0-CA6068D8F72E}" sibTransId="{4B26D7C8-DD1D-48A5-9C37-877DE64DA3D0}"/>
    <dgm:cxn modelId="{E9D93F60-5A3C-EE4D-AD37-4CFC5032EB9D}" type="presOf" srcId="{F5F1426C-9713-40E4-B7C1-B5DDCA761519}" destId="{6BF75E43-55A7-964A-A34E-524ED461D717}" srcOrd="0" destOrd="0" presId="urn:microsoft.com/office/officeart/2008/layout/LinedList"/>
    <dgm:cxn modelId="{BE6ECA7C-DA5A-4148-8CA3-67A6E441667C}" type="presOf" srcId="{EA65486C-6AD7-4175-ACF3-4FC3F0778492}" destId="{AFD041AC-F8B2-A345-A3E1-500969435B7C}" srcOrd="0" destOrd="0" presId="urn:microsoft.com/office/officeart/2008/layout/LinedList"/>
    <dgm:cxn modelId="{3910EDA4-5AF0-EB48-B4F7-BBE116F88056}" type="presOf" srcId="{39C0339E-B094-4D73-A9DA-D6AED8892F89}" destId="{2D98B193-D74A-6541-B6D4-DCB867C8D833}" srcOrd="0" destOrd="0" presId="urn:microsoft.com/office/officeart/2008/layout/LinedList"/>
    <dgm:cxn modelId="{CAFF4EC1-5662-4987-AA8B-B88949D00F40}" srcId="{EA65486C-6AD7-4175-ACF3-4FC3F0778492}" destId="{2B67CEA6-9293-45B2-9CCD-0688C9164098}" srcOrd="0" destOrd="0" parTransId="{1128F65A-6898-43AD-96FA-A75A26AAB2DC}" sibTransId="{6BCB0624-EF14-4F53-B643-1684B0C103BD}"/>
    <dgm:cxn modelId="{CA9D86C3-D1DB-4539-A8F6-4DE6A2C86219}" srcId="{EA65486C-6AD7-4175-ACF3-4FC3F0778492}" destId="{4B76B046-13A4-469D-9F06-03CDDA712E3F}" srcOrd="2" destOrd="0" parTransId="{D419D2E0-5656-4E2B-9DFF-C2EB503F466C}" sibTransId="{673E89A3-2215-49A5-ABCC-C4BB018E32B4}"/>
    <dgm:cxn modelId="{513630C5-84EF-3142-961A-19A86A2E088C}" type="presOf" srcId="{3AB8E4EA-CA58-4E70-B1D3-D13B506196AB}" destId="{4FB28382-9F7F-C248-829B-0D05F2D30807}" srcOrd="0" destOrd="0" presId="urn:microsoft.com/office/officeart/2008/layout/LinedList"/>
    <dgm:cxn modelId="{B533E9CF-070F-D144-A5D8-9E627AB50C77}" type="presOf" srcId="{4B76B046-13A4-469D-9F06-03CDDA712E3F}" destId="{1E4CA9BA-C749-E240-B434-A402828E4E5A}" srcOrd="0" destOrd="0" presId="urn:microsoft.com/office/officeart/2008/layout/LinedList"/>
    <dgm:cxn modelId="{58F476D8-120C-4959-99F7-A5E6FA9AE5D9}" srcId="{EA65486C-6AD7-4175-ACF3-4FC3F0778492}" destId="{39C0339E-B094-4D73-A9DA-D6AED8892F89}" srcOrd="3" destOrd="0" parTransId="{B9FA2785-8EFA-4DD4-AA9D-147594FE4A55}" sibTransId="{A3756B40-425A-474C-9523-6D1215FC36B6}"/>
    <dgm:cxn modelId="{830EB258-1A4B-ED4C-B5A7-0EA70C425156}" type="presParOf" srcId="{AFD041AC-F8B2-A345-A3E1-500969435B7C}" destId="{5D223E82-C258-2449-BD3B-51D615F37161}" srcOrd="0" destOrd="0" presId="urn:microsoft.com/office/officeart/2008/layout/LinedList"/>
    <dgm:cxn modelId="{0D5E8C97-4BA6-1E42-A9D8-14B0EDB480D6}" type="presParOf" srcId="{AFD041AC-F8B2-A345-A3E1-500969435B7C}" destId="{DC5DC99E-B76E-3042-8B54-28B3D9C466A5}" srcOrd="1" destOrd="0" presId="urn:microsoft.com/office/officeart/2008/layout/LinedList"/>
    <dgm:cxn modelId="{37EE9B30-04C0-AE46-8D87-C40877312E47}" type="presParOf" srcId="{DC5DC99E-B76E-3042-8B54-28B3D9C466A5}" destId="{2452AFC0-3DF0-1447-BBDD-06ADCB6CC3FA}" srcOrd="0" destOrd="0" presId="urn:microsoft.com/office/officeart/2008/layout/LinedList"/>
    <dgm:cxn modelId="{CAC610C0-44E0-2647-93F3-1F5A35951816}" type="presParOf" srcId="{DC5DC99E-B76E-3042-8B54-28B3D9C466A5}" destId="{F5D6234C-0E82-1743-B9C9-F236F0A53A3A}" srcOrd="1" destOrd="0" presId="urn:microsoft.com/office/officeart/2008/layout/LinedList"/>
    <dgm:cxn modelId="{39D2CF64-9DDA-7648-ABB2-FF9B49DFBBDA}" type="presParOf" srcId="{AFD041AC-F8B2-A345-A3E1-500969435B7C}" destId="{1E36B931-8C90-EC40-B29B-C776AF24D02D}" srcOrd="2" destOrd="0" presId="urn:microsoft.com/office/officeart/2008/layout/LinedList"/>
    <dgm:cxn modelId="{7AACFAE0-614C-C647-A97C-0E268B7FBCF2}" type="presParOf" srcId="{AFD041AC-F8B2-A345-A3E1-500969435B7C}" destId="{00190F6D-ADD4-4D43-B573-B861408E2F4E}" srcOrd="3" destOrd="0" presId="urn:microsoft.com/office/officeart/2008/layout/LinedList"/>
    <dgm:cxn modelId="{35E39EBF-6CE5-5643-8323-BFD271CF14DB}" type="presParOf" srcId="{00190F6D-ADD4-4D43-B573-B861408E2F4E}" destId="{4FB28382-9F7F-C248-829B-0D05F2D30807}" srcOrd="0" destOrd="0" presId="urn:microsoft.com/office/officeart/2008/layout/LinedList"/>
    <dgm:cxn modelId="{1417431C-A0BF-6848-B16E-F6B4A65E6C49}" type="presParOf" srcId="{00190F6D-ADD4-4D43-B573-B861408E2F4E}" destId="{923ED1D9-7B87-534A-BB10-8C199E03AFAB}" srcOrd="1" destOrd="0" presId="urn:microsoft.com/office/officeart/2008/layout/LinedList"/>
    <dgm:cxn modelId="{1CEBA221-5CA0-2F40-B8BD-7B3F33C5E64D}" type="presParOf" srcId="{AFD041AC-F8B2-A345-A3E1-500969435B7C}" destId="{7C5C76CA-BA50-824C-8F9A-C4A7B440B2DE}" srcOrd="4" destOrd="0" presId="urn:microsoft.com/office/officeart/2008/layout/LinedList"/>
    <dgm:cxn modelId="{9AA715BD-2517-2B48-B26B-79DCA76D29D1}" type="presParOf" srcId="{AFD041AC-F8B2-A345-A3E1-500969435B7C}" destId="{32D35DD1-8CB3-3C4D-90F4-53C56815EF72}" srcOrd="5" destOrd="0" presId="urn:microsoft.com/office/officeart/2008/layout/LinedList"/>
    <dgm:cxn modelId="{03754C1B-0993-6942-920D-4263AACD51C4}" type="presParOf" srcId="{32D35DD1-8CB3-3C4D-90F4-53C56815EF72}" destId="{1E4CA9BA-C749-E240-B434-A402828E4E5A}" srcOrd="0" destOrd="0" presId="urn:microsoft.com/office/officeart/2008/layout/LinedList"/>
    <dgm:cxn modelId="{B73C4469-675F-8147-B953-3BE594F59BB1}" type="presParOf" srcId="{32D35DD1-8CB3-3C4D-90F4-53C56815EF72}" destId="{47551608-5170-8C46-B5A6-3DC8DAA83EEC}" srcOrd="1" destOrd="0" presId="urn:microsoft.com/office/officeart/2008/layout/LinedList"/>
    <dgm:cxn modelId="{12212A8E-0895-BB4C-B7E1-B86236307ADA}" type="presParOf" srcId="{AFD041AC-F8B2-A345-A3E1-500969435B7C}" destId="{534B7F8E-D6B6-A148-AC1A-57B45E8759C4}" srcOrd="6" destOrd="0" presId="urn:microsoft.com/office/officeart/2008/layout/LinedList"/>
    <dgm:cxn modelId="{40A7453E-6739-4540-925E-1F66B0F46581}" type="presParOf" srcId="{AFD041AC-F8B2-A345-A3E1-500969435B7C}" destId="{9A90E70C-36FD-4E40-B811-86138B3BCE40}" srcOrd="7" destOrd="0" presId="urn:microsoft.com/office/officeart/2008/layout/LinedList"/>
    <dgm:cxn modelId="{AAF67050-95AE-1440-BDC6-2FE2D7DD4C4E}" type="presParOf" srcId="{9A90E70C-36FD-4E40-B811-86138B3BCE40}" destId="{2D98B193-D74A-6541-B6D4-DCB867C8D833}" srcOrd="0" destOrd="0" presId="urn:microsoft.com/office/officeart/2008/layout/LinedList"/>
    <dgm:cxn modelId="{C474DF02-8E67-054F-82F9-D1378A0532E3}" type="presParOf" srcId="{9A90E70C-36FD-4E40-B811-86138B3BCE40}" destId="{6FF1255D-8DFF-8D4B-AEDD-82E2B0404B69}" srcOrd="1" destOrd="0" presId="urn:microsoft.com/office/officeart/2008/layout/LinedList"/>
    <dgm:cxn modelId="{7B16254F-C56C-9F47-B565-524C5172994E}" type="presParOf" srcId="{AFD041AC-F8B2-A345-A3E1-500969435B7C}" destId="{F9F42D4D-8810-E94A-9712-E390CBCCAA0B}" srcOrd="8" destOrd="0" presId="urn:microsoft.com/office/officeart/2008/layout/LinedList"/>
    <dgm:cxn modelId="{C87600B0-75BE-3B49-96AA-493A4FCE75CB}" type="presParOf" srcId="{AFD041AC-F8B2-A345-A3E1-500969435B7C}" destId="{75B48A0C-B8B7-5548-8E78-07F14A527190}" srcOrd="9" destOrd="0" presId="urn:microsoft.com/office/officeart/2008/layout/LinedList"/>
    <dgm:cxn modelId="{1BF53680-9987-6A43-9DCC-F546E125A8D0}" type="presParOf" srcId="{75B48A0C-B8B7-5548-8E78-07F14A527190}" destId="{6BF75E43-55A7-964A-A34E-524ED461D717}" srcOrd="0" destOrd="0" presId="urn:microsoft.com/office/officeart/2008/layout/LinedList"/>
    <dgm:cxn modelId="{8C662D20-D9B2-E84B-8B6C-F0F50AF68FE9}" type="presParOf" srcId="{75B48A0C-B8B7-5548-8E78-07F14A527190}" destId="{AE0F3C29-FC5A-2947-A3BD-5F5CA2CD4305}" srcOrd="1" destOrd="0" presId="urn:microsoft.com/office/officeart/2008/layout/LinedList"/>
    <dgm:cxn modelId="{051C95A9-F145-DA47-9A7F-744C0CD86985}" type="presParOf" srcId="{AFD041AC-F8B2-A345-A3E1-500969435B7C}" destId="{428FAC50-6617-BB46-ABCF-F7AC6B356BE4}" srcOrd="10" destOrd="0" presId="urn:microsoft.com/office/officeart/2008/layout/LinedList"/>
    <dgm:cxn modelId="{79B29BB4-64C6-444B-A910-806C6F0FF7C0}" type="presParOf" srcId="{AFD041AC-F8B2-A345-A3E1-500969435B7C}" destId="{AE2B26C4-16F6-BD41-A556-9F87AA7875E0}" srcOrd="11" destOrd="0" presId="urn:microsoft.com/office/officeart/2008/layout/LinedList"/>
    <dgm:cxn modelId="{A53C0C24-61FF-194F-B11D-F0B6D43484AD}" type="presParOf" srcId="{AE2B26C4-16F6-BD41-A556-9F87AA7875E0}" destId="{936D01BE-BADB-C84A-BD58-7F039341E2E3}" srcOrd="0" destOrd="0" presId="urn:microsoft.com/office/officeart/2008/layout/LinedList"/>
    <dgm:cxn modelId="{A8BF43B7-D9B2-0344-BDBE-79B40FBF77EC}" type="presParOf" srcId="{AE2B26C4-16F6-BD41-A556-9F87AA7875E0}" destId="{DC8A8EB5-AA54-FE4F-951C-3CD7B97802A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8AF90F-A7F9-2947-A1F9-26DAB6191D1F}">
      <dsp:nvSpPr>
        <dsp:cNvPr id="0" name=""/>
        <dsp:cNvSpPr/>
      </dsp:nvSpPr>
      <dsp:spPr>
        <a:xfrm>
          <a:off x="0" y="455"/>
          <a:ext cx="518024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F884F8-5714-1E4E-A3AE-DB8DEE17F92E}">
      <dsp:nvSpPr>
        <dsp:cNvPr id="0" name=""/>
        <dsp:cNvSpPr/>
      </dsp:nvSpPr>
      <dsp:spPr>
        <a:xfrm>
          <a:off x="0" y="455"/>
          <a:ext cx="5180245" cy="532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 Skin Physiology</a:t>
          </a:r>
          <a:br>
            <a:rPr lang="en-GB" sz="1400" kern="1200"/>
          </a:br>
          <a:endParaRPr lang="en-US" sz="1400" kern="1200"/>
        </a:p>
      </dsp:txBody>
      <dsp:txXfrm>
        <a:off x="0" y="455"/>
        <a:ext cx="5180245" cy="532878"/>
      </dsp:txXfrm>
    </dsp:sp>
    <dsp:sp modelId="{D8A63E8B-EF1B-674B-B53D-52514F17F3CB}">
      <dsp:nvSpPr>
        <dsp:cNvPr id="0" name=""/>
        <dsp:cNvSpPr/>
      </dsp:nvSpPr>
      <dsp:spPr>
        <a:xfrm>
          <a:off x="0" y="533333"/>
          <a:ext cx="518024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A88D81-31BF-FE47-A49F-F88B87AB93E4}">
      <dsp:nvSpPr>
        <dsp:cNvPr id="0" name=""/>
        <dsp:cNvSpPr/>
      </dsp:nvSpPr>
      <dsp:spPr>
        <a:xfrm>
          <a:off x="0" y="533333"/>
          <a:ext cx="5180245" cy="532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And it is these functions that the skin does that are why this skin is so important:</a:t>
          </a:r>
          <a:endParaRPr lang="en-US" sz="1400" kern="1200"/>
        </a:p>
      </dsp:txBody>
      <dsp:txXfrm>
        <a:off x="0" y="533333"/>
        <a:ext cx="5180245" cy="532878"/>
      </dsp:txXfrm>
    </dsp:sp>
    <dsp:sp modelId="{03D222E2-4A86-E046-82E1-72C7DF4CD0C6}">
      <dsp:nvSpPr>
        <dsp:cNvPr id="0" name=""/>
        <dsp:cNvSpPr/>
      </dsp:nvSpPr>
      <dsp:spPr>
        <a:xfrm>
          <a:off x="0" y="1066211"/>
          <a:ext cx="518024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990868-BFC0-284F-AF2E-6B8E9ED75710}">
      <dsp:nvSpPr>
        <dsp:cNvPr id="0" name=""/>
        <dsp:cNvSpPr/>
      </dsp:nvSpPr>
      <dsp:spPr>
        <a:xfrm>
          <a:off x="0" y="1066211"/>
          <a:ext cx="5180245" cy="532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Protection against bacteria, chemicals and ultraviolet light.</a:t>
          </a:r>
        </a:p>
      </dsp:txBody>
      <dsp:txXfrm>
        <a:off x="0" y="1066211"/>
        <a:ext cx="5180245" cy="532878"/>
      </dsp:txXfrm>
    </dsp:sp>
    <dsp:sp modelId="{2374C511-33B2-FD40-8813-09D13B9CA073}">
      <dsp:nvSpPr>
        <dsp:cNvPr id="0" name=""/>
        <dsp:cNvSpPr/>
      </dsp:nvSpPr>
      <dsp:spPr>
        <a:xfrm>
          <a:off x="0" y="1599089"/>
          <a:ext cx="518024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B3E825-9101-E04F-8054-74A8DB3F2C41}">
      <dsp:nvSpPr>
        <dsp:cNvPr id="0" name=""/>
        <dsp:cNvSpPr/>
      </dsp:nvSpPr>
      <dsp:spPr>
        <a:xfrm>
          <a:off x="0" y="1599089"/>
          <a:ext cx="5180245" cy="532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For thermoregulation, sweating and blood vessel control.</a:t>
          </a:r>
        </a:p>
      </dsp:txBody>
      <dsp:txXfrm>
        <a:off x="0" y="1599089"/>
        <a:ext cx="5180245" cy="532878"/>
      </dsp:txXfrm>
    </dsp:sp>
    <dsp:sp modelId="{C54E813B-DB40-9D4E-B4E7-99C595E168E5}">
      <dsp:nvSpPr>
        <dsp:cNvPr id="0" name=""/>
        <dsp:cNvSpPr/>
      </dsp:nvSpPr>
      <dsp:spPr>
        <a:xfrm>
          <a:off x="0" y="2131968"/>
          <a:ext cx="518024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838A67-347D-244C-BF5E-49D97CAF04A8}">
      <dsp:nvSpPr>
        <dsp:cNvPr id="0" name=""/>
        <dsp:cNvSpPr/>
      </dsp:nvSpPr>
      <dsp:spPr>
        <a:xfrm>
          <a:off x="0" y="2131968"/>
          <a:ext cx="5180245" cy="532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Sensory responses (touch, pain, temperature).</a:t>
          </a:r>
        </a:p>
      </dsp:txBody>
      <dsp:txXfrm>
        <a:off x="0" y="2131968"/>
        <a:ext cx="5180245" cy="532878"/>
      </dsp:txXfrm>
    </dsp:sp>
    <dsp:sp modelId="{C98F9EDC-C3ED-5D48-A589-B106B6D780A8}">
      <dsp:nvSpPr>
        <dsp:cNvPr id="0" name=""/>
        <dsp:cNvSpPr/>
      </dsp:nvSpPr>
      <dsp:spPr>
        <a:xfrm>
          <a:off x="0" y="2664846"/>
          <a:ext cx="518024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BCEF88-F102-7443-A769-92ADBA0981BD}">
      <dsp:nvSpPr>
        <dsp:cNvPr id="0" name=""/>
        <dsp:cNvSpPr/>
      </dsp:nvSpPr>
      <dsp:spPr>
        <a:xfrm>
          <a:off x="0" y="2664846"/>
          <a:ext cx="5180245" cy="532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Vitamin D synthesis for bone health maintenance.</a:t>
          </a:r>
        </a:p>
      </dsp:txBody>
      <dsp:txXfrm>
        <a:off x="0" y="2664846"/>
        <a:ext cx="5180245" cy="532878"/>
      </dsp:txXfrm>
    </dsp:sp>
    <dsp:sp modelId="{E5804355-0A50-2347-86DA-6BE62FE46C16}">
      <dsp:nvSpPr>
        <dsp:cNvPr id="0" name=""/>
        <dsp:cNvSpPr/>
      </dsp:nvSpPr>
      <dsp:spPr>
        <a:xfrm>
          <a:off x="0" y="3197724"/>
          <a:ext cx="518024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14BA0C-7999-2446-8106-DA1F5C181D73}">
      <dsp:nvSpPr>
        <dsp:cNvPr id="0" name=""/>
        <dsp:cNvSpPr/>
      </dsp:nvSpPr>
      <dsp:spPr>
        <a:xfrm>
          <a:off x="0" y="3197724"/>
          <a:ext cx="5180245" cy="532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Immune defence to safeguard against infection.</a:t>
          </a:r>
        </a:p>
      </dsp:txBody>
      <dsp:txXfrm>
        <a:off x="0" y="3197724"/>
        <a:ext cx="5180245" cy="5328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223E82-C258-2449-BD3B-51D615F37161}">
      <dsp:nvSpPr>
        <dsp:cNvPr id="0" name=""/>
        <dsp:cNvSpPr/>
      </dsp:nvSpPr>
      <dsp:spPr>
        <a:xfrm>
          <a:off x="0" y="2101"/>
          <a:ext cx="671474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452AFC0-3DF0-1447-BBDD-06ADCB6CC3FA}">
      <dsp:nvSpPr>
        <dsp:cNvPr id="0" name=""/>
        <dsp:cNvSpPr/>
      </dsp:nvSpPr>
      <dsp:spPr>
        <a:xfrm>
          <a:off x="0" y="2101"/>
          <a:ext cx="6714744" cy="7165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My fictional patient is Mr C, a 68-year-old retired builder.</a:t>
          </a:r>
          <a:endParaRPr lang="en-US" sz="2000" kern="1200"/>
        </a:p>
      </dsp:txBody>
      <dsp:txXfrm>
        <a:off x="0" y="2101"/>
        <a:ext cx="6714744" cy="716543"/>
      </dsp:txXfrm>
    </dsp:sp>
    <dsp:sp modelId="{1E36B931-8C90-EC40-B29B-C776AF24D02D}">
      <dsp:nvSpPr>
        <dsp:cNvPr id="0" name=""/>
        <dsp:cNvSpPr/>
      </dsp:nvSpPr>
      <dsp:spPr>
        <a:xfrm>
          <a:off x="0" y="718645"/>
          <a:ext cx="6714744" cy="0"/>
        </a:xfrm>
        <a:prstGeom prst="line">
          <a:avLst/>
        </a:prstGeom>
        <a:solidFill>
          <a:schemeClr val="accent2">
            <a:hueOff val="1288723"/>
            <a:satOff val="-3699"/>
            <a:lumOff val="-5922"/>
            <a:alphaOff val="0"/>
          </a:schemeClr>
        </a:solidFill>
        <a:ln w="19050" cap="flat" cmpd="sng" algn="ctr">
          <a:solidFill>
            <a:schemeClr val="accent2">
              <a:hueOff val="1288723"/>
              <a:satOff val="-3699"/>
              <a:lumOff val="-5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FB28382-9F7F-C248-829B-0D05F2D30807}">
      <dsp:nvSpPr>
        <dsp:cNvPr id="0" name=""/>
        <dsp:cNvSpPr/>
      </dsp:nvSpPr>
      <dsp:spPr>
        <a:xfrm>
          <a:off x="0" y="718645"/>
          <a:ext cx="6714744" cy="7165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He lives alone.</a:t>
          </a:r>
          <a:endParaRPr lang="en-US" sz="2000" kern="1200"/>
        </a:p>
      </dsp:txBody>
      <dsp:txXfrm>
        <a:off x="0" y="718645"/>
        <a:ext cx="6714744" cy="716543"/>
      </dsp:txXfrm>
    </dsp:sp>
    <dsp:sp modelId="{7C5C76CA-BA50-824C-8F9A-C4A7B440B2DE}">
      <dsp:nvSpPr>
        <dsp:cNvPr id="0" name=""/>
        <dsp:cNvSpPr/>
      </dsp:nvSpPr>
      <dsp:spPr>
        <a:xfrm>
          <a:off x="0" y="1435188"/>
          <a:ext cx="6714744" cy="0"/>
        </a:xfrm>
        <a:prstGeom prst="line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flat" cmpd="sng" algn="ctr">
          <a:solidFill>
            <a:schemeClr val="accent2">
              <a:hueOff val="2577445"/>
              <a:satOff val="-7397"/>
              <a:lumOff val="-1184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E4CA9BA-C749-E240-B434-A402828E4E5A}">
      <dsp:nvSpPr>
        <dsp:cNvPr id="0" name=""/>
        <dsp:cNvSpPr/>
      </dsp:nvSpPr>
      <dsp:spPr>
        <a:xfrm>
          <a:off x="0" y="1435188"/>
          <a:ext cx="6714744" cy="7165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He has long-term ultraviolet light exposure from being outside without sun protection.</a:t>
          </a:r>
          <a:endParaRPr lang="en-US" sz="2000" kern="1200"/>
        </a:p>
      </dsp:txBody>
      <dsp:txXfrm>
        <a:off x="0" y="1435188"/>
        <a:ext cx="6714744" cy="716543"/>
      </dsp:txXfrm>
    </dsp:sp>
    <dsp:sp modelId="{534B7F8E-D6B6-A148-AC1A-57B45E8759C4}">
      <dsp:nvSpPr>
        <dsp:cNvPr id="0" name=""/>
        <dsp:cNvSpPr/>
      </dsp:nvSpPr>
      <dsp:spPr>
        <a:xfrm>
          <a:off x="0" y="2151732"/>
          <a:ext cx="6714744" cy="0"/>
        </a:xfrm>
        <a:prstGeom prst="line">
          <a:avLst/>
        </a:prstGeom>
        <a:solidFill>
          <a:schemeClr val="accent2">
            <a:hueOff val="3866169"/>
            <a:satOff val="-11096"/>
            <a:lumOff val="-17765"/>
            <a:alphaOff val="0"/>
          </a:schemeClr>
        </a:solidFill>
        <a:ln w="19050" cap="flat" cmpd="sng" algn="ctr">
          <a:solidFill>
            <a:schemeClr val="accent2">
              <a:hueOff val="3866169"/>
              <a:satOff val="-11096"/>
              <a:lumOff val="-17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D98B193-D74A-6541-B6D4-DCB867C8D833}">
      <dsp:nvSpPr>
        <dsp:cNvPr id="0" name=""/>
        <dsp:cNvSpPr/>
      </dsp:nvSpPr>
      <dsp:spPr>
        <a:xfrm>
          <a:off x="0" y="2151732"/>
          <a:ext cx="6714744" cy="7165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He has fair skin and is prone to sunburn.</a:t>
          </a:r>
          <a:endParaRPr lang="en-US" sz="2000" kern="1200"/>
        </a:p>
      </dsp:txBody>
      <dsp:txXfrm>
        <a:off x="0" y="2151732"/>
        <a:ext cx="6714744" cy="716543"/>
      </dsp:txXfrm>
    </dsp:sp>
    <dsp:sp modelId="{F9F42D4D-8810-E94A-9712-E390CBCCAA0B}">
      <dsp:nvSpPr>
        <dsp:cNvPr id="0" name=""/>
        <dsp:cNvSpPr/>
      </dsp:nvSpPr>
      <dsp:spPr>
        <a:xfrm>
          <a:off x="0" y="2868276"/>
          <a:ext cx="6714744" cy="0"/>
        </a:xfrm>
        <a:prstGeom prst="line">
          <a:avLst/>
        </a:prstGeom>
        <a:solidFill>
          <a:schemeClr val="accent2">
            <a:hueOff val="5154891"/>
            <a:satOff val="-14794"/>
            <a:lumOff val="-23687"/>
            <a:alphaOff val="0"/>
          </a:schemeClr>
        </a:solidFill>
        <a:ln w="19050" cap="flat" cmpd="sng" algn="ctr">
          <a:solidFill>
            <a:schemeClr val="accent2">
              <a:hueOff val="5154891"/>
              <a:satOff val="-14794"/>
              <a:lumOff val="-2368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BF75E43-55A7-964A-A34E-524ED461D717}">
      <dsp:nvSpPr>
        <dsp:cNvPr id="0" name=""/>
        <dsp:cNvSpPr/>
      </dsp:nvSpPr>
      <dsp:spPr>
        <a:xfrm>
          <a:off x="0" y="2868276"/>
          <a:ext cx="6714744" cy="7165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He is a smoker.</a:t>
          </a:r>
          <a:endParaRPr lang="en-US" sz="2000" kern="1200"/>
        </a:p>
      </dsp:txBody>
      <dsp:txXfrm>
        <a:off x="0" y="2868276"/>
        <a:ext cx="6714744" cy="716543"/>
      </dsp:txXfrm>
    </dsp:sp>
    <dsp:sp modelId="{428FAC50-6617-BB46-ABCF-F7AC6B356BE4}">
      <dsp:nvSpPr>
        <dsp:cNvPr id="0" name=""/>
        <dsp:cNvSpPr/>
      </dsp:nvSpPr>
      <dsp:spPr>
        <a:xfrm>
          <a:off x="0" y="3584819"/>
          <a:ext cx="6714744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36D01BE-BADB-C84A-BD58-7F039341E2E3}">
      <dsp:nvSpPr>
        <dsp:cNvPr id="0" name=""/>
        <dsp:cNvSpPr/>
      </dsp:nvSpPr>
      <dsp:spPr>
        <a:xfrm>
          <a:off x="0" y="3584819"/>
          <a:ext cx="6714744" cy="7165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He most recently developed a new mole on his upper back.</a:t>
          </a:r>
          <a:endParaRPr lang="en-US" sz="2000" kern="1200"/>
        </a:p>
      </dsp:txBody>
      <dsp:txXfrm>
        <a:off x="0" y="3584819"/>
        <a:ext cx="6714744" cy="7165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AED4B-5CFF-26B6-B858-365DCDD55F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740911-4236-5568-090E-B55D104830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3BCD18-941F-F947-AF61-759D303EA4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078DC-02EF-D34F-8D52-F4AB45203E73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E715CC-CF28-D9B8-4C82-823A36E34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CA6993-7E81-2F19-8C9A-43AE6AC417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DE44F-AEFF-B941-AB28-0099415518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8633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82191-B543-5C32-5627-F75052044D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91DCE3-7C85-A845-4FE1-0F521D715A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6773CD-FD34-ACF1-17B6-1B9E417C2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078DC-02EF-D34F-8D52-F4AB45203E73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955B21-F8E3-132E-9883-BCCC3751DE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0C8944-B121-281C-78E0-9ADCAF387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DE44F-AEFF-B941-AB28-0099415518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64753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20F55-042C-6BE4-531E-55733F12E4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5D7AFA-FF04-4305-6C2E-E0DFD3E653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B884C-375F-67E7-4C6F-9292A3B985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078DC-02EF-D34F-8D52-F4AB45203E73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F03782-BC05-B458-16A3-874141E31C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2FC18A-7762-BF08-997D-A31A49D320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DE44F-AEFF-B941-AB28-0099415518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95795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32D228-703F-AE8A-46CC-1D9AAB0889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297475-1849-F15A-E349-3E359FFF06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8301AC-99C2-E42A-1207-B77EFC2001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1D53DD-4351-367B-9EB2-20FDA5C223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078DC-02EF-D34F-8D52-F4AB45203E73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C5ED3A-2158-168F-4B69-4B7BA24164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C06703-4FEC-A83C-C584-30B22FECB5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DE44F-AEFF-B941-AB28-0099415518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74983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E42FD4-B824-9E4E-56D0-D1D3713C36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C5E63B-1D1F-40F8-39AE-9FC0C18EA9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EED45B-F883-B7C3-6D13-7F2C628A93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CA20478-F417-2E8E-5E85-7F6326D174B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8AB954E-BBDA-E016-64E2-2E1AAF3F04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E7ECE6F-F3D3-F9BF-D515-80CBE16A75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078DC-02EF-D34F-8D52-F4AB45203E73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1A7C5E-E9E3-D46D-1F4A-794155BE49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6EF1863-1475-5AF6-7AFE-83F480656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DE44F-AEFF-B941-AB28-0099415518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99596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4AF992-A451-5DEB-5D6F-D45F6D709D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AB1E07B-9D6A-0299-D26C-88B651E6E9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078DC-02EF-D34F-8D52-F4AB45203E73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187335-15DF-23DD-113B-A9831EEC2C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069697-3C47-7B26-787A-A1E1CCFF7A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DE44F-AEFF-B941-AB28-0099415518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14460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8268AD-F3B6-6B8C-0CF6-71D74FA2A4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078DC-02EF-D34F-8D52-F4AB45203E73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708992B-69E1-D59E-6B4D-9D4EA656C2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F2C44A-0E01-B909-C466-DA662974B1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DE44F-AEFF-B941-AB28-0099415518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30642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01F1A-E7BA-4B82-42F7-C6489D5F08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48A122-9328-D5BE-C285-1B32EE7686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F6E8FD-9438-49E7-5866-D52FF550FF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624D5F-9A84-5409-88C5-D83435070E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078DC-02EF-D34F-8D52-F4AB45203E73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6DBE1E-A19F-4C85-4D67-791FF7AC1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E511F1-B68B-9DA8-1C22-CB29AD4898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DE44F-AEFF-B941-AB28-0099415518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30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3FBA7-3B0E-8CE6-949B-C974CE984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4D8AB48-4578-609F-B6A1-5B818A8322E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622720-33F0-E379-8B12-28BD488073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D17DE0-9BE3-0C23-865F-52445FFC70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078DC-02EF-D34F-8D52-F4AB45203E73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AED345-D601-957C-FF02-6B4841C335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78645B-46B1-697E-2AD5-C2ADB02D82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DE44F-AEFF-B941-AB28-0099415518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5430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41A7E-8D8D-02AF-5181-C5B1DD47B0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8FB6B1-65B0-57F7-FB28-820A3BB7A8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2EB8DA-519E-8E1B-D0CE-75D0272CCA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078DC-02EF-D34F-8D52-F4AB45203E73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F38FA2-C3EB-15FB-BB00-61D3434197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5D082F-5A8E-F69B-D20C-4695EE8C8E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DE44F-AEFF-B941-AB28-0099415518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85844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69F220E-F306-330B-9DF8-1991DE8D571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D1272B-3E5C-CF97-4A1E-0FC7FBF7C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7BB0FB-D7A1-7459-E4F3-F5C7FB0698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078DC-02EF-D34F-8D52-F4AB45203E73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82E2ED-DE5E-2E4F-0F31-A3011AE906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77061F-C285-70DE-D8D4-932CAA2B23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DE44F-AEFF-B941-AB28-0099415518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10624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EFEA819-7CC3-7921-1B1F-8D7022EE97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E17930-84FB-3595-A4B2-3B458D7B53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A8A1DF-AAD8-2465-A7C9-1DFF29A4BC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61078DC-02EF-D34F-8D52-F4AB45203E73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AC1129-87A2-FFC4-F000-EBD80202207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556E3A-6097-732B-B74D-8A1D1148FEF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B8DE44F-AEFF-B941-AB28-0099415518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28338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2.png"/><Relationship Id="rId4" Type="http://schemas.openxmlformats.org/officeDocument/2006/relationships/image" Target="../media/image3.jpeg"/><Relationship Id="rId9" Type="http://schemas.microsoft.com/office/2007/relationships/diagramDrawing" Target="../diagrams/drawing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2.png"/><Relationship Id="rId4" Type="http://schemas.openxmlformats.org/officeDocument/2006/relationships/image" Target="../media/image6.jpeg"/><Relationship Id="rId9" Type="http://schemas.microsoft.com/office/2007/relationships/diagramDrawing" Target="../diagrams/drawing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image" Target="../media/image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2B22A-7427-400B-5AB8-C472CBF447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br>
              <a:rPr lang="en-US" sz="1900" b="1" kern="120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sz="1900" b="1" kern="120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Name: Amie Fofana </a:t>
            </a:r>
            <a:br>
              <a:rPr lang="en-US" sz="1900" kern="120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sz="1900" b="1" kern="120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Student ID:2407525</a:t>
            </a:r>
            <a:br>
              <a:rPr lang="en-US" sz="1900" kern="120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sz="1900" b="1" kern="120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Module:</a:t>
            </a:r>
            <a:r>
              <a:rPr lang="en-US" sz="1900" kern="120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 Introduction to Physiology (BMHP5023)</a:t>
            </a:r>
            <a:br>
              <a:rPr lang="en-US" sz="1900" kern="120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sz="1900" b="1" kern="120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Lecturer:</a:t>
            </a:r>
            <a:r>
              <a:rPr lang="en-US" sz="1900" kern="120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 Robert Nartowski</a:t>
            </a:r>
            <a:br>
              <a:rPr lang="en-US" sz="1900" kern="120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sz="1900" b="1" kern="120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Internal Verifier:</a:t>
            </a:r>
            <a:r>
              <a:rPr lang="en-US" sz="1900" kern="120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 Dr Eleni Koutsogeorgou-Andreou</a:t>
            </a:r>
            <a:br>
              <a:rPr lang="en-US" sz="1900" kern="120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br>
              <a:rPr lang="en-US" sz="1900" kern="120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br>
              <a:rPr lang="en-US" sz="1900" kern="120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endParaRPr lang="en-US" sz="19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8DAF24-025F-96CF-E64D-3B744FE874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1">
                <a:effectLst/>
              </a:rPr>
              <a:t>Care Plan for a Fictional Adult with Skin Cancer (Melanoma)</a:t>
            </a:r>
            <a:endParaRPr lang="en-US" sz="2000">
              <a:effectLst/>
            </a:endParaRPr>
          </a:p>
          <a:p>
            <a:pPr algn="l"/>
            <a:br>
              <a:rPr lang="en-US" sz="2000">
                <a:effectLst/>
              </a:rPr>
            </a:br>
            <a:endParaRPr lang="en-US" sz="2000">
              <a:effectLst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3871928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640E93D9-F13F-4097-A159-E0A6CEBA8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A46FBB-781B-6B9F-5C75-CE5CE66953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916" y="444464"/>
            <a:ext cx="3420305" cy="1906317"/>
          </a:xfrm>
        </p:spPr>
        <p:txBody>
          <a:bodyPr>
            <a:normAutofit/>
          </a:bodyPr>
          <a:lstStyle/>
          <a:p>
            <a:pPr algn="ctr"/>
            <a:r>
              <a:rPr lang="en-US" sz="2800"/>
              <a:t>Presentation Slides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D92A32C1-90B2-D2A4-5EAD-B1B0BCAA3A9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613"/>
          <a:stretch>
            <a:fillRect/>
          </a:stretch>
        </p:blipFill>
        <p:spPr>
          <a:xfrm>
            <a:off x="20" y="2768743"/>
            <a:ext cx="4278264" cy="4089258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BA3D150B-ADB5-401D-8304-C7845A1095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68743"/>
            <a:ext cx="4310288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C411143E-AC46-B1A4-E609-DD4AE7C252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4900" y="444465"/>
            <a:ext cx="6103194" cy="564423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700" b="1"/>
              <a:t>1:Introduction </a:t>
            </a:r>
          </a:p>
          <a:p>
            <a:pPr marL="0" indent="0">
              <a:buNone/>
            </a:pPr>
            <a:r>
              <a:rPr lang="en-US" sz="1700" b="1"/>
              <a:t>2:Skin Anatomy </a:t>
            </a:r>
          </a:p>
          <a:p>
            <a:pPr marL="0" indent="0">
              <a:buNone/>
            </a:pPr>
            <a:r>
              <a:rPr lang="en-US" sz="1700" b="1"/>
              <a:t>3:</a:t>
            </a:r>
            <a:r>
              <a:rPr lang="en-GB" sz="1700" b="1"/>
              <a:t>The Skin Physiology</a:t>
            </a:r>
          </a:p>
          <a:p>
            <a:pPr marL="0" indent="0">
              <a:buNone/>
            </a:pPr>
            <a:r>
              <a:rPr lang="en-GB" sz="1700" b="1"/>
              <a:t>4:What Is Melanoma?</a:t>
            </a:r>
            <a:br>
              <a:rPr lang="en-GB" sz="1700" b="1"/>
            </a:br>
            <a:r>
              <a:rPr lang="en-GB" sz="1700" b="1"/>
              <a:t>5:Effect of Melanoma on skin function</a:t>
            </a:r>
          </a:p>
          <a:p>
            <a:pPr marL="0" indent="0">
              <a:buNone/>
            </a:pPr>
            <a:r>
              <a:rPr lang="en-GB" sz="1700" b="1"/>
              <a:t>6:Pretend Patient (Mr C)</a:t>
            </a:r>
          </a:p>
          <a:p>
            <a:pPr marL="0" indent="0">
              <a:buNone/>
            </a:pPr>
            <a:r>
              <a:rPr lang="en-GB" sz="1700" b="1"/>
              <a:t>7:Risk Factors </a:t>
            </a:r>
          </a:p>
          <a:p>
            <a:pPr marL="0" indent="0">
              <a:buNone/>
            </a:pPr>
            <a:r>
              <a:rPr lang="en-GB" sz="1700" b="1"/>
              <a:t>8:Assement &amp; Monitoring </a:t>
            </a:r>
          </a:p>
          <a:p>
            <a:pPr marL="0" indent="0">
              <a:buNone/>
            </a:pPr>
            <a:r>
              <a:rPr lang="en-GB" sz="1700" b="1"/>
              <a:t>9:Tratment Options </a:t>
            </a:r>
          </a:p>
          <a:p>
            <a:pPr marL="0" indent="0">
              <a:buNone/>
            </a:pPr>
            <a:r>
              <a:rPr lang="en-GB" sz="1700" b="1"/>
              <a:t>10: Daily Care Routine </a:t>
            </a:r>
          </a:p>
          <a:p>
            <a:pPr marL="0" indent="0">
              <a:buNone/>
            </a:pPr>
            <a:r>
              <a:rPr lang="en-GB" sz="1700" b="1"/>
              <a:t>11:Lisetyle </a:t>
            </a:r>
            <a:r>
              <a:rPr lang="en-GB" sz="1700" b="1" err="1"/>
              <a:t>Recommuendations</a:t>
            </a:r>
            <a:r>
              <a:rPr lang="en-GB" sz="1700" b="1"/>
              <a:t> </a:t>
            </a:r>
          </a:p>
          <a:p>
            <a:pPr marL="0" indent="0">
              <a:buNone/>
            </a:pPr>
            <a:r>
              <a:rPr lang="en-GB" sz="1700" b="1"/>
              <a:t>12:Communicatione, Issues and Ethics </a:t>
            </a:r>
          </a:p>
          <a:p>
            <a:pPr marL="0" indent="0">
              <a:buNone/>
            </a:pPr>
            <a:r>
              <a:rPr lang="en-GB" sz="1700" b="1"/>
              <a:t>13: Summary</a:t>
            </a:r>
          </a:p>
          <a:p>
            <a:pPr marL="0" indent="0">
              <a:buNone/>
            </a:pPr>
            <a:br>
              <a:rPr lang="en-GB" sz="1700" b="1">
                <a:effectLst/>
                <a:latin typeface="Helvetica Neue" panose="02000503000000020004" pitchFamily="2" charset="0"/>
              </a:rPr>
            </a:br>
            <a:br>
              <a:rPr lang="en-GB" sz="1700" b="1">
                <a:effectLst/>
                <a:latin typeface="Helvetica Neue" panose="02000503000000020004" pitchFamily="2" charset="0"/>
              </a:rPr>
            </a:br>
            <a:endParaRPr lang="en-GB" sz="1700" b="1"/>
          </a:p>
          <a:p>
            <a:pPr marL="0" indent="0">
              <a:buNone/>
            </a:pPr>
            <a:endParaRPr lang="en-US" sz="170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CD3AB31-A71C-4414-BA05-CF667CBA3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5909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49308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EC916F-77DA-5B35-734A-DA64839872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A3C5E2-341D-2FBA-4A06-D216AF1C43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1400">
                <a:effectLst/>
                <a:latin typeface="Helvetica Neue" panose="02000503000000020004" pitchFamily="2" charset="0"/>
              </a:rPr>
              <a:t>Hi, I'm Amie Fofana. This is my Component 2 Assessment for the Introduction to Physiology module. I'm going to write a plan of care for an adult who does not actually have melanoma. In this presentation I will be explaining about melanoma which is a serious type of skin cancer.</a:t>
            </a:r>
          </a:p>
          <a:p>
            <a:endParaRPr lang="en-GB" sz="1400">
              <a:effectLst/>
              <a:latin typeface="Helvetica Neue" panose="02000503000000020004" pitchFamily="2" charset="0"/>
            </a:endParaRPr>
          </a:p>
          <a:p>
            <a:r>
              <a:rPr lang="en-GB" sz="1400">
                <a:effectLst/>
                <a:latin typeface="Helvetica Neue" panose="02000503000000020004" pitchFamily="2" charset="0"/>
              </a:rPr>
              <a:t> First, I want to get into anatomy and physiology of the skin and the integumentary system. Then I’ll introduce  Mr. C, my fictional patient  how melanoma affects the skin. </a:t>
            </a:r>
          </a:p>
          <a:p>
            <a:r>
              <a:rPr lang="en-GB" sz="1400">
                <a:effectLst/>
                <a:latin typeface="Helvetica Neue" panose="02000503000000020004" pitchFamily="2" charset="0"/>
              </a:rPr>
              <a:t>Lastly, you will see a care plan based on evidence from NHS and NICE guidelines.</a:t>
            </a:r>
          </a:p>
          <a:p>
            <a:r>
              <a:rPr lang="en-GB" sz="1400">
                <a:effectLst/>
                <a:latin typeface="Helvetica Neue" panose="02000503000000020004" pitchFamily="2" charset="0"/>
              </a:rPr>
              <a:t> This patient care plan includes some important points in Mr. C's daily life to manage his conditions as options for therapy, changes to his daily lifestyle, and regular checkups.</a:t>
            </a:r>
          </a:p>
          <a:p>
            <a:r>
              <a:rPr lang="en-GB" sz="1400">
                <a:effectLst/>
                <a:latin typeface="Helvetica Neue" panose="02000503000000020004" pitchFamily="2" charset="0"/>
              </a:rPr>
              <a:t> I will also emphasise how vital it is for patients to learn and have network support systems to boost their health in this hard time. </a:t>
            </a:r>
          </a:p>
          <a:p>
            <a:r>
              <a:rPr lang="en-GB" sz="1400">
                <a:effectLst/>
                <a:latin typeface="Helvetica Neue" panose="02000503000000020004" pitchFamily="2" charset="0"/>
              </a:rPr>
              <a:t>We can give Mr. C the power to take an active role in his care by making sure he knows about his diagnosis and treatment options. </a:t>
            </a:r>
          </a:p>
          <a:p>
            <a:r>
              <a:rPr lang="en-GB" sz="1400">
                <a:effectLst/>
                <a:latin typeface="Helvetica Neue" panose="02000503000000020004" pitchFamily="2" charset="0"/>
              </a:rPr>
              <a:t>Such a partnership with him will assist not just in sticking to the treatment plan, but also empower him to take charge of his health path. If Mr. C has a strong support system, he will be better able to manage the challenges resulting from the disease and remain positive.</a:t>
            </a:r>
          </a:p>
          <a:p>
            <a:endParaRPr lang="en-US" sz="1400"/>
          </a:p>
        </p:txBody>
      </p:sp>
      <p:pic>
        <p:nvPicPr>
          <p:cNvPr id="4" name="Audio Recording 16 Nov 2025 at 18:25:02">
            <a:hlinkClick r:id="" action="ppaction://media"/>
            <a:extLst>
              <a:ext uri="{FF2B5EF4-FFF2-40B4-BE49-F238E27FC236}">
                <a16:creationId xmlns:a16="http://schemas.microsoft.com/office/drawing/2014/main" id="{09D0354D-13DC-0224-F479-E39D022101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404350" y="579926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0573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3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8D98CF-0BB7-3084-25DF-6C23A462FF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Skin Anatomy</a:t>
            </a:r>
            <a:br>
              <a:rPr lang="en-GB" sz="4000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</a:b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5EA5D1-370A-DD63-C727-98901CD800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endParaRPr lang="en-GB" sz="1700">
              <a:effectLst/>
              <a:latin typeface="Helvetica Neue" panose="02000503000000020004" pitchFamily="2" charset="0"/>
            </a:endParaRPr>
          </a:p>
          <a:p>
            <a:pPr marL="0" indent="0">
              <a:buNone/>
            </a:pPr>
            <a:r>
              <a:rPr lang="en-GB" sz="1700">
                <a:effectLst/>
                <a:latin typeface="Helvetica Neue" panose="02000503000000020004" pitchFamily="2" charset="0"/>
              </a:rPr>
              <a:t>The skin consists of three layers:</a:t>
            </a:r>
          </a:p>
          <a:p>
            <a:pPr marL="0" indent="0">
              <a:buNone/>
            </a:pPr>
            <a:r>
              <a:rPr lang="en-GB" sz="1700">
                <a:effectLst/>
                <a:latin typeface="Helvetica Neue" panose="02000503000000020004" pitchFamily="2" charset="0"/>
              </a:rPr>
              <a:t> the epidermis, the dermis and hypodermis.</a:t>
            </a:r>
          </a:p>
          <a:p>
            <a:pPr marL="0" indent="0">
              <a:buNone/>
            </a:pPr>
            <a:endParaRPr lang="en-GB" sz="1700">
              <a:effectLst/>
              <a:latin typeface="Helvetica Neue" panose="02000503000000020004" pitchFamily="2" charset="0"/>
            </a:endParaRPr>
          </a:p>
          <a:p>
            <a:endParaRPr lang="en-GB" sz="1700">
              <a:latin typeface="Helvetica Neue" panose="02000503000000020004" pitchFamily="2" charset="0"/>
            </a:endParaRPr>
          </a:p>
          <a:p>
            <a:r>
              <a:rPr lang="en-GB" sz="1700">
                <a:effectLst/>
                <a:latin typeface="Helvetica Neue" panose="02000503000000020004" pitchFamily="2" charset="0"/>
              </a:rPr>
              <a:t>Epidermis, or outer layer of our skin, where melanocytes synthesize pigment.</a:t>
            </a:r>
          </a:p>
          <a:p>
            <a:pPr marL="0" indent="0">
              <a:buNone/>
            </a:pPr>
            <a:endParaRPr lang="en-GB" sz="1700">
              <a:effectLst/>
              <a:latin typeface="Helvetica Neue" panose="02000503000000020004" pitchFamily="2" charset="0"/>
            </a:endParaRPr>
          </a:p>
          <a:p>
            <a:pPr marL="0" indent="0">
              <a:buNone/>
            </a:pPr>
            <a:endParaRPr lang="en-GB" sz="1700">
              <a:effectLst/>
              <a:latin typeface="Helvetica Neue" panose="02000503000000020004" pitchFamily="2" charset="0"/>
            </a:endParaRPr>
          </a:p>
          <a:p>
            <a:pPr marL="0" indent="0">
              <a:buNone/>
            </a:pPr>
            <a:r>
              <a:rPr lang="en-GB" sz="1700">
                <a:effectLst/>
                <a:latin typeface="Helvetica Neue" panose="02000503000000020004" pitchFamily="2" charset="0"/>
              </a:rPr>
              <a:t>• The dermis contains blood vessels, nerves, sweat glands and hair follicle</a:t>
            </a:r>
          </a:p>
          <a:p>
            <a:pPr marL="0" indent="0">
              <a:buNone/>
            </a:pPr>
            <a:endParaRPr lang="en-GB" sz="1700">
              <a:latin typeface="Helvetica Neue" panose="02000503000000020004" pitchFamily="2" charset="0"/>
            </a:endParaRPr>
          </a:p>
          <a:p>
            <a:endParaRPr lang="en-GB" sz="1700">
              <a:latin typeface="Helvetica Neue" panose="02000503000000020004" pitchFamily="2" charset="0"/>
            </a:endParaRPr>
          </a:p>
          <a:p>
            <a:r>
              <a:rPr lang="en-GB" sz="1700">
                <a:effectLst/>
                <a:latin typeface="Helvetica Neue" panose="02000503000000020004" pitchFamily="2" charset="0"/>
              </a:rPr>
              <a:t>The hypodermis is a protective layer, a fat layer.</a:t>
            </a:r>
            <a:endParaRPr lang="en-GB" sz="1700">
              <a:latin typeface="Helvetica Neue" panose="02000503000000020004" pitchFamily="2" charset="0"/>
            </a:endParaRPr>
          </a:p>
          <a:p>
            <a:pPr marL="0" indent="0">
              <a:buNone/>
            </a:pPr>
            <a:endParaRPr lang="en-GB" sz="1700">
              <a:effectLst/>
              <a:latin typeface="Helvetica Neue" panose="02000503000000020004" pitchFamily="2" charset="0"/>
            </a:endParaRPr>
          </a:p>
          <a:p>
            <a:pPr marL="0" indent="0">
              <a:buNone/>
            </a:pPr>
            <a:r>
              <a:rPr lang="en-GB" sz="1700">
                <a:effectLst/>
                <a:latin typeface="Helvetica Neue" panose="02000503000000020004" pitchFamily="2" charset="0"/>
              </a:rPr>
              <a:t>The skin functions normally through various accessory structures such as hair follicles, sweat glands and sensory receptors.</a:t>
            </a:r>
          </a:p>
          <a:p>
            <a:pPr marL="0" indent="0">
              <a:buNone/>
            </a:pPr>
            <a:endParaRPr lang="en-GB" sz="1700">
              <a:effectLst/>
              <a:latin typeface="Helvetica Neue" panose="02000503000000020004" pitchFamily="2" charset="0"/>
            </a:endParaRPr>
          </a:p>
          <a:p>
            <a:pPr marL="0" indent="0">
              <a:buNone/>
            </a:pPr>
            <a:endParaRPr lang="en-US" sz="1700"/>
          </a:p>
        </p:txBody>
      </p:sp>
      <p:pic>
        <p:nvPicPr>
          <p:cNvPr id="4" name="Audio Recording 16 Nov 2025 at 19:16:47">
            <a:hlinkClick r:id="" action="ppaction://media"/>
            <a:extLst>
              <a:ext uri="{FF2B5EF4-FFF2-40B4-BE49-F238E27FC236}">
                <a16:creationId xmlns:a16="http://schemas.microsoft.com/office/drawing/2014/main" id="{123CA42F-02B6-C10C-D464-B976797D03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147930" y="605533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1839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1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60E9A6ED-B880-44EA-8D60-C9D3C82CCB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F6BF3E-D857-A7F8-E676-4DBF21B7A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557190"/>
            <a:ext cx="5170852" cy="1671564"/>
          </a:xfrm>
        </p:spPr>
        <p:txBody>
          <a:bodyPr>
            <a:normAutofit/>
          </a:bodyPr>
          <a:lstStyle/>
          <a:p>
            <a:br>
              <a:rPr lang="en-GB" sz="4000">
                <a:effectLst/>
                <a:latin typeface="Helvetica Neue" panose="02000503000000020004" pitchFamily="2" charset="0"/>
              </a:rPr>
            </a:br>
            <a:endParaRPr lang="en-US" sz="4000"/>
          </a:p>
        </p:txBody>
      </p:sp>
      <p:pic>
        <p:nvPicPr>
          <p:cNvPr id="30" name="Picture 29" descr="A close-up of a blue and green wavy paper&#10;&#10;Description automatically generated">
            <a:extLst>
              <a:ext uri="{FF2B5EF4-FFF2-40B4-BE49-F238E27FC236}">
                <a16:creationId xmlns:a16="http://schemas.microsoft.com/office/drawing/2014/main" id="{83EAE320-748F-1E3E-6F5B-28AEE8CCACB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204" r="995" b="2"/>
          <a:stretch>
            <a:fillRect/>
          </a:stretch>
        </p:blipFill>
        <p:spPr>
          <a:xfrm>
            <a:off x="6182944" y="557189"/>
            <a:ext cx="5170852" cy="5571898"/>
          </a:xfrm>
          <a:prstGeom prst="rect">
            <a:avLst/>
          </a:prstGeom>
          <a:effectLst/>
        </p:spPr>
      </p:pic>
      <p:graphicFrame>
        <p:nvGraphicFramePr>
          <p:cNvPr id="29" name="Content Placeholder 2">
            <a:extLst>
              <a:ext uri="{FF2B5EF4-FFF2-40B4-BE49-F238E27FC236}">
                <a16:creationId xmlns:a16="http://schemas.microsoft.com/office/drawing/2014/main" id="{420619C3-A9F4-48F7-78A3-B1EA6758B3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3990272"/>
              </p:ext>
            </p:extLst>
          </p:nvPr>
        </p:nvGraphicFramePr>
        <p:xfrm>
          <a:off x="648930" y="2398030"/>
          <a:ext cx="5180245" cy="37310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Audio Recording 16 Nov 2025 at 19:22:10">
            <a:hlinkClick r:id="" action="ppaction://media"/>
            <a:extLst>
              <a:ext uri="{FF2B5EF4-FFF2-40B4-BE49-F238E27FC236}">
                <a16:creationId xmlns:a16="http://schemas.microsoft.com/office/drawing/2014/main" id="{FBDA5D65-003F-003F-A869-8D39DB3BE9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9701213" y="6105525"/>
            <a:ext cx="857250" cy="85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9236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11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D511FE-70C0-5C5F-96F8-9A41F34F8A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3700" b="1">
                <a:effectLst/>
                <a:latin typeface="Helvetica Neue" panose="02000503000000020004" pitchFamily="2" charset="0"/>
              </a:rPr>
              <a:t>What Is Melanoma?</a:t>
            </a:r>
            <a:br>
              <a:rPr lang="en-GB" sz="3700">
                <a:effectLst/>
                <a:latin typeface="Helvetica Neue" panose="02000503000000020004" pitchFamily="2" charset="0"/>
              </a:rPr>
            </a:br>
            <a:endParaRPr lang="en-US" sz="3700"/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A20AD5C4-1E95-3258-8310-C140A4145C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 lvl="1"/>
            <a:r>
              <a:rPr lang="en-GB" sz="2000">
                <a:effectLst/>
                <a:latin typeface="Helvetica Neue" panose="02000503000000020004" pitchFamily="2" charset="0"/>
              </a:rPr>
              <a:t>Melanoma is a malignancy that develops in melanocytes, which form pigment in the epidermis. It is the most malignant kind of skin cancer because it can spread quickly.</a:t>
            </a:r>
          </a:p>
          <a:p>
            <a:r>
              <a:rPr lang="en-GB" sz="2000">
                <a:effectLst/>
                <a:latin typeface="Helvetica Neue" panose="02000503000000020004" pitchFamily="2" charset="0"/>
              </a:rPr>
              <a:t>The principal types are</a:t>
            </a:r>
            <a:r>
              <a:rPr lang="en-GB" sz="2000">
                <a:latin typeface="Helvetica Neue" panose="02000503000000020004" pitchFamily="2" charset="0"/>
              </a:rPr>
              <a:t>:</a:t>
            </a:r>
          </a:p>
          <a:p>
            <a:r>
              <a:rPr lang="en-GB" sz="2000">
                <a:effectLst/>
                <a:latin typeface="Helvetica Neue" panose="02000503000000020004" pitchFamily="2" charset="0"/>
              </a:rPr>
              <a:t>Superficial spreading melanoma.</a:t>
            </a:r>
          </a:p>
          <a:p>
            <a:r>
              <a:rPr lang="en-GB" sz="2000">
                <a:effectLst/>
                <a:latin typeface="Helvetica Neue" panose="02000503000000020004" pitchFamily="2" charset="0"/>
              </a:rPr>
              <a:t> Nodular melanoma.</a:t>
            </a:r>
          </a:p>
          <a:p>
            <a:r>
              <a:rPr lang="en-GB" sz="2000">
                <a:effectLst/>
                <a:latin typeface="Helvetica Neue" panose="02000503000000020004" pitchFamily="2" charset="0"/>
              </a:rPr>
              <a:t> Lentigo maligna melanoma.</a:t>
            </a:r>
          </a:p>
          <a:p>
            <a:pPr marL="0" indent="0">
              <a:buNone/>
            </a:pPr>
            <a:endParaRPr lang="en-GB" sz="2000">
              <a:effectLst/>
              <a:latin typeface="Helvetica Neue" panose="02000503000000020004" pitchFamily="2" charset="0"/>
            </a:endParaRPr>
          </a:p>
          <a:p>
            <a:pPr marL="0" indent="0">
              <a:buNone/>
            </a:pPr>
            <a:endParaRPr lang="en-US" sz="2000"/>
          </a:p>
        </p:txBody>
      </p:sp>
      <p:pic>
        <p:nvPicPr>
          <p:cNvPr id="5" name="Picture 4" descr="Microscopic view of cells">
            <a:extLst>
              <a:ext uri="{FF2B5EF4-FFF2-40B4-BE49-F238E27FC236}">
                <a16:creationId xmlns:a16="http://schemas.microsoft.com/office/drawing/2014/main" id="{77C31873-0561-B4DD-D609-CEDB88A3BA4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6155" r="14445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pic>
        <p:nvPicPr>
          <p:cNvPr id="4" name="Audio Recording 16 Nov 2025 at 19:45:13">
            <a:hlinkClick r:id="" action="ppaction://media"/>
            <a:extLst>
              <a:ext uri="{FF2B5EF4-FFF2-40B4-BE49-F238E27FC236}">
                <a16:creationId xmlns:a16="http://schemas.microsoft.com/office/drawing/2014/main" id="{5D6F137A-782E-F9EA-9629-7966399396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 flipV="1">
            <a:off x="9886949" y="5400673"/>
            <a:ext cx="1385889" cy="1385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7580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05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F0071-B6CA-CC62-3E58-AB1F31755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3700" b="1">
                <a:effectLst/>
                <a:latin typeface="Helvetica Neue" panose="02000503000000020004" pitchFamily="2" charset="0"/>
              </a:rPr>
              <a:t>Effect of Melanoma on skin function</a:t>
            </a:r>
            <a:br>
              <a:rPr lang="en-GB" sz="3700">
                <a:effectLst/>
                <a:latin typeface="Helvetica Neue" panose="02000503000000020004" pitchFamily="2" charset="0"/>
              </a:rPr>
            </a:br>
            <a:endParaRPr lang="en-US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759CDD-62AC-5EAA-299B-B4C190D357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GB" sz="2000">
                <a:effectLst/>
                <a:latin typeface="Helvetica Neue" panose="02000503000000020004" pitchFamily="2" charset="0"/>
              </a:rPr>
              <a:t>Melanoma is characterised by abnormal cell growth that occurs and which can harm the skin layers.</a:t>
            </a:r>
          </a:p>
          <a:p>
            <a:r>
              <a:rPr lang="en-GB" sz="2000">
                <a:effectLst/>
                <a:latin typeface="Helvetica Neue" panose="02000503000000020004" pitchFamily="2" charset="0"/>
              </a:rPr>
              <a:t>This alters the skin’s protective functions, increases inflammation and may result in ulceration.</a:t>
            </a:r>
          </a:p>
          <a:p>
            <a:r>
              <a:rPr lang="en-GB" sz="2000">
                <a:effectLst/>
                <a:latin typeface="Helvetica Neue" panose="02000503000000020004" pitchFamily="2" charset="0"/>
              </a:rPr>
              <a:t>Melanoma cells then spread out onto blood vessels and lymphatic system to all areas of the body and hence are life threatening too.</a:t>
            </a:r>
          </a:p>
          <a:p>
            <a:endParaRPr lang="en-US" sz="2000"/>
          </a:p>
        </p:txBody>
      </p:sp>
      <p:pic>
        <p:nvPicPr>
          <p:cNvPr id="5" name="Picture 4" descr="Microscopic view of cells">
            <a:extLst>
              <a:ext uri="{FF2B5EF4-FFF2-40B4-BE49-F238E27FC236}">
                <a16:creationId xmlns:a16="http://schemas.microsoft.com/office/drawing/2014/main" id="{34818BEF-EEE5-CD85-E56E-5062515EB26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7637" r="3072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pic>
        <p:nvPicPr>
          <p:cNvPr id="6" name="Audio Recording 16 Nov 2025 at 22:16:22">
            <a:hlinkClick r:id="" action="ppaction://media"/>
            <a:extLst>
              <a:ext uri="{FF2B5EF4-FFF2-40B4-BE49-F238E27FC236}">
                <a16:creationId xmlns:a16="http://schemas.microsoft.com/office/drawing/2014/main" id="{EA263231-F899-1FE9-AE70-49832DB15BE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 flipV="1">
            <a:off x="10258423" y="5900737"/>
            <a:ext cx="828677" cy="828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7325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90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93394DA-E684-47C2-9020-13225823F4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DC77DE-E923-ECBD-5F85-742926A369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182" y="298920"/>
            <a:ext cx="10515600" cy="1306443"/>
          </a:xfrm>
        </p:spPr>
        <p:txBody>
          <a:bodyPr>
            <a:normAutofit/>
          </a:bodyPr>
          <a:lstStyle/>
          <a:p>
            <a:r>
              <a:rPr lang="en-GB" sz="4000" b="1">
                <a:effectLst/>
                <a:latin typeface="Helvetica Neue" panose="02000503000000020004" pitchFamily="2" charset="0"/>
              </a:rPr>
              <a:t>Pretend Patient (Mr C)</a:t>
            </a:r>
            <a:br>
              <a:rPr lang="en-GB" sz="4000">
                <a:effectLst/>
                <a:latin typeface="Helvetica Neue" panose="02000503000000020004" pitchFamily="2" charset="0"/>
              </a:rPr>
            </a:br>
            <a:endParaRPr lang="en-US" sz="40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1B444DE-0480-18BF-19EB-C38AB9FE396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8693" r="42692" b="-2"/>
          <a:stretch>
            <a:fillRect/>
          </a:stretch>
        </p:blipFill>
        <p:spPr>
          <a:xfrm>
            <a:off x="7989293" y="1904282"/>
            <a:ext cx="3423093" cy="4224808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B5FBFD-520A-8D7A-9FD0-4ED882E769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4766539"/>
              </p:ext>
            </p:extLst>
          </p:nvPr>
        </p:nvGraphicFramePr>
        <p:xfrm>
          <a:off x="838200" y="1825625"/>
          <a:ext cx="6714744" cy="43034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Audio Recording 16 Nov 2025 at 21:04:59">
            <a:hlinkClick r:id="" action="ppaction://media"/>
            <a:extLst>
              <a:ext uri="{FF2B5EF4-FFF2-40B4-BE49-F238E27FC236}">
                <a16:creationId xmlns:a16="http://schemas.microsoft.com/office/drawing/2014/main" id="{A23C446B-4924-5DDA-8834-6D169E447B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 flipV="1">
            <a:off x="10215561" y="6129089"/>
            <a:ext cx="936221" cy="936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5739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96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B8DBEA-DA7E-2D60-9F88-B070FB1F9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 Risk Factors</a:t>
            </a:r>
            <a:br>
              <a:rPr lang="en-GB" sz="4000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</a:b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A7ADEE-35BC-9639-D2DB-4E84756FD8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 lnSpcReduction="10000"/>
          </a:bodyPr>
          <a:lstStyle/>
          <a:p>
            <a:endParaRPr lang="en-GB" sz="2000">
              <a:effectLst/>
              <a:latin typeface="Helvetica Neue" panose="02000503000000020004" pitchFamily="2" charset="0"/>
            </a:endParaRPr>
          </a:p>
          <a:p>
            <a:r>
              <a:rPr lang="en-GB" sz="2000">
                <a:effectLst/>
                <a:latin typeface="Helvetica Neue" panose="02000503000000020004" pitchFamily="2" charset="0"/>
              </a:rPr>
              <a:t>Mr C has multiple risk factors to melanoma and risks to develop melanoma:</a:t>
            </a:r>
          </a:p>
          <a:p>
            <a:r>
              <a:rPr lang="en-GB" sz="2000">
                <a:effectLst/>
                <a:latin typeface="Helvetica Neue" panose="02000503000000020004" pitchFamily="2" charset="0"/>
              </a:rPr>
              <a:t> Chronic UV exposure.</a:t>
            </a:r>
          </a:p>
          <a:p>
            <a:r>
              <a:rPr lang="en-GB" sz="2000">
                <a:effectLst/>
                <a:latin typeface="Helvetica Neue" panose="02000503000000020004" pitchFamily="2" charset="0"/>
              </a:rPr>
              <a:t> Fair skin and freckles.</a:t>
            </a:r>
          </a:p>
          <a:p>
            <a:r>
              <a:rPr lang="en-GB" sz="2000">
                <a:effectLst/>
                <a:latin typeface="Helvetica Neue" panose="02000503000000020004" pitchFamily="2" charset="0"/>
              </a:rPr>
              <a:t> Older age.</a:t>
            </a:r>
          </a:p>
          <a:p>
            <a:r>
              <a:rPr lang="en-GB" sz="2000">
                <a:effectLst/>
                <a:latin typeface="Helvetica Neue" panose="02000503000000020004" pitchFamily="2" charset="0"/>
              </a:rPr>
              <a:t> Reduced immune function.</a:t>
            </a:r>
          </a:p>
          <a:p>
            <a:r>
              <a:rPr lang="en-GB" sz="2000">
                <a:effectLst/>
                <a:latin typeface="Helvetica Neue" panose="02000503000000020004" pitchFamily="2" charset="0"/>
              </a:rPr>
              <a:t> Smokes, which delays healing.</a:t>
            </a:r>
          </a:p>
          <a:p>
            <a:r>
              <a:rPr lang="en-GB" sz="2000">
                <a:effectLst/>
                <a:latin typeface="Helvetica Neue" panose="02000503000000020004" pitchFamily="2" charset="0"/>
              </a:rPr>
              <a:t> Living alone, which can affect care and appointments.</a:t>
            </a:r>
          </a:p>
          <a:p>
            <a:r>
              <a:rPr lang="en-GB" sz="2000">
                <a:latin typeface="Helvetica Neue" panose="02000503000000020004" pitchFamily="2" charset="0"/>
              </a:rPr>
              <a:t>City:</a:t>
            </a:r>
          </a:p>
          <a:p>
            <a:r>
              <a:rPr lang="en-GB" sz="2000">
                <a:effectLst/>
                <a:latin typeface="Helvetica Neue" panose="02000503000000020004" pitchFamily="2" charset="0"/>
              </a:rPr>
              <a:t>Family history:</a:t>
            </a:r>
          </a:p>
          <a:p>
            <a:r>
              <a:rPr lang="en-GB" sz="2000">
                <a:effectLst/>
                <a:latin typeface="Helvetica Neue" panose="02000503000000020004" pitchFamily="2" charset="0"/>
              </a:rPr>
              <a:t>Occupation (in working years):</a:t>
            </a:r>
          </a:p>
          <a:p>
            <a:pPr marL="0" indent="0">
              <a:buNone/>
            </a:pPr>
            <a:r>
              <a:rPr lang="en-GB" sz="2000">
                <a:effectLst/>
                <a:latin typeface="Helvetica Neue" panose="02000503000000020004" pitchFamily="2" charset="0"/>
              </a:rPr>
              <a:t>Frequency of travels</a:t>
            </a:r>
            <a:r>
              <a:rPr lang="en-GB" sz="2000">
                <a:latin typeface="Helvetica Neue" panose="02000503000000020004" pitchFamily="2" charset="0"/>
              </a:rPr>
              <a:t>:</a:t>
            </a:r>
            <a:br>
              <a:rPr lang="en-GB" sz="2000">
                <a:effectLst/>
                <a:latin typeface="Helvetica Neue" panose="02000503000000020004" pitchFamily="2" charset="0"/>
              </a:rPr>
            </a:br>
            <a:endParaRPr lang="en-GB" sz="2000">
              <a:effectLst/>
              <a:latin typeface="Helvetica Neue" panose="02000503000000020004" pitchFamily="2" charset="0"/>
            </a:endParaRPr>
          </a:p>
          <a:p>
            <a:endParaRPr lang="en-US" sz="2000"/>
          </a:p>
        </p:txBody>
      </p:sp>
      <p:pic>
        <p:nvPicPr>
          <p:cNvPr id="4" name="Audio Recording 16 Nov 2025 at 21:13:11">
            <a:hlinkClick r:id="" action="ppaction://media"/>
            <a:extLst>
              <a:ext uri="{FF2B5EF4-FFF2-40B4-BE49-F238E27FC236}">
                <a16:creationId xmlns:a16="http://schemas.microsoft.com/office/drawing/2014/main" id="{AB605434-BD3D-A18F-E3A3-CB2DBD1DCE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71276" y="565815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1056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84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3BEEDF-E0C2-3BA1-7C50-356EBC3777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Assessment &amp; Monitoring</a:t>
            </a:r>
            <a:br>
              <a:rPr lang="en-GB" sz="4000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</a:b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5E59F42-3ACC-B1D1-F9E5-D40C8F9BC7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2000">
                <a:effectLst/>
                <a:latin typeface="Helvetica Neue" panose="02000503000000020004" pitchFamily="2" charset="0"/>
              </a:rPr>
              <a:t>Melanoma assessment:</a:t>
            </a:r>
          </a:p>
          <a:p>
            <a:pPr marL="0" indent="0">
              <a:buNone/>
            </a:pPr>
            <a:endParaRPr lang="en-GB" sz="2000">
              <a:effectLst/>
              <a:latin typeface="Helvetica Neue" panose="02000503000000020004" pitchFamily="2" charset="0"/>
            </a:endParaRPr>
          </a:p>
          <a:p>
            <a:r>
              <a:rPr lang="en-GB" sz="2000">
                <a:effectLst/>
                <a:latin typeface="Helvetica Neue" panose="02000503000000020004" pitchFamily="2" charset="0"/>
              </a:rPr>
              <a:t> Complete skin examination.</a:t>
            </a:r>
          </a:p>
          <a:p>
            <a:r>
              <a:rPr lang="en-GB" sz="2000">
                <a:effectLst/>
                <a:latin typeface="Helvetica Neue" panose="02000503000000020004" pitchFamily="2" charset="0"/>
              </a:rPr>
              <a:t> Dermoscopy.</a:t>
            </a:r>
          </a:p>
          <a:p>
            <a:r>
              <a:rPr lang="en-GB" sz="2000">
                <a:effectLst/>
                <a:latin typeface="Helvetica Neue" panose="02000503000000020004" pitchFamily="2" charset="0"/>
              </a:rPr>
              <a:t> Diagnosis with excisional biopsy.</a:t>
            </a:r>
          </a:p>
          <a:p>
            <a:r>
              <a:rPr lang="en-GB" sz="2000">
                <a:effectLst/>
                <a:latin typeface="Helvetica Neue" panose="02000503000000020004" pitchFamily="2" charset="0"/>
              </a:rPr>
              <a:t> Staging with the TNM system.</a:t>
            </a:r>
          </a:p>
          <a:p>
            <a:r>
              <a:rPr lang="en-GB" sz="2000">
                <a:effectLst/>
                <a:latin typeface="Helvetica Neue" panose="02000503000000020004" pitchFamily="2" charset="0"/>
              </a:rPr>
              <a:t>Lymph node assessment.</a:t>
            </a:r>
          </a:p>
          <a:p>
            <a:r>
              <a:rPr lang="en-GB" sz="2000">
                <a:effectLst/>
                <a:latin typeface="Helvetica Neue" panose="02000503000000020004" pitchFamily="2" charset="0"/>
              </a:rPr>
              <a:t>Follow up is expected every 3–6 months.</a:t>
            </a:r>
          </a:p>
          <a:p>
            <a:r>
              <a:rPr lang="en-GB" sz="2000">
                <a:effectLst/>
                <a:latin typeface="Helvetica Neue" panose="02000503000000020004" pitchFamily="2" charset="0"/>
              </a:rPr>
              <a:t>Mr C needs assistance to go to his appointments and to help himself on a day-to-day basis.</a:t>
            </a:r>
          </a:p>
          <a:p>
            <a:endParaRPr lang="en-US" sz="2000"/>
          </a:p>
        </p:txBody>
      </p:sp>
      <p:pic>
        <p:nvPicPr>
          <p:cNvPr id="13" name="Audio Recording 16 Nov 2025 at 21:24:10">
            <a:hlinkClick r:id="" action="ppaction://media"/>
            <a:extLst>
              <a:ext uri="{FF2B5EF4-FFF2-40B4-BE49-F238E27FC236}">
                <a16:creationId xmlns:a16="http://schemas.microsoft.com/office/drawing/2014/main" id="{533BCAFD-0B7B-A016-5EA0-A59BD0548D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 flipV="1">
            <a:off x="9544050" y="5757862"/>
            <a:ext cx="1076325" cy="1076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73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192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5FFA0A-F44F-3D17-1C42-E28D84C436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 Treatment Options</a:t>
            </a:r>
            <a:br>
              <a:rPr lang="en-GB" sz="4000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</a:b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E77D0582-9197-6896-4613-9AFB5FE95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>
                <a:effectLst/>
                <a:latin typeface="Helvetica Neue" panose="02000503000000020004" pitchFamily="2" charset="0"/>
              </a:rPr>
              <a:t>Treatment options include:</a:t>
            </a:r>
          </a:p>
          <a:p>
            <a:pPr marL="0" indent="0">
              <a:buNone/>
            </a:pPr>
            <a:endParaRPr lang="en-GB" sz="2000">
              <a:effectLst/>
              <a:latin typeface="Helvetica Neue" panose="02000503000000020004" pitchFamily="2" charset="0"/>
            </a:endParaRPr>
          </a:p>
          <a:p>
            <a:r>
              <a:rPr lang="en-GB" sz="2000">
                <a:effectLst/>
                <a:latin typeface="Helvetica Neue" panose="02000503000000020004" pitchFamily="2" charset="0"/>
              </a:rPr>
              <a:t>Clear margins in excision surgery.</a:t>
            </a:r>
          </a:p>
          <a:p>
            <a:r>
              <a:rPr lang="en-GB" sz="2000">
                <a:effectLst/>
                <a:latin typeface="Helvetica Neue" panose="02000503000000020004" pitchFamily="2" charset="0"/>
              </a:rPr>
              <a:t>Sentinel lymph node biopsy (deep melanoma).</a:t>
            </a:r>
          </a:p>
          <a:p>
            <a:r>
              <a:rPr lang="en-GB" sz="2000">
                <a:effectLst/>
                <a:latin typeface="Helvetica Neue" panose="02000503000000020004" pitchFamily="2" charset="0"/>
              </a:rPr>
              <a:t>Immunotherapy in advanced cases.</a:t>
            </a:r>
          </a:p>
          <a:p>
            <a:r>
              <a:rPr lang="en-GB" sz="2000">
                <a:effectLst/>
                <a:latin typeface="Helvetica Neue" panose="02000503000000020004" pitchFamily="2" charset="0"/>
              </a:rPr>
              <a:t>Wound care support.</a:t>
            </a:r>
          </a:p>
          <a:p>
            <a:r>
              <a:rPr lang="en-GB" sz="2000">
                <a:effectLst/>
                <a:latin typeface="Helvetica Neue" panose="02000503000000020004" pitchFamily="2" charset="0"/>
              </a:rPr>
              <a:t>Smoking cessation advice.</a:t>
            </a:r>
          </a:p>
          <a:p>
            <a:endParaRPr lang="en-US" sz="2000"/>
          </a:p>
        </p:txBody>
      </p:sp>
      <p:pic>
        <p:nvPicPr>
          <p:cNvPr id="9" name="Audio Recording 16 Nov 2025 at 21:29:29">
            <a:hlinkClick r:id="" action="ppaction://media"/>
            <a:extLst>
              <a:ext uri="{FF2B5EF4-FFF2-40B4-BE49-F238E27FC236}">
                <a16:creationId xmlns:a16="http://schemas.microsoft.com/office/drawing/2014/main" id="{7FC10C79-F3AF-639D-F2EC-499E4BDA14F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275887" y="587992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653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01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DFEB68-CDDD-346E-1DB9-90D55D6B7B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Daily Care Routine</a:t>
            </a:r>
            <a:br>
              <a:rPr lang="en-GB" sz="4000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</a:b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F81F4F-1217-3B4B-2963-03409AE13F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2000">
                <a:effectLst/>
                <a:latin typeface="Helvetica Neue" panose="02000503000000020004" pitchFamily="2" charset="0"/>
              </a:rPr>
              <a:t>Mr C has a daily care routine for him that follows a plan at a certain rate:</a:t>
            </a:r>
          </a:p>
          <a:p>
            <a:r>
              <a:rPr lang="en-GB" sz="2000">
                <a:effectLst/>
                <a:latin typeface="Helvetica Neue" panose="02000503000000020004" pitchFamily="2" charset="0"/>
              </a:rPr>
              <a:t> Apply sunscreen (SPF 30-50) and do not go outside during peak UV exposure.</a:t>
            </a:r>
          </a:p>
          <a:p>
            <a:r>
              <a:rPr lang="en-GB" sz="2000">
                <a:effectLst/>
                <a:latin typeface="Helvetica Neue" panose="02000503000000020004" pitchFamily="2" charset="0"/>
              </a:rPr>
              <a:t>Wear protective clothing.</a:t>
            </a:r>
          </a:p>
          <a:p>
            <a:r>
              <a:rPr lang="en-GB" sz="2000">
                <a:effectLst/>
                <a:latin typeface="Helvetica Neue" panose="02000503000000020004" pitchFamily="2" charset="0"/>
              </a:rPr>
              <a:t>Perform skin self-checks regularly.</a:t>
            </a:r>
          </a:p>
          <a:p>
            <a:r>
              <a:rPr lang="en-GB" sz="2000">
                <a:effectLst/>
                <a:latin typeface="Helvetica Neue" panose="02000503000000020004" pitchFamily="2" charset="0"/>
              </a:rPr>
              <a:t>Manage wound care after the surgery.</a:t>
            </a:r>
          </a:p>
          <a:p>
            <a:r>
              <a:rPr lang="en-GB" sz="2000">
                <a:effectLst/>
                <a:latin typeface="Helvetica Neue" panose="02000503000000020004" pitchFamily="2" charset="0"/>
              </a:rPr>
              <a:t>Keep appointment reminders.</a:t>
            </a:r>
          </a:p>
          <a:p>
            <a:r>
              <a:rPr lang="en-GB" sz="2000">
                <a:effectLst/>
                <a:latin typeface="Helvetica Neue" panose="02000503000000020004" pitchFamily="2" charset="0"/>
              </a:rPr>
              <a:t>If needed district nurse assistance.</a:t>
            </a:r>
          </a:p>
          <a:p>
            <a:pPr marL="0" indent="0">
              <a:buNone/>
            </a:pPr>
            <a:endParaRPr lang="en-US" sz="2000"/>
          </a:p>
        </p:txBody>
      </p:sp>
      <p:pic>
        <p:nvPicPr>
          <p:cNvPr id="4" name="Audio Recording 16 Nov 2025 at 21:36:47">
            <a:hlinkClick r:id="" action="ppaction://media"/>
            <a:extLst>
              <a:ext uri="{FF2B5EF4-FFF2-40B4-BE49-F238E27FC236}">
                <a16:creationId xmlns:a16="http://schemas.microsoft.com/office/drawing/2014/main" id="{92D7AD86-E22B-1B1A-B784-D56B18CA57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 flipV="1">
            <a:off x="9858374" y="5607006"/>
            <a:ext cx="1184319" cy="1184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9668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10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0DA3F8-26DA-BCD3-E4BD-EBD866B0CE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2500" b="1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 Lifestyle Recommendations</a:t>
            </a:r>
            <a:br>
              <a:rPr lang="en-GB" sz="2500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</a:br>
            <a:endParaRPr lang="en-US" sz="25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37C08A-2B4F-6E80-3D8E-4A0F5B1EAB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2000">
                <a:effectLst/>
                <a:latin typeface="Helvetica Neue" panose="02000503000000020004" pitchFamily="2" charset="0"/>
              </a:rPr>
              <a:t>Recommendations for Mr C:</a:t>
            </a:r>
          </a:p>
          <a:p>
            <a:r>
              <a:rPr lang="en-GB" sz="2000">
                <a:effectLst/>
                <a:latin typeface="Helvetica Neue" panose="02000503000000020004" pitchFamily="2" charset="0"/>
              </a:rPr>
              <a:t> Avoid UV and sun-beds.</a:t>
            </a:r>
          </a:p>
          <a:p>
            <a:r>
              <a:rPr lang="en-GB" sz="2000">
                <a:effectLst/>
                <a:latin typeface="Helvetica Neue" panose="02000503000000020004" pitchFamily="2" charset="0"/>
              </a:rPr>
              <a:t> Hats, long sleeves, and sunglasses.</a:t>
            </a:r>
          </a:p>
          <a:p>
            <a:r>
              <a:rPr lang="en-GB" sz="2000">
                <a:effectLst/>
                <a:latin typeface="Helvetica Neue" panose="02000503000000020004" pitchFamily="2" charset="0"/>
              </a:rPr>
              <a:t> Quit smoking and it will lead to body healing and generally have better health benefits from quitting smoking.</a:t>
            </a:r>
          </a:p>
          <a:p>
            <a:r>
              <a:rPr lang="en-GB" sz="2000">
                <a:effectLst/>
                <a:latin typeface="Helvetica Neue" panose="02000503000000020004" pitchFamily="2" charset="0"/>
              </a:rPr>
              <a:t> Ensure that if you reduce your exposure to sunlight, it is safe to be taking vitamin D, don’t tan or keep sun exposure intentional.</a:t>
            </a:r>
          </a:p>
          <a:p>
            <a:pPr marL="0" indent="0">
              <a:buNone/>
            </a:pPr>
            <a:endParaRPr lang="en-US" sz="2000"/>
          </a:p>
        </p:txBody>
      </p:sp>
      <p:pic>
        <p:nvPicPr>
          <p:cNvPr id="4" name="Audio Recording 16 Nov 2025 at 21:38:54">
            <a:hlinkClick r:id="" action="ppaction://media"/>
            <a:extLst>
              <a:ext uri="{FF2B5EF4-FFF2-40B4-BE49-F238E27FC236}">
                <a16:creationId xmlns:a16="http://schemas.microsoft.com/office/drawing/2014/main" id="{5C06F9AB-2C90-C513-32C8-A67974CB18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 flipV="1">
            <a:off x="8590105" y="5263115"/>
            <a:ext cx="1116419" cy="1116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4265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95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40E93D9-F13F-4097-A159-E0A6CEBA8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A7D89C-C4F4-B5BE-02B5-2200DFDE22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916" y="444464"/>
            <a:ext cx="3420305" cy="1906317"/>
          </a:xfrm>
        </p:spPr>
        <p:txBody>
          <a:bodyPr>
            <a:normAutofit/>
          </a:bodyPr>
          <a:lstStyle/>
          <a:p>
            <a:pPr algn="ctr"/>
            <a:r>
              <a:rPr lang="en-GB" sz="2800" b="1">
                <a:effectLst/>
                <a:latin typeface="Helvetica Neue" panose="02000503000000020004" pitchFamily="2" charset="0"/>
              </a:rPr>
              <a:t>Communication, Issues and Ethics</a:t>
            </a:r>
            <a:br>
              <a:rPr lang="en-GB" sz="2800">
                <a:effectLst/>
                <a:latin typeface="Helvetica Neue" panose="02000503000000020004" pitchFamily="2" charset="0"/>
              </a:rPr>
            </a:br>
            <a:endParaRPr lang="en-US" sz="2800"/>
          </a:p>
        </p:txBody>
      </p:sp>
      <p:pic>
        <p:nvPicPr>
          <p:cNvPr id="5" name="Picture 4" descr="Close up image of hands applauding">
            <a:extLst>
              <a:ext uri="{FF2B5EF4-FFF2-40B4-BE49-F238E27FC236}">
                <a16:creationId xmlns:a16="http://schemas.microsoft.com/office/drawing/2014/main" id="{ED49B81A-CE7A-3CC2-5C5F-B412526AD01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1772" r="8395" b="3"/>
          <a:stretch>
            <a:fillRect/>
          </a:stretch>
        </p:blipFill>
        <p:spPr>
          <a:xfrm>
            <a:off x="20" y="2768743"/>
            <a:ext cx="4278264" cy="4089258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A3D150B-ADB5-401D-8304-C7845A1095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68743"/>
            <a:ext cx="4310288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57847-C630-1A39-D656-61A05BAB97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1646" y="678955"/>
            <a:ext cx="5586448" cy="5409743"/>
          </a:xfrm>
        </p:spPr>
        <p:txBody>
          <a:bodyPr anchor="ctr">
            <a:normAutofit/>
          </a:bodyPr>
          <a:lstStyle/>
          <a:p>
            <a:endParaRPr lang="en-GB" sz="1600">
              <a:effectLst/>
              <a:latin typeface="Helvetica Neue" panose="02000503000000020004" pitchFamily="2" charset="0"/>
            </a:endParaRPr>
          </a:p>
          <a:p>
            <a:r>
              <a:rPr lang="en-GB" sz="1600">
                <a:effectLst/>
                <a:latin typeface="Helvetica Neue" panose="02000503000000020004" pitchFamily="2" charset="0"/>
              </a:rPr>
              <a:t>The point is with Communication and Ethics at hand:</a:t>
            </a:r>
          </a:p>
          <a:p>
            <a:endParaRPr lang="en-GB" sz="1600">
              <a:effectLst/>
              <a:latin typeface="Helvetica Neue" panose="02000503000000020004" pitchFamily="2" charset="0"/>
            </a:endParaRPr>
          </a:p>
          <a:p>
            <a:r>
              <a:rPr lang="en-GB" sz="1600">
                <a:effectLst/>
                <a:latin typeface="Helvetica Neue" panose="02000503000000020004" pitchFamily="2" charset="0"/>
              </a:rPr>
              <a:t> Use plain, simple language.</a:t>
            </a:r>
          </a:p>
          <a:p>
            <a:endParaRPr lang="en-GB" sz="1600">
              <a:effectLst/>
              <a:latin typeface="Helvetica Neue" panose="02000503000000020004" pitchFamily="2" charset="0"/>
            </a:endParaRPr>
          </a:p>
          <a:p>
            <a:r>
              <a:rPr lang="en-GB" sz="1600">
                <a:effectLst/>
                <a:latin typeface="Helvetica Neue" panose="02000503000000020004" pitchFamily="2" charset="0"/>
              </a:rPr>
              <a:t> Pay attention to dignity and respect.</a:t>
            </a:r>
          </a:p>
          <a:p>
            <a:pPr marL="0" indent="0">
              <a:buNone/>
            </a:pPr>
            <a:r>
              <a:rPr lang="en-GB" sz="1600">
                <a:effectLst/>
                <a:latin typeface="Helvetica Neue" panose="02000503000000020004" pitchFamily="2" charset="0"/>
              </a:rPr>
              <a:t> </a:t>
            </a:r>
          </a:p>
          <a:p>
            <a:r>
              <a:rPr lang="en-GB" sz="1600">
                <a:effectLst/>
                <a:latin typeface="Helvetica Neue" panose="02000503000000020004" pitchFamily="2" charset="0"/>
              </a:rPr>
              <a:t>Teach-back to assess understanding.</a:t>
            </a:r>
          </a:p>
          <a:p>
            <a:pPr marL="0" indent="0">
              <a:buNone/>
            </a:pPr>
            <a:endParaRPr lang="en-GB" sz="1600">
              <a:effectLst/>
              <a:latin typeface="Helvetica Neue" panose="02000503000000020004" pitchFamily="2" charset="0"/>
            </a:endParaRPr>
          </a:p>
          <a:p>
            <a:r>
              <a:rPr lang="en-GB" sz="1600">
                <a:effectLst/>
                <a:latin typeface="Helvetica Neue" panose="02000503000000020004" pitchFamily="2" charset="0"/>
              </a:rPr>
              <a:t> Involve Mr C in shared decision-making.</a:t>
            </a:r>
          </a:p>
          <a:p>
            <a:pPr marL="0" indent="0">
              <a:buNone/>
            </a:pPr>
            <a:endParaRPr lang="en-GB" sz="1600">
              <a:effectLst/>
              <a:latin typeface="Helvetica Neue" panose="02000503000000020004" pitchFamily="2" charset="0"/>
            </a:endParaRPr>
          </a:p>
          <a:p>
            <a:r>
              <a:rPr lang="en-GB" sz="1600">
                <a:effectLst/>
                <a:latin typeface="Helvetica Neue" panose="02000503000000020004" pitchFamily="2" charset="0"/>
              </a:rPr>
              <a:t> Offer emotional support.</a:t>
            </a:r>
          </a:p>
          <a:p>
            <a:endParaRPr lang="en-GB" sz="1600">
              <a:effectLst/>
              <a:latin typeface="Helvetica Neue" panose="02000503000000020004" pitchFamily="2" charset="0"/>
            </a:endParaRPr>
          </a:p>
          <a:p>
            <a:r>
              <a:rPr lang="en-GB" sz="1600">
                <a:effectLst/>
                <a:latin typeface="Helvetica Neue" panose="02000503000000020004" pitchFamily="2" charset="0"/>
              </a:rPr>
              <a:t> Ensure that informed consent is obtained.</a:t>
            </a:r>
          </a:p>
          <a:p>
            <a:pPr marL="0" indent="0">
              <a:buNone/>
            </a:pPr>
            <a:br>
              <a:rPr lang="en-GB" sz="1600">
                <a:effectLst/>
                <a:latin typeface="Helvetica Neue" panose="02000503000000020004" pitchFamily="2" charset="0"/>
              </a:rPr>
            </a:br>
            <a:endParaRPr lang="en-GB" sz="1600">
              <a:effectLst/>
              <a:latin typeface="Helvetica Neue" panose="02000503000000020004" pitchFamily="2" charset="0"/>
            </a:endParaRPr>
          </a:p>
          <a:p>
            <a:endParaRPr lang="en-US" sz="160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CD3AB31-A71C-4414-BA05-CF667CBA3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5909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pic>
        <p:nvPicPr>
          <p:cNvPr id="4" name="Audio Recording 16 Nov 2025 at 21:49:16">
            <a:hlinkClick r:id="" action="ppaction://media"/>
            <a:extLst>
              <a:ext uri="{FF2B5EF4-FFF2-40B4-BE49-F238E27FC236}">
                <a16:creationId xmlns:a16="http://schemas.microsoft.com/office/drawing/2014/main" id="{FB68BDF4-DF12-DA78-594A-9C79205A4D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 flipV="1">
            <a:off x="9229725" y="5629275"/>
            <a:ext cx="933450" cy="933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2119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8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1B98B5-6EDA-F7AA-29BA-764C943620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Summary</a:t>
            </a:r>
            <a:br>
              <a:rPr lang="en-GB" sz="4000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</a:b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6AE22-D23D-2A60-C9E8-5E6C16128A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000">
              <a:effectLst/>
              <a:latin typeface="Helvetica Neue" panose="02000503000000020004" pitchFamily="2" charset="0"/>
            </a:endParaRPr>
          </a:p>
          <a:p>
            <a:r>
              <a:rPr lang="en-GB" sz="2000">
                <a:effectLst/>
                <a:latin typeface="Helvetica Neue" panose="02000503000000020004" pitchFamily="2" charset="0"/>
              </a:rPr>
              <a:t>On the human skin, I spoke about its anatomy and physiology.</a:t>
            </a:r>
          </a:p>
          <a:p>
            <a:r>
              <a:rPr lang="en-GB" sz="2000">
                <a:effectLst/>
                <a:latin typeface="Helvetica Neue" panose="02000503000000020004" pitchFamily="2" charset="0"/>
              </a:rPr>
              <a:t> The skin is affected by melanoma</a:t>
            </a:r>
          </a:p>
          <a:p>
            <a:r>
              <a:rPr lang="en-GB" sz="2000">
                <a:effectLst/>
                <a:latin typeface="Helvetica Neue" panose="02000503000000020004" pitchFamily="2" charset="0"/>
              </a:rPr>
              <a:t> I described my imaginary patient Mr. C, his medical risk factors.</a:t>
            </a:r>
          </a:p>
          <a:p>
            <a:r>
              <a:rPr lang="en-GB" sz="2000">
                <a:effectLst/>
                <a:latin typeface="Helvetica Neue" panose="02000503000000020004" pitchFamily="2" charset="0"/>
              </a:rPr>
              <a:t> Designed an evidence-based care plan as to assessment, observation, treatment, lifestyle modifications and communication considerations.</a:t>
            </a:r>
          </a:p>
          <a:p>
            <a:pPr marL="0" indent="0">
              <a:buNone/>
            </a:pPr>
            <a:endParaRPr lang="en-US" sz="2000"/>
          </a:p>
        </p:txBody>
      </p:sp>
      <p:pic>
        <p:nvPicPr>
          <p:cNvPr id="4" name="Audio Recording 16 Nov 2025 at 21:53:09">
            <a:hlinkClick r:id="" action="ppaction://media"/>
            <a:extLst>
              <a:ext uri="{FF2B5EF4-FFF2-40B4-BE49-F238E27FC236}">
                <a16:creationId xmlns:a16="http://schemas.microsoft.com/office/drawing/2014/main" id="{556C4111-FF92-1B5F-F92E-A0A05406CA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 flipV="1">
            <a:off x="9686922" y="5786432"/>
            <a:ext cx="1090610" cy="1090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072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40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137D75-25E6-36FB-7698-7BC1645D19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  <a:t>References</a:t>
            </a:r>
            <a:br>
              <a:rPr lang="en-GB" sz="4000">
                <a:solidFill>
                  <a:srgbClr val="FFFFFF"/>
                </a:solidFill>
                <a:effectLst/>
                <a:latin typeface="Helvetica Neue" panose="02000503000000020004" pitchFamily="2" charset="0"/>
              </a:rPr>
            </a:b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C8465C74-413E-459A-C6AE-AF19E85F2D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1000">
                <a:effectLst/>
                <a:latin typeface="Helvetica Neue" panose="02000503000000020004" pitchFamily="2" charset="0"/>
              </a:rPr>
              <a:t>British Association of Dermatologists (2023) </a:t>
            </a:r>
            <a:r>
              <a:rPr lang="en-GB" sz="1000" i="1">
                <a:effectLst/>
                <a:latin typeface="Helvetica Neue" panose="02000503000000020004" pitchFamily="2" charset="0"/>
              </a:rPr>
              <a:t>Melanoma</a:t>
            </a:r>
            <a:r>
              <a:rPr lang="en-GB" sz="1000">
                <a:effectLst/>
                <a:latin typeface="Helvetica Neue" panose="02000503000000020004" pitchFamily="2" charset="0"/>
              </a:rPr>
              <a:t>. Available at: https://www.bad.org.uk (Accessed: [insert date]).</a:t>
            </a:r>
          </a:p>
          <a:p>
            <a:pPr marL="0" indent="0">
              <a:buNone/>
            </a:pPr>
            <a:br>
              <a:rPr lang="en-GB" sz="1000">
                <a:effectLst/>
                <a:latin typeface="Helvetica Neue" panose="02000503000000020004" pitchFamily="2" charset="0"/>
              </a:rPr>
            </a:br>
            <a:endParaRPr lang="en-GB" sz="1000">
              <a:effectLst/>
              <a:latin typeface="Helvetica Neue" panose="02000503000000020004" pitchFamily="2" charset="0"/>
            </a:endParaRPr>
          </a:p>
          <a:p>
            <a:r>
              <a:rPr lang="en-GB" sz="1000">
                <a:effectLst/>
                <a:latin typeface="Helvetica Neue" panose="02000503000000020004" pitchFamily="2" charset="0"/>
              </a:rPr>
              <a:t>Cancer Research UK (2023) </a:t>
            </a:r>
            <a:r>
              <a:rPr lang="en-GB" sz="1000" i="1">
                <a:effectLst/>
                <a:latin typeface="Helvetica Neue" panose="02000503000000020004" pitchFamily="2" charset="0"/>
              </a:rPr>
              <a:t>Melanoma</a:t>
            </a:r>
            <a:r>
              <a:rPr lang="en-GB" sz="1000">
                <a:effectLst/>
                <a:latin typeface="Helvetica Neue" panose="02000503000000020004" pitchFamily="2" charset="0"/>
              </a:rPr>
              <a:t>. Available at: https://www.cancerresearchuk.org (Accessed: [insert date]).</a:t>
            </a:r>
          </a:p>
          <a:p>
            <a:pPr marL="0" indent="0">
              <a:buNone/>
            </a:pPr>
            <a:br>
              <a:rPr lang="en-GB" sz="1000">
                <a:effectLst/>
                <a:latin typeface="Helvetica Neue" panose="02000503000000020004" pitchFamily="2" charset="0"/>
              </a:rPr>
            </a:br>
            <a:endParaRPr lang="en-GB" sz="1000">
              <a:effectLst/>
              <a:latin typeface="Helvetica Neue" panose="02000503000000020004" pitchFamily="2" charset="0"/>
            </a:endParaRPr>
          </a:p>
          <a:p>
            <a:r>
              <a:rPr lang="en-GB" sz="1000">
                <a:effectLst/>
                <a:latin typeface="Helvetica Neue" panose="02000503000000020004" pitchFamily="2" charset="0"/>
              </a:rPr>
              <a:t>DermNet NZ (2023) </a:t>
            </a:r>
            <a:r>
              <a:rPr lang="en-GB" sz="1000" i="1">
                <a:effectLst/>
                <a:latin typeface="Helvetica Neue" panose="02000503000000020004" pitchFamily="2" charset="0"/>
              </a:rPr>
              <a:t>Melanoma</a:t>
            </a:r>
            <a:r>
              <a:rPr lang="en-GB" sz="1000">
                <a:effectLst/>
                <a:latin typeface="Helvetica Neue" panose="02000503000000020004" pitchFamily="2" charset="0"/>
              </a:rPr>
              <a:t>. Available at: https://dermnetnz.org (Accessed: [insert date]).</a:t>
            </a:r>
          </a:p>
          <a:p>
            <a:pPr marL="0" indent="0">
              <a:buNone/>
            </a:pPr>
            <a:br>
              <a:rPr lang="en-GB" sz="1000">
                <a:effectLst/>
                <a:latin typeface="Helvetica Neue" panose="02000503000000020004" pitchFamily="2" charset="0"/>
              </a:rPr>
            </a:br>
            <a:endParaRPr lang="en-GB" sz="1000">
              <a:effectLst/>
              <a:latin typeface="Helvetica Neue" panose="02000503000000020004" pitchFamily="2" charset="0"/>
            </a:endParaRPr>
          </a:p>
          <a:p>
            <a:r>
              <a:rPr lang="en-GB" sz="1000">
                <a:effectLst/>
                <a:latin typeface="Helvetica Neue" panose="02000503000000020004" pitchFamily="2" charset="0"/>
              </a:rPr>
              <a:t>NHS (2023) </a:t>
            </a:r>
            <a:r>
              <a:rPr lang="en-GB" sz="1000" i="1">
                <a:effectLst/>
                <a:latin typeface="Helvetica Neue" panose="02000503000000020004" pitchFamily="2" charset="0"/>
              </a:rPr>
              <a:t>Melanoma skin cancer</a:t>
            </a:r>
            <a:r>
              <a:rPr lang="en-GB" sz="1000">
                <a:effectLst/>
                <a:latin typeface="Helvetica Neue" panose="02000503000000020004" pitchFamily="2" charset="0"/>
              </a:rPr>
              <a:t>. Available at: https://www.nhs.uk (Accessed: [insert date]).</a:t>
            </a:r>
          </a:p>
          <a:p>
            <a:pPr marL="0" indent="0">
              <a:buNone/>
            </a:pPr>
            <a:br>
              <a:rPr lang="en-GB" sz="1000">
                <a:effectLst/>
                <a:latin typeface="Helvetica Neue" panose="02000503000000020004" pitchFamily="2" charset="0"/>
              </a:rPr>
            </a:br>
            <a:endParaRPr lang="en-GB" sz="1000">
              <a:effectLst/>
              <a:latin typeface="Helvetica Neue" panose="02000503000000020004" pitchFamily="2" charset="0"/>
            </a:endParaRPr>
          </a:p>
          <a:p>
            <a:r>
              <a:rPr lang="en-GB" sz="1000">
                <a:effectLst/>
                <a:latin typeface="Helvetica Neue" panose="02000503000000020004" pitchFamily="2" charset="0"/>
              </a:rPr>
              <a:t>NICE (2022) </a:t>
            </a:r>
            <a:r>
              <a:rPr lang="en-GB" sz="1000" i="1">
                <a:effectLst/>
                <a:latin typeface="Helvetica Neue" panose="02000503000000020004" pitchFamily="2" charset="0"/>
              </a:rPr>
              <a:t>Melanoma: assessment and management (NG14)</a:t>
            </a:r>
            <a:r>
              <a:rPr lang="en-GB" sz="1000">
                <a:effectLst/>
                <a:latin typeface="Helvetica Neue" panose="02000503000000020004" pitchFamily="2" charset="0"/>
              </a:rPr>
              <a:t>. Available at: https://www.nice.org.uk (Accessed: [insert date]).</a:t>
            </a:r>
          </a:p>
          <a:p>
            <a:pPr marL="0" indent="0">
              <a:buNone/>
            </a:pPr>
            <a:br>
              <a:rPr lang="en-GB" sz="1000">
                <a:effectLst/>
                <a:latin typeface="Helvetica Neue" panose="02000503000000020004" pitchFamily="2" charset="0"/>
              </a:rPr>
            </a:br>
            <a:endParaRPr lang="en-GB" sz="1000">
              <a:effectLst/>
              <a:latin typeface="Helvetica Neue" panose="02000503000000020004" pitchFamily="2" charset="0"/>
            </a:endParaRPr>
          </a:p>
          <a:p>
            <a:r>
              <a:rPr lang="en-GB" sz="1000">
                <a:effectLst/>
                <a:latin typeface="Helvetica Neue" panose="02000503000000020004" pitchFamily="2" charset="0"/>
              </a:rPr>
              <a:t>Patient.info (2023) </a:t>
            </a:r>
            <a:r>
              <a:rPr lang="en-GB" sz="1000" i="1">
                <a:effectLst/>
                <a:latin typeface="Helvetica Neue" panose="02000503000000020004" pitchFamily="2" charset="0"/>
              </a:rPr>
              <a:t>Melanoma</a:t>
            </a:r>
            <a:r>
              <a:rPr lang="en-GB" sz="1000">
                <a:effectLst/>
                <a:latin typeface="Helvetica Neue" panose="02000503000000020004" pitchFamily="2" charset="0"/>
              </a:rPr>
              <a:t>. Available at: https://patient.info (Accessed: [insert date]).</a:t>
            </a:r>
            <a:br>
              <a:rPr lang="en-GB" sz="1000">
                <a:effectLst/>
                <a:latin typeface="Helvetica Neue" panose="02000503000000020004" pitchFamily="2" charset="0"/>
              </a:rPr>
            </a:br>
            <a:endParaRPr lang="en-GB" sz="1000">
              <a:effectLst/>
              <a:latin typeface="Helvetica Neue" panose="02000503000000020004" pitchFamily="2" charset="0"/>
            </a:endParaRPr>
          </a:p>
          <a:p>
            <a:r>
              <a:rPr lang="en-GB" sz="1000">
                <a:effectLst/>
                <a:latin typeface="Helvetica Neue" panose="02000503000000020004" pitchFamily="2" charset="0"/>
              </a:rPr>
              <a:t>Tortora, G. and Derrickson, B. (2021) </a:t>
            </a:r>
            <a:r>
              <a:rPr lang="en-GB" sz="1000" i="1">
                <a:effectLst/>
                <a:latin typeface="Helvetica Neue" panose="02000503000000020004" pitchFamily="2" charset="0"/>
              </a:rPr>
              <a:t>Principles of Anatomy and Physiology</a:t>
            </a:r>
            <a:r>
              <a:rPr lang="en-GB" sz="1000">
                <a:effectLst/>
                <a:latin typeface="Helvetica Neue" panose="02000503000000020004" pitchFamily="2" charset="0"/>
              </a:rPr>
              <a:t>. 16th edn. Hoboken: Wiley.</a:t>
            </a:r>
          </a:p>
          <a:p>
            <a:pPr marL="0" indent="0">
              <a:buNone/>
            </a:pPr>
            <a:br>
              <a:rPr lang="en-GB" sz="1000">
                <a:effectLst/>
                <a:latin typeface="Helvetica Neue" panose="02000503000000020004" pitchFamily="2" charset="0"/>
              </a:rPr>
            </a:br>
            <a:endParaRPr lang="en-GB" sz="1000">
              <a:effectLst/>
              <a:latin typeface="Helvetica Neue" panose="02000503000000020004" pitchFamily="2" charset="0"/>
            </a:endParaRPr>
          </a:p>
          <a:p>
            <a:r>
              <a:rPr lang="en-GB" sz="1000">
                <a:effectLst/>
                <a:latin typeface="Helvetica Neue" panose="02000503000000020004" pitchFamily="2" charset="0"/>
              </a:rPr>
              <a:t>World Health Organization (2022) </a:t>
            </a:r>
            <a:r>
              <a:rPr lang="en-GB" sz="1000" i="1">
                <a:effectLst/>
                <a:latin typeface="Helvetica Neue" panose="02000503000000020004" pitchFamily="2" charset="0"/>
              </a:rPr>
              <a:t>Skin cancers</a:t>
            </a:r>
            <a:r>
              <a:rPr lang="en-GB" sz="1000">
                <a:effectLst/>
                <a:latin typeface="Helvetica Neue" panose="02000503000000020004" pitchFamily="2" charset="0"/>
              </a:rPr>
              <a:t>. Available at: https://www.who.int (Accessed: [insert date]).</a:t>
            </a:r>
          </a:p>
          <a:p>
            <a:pPr marL="0" indent="0">
              <a:buNone/>
            </a:pPr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27987932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 Name: Amie Fofana  Student ID:2407525 Module: Introduction to Physiology (BMHP5023) Lecturer: Robert Nartowski Internal Verifier: Dr Eleni Koutsogeorgou-Andreou   </vt:lpstr>
      <vt:lpstr>Presentation Slides</vt:lpstr>
      <vt:lpstr>Introduction</vt:lpstr>
      <vt:lpstr>Skin Anatomy </vt:lpstr>
      <vt:lpstr> </vt:lpstr>
      <vt:lpstr>What Is Melanoma? </vt:lpstr>
      <vt:lpstr>Effect of Melanoma on skin function </vt:lpstr>
      <vt:lpstr>Pretend Patient (Mr C) </vt:lpstr>
      <vt:lpstr> Risk Factors </vt:lpstr>
      <vt:lpstr>Assessment &amp; Monitoring </vt:lpstr>
      <vt:lpstr> Treatment Options </vt:lpstr>
      <vt:lpstr>Daily Care Routine </vt:lpstr>
      <vt:lpstr> Lifestyle Recommendations </vt:lpstr>
      <vt:lpstr>Communication, Issues and Ethics </vt:lpstr>
      <vt:lpstr>Summary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Amie Fofana Fofana (2407525)</dc:creator>
  <cp:revision>1</cp:revision>
  <dcterms:created xsi:type="dcterms:W3CDTF">2025-11-15T20:08:11Z</dcterms:created>
  <dcterms:modified xsi:type="dcterms:W3CDTF">2025-11-16T22:17:15Z</dcterms:modified>
</cp:coreProperties>
</file>