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</p:sldIdLst>
  <p:sldSz cx="12188952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274320" y="137160"/>
            <a:ext cx="1161288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400" b="1"/>
            </a:pPr>
            <a:r>
              <a:t>Organisational Factors Influencing Employee Performance at Proper Snacks UK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228600" y="731520"/>
            <a:ext cx="2743200" cy="56692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b="1" sz="1800"/>
            </a:pPr>
            <a:r>
              <a:t>Aim</a:t>
            </a:r>
          </a:p>
          <a:p>
            <a:pPr>
              <a:defRPr sz="1200"/>
            </a:pPr>
            <a:r>
              <a:t>• Investigate organisational factors affecting employee performance.</a:t>
            </a:r>
          </a:p>
          <a:p>
            <a:pPr>
              <a:defRPr sz="1200"/>
            </a:pPr>
            <a:r>
              <a:t>• Case organisation: Proper Snacks UK.</a:t>
            </a:r>
          </a:p>
          <a:p>
            <a:pPr>
              <a:defRPr sz="1200"/>
            </a:pPr>
            <a:r>
              <a:t>• Develop evidence-based recommendations.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3154680" y="731520"/>
            <a:ext cx="2743200" cy="56692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b="1" sz="1800"/>
            </a:pPr>
            <a:r>
              <a:t>Methodology</a:t>
            </a:r>
          </a:p>
          <a:p>
            <a:pPr>
              <a:defRPr sz="1200"/>
            </a:pPr>
            <a:r>
              <a:t>• Interpretivist philosophy.</a:t>
            </a:r>
          </a:p>
          <a:p>
            <a:pPr>
              <a:defRPr sz="1200"/>
            </a:pPr>
            <a:r>
              <a:t>• Qualitative systematic literature review.</a:t>
            </a:r>
          </a:p>
          <a:p>
            <a:pPr>
              <a:defRPr sz="1200"/>
            </a:pPr>
            <a:r>
              <a:t>• Secondary data from peer-reviewed journals/books.</a:t>
            </a:r>
          </a:p>
          <a:p>
            <a:pPr>
              <a:defRPr sz="1200"/>
            </a:pPr>
            <a:r>
              <a:t>• Databases: Google Scholar, Emerald, ScienceDirect, SpringerLink, Taylor &amp; Francis.</a:t>
            </a:r>
          </a:p>
          <a:p>
            <a:pPr>
              <a:defRPr sz="1200"/>
            </a:pPr>
            <a:r>
              <a:t>• 520 records identified; 55 studies included.</a:t>
            </a:r>
          </a:p>
          <a:p>
            <a:pPr>
              <a:defRPr sz="1200"/>
            </a:pPr>
            <a:r>
              <a:t>• Thematic analysis.</a:t>
            </a:r>
          </a:p>
          <a:p>
            <a:pPr>
              <a:defRPr sz="1200"/>
            </a:pPr>
            <a:r>
              <a:t>• Credibility ensured through transparent search and selection criteria.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080760" y="731520"/>
            <a:ext cx="2743200" cy="56692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b="1" sz="1800"/>
            </a:pPr>
            <a:r>
              <a:t>Key Findings</a:t>
            </a:r>
          </a:p>
          <a:p>
            <a:pPr>
              <a:defRPr sz="1200"/>
            </a:pPr>
            <a:r>
              <a:t>• Performance depends on leadership, communication, motivation, support and engagement.</a:t>
            </a:r>
          </a:p>
          <a:p>
            <a:pPr>
              <a:defRPr sz="1200"/>
            </a:pPr>
            <a:r>
              <a:t>• Clear communication improves trust and coordination.</a:t>
            </a:r>
          </a:p>
          <a:p>
            <a:pPr>
              <a:defRPr sz="1200"/>
            </a:pPr>
            <a:r>
              <a:t>• Supportive leadership increases motivation.</a:t>
            </a:r>
          </a:p>
          <a:p>
            <a:pPr>
              <a:defRPr sz="1200"/>
            </a:pPr>
            <a:r>
              <a:t>• Recognition and organisational support strengthen commitment.</a:t>
            </a:r>
          </a:p>
          <a:p>
            <a:pPr>
              <a:defRPr sz="1200"/>
            </a:pPr>
            <a:r>
              <a:t>• Poor communication and weak leadership reduce performance.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9006840" y="731520"/>
            <a:ext cx="2743200" cy="56692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b="1" sz="1800"/>
            </a:pPr>
            <a:r>
              <a:t>Recommendations</a:t>
            </a:r>
          </a:p>
          <a:p>
            <a:pPr>
              <a:defRPr sz="1200"/>
            </a:pPr>
            <a:r>
              <a:t>• Improve internal communication.</a:t>
            </a:r>
          </a:p>
          <a:p>
            <a:pPr>
              <a:defRPr sz="1200"/>
            </a:pPr>
            <a:r>
              <a:t>• Develop leadership capability.</a:t>
            </a:r>
          </a:p>
          <a:p>
            <a:pPr>
              <a:defRPr sz="1200"/>
            </a:pPr>
            <a:r>
              <a:t>• Increase training opportunities.</a:t>
            </a:r>
          </a:p>
          <a:p>
            <a:pPr>
              <a:defRPr sz="1200"/>
            </a:pPr>
            <a:r>
              <a:t>• Strengthen employee recognition.</a:t>
            </a:r>
          </a:p>
          <a:p>
            <a:pPr>
              <a:defRPr sz="1200"/>
            </a:pPr>
            <a:r>
              <a:t>• Prioritise wellbeing.</a:t>
            </a:r>
          </a:p>
          <a:p>
            <a:pPr>
              <a:defRPr sz="1200"/>
            </a:pPr>
            <a:r>
              <a:t>• Encourage employee participation in decisions.</a:t>
            </a:r>
          </a:p>
          <a:p>
            <a:pPr>
              <a:defRPr sz="1200"/>
            </a:pPr>
            <a:r>
              <a:t>• Outcome: Better engagement, productivity and organisational performance.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