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4C8048-26B5-5407-0A21-E94580A7294B}" v="579" dt="2024-05-03T18:31:43.7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isha Verhelst-Lewis (2300821)" userId="S::2300821@student.uwtsd.ac.uk::248755fa-1a05-4d39-b3ec-bf736b31df6b" providerId="AD" clId="Web-{634C8048-26B5-5407-0A21-E94580A7294B}"/>
    <pc:docChg chg="addSld modSld addMainMaster delMainMaster">
      <pc:chgData name="Elisha Verhelst-Lewis (2300821)" userId="S::2300821@student.uwtsd.ac.uk::248755fa-1a05-4d39-b3ec-bf736b31df6b" providerId="AD" clId="Web-{634C8048-26B5-5407-0A21-E94580A7294B}" dt="2024-05-03T18:31:43.105" v="562" actId="20577"/>
      <pc:docMkLst>
        <pc:docMk/>
      </pc:docMkLst>
      <pc:sldChg chg="addSp delSp modSp mod setBg modClrScheme delDesignElem chgLayout">
        <pc:chgData name="Elisha Verhelst-Lewis (2300821)" userId="S::2300821@student.uwtsd.ac.uk::248755fa-1a05-4d39-b3ec-bf736b31df6b" providerId="AD" clId="Web-{634C8048-26B5-5407-0A21-E94580A7294B}" dt="2024-05-03T18:11:22.765" v="82"/>
        <pc:sldMkLst>
          <pc:docMk/>
          <pc:sldMk cId="109857222" sldId="256"/>
        </pc:sldMkLst>
        <pc:spChg chg="mod ord">
          <ac:chgData name="Elisha Verhelst-Lewis (2300821)" userId="S::2300821@student.uwtsd.ac.uk::248755fa-1a05-4d39-b3ec-bf736b31df6b" providerId="AD" clId="Web-{634C8048-26B5-5407-0A21-E94580A7294B}" dt="2024-05-03T18:11:22.765" v="82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Elisha Verhelst-Lewis (2300821)" userId="S::2300821@student.uwtsd.ac.uk::248755fa-1a05-4d39-b3ec-bf736b31df6b" providerId="AD" clId="Web-{634C8048-26B5-5407-0A21-E94580A7294B}" dt="2024-05-03T18:11:22.765" v="82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Elisha Verhelst-Lewis (2300821)" userId="S::2300821@student.uwtsd.ac.uk::248755fa-1a05-4d39-b3ec-bf736b31df6b" providerId="AD" clId="Web-{634C8048-26B5-5407-0A21-E94580A7294B}" dt="2024-05-03T18:07:46.213" v="55"/>
          <ac:spMkLst>
            <pc:docMk/>
            <pc:sldMk cId="109857222" sldId="256"/>
            <ac:spMk id="8" creationId="{1A3C89F8-0D2F-47FF-B903-151248265F47}"/>
          </ac:spMkLst>
        </pc:spChg>
        <pc:spChg chg="add del">
          <ac:chgData name="Elisha Verhelst-Lewis (2300821)" userId="S::2300821@student.uwtsd.ac.uk::248755fa-1a05-4d39-b3ec-bf736b31df6b" providerId="AD" clId="Web-{634C8048-26B5-5407-0A21-E94580A7294B}" dt="2024-05-03T18:07:25.151" v="53"/>
          <ac:spMkLst>
            <pc:docMk/>
            <pc:sldMk cId="109857222" sldId="256"/>
            <ac:spMk id="9" creationId="{9B7AD9F6-8CE7-4299-8FC6-328F4DCD3FF9}"/>
          </ac:spMkLst>
        </pc:spChg>
        <pc:spChg chg="add del">
          <ac:chgData name="Elisha Verhelst-Lewis (2300821)" userId="S::2300821@student.uwtsd.ac.uk::248755fa-1a05-4d39-b3ec-bf736b31df6b" providerId="AD" clId="Web-{634C8048-26B5-5407-0A21-E94580A7294B}" dt="2024-05-03T18:07:46.213" v="55"/>
          <ac:spMkLst>
            <pc:docMk/>
            <pc:sldMk cId="109857222" sldId="256"/>
            <ac:spMk id="10" creationId="{C5CB530E-515E-412C-9DF1-5F8FFBD6F383}"/>
          </ac:spMkLst>
        </pc:spChg>
        <pc:spChg chg="add del">
          <ac:chgData name="Elisha Verhelst-Lewis (2300821)" userId="S::2300821@student.uwtsd.ac.uk::248755fa-1a05-4d39-b3ec-bf736b31df6b" providerId="AD" clId="Web-{634C8048-26B5-5407-0A21-E94580A7294B}" dt="2024-05-03T18:07:25.151" v="53"/>
          <ac:spMkLst>
            <pc:docMk/>
            <pc:sldMk cId="109857222" sldId="256"/>
            <ac:spMk id="11" creationId="{F49775AF-8896-43EE-92C6-83497D6DC56F}"/>
          </ac:spMkLst>
        </pc:spChg>
        <pc:spChg chg="add del">
          <ac:chgData name="Elisha Verhelst-Lewis (2300821)" userId="S::2300821@student.uwtsd.ac.uk::248755fa-1a05-4d39-b3ec-bf736b31df6b" providerId="AD" clId="Web-{634C8048-26B5-5407-0A21-E94580A7294B}" dt="2024-05-03T18:07:46.213" v="55"/>
          <ac:spMkLst>
            <pc:docMk/>
            <pc:sldMk cId="109857222" sldId="256"/>
            <ac:spMk id="12" creationId="{712D4376-A578-4FF1-94FC-245E7A6A489F}"/>
          </ac:spMkLst>
        </pc:spChg>
        <pc:spChg chg="add del">
          <ac:chgData name="Elisha Verhelst-Lewis (2300821)" userId="S::2300821@student.uwtsd.ac.uk::248755fa-1a05-4d39-b3ec-bf736b31df6b" providerId="AD" clId="Web-{634C8048-26B5-5407-0A21-E94580A7294B}" dt="2024-05-03T18:07:46.213" v="55"/>
          <ac:spMkLst>
            <pc:docMk/>
            <pc:sldMk cId="109857222" sldId="256"/>
            <ac:spMk id="14" creationId="{AEA7509D-F04F-40CB-A0B3-EEF16499CC9F}"/>
          </ac:spMkLst>
        </pc:spChg>
        <pc:spChg chg="add del">
          <ac:chgData name="Elisha Verhelst-Lewis (2300821)" userId="S::2300821@student.uwtsd.ac.uk::248755fa-1a05-4d39-b3ec-bf736b31df6b" providerId="AD" clId="Web-{634C8048-26B5-5407-0A21-E94580A7294B}" dt="2024-05-03T18:07:46.213" v="55"/>
          <ac:spMkLst>
            <pc:docMk/>
            <pc:sldMk cId="109857222" sldId="256"/>
            <ac:spMk id="18" creationId="{508BEF50-7B1E-49A4-BC19-5F4F1D755E64}"/>
          </ac:spMkLst>
        </pc:spChg>
        <pc:spChg chg="add del">
          <ac:chgData name="Elisha Verhelst-Lewis (2300821)" userId="S::2300821@student.uwtsd.ac.uk::248755fa-1a05-4d39-b3ec-bf736b31df6b" providerId="AD" clId="Web-{634C8048-26B5-5407-0A21-E94580A7294B}" dt="2024-05-03T18:07:46.213" v="55"/>
          <ac:spMkLst>
            <pc:docMk/>
            <pc:sldMk cId="109857222" sldId="256"/>
            <ac:spMk id="20" creationId="{3FBAD350-5664-4811-A208-657FB882D350}"/>
          </ac:spMkLst>
        </pc:spChg>
        <pc:spChg chg="add del">
          <ac:chgData name="Elisha Verhelst-Lewis (2300821)" userId="S::2300821@student.uwtsd.ac.uk::248755fa-1a05-4d39-b3ec-bf736b31df6b" providerId="AD" clId="Web-{634C8048-26B5-5407-0A21-E94580A7294B}" dt="2024-05-03T18:07:46.213" v="55"/>
          <ac:spMkLst>
            <pc:docMk/>
            <pc:sldMk cId="109857222" sldId="256"/>
            <ac:spMk id="22" creationId="{C39ADB8F-D187-49D7-BDCF-C1B6DC727068}"/>
          </ac:spMkLst>
        </pc:spChg>
        <pc:spChg chg="add del">
          <ac:chgData name="Elisha Verhelst-Lewis (2300821)" userId="S::2300821@student.uwtsd.ac.uk::248755fa-1a05-4d39-b3ec-bf736b31df6b" providerId="AD" clId="Web-{634C8048-26B5-5407-0A21-E94580A7294B}" dt="2024-05-03T18:09:36.872" v="75"/>
          <ac:spMkLst>
            <pc:docMk/>
            <pc:sldMk cId="109857222" sldId="256"/>
            <ac:spMk id="24" creationId="{4522B21E-B2B9-4C72-9A71-C87EFD137480}"/>
          </ac:spMkLst>
        </pc:spChg>
        <pc:spChg chg="add del">
          <ac:chgData name="Elisha Verhelst-Lewis (2300821)" userId="S::2300821@student.uwtsd.ac.uk::248755fa-1a05-4d39-b3ec-bf736b31df6b" providerId="AD" clId="Web-{634C8048-26B5-5407-0A21-E94580A7294B}" dt="2024-05-03T18:09:36.872" v="75"/>
          <ac:spMkLst>
            <pc:docMk/>
            <pc:sldMk cId="109857222" sldId="256"/>
            <ac:spMk id="25" creationId="{5EB7D2A2-F448-44D4-938C-DC84CBCB3B1E}"/>
          </ac:spMkLst>
        </pc:spChg>
        <pc:spChg chg="add del">
          <ac:chgData name="Elisha Verhelst-Lewis (2300821)" userId="S::2300821@student.uwtsd.ac.uk::248755fa-1a05-4d39-b3ec-bf736b31df6b" providerId="AD" clId="Web-{634C8048-26B5-5407-0A21-E94580A7294B}" dt="2024-05-03T18:09:36.872" v="75"/>
          <ac:spMkLst>
            <pc:docMk/>
            <pc:sldMk cId="109857222" sldId="256"/>
            <ac:spMk id="26" creationId="{871AEA07-1E14-44B4-8E55-64EF049CD66F}"/>
          </ac:spMkLst>
        </pc:spChg>
        <pc:picChg chg="add del">
          <ac:chgData name="Elisha Verhelst-Lewis (2300821)" userId="S::2300821@student.uwtsd.ac.uk::248755fa-1a05-4d39-b3ec-bf736b31df6b" providerId="AD" clId="Web-{634C8048-26B5-5407-0A21-E94580A7294B}" dt="2024-05-03T18:07:25.151" v="53"/>
          <ac:picMkLst>
            <pc:docMk/>
            <pc:sldMk cId="109857222" sldId="256"/>
            <ac:picMk id="5" creationId="{E2D83D6C-AE5B-4E5F-BCD4-ECA7F8EF14F8}"/>
          </ac:picMkLst>
        </pc:picChg>
        <pc:cxnChg chg="add del">
          <ac:chgData name="Elisha Verhelst-Lewis (2300821)" userId="S::2300821@student.uwtsd.ac.uk::248755fa-1a05-4d39-b3ec-bf736b31df6b" providerId="AD" clId="Web-{634C8048-26B5-5407-0A21-E94580A7294B}" dt="2024-05-03T18:07:46.213" v="55"/>
          <ac:cxnSpMkLst>
            <pc:docMk/>
            <pc:sldMk cId="109857222" sldId="256"/>
            <ac:cxnSpMk id="16" creationId="{56020367-4FD5-4596-8E10-C5F095CD8DBF}"/>
          </ac:cxnSpMkLst>
        </pc:cxnChg>
        <pc:cxnChg chg="add del">
          <ac:chgData name="Elisha Verhelst-Lewis (2300821)" userId="S::2300821@student.uwtsd.ac.uk::248755fa-1a05-4d39-b3ec-bf736b31df6b" providerId="AD" clId="Web-{634C8048-26B5-5407-0A21-E94580A7294B}" dt="2024-05-03T18:09:36.872" v="75"/>
          <ac:cxnSpMkLst>
            <pc:docMk/>
            <pc:sldMk cId="109857222" sldId="256"/>
            <ac:cxnSpMk id="27" creationId="{F7C8EA93-3210-4C62-99E9-153C275E3A87}"/>
          </ac:cxnSpMkLst>
        </pc:cxnChg>
      </pc:sldChg>
      <pc:sldChg chg="modSp new mod modClrScheme chgLayout">
        <pc:chgData name="Elisha Verhelst-Lewis (2300821)" userId="S::2300821@student.uwtsd.ac.uk::248755fa-1a05-4d39-b3ec-bf736b31df6b" providerId="AD" clId="Web-{634C8048-26B5-5407-0A21-E94580A7294B}" dt="2024-05-03T18:15:11.302" v="195" actId="20577"/>
        <pc:sldMkLst>
          <pc:docMk/>
          <pc:sldMk cId="3698653328" sldId="257"/>
        </pc:sldMkLst>
        <pc:spChg chg="mod ord">
          <ac:chgData name="Elisha Verhelst-Lewis (2300821)" userId="S::2300821@student.uwtsd.ac.uk::248755fa-1a05-4d39-b3ec-bf736b31df6b" providerId="AD" clId="Web-{634C8048-26B5-5407-0A21-E94580A7294B}" dt="2024-05-03T18:11:22.765" v="82"/>
          <ac:spMkLst>
            <pc:docMk/>
            <pc:sldMk cId="3698653328" sldId="257"/>
            <ac:spMk id="2" creationId="{1645FC06-09B1-1B66-1980-037F7AAD6F1B}"/>
          </ac:spMkLst>
        </pc:spChg>
        <pc:spChg chg="mod ord">
          <ac:chgData name="Elisha Verhelst-Lewis (2300821)" userId="S::2300821@student.uwtsd.ac.uk::248755fa-1a05-4d39-b3ec-bf736b31df6b" providerId="AD" clId="Web-{634C8048-26B5-5407-0A21-E94580A7294B}" dt="2024-05-03T18:15:11.302" v="195" actId="20577"/>
          <ac:spMkLst>
            <pc:docMk/>
            <pc:sldMk cId="3698653328" sldId="257"/>
            <ac:spMk id="3" creationId="{1CA8130E-DE1D-9F82-056B-5FEF44E73947}"/>
          </ac:spMkLst>
        </pc:spChg>
      </pc:sldChg>
      <pc:sldChg chg="modSp new mod modClrScheme chgLayout">
        <pc:chgData name="Elisha Verhelst-Lewis (2300821)" userId="S::2300821@student.uwtsd.ac.uk::248755fa-1a05-4d39-b3ec-bf736b31df6b" providerId="AD" clId="Web-{634C8048-26B5-5407-0A21-E94580A7294B}" dt="2024-05-03T18:18:44.056" v="254" actId="20577"/>
        <pc:sldMkLst>
          <pc:docMk/>
          <pc:sldMk cId="1245541829" sldId="258"/>
        </pc:sldMkLst>
        <pc:spChg chg="mod ord">
          <ac:chgData name="Elisha Verhelst-Lewis (2300821)" userId="S::2300821@student.uwtsd.ac.uk::248755fa-1a05-4d39-b3ec-bf736b31df6b" providerId="AD" clId="Web-{634C8048-26B5-5407-0A21-E94580A7294B}" dt="2024-05-03T18:11:22.765" v="82"/>
          <ac:spMkLst>
            <pc:docMk/>
            <pc:sldMk cId="1245541829" sldId="258"/>
            <ac:spMk id="2" creationId="{E67D972B-716C-5C7A-544A-6F78B9D266C8}"/>
          </ac:spMkLst>
        </pc:spChg>
        <pc:spChg chg="mod ord">
          <ac:chgData name="Elisha Verhelst-Lewis (2300821)" userId="S::2300821@student.uwtsd.ac.uk::248755fa-1a05-4d39-b3ec-bf736b31df6b" providerId="AD" clId="Web-{634C8048-26B5-5407-0A21-E94580A7294B}" dt="2024-05-03T18:18:44.056" v="254" actId="20577"/>
          <ac:spMkLst>
            <pc:docMk/>
            <pc:sldMk cId="1245541829" sldId="258"/>
            <ac:spMk id="3" creationId="{69C4A49E-F5F7-B677-C4B9-970202C5FC0D}"/>
          </ac:spMkLst>
        </pc:spChg>
      </pc:sldChg>
      <pc:sldChg chg="modSp new mod modClrScheme chgLayout">
        <pc:chgData name="Elisha Verhelst-Lewis (2300821)" userId="S::2300821@student.uwtsd.ac.uk::248755fa-1a05-4d39-b3ec-bf736b31df6b" providerId="AD" clId="Web-{634C8048-26B5-5407-0A21-E94580A7294B}" dt="2024-05-03T18:20:14.433" v="296" actId="20577"/>
        <pc:sldMkLst>
          <pc:docMk/>
          <pc:sldMk cId="3041364092" sldId="259"/>
        </pc:sldMkLst>
        <pc:spChg chg="mod ord">
          <ac:chgData name="Elisha Verhelst-Lewis (2300821)" userId="S::2300821@student.uwtsd.ac.uk::248755fa-1a05-4d39-b3ec-bf736b31df6b" providerId="AD" clId="Web-{634C8048-26B5-5407-0A21-E94580A7294B}" dt="2024-05-03T18:11:22.765" v="82"/>
          <ac:spMkLst>
            <pc:docMk/>
            <pc:sldMk cId="3041364092" sldId="259"/>
            <ac:spMk id="2" creationId="{1EA01F6A-07EC-D0D1-805B-ABCF69BC3A2B}"/>
          </ac:spMkLst>
        </pc:spChg>
        <pc:spChg chg="mod ord">
          <ac:chgData name="Elisha Verhelst-Lewis (2300821)" userId="S::2300821@student.uwtsd.ac.uk::248755fa-1a05-4d39-b3ec-bf736b31df6b" providerId="AD" clId="Web-{634C8048-26B5-5407-0A21-E94580A7294B}" dt="2024-05-03T18:20:14.433" v="296" actId="20577"/>
          <ac:spMkLst>
            <pc:docMk/>
            <pc:sldMk cId="3041364092" sldId="259"/>
            <ac:spMk id="3" creationId="{4B386063-2B45-4B3D-E5DE-C472F677AA44}"/>
          </ac:spMkLst>
        </pc:spChg>
      </pc:sldChg>
      <pc:sldChg chg="modSp new mod modClrScheme chgLayout">
        <pc:chgData name="Elisha Verhelst-Lewis (2300821)" userId="S::2300821@student.uwtsd.ac.uk::248755fa-1a05-4d39-b3ec-bf736b31df6b" providerId="AD" clId="Web-{634C8048-26B5-5407-0A21-E94580A7294B}" dt="2024-05-03T18:22:47.718" v="379" actId="20577"/>
        <pc:sldMkLst>
          <pc:docMk/>
          <pc:sldMk cId="512827780" sldId="260"/>
        </pc:sldMkLst>
        <pc:spChg chg="mod ord">
          <ac:chgData name="Elisha Verhelst-Lewis (2300821)" userId="S::2300821@student.uwtsd.ac.uk::248755fa-1a05-4d39-b3ec-bf736b31df6b" providerId="AD" clId="Web-{634C8048-26B5-5407-0A21-E94580A7294B}" dt="2024-05-03T18:11:22.765" v="82"/>
          <ac:spMkLst>
            <pc:docMk/>
            <pc:sldMk cId="512827780" sldId="260"/>
            <ac:spMk id="2" creationId="{F79CA364-D025-7B83-79C3-279935CB3682}"/>
          </ac:spMkLst>
        </pc:spChg>
        <pc:spChg chg="mod ord">
          <ac:chgData name="Elisha Verhelst-Lewis (2300821)" userId="S::2300821@student.uwtsd.ac.uk::248755fa-1a05-4d39-b3ec-bf736b31df6b" providerId="AD" clId="Web-{634C8048-26B5-5407-0A21-E94580A7294B}" dt="2024-05-03T18:22:47.718" v="379" actId="20577"/>
          <ac:spMkLst>
            <pc:docMk/>
            <pc:sldMk cId="512827780" sldId="260"/>
            <ac:spMk id="3" creationId="{9571D99D-8ACD-F1CE-6E1C-01353272F4A7}"/>
          </ac:spMkLst>
        </pc:spChg>
      </pc:sldChg>
      <pc:sldChg chg="modSp new mod modClrScheme chgLayout">
        <pc:chgData name="Elisha Verhelst-Lewis (2300821)" userId="S::2300821@student.uwtsd.ac.uk::248755fa-1a05-4d39-b3ec-bf736b31df6b" providerId="AD" clId="Web-{634C8048-26B5-5407-0A21-E94580A7294B}" dt="2024-05-03T18:29:09.445" v="521" actId="20577"/>
        <pc:sldMkLst>
          <pc:docMk/>
          <pc:sldMk cId="636833457" sldId="261"/>
        </pc:sldMkLst>
        <pc:spChg chg="mod ord">
          <ac:chgData name="Elisha Verhelst-Lewis (2300821)" userId="S::2300821@student.uwtsd.ac.uk::248755fa-1a05-4d39-b3ec-bf736b31df6b" providerId="AD" clId="Web-{634C8048-26B5-5407-0A21-E94580A7294B}" dt="2024-05-03T18:22:51.531" v="387" actId="20577"/>
          <ac:spMkLst>
            <pc:docMk/>
            <pc:sldMk cId="636833457" sldId="261"/>
            <ac:spMk id="2" creationId="{6AAE08A7-7965-6B12-73CD-5B5167CAADEC}"/>
          </ac:spMkLst>
        </pc:spChg>
        <pc:spChg chg="mod ord">
          <ac:chgData name="Elisha Verhelst-Lewis (2300821)" userId="S::2300821@student.uwtsd.ac.uk::248755fa-1a05-4d39-b3ec-bf736b31df6b" providerId="AD" clId="Web-{634C8048-26B5-5407-0A21-E94580A7294B}" dt="2024-05-03T18:29:09.445" v="521" actId="20577"/>
          <ac:spMkLst>
            <pc:docMk/>
            <pc:sldMk cId="636833457" sldId="261"/>
            <ac:spMk id="3" creationId="{A5C2F1DC-E4A4-DD37-0F48-9F85C37E4635}"/>
          </ac:spMkLst>
        </pc:spChg>
        <pc:spChg chg="mod ord">
          <ac:chgData name="Elisha Verhelst-Lewis (2300821)" userId="S::2300821@student.uwtsd.ac.uk::248755fa-1a05-4d39-b3ec-bf736b31df6b" providerId="AD" clId="Web-{634C8048-26B5-5407-0A21-E94580A7294B}" dt="2024-05-03T18:11:22.765" v="82"/>
          <ac:spMkLst>
            <pc:docMk/>
            <pc:sldMk cId="636833457" sldId="261"/>
            <ac:spMk id="4" creationId="{3C4A1B7B-AD1B-5104-75DC-2B228283446B}"/>
          </ac:spMkLst>
        </pc:spChg>
        <pc:spChg chg="mod ord">
          <ac:chgData name="Elisha Verhelst-Lewis (2300821)" userId="S::2300821@student.uwtsd.ac.uk::248755fa-1a05-4d39-b3ec-bf736b31df6b" providerId="AD" clId="Web-{634C8048-26B5-5407-0A21-E94580A7294B}" dt="2024-05-03T18:11:22.765" v="82"/>
          <ac:spMkLst>
            <pc:docMk/>
            <pc:sldMk cId="636833457" sldId="261"/>
            <ac:spMk id="5" creationId="{E1816304-034C-9D17-988D-4A8CA34C4B10}"/>
          </ac:spMkLst>
        </pc:spChg>
        <pc:spChg chg="mod ord">
          <ac:chgData name="Elisha Verhelst-Lewis (2300821)" userId="S::2300821@student.uwtsd.ac.uk::248755fa-1a05-4d39-b3ec-bf736b31df6b" providerId="AD" clId="Web-{634C8048-26B5-5407-0A21-E94580A7294B}" dt="2024-05-03T18:11:22.765" v="82"/>
          <ac:spMkLst>
            <pc:docMk/>
            <pc:sldMk cId="636833457" sldId="261"/>
            <ac:spMk id="6" creationId="{5A16AFFB-F3D8-6044-BDC0-309F47570356}"/>
          </ac:spMkLst>
        </pc:spChg>
      </pc:sldChg>
      <pc:sldChg chg="addSp delSp modSp new">
        <pc:chgData name="Elisha Verhelst-Lewis (2300821)" userId="S::2300821@student.uwtsd.ac.uk::248755fa-1a05-4d39-b3ec-bf736b31df6b" providerId="AD" clId="Web-{634C8048-26B5-5407-0A21-E94580A7294B}" dt="2024-05-03T18:31:43.105" v="562" actId="20577"/>
        <pc:sldMkLst>
          <pc:docMk/>
          <pc:sldMk cId="1072964414" sldId="262"/>
        </pc:sldMkLst>
        <pc:spChg chg="mod">
          <ac:chgData name="Elisha Verhelst-Lewis (2300821)" userId="S::2300821@student.uwtsd.ac.uk::248755fa-1a05-4d39-b3ec-bf736b31df6b" providerId="AD" clId="Web-{634C8048-26B5-5407-0A21-E94580A7294B}" dt="2024-05-03T18:30:42.588" v="526" actId="20577"/>
          <ac:spMkLst>
            <pc:docMk/>
            <pc:sldMk cId="1072964414" sldId="262"/>
            <ac:spMk id="2" creationId="{72AD65A1-9058-D61C-F588-EE8101C0C957}"/>
          </ac:spMkLst>
        </pc:spChg>
        <pc:spChg chg="add del mod">
          <ac:chgData name="Elisha Verhelst-Lewis (2300821)" userId="S::2300821@student.uwtsd.ac.uk::248755fa-1a05-4d39-b3ec-bf736b31df6b" providerId="AD" clId="Web-{634C8048-26B5-5407-0A21-E94580A7294B}" dt="2024-05-03T18:31:43.105" v="562" actId="20577"/>
          <ac:spMkLst>
            <pc:docMk/>
            <pc:sldMk cId="1072964414" sldId="262"/>
            <ac:spMk id="3" creationId="{30D49EE8-CBED-0783-CA01-90E12484F239}"/>
          </ac:spMkLst>
        </pc:spChg>
      </pc:sldChg>
      <pc:sldMasterChg chg="del delSldLayout">
        <pc:chgData name="Elisha Verhelst-Lewis (2300821)" userId="S::2300821@student.uwtsd.ac.uk::248755fa-1a05-4d39-b3ec-bf736b31df6b" providerId="AD" clId="Web-{634C8048-26B5-5407-0A21-E94580A7294B}" dt="2024-05-03T18:09:36.872" v="75"/>
        <pc:sldMasterMkLst>
          <pc:docMk/>
          <pc:sldMasterMk cId="2460954070" sldId="2147483660"/>
        </pc:sldMasterMkLst>
        <pc:sldLayoutChg chg="del">
          <pc:chgData name="Elisha Verhelst-Lewis (2300821)" userId="S::2300821@student.uwtsd.ac.uk::248755fa-1a05-4d39-b3ec-bf736b31df6b" providerId="AD" clId="Web-{634C8048-26B5-5407-0A21-E94580A7294B}" dt="2024-05-03T18:09:36.872" v="7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Elisha Verhelst-Lewis (2300821)" userId="S::2300821@student.uwtsd.ac.uk::248755fa-1a05-4d39-b3ec-bf736b31df6b" providerId="AD" clId="Web-{634C8048-26B5-5407-0A21-E94580A7294B}" dt="2024-05-03T18:09:36.872" v="7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Elisha Verhelst-Lewis (2300821)" userId="S::2300821@student.uwtsd.ac.uk::248755fa-1a05-4d39-b3ec-bf736b31df6b" providerId="AD" clId="Web-{634C8048-26B5-5407-0A21-E94580A7294B}" dt="2024-05-03T18:09:36.872" v="7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Elisha Verhelst-Lewis (2300821)" userId="S::2300821@student.uwtsd.ac.uk::248755fa-1a05-4d39-b3ec-bf736b31df6b" providerId="AD" clId="Web-{634C8048-26B5-5407-0A21-E94580A7294B}" dt="2024-05-03T18:09:36.872" v="7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Elisha Verhelst-Lewis (2300821)" userId="S::2300821@student.uwtsd.ac.uk::248755fa-1a05-4d39-b3ec-bf736b31df6b" providerId="AD" clId="Web-{634C8048-26B5-5407-0A21-E94580A7294B}" dt="2024-05-03T18:09:36.872" v="7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Elisha Verhelst-Lewis (2300821)" userId="S::2300821@student.uwtsd.ac.uk::248755fa-1a05-4d39-b3ec-bf736b31df6b" providerId="AD" clId="Web-{634C8048-26B5-5407-0A21-E94580A7294B}" dt="2024-05-03T18:09:36.872" v="7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Elisha Verhelst-Lewis (2300821)" userId="S::2300821@student.uwtsd.ac.uk::248755fa-1a05-4d39-b3ec-bf736b31df6b" providerId="AD" clId="Web-{634C8048-26B5-5407-0A21-E94580A7294B}" dt="2024-05-03T18:09:36.872" v="7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Elisha Verhelst-Lewis (2300821)" userId="S::2300821@student.uwtsd.ac.uk::248755fa-1a05-4d39-b3ec-bf736b31df6b" providerId="AD" clId="Web-{634C8048-26B5-5407-0A21-E94580A7294B}" dt="2024-05-03T18:09:36.872" v="7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Elisha Verhelst-Lewis (2300821)" userId="S::2300821@student.uwtsd.ac.uk::248755fa-1a05-4d39-b3ec-bf736b31df6b" providerId="AD" clId="Web-{634C8048-26B5-5407-0A21-E94580A7294B}" dt="2024-05-03T18:09:36.872" v="7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Elisha Verhelst-Lewis (2300821)" userId="S::2300821@student.uwtsd.ac.uk::248755fa-1a05-4d39-b3ec-bf736b31df6b" providerId="AD" clId="Web-{634C8048-26B5-5407-0A21-E94580A7294B}" dt="2024-05-03T18:09:36.872" v="7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Elisha Verhelst-Lewis (2300821)" userId="S::2300821@student.uwtsd.ac.uk::248755fa-1a05-4d39-b3ec-bf736b31df6b" providerId="AD" clId="Web-{634C8048-26B5-5407-0A21-E94580A7294B}" dt="2024-05-03T18:09:36.872" v="7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Elisha Verhelst-Lewis (2300821)" userId="S::2300821@student.uwtsd.ac.uk::248755fa-1a05-4d39-b3ec-bf736b31df6b" providerId="AD" clId="Web-{634C8048-26B5-5407-0A21-E94580A7294B}" dt="2024-05-03T18:09:49.638" v="76"/>
        <pc:sldMasterMkLst>
          <pc:docMk/>
          <pc:sldMasterMk cId="203070183" sldId="2147483672"/>
        </pc:sldMasterMkLst>
        <pc:sldLayoutChg chg="add del mod replId">
          <pc:chgData name="Elisha Verhelst-Lewis (2300821)" userId="S::2300821@student.uwtsd.ac.uk::248755fa-1a05-4d39-b3ec-bf736b31df6b" providerId="AD" clId="Web-{634C8048-26B5-5407-0A21-E94580A7294B}" dt="2024-05-03T18:09:49.638" v="76"/>
          <pc:sldLayoutMkLst>
            <pc:docMk/>
            <pc:sldMasterMk cId="203070183" sldId="2147483672"/>
            <pc:sldLayoutMk cId="736364182" sldId="2147483673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09:49.638" v="76"/>
          <pc:sldLayoutMkLst>
            <pc:docMk/>
            <pc:sldMasterMk cId="203070183" sldId="2147483672"/>
            <pc:sldLayoutMk cId="3154506076" sldId="2147483674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09:49.638" v="76"/>
          <pc:sldLayoutMkLst>
            <pc:docMk/>
            <pc:sldMasterMk cId="203070183" sldId="2147483672"/>
            <pc:sldLayoutMk cId="3586280448" sldId="2147483675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09:49.638" v="76"/>
          <pc:sldLayoutMkLst>
            <pc:docMk/>
            <pc:sldMasterMk cId="203070183" sldId="2147483672"/>
            <pc:sldLayoutMk cId="1507124942" sldId="2147483676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09:49.638" v="76"/>
          <pc:sldLayoutMkLst>
            <pc:docMk/>
            <pc:sldMasterMk cId="203070183" sldId="2147483672"/>
            <pc:sldLayoutMk cId="491754868" sldId="2147483677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09:49.638" v="76"/>
          <pc:sldLayoutMkLst>
            <pc:docMk/>
            <pc:sldMasterMk cId="203070183" sldId="2147483672"/>
            <pc:sldLayoutMk cId="935463084" sldId="2147483678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09:49.638" v="76"/>
          <pc:sldLayoutMkLst>
            <pc:docMk/>
            <pc:sldMasterMk cId="203070183" sldId="2147483672"/>
            <pc:sldLayoutMk cId="4094733491" sldId="2147483679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09:49.638" v="76"/>
          <pc:sldLayoutMkLst>
            <pc:docMk/>
            <pc:sldMasterMk cId="203070183" sldId="2147483672"/>
            <pc:sldLayoutMk cId="2964380671" sldId="2147483680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09:49.638" v="76"/>
          <pc:sldLayoutMkLst>
            <pc:docMk/>
            <pc:sldMasterMk cId="203070183" sldId="2147483672"/>
            <pc:sldLayoutMk cId="631037134" sldId="2147483681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09:49.638" v="76"/>
          <pc:sldLayoutMkLst>
            <pc:docMk/>
            <pc:sldMasterMk cId="203070183" sldId="2147483672"/>
            <pc:sldLayoutMk cId="536869321" sldId="2147483682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09:49.638" v="76"/>
          <pc:sldLayoutMkLst>
            <pc:docMk/>
            <pc:sldMasterMk cId="203070183" sldId="2147483672"/>
            <pc:sldLayoutMk cId="1199401461" sldId="2147483683"/>
          </pc:sldLayoutMkLst>
        </pc:sldLayoutChg>
      </pc:sldMasterChg>
      <pc:sldMasterChg chg="add del addSldLayout delSldLayout modSldLayout">
        <pc:chgData name="Elisha Verhelst-Lewis (2300821)" userId="S::2300821@student.uwtsd.ac.uk::248755fa-1a05-4d39-b3ec-bf736b31df6b" providerId="AD" clId="Web-{634C8048-26B5-5407-0A21-E94580A7294B}" dt="2024-05-03T18:09:51.794" v="77"/>
        <pc:sldMasterMkLst>
          <pc:docMk/>
          <pc:sldMasterMk cId="824112883" sldId="2147483684"/>
        </pc:sldMasterMkLst>
        <pc:sldLayoutChg chg="add del mod replId">
          <pc:chgData name="Elisha Verhelst-Lewis (2300821)" userId="S::2300821@student.uwtsd.ac.uk::248755fa-1a05-4d39-b3ec-bf736b31df6b" providerId="AD" clId="Web-{634C8048-26B5-5407-0A21-E94580A7294B}" dt="2024-05-03T18:09:51.794" v="77"/>
          <pc:sldLayoutMkLst>
            <pc:docMk/>
            <pc:sldMasterMk cId="824112883" sldId="2147483684"/>
            <pc:sldLayoutMk cId="2658282935" sldId="2147483685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09:51.794" v="77"/>
          <pc:sldLayoutMkLst>
            <pc:docMk/>
            <pc:sldMasterMk cId="824112883" sldId="2147483684"/>
            <pc:sldLayoutMk cId="1132423606" sldId="2147483686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09:51.794" v="77"/>
          <pc:sldLayoutMkLst>
            <pc:docMk/>
            <pc:sldMasterMk cId="824112883" sldId="2147483684"/>
            <pc:sldLayoutMk cId="4287461079" sldId="2147483687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09:51.794" v="77"/>
          <pc:sldLayoutMkLst>
            <pc:docMk/>
            <pc:sldMasterMk cId="824112883" sldId="2147483684"/>
            <pc:sldLayoutMk cId="210774875" sldId="2147483688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09:51.794" v="77"/>
          <pc:sldLayoutMkLst>
            <pc:docMk/>
            <pc:sldMasterMk cId="824112883" sldId="2147483684"/>
            <pc:sldLayoutMk cId="3976957625" sldId="2147483689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09:51.794" v="77"/>
          <pc:sldLayoutMkLst>
            <pc:docMk/>
            <pc:sldMasterMk cId="824112883" sldId="2147483684"/>
            <pc:sldLayoutMk cId="333836011" sldId="2147483690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09:51.794" v="77"/>
          <pc:sldLayoutMkLst>
            <pc:docMk/>
            <pc:sldMasterMk cId="824112883" sldId="2147483684"/>
            <pc:sldLayoutMk cId="792571840" sldId="2147483691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09:51.794" v="77"/>
          <pc:sldLayoutMkLst>
            <pc:docMk/>
            <pc:sldMasterMk cId="824112883" sldId="2147483684"/>
            <pc:sldLayoutMk cId="2797856657" sldId="2147483692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09:51.794" v="77"/>
          <pc:sldLayoutMkLst>
            <pc:docMk/>
            <pc:sldMasterMk cId="824112883" sldId="2147483684"/>
            <pc:sldLayoutMk cId="2723716612" sldId="2147483693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09:51.794" v="77"/>
          <pc:sldLayoutMkLst>
            <pc:docMk/>
            <pc:sldMasterMk cId="824112883" sldId="2147483684"/>
            <pc:sldLayoutMk cId="25003397" sldId="2147483694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09:51.794" v="77"/>
          <pc:sldLayoutMkLst>
            <pc:docMk/>
            <pc:sldMasterMk cId="824112883" sldId="2147483684"/>
            <pc:sldLayoutMk cId="2602275324" sldId="2147483695"/>
          </pc:sldLayoutMkLst>
        </pc:sldLayoutChg>
      </pc:sldMasterChg>
      <pc:sldMasterChg chg="add del addSldLayout delSldLayout modSldLayout">
        <pc:chgData name="Elisha Verhelst-Lewis (2300821)" userId="S::2300821@student.uwtsd.ac.uk::248755fa-1a05-4d39-b3ec-bf736b31df6b" providerId="AD" clId="Web-{634C8048-26B5-5407-0A21-E94580A7294B}" dt="2024-05-03T18:09:54.701" v="78"/>
        <pc:sldMasterMkLst>
          <pc:docMk/>
          <pc:sldMasterMk cId="1129031801" sldId="2147483696"/>
        </pc:sldMasterMkLst>
        <pc:sldLayoutChg chg="add del mod replId">
          <pc:chgData name="Elisha Verhelst-Lewis (2300821)" userId="S::2300821@student.uwtsd.ac.uk::248755fa-1a05-4d39-b3ec-bf736b31df6b" providerId="AD" clId="Web-{634C8048-26B5-5407-0A21-E94580A7294B}" dt="2024-05-03T18:09:54.701" v="78"/>
          <pc:sldLayoutMkLst>
            <pc:docMk/>
            <pc:sldMasterMk cId="1129031801" sldId="2147483696"/>
            <pc:sldLayoutMk cId="1208574303" sldId="2147483697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09:54.701" v="78"/>
          <pc:sldLayoutMkLst>
            <pc:docMk/>
            <pc:sldMasterMk cId="1129031801" sldId="2147483696"/>
            <pc:sldLayoutMk cId="907866264" sldId="2147483698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09:54.701" v="78"/>
          <pc:sldLayoutMkLst>
            <pc:docMk/>
            <pc:sldMasterMk cId="1129031801" sldId="2147483696"/>
            <pc:sldLayoutMk cId="89157237" sldId="2147483699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09:54.701" v="78"/>
          <pc:sldLayoutMkLst>
            <pc:docMk/>
            <pc:sldMasterMk cId="1129031801" sldId="2147483696"/>
            <pc:sldLayoutMk cId="1823625927" sldId="2147483700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09:54.701" v="78"/>
          <pc:sldLayoutMkLst>
            <pc:docMk/>
            <pc:sldMasterMk cId="1129031801" sldId="2147483696"/>
            <pc:sldLayoutMk cId="773021010" sldId="2147483701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09:54.701" v="78"/>
          <pc:sldLayoutMkLst>
            <pc:docMk/>
            <pc:sldMasterMk cId="1129031801" sldId="2147483696"/>
            <pc:sldLayoutMk cId="2141013412" sldId="2147483702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09:54.701" v="78"/>
          <pc:sldLayoutMkLst>
            <pc:docMk/>
            <pc:sldMasterMk cId="1129031801" sldId="2147483696"/>
            <pc:sldLayoutMk cId="1627776989" sldId="2147483703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09:54.701" v="78"/>
          <pc:sldLayoutMkLst>
            <pc:docMk/>
            <pc:sldMasterMk cId="1129031801" sldId="2147483696"/>
            <pc:sldLayoutMk cId="2925783458" sldId="2147483704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09:54.701" v="78"/>
          <pc:sldLayoutMkLst>
            <pc:docMk/>
            <pc:sldMasterMk cId="1129031801" sldId="2147483696"/>
            <pc:sldLayoutMk cId="1779477174" sldId="2147483705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09:54.701" v="78"/>
          <pc:sldLayoutMkLst>
            <pc:docMk/>
            <pc:sldMasterMk cId="1129031801" sldId="2147483696"/>
            <pc:sldLayoutMk cId="4243687361" sldId="2147483706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09:54.701" v="78"/>
          <pc:sldLayoutMkLst>
            <pc:docMk/>
            <pc:sldMasterMk cId="1129031801" sldId="2147483696"/>
            <pc:sldLayoutMk cId="594792998" sldId="2147483707"/>
          </pc:sldLayoutMkLst>
        </pc:sldLayoutChg>
      </pc:sldMasterChg>
      <pc:sldMasterChg chg="add del addSldLayout delSldLayout modSldLayout">
        <pc:chgData name="Elisha Verhelst-Lewis (2300821)" userId="S::2300821@student.uwtsd.ac.uk::248755fa-1a05-4d39-b3ec-bf736b31df6b" providerId="AD" clId="Web-{634C8048-26B5-5407-0A21-E94580A7294B}" dt="2024-05-03T18:11:06.405" v="80"/>
        <pc:sldMasterMkLst>
          <pc:docMk/>
          <pc:sldMasterMk cId="1483232627" sldId="2147483708"/>
        </pc:sldMasterMkLst>
        <pc:sldLayoutChg chg="add del mod replId">
          <pc:chgData name="Elisha Verhelst-Lewis (2300821)" userId="S::2300821@student.uwtsd.ac.uk::248755fa-1a05-4d39-b3ec-bf736b31df6b" providerId="AD" clId="Web-{634C8048-26B5-5407-0A21-E94580A7294B}" dt="2024-05-03T18:11:06.405" v="80"/>
          <pc:sldLayoutMkLst>
            <pc:docMk/>
            <pc:sldMasterMk cId="1483232627" sldId="2147483708"/>
            <pc:sldLayoutMk cId="4121050943" sldId="2147483709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06.405" v="80"/>
          <pc:sldLayoutMkLst>
            <pc:docMk/>
            <pc:sldMasterMk cId="1483232627" sldId="2147483708"/>
            <pc:sldLayoutMk cId="703247160" sldId="2147483710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06.405" v="80"/>
          <pc:sldLayoutMkLst>
            <pc:docMk/>
            <pc:sldMasterMk cId="1483232627" sldId="2147483708"/>
            <pc:sldLayoutMk cId="3192726402" sldId="2147483711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06.405" v="80"/>
          <pc:sldLayoutMkLst>
            <pc:docMk/>
            <pc:sldMasterMk cId="1483232627" sldId="2147483708"/>
            <pc:sldLayoutMk cId="2877721331" sldId="2147483712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06.405" v="80"/>
          <pc:sldLayoutMkLst>
            <pc:docMk/>
            <pc:sldMasterMk cId="1483232627" sldId="2147483708"/>
            <pc:sldLayoutMk cId="2617970219" sldId="2147483713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06.405" v="80"/>
          <pc:sldLayoutMkLst>
            <pc:docMk/>
            <pc:sldMasterMk cId="1483232627" sldId="2147483708"/>
            <pc:sldLayoutMk cId="74996463" sldId="2147483714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06.405" v="80"/>
          <pc:sldLayoutMkLst>
            <pc:docMk/>
            <pc:sldMasterMk cId="1483232627" sldId="2147483708"/>
            <pc:sldLayoutMk cId="3510687101" sldId="2147483715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06.405" v="80"/>
          <pc:sldLayoutMkLst>
            <pc:docMk/>
            <pc:sldMasterMk cId="1483232627" sldId="2147483708"/>
            <pc:sldLayoutMk cId="1580067462" sldId="2147483716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06.405" v="80"/>
          <pc:sldLayoutMkLst>
            <pc:docMk/>
            <pc:sldMasterMk cId="1483232627" sldId="2147483708"/>
            <pc:sldLayoutMk cId="4253882472" sldId="2147483717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06.405" v="80"/>
          <pc:sldLayoutMkLst>
            <pc:docMk/>
            <pc:sldMasterMk cId="1483232627" sldId="2147483708"/>
            <pc:sldLayoutMk cId="3555748950" sldId="2147483718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06.405" v="80"/>
          <pc:sldLayoutMkLst>
            <pc:docMk/>
            <pc:sldMasterMk cId="1483232627" sldId="2147483708"/>
            <pc:sldLayoutMk cId="3803995262" sldId="2147483719"/>
          </pc:sldLayoutMkLst>
        </pc:sldLayoutChg>
      </pc:sldMasterChg>
      <pc:sldMasterChg chg="add del addSldLayout delSldLayout modSldLayout">
        <pc:chgData name="Elisha Verhelst-Lewis (2300821)" userId="S::2300821@student.uwtsd.ac.uk::248755fa-1a05-4d39-b3ec-bf736b31df6b" providerId="AD" clId="Web-{634C8048-26B5-5407-0A21-E94580A7294B}" dt="2024-05-03T18:11:15.578" v="81"/>
        <pc:sldMasterMkLst>
          <pc:docMk/>
          <pc:sldMasterMk cId="3830875688" sldId="2147483720"/>
        </pc:sldMasterMkLst>
        <pc:sldLayoutChg chg="add del mod replId">
          <pc:chgData name="Elisha Verhelst-Lewis (2300821)" userId="S::2300821@student.uwtsd.ac.uk::248755fa-1a05-4d39-b3ec-bf736b31df6b" providerId="AD" clId="Web-{634C8048-26B5-5407-0A21-E94580A7294B}" dt="2024-05-03T18:11:15.578" v="81"/>
          <pc:sldLayoutMkLst>
            <pc:docMk/>
            <pc:sldMasterMk cId="3830875688" sldId="2147483720"/>
            <pc:sldLayoutMk cId="1475501913" sldId="2147483721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15.578" v="81"/>
          <pc:sldLayoutMkLst>
            <pc:docMk/>
            <pc:sldMasterMk cId="3830875688" sldId="2147483720"/>
            <pc:sldLayoutMk cId="1117545152" sldId="2147483722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15.578" v="81"/>
          <pc:sldLayoutMkLst>
            <pc:docMk/>
            <pc:sldMasterMk cId="3830875688" sldId="2147483720"/>
            <pc:sldLayoutMk cId="2754527633" sldId="2147483723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15.578" v="81"/>
          <pc:sldLayoutMkLst>
            <pc:docMk/>
            <pc:sldMasterMk cId="3830875688" sldId="2147483720"/>
            <pc:sldLayoutMk cId="1615203252" sldId="2147483724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15.578" v="81"/>
          <pc:sldLayoutMkLst>
            <pc:docMk/>
            <pc:sldMasterMk cId="3830875688" sldId="2147483720"/>
            <pc:sldLayoutMk cId="2793908210" sldId="2147483725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15.578" v="81"/>
          <pc:sldLayoutMkLst>
            <pc:docMk/>
            <pc:sldMasterMk cId="3830875688" sldId="2147483720"/>
            <pc:sldLayoutMk cId="1218612638" sldId="2147483726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15.578" v="81"/>
          <pc:sldLayoutMkLst>
            <pc:docMk/>
            <pc:sldMasterMk cId="3830875688" sldId="2147483720"/>
            <pc:sldLayoutMk cId="1514144221" sldId="2147483727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15.578" v="81"/>
          <pc:sldLayoutMkLst>
            <pc:docMk/>
            <pc:sldMasterMk cId="3830875688" sldId="2147483720"/>
            <pc:sldLayoutMk cId="1700426604" sldId="2147483728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15.578" v="81"/>
          <pc:sldLayoutMkLst>
            <pc:docMk/>
            <pc:sldMasterMk cId="3830875688" sldId="2147483720"/>
            <pc:sldLayoutMk cId="3015130415" sldId="2147483729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15.578" v="81"/>
          <pc:sldLayoutMkLst>
            <pc:docMk/>
            <pc:sldMasterMk cId="3830875688" sldId="2147483720"/>
            <pc:sldLayoutMk cId="654811173" sldId="2147483730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15.578" v="81"/>
          <pc:sldLayoutMkLst>
            <pc:docMk/>
            <pc:sldMasterMk cId="3830875688" sldId="2147483720"/>
            <pc:sldLayoutMk cId="1548405104" sldId="2147483731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15.578" v="81"/>
          <pc:sldLayoutMkLst>
            <pc:docMk/>
            <pc:sldMasterMk cId="3830875688" sldId="2147483720"/>
            <pc:sldLayoutMk cId="2324698498" sldId="2147483732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15.578" v="81"/>
          <pc:sldLayoutMkLst>
            <pc:docMk/>
            <pc:sldMasterMk cId="3830875688" sldId="2147483720"/>
            <pc:sldLayoutMk cId="4129824015" sldId="2147483733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15.578" v="81"/>
          <pc:sldLayoutMkLst>
            <pc:docMk/>
            <pc:sldMasterMk cId="3830875688" sldId="2147483720"/>
            <pc:sldLayoutMk cId="3362744005" sldId="2147483734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15.578" v="81"/>
          <pc:sldLayoutMkLst>
            <pc:docMk/>
            <pc:sldMasterMk cId="3830875688" sldId="2147483720"/>
            <pc:sldLayoutMk cId="3996073320" sldId="2147483735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15.578" v="81"/>
          <pc:sldLayoutMkLst>
            <pc:docMk/>
            <pc:sldMasterMk cId="3830875688" sldId="2147483720"/>
            <pc:sldLayoutMk cId="3133370139" sldId="2147483736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15.578" v="81"/>
          <pc:sldLayoutMkLst>
            <pc:docMk/>
            <pc:sldMasterMk cId="3830875688" sldId="2147483720"/>
            <pc:sldLayoutMk cId="213867727" sldId="2147483737"/>
          </pc:sldLayoutMkLst>
        </pc:sldLayoutChg>
      </pc:sldMasterChg>
      <pc:sldMasterChg chg="add del addSldLayout delSldLayout modSldLayout">
        <pc:chgData name="Elisha Verhelst-Lewis (2300821)" userId="S::2300821@student.uwtsd.ac.uk::248755fa-1a05-4d39-b3ec-bf736b31df6b" providerId="AD" clId="Web-{634C8048-26B5-5407-0A21-E94580A7294B}" dt="2024-05-03T18:11:22.765" v="82"/>
        <pc:sldMasterMkLst>
          <pc:docMk/>
          <pc:sldMasterMk cId="4271279580" sldId="2147483738"/>
        </pc:sldMasterMkLst>
        <pc:sldLayoutChg chg="add del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4271279580" sldId="2147483738"/>
            <pc:sldLayoutMk cId="3908095445" sldId="2147483739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4271279580" sldId="2147483738"/>
            <pc:sldLayoutMk cId="4257495800" sldId="2147483740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4271279580" sldId="2147483738"/>
            <pc:sldLayoutMk cId="2420613858" sldId="2147483741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4271279580" sldId="2147483738"/>
            <pc:sldLayoutMk cId="3383471925" sldId="2147483742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4271279580" sldId="2147483738"/>
            <pc:sldLayoutMk cId="1227403165" sldId="2147483743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4271279580" sldId="2147483738"/>
            <pc:sldLayoutMk cId="941497404" sldId="2147483744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4271279580" sldId="2147483738"/>
            <pc:sldLayoutMk cId="159230717" sldId="2147483745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4271279580" sldId="2147483738"/>
            <pc:sldLayoutMk cId="2816937636" sldId="2147483746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4271279580" sldId="2147483738"/>
            <pc:sldLayoutMk cId="3729236743" sldId="2147483747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4271279580" sldId="2147483738"/>
            <pc:sldLayoutMk cId="4262795007" sldId="2147483748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4271279580" sldId="2147483738"/>
            <pc:sldLayoutMk cId="2615810120" sldId="2147483749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4271279580" sldId="2147483738"/>
            <pc:sldLayoutMk cId="484495686" sldId="2147483750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4271279580" sldId="2147483738"/>
            <pc:sldLayoutMk cId="2283347051" sldId="2147483751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4271279580" sldId="2147483738"/>
            <pc:sldLayoutMk cId="1118860753" sldId="2147483752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4271279580" sldId="2147483738"/>
            <pc:sldLayoutMk cId="3278162536" sldId="2147483753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4271279580" sldId="2147483738"/>
            <pc:sldLayoutMk cId="788288569" sldId="2147483754"/>
          </pc:sldLayoutMkLst>
        </pc:sldLayoutChg>
        <pc:sldLayoutChg chg="add del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4271279580" sldId="2147483738"/>
            <pc:sldLayoutMk cId="2754866026" sldId="2147483755"/>
          </pc:sldLayoutMkLst>
        </pc:sldLayoutChg>
      </pc:sldMasterChg>
      <pc:sldMasterChg chg="add addSldLayout modSldLayout">
        <pc:chgData name="Elisha Verhelst-Lewis (2300821)" userId="S::2300821@student.uwtsd.ac.uk::248755fa-1a05-4d39-b3ec-bf736b31df6b" providerId="AD" clId="Web-{634C8048-26B5-5407-0A21-E94580A7294B}" dt="2024-05-03T18:11:22.765" v="82"/>
        <pc:sldMasterMkLst>
          <pc:docMk/>
          <pc:sldMasterMk cId="3297082354" sldId="2147483756"/>
        </pc:sldMasterMkLst>
        <pc:sldLayoutChg chg="add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3297082354" sldId="2147483756"/>
            <pc:sldLayoutMk cId="1496332785" sldId="2147483757"/>
          </pc:sldLayoutMkLst>
        </pc:sldLayoutChg>
        <pc:sldLayoutChg chg="add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3297082354" sldId="2147483756"/>
            <pc:sldLayoutMk cId="681403794" sldId="2147483758"/>
          </pc:sldLayoutMkLst>
        </pc:sldLayoutChg>
        <pc:sldLayoutChg chg="add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3297082354" sldId="2147483756"/>
            <pc:sldLayoutMk cId="1447944099" sldId="2147483759"/>
          </pc:sldLayoutMkLst>
        </pc:sldLayoutChg>
        <pc:sldLayoutChg chg="add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3297082354" sldId="2147483756"/>
            <pc:sldLayoutMk cId="3282599929" sldId="2147483760"/>
          </pc:sldLayoutMkLst>
        </pc:sldLayoutChg>
        <pc:sldLayoutChg chg="add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3297082354" sldId="2147483756"/>
            <pc:sldLayoutMk cId="3180523608" sldId="2147483761"/>
          </pc:sldLayoutMkLst>
        </pc:sldLayoutChg>
        <pc:sldLayoutChg chg="add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3297082354" sldId="2147483756"/>
            <pc:sldLayoutMk cId="932748844" sldId="2147483762"/>
          </pc:sldLayoutMkLst>
        </pc:sldLayoutChg>
        <pc:sldLayoutChg chg="add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3297082354" sldId="2147483756"/>
            <pc:sldLayoutMk cId="2211974509" sldId="2147483763"/>
          </pc:sldLayoutMkLst>
        </pc:sldLayoutChg>
        <pc:sldLayoutChg chg="add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3297082354" sldId="2147483756"/>
            <pc:sldLayoutMk cId="2143441407" sldId="2147483764"/>
          </pc:sldLayoutMkLst>
        </pc:sldLayoutChg>
        <pc:sldLayoutChg chg="add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3297082354" sldId="2147483756"/>
            <pc:sldLayoutMk cId="3790678573" sldId="2147483765"/>
          </pc:sldLayoutMkLst>
        </pc:sldLayoutChg>
        <pc:sldLayoutChg chg="add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3297082354" sldId="2147483756"/>
            <pc:sldLayoutMk cId="2974534754" sldId="2147483766"/>
          </pc:sldLayoutMkLst>
        </pc:sldLayoutChg>
        <pc:sldLayoutChg chg="add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3297082354" sldId="2147483756"/>
            <pc:sldLayoutMk cId="3099634600" sldId="2147483767"/>
          </pc:sldLayoutMkLst>
        </pc:sldLayoutChg>
        <pc:sldLayoutChg chg="add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3297082354" sldId="2147483756"/>
            <pc:sldLayoutMk cId="1883303824" sldId="2147483768"/>
          </pc:sldLayoutMkLst>
        </pc:sldLayoutChg>
        <pc:sldLayoutChg chg="add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3297082354" sldId="2147483756"/>
            <pc:sldLayoutMk cId="1891829330" sldId="2147483769"/>
          </pc:sldLayoutMkLst>
        </pc:sldLayoutChg>
        <pc:sldLayoutChg chg="add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3297082354" sldId="2147483756"/>
            <pc:sldLayoutMk cId="2780701409" sldId="2147483770"/>
          </pc:sldLayoutMkLst>
        </pc:sldLayoutChg>
        <pc:sldLayoutChg chg="add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3297082354" sldId="2147483756"/>
            <pc:sldLayoutMk cId="3272915882" sldId="2147483771"/>
          </pc:sldLayoutMkLst>
        </pc:sldLayoutChg>
        <pc:sldLayoutChg chg="add mod replId">
          <pc:chgData name="Elisha Verhelst-Lewis (2300821)" userId="S::2300821@student.uwtsd.ac.uk::248755fa-1a05-4d39-b3ec-bf736b31df6b" providerId="AD" clId="Web-{634C8048-26B5-5407-0A21-E94580A7294B}" dt="2024-05-03T18:11:22.765" v="82"/>
          <pc:sldLayoutMkLst>
            <pc:docMk/>
            <pc:sldMasterMk cId="3297082354" sldId="2147483756"/>
            <pc:sldLayoutMk cId="1030758115" sldId="2147483772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3327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14037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79440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5/3/2024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25999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5/3/2024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0523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5/3/2024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27488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5/3/2024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19745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34414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0678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45347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996346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33038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918293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07014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5/3/2024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29158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07581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70823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  <p:sldLayoutId id="2147483769" r:id="rId13"/>
    <p:sldLayoutId id="2147483770" r:id="rId14"/>
    <p:sldLayoutId id="2147483771" r:id="rId15"/>
    <p:sldLayoutId id="214748377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293338"/>
            <a:ext cx="9144000" cy="3274592"/>
          </a:xfrm>
        </p:spPr>
        <p:txBody>
          <a:bodyPr anchor="ctr">
            <a:normAutofit/>
          </a:bodyPr>
          <a:lstStyle/>
          <a:p>
            <a:r>
              <a:rPr lang="en-US" sz="5600"/>
              <a:t>Working with Others in Health and Social care: My Experiences and Development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5514052"/>
            <a:ext cx="9144000" cy="65191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Elisha Lewis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5FC06-09B1-1B66-1980-037F7AAD6F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8130E-DE1D-9F82-056B-5FEF44E739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My Strengths Include: </a:t>
            </a:r>
          </a:p>
          <a:p>
            <a:pPr>
              <a:buFont typeface="Calibri" charset="2"/>
              <a:buChar char="-"/>
            </a:pPr>
            <a:r>
              <a:rPr lang="en-US" dirty="0"/>
              <a:t>In-Depth Information </a:t>
            </a:r>
          </a:p>
          <a:p>
            <a:pPr>
              <a:buFont typeface="Calibri" charset="2"/>
              <a:buChar char="-"/>
            </a:pPr>
            <a:r>
              <a:rPr lang="en-US" dirty="0"/>
              <a:t>Flexibility</a:t>
            </a:r>
          </a:p>
          <a:p>
            <a:pPr>
              <a:buFont typeface="Calibri" charset="2"/>
              <a:buChar char="-"/>
            </a:pPr>
            <a:r>
              <a:rPr lang="en-US" dirty="0"/>
              <a:t>Clarification </a:t>
            </a:r>
          </a:p>
          <a:p>
            <a:pPr>
              <a:buFont typeface="Calibri" charset="2"/>
              <a:buChar char="-"/>
            </a:pPr>
            <a:r>
              <a:rPr lang="en-US" dirty="0"/>
              <a:t>Good communication skills</a:t>
            </a:r>
          </a:p>
          <a:p>
            <a:pPr>
              <a:buFont typeface="Calibri" charset="2"/>
              <a:buChar char="-"/>
            </a:pPr>
            <a:r>
              <a:rPr lang="en-US" dirty="0"/>
              <a:t>Adaptability </a:t>
            </a:r>
          </a:p>
          <a:p>
            <a:pPr>
              <a:buFont typeface="Calibri" charset="2"/>
              <a:buChar char="-"/>
            </a:pPr>
            <a:r>
              <a:rPr lang="en-US" dirty="0"/>
              <a:t>Positive Attitude</a:t>
            </a:r>
          </a:p>
          <a:p>
            <a:pPr>
              <a:buFont typeface="Calibri" charset="2"/>
              <a:buChar char="-"/>
            </a:pPr>
            <a:r>
              <a:rPr lang="en-US" dirty="0"/>
              <a:t>Problem-Solving Abilities</a:t>
            </a:r>
          </a:p>
          <a:p>
            <a:pPr>
              <a:buFont typeface="Calibri" charset="2"/>
              <a:buChar char="-"/>
            </a:pPr>
            <a:endParaRPr lang="en-US" dirty="0"/>
          </a:p>
          <a:p>
            <a:pPr>
              <a:buFont typeface="Calibri" charset="2"/>
              <a:buChar char="-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86533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D972B-716C-5C7A-544A-6F78B9D26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Weaknesses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C4A49E-F5F7-B677-C4B9-970202C5FC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Weaknesses Include:</a:t>
            </a:r>
          </a:p>
          <a:p>
            <a:pPr>
              <a:buFont typeface="Calibri" charset="2"/>
              <a:buChar char="-"/>
            </a:pPr>
            <a:r>
              <a:rPr lang="en-US" dirty="0"/>
              <a:t>Lack of Preparation</a:t>
            </a:r>
          </a:p>
          <a:p>
            <a:pPr>
              <a:buFont typeface="Calibri" charset="2"/>
              <a:buChar char="-"/>
            </a:pPr>
            <a:r>
              <a:rPr lang="en-US" dirty="0"/>
              <a:t>Weakness awareness</a:t>
            </a:r>
          </a:p>
          <a:p>
            <a:pPr>
              <a:buFont typeface="Calibri" charset="2"/>
              <a:buChar char="-"/>
            </a:pPr>
            <a:r>
              <a:rPr lang="en-US" dirty="0"/>
              <a:t>Lack of Specificity </a:t>
            </a:r>
          </a:p>
          <a:p>
            <a:pPr>
              <a:buFont typeface="Calibri" charset="2"/>
              <a:buChar char="-"/>
            </a:pPr>
            <a:r>
              <a:rPr lang="en-US" dirty="0"/>
              <a:t>Decision-Making</a:t>
            </a:r>
          </a:p>
          <a:p>
            <a:pPr>
              <a:buFont typeface="Calibri" charset="2"/>
              <a:buChar char="-"/>
            </a:pPr>
            <a:r>
              <a:rPr lang="en-US" dirty="0"/>
              <a:t>Emotional Regulation</a:t>
            </a:r>
          </a:p>
          <a:p>
            <a:pPr>
              <a:buFont typeface="Calibri" charset="2"/>
              <a:buChar char="-"/>
            </a:pPr>
            <a:endParaRPr lang="en-US" dirty="0"/>
          </a:p>
          <a:p>
            <a:pPr>
              <a:buFont typeface="Calibri" charset="2"/>
              <a:buChar char="-"/>
            </a:pPr>
            <a:endParaRPr lang="en-US" dirty="0"/>
          </a:p>
          <a:p>
            <a:pPr>
              <a:buFont typeface="Calibri" charset="2"/>
              <a:buChar char="-"/>
            </a:pPr>
            <a:endParaRPr lang="en-US" dirty="0"/>
          </a:p>
          <a:p>
            <a:pPr>
              <a:buFont typeface="Calibri" charset="2"/>
              <a:buChar char="-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55418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01F6A-07EC-D0D1-805B-ABCF69BC3A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86063-2B45-4B3D-E5DE-C472F677AA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Opportunities: </a:t>
            </a:r>
          </a:p>
          <a:p>
            <a:pPr>
              <a:buFont typeface="Calibri" charset="2"/>
              <a:buChar char="-"/>
            </a:pPr>
            <a:r>
              <a:rPr lang="en-US"/>
              <a:t>Learning </a:t>
            </a:r>
            <a:endParaRPr lang="en-US" dirty="0"/>
          </a:p>
          <a:p>
            <a:pPr>
              <a:buFont typeface="Calibri" charset="2"/>
              <a:buChar char="-"/>
            </a:pPr>
            <a:r>
              <a:rPr lang="en-US"/>
              <a:t>Networking </a:t>
            </a:r>
          </a:p>
          <a:p>
            <a:pPr>
              <a:buFont typeface="Calibri" charset="2"/>
              <a:buChar char="-"/>
            </a:pPr>
            <a:r>
              <a:rPr lang="en-US" dirty="0"/>
              <a:t>Skill display</a:t>
            </a:r>
          </a:p>
          <a:p>
            <a:pPr>
              <a:buFont typeface="Calibri" charset="2"/>
              <a:buChar char="-"/>
            </a:pPr>
            <a:r>
              <a:rPr lang="en-US" dirty="0"/>
              <a:t>Growth </a:t>
            </a:r>
          </a:p>
          <a:p>
            <a:pPr>
              <a:buFont typeface="Calibri" charset="2"/>
              <a:buChar char="-"/>
            </a:pPr>
            <a:r>
              <a:rPr lang="en-US" dirty="0"/>
              <a:t>Job Offers </a:t>
            </a:r>
          </a:p>
          <a:p>
            <a:pPr>
              <a:buFont typeface="Calibri" charset="2"/>
              <a:buChar char="-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13640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CA364-D025-7B83-79C3-279935CB36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Threats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71D99D-8ACD-F1CE-6E1C-01353272F4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Threats: </a:t>
            </a:r>
          </a:p>
          <a:p>
            <a:pPr>
              <a:buFont typeface="Calibri" charset="2"/>
              <a:buChar char="-"/>
            </a:pPr>
            <a:r>
              <a:rPr lang="en-US" dirty="0"/>
              <a:t>Competition </a:t>
            </a:r>
          </a:p>
          <a:p>
            <a:pPr>
              <a:buFont typeface="Calibri" charset="2"/>
              <a:buChar char="-"/>
            </a:pPr>
            <a:r>
              <a:rPr lang="en-US" dirty="0"/>
              <a:t>Changing Industry Trends </a:t>
            </a:r>
          </a:p>
          <a:p>
            <a:pPr>
              <a:buFont typeface="Calibri" charset="2"/>
              <a:buChar char="-"/>
            </a:pPr>
            <a:r>
              <a:rPr lang="en-US" dirty="0"/>
              <a:t>Technological Changes </a:t>
            </a:r>
          </a:p>
          <a:p>
            <a:pPr>
              <a:buFont typeface="Calibri" charset="2"/>
              <a:buChar char="-"/>
            </a:pPr>
            <a:r>
              <a:rPr lang="en-US" dirty="0"/>
              <a:t>Economic Downturns </a:t>
            </a:r>
          </a:p>
          <a:p>
            <a:pPr>
              <a:buFont typeface="Calibri" charset="2"/>
              <a:buChar char="-"/>
            </a:pPr>
            <a:r>
              <a:rPr lang="en-US" dirty="0"/>
              <a:t>Time Constraints </a:t>
            </a:r>
          </a:p>
          <a:p>
            <a:pPr>
              <a:buFont typeface="Calibri" charset="2"/>
              <a:buChar char="-"/>
            </a:pPr>
            <a:r>
              <a:rPr lang="en-US" dirty="0"/>
              <a:t>Regulatory Changes</a:t>
            </a:r>
          </a:p>
        </p:txBody>
      </p:sp>
    </p:spTree>
    <p:extLst>
      <p:ext uri="{BB962C8B-B14F-4D97-AF65-F5344CB8AC3E}">
        <p14:creationId xmlns:p14="http://schemas.microsoft.com/office/powerpoint/2010/main" val="5128277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E08A7-7965-6B12-73CD-5B5167CAAD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C2F1DC-E4A4-DD37-0F48-9F85C37E46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LinkedIn, (2023) 'How to Show Flexibility and Adaptability in a Job Interview'. Available </a:t>
            </a:r>
            <a:r>
              <a:rPr lang="en-US" dirty="0" err="1"/>
              <a:t>at:</a:t>
            </a:r>
            <a:r>
              <a:rPr lang="en-US" dirty="0" err="1">
                <a:ea typeface="+mn-lt"/>
                <a:cs typeface="+mn-lt"/>
              </a:rPr>
              <a:t>https</a:t>
            </a:r>
            <a:r>
              <a:rPr lang="en-US" dirty="0">
                <a:ea typeface="+mn-lt"/>
                <a:cs typeface="+mn-lt"/>
              </a:rPr>
              <a:t>://www.linkedin.com/advice/0/how-can-you-demonstrate-flexibility-adaptability#:~:text=Flexibility%20and%20adaptability%20are%20essential,to%20different%20situations%20and%20demands.</a:t>
            </a:r>
          </a:p>
          <a:p>
            <a:pPr marL="0" indent="0">
              <a:buNone/>
            </a:pPr>
            <a:r>
              <a:rPr lang="en-US" dirty="0" err="1"/>
              <a:t>PsychologyToday</a:t>
            </a:r>
            <a:r>
              <a:rPr lang="en-US" dirty="0"/>
              <a:t>, (N.D) 'Emotion Regulation'. Available </a:t>
            </a:r>
            <a:r>
              <a:rPr lang="en-US" dirty="0" err="1"/>
              <a:t>at:</a:t>
            </a:r>
            <a:r>
              <a:rPr lang="en-US" dirty="0" err="1">
                <a:ea typeface="+mn-lt"/>
                <a:cs typeface="+mn-lt"/>
              </a:rPr>
              <a:t>https</a:t>
            </a:r>
            <a:r>
              <a:rPr lang="en-US" dirty="0">
                <a:ea typeface="+mn-lt"/>
                <a:cs typeface="+mn-lt"/>
              </a:rPr>
              <a:t>://www.psychologytoday.com/us/basics/emotion-regulation#:~:text=Emotion%20regulation%20is%20the%20ability,to%20feel%20happy%20or%20calm.</a:t>
            </a:r>
          </a:p>
          <a:p>
            <a:pPr marL="0" indent="0">
              <a:buNone/>
            </a:pPr>
            <a:r>
              <a:rPr lang="en-US" dirty="0" err="1"/>
              <a:t>Kompyte</a:t>
            </a:r>
            <a:r>
              <a:rPr lang="en-US" dirty="0"/>
              <a:t>, (2023) 'Using Competitive Analysis to Spot Potential Threats'. Available at: </a:t>
            </a:r>
            <a:r>
              <a:rPr lang="en-US" dirty="0">
                <a:ea typeface="+mn-lt"/>
                <a:cs typeface="+mn-lt"/>
              </a:rPr>
              <a:t>https://www.kompyte.com/blog/using-competitive-analysis-to-spot-business-threats/#:~:text=Increased%20Competition&amp;text=This%20threat%20can%20come%20from,customer%20share%2C%20siphoning%20business%20away.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4A1B7B-AD1B-5104-75DC-2B2282834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AB9B9-F285-4FCF-8FCB-B414DD4A4D29}" type="datetime1">
              <a:t>5/3/2024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816304-034C-9D17-988D-4A8CA34C4B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16AFFB-F3D8-6044-BDC0-309F475703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6833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D65A1-9058-D61C-F588-EE8101C0C9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49EE8-CBED-0783-CA01-90E12484F2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PSCI, (2023) '9 Good Example Weaknesses to Use in an Interview'. Available </a:t>
            </a:r>
            <a:r>
              <a:rPr lang="en-US" dirty="0" err="1"/>
              <a:t>at:</a:t>
            </a:r>
            <a:r>
              <a:rPr lang="en-US" dirty="0" err="1">
                <a:ea typeface="+mn-lt"/>
                <a:cs typeface="+mn-lt"/>
              </a:rPr>
              <a:t>https</a:t>
            </a:r>
            <a:r>
              <a:rPr lang="en-US" dirty="0">
                <a:ea typeface="+mn-lt"/>
                <a:cs typeface="+mn-lt"/>
              </a:rPr>
              <a:t>://www.psci.com/9-good-weaknesses-job-interview-examples-turning-vulnerability-into-strength/#:~:text=Admit%20the%20Weakness%3A%20Be%20upfront,fuels%20your%20drive%20for%20efficiency.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296441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Facet</vt:lpstr>
      <vt:lpstr>Working with Others in Health and Social care: My Experiences and Development</vt:lpstr>
      <vt:lpstr>Strengths</vt:lpstr>
      <vt:lpstr>Weaknesses </vt:lpstr>
      <vt:lpstr>Opportunities</vt:lpstr>
      <vt:lpstr>Threats </vt:lpstr>
      <vt:lpstr>References: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135</cp:revision>
  <dcterms:created xsi:type="dcterms:W3CDTF">2024-05-03T17:54:55Z</dcterms:created>
  <dcterms:modified xsi:type="dcterms:W3CDTF">2024-05-03T18:31:52Z</dcterms:modified>
</cp:coreProperties>
</file>