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1.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9"/>
  </p:notesMasterIdLst>
  <p:sldIdLst>
    <p:sldId id="256" r:id="rId2"/>
    <p:sldId id="258" r:id="rId3"/>
    <p:sldId id="257" r:id="rId4"/>
    <p:sldId id="296" r:id="rId5"/>
    <p:sldId id="263" r:id="rId6"/>
    <p:sldId id="297" r:id="rId7"/>
    <p:sldId id="298" r:id="rId8"/>
    <p:sldId id="299" r:id="rId9"/>
    <p:sldId id="300" r:id="rId10"/>
    <p:sldId id="301" r:id="rId11"/>
    <p:sldId id="302" r:id="rId12"/>
    <p:sldId id="303" r:id="rId13"/>
    <p:sldId id="304" r:id="rId14"/>
    <p:sldId id="305" r:id="rId15"/>
    <p:sldId id="306" r:id="rId16"/>
    <p:sldId id="267" r:id="rId17"/>
    <p:sldId id="265" r:id="rId18"/>
    <p:sldId id="268" r:id="rId19"/>
    <p:sldId id="284" r:id="rId20"/>
    <p:sldId id="295" r:id="rId21"/>
    <p:sldId id="285" r:id="rId22"/>
    <p:sldId id="287" r:id="rId23"/>
    <p:sldId id="289" r:id="rId24"/>
    <p:sldId id="292" r:id="rId25"/>
    <p:sldId id="294" r:id="rId26"/>
    <p:sldId id="307" r:id="rId27"/>
    <p:sldId id="266"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482" autoAdjust="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1" Type="http://schemas.openxmlformats.org/officeDocument/2006/relationships/image" Target="../media/image7.png"/></Relationships>
</file>

<file path=ppt/diagrams/_rels/drawing4.xml.rels><?xml version="1.0" encoding="UTF-8" standalone="yes"?>
<Relationships xmlns="http://schemas.openxmlformats.org/package/2006/relationships"><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732B33-9246-40A9-A5F2-0C3B8F38C5DF}"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US"/>
        </a:p>
      </dgm:t>
    </dgm:pt>
    <dgm:pt modelId="{3332E8FD-DB97-406F-BB6C-58DAD0B52BD8}">
      <dgm:prSet/>
      <dgm:spPr/>
      <dgm:t>
        <a:bodyPr/>
        <a:lstStyle/>
        <a:p>
          <a:pPr rtl="0"/>
          <a:r>
            <a:rPr lang="en-GB" dirty="0"/>
            <a:t>Thoughts and behaviour are guided mainly by the unconscious part of the mind.</a:t>
          </a:r>
        </a:p>
      </dgm:t>
    </dgm:pt>
    <dgm:pt modelId="{94F5638B-BDC1-42BE-99E8-A367C30353E3}" type="parTrans" cxnId="{D93F2F72-AE12-4766-8B06-E7CC1CCC5594}">
      <dgm:prSet/>
      <dgm:spPr/>
      <dgm:t>
        <a:bodyPr/>
        <a:lstStyle/>
        <a:p>
          <a:endParaRPr lang="en-US"/>
        </a:p>
      </dgm:t>
    </dgm:pt>
    <dgm:pt modelId="{C450E023-AC6C-4B75-9DB8-B8FB0AECE278}" type="sibTrans" cxnId="{D93F2F72-AE12-4766-8B06-E7CC1CCC5594}">
      <dgm:prSet/>
      <dgm:spPr/>
      <dgm:t>
        <a:bodyPr/>
        <a:lstStyle/>
        <a:p>
          <a:endParaRPr lang="en-US"/>
        </a:p>
      </dgm:t>
    </dgm:pt>
    <dgm:pt modelId="{F84928E3-FBD4-4A1B-97DC-8F981FECFD87}">
      <dgm:prSet/>
      <dgm:spPr/>
      <dgm:t>
        <a:bodyPr/>
        <a:lstStyle/>
        <a:p>
          <a:pPr rtl="0"/>
          <a:r>
            <a:rPr lang="en-GB" dirty="0"/>
            <a:t>Sexual motivation plays a central role in everyday life.</a:t>
          </a:r>
        </a:p>
      </dgm:t>
    </dgm:pt>
    <dgm:pt modelId="{90513B11-69FE-421A-AF7F-C357D3090C8F}" type="parTrans" cxnId="{5B1B7B66-C8DB-4131-82CD-DB3173FF3F2B}">
      <dgm:prSet/>
      <dgm:spPr/>
      <dgm:t>
        <a:bodyPr/>
        <a:lstStyle/>
        <a:p>
          <a:endParaRPr lang="en-US"/>
        </a:p>
      </dgm:t>
    </dgm:pt>
    <dgm:pt modelId="{A3598206-445A-4638-A3DF-71F2E31C1641}" type="sibTrans" cxnId="{5B1B7B66-C8DB-4131-82CD-DB3173FF3F2B}">
      <dgm:prSet/>
      <dgm:spPr/>
      <dgm:t>
        <a:bodyPr/>
        <a:lstStyle/>
        <a:p>
          <a:endParaRPr lang="en-US"/>
        </a:p>
      </dgm:t>
    </dgm:pt>
    <dgm:pt modelId="{06A07CED-93FE-4FF5-AE01-E1AED15DC281}">
      <dgm:prSet/>
      <dgm:spPr/>
      <dgm:t>
        <a:bodyPr/>
        <a:lstStyle/>
        <a:p>
          <a:pPr rtl="0"/>
          <a:r>
            <a:rPr lang="en-GB"/>
            <a:t>Concept of “infantile sexuality”: erotic experiences in infancy and early childhood shape personality in adulthood.</a:t>
          </a:r>
        </a:p>
      </dgm:t>
    </dgm:pt>
    <dgm:pt modelId="{C8F3A2A4-276F-47D4-8139-3D25FBE07BAC}" type="parTrans" cxnId="{BABB9B28-7795-44DD-A89F-249AC8E8E277}">
      <dgm:prSet/>
      <dgm:spPr/>
      <dgm:t>
        <a:bodyPr/>
        <a:lstStyle/>
        <a:p>
          <a:endParaRPr lang="en-US"/>
        </a:p>
      </dgm:t>
    </dgm:pt>
    <dgm:pt modelId="{51F18C6B-A327-455E-A5C5-27426BDC48CB}" type="sibTrans" cxnId="{BABB9B28-7795-44DD-A89F-249AC8E8E277}">
      <dgm:prSet/>
      <dgm:spPr/>
      <dgm:t>
        <a:bodyPr/>
        <a:lstStyle/>
        <a:p>
          <a:endParaRPr lang="en-US"/>
        </a:p>
      </dgm:t>
    </dgm:pt>
    <dgm:pt modelId="{767AF72D-DD83-441B-AA2B-6DB2EC2E5215}" type="pres">
      <dgm:prSet presAssocID="{7E732B33-9246-40A9-A5F2-0C3B8F38C5DF}" presName="Name0" presStyleCnt="0">
        <dgm:presLayoutVars>
          <dgm:dir/>
          <dgm:resizeHandles val="exact"/>
        </dgm:presLayoutVars>
      </dgm:prSet>
      <dgm:spPr/>
    </dgm:pt>
    <dgm:pt modelId="{F0ECBFBA-A6C6-4570-B728-712A250540DB}" type="pres">
      <dgm:prSet presAssocID="{3332E8FD-DB97-406F-BB6C-58DAD0B52BD8}" presName="node" presStyleLbl="node1" presStyleIdx="0" presStyleCnt="3">
        <dgm:presLayoutVars>
          <dgm:bulletEnabled val="1"/>
        </dgm:presLayoutVars>
      </dgm:prSet>
      <dgm:spPr/>
    </dgm:pt>
    <dgm:pt modelId="{91FC9634-F623-47E5-B229-E25197233ED2}" type="pres">
      <dgm:prSet presAssocID="{C450E023-AC6C-4B75-9DB8-B8FB0AECE278}" presName="sibTrans" presStyleLbl="sibTrans2D1" presStyleIdx="0" presStyleCnt="2"/>
      <dgm:spPr/>
    </dgm:pt>
    <dgm:pt modelId="{D3D95B21-FF86-4FF8-AF26-FAFF396D482E}" type="pres">
      <dgm:prSet presAssocID="{C450E023-AC6C-4B75-9DB8-B8FB0AECE278}" presName="connectorText" presStyleLbl="sibTrans2D1" presStyleIdx="0" presStyleCnt="2"/>
      <dgm:spPr/>
    </dgm:pt>
    <dgm:pt modelId="{6BA5D05D-EFC3-414D-BBBC-2772F746C6C2}" type="pres">
      <dgm:prSet presAssocID="{F84928E3-FBD4-4A1B-97DC-8F981FECFD87}" presName="node" presStyleLbl="node1" presStyleIdx="1" presStyleCnt="3">
        <dgm:presLayoutVars>
          <dgm:bulletEnabled val="1"/>
        </dgm:presLayoutVars>
      </dgm:prSet>
      <dgm:spPr/>
    </dgm:pt>
    <dgm:pt modelId="{8A520831-4644-4D9E-92B6-9B5D50979A1D}" type="pres">
      <dgm:prSet presAssocID="{A3598206-445A-4638-A3DF-71F2E31C1641}" presName="sibTrans" presStyleLbl="sibTrans2D1" presStyleIdx="1" presStyleCnt="2"/>
      <dgm:spPr/>
    </dgm:pt>
    <dgm:pt modelId="{0993E4CB-78CE-4D56-94C0-3549EB3C5356}" type="pres">
      <dgm:prSet presAssocID="{A3598206-445A-4638-A3DF-71F2E31C1641}" presName="connectorText" presStyleLbl="sibTrans2D1" presStyleIdx="1" presStyleCnt="2"/>
      <dgm:spPr/>
    </dgm:pt>
    <dgm:pt modelId="{1FF1579F-CAA2-49C8-8BD9-DCBD6AD84C31}" type="pres">
      <dgm:prSet presAssocID="{06A07CED-93FE-4FF5-AE01-E1AED15DC281}" presName="node" presStyleLbl="node1" presStyleIdx="2" presStyleCnt="3">
        <dgm:presLayoutVars>
          <dgm:bulletEnabled val="1"/>
        </dgm:presLayoutVars>
      </dgm:prSet>
      <dgm:spPr/>
    </dgm:pt>
  </dgm:ptLst>
  <dgm:cxnLst>
    <dgm:cxn modelId="{EEF23923-0D25-472F-A960-AE5067B7DD7C}" type="presOf" srcId="{C450E023-AC6C-4B75-9DB8-B8FB0AECE278}" destId="{91FC9634-F623-47E5-B229-E25197233ED2}" srcOrd="0" destOrd="0" presId="urn:microsoft.com/office/officeart/2005/8/layout/process1"/>
    <dgm:cxn modelId="{BABB9B28-7795-44DD-A89F-249AC8E8E277}" srcId="{7E732B33-9246-40A9-A5F2-0C3B8F38C5DF}" destId="{06A07CED-93FE-4FF5-AE01-E1AED15DC281}" srcOrd="2" destOrd="0" parTransId="{C8F3A2A4-276F-47D4-8139-3D25FBE07BAC}" sibTransId="{51F18C6B-A327-455E-A5C5-27426BDC48CB}"/>
    <dgm:cxn modelId="{5B1B7B66-C8DB-4131-82CD-DB3173FF3F2B}" srcId="{7E732B33-9246-40A9-A5F2-0C3B8F38C5DF}" destId="{F84928E3-FBD4-4A1B-97DC-8F981FECFD87}" srcOrd="1" destOrd="0" parTransId="{90513B11-69FE-421A-AF7F-C357D3090C8F}" sibTransId="{A3598206-445A-4638-A3DF-71F2E31C1641}"/>
    <dgm:cxn modelId="{3582C070-AEC9-4E9D-9F27-64E03821AAD7}" type="presOf" srcId="{7E732B33-9246-40A9-A5F2-0C3B8F38C5DF}" destId="{767AF72D-DD83-441B-AA2B-6DB2EC2E5215}" srcOrd="0" destOrd="0" presId="urn:microsoft.com/office/officeart/2005/8/layout/process1"/>
    <dgm:cxn modelId="{D93F2F72-AE12-4766-8B06-E7CC1CCC5594}" srcId="{7E732B33-9246-40A9-A5F2-0C3B8F38C5DF}" destId="{3332E8FD-DB97-406F-BB6C-58DAD0B52BD8}" srcOrd="0" destOrd="0" parTransId="{94F5638B-BDC1-42BE-99E8-A367C30353E3}" sibTransId="{C450E023-AC6C-4B75-9DB8-B8FB0AECE278}"/>
    <dgm:cxn modelId="{3DC5838E-A17B-41B6-9DD0-2EACD3EE6F89}" type="presOf" srcId="{06A07CED-93FE-4FF5-AE01-E1AED15DC281}" destId="{1FF1579F-CAA2-49C8-8BD9-DCBD6AD84C31}" srcOrd="0" destOrd="0" presId="urn:microsoft.com/office/officeart/2005/8/layout/process1"/>
    <dgm:cxn modelId="{258E5190-1106-4E4D-BE59-112F385A964F}" type="presOf" srcId="{A3598206-445A-4638-A3DF-71F2E31C1641}" destId="{8A520831-4644-4D9E-92B6-9B5D50979A1D}" srcOrd="0" destOrd="0" presId="urn:microsoft.com/office/officeart/2005/8/layout/process1"/>
    <dgm:cxn modelId="{0CB853B5-FBCF-49E9-A88C-4FF945F294AE}" type="presOf" srcId="{A3598206-445A-4638-A3DF-71F2E31C1641}" destId="{0993E4CB-78CE-4D56-94C0-3549EB3C5356}" srcOrd="1" destOrd="0" presId="urn:microsoft.com/office/officeart/2005/8/layout/process1"/>
    <dgm:cxn modelId="{8976A2D0-F133-476B-99AF-A2DF05F62196}" type="presOf" srcId="{C450E023-AC6C-4B75-9DB8-B8FB0AECE278}" destId="{D3D95B21-FF86-4FF8-AF26-FAFF396D482E}" srcOrd="1" destOrd="0" presId="urn:microsoft.com/office/officeart/2005/8/layout/process1"/>
    <dgm:cxn modelId="{8F13B7D0-6F2C-43BB-A006-298C5B82FA08}" type="presOf" srcId="{3332E8FD-DB97-406F-BB6C-58DAD0B52BD8}" destId="{F0ECBFBA-A6C6-4570-B728-712A250540DB}" srcOrd="0" destOrd="0" presId="urn:microsoft.com/office/officeart/2005/8/layout/process1"/>
    <dgm:cxn modelId="{313065F8-D998-4A23-95B6-1B369FD5CD53}" type="presOf" srcId="{F84928E3-FBD4-4A1B-97DC-8F981FECFD87}" destId="{6BA5D05D-EFC3-414D-BBBC-2772F746C6C2}" srcOrd="0" destOrd="0" presId="urn:microsoft.com/office/officeart/2005/8/layout/process1"/>
    <dgm:cxn modelId="{4922A046-C50D-4407-BF6B-7B3F75B7D545}" type="presParOf" srcId="{767AF72D-DD83-441B-AA2B-6DB2EC2E5215}" destId="{F0ECBFBA-A6C6-4570-B728-712A250540DB}" srcOrd="0" destOrd="0" presId="urn:microsoft.com/office/officeart/2005/8/layout/process1"/>
    <dgm:cxn modelId="{B3DE1D8A-3CE3-4EB5-96E1-7181EAB2DA32}" type="presParOf" srcId="{767AF72D-DD83-441B-AA2B-6DB2EC2E5215}" destId="{91FC9634-F623-47E5-B229-E25197233ED2}" srcOrd="1" destOrd="0" presId="urn:microsoft.com/office/officeart/2005/8/layout/process1"/>
    <dgm:cxn modelId="{7B6DEB7D-3E6F-447F-A9DF-F46EE55D9388}" type="presParOf" srcId="{91FC9634-F623-47E5-B229-E25197233ED2}" destId="{D3D95B21-FF86-4FF8-AF26-FAFF396D482E}" srcOrd="0" destOrd="0" presId="urn:microsoft.com/office/officeart/2005/8/layout/process1"/>
    <dgm:cxn modelId="{FDA42E3F-22B3-4752-80CC-940A60B8E302}" type="presParOf" srcId="{767AF72D-DD83-441B-AA2B-6DB2EC2E5215}" destId="{6BA5D05D-EFC3-414D-BBBC-2772F746C6C2}" srcOrd="2" destOrd="0" presId="urn:microsoft.com/office/officeart/2005/8/layout/process1"/>
    <dgm:cxn modelId="{CD81158C-5647-44CC-B632-1585E3B4C7CD}" type="presParOf" srcId="{767AF72D-DD83-441B-AA2B-6DB2EC2E5215}" destId="{8A520831-4644-4D9E-92B6-9B5D50979A1D}" srcOrd="3" destOrd="0" presId="urn:microsoft.com/office/officeart/2005/8/layout/process1"/>
    <dgm:cxn modelId="{D901CF92-D85B-4BE9-BC96-8DB2F8943895}" type="presParOf" srcId="{8A520831-4644-4D9E-92B6-9B5D50979A1D}" destId="{0993E4CB-78CE-4D56-94C0-3549EB3C5356}" srcOrd="0" destOrd="0" presId="urn:microsoft.com/office/officeart/2005/8/layout/process1"/>
    <dgm:cxn modelId="{2DDFA4E0-25C1-46DE-B262-3C56136343AE}" type="presParOf" srcId="{767AF72D-DD83-441B-AA2B-6DB2EC2E5215}" destId="{1FF1579F-CAA2-49C8-8BD9-DCBD6AD84C31}"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EFC9A5-AC55-42DE-A099-F26DD01CA94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E2670C2-B9F0-40AB-AEC1-C52258AE071F}">
      <dgm:prSet/>
      <dgm:spPr/>
      <dgm:t>
        <a:bodyPr/>
        <a:lstStyle/>
        <a:p>
          <a:pPr rtl="0"/>
          <a:r>
            <a:rPr lang="en-GB"/>
            <a:t>Conscious:  everything we are aware of at the moment;  just the “tip of the iceberg”.</a:t>
          </a:r>
        </a:p>
      </dgm:t>
    </dgm:pt>
    <dgm:pt modelId="{402EF3E3-BF62-4BDA-A5CF-449438E7B52A}" type="parTrans" cxnId="{8D0E7A41-9C23-4FA3-A361-6F17A3EFB381}">
      <dgm:prSet/>
      <dgm:spPr/>
      <dgm:t>
        <a:bodyPr/>
        <a:lstStyle/>
        <a:p>
          <a:endParaRPr lang="en-US"/>
        </a:p>
      </dgm:t>
    </dgm:pt>
    <dgm:pt modelId="{04661AD8-3BB8-4660-A195-2C929E753E60}" type="sibTrans" cxnId="{8D0E7A41-9C23-4FA3-A361-6F17A3EFB381}">
      <dgm:prSet/>
      <dgm:spPr/>
      <dgm:t>
        <a:bodyPr/>
        <a:lstStyle/>
        <a:p>
          <a:endParaRPr lang="en-US"/>
        </a:p>
      </dgm:t>
    </dgm:pt>
    <dgm:pt modelId="{BB0A96DF-7887-4429-A463-2CD2171E1CF3}">
      <dgm:prSet/>
      <dgm:spPr/>
      <dgm:t>
        <a:bodyPr/>
        <a:lstStyle/>
        <a:p>
          <a:pPr rtl="0"/>
          <a:r>
            <a:rPr lang="en-GB"/>
            <a:t>Preconscious:  memories that we can bring to consciousness.</a:t>
          </a:r>
        </a:p>
      </dgm:t>
    </dgm:pt>
    <dgm:pt modelId="{879912CF-D1BB-496E-85C7-B547D59B8D7A}" type="parTrans" cxnId="{4EFEFC99-9831-4C7D-94FE-CAA2D740D4F7}">
      <dgm:prSet/>
      <dgm:spPr/>
      <dgm:t>
        <a:bodyPr/>
        <a:lstStyle/>
        <a:p>
          <a:endParaRPr lang="en-US"/>
        </a:p>
      </dgm:t>
    </dgm:pt>
    <dgm:pt modelId="{28A4E6B5-B13B-4888-AE80-09760EDB7147}" type="sibTrans" cxnId="{4EFEFC99-9831-4C7D-94FE-CAA2D740D4F7}">
      <dgm:prSet/>
      <dgm:spPr/>
      <dgm:t>
        <a:bodyPr/>
        <a:lstStyle/>
        <a:p>
          <a:endParaRPr lang="en-US"/>
        </a:p>
      </dgm:t>
    </dgm:pt>
    <dgm:pt modelId="{F920152A-F3C4-4A48-8C9F-87C3779AC908}">
      <dgm:prSet/>
      <dgm:spPr/>
      <dgm:t>
        <a:bodyPr/>
        <a:lstStyle/>
        <a:p>
          <a:pPr rtl="0"/>
          <a:r>
            <a:rPr lang="en-GB" dirty="0"/>
            <a:t>Unconscious:  memories, wishes, and instincts (desires) that are too threatening or painful to bring to consciousness – process for keeping them here = repression</a:t>
          </a:r>
        </a:p>
      </dgm:t>
    </dgm:pt>
    <dgm:pt modelId="{758AD143-80B8-4F73-AAF3-6DF835CD29FE}" type="parTrans" cxnId="{1C313284-AA06-433A-B487-244D10BB1284}">
      <dgm:prSet/>
      <dgm:spPr/>
      <dgm:t>
        <a:bodyPr/>
        <a:lstStyle/>
        <a:p>
          <a:endParaRPr lang="en-US"/>
        </a:p>
      </dgm:t>
    </dgm:pt>
    <dgm:pt modelId="{507401A7-8333-44B9-AC18-134ADB521776}" type="sibTrans" cxnId="{1C313284-AA06-433A-B487-244D10BB1284}">
      <dgm:prSet/>
      <dgm:spPr/>
      <dgm:t>
        <a:bodyPr/>
        <a:lstStyle/>
        <a:p>
          <a:endParaRPr lang="en-US"/>
        </a:p>
      </dgm:t>
    </dgm:pt>
    <dgm:pt modelId="{B5640A48-8561-4001-88F2-6B06482B3802}" type="pres">
      <dgm:prSet presAssocID="{E1EFC9A5-AC55-42DE-A099-F26DD01CA946}" presName="linear" presStyleCnt="0">
        <dgm:presLayoutVars>
          <dgm:animLvl val="lvl"/>
          <dgm:resizeHandles val="exact"/>
        </dgm:presLayoutVars>
      </dgm:prSet>
      <dgm:spPr/>
    </dgm:pt>
    <dgm:pt modelId="{451F838F-CD55-4648-8729-5BDCC8798FC9}" type="pres">
      <dgm:prSet presAssocID="{8E2670C2-B9F0-40AB-AEC1-C52258AE071F}" presName="parentText" presStyleLbl="node1" presStyleIdx="0" presStyleCnt="3" custLinFactY="-14548" custLinFactNeighborX="-484" custLinFactNeighborY="-100000">
        <dgm:presLayoutVars>
          <dgm:chMax val="0"/>
          <dgm:bulletEnabled val="1"/>
        </dgm:presLayoutVars>
      </dgm:prSet>
      <dgm:spPr/>
    </dgm:pt>
    <dgm:pt modelId="{A706E606-F7BB-4E7D-BA19-E973006D86E7}" type="pres">
      <dgm:prSet presAssocID="{04661AD8-3BB8-4660-A195-2C929E753E60}" presName="spacer" presStyleCnt="0"/>
      <dgm:spPr/>
    </dgm:pt>
    <dgm:pt modelId="{641E17DC-53BF-42E1-BE99-1F1C15F0EDBC}" type="pres">
      <dgm:prSet presAssocID="{BB0A96DF-7887-4429-A463-2CD2171E1CF3}" presName="parentText" presStyleLbl="node1" presStyleIdx="1" presStyleCnt="3">
        <dgm:presLayoutVars>
          <dgm:chMax val="0"/>
          <dgm:bulletEnabled val="1"/>
        </dgm:presLayoutVars>
      </dgm:prSet>
      <dgm:spPr/>
    </dgm:pt>
    <dgm:pt modelId="{9710B450-4385-4248-98AC-BB46C479B1CE}" type="pres">
      <dgm:prSet presAssocID="{28A4E6B5-B13B-4888-AE80-09760EDB7147}" presName="spacer" presStyleCnt="0"/>
      <dgm:spPr/>
    </dgm:pt>
    <dgm:pt modelId="{AF6A962F-238B-4377-B2E7-1C2A1EBC9F38}" type="pres">
      <dgm:prSet presAssocID="{F920152A-F3C4-4A48-8C9F-87C3779AC908}" presName="parentText" presStyleLbl="node1" presStyleIdx="2" presStyleCnt="3">
        <dgm:presLayoutVars>
          <dgm:chMax val="0"/>
          <dgm:bulletEnabled val="1"/>
        </dgm:presLayoutVars>
      </dgm:prSet>
      <dgm:spPr/>
    </dgm:pt>
  </dgm:ptLst>
  <dgm:cxnLst>
    <dgm:cxn modelId="{C4C08A25-25D8-4023-B730-A410639F6B8D}" type="presOf" srcId="{F920152A-F3C4-4A48-8C9F-87C3779AC908}" destId="{AF6A962F-238B-4377-B2E7-1C2A1EBC9F38}" srcOrd="0" destOrd="0" presId="urn:microsoft.com/office/officeart/2005/8/layout/vList2"/>
    <dgm:cxn modelId="{9643EE31-BDFB-4961-B4EA-720588CE36E0}" type="presOf" srcId="{BB0A96DF-7887-4429-A463-2CD2171E1CF3}" destId="{641E17DC-53BF-42E1-BE99-1F1C15F0EDBC}" srcOrd="0" destOrd="0" presId="urn:microsoft.com/office/officeart/2005/8/layout/vList2"/>
    <dgm:cxn modelId="{8D0E7A41-9C23-4FA3-A361-6F17A3EFB381}" srcId="{E1EFC9A5-AC55-42DE-A099-F26DD01CA946}" destId="{8E2670C2-B9F0-40AB-AEC1-C52258AE071F}" srcOrd="0" destOrd="0" parTransId="{402EF3E3-BF62-4BDA-A5CF-449438E7B52A}" sibTransId="{04661AD8-3BB8-4660-A195-2C929E753E60}"/>
    <dgm:cxn modelId="{0399E375-2166-463B-8201-ED9F5A8C371B}" type="presOf" srcId="{8E2670C2-B9F0-40AB-AEC1-C52258AE071F}" destId="{451F838F-CD55-4648-8729-5BDCC8798FC9}" srcOrd="0" destOrd="0" presId="urn:microsoft.com/office/officeart/2005/8/layout/vList2"/>
    <dgm:cxn modelId="{1C313284-AA06-433A-B487-244D10BB1284}" srcId="{E1EFC9A5-AC55-42DE-A099-F26DD01CA946}" destId="{F920152A-F3C4-4A48-8C9F-87C3779AC908}" srcOrd="2" destOrd="0" parTransId="{758AD143-80B8-4F73-AAF3-6DF835CD29FE}" sibTransId="{507401A7-8333-44B9-AC18-134ADB521776}"/>
    <dgm:cxn modelId="{CD50B193-C09C-4AF0-A241-FB3939A05972}" type="presOf" srcId="{E1EFC9A5-AC55-42DE-A099-F26DD01CA946}" destId="{B5640A48-8561-4001-88F2-6B06482B3802}" srcOrd="0" destOrd="0" presId="urn:microsoft.com/office/officeart/2005/8/layout/vList2"/>
    <dgm:cxn modelId="{4EFEFC99-9831-4C7D-94FE-CAA2D740D4F7}" srcId="{E1EFC9A5-AC55-42DE-A099-F26DD01CA946}" destId="{BB0A96DF-7887-4429-A463-2CD2171E1CF3}" srcOrd="1" destOrd="0" parTransId="{879912CF-D1BB-496E-85C7-B547D59B8D7A}" sibTransId="{28A4E6B5-B13B-4888-AE80-09760EDB7147}"/>
    <dgm:cxn modelId="{E14871D5-DE93-4E19-9E54-B84F04F6B085}" type="presParOf" srcId="{B5640A48-8561-4001-88F2-6B06482B3802}" destId="{451F838F-CD55-4648-8729-5BDCC8798FC9}" srcOrd="0" destOrd="0" presId="urn:microsoft.com/office/officeart/2005/8/layout/vList2"/>
    <dgm:cxn modelId="{A0CEB994-DFEA-46A6-9A94-F94D0A3C2CAE}" type="presParOf" srcId="{B5640A48-8561-4001-88F2-6B06482B3802}" destId="{A706E606-F7BB-4E7D-BA19-E973006D86E7}" srcOrd="1" destOrd="0" presId="urn:microsoft.com/office/officeart/2005/8/layout/vList2"/>
    <dgm:cxn modelId="{9EA91BE0-4B88-438F-B419-E8CFB85DD90A}" type="presParOf" srcId="{B5640A48-8561-4001-88F2-6B06482B3802}" destId="{641E17DC-53BF-42E1-BE99-1F1C15F0EDBC}" srcOrd="2" destOrd="0" presId="urn:microsoft.com/office/officeart/2005/8/layout/vList2"/>
    <dgm:cxn modelId="{5DECE687-2620-47B2-90DE-7F29EDC226CA}" type="presParOf" srcId="{B5640A48-8561-4001-88F2-6B06482B3802}" destId="{9710B450-4385-4248-98AC-BB46C479B1CE}" srcOrd="3" destOrd="0" presId="urn:microsoft.com/office/officeart/2005/8/layout/vList2"/>
    <dgm:cxn modelId="{3C2D6D14-803B-4E84-B3AB-4F10B6769279}" type="presParOf" srcId="{B5640A48-8561-4001-88F2-6B06482B3802}" destId="{AF6A962F-238B-4377-B2E7-1C2A1EBC9F38}"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7257B8-BA59-4DE9-9975-0521B85ACCF7}"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0A6275A1-2BB1-4ABC-9170-719644E50E46}">
      <dgm:prSet/>
      <dgm:spPr/>
      <dgm:t>
        <a:bodyPr/>
        <a:lstStyle/>
        <a:p>
          <a:pPr rtl="0"/>
          <a:r>
            <a:rPr lang="en-GB" dirty="0"/>
            <a:t>He believed in unity – indivisible entity </a:t>
          </a:r>
        </a:p>
      </dgm:t>
    </dgm:pt>
    <dgm:pt modelId="{DB4BE907-93D8-4D61-A90E-4D798E241F4F}" type="parTrans" cxnId="{5144EDCC-52B8-45F2-8076-06EE05D85C8C}">
      <dgm:prSet/>
      <dgm:spPr/>
      <dgm:t>
        <a:bodyPr/>
        <a:lstStyle/>
        <a:p>
          <a:endParaRPr lang="en-US"/>
        </a:p>
      </dgm:t>
    </dgm:pt>
    <dgm:pt modelId="{31AF8B2F-424F-448E-972E-508771684FF0}" type="sibTrans" cxnId="{5144EDCC-52B8-45F2-8076-06EE05D85C8C}">
      <dgm:prSet/>
      <dgm:spPr/>
      <dgm:t>
        <a:bodyPr/>
        <a:lstStyle/>
        <a:p>
          <a:endParaRPr lang="en-US"/>
        </a:p>
      </dgm:t>
    </dgm:pt>
    <dgm:pt modelId="{D9B7CE79-9EB4-43BE-BE3A-2F787156BE20}">
      <dgm:prSet/>
      <dgm:spPr/>
      <dgm:t>
        <a:bodyPr/>
        <a:lstStyle/>
        <a:p>
          <a:pPr rtl="0"/>
          <a:r>
            <a:rPr lang="en-GB"/>
            <a:t>Behaviour was consistent and we work towards maintaining this</a:t>
          </a:r>
        </a:p>
      </dgm:t>
    </dgm:pt>
    <dgm:pt modelId="{EA8E2155-1B3E-434A-A9C2-41B5A79BACD8}" type="parTrans" cxnId="{D23B3B9D-99BA-4FA7-8E81-0123C3CED2BE}">
      <dgm:prSet/>
      <dgm:spPr/>
      <dgm:t>
        <a:bodyPr/>
        <a:lstStyle/>
        <a:p>
          <a:endParaRPr lang="en-US"/>
        </a:p>
      </dgm:t>
    </dgm:pt>
    <dgm:pt modelId="{AD6C36AF-C76C-4261-9C4C-395BD59C0D60}" type="sibTrans" cxnId="{D23B3B9D-99BA-4FA7-8E81-0123C3CED2BE}">
      <dgm:prSet/>
      <dgm:spPr/>
      <dgm:t>
        <a:bodyPr/>
        <a:lstStyle/>
        <a:p>
          <a:endParaRPr lang="en-US"/>
        </a:p>
      </dgm:t>
    </dgm:pt>
    <dgm:pt modelId="{A875D820-3250-4CFC-9EA8-42A2D2652FE1}">
      <dgm:prSet/>
      <dgm:spPr/>
      <dgm:t>
        <a:bodyPr/>
        <a:lstStyle/>
        <a:p>
          <a:pPr rtl="0"/>
          <a:r>
            <a:rPr lang="en-GB"/>
            <a:t>We know ourselves to be a particular kind of person – and we act accordingly</a:t>
          </a:r>
        </a:p>
      </dgm:t>
    </dgm:pt>
    <dgm:pt modelId="{82846E05-C7A3-42AB-8B66-9BD69B5D5BFD}" type="parTrans" cxnId="{8CF97E8A-9E43-4363-BA50-3F3FEDB205DD}">
      <dgm:prSet/>
      <dgm:spPr/>
      <dgm:t>
        <a:bodyPr/>
        <a:lstStyle/>
        <a:p>
          <a:endParaRPr lang="en-US"/>
        </a:p>
      </dgm:t>
    </dgm:pt>
    <dgm:pt modelId="{43AEABD7-3EE8-4458-85BD-A4AB8DEEB028}" type="sibTrans" cxnId="{8CF97E8A-9E43-4363-BA50-3F3FEDB205DD}">
      <dgm:prSet/>
      <dgm:spPr/>
      <dgm:t>
        <a:bodyPr/>
        <a:lstStyle/>
        <a:p>
          <a:endParaRPr lang="en-US"/>
        </a:p>
      </dgm:t>
    </dgm:pt>
    <dgm:pt modelId="{923717CC-6EF7-402F-9997-13BA23B7F7CA}">
      <dgm:prSet/>
      <dgm:spPr/>
      <dgm:t>
        <a:bodyPr/>
        <a:lstStyle/>
        <a:p>
          <a:pPr rtl="0"/>
          <a:r>
            <a:rPr lang="en-GB" dirty="0"/>
            <a:t>Social context in personality development  - our social world we live in plays a crucial role in who we become and the problems we have in living</a:t>
          </a:r>
        </a:p>
      </dgm:t>
    </dgm:pt>
    <dgm:pt modelId="{76ADA79E-7B16-4431-9FD0-44F98F70B9EE}" type="parTrans" cxnId="{5E928E98-7533-4574-BAE0-8953B5F74D15}">
      <dgm:prSet/>
      <dgm:spPr/>
      <dgm:t>
        <a:bodyPr/>
        <a:lstStyle/>
        <a:p>
          <a:endParaRPr lang="en-US"/>
        </a:p>
      </dgm:t>
    </dgm:pt>
    <dgm:pt modelId="{D2161931-872F-4FC0-805D-6B57B5A1BD77}" type="sibTrans" cxnId="{5E928E98-7533-4574-BAE0-8953B5F74D15}">
      <dgm:prSet/>
      <dgm:spPr/>
      <dgm:t>
        <a:bodyPr/>
        <a:lstStyle/>
        <a:p>
          <a:endParaRPr lang="en-US"/>
        </a:p>
      </dgm:t>
    </dgm:pt>
    <dgm:pt modelId="{BDD51A60-F3DC-49ED-9B49-4AA6A0B2BB91}">
      <dgm:prSet/>
      <dgm:spPr/>
      <dgm:t>
        <a:bodyPr/>
        <a:lstStyle/>
        <a:p>
          <a:pPr rtl="0"/>
          <a:r>
            <a:rPr lang="en-GB"/>
            <a:t>Great emphasis on community – ‘events in our lives’ – no meaning except as participating in a collective whole</a:t>
          </a:r>
        </a:p>
      </dgm:t>
    </dgm:pt>
    <dgm:pt modelId="{1C7A479C-F3BC-45EA-8CFA-367A31639F43}" type="parTrans" cxnId="{0ABA7C15-1F7A-4F3C-B152-C300EA2CC57E}">
      <dgm:prSet/>
      <dgm:spPr/>
      <dgm:t>
        <a:bodyPr/>
        <a:lstStyle/>
        <a:p>
          <a:endParaRPr lang="en-US"/>
        </a:p>
      </dgm:t>
    </dgm:pt>
    <dgm:pt modelId="{8828238B-5511-408A-A6B3-E8B516E6DE0C}" type="sibTrans" cxnId="{0ABA7C15-1F7A-4F3C-B152-C300EA2CC57E}">
      <dgm:prSet/>
      <dgm:spPr/>
      <dgm:t>
        <a:bodyPr/>
        <a:lstStyle/>
        <a:p>
          <a:endParaRPr lang="en-US"/>
        </a:p>
      </dgm:t>
    </dgm:pt>
    <dgm:pt modelId="{B9C15375-4DBE-41E4-B389-911D7CC5E977}" type="pres">
      <dgm:prSet presAssocID="{EB7257B8-BA59-4DE9-9975-0521B85ACCF7}" presName="diagram" presStyleCnt="0">
        <dgm:presLayoutVars>
          <dgm:dir/>
          <dgm:resizeHandles val="exact"/>
        </dgm:presLayoutVars>
      </dgm:prSet>
      <dgm:spPr/>
    </dgm:pt>
    <dgm:pt modelId="{2F88DC20-6C24-4CA0-A7E1-30D969F9BAFD}" type="pres">
      <dgm:prSet presAssocID="{0A6275A1-2BB1-4ABC-9170-719644E50E46}" presName="node" presStyleLbl="node1" presStyleIdx="0" presStyleCnt="5">
        <dgm:presLayoutVars>
          <dgm:bulletEnabled val="1"/>
        </dgm:presLayoutVars>
      </dgm:prSet>
      <dgm:spPr/>
    </dgm:pt>
    <dgm:pt modelId="{275687E0-0C75-44E5-89DC-1000138989DD}" type="pres">
      <dgm:prSet presAssocID="{31AF8B2F-424F-448E-972E-508771684FF0}" presName="sibTrans" presStyleLbl="sibTrans2D1" presStyleIdx="0" presStyleCnt="4"/>
      <dgm:spPr/>
    </dgm:pt>
    <dgm:pt modelId="{3D656C64-64E3-451D-87B7-E56BC406FB5C}" type="pres">
      <dgm:prSet presAssocID="{31AF8B2F-424F-448E-972E-508771684FF0}" presName="connectorText" presStyleLbl="sibTrans2D1" presStyleIdx="0" presStyleCnt="4"/>
      <dgm:spPr/>
    </dgm:pt>
    <dgm:pt modelId="{0B250E03-95FE-402A-BC41-DF6EE3E983EB}" type="pres">
      <dgm:prSet presAssocID="{D9B7CE79-9EB4-43BE-BE3A-2F787156BE20}" presName="node" presStyleLbl="node1" presStyleIdx="1" presStyleCnt="5">
        <dgm:presLayoutVars>
          <dgm:bulletEnabled val="1"/>
        </dgm:presLayoutVars>
      </dgm:prSet>
      <dgm:spPr/>
    </dgm:pt>
    <dgm:pt modelId="{BB2693F1-A5D6-459E-A761-508CF88F755C}" type="pres">
      <dgm:prSet presAssocID="{AD6C36AF-C76C-4261-9C4C-395BD59C0D60}" presName="sibTrans" presStyleLbl="sibTrans2D1" presStyleIdx="1" presStyleCnt="4"/>
      <dgm:spPr/>
    </dgm:pt>
    <dgm:pt modelId="{48116D0B-6554-4EFF-82A0-237F308DE7CF}" type="pres">
      <dgm:prSet presAssocID="{AD6C36AF-C76C-4261-9C4C-395BD59C0D60}" presName="connectorText" presStyleLbl="sibTrans2D1" presStyleIdx="1" presStyleCnt="4"/>
      <dgm:spPr/>
    </dgm:pt>
    <dgm:pt modelId="{8D99F862-7670-4934-9BAE-81B290CEF3A4}" type="pres">
      <dgm:prSet presAssocID="{A875D820-3250-4CFC-9EA8-42A2D2652FE1}" presName="node" presStyleLbl="node1" presStyleIdx="2" presStyleCnt="5">
        <dgm:presLayoutVars>
          <dgm:bulletEnabled val="1"/>
        </dgm:presLayoutVars>
      </dgm:prSet>
      <dgm:spPr/>
    </dgm:pt>
    <dgm:pt modelId="{30DE449D-E94D-4957-8BD5-D33117AF2F1C}" type="pres">
      <dgm:prSet presAssocID="{43AEABD7-3EE8-4458-85BD-A4AB8DEEB028}" presName="sibTrans" presStyleLbl="sibTrans2D1" presStyleIdx="2" presStyleCnt="4"/>
      <dgm:spPr/>
    </dgm:pt>
    <dgm:pt modelId="{D3E347E3-AB14-452E-B600-9CE3BE76C55B}" type="pres">
      <dgm:prSet presAssocID="{43AEABD7-3EE8-4458-85BD-A4AB8DEEB028}" presName="connectorText" presStyleLbl="sibTrans2D1" presStyleIdx="2" presStyleCnt="4"/>
      <dgm:spPr/>
    </dgm:pt>
    <dgm:pt modelId="{5B4A1E17-42BE-41CB-B053-6E8006BBADDD}" type="pres">
      <dgm:prSet presAssocID="{923717CC-6EF7-402F-9997-13BA23B7F7CA}" presName="node" presStyleLbl="node1" presStyleIdx="3" presStyleCnt="5">
        <dgm:presLayoutVars>
          <dgm:bulletEnabled val="1"/>
        </dgm:presLayoutVars>
      </dgm:prSet>
      <dgm:spPr/>
    </dgm:pt>
    <dgm:pt modelId="{63B56FFD-2FFF-4324-93E9-C73454AFF748}" type="pres">
      <dgm:prSet presAssocID="{D2161931-872F-4FC0-805D-6B57B5A1BD77}" presName="sibTrans" presStyleLbl="sibTrans2D1" presStyleIdx="3" presStyleCnt="4"/>
      <dgm:spPr/>
    </dgm:pt>
    <dgm:pt modelId="{5CDC13E6-4AE6-4027-8262-E00B310835AA}" type="pres">
      <dgm:prSet presAssocID="{D2161931-872F-4FC0-805D-6B57B5A1BD77}" presName="connectorText" presStyleLbl="sibTrans2D1" presStyleIdx="3" presStyleCnt="4"/>
      <dgm:spPr/>
    </dgm:pt>
    <dgm:pt modelId="{84F71213-CF68-4CE3-B78C-6B6513437BBE}" type="pres">
      <dgm:prSet presAssocID="{BDD51A60-F3DC-49ED-9B49-4AA6A0B2BB91}" presName="node" presStyleLbl="node1" presStyleIdx="4" presStyleCnt="5">
        <dgm:presLayoutVars>
          <dgm:bulletEnabled val="1"/>
        </dgm:presLayoutVars>
      </dgm:prSet>
      <dgm:spPr/>
    </dgm:pt>
  </dgm:ptLst>
  <dgm:cxnLst>
    <dgm:cxn modelId="{3E2BCF14-D967-423C-AD63-48FC6B570AB1}" type="presOf" srcId="{EB7257B8-BA59-4DE9-9975-0521B85ACCF7}" destId="{B9C15375-4DBE-41E4-B389-911D7CC5E977}" srcOrd="0" destOrd="0" presId="urn:microsoft.com/office/officeart/2005/8/layout/process5"/>
    <dgm:cxn modelId="{0ABA7C15-1F7A-4F3C-B152-C300EA2CC57E}" srcId="{EB7257B8-BA59-4DE9-9975-0521B85ACCF7}" destId="{BDD51A60-F3DC-49ED-9B49-4AA6A0B2BB91}" srcOrd="4" destOrd="0" parTransId="{1C7A479C-F3BC-45EA-8CFA-367A31639F43}" sibTransId="{8828238B-5511-408A-A6B3-E8B516E6DE0C}"/>
    <dgm:cxn modelId="{C898C117-6ECB-4F4C-B09F-173DB9645E1C}" type="presOf" srcId="{31AF8B2F-424F-448E-972E-508771684FF0}" destId="{3D656C64-64E3-451D-87B7-E56BC406FB5C}" srcOrd="1" destOrd="0" presId="urn:microsoft.com/office/officeart/2005/8/layout/process5"/>
    <dgm:cxn modelId="{70557964-552F-447A-B17C-4B5918C5A08F}" type="presOf" srcId="{BDD51A60-F3DC-49ED-9B49-4AA6A0B2BB91}" destId="{84F71213-CF68-4CE3-B78C-6B6513437BBE}" srcOrd="0" destOrd="0" presId="urn:microsoft.com/office/officeart/2005/8/layout/process5"/>
    <dgm:cxn modelId="{2EF61A71-8078-49A1-9AE0-7B08E0C31C4A}" type="presOf" srcId="{D2161931-872F-4FC0-805D-6B57B5A1BD77}" destId="{63B56FFD-2FFF-4324-93E9-C73454AFF748}" srcOrd="0" destOrd="0" presId="urn:microsoft.com/office/officeart/2005/8/layout/process5"/>
    <dgm:cxn modelId="{A284F25A-387C-4A60-8535-DFB93F798CC2}" type="presOf" srcId="{43AEABD7-3EE8-4458-85BD-A4AB8DEEB028}" destId="{D3E347E3-AB14-452E-B600-9CE3BE76C55B}" srcOrd="1" destOrd="0" presId="urn:microsoft.com/office/officeart/2005/8/layout/process5"/>
    <dgm:cxn modelId="{8CF97E8A-9E43-4363-BA50-3F3FEDB205DD}" srcId="{EB7257B8-BA59-4DE9-9975-0521B85ACCF7}" destId="{A875D820-3250-4CFC-9EA8-42A2D2652FE1}" srcOrd="2" destOrd="0" parTransId="{82846E05-C7A3-42AB-8B66-9BD69B5D5BFD}" sibTransId="{43AEABD7-3EE8-4458-85BD-A4AB8DEEB028}"/>
    <dgm:cxn modelId="{40FF1193-1DAA-4968-AFBE-909E9F0BC2F8}" type="presOf" srcId="{31AF8B2F-424F-448E-972E-508771684FF0}" destId="{275687E0-0C75-44E5-89DC-1000138989DD}" srcOrd="0" destOrd="0" presId="urn:microsoft.com/office/officeart/2005/8/layout/process5"/>
    <dgm:cxn modelId="{5E928E98-7533-4574-BAE0-8953B5F74D15}" srcId="{EB7257B8-BA59-4DE9-9975-0521B85ACCF7}" destId="{923717CC-6EF7-402F-9997-13BA23B7F7CA}" srcOrd="3" destOrd="0" parTransId="{76ADA79E-7B16-4431-9FD0-44F98F70B9EE}" sibTransId="{D2161931-872F-4FC0-805D-6B57B5A1BD77}"/>
    <dgm:cxn modelId="{D23B3B9D-99BA-4FA7-8E81-0123C3CED2BE}" srcId="{EB7257B8-BA59-4DE9-9975-0521B85ACCF7}" destId="{D9B7CE79-9EB4-43BE-BE3A-2F787156BE20}" srcOrd="1" destOrd="0" parTransId="{EA8E2155-1B3E-434A-A9C2-41B5A79BACD8}" sibTransId="{AD6C36AF-C76C-4261-9C4C-395BD59C0D60}"/>
    <dgm:cxn modelId="{0762DC9D-5322-4DD2-AD3D-BFC04B375049}" type="presOf" srcId="{A875D820-3250-4CFC-9EA8-42A2D2652FE1}" destId="{8D99F862-7670-4934-9BAE-81B290CEF3A4}" srcOrd="0" destOrd="0" presId="urn:microsoft.com/office/officeart/2005/8/layout/process5"/>
    <dgm:cxn modelId="{0B0E4FA5-A6DA-4A60-A1D6-1554B346FA23}" type="presOf" srcId="{AD6C36AF-C76C-4261-9C4C-395BD59C0D60}" destId="{BB2693F1-A5D6-459E-A761-508CF88F755C}" srcOrd="0" destOrd="0" presId="urn:microsoft.com/office/officeart/2005/8/layout/process5"/>
    <dgm:cxn modelId="{3CC1B5AF-F560-49DD-AE39-1A94F4930BBA}" type="presOf" srcId="{923717CC-6EF7-402F-9997-13BA23B7F7CA}" destId="{5B4A1E17-42BE-41CB-B053-6E8006BBADDD}" srcOrd="0" destOrd="0" presId="urn:microsoft.com/office/officeart/2005/8/layout/process5"/>
    <dgm:cxn modelId="{14317FC8-EA44-46D8-9BD9-7A48E8681507}" type="presOf" srcId="{D2161931-872F-4FC0-805D-6B57B5A1BD77}" destId="{5CDC13E6-4AE6-4027-8262-E00B310835AA}" srcOrd="1" destOrd="0" presId="urn:microsoft.com/office/officeart/2005/8/layout/process5"/>
    <dgm:cxn modelId="{5144EDCC-52B8-45F2-8076-06EE05D85C8C}" srcId="{EB7257B8-BA59-4DE9-9975-0521B85ACCF7}" destId="{0A6275A1-2BB1-4ABC-9170-719644E50E46}" srcOrd="0" destOrd="0" parTransId="{DB4BE907-93D8-4D61-A90E-4D798E241F4F}" sibTransId="{31AF8B2F-424F-448E-972E-508771684FF0}"/>
    <dgm:cxn modelId="{85ABC9D5-08DC-4D5E-8D16-A297C0E2D089}" type="presOf" srcId="{0A6275A1-2BB1-4ABC-9170-719644E50E46}" destId="{2F88DC20-6C24-4CA0-A7E1-30D969F9BAFD}" srcOrd="0" destOrd="0" presId="urn:microsoft.com/office/officeart/2005/8/layout/process5"/>
    <dgm:cxn modelId="{F7DFCBDD-1FF3-410E-9C26-941578C49E6C}" type="presOf" srcId="{D9B7CE79-9EB4-43BE-BE3A-2F787156BE20}" destId="{0B250E03-95FE-402A-BC41-DF6EE3E983EB}" srcOrd="0" destOrd="0" presId="urn:microsoft.com/office/officeart/2005/8/layout/process5"/>
    <dgm:cxn modelId="{3FC455EA-0CB6-4D35-8641-343703F4F59F}" type="presOf" srcId="{43AEABD7-3EE8-4458-85BD-A4AB8DEEB028}" destId="{30DE449D-E94D-4957-8BD5-D33117AF2F1C}" srcOrd="0" destOrd="0" presId="urn:microsoft.com/office/officeart/2005/8/layout/process5"/>
    <dgm:cxn modelId="{5B76A5EA-C5D0-4DFD-A490-6F37D0641CC0}" type="presOf" srcId="{AD6C36AF-C76C-4261-9C4C-395BD59C0D60}" destId="{48116D0B-6554-4EFF-82A0-237F308DE7CF}" srcOrd="1" destOrd="0" presId="urn:microsoft.com/office/officeart/2005/8/layout/process5"/>
    <dgm:cxn modelId="{780E13EB-F25C-41A6-BC70-0EAAACB3D9D4}" type="presParOf" srcId="{B9C15375-4DBE-41E4-B389-911D7CC5E977}" destId="{2F88DC20-6C24-4CA0-A7E1-30D969F9BAFD}" srcOrd="0" destOrd="0" presId="urn:microsoft.com/office/officeart/2005/8/layout/process5"/>
    <dgm:cxn modelId="{6F952149-DA00-49B9-AF31-9E0CDDB349BD}" type="presParOf" srcId="{B9C15375-4DBE-41E4-B389-911D7CC5E977}" destId="{275687E0-0C75-44E5-89DC-1000138989DD}" srcOrd="1" destOrd="0" presId="urn:microsoft.com/office/officeart/2005/8/layout/process5"/>
    <dgm:cxn modelId="{70651DEC-09EC-478A-9170-C6204EB9F8CA}" type="presParOf" srcId="{275687E0-0C75-44E5-89DC-1000138989DD}" destId="{3D656C64-64E3-451D-87B7-E56BC406FB5C}" srcOrd="0" destOrd="0" presId="urn:microsoft.com/office/officeart/2005/8/layout/process5"/>
    <dgm:cxn modelId="{D8CA0556-CD7F-4205-B7B0-D2E61607F183}" type="presParOf" srcId="{B9C15375-4DBE-41E4-B389-911D7CC5E977}" destId="{0B250E03-95FE-402A-BC41-DF6EE3E983EB}" srcOrd="2" destOrd="0" presId="urn:microsoft.com/office/officeart/2005/8/layout/process5"/>
    <dgm:cxn modelId="{DF6582A7-753D-4C67-9061-D6D1683923CA}" type="presParOf" srcId="{B9C15375-4DBE-41E4-B389-911D7CC5E977}" destId="{BB2693F1-A5D6-459E-A761-508CF88F755C}" srcOrd="3" destOrd="0" presId="urn:microsoft.com/office/officeart/2005/8/layout/process5"/>
    <dgm:cxn modelId="{FA54917E-987A-40A6-821A-11E398B7B92C}" type="presParOf" srcId="{BB2693F1-A5D6-459E-A761-508CF88F755C}" destId="{48116D0B-6554-4EFF-82A0-237F308DE7CF}" srcOrd="0" destOrd="0" presId="urn:microsoft.com/office/officeart/2005/8/layout/process5"/>
    <dgm:cxn modelId="{4A60415E-937C-4521-B1C0-F40EB0A0D276}" type="presParOf" srcId="{B9C15375-4DBE-41E4-B389-911D7CC5E977}" destId="{8D99F862-7670-4934-9BAE-81B290CEF3A4}" srcOrd="4" destOrd="0" presId="urn:microsoft.com/office/officeart/2005/8/layout/process5"/>
    <dgm:cxn modelId="{C53ABB98-DB7B-46E3-8F2C-68FED055F2B4}" type="presParOf" srcId="{B9C15375-4DBE-41E4-B389-911D7CC5E977}" destId="{30DE449D-E94D-4957-8BD5-D33117AF2F1C}" srcOrd="5" destOrd="0" presId="urn:microsoft.com/office/officeart/2005/8/layout/process5"/>
    <dgm:cxn modelId="{DF201939-E872-46B6-B0D7-26659599AB3E}" type="presParOf" srcId="{30DE449D-E94D-4957-8BD5-D33117AF2F1C}" destId="{D3E347E3-AB14-452E-B600-9CE3BE76C55B}" srcOrd="0" destOrd="0" presId="urn:microsoft.com/office/officeart/2005/8/layout/process5"/>
    <dgm:cxn modelId="{FC84CC2D-240E-4A6F-A3AE-70C07C79C73E}" type="presParOf" srcId="{B9C15375-4DBE-41E4-B389-911D7CC5E977}" destId="{5B4A1E17-42BE-41CB-B053-6E8006BBADDD}" srcOrd="6" destOrd="0" presId="urn:microsoft.com/office/officeart/2005/8/layout/process5"/>
    <dgm:cxn modelId="{5B334E52-4D62-4812-85B3-76EF359B4703}" type="presParOf" srcId="{B9C15375-4DBE-41E4-B389-911D7CC5E977}" destId="{63B56FFD-2FFF-4324-93E9-C73454AFF748}" srcOrd="7" destOrd="0" presId="urn:microsoft.com/office/officeart/2005/8/layout/process5"/>
    <dgm:cxn modelId="{96B50D31-D2A4-47E7-A6A8-5842F9361083}" type="presParOf" srcId="{63B56FFD-2FFF-4324-93E9-C73454AFF748}" destId="{5CDC13E6-4AE6-4027-8262-E00B310835AA}" srcOrd="0" destOrd="0" presId="urn:microsoft.com/office/officeart/2005/8/layout/process5"/>
    <dgm:cxn modelId="{E065B8CB-1672-47CA-A73F-BC53B723AD4E}" type="presParOf" srcId="{B9C15375-4DBE-41E4-B389-911D7CC5E977}" destId="{84F71213-CF68-4CE3-B78C-6B6513437BBE}"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E345B7-3FAA-415E-92FA-7A74168E4C40}" type="doc">
      <dgm:prSet loTypeId="urn:microsoft.com/office/officeart/2005/8/layout/vList3" loCatId="list" qsTypeId="urn:microsoft.com/office/officeart/2005/8/quickstyle/simple1" qsCatId="simple" csTypeId="urn:microsoft.com/office/officeart/2005/8/colors/colorful4" csCatId="colorful" phldr="1"/>
      <dgm:spPr/>
      <dgm:t>
        <a:bodyPr/>
        <a:lstStyle/>
        <a:p>
          <a:endParaRPr lang="en-US"/>
        </a:p>
      </dgm:t>
    </dgm:pt>
    <dgm:pt modelId="{E50EBA85-6431-463F-B440-AB34A4C7935E}">
      <dgm:prSet/>
      <dgm:spPr/>
      <dgm:t>
        <a:bodyPr/>
        <a:lstStyle/>
        <a:p>
          <a:pPr rtl="0"/>
          <a:r>
            <a:rPr lang="en-GB" dirty="0"/>
            <a:t>Adler disagreed with Freud’s view that personality was composed of competing structures</a:t>
          </a:r>
        </a:p>
      </dgm:t>
    </dgm:pt>
    <dgm:pt modelId="{DB0D4B6D-C11D-4B79-A85C-D78C48DD70E7}" type="parTrans" cxnId="{8F39451C-29EB-4CA2-A91A-E3FF1B27A503}">
      <dgm:prSet/>
      <dgm:spPr/>
      <dgm:t>
        <a:bodyPr/>
        <a:lstStyle/>
        <a:p>
          <a:endParaRPr lang="en-US"/>
        </a:p>
      </dgm:t>
    </dgm:pt>
    <dgm:pt modelId="{021581A2-9964-4C5A-AFA5-C590C82A3683}" type="sibTrans" cxnId="{8F39451C-29EB-4CA2-A91A-E3FF1B27A503}">
      <dgm:prSet/>
      <dgm:spPr/>
      <dgm:t>
        <a:bodyPr/>
        <a:lstStyle/>
        <a:p>
          <a:endParaRPr lang="en-US"/>
        </a:p>
      </dgm:t>
    </dgm:pt>
    <dgm:pt modelId="{3CCFDDE2-8A0E-4F72-81E2-5C0EA25B5635}" type="pres">
      <dgm:prSet presAssocID="{23E345B7-3FAA-415E-92FA-7A74168E4C40}" presName="linearFlow" presStyleCnt="0">
        <dgm:presLayoutVars>
          <dgm:dir/>
          <dgm:resizeHandles val="exact"/>
        </dgm:presLayoutVars>
      </dgm:prSet>
      <dgm:spPr/>
    </dgm:pt>
    <dgm:pt modelId="{E38A36F7-2FF4-4262-9B72-CF7E64876536}" type="pres">
      <dgm:prSet presAssocID="{E50EBA85-6431-463F-B440-AB34A4C7935E}" presName="composite" presStyleCnt="0"/>
      <dgm:spPr/>
    </dgm:pt>
    <dgm:pt modelId="{7044CFC2-B239-4CB2-AE05-C278739C8D54}" type="pres">
      <dgm:prSet presAssocID="{E50EBA85-6431-463F-B440-AB34A4C7935E}" presName="imgShp" presStyleLbl="fgImgPlace1" presStyleIdx="0" presStyleCnt="1"/>
      <dgm:spPr>
        <a:blipFill rotWithShape="1">
          <a:blip xmlns:r="http://schemas.openxmlformats.org/officeDocument/2006/relationships" r:embed="rId1"/>
          <a:stretch>
            <a:fillRect/>
          </a:stretch>
        </a:blipFill>
      </dgm:spPr>
    </dgm:pt>
    <dgm:pt modelId="{ACEDFA80-3997-47DB-9223-BFC4B2A12B67}" type="pres">
      <dgm:prSet presAssocID="{E50EBA85-6431-463F-B440-AB34A4C7935E}" presName="txShp" presStyleLbl="node1" presStyleIdx="0" presStyleCnt="1" custScaleX="111559" custLinFactNeighborX="3156" custLinFactNeighborY="-3277">
        <dgm:presLayoutVars>
          <dgm:bulletEnabled val="1"/>
        </dgm:presLayoutVars>
      </dgm:prSet>
      <dgm:spPr/>
    </dgm:pt>
  </dgm:ptLst>
  <dgm:cxnLst>
    <dgm:cxn modelId="{8F39451C-29EB-4CA2-A91A-E3FF1B27A503}" srcId="{23E345B7-3FAA-415E-92FA-7A74168E4C40}" destId="{E50EBA85-6431-463F-B440-AB34A4C7935E}" srcOrd="0" destOrd="0" parTransId="{DB0D4B6D-C11D-4B79-A85C-D78C48DD70E7}" sibTransId="{021581A2-9964-4C5A-AFA5-C590C82A3683}"/>
    <dgm:cxn modelId="{CC45DC6A-58D0-4D8B-BEFE-CA544A652304}" type="presOf" srcId="{23E345B7-3FAA-415E-92FA-7A74168E4C40}" destId="{3CCFDDE2-8A0E-4F72-81E2-5C0EA25B5635}" srcOrd="0" destOrd="0" presId="urn:microsoft.com/office/officeart/2005/8/layout/vList3"/>
    <dgm:cxn modelId="{2CB653FE-FF56-4FDB-A7B9-4D6CE8774684}" type="presOf" srcId="{E50EBA85-6431-463F-B440-AB34A4C7935E}" destId="{ACEDFA80-3997-47DB-9223-BFC4B2A12B67}" srcOrd="0" destOrd="0" presId="urn:microsoft.com/office/officeart/2005/8/layout/vList3"/>
    <dgm:cxn modelId="{6044FBD2-71B4-4FA7-AF95-C1F8AB8AE95C}" type="presParOf" srcId="{3CCFDDE2-8A0E-4F72-81E2-5C0EA25B5635}" destId="{E38A36F7-2FF4-4262-9B72-CF7E64876536}" srcOrd="0" destOrd="0" presId="urn:microsoft.com/office/officeart/2005/8/layout/vList3"/>
    <dgm:cxn modelId="{AD8AB7B6-5842-43B3-8BD5-AD8D3DB47BFB}" type="presParOf" srcId="{E38A36F7-2FF4-4262-9B72-CF7E64876536}" destId="{7044CFC2-B239-4CB2-AE05-C278739C8D54}" srcOrd="0" destOrd="0" presId="urn:microsoft.com/office/officeart/2005/8/layout/vList3"/>
    <dgm:cxn modelId="{407AFCB2-5494-4722-B1F4-55963050F38E}" type="presParOf" srcId="{E38A36F7-2FF4-4262-9B72-CF7E64876536}" destId="{ACEDFA80-3997-47DB-9223-BFC4B2A12B67}"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F4659B-8C46-454F-A09F-5F8E969EB858}" type="doc">
      <dgm:prSet loTypeId="urn:microsoft.com/office/officeart/2005/8/layout/target3" loCatId="relationship" qsTypeId="urn:microsoft.com/office/officeart/2005/8/quickstyle/simple1" qsCatId="simple" csTypeId="urn:microsoft.com/office/officeart/2005/8/colors/colorful1" csCatId="colorful" phldr="1"/>
      <dgm:spPr/>
      <dgm:t>
        <a:bodyPr/>
        <a:lstStyle/>
        <a:p>
          <a:endParaRPr lang="en-US"/>
        </a:p>
      </dgm:t>
    </dgm:pt>
    <dgm:pt modelId="{7486306E-87F9-4F9D-BE2E-2971C2CDD3AD}" type="pres">
      <dgm:prSet presAssocID="{F0F4659B-8C46-454F-A09F-5F8E969EB858}" presName="Name0" presStyleCnt="0">
        <dgm:presLayoutVars>
          <dgm:chMax val="7"/>
          <dgm:dir/>
          <dgm:animLvl val="lvl"/>
          <dgm:resizeHandles val="exact"/>
        </dgm:presLayoutVars>
      </dgm:prSet>
      <dgm:spPr/>
    </dgm:pt>
  </dgm:ptLst>
  <dgm:cxnLst>
    <dgm:cxn modelId="{A7C8C7E4-5CD0-4D07-A915-6D5C8D10EE3C}" type="presOf" srcId="{F0F4659B-8C46-454F-A09F-5F8E969EB858}" destId="{7486306E-87F9-4F9D-BE2E-2971C2CDD3AD}" srcOrd="0"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2FDAC4-7496-4792-9F24-0D27CD5F48C4}" type="doc">
      <dgm:prSet loTypeId="urn:microsoft.com/office/officeart/2005/8/layout/chevron1" loCatId="process" qsTypeId="urn:microsoft.com/office/officeart/2005/8/quickstyle/simple1" qsCatId="simple" csTypeId="urn:microsoft.com/office/officeart/2005/8/colors/accent6_5" csCatId="accent6" phldr="1"/>
      <dgm:spPr/>
      <dgm:t>
        <a:bodyPr/>
        <a:lstStyle/>
        <a:p>
          <a:endParaRPr lang="en-US"/>
        </a:p>
      </dgm:t>
    </dgm:pt>
    <dgm:pt modelId="{FB41F278-E918-4B43-9DB0-9A803AE1B697}">
      <dgm:prSet/>
      <dgm:spPr/>
      <dgm:t>
        <a:bodyPr/>
        <a:lstStyle/>
        <a:p>
          <a:pPr rtl="0"/>
          <a:r>
            <a:rPr lang="en-GB" dirty="0"/>
            <a:t>Following biological inferiorities – studies with children = imaginary inferiorities resulting from social convention </a:t>
          </a:r>
          <a:r>
            <a:rPr lang="en-GB" dirty="0" err="1"/>
            <a:t>ie</a:t>
          </a:r>
          <a:r>
            <a:rPr lang="en-GB" dirty="0"/>
            <a:t>., left-handedness and having red hair.</a:t>
          </a:r>
        </a:p>
      </dgm:t>
    </dgm:pt>
    <dgm:pt modelId="{DAE0A033-2269-4BE0-A707-74E0D5C08A81}" type="parTrans" cxnId="{8347B8CC-C174-4B5F-BD52-756F5AF1E98B}">
      <dgm:prSet/>
      <dgm:spPr/>
      <dgm:t>
        <a:bodyPr/>
        <a:lstStyle/>
        <a:p>
          <a:endParaRPr lang="en-US"/>
        </a:p>
      </dgm:t>
    </dgm:pt>
    <dgm:pt modelId="{DC983BC6-9AB9-4F89-96F8-B39B1BB3AD27}" type="sibTrans" cxnId="{8347B8CC-C174-4B5F-BD52-756F5AF1E98B}">
      <dgm:prSet/>
      <dgm:spPr/>
      <dgm:t>
        <a:bodyPr/>
        <a:lstStyle/>
        <a:p>
          <a:endParaRPr lang="en-US"/>
        </a:p>
      </dgm:t>
    </dgm:pt>
    <dgm:pt modelId="{62F1C14F-B53B-4910-B447-CBAEBDE99941}">
      <dgm:prSet/>
      <dgm:spPr/>
      <dgm:t>
        <a:bodyPr/>
        <a:lstStyle/>
        <a:p>
          <a:pPr rtl="0"/>
          <a:r>
            <a:rPr lang="en-GB" dirty="0"/>
            <a:t>These social prescribed inferiorities would bring the need for compensation.</a:t>
          </a:r>
        </a:p>
      </dgm:t>
    </dgm:pt>
    <dgm:pt modelId="{BD6211AA-BAB2-44D4-8D94-2C723478146B}" type="parTrans" cxnId="{55C8F929-DBE3-4654-B6FB-58A480772C3F}">
      <dgm:prSet/>
      <dgm:spPr/>
      <dgm:t>
        <a:bodyPr/>
        <a:lstStyle/>
        <a:p>
          <a:endParaRPr lang="en-US"/>
        </a:p>
      </dgm:t>
    </dgm:pt>
    <dgm:pt modelId="{E4DB32AE-F7CC-49AD-B475-DB59265B2F61}" type="sibTrans" cxnId="{55C8F929-DBE3-4654-B6FB-58A480772C3F}">
      <dgm:prSet/>
      <dgm:spPr/>
      <dgm:t>
        <a:bodyPr/>
        <a:lstStyle/>
        <a:p>
          <a:endParaRPr lang="en-US"/>
        </a:p>
      </dgm:t>
    </dgm:pt>
    <dgm:pt modelId="{A5EE947D-F66F-41C4-BC94-8F3B5AD35017}" type="pres">
      <dgm:prSet presAssocID="{7A2FDAC4-7496-4792-9F24-0D27CD5F48C4}" presName="Name0" presStyleCnt="0">
        <dgm:presLayoutVars>
          <dgm:dir/>
          <dgm:animLvl val="lvl"/>
          <dgm:resizeHandles val="exact"/>
        </dgm:presLayoutVars>
      </dgm:prSet>
      <dgm:spPr/>
    </dgm:pt>
    <dgm:pt modelId="{462213B1-C3BF-4B8D-8240-31BB1AE538FE}" type="pres">
      <dgm:prSet presAssocID="{FB41F278-E918-4B43-9DB0-9A803AE1B697}" presName="parTxOnly" presStyleLbl="node1" presStyleIdx="0" presStyleCnt="2">
        <dgm:presLayoutVars>
          <dgm:chMax val="0"/>
          <dgm:chPref val="0"/>
          <dgm:bulletEnabled val="1"/>
        </dgm:presLayoutVars>
      </dgm:prSet>
      <dgm:spPr/>
    </dgm:pt>
    <dgm:pt modelId="{CF58868D-671E-4C45-8525-38A2875E1850}" type="pres">
      <dgm:prSet presAssocID="{DC983BC6-9AB9-4F89-96F8-B39B1BB3AD27}" presName="parTxOnlySpace" presStyleCnt="0"/>
      <dgm:spPr/>
    </dgm:pt>
    <dgm:pt modelId="{721451C6-9730-4BBC-A140-D484CEBE2FE4}" type="pres">
      <dgm:prSet presAssocID="{62F1C14F-B53B-4910-B447-CBAEBDE99941}" presName="parTxOnly" presStyleLbl="node1" presStyleIdx="1" presStyleCnt="2">
        <dgm:presLayoutVars>
          <dgm:chMax val="0"/>
          <dgm:chPref val="0"/>
          <dgm:bulletEnabled val="1"/>
        </dgm:presLayoutVars>
      </dgm:prSet>
      <dgm:spPr/>
    </dgm:pt>
  </dgm:ptLst>
  <dgm:cxnLst>
    <dgm:cxn modelId="{55C8F929-DBE3-4654-B6FB-58A480772C3F}" srcId="{7A2FDAC4-7496-4792-9F24-0D27CD5F48C4}" destId="{62F1C14F-B53B-4910-B447-CBAEBDE99941}" srcOrd="1" destOrd="0" parTransId="{BD6211AA-BAB2-44D4-8D94-2C723478146B}" sibTransId="{E4DB32AE-F7CC-49AD-B475-DB59265B2F61}"/>
    <dgm:cxn modelId="{D0DB0B82-64FE-42B9-BBFE-7B7C542E5F83}" type="presOf" srcId="{FB41F278-E918-4B43-9DB0-9A803AE1B697}" destId="{462213B1-C3BF-4B8D-8240-31BB1AE538FE}" srcOrd="0" destOrd="0" presId="urn:microsoft.com/office/officeart/2005/8/layout/chevron1"/>
    <dgm:cxn modelId="{EF271185-27F9-4286-9760-89FB37832466}" type="presOf" srcId="{7A2FDAC4-7496-4792-9F24-0D27CD5F48C4}" destId="{A5EE947D-F66F-41C4-BC94-8F3B5AD35017}" srcOrd="0" destOrd="0" presId="urn:microsoft.com/office/officeart/2005/8/layout/chevron1"/>
    <dgm:cxn modelId="{DFAE3AA9-93D6-49D4-A22B-BCE23D107975}" type="presOf" srcId="{62F1C14F-B53B-4910-B447-CBAEBDE99941}" destId="{721451C6-9730-4BBC-A140-D484CEBE2FE4}" srcOrd="0" destOrd="0" presId="urn:microsoft.com/office/officeart/2005/8/layout/chevron1"/>
    <dgm:cxn modelId="{8347B8CC-C174-4B5F-BD52-756F5AF1E98B}" srcId="{7A2FDAC4-7496-4792-9F24-0D27CD5F48C4}" destId="{FB41F278-E918-4B43-9DB0-9A803AE1B697}" srcOrd="0" destOrd="0" parTransId="{DAE0A033-2269-4BE0-A707-74E0D5C08A81}" sibTransId="{DC983BC6-9AB9-4F89-96F8-B39B1BB3AD27}"/>
    <dgm:cxn modelId="{B601A89F-30D8-482E-9989-4C49F68B4919}" type="presParOf" srcId="{A5EE947D-F66F-41C4-BC94-8F3B5AD35017}" destId="{462213B1-C3BF-4B8D-8240-31BB1AE538FE}" srcOrd="0" destOrd="0" presId="urn:microsoft.com/office/officeart/2005/8/layout/chevron1"/>
    <dgm:cxn modelId="{E986F79C-60A5-4FFE-8E56-4A1FBB478C8B}" type="presParOf" srcId="{A5EE947D-F66F-41C4-BC94-8F3B5AD35017}" destId="{CF58868D-671E-4C45-8525-38A2875E1850}" srcOrd="1" destOrd="0" presId="urn:microsoft.com/office/officeart/2005/8/layout/chevron1"/>
    <dgm:cxn modelId="{EF089932-0444-4526-99C1-C6C7EF788A93}" type="presParOf" srcId="{A5EE947D-F66F-41C4-BC94-8F3B5AD35017}" destId="{721451C6-9730-4BBC-A140-D484CEBE2FE4}" srcOrd="2"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4E2C8BB-875F-49C4-91A8-CF548B714020}" type="doc">
      <dgm:prSet loTypeId="urn:microsoft.com/office/officeart/2005/8/layout/hProcess9" loCatId="process" qsTypeId="urn:microsoft.com/office/officeart/2005/8/quickstyle/simple1" qsCatId="simple" csTypeId="urn:microsoft.com/office/officeart/2005/8/colors/colorful3" csCatId="colorful"/>
      <dgm:spPr/>
      <dgm:t>
        <a:bodyPr/>
        <a:lstStyle/>
        <a:p>
          <a:endParaRPr lang="en-US"/>
        </a:p>
      </dgm:t>
    </dgm:pt>
    <dgm:pt modelId="{1FCDDD85-67DB-42FE-8179-550C0BFAB416}">
      <dgm:prSet/>
      <dgm:spPr/>
      <dgm:t>
        <a:bodyPr/>
        <a:lstStyle/>
        <a:p>
          <a:pPr rtl="0"/>
          <a:r>
            <a:rPr lang="en-GB" dirty="0"/>
            <a:t>Inferiority was borrowed from Darwinism – initially used to label biological disabilities – organ inferiorities that were apparent at birth</a:t>
          </a:r>
        </a:p>
      </dgm:t>
    </dgm:pt>
    <dgm:pt modelId="{585E7891-D965-4040-B1C1-30EAF2234631}" type="parTrans" cxnId="{4EB61142-CAFF-4E69-BA15-32220CCDC1C1}">
      <dgm:prSet/>
      <dgm:spPr/>
      <dgm:t>
        <a:bodyPr/>
        <a:lstStyle/>
        <a:p>
          <a:endParaRPr lang="en-US"/>
        </a:p>
      </dgm:t>
    </dgm:pt>
    <dgm:pt modelId="{08797AEF-E23C-4F5B-9C84-0800B383A1F7}" type="sibTrans" cxnId="{4EB61142-CAFF-4E69-BA15-32220CCDC1C1}">
      <dgm:prSet/>
      <dgm:spPr/>
      <dgm:t>
        <a:bodyPr/>
        <a:lstStyle/>
        <a:p>
          <a:endParaRPr lang="en-US"/>
        </a:p>
      </dgm:t>
    </dgm:pt>
    <dgm:pt modelId="{4FD17828-D3D7-4403-896D-D9C6E40983C2}" type="pres">
      <dgm:prSet presAssocID="{A4E2C8BB-875F-49C4-91A8-CF548B714020}" presName="CompostProcess" presStyleCnt="0">
        <dgm:presLayoutVars>
          <dgm:dir/>
          <dgm:resizeHandles val="exact"/>
        </dgm:presLayoutVars>
      </dgm:prSet>
      <dgm:spPr/>
    </dgm:pt>
    <dgm:pt modelId="{860CD96A-7342-422F-9185-207A34FA62EC}" type="pres">
      <dgm:prSet presAssocID="{A4E2C8BB-875F-49C4-91A8-CF548B714020}" presName="arrow" presStyleLbl="bgShp" presStyleIdx="0" presStyleCnt="1"/>
      <dgm:spPr/>
    </dgm:pt>
    <dgm:pt modelId="{69FE7718-BA4F-479A-AA6F-12E00ADA1A78}" type="pres">
      <dgm:prSet presAssocID="{A4E2C8BB-875F-49C4-91A8-CF548B714020}" presName="linearProcess" presStyleCnt="0"/>
      <dgm:spPr/>
    </dgm:pt>
    <dgm:pt modelId="{5539281E-C5DF-4387-8924-89EDE832578D}" type="pres">
      <dgm:prSet presAssocID="{1FCDDD85-67DB-42FE-8179-550C0BFAB416}" presName="textNode" presStyleLbl="node1" presStyleIdx="0" presStyleCnt="1">
        <dgm:presLayoutVars>
          <dgm:bulletEnabled val="1"/>
        </dgm:presLayoutVars>
      </dgm:prSet>
      <dgm:spPr/>
    </dgm:pt>
  </dgm:ptLst>
  <dgm:cxnLst>
    <dgm:cxn modelId="{4EB61142-CAFF-4E69-BA15-32220CCDC1C1}" srcId="{A4E2C8BB-875F-49C4-91A8-CF548B714020}" destId="{1FCDDD85-67DB-42FE-8179-550C0BFAB416}" srcOrd="0" destOrd="0" parTransId="{585E7891-D965-4040-B1C1-30EAF2234631}" sibTransId="{08797AEF-E23C-4F5B-9C84-0800B383A1F7}"/>
    <dgm:cxn modelId="{F4115781-5D36-4D02-B683-365D56BB3162}" type="presOf" srcId="{A4E2C8BB-875F-49C4-91A8-CF548B714020}" destId="{4FD17828-D3D7-4403-896D-D9C6E40983C2}" srcOrd="0" destOrd="0" presId="urn:microsoft.com/office/officeart/2005/8/layout/hProcess9"/>
    <dgm:cxn modelId="{6753EFC4-13F9-4591-8285-9C7B9FDD4174}" type="presOf" srcId="{1FCDDD85-67DB-42FE-8179-550C0BFAB416}" destId="{5539281E-C5DF-4387-8924-89EDE832578D}" srcOrd="0" destOrd="0" presId="urn:microsoft.com/office/officeart/2005/8/layout/hProcess9"/>
    <dgm:cxn modelId="{13AD7CA1-ECA4-4B79-A7FC-E383C4C5AE33}" type="presParOf" srcId="{4FD17828-D3D7-4403-896D-D9C6E40983C2}" destId="{860CD96A-7342-422F-9185-207A34FA62EC}" srcOrd="0" destOrd="0" presId="urn:microsoft.com/office/officeart/2005/8/layout/hProcess9"/>
    <dgm:cxn modelId="{87947A0A-7B30-4965-B7ED-4D54E940B184}" type="presParOf" srcId="{4FD17828-D3D7-4403-896D-D9C6E40983C2}" destId="{69FE7718-BA4F-479A-AA6F-12E00ADA1A78}" srcOrd="1" destOrd="0" presId="urn:microsoft.com/office/officeart/2005/8/layout/hProcess9"/>
    <dgm:cxn modelId="{DEB3D7F4-FF2E-45C4-A5A3-C230CA10497F}" type="presParOf" srcId="{69FE7718-BA4F-479A-AA6F-12E00ADA1A78}" destId="{5539281E-C5DF-4387-8924-89EDE832578D}" srcOrd="0" destOrd="0" presId="urn:microsoft.com/office/officeart/2005/8/layout/hProcess9"/>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48F82E-3527-4200-9B1D-2AE85989B240}" type="doc">
      <dgm:prSet loTypeId="urn:microsoft.com/office/officeart/2005/8/layout/arrow4" loCatId="process" qsTypeId="urn:microsoft.com/office/officeart/2005/8/quickstyle/simple1" qsCatId="simple" csTypeId="urn:microsoft.com/office/officeart/2005/8/colors/colorful4" csCatId="colorful"/>
      <dgm:spPr/>
      <dgm:t>
        <a:bodyPr/>
        <a:lstStyle/>
        <a:p>
          <a:endParaRPr lang="en-US"/>
        </a:p>
      </dgm:t>
    </dgm:pt>
    <dgm:pt modelId="{444A0BD4-D1A7-42AE-BC55-3878A950A584}">
      <dgm:prSet/>
      <dgm:spPr/>
      <dgm:t>
        <a:bodyPr/>
        <a:lstStyle/>
        <a:p>
          <a:pPr rtl="0"/>
          <a:r>
            <a:rPr lang="en-GB" dirty="0"/>
            <a:t>He observed that, frequently, individuals worked hard to compensate for their weakness in some way.</a:t>
          </a:r>
        </a:p>
      </dgm:t>
    </dgm:pt>
    <dgm:pt modelId="{7BDC3DF1-8880-4EAD-9A59-5EB2FB0F9E89}" type="parTrans" cxnId="{D94EC287-0BB7-4B63-85BD-D86F31B4300A}">
      <dgm:prSet/>
      <dgm:spPr/>
      <dgm:t>
        <a:bodyPr/>
        <a:lstStyle/>
        <a:p>
          <a:endParaRPr lang="en-US"/>
        </a:p>
      </dgm:t>
    </dgm:pt>
    <dgm:pt modelId="{F5766BDE-5175-4640-BB5E-05E01AAC49BC}" type="sibTrans" cxnId="{D94EC287-0BB7-4B63-85BD-D86F31B4300A}">
      <dgm:prSet/>
      <dgm:spPr/>
      <dgm:t>
        <a:bodyPr/>
        <a:lstStyle/>
        <a:p>
          <a:endParaRPr lang="en-US"/>
        </a:p>
      </dgm:t>
    </dgm:pt>
    <dgm:pt modelId="{6B2AC09A-DCA3-48A8-A5AC-CCFB543F2DEA}">
      <dgm:prSet/>
      <dgm:spPr/>
      <dgm:t>
        <a:bodyPr/>
        <a:lstStyle/>
        <a:p>
          <a:pPr rtl="0"/>
          <a:r>
            <a:rPr lang="en-GB" dirty="0"/>
            <a:t>The fate of the inferior organ would always depend on the individual and their attitude towards it – the central nervous system participated in this compensation, with increases in growth or specialised function – one armed man; blind person.</a:t>
          </a:r>
        </a:p>
      </dgm:t>
    </dgm:pt>
    <dgm:pt modelId="{8DFFF115-0F9D-448A-B3E9-58EBFE4F6DF4}" type="parTrans" cxnId="{6CE9EB4B-CA62-4798-8694-2718D5DC90B4}">
      <dgm:prSet/>
      <dgm:spPr/>
      <dgm:t>
        <a:bodyPr/>
        <a:lstStyle/>
        <a:p>
          <a:endParaRPr lang="en-US"/>
        </a:p>
      </dgm:t>
    </dgm:pt>
    <dgm:pt modelId="{2363A1B6-7269-4B39-A3CF-854B30A5D8DC}" type="sibTrans" cxnId="{6CE9EB4B-CA62-4798-8694-2718D5DC90B4}">
      <dgm:prSet/>
      <dgm:spPr/>
      <dgm:t>
        <a:bodyPr/>
        <a:lstStyle/>
        <a:p>
          <a:endParaRPr lang="en-US"/>
        </a:p>
      </dgm:t>
    </dgm:pt>
    <dgm:pt modelId="{B4177EC5-DD07-4953-8973-0745B5B7EFD3}" type="pres">
      <dgm:prSet presAssocID="{A448F82E-3527-4200-9B1D-2AE85989B240}" presName="compositeShape" presStyleCnt="0">
        <dgm:presLayoutVars>
          <dgm:chMax val="2"/>
          <dgm:dir/>
          <dgm:resizeHandles val="exact"/>
        </dgm:presLayoutVars>
      </dgm:prSet>
      <dgm:spPr/>
    </dgm:pt>
    <dgm:pt modelId="{5448592C-8E47-4551-9FFF-F940ED38F87D}" type="pres">
      <dgm:prSet presAssocID="{444A0BD4-D1A7-42AE-BC55-3878A950A584}" presName="upArrow" presStyleLbl="node1" presStyleIdx="0" presStyleCnt="2"/>
      <dgm:spPr/>
    </dgm:pt>
    <dgm:pt modelId="{5F78B8D6-1B4C-4FE8-9A97-1E9AFEE150A4}" type="pres">
      <dgm:prSet presAssocID="{444A0BD4-D1A7-42AE-BC55-3878A950A584}" presName="upArrowText" presStyleLbl="revTx" presStyleIdx="0" presStyleCnt="2">
        <dgm:presLayoutVars>
          <dgm:chMax val="0"/>
          <dgm:bulletEnabled val="1"/>
        </dgm:presLayoutVars>
      </dgm:prSet>
      <dgm:spPr/>
    </dgm:pt>
    <dgm:pt modelId="{7614597D-7DE5-45BE-9F48-ECA16A8F97F8}" type="pres">
      <dgm:prSet presAssocID="{6B2AC09A-DCA3-48A8-A5AC-CCFB543F2DEA}" presName="downArrow" presStyleLbl="node1" presStyleIdx="1" presStyleCnt="2"/>
      <dgm:spPr/>
    </dgm:pt>
    <dgm:pt modelId="{6792E639-CEF7-41C1-9FAC-24D3CD4AAEA5}" type="pres">
      <dgm:prSet presAssocID="{6B2AC09A-DCA3-48A8-A5AC-CCFB543F2DEA}" presName="downArrowText" presStyleLbl="revTx" presStyleIdx="1" presStyleCnt="2">
        <dgm:presLayoutVars>
          <dgm:chMax val="0"/>
          <dgm:bulletEnabled val="1"/>
        </dgm:presLayoutVars>
      </dgm:prSet>
      <dgm:spPr/>
    </dgm:pt>
  </dgm:ptLst>
  <dgm:cxnLst>
    <dgm:cxn modelId="{EFBAE130-8511-41B8-8323-2ACDB8D4860D}" type="presOf" srcId="{6B2AC09A-DCA3-48A8-A5AC-CCFB543F2DEA}" destId="{6792E639-CEF7-41C1-9FAC-24D3CD4AAEA5}" srcOrd="0" destOrd="0" presId="urn:microsoft.com/office/officeart/2005/8/layout/arrow4"/>
    <dgm:cxn modelId="{6CE9EB4B-CA62-4798-8694-2718D5DC90B4}" srcId="{A448F82E-3527-4200-9B1D-2AE85989B240}" destId="{6B2AC09A-DCA3-48A8-A5AC-CCFB543F2DEA}" srcOrd="1" destOrd="0" parTransId="{8DFFF115-0F9D-448A-B3E9-58EBFE4F6DF4}" sibTransId="{2363A1B6-7269-4B39-A3CF-854B30A5D8DC}"/>
    <dgm:cxn modelId="{E21BA977-8B60-4B06-B23E-8CD008BB3D80}" type="presOf" srcId="{A448F82E-3527-4200-9B1D-2AE85989B240}" destId="{B4177EC5-DD07-4953-8973-0745B5B7EFD3}" srcOrd="0" destOrd="0" presId="urn:microsoft.com/office/officeart/2005/8/layout/arrow4"/>
    <dgm:cxn modelId="{D94EC287-0BB7-4B63-85BD-D86F31B4300A}" srcId="{A448F82E-3527-4200-9B1D-2AE85989B240}" destId="{444A0BD4-D1A7-42AE-BC55-3878A950A584}" srcOrd="0" destOrd="0" parTransId="{7BDC3DF1-8880-4EAD-9A59-5EB2FB0F9E89}" sibTransId="{F5766BDE-5175-4640-BB5E-05E01AAC49BC}"/>
    <dgm:cxn modelId="{9F2DE5F5-8733-453F-B80A-7F7137A8A8CF}" type="presOf" srcId="{444A0BD4-D1A7-42AE-BC55-3878A950A584}" destId="{5F78B8D6-1B4C-4FE8-9A97-1E9AFEE150A4}" srcOrd="0" destOrd="0" presId="urn:microsoft.com/office/officeart/2005/8/layout/arrow4"/>
    <dgm:cxn modelId="{E60F8342-352B-4121-BAF0-A6DC1FC24E96}" type="presParOf" srcId="{B4177EC5-DD07-4953-8973-0745B5B7EFD3}" destId="{5448592C-8E47-4551-9FFF-F940ED38F87D}" srcOrd="0" destOrd="0" presId="urn:microsoft.com/office/officeart/2005/8/layout/arrow4"/>
    <dgm:cxn modelId="{CDC3A010-CA82-4042-8A19-8539814A7F2A}" type="presParOf" srcId="{B4177EC5-DD07-4953-8973-0745B5B7EFD3}" destId="{5F78B8D6-1B4C-4FE8-9A97-1E9AFEE150A4}" srcOrd="1" destOrd="0" presId="urn:microsoft.com/office/officeart/2005/8/layout/arrow4"/>
    <dgm:cxn modelId="{A825A856-D8E8-4123-B8D2-E52DCADD5FF4}" type="presParOf" srcId="{B4177EC5-DD07-4953-8973-0745B5B7EFD3}" destId="{7614597D-7DE5-45BE-9F48-ECA16A8F97F8}" srcOrd="2" destOrd="0" presId="urn:microsoft.com/office/officeart/2005/8/layout/arrow4"/>
    <dgm:cxn modelId="{85827512-5EDF-42FA-AEF2-DD9EEF32161E}" type="presParOf" srcId="{B4177EC5-DD07-4953-8973-0745B5B7EFD3}" destId="{6792E639-CEF7-41C1-9FAC-24D3CD4AAEA5}" srcOrd="3" destOrd="0" presId="urn:microsoft.com/office/officeart/2005/8/layout/arrow4"/>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4A97C3-4A02-48D3-8990-928054AC504E}"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BBA40228-1758-400C-8023-BA2917D2E5F4}">
      <dgm:prSet/>
      <dgm:spPr/>
      <dgm:t>
        <a:bodyPr/>
        <a:lstStyle/>
        <a:p>
          <a:pPr rtl="0"/>
          <a:r>
            <a:rPr lang="en-GB" dirty="0"/>
            <a:t>We are all striving for mastery in the world, trying to fulfil our potential </a:t>
          </a:r>
        </a:p>
      </dgm:t>
    </dgm:pt>
    <dgm:pt modelId="{1503108D-C9E0-4E1D-9E3E-213ECB7CF8BF}" type="parTrans" cxnId="{2DDE4E9C-35DE-46F0-A417-689BC1A2328B}">
      <dgm:prSet/>
      <dgm:spPr/>
      <dgm:t>
        <a:bodyPr/>
        <a:lstStyle/>
        <a:p>
          <a:endParaRPr lang="en-US"/>
        </a:p>
      </dgm:t>
    </dgm:pt>
    <dgm:pt modelId="{2643AD00-7FE8-4CF5-B5F4-9CABF0FAC3C7}" type="sibTrans" cxnId="{2DDE4E9C-35DE-46F0-A417-689BC1A2328B}">
      <dgm:prSet/>
      <dgm:spPr/>
      <dgm:t>
        <a:bodyPr/>
        <a:lstStyle/>
        <a:p>
          <a:endParaRPr lang="en-US"/>
        </a:p>
      </dgm:t>
    </dgm:pt>
    <dgm:pt modelId="{2959CAEE-B8CB-4CA6-9FAC-76FD29C66E5C}">
      <dgm:prSet/>
      <dgm:spPr/>
      <dgm:t>
        <a:bodyPr/>
        <a:lstStyle/>
        <a:p>
          <a:pPr rtl="0"/>
          <a:r>
            <a:rPr lang="en-GB" dirty="0"/>
            <a:t>A person’s attitude towards their inferiority is crucial, as is how significant others in our lives treat us, as the two are thought to interact in complex ways. </a:t>
          </a:r>
        </a:p>
      </dgm:t>
    </dgm:pt>
    <dgm:pt modelId="{41B41C46-7DE6-4070-B8BC-3C53EDD981DB}" type="parTrans" cxnId="{AFD61C3D-1FF7-4A9F-9E6E-5A8047505FF7}">
      <dgm:prSet/>
      <dgm:spPr/>
      <dgm:t>
        <a:bodyPr/>
        <a:lstStyle/>
        <a:p>
          <a:endParaRPr lang="en-US"/>
        </a:p>
      </dgm:t>
    </dgm:pt>
    <dgm:pt modelId="{595EF835-78E0-41CB-A307-602A68BF1163}" type="sibTrans" cxnId="{AFD61C3D-1FF7-4A9F-9E6E-5A8047505FF7}">
      <dgm:prSet/>
      <dgm:spPr/>
      <dgm:t>
        <a:bodyPr/>
        <a:lstStyle/>
        <a:p>
          <a:endParaRPr lang="en-US"/>
        </a:p>
      </dgm:t>
    </dgm:pt>
    <dgm:pt modelId="{CE66F5B7-8B9A-4E91-A691-7DCE4330BC38}">
      <dgm:prSet/>
      <dgm:spPr/>
      <dgm:t>
        <a:bodyPr/>
        <a:lstStyle/>
        <a:p>
          <a:pPr rtl="0"/>
          <a:r>
            <a:rPr lang="en-GB"/>
            <a:t>If we acknowledge our inferiority, it can serve as the basis for mutual help and cooperation in overcoming problems </a:t>
          </a:r>
        </a:p>
      </dgm:t>
    </dgm:pt>
    <dgm:pt modelId="{8A5441D7-307E-412B-A742-5F53D6803463}" type="parTrans" cxnId="{33306FAF-E1B7-4F78-A788-B1CDEBBDC104}">
      <dgm:prSet/>
      <dgm:spPr/>
      <dgm:t>
        <a:bodyPr/>
        <a:lstStyle/>
        <a:p>
          <a:endParaRPr lang="en-US"/>
        </a:p>
      </dgm:t>
    </dgm:pt>
    <dgm:pt modelId="{9EF9852B-A0CD-4F3D-98D9-0BBEA762500E}" type="sibTrans" cxnId="{33306FAF-E1B7-4F78-A788-B1CDEBBDC104}">
      <dgm:prSet/>
      <dgm:spPr/>
      <dgm:t>
        <a:bodyPr/>
        <a:lstStyle/>
        <a:p>
          <a:endParaRPr lang="en-US"/>
        </a:p>
      </dgm:t>
    </dgm:pt>
    <dgm:pt modelId="{70F643C9-8018-4035-A11E-028231EE437E}" type="pres">
      <dgm:prSet presAssocID="{124A97C3-4A02-48D3-8990-928054AC504E}" presName="Name0" presStyleCnt="0">
        <dgm:presLayoutVars>
          <dgm:dir/>
          <dgm:animLvl val="lvl"/>
          <dgm:resizeHandles val="exact"/>
        </dgm:presLayoutVars>
      </dgm:prSet>
      <dgm:spPr/>
    </dgm:pt>
    <dgm:pt modelId="{AF7675E5-05E6-4D3E-9BFB-F431FA5738BE}" type="pres">
      <dgm:prSet presAssocID="{BBA40228-1758-400C-8023-BA2917D2E5F4}" presName="linNode" presStyleCnt="0"/>
      <dgm:spPr/>
    </dgm:pt>
    <dgm:pt modelId="{C53C5580-C4D0-4F41-B31D-3030B43029E0}" type="pres">
      <dgm:prSet presAssocID="{BBA40228-1758-400C-8023-BA2917D2E5F4}" presName="parentText" presStyleLbl="node1" presStyleIdx="0" presStyleCnt="3" custScaleX="107282">
        <dgm:presLayoutVars>
          <dgm:chMax val="1"/>
          <dgm:bulletEnabled val="1"/>
        </dgm:presLayoutVars>
      </dgm:prSet>
      <dgm:spPr/>
    </dgm:pt>
    <dgm:pt modelId="{F3362DB0-348C-4A04-AC99-6A5ECC6116B6}" type="pres">
      <dgm:prSet presAssocID="{2643AD00-7FE8-4CF5-B5F4-9CABF0FAC3C7}" presName="sp" presStyleCnt="0"/>
      <dgm:spPr/>
    </dgm:pt>
    <dgm:pt modelId="{34093BD9-A151-432C-95E2-7B626837B1AC}" type="pres">
      <dgm:prSet presAssocID="{2959CAEE-B8CB-4CA6-9FAC-76FD29C66E5C}" presName="linNode" presStyleCnt="0"/>
      <dgm:spPr/>
    </dgm:pt>
    <dgm:pt modelId="{AB9B4CD6-FE58-4ECA-9EDB-3E76151FA78E}" type="pres">
      <dgm:prSet presAssocID="{2959CAEE-B8CB-4CA6-9FAC-76FD29C66E5C}" presName="parentText" presStyleLbl="node1" presStyleIdx="1" presStyleCnt="3" custScaleX="131722">
        <dgm:presLayoutVars>
          <dgm:chMax val="1"/>
          <dgm:bulletEnabled val="1"/>
        </dgm:presLayoutVars>
      </dgm:prSet>
      <dgm:spPr/>
    </dgm:pt>
    <dgm:pt modelId="{0949B93F-354A-406C-AADE-A9DFC364320B}" type="pres">
      <dgm:prSet presAssocID="{595EF835-78E0-41CB-A307-602A68BF1163}" presName="sp" presStyleCnt="0"/>
      <dgm:spPr/>
    </dgm:pt>
    <dgm:pt modelId="{3CE2B171-4505-4B24-A8B8-94889EA7A519}" type="pres">
      <dgm:prSet presAssocID="{CE66F5B7-8B9A-4E91-A691-7DCE4330BC38}" presName="linNode" presStyleCnt="0"/>
      <dgm:spPr/>
    </dgm:pt>
    <dgm:pt modelId="{AEE4AD0C-4A51-46DC-B212-790ED38F5043}" type="pres">
      <dgm:prSet presAssocID="{CE66F5B7-8B9A-4E91-A691-7DCE4330BC38}" presName="parentText" presStyleLbl="node1" presStyleIdx="2" presStyleCnt="3" custScaleX="151380">
        <dgm:presLayoutVars>
          <dgm:chMax val="1"/>
          <dgm:bulletEnabled val="1"/>
        </dgm:presLayoutVars>
      </dgm:prSet>
      <dgm:spPr/>
    </dgm:pt>
  </dgm:ptLst>
  <dgm:cxnLst>
    <dgm:cxn modelId="{38739628-0FA2-45E0-97DA-C5B801F07E74}" type="presOf" srcId="{CE66F5B7-8B9A-4E91-A691-7DCE4330BC38}" destId="{AEE4AD0C-4A51-46DC-B212-790ED38F5043}" srcOrd="0" destOrd="0" presId="urn:microsoft.com/office/officeart/2005/8/layout/vList5"/>
    <dgm:cxn modelId="{AFD61C3D-1FF7-4A9F-9E6E-5A8047505FF7}" srcId="{124A97C3-4A02-48D3-8990-928054AC504E}" destId="{2959CAEE-B8CB-4CA6-9FAC-76FD29C66E5C}" srcOrd="1" destOrd="0" parTransId="{41B41C46-7DE6-4070-B8BC-3C53EDD981DB}" sibTransId="{595EF835-78E0-41CB-A307-602A68BF1163}"/>
    <dgm:cxn modelId="{97758662-5B66-47FC-A4B8-2D92B0E66D28}" type="presOf" srcId="{BBA40228-1758-400C-8023-BA2917D2E5F4}" destId="{C53C5580-C4D0-4F41-B31D-3030B43029E0}" srcOrd="0" destOrd="0" presId="urn:microsoft.com/office/officeart/2005/8/layout/vList5"/>
    <dgm:cxn modelId="{94C1FF4B-2617-4732-9820-D0B7F587CF55}" type="presOf" srcId="{2959CAEE-B8CB-4CA6-9FAC-76FD29C66E5C}" destId="{AB9B4CD6-FE58-4ECA-9EDB-3E76151FA78E}" srcOrd="0" destOrd="0" presId="urn:microsoft.com/office/officeart/2005/8/layout/vList5"/>
    <dgm:cxn modelId="{2DDE4E9C-35DE-46F0-A417-689BC1A2328B}" srcId="{124A97C3-4A02-48D3-8990-928054AC504E}" destId="{BBA40228-1758-400C-8023-BA2917D2E5F4}" srcOrd="0" destOrd="0" parTransId="{1503108D-C9E0-4E1D-9E3E-213ECB7CF8BF}" sibTransId="{2643AD00-7FE8-4CF5-B5F4-9CABF0FAC3C7}"/>
    <dgm:cxn modelId="{33306FAF-E1B7-4F78-A788-B1CDEBBDC104}" srcId="{124A97C3-4A02-48D3-8990-928054AC504E}" destId="{CE66F5B7-8B9A-4E91-A691-7DCE4330BC38}" srcOrd="2" destOrd="0" parTransId="{8A5441D7-307E-412B-A742-5F53D6803463}" sibTransId="{9EF9852B-A0CD-4F3D-98D9-0BBEA762500E}"/>
    <dgm:cxn modelId="{223B0FC1-C8CE-4BCF-8DA8-EA32E21C313E}" type="presOf" srcId="{124A97C3-4A02-48D3-8990-928054AC504E}" destId="{70F643C9-8018-4035-A11E-028231EE437E}" srcOrd="0" destOrd="0" presId="urn:microsoft.com/office/officeart/2005/8/layout/vList5"/>
    <dgm:cxn modelId="{3BA3E560-3B00-43E6-ACEF-F3901AD4A4FD}" type="presParOf" srcId="{70F643C9-8018-4035-A11E-028231EE437E}" destId="{AF7675E5-05E6-4D3E-9BFB-F431FA5738BE}" srcOrd="0" destOrd="0" presId="urn:microsoft.com/office/officeart/2005/8/layout/vList5"/>
    <dgm:cxn modelId="{2B2A359D-4C87-43B0-BBBF-8D5F2A024859}" type="presParOf" srcId="{AF7675E5-05E6-4D3E-9BFB-F431FA5738BE}" destId="{C53C5580-C4D0-4F41-B31D-3030B43029E0}" srcOrd="0" destOrd="0" presId="urn:microsoft.com/office/officeart/2005/8/layout/vList5"/>
    <dgm:cxn modelId="{88275BE1-DB38-4429-8B37-A24A0B901C44}" type="presParOf" srcId="{70F643C9-8018-4035-A11E-028231EE437E}" destId="{F3362DB0-348C-4A04-AC99-6A5ECC6116B6}" srcOrd="1" destOrd="0" presId="urn:microsoft.com/office/officeart/2005/8/layout/vList5"/>
    <dgm:cxn modelId="{E24DFEBC-480C-4614-912B-CD2EAC72F17A}" type="presParOf" srcId="{70F643C9-8018-4035-A11E-028231EE437E}" destId="{34093BD9-A151-432C-95E2-7B626837B1AC}" srcOrd="2" destOrd="0" presId="urn:microsoft.com/office/officeart/2005/8/layout/vList5"/>
    <dgm:cxn modelId="{EDF4F1D1-B1E9-4710-B1E9-D36293EE47F8}" type="presParOf" srcId="{34093BD9-A151-432C-95E2-7B626837B1AC}" destId="{AB9B4CD6-FE58-4ECA-9EDB-3E76151FA78E}" srcOrd="0" destOrd="0" presId="urn:microsoft.com/office/officeart/2005/8/layout/vList5"/>
    <dgm:cxn modelId="{F45F12AD-0CF5-4611-B8AA-DCA1B093D5BC}" type="presParOf" srcId="{70F643C9-8018-4035-A11E-028231EE437E}" destId="{0949B93F-354A-406C-AADE-A9DFC364320B}" srcOrd="3" destOrd="0" presId="urn:microsoft.com/office/officeart/2005/8/layout/vList5"/>
    <dgm:cxn modelId="{E596E1DD-D7C1-4F19-AA27-345C6280D5A9}" type="presParOf" srcId="{70F643C9-8018-4035-A11E-028231EE437E}" destId="{3CE2B171-4505-4B24-A8B8-94889EA7A519}" srcOrd="4" destOrd="0" presId="urn:microsoft.com/office/officeart/2005/8/layout/vList5"/>
    <dgm:cxn modelId="{59CA34F6-2192-4369-A700-DA75DAC358B7}" type="presParOf" srcId="{3CE2B171-4505-4B24-A8B8-94889EA7A519}" destId="{AEE4AD0C-4A51-46DC-B212-790ED38F504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0E4289F-9A56-403E-A679-331F5B96034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F7816AA-B027-48C2-8ABF-D21F5934ACDC}">
      <dgm:prSet custT="1"/>
      <dgm:spPr/>
      <dgm:t>
        <a:bodyPr/>
        <a:lstStyle/>
        <a:p>
          <a:pPr rtl="0"/>
          <a:r>
            <a:rPr lang="en-GB" sz="2400" dirty="0"/>
            <a:t>Widened the argument further – we all experience inferiority feelings – both psychological and social – beginning at birth owing initially to the helplessness of the human infant.</a:t>
          </a:r>
        </a:p>
      </dgm:t>
    </dgm:pt>
    <dgm:pt modelId="{30CA98A8-A11D-473A-93FB-83D8C69746BB}" type="parTrans" cxnId="{ED88CF9C-1427-48FD-B2A5-AABA438DD084}">
      <dgm:prSet/>
      <dgm:spPr/>
      <dgm:t>
        <a:bodyPr/>
        <a:lstStyle/>
        <a:p>
          <a:endParaRPr lang="en-US" sz="2000"/>
        </a:p>
      </dgm:t>
    </dgm:pt>
    <dgm:pt modelId="{32227F98-CDEB-412B-8F82-34C48BE4D1CD}" type="sibTrans" cxnId="{ED88CF9C-1427-48FD-B2A5-AABA438DD084}">
      <dgm:prSet/>
      <dgm:spPr/>
      <dgm:t>
        <a:bodyPr/>
        <a:lstStyle/>
        <a:p>
          <a:endParaRPr lang="en-US" sz="2000"/>
        </a:p>
      </dgm:t>
    </dgm:pt>
    <dgm:pt modelId="{C9C78AE9-F108-483A-B48C-5D20D5D6B83A}" type="pres">
      <dgm:prSet presAssocID="{30E4289F-9A56-403E-A679-331F5B960344}" presName="vert0" presStyleCnt="0">
        <dgm:presLayoutVars>
          <dgm:dir/>
          <dgm:animOne val="branch"/>
          <dgm:animLvl val="lvl"/>
        </dgm:presLayoutVars>
      </dgm:prSet>
      <dgm:spPr/>
    </dgm:pt>
    <dgm:pt modelId="{281476CD-7ADD-4CD5-8693-094433D95594}" type="pres">
      <dgm:prSet presAssocID="{5F7816AA-B027-48C2-8ABF-D21F5934ACDC}" presName="thickLine" presStyleLbl="alignNode1" presStyleIdx="0" presStyleCnt="1"/>
      <dgm:spPr/>
    </dgm:pt>
    <dgm:pt modelId="{25189668-8587-409A-AA36-E37513798BB1}" type="pres">
      <dgm:prSet presAssocID="{5F7816AA-B027-48C2-8ABF-D21F5934ACDC}" presName="horz1" presStyleCnt="0"/>
      <dgm:spPr/>
    </dgm:pt>
    <dgm:pt modelId="{E35AE497-D73F-4F6C-8782-CE672333B1AF}" type="pres">
      <dgm:prSet presAssocID="{5F7816AA-B027-48C2-8ABF-D21F5934ACDC}" presName="tx1" presStyleLbl="revTx" presStyleIdx="0" presStyleCnt="1"/>
      <dgm:spPr/>
    </dgm:pt>
    <dgm:pt modelId="{FB26C12B-694D-484A-AFEE-4DA6A8A947F1}" type="pres">
      <dgm:prSet presAssocID="{5F7816AA-B027-48C2-8ABF-D21F5934ACDC}" presName="vert1" presStyleCnt="0"/>
      <dgm:spPr/>
    </dgm:pt>
  </dgm:ptLst>
  <dgm:cxnLst>
    <dgm:cxn modelId="{9FED835B-C7F1-4FF3-AAD4-124FF8BBF1E2}" type="presOf" srcId="{5F7816AA-B027-48C2-8ABF-D21F5934ACDC}" destId="{E35AE497-D73F-4F6C-8782-CE672333B1AF}" srcOrd="0" destOrd="0" presId="urn:microsoft.com/office/officeart/2008/layout/LinedList"/>
    <dgm:cxn modelId="{ED88CF9C-1427-48FD-B2A5-AABA438DD084}" srcId="{30E4289F-9A56-403E-A679-331F5B960344}" destId="{5F7816AA-B027-48C2-8ABF-D21F5934ACDC}" srcOrd="0" destOrd="0" parTransId="{30CA98A8-A11D-473A-93FB-83D8C69746BB}" sibTransId="{32227F98-CDEB-412B-8F82-34C48BE4D1CD}"/>
    <dgm:cxn modelId="{FBA34EF4-3CAA-48A8-84F7-41235796D39E}" type="presOf" srcId="{30E4289F-9A56-403E-A679-331F5B960344}" destId="{C9C78AE9-F108-483A-B48C-5D20D5D6B83A}" srcOrd="0" destOrd="0" presId="urn:microsoft.com/office/officeart/2008/layout/LinedList"/>
    <dgm:cxn modelId="{92322BE4-36DC-494D-B240-01DA1A39C58C}" type="presParOf" srcId="{C9C78AE9-F108-483A-B48C-5D20D5D6B83A}" destId="{281476CD-7ADD-4CD5-8693-094433D95594}" srcOrd="0" destOrd="0" presId="urn:microsoft.com/office/officeart/2008/layout/LinedList"/>
    <dgm:cxn modelId="{96F54CA4-10BA-4873-9688-2A2F5D965D4A}" type="presParOf" srcId="{C9C78AE9-F108-483A-B48C-5D20D5D6B83A}" destId="{25189668-8587-409A-AA36-E37513798BB1}" srcOrd="1" destOrd="0" presId="urn:microsoft.com/office/officeart/2008/layout/LinedList"/>
    <dgm:cxn modelId="{E6C46BC2-16FC-48EC-985D-EE958B8E8F47}" type="presParOf" srcId="{25189668-8587-409A-AA36-E37513798BB1}" destId="{E35AE497-D73F-4F6C-8782-CE672333B1AF}" srcOrd="0" destOrd="0" presId="urn:microsoft.com/office/officeart/2008/layout/LinedList"/>
    <dgm:cxn modelId="{C9B2E78E-793C-495E-AA07-1BDD71E88A93}" type="presParOf" srcId="{25189668-8587-409A-AA36-E37513798BB1}" destId="{FB26C12B-694D-484A-AFEE-4DA6A8A947F1}"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0CDFBEE-7AFB-495E-AA7D-1793715B3290}"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FD588FA-5DB8-4BC1-8711-A30495784585}">
      <dgm:prSet/>
      <dgm:spPr/>
      <dgm:t>
        <a:bodyPr/>
        <a:lstStyle/>
        <a:p>
          <a:pPr rtl="0"/>
          <a:r>
            <a:rPr lang="en-GB" dirty="0"/>
            <a:t>We all have inferiority feelings – they allow us to empathise with others who admit to having difficulties and ask for help.</a:t>
          </a:r>
        </a:p>
      </dgm:t>
    </dgm:pt>
    <dgm:pt modelId="{FB9A63D4-8D42-49A6-9604-059B2EA255C4}" type="parTrans" cxnId="{AC5C6279-A7BF-4F43-9463-72104CBF446B}">
      <dgm:prSet/>
      <dgm:spPr/>
      <dgm:t>
        <a:bodyPr/>
        <a:lstStyle/>
        <a:p>
          <a:endParaRPr lang="en-US"/>
        </a:p>
      </dgm:t>
    </dgm:pt>
    <dgm:pt modelId="{977E43E9-51F2-42F3-9CBC-CE8F6573C4A9}" type="sibTrans" cxnId="{AC5C6279-A7BF-4F43-9463-72104CBF446B}">
      <dgm:prSet/>
      <dgm:spPr/>
      <dgm:t>
        <a:bodyPr/>
        <a:lstStyle/>
        <a:p>
          <a:endParaRPr lang="en-US"/>
        </a:p>
      </dgm:t>
    </dgm:pt>
    <dgm:pt modelId="{A8623539-85E0-4C68-A1D5-1127936E54DE}">
      <dgm:prSet/>
      <dgm:spPr/>
      <dgm:t>
        <a:bodyPr/>
        <a:lstStyle/>
        <a:p>
          <a:pPr rtl="0"/>
          <a:r>
            <a:rPr lang="en-GB" dirty="0"/>
            <a:t>If we become preoccupied with our inferiorities = defensive and develop inferiority complex.</a:t>
          </a:r>
        </a:p>
      </dgm:t>
    </dgm:pt>
    <dgm:pt modelId="{0300D955-E51C-408F-B89A-97B4CBCF1434}" type="parTrans" cxnId="{B08CE1E4-79F1-4DB4-8644-FD205A0BA600}">
      <dgm:prSet/>
      <dgm:spPr/>
      <dgm:t>
        <a:bodyPr/>
        <a:lstStyle/>
        <a:p>
          <a:endParaRPr lang="en-US"/>
        </a:p>
      </dgm:t>
    </dgm:pt>
    <dgm:pt modelId="{8E718681-2D26-42CD-A7E6-912BBA02082B}" type="sibTrans" cxnId="{B08CE1E4-79F1-4DB4-8644-FD205A0BA600}">
      <dgm:prSet/>
      <dgm:spPr/>
      <dgm:t>
        <a:bodyPr/>
        <a:lstStyle/>
        <a:p>
          <a:endParaRPr lang="en-US"/>
        </a:p>
      </dgm:t>
    </dgm:pt>
    <dgm:pt modelId="{B5E68087-8D89-4FA3-9796-74B6C3B2800A}">
      <dgm:prSet/>
      <dgm:spPr/>
      <dgm:t>
        <a:bodyPr/>
        <a:lstStyle/>
        <a:p>
          <a:pPr rtl="0"/>
          <a:r>
            <a:rPr lang="en-GB"/>
            <a:t>Our energy goes into disguising our inferiority – less likely to trust others or ourselves</a:t>
          </a:r>
        </a:p>
      </dgm:t>
    </dgm:pt>
    <dgm:pt modelId="{C5F41263-4B3D-4B8B-A224-242F8ABAD674}" type="parTrans" cxnId="{A9F5D900-BCBD-4513-B271-A715AC7F3993}">
      <dgm:prSet/>
      <dgm:spPr/>
      <dgm:t>
        <a:bodyPr/>
        <a:lstStyle/>
        <a:p>
          <a:endParaRPr lang="en-US"/>
        </a:p>
      </dgm:t>
    </dgm:pt>
    <dgm:pt modelId="{86F6DA23-67A8-4292-97E2-7902D2B5E3D1}" type="sibTrans" cxnId="{A9F5D900-BCBD-4513-B271-A715AC7F3993}">
      <dgm:prSet/>
      <dgm:spPr/>
      <dgm:t>
        <a:bodyPr/>
        <a:lstStyle/>
        <a:p>
          <a:endParaRPr lang="en-US"/>
        </a:p>
      </dgm:t>
    </dgm:pt>
    <dgm:pt modelId="{C9A04059-716E-485B-B021-0F222F1EF9CD}">
      <dgm:prSet/>
      <dgm:spPr/>
      <dgm:t>
        <a:bodyPr/>
        <a:lstStyle/>
        <a:p>
          <a:pPr rtl="0"/>
          <a:r>
            <a:rPr lang="en-GB"/>
            <a:t>People with inferiority complex will not contribute to life – afraid to take risks – fear of failing.</a:t>
          </a:r>
        </a:p>
      </dgm:t>
    </dgm:pt>
    <dgm:pt modelId="{98E16FBF-DBE9-4C43-875B-342D05A7FD91}" type="parTrans" cxnId="{B851997D-BA8A-4C4B-863B-8E1298CE48D3}">
      <dgm:prSet/>
      <dgm:spPr/>
      <dgm:t>
        <a:bodyPr/>
        <a:lstStyle/>
        <a:p>
          <a:endParaRPr lang="en-US"/>
        </a:p>
      </dgm:t>
    </dgm:pt>
    <dgm:pt modelId="{401F85BE-5401-41FC-839E-B782D66CF171}" type="sibTrans" cxnId="{B851997D-BA8A-4C4B-863B-8E1298CE48D3}">
      <dgm:prSet/>
      <dgm:spPr/>
      <dgm:t>
        <a:bodyPr/>
        <a:lstStyle/>
        <a:p>
          <a:endParaRPr lang="en-US"/>
        </a:p>
      </dgm:t>
    </dgm:pt>
    <dgm:pt modelId="{73B15529-62B3-4BBC-8794-010C763F9F82}" type="pres">
      <dgm:prSet presAssocID="{E0CDFBEE-7AFB-495E-AA7D-1793715B3290}" presName="matrix" presStyleCnt="0">
        <dgm:presLayoutVars>
          <dgm:chMax val="1"/>
          <dgm:dir/>
          <dgm:resizeHandles val="exact"/>
        </dgm:presLayoutVars>
      </dgm:prSet>
      <dgm:spPr/>
    </dgm:pt>
    <dgm:pt modelId="{A491FD94-FE55-47A4-96BB-AA37AB6702F4}" type="pres">
      <dgm:prSet presAssocID="{E0CDFBEE-7AFB-495E-AA7D-1793715B3290}" presName="diamond" presStyleLbl="bgShp" presStyleIdx="0" presStyleCnt="1"/>
      <dgm:spPr/>
    </dgm:pt>
    <dgm:pt modelId="{7B59490A-FAB0-4176-851A-DB706D2290F4}" type="pres">
      <dgm:prSet presAssocID="{E0CDFBEE-7AFB-495E-AA7D-1793715B3290}" presName="quad1" presStyleLbl="node1" presStyleIdx="0" presStyleCnt="4">
        <dgm:presLayoutVars>
          <dgm:chMax val="0"/>
          <dgm:chPref val="0"/>
          <dgm:bulletEnabled val="1"/>
        </dgm:presLayoutVars>
      </dgm:prSet>
      <dgm:spPr/>
    </dgm:pt>
    <dgm:pt modelId="{C48347E8-585D-46DF-9052-097527C9ACA3}" type="pres">
      <dgm:prSet presAssocID="{E0CDFBEE-7AFB-495E-AA7D-1793715B3290}" presName="quad2" presStyleLbl="node1" presStyleIdx="1" presStyleCnt="4">
        <dgm:presLayoutVars>
          <dgm:chMax val="0"/>
          <dgm:chPref val="0"/>
          <dgm:bulletEnabled val="1"/>
        </dgm:presLayoutVars>
      </dgm:prSet>
      <dgm:spPr/>
    </dgm:pt>
    <dgm:pt modelId="{C5738BDF-C055-4874-A8BC-D715811E0AF7}" type="pres">
      <dgm:prSet presAssocID="{E0CDFBEE-7AFB-495E-AA7D-1793715B3290}" presName="quad3" presStyleLbl="node1" presStyleIdx="2" presStyleCnt="4">
        <dgm:presLayoutVars>
          <dgm:chMax val="0"/>
          <dgm:chPref val="0"/>
          <dgm:bulletEnabled val="1"/>
        </dgm:presLayoutVars>
      </dgm:prSet>
      <dgm:spPr/>
    </dgm:pt>
    <dgm:pt modelId="{5C3188E2-5106-4480-AB46-2128569ABEA1}" type="pres">
      <dgm:prSet presAssocID="{E0CDFBEE-7AFB-495E-AA7D-1793715B3290}" presName="quad4" presStyleLbl="node1" presStyleIdx="3" presStyleCnt="4">
        <dgm:presLayoutVars>
          <dgm:chMax val="0"/>
          <dgm:chPref val="0"/>
          <dgm:bulletEnabled val="1"/>
        </dgm:presLayoutVars>
      </dgm:prSet>
      <dgm:spPr/>
    </dgm:pt>
  </dgm:ptLst>
  <dgm:cxnLst>
    <dgm:cxn modelId="{A9F5D900-BCBD-4513-B271-A715AC7F3993}" srcId="{E0CDFBEE-7AFB-495E-AA7D-1793715B3290}" destId="{B5E68087-8D89-4FA3-9796-74B6C3B2800A}" srcOrd="2" destOrd="0" parTransId="{C5F41263-4B3D-4B8B-A224-242F8ABAD674}" sibTransId="{86F6DA23-67A8-4292-97E2-7902D2B5E3D1}"/>
    <dgm:cxn modelId="{2B3A8325-C6E3-4B9D-8D78-149EF6BCC540}" type="presOf" srcId="{E0CDFBEE-7AFB-495E-AA7D-1793715B3290}" destId="{73B15529-62B3-4BBC-8794-010C763F9F82}" srcOrd="0" destOrd="0" presId="urn:microsoft.com/office/officeart/2005/8/layout/matrix3"/>
    <dgm:cxn modelId="{AC5C6279-A7BF-4F43-9463-72104CBF446B}" srcId="{E0CDFBEE-7AFB-495E-AA7D-1793715B3290}" destId="{BFD588FA-5DB8-4BC1-8711-A30495784585}" srcOrd="0" destOrd="0" parTransId="{FB9A63D4-8D42-49A6-9604-059B2EA255C4}" sibTransId="{977E43E9-51F2-42F3-9CBC-CE8F6573C4A9}"/>
    <dgm:cxn modelId="{B851997D-BA8A-4C4B-863B-8E1298CE48D3}" srcId="{E0CDFBEE-7AFB-495E-AA7D-1793715B3290}" destId="{C9A04059-716E-485B-B021-0F222F1EF9CD}" srcOrd="3" destOrd="0" parTransId="{98E16FBF-DBE9-4C43-875B-342D05A7FD91}" sibTransId="{401F85BE-5401-41FC-839E-B782D66CF171}"/>
    <dgm:cxn modelId="{41AC5082-E8EF-4155-A73C-27EE26ED5DD9}" type="presOf" srcId="{BFD588FA-5DB8-4BC1-8711-A30495784585}" destId="{7B59490A-FAB0-4176-851A-DB706D2290F4}" srcOrd="0" destOrd="0" presId="urn:microsoft.com/office/officeart/2005/8/layout/matrix3"/>
    <dgm:cxn modelId="{85918989-3B80-47F0-A8EB-71296692096F}" type="presOf" srcId="{C9A04059-716E-485B-B021-0F222F1EF9CD}" destId="{5C3188E2-5106-4480-AB46-2128569ABEA1}" srcOrd="0" destOrd="0" presId="urn:microsoft.com/office/officeart/2005/8/layout/matrix3"/>
    <dgm:cxn modelId="{E77845C8-1E83-4E0A-AD06-A186D9E50846}" type="presOf" srcId="{B5E68087-8D89-4FA3-9796-74B6C3B2800A}" destId="{C5738BDF-C055-4874-A8BC-D715811E0AF7}" srcOrd="0" destOrd="0" presId="urn:microsoft.com/office/officeart/2005/8/layout/matrix3"/>
    <dgm:cxn modelId="{6C60DEE4-F038-473D-9241-0754D934D749}" type="presOf" srcId="{A8623539-85E0-4C68-A1D5-1127936E54DE}" destId="{C48347E8-585D-46DF-9052-097527C9ACA3}" srcOrd="0" destOrd="0" presId="urn:microsoft.com/office/officeart/2005/8/layout/matrix3"/>
    <dgm:cxn modelId="{B08CE1E4-79F1-4DB4-8644-FD205A0BA600}" srcId="{E0CDFBEE-7AFB-495E-AA7D-1793715B3290}" destId="{A8623539-85E0-4C68-A1D5-1127936E54DE}" srcOrd="1" destOrd="0" parTransId="{0300D955-E51C-408F-B89A-97B4CBCF1434}" sibTransId="{8E718681-2D26-42CD-A7E6-912BBA02082B}"/>
    <dgm:cxn modelId="{223F7CCB-2283-4F11-B1B6-EAA4A501A9C2}" type="presParOf" srcId="{73B15529-62B3-4BBC-8794-010C763F9F82}" destId="{A491FD94-FE55-47A4-96BB-AA37AB6702F4}" srcOrd="0" destOrd="0" presId="urn:microsoft.com/office/officeart/2005/8/layout/matrix3"/>
    <dgm:cxn modelId="{1E302F85-632B-4D01-9CC6-B36EB56F91EF}" type="presParOf" srcId="{73B15529-62B3-4BBC-8794-010C763F9F82}" destId="{7B59490A-FAB0-4176-851A-DB706D2290F4}" srcOrd="1" destOrd="0" presId="urn:microsoft.com/office/officeart/2005/8/layout/matrix3"/>
    <dgm:cxn modelId="{B00E4B5A-9575-4C8F-BCF4-58AF6CC57864}" type="presParOf" srcId="{73B15529-62B3-4BBC-8794-010C763F9F82}" destId="{C48347E8-585D-46DF-9052-097527C9ACA3}" srcOrd="2" destOrd="0" presId="urn:microsoft.com/office/officeart/2005/8/layout/matrix3"/>
    <dgm:cxn modelId="{B84D9641-98BE-47BA-9FD0-4B765EC292DD}" type="presParOf" srcId="{73B15529-62B3-4BBC-8794-010C763F9F82}" destId="{C5738BDF-C055-4874-A8BC-D715811E0AF7}" srcOrd="3" destOrd="0" presId="urn:microsoft.com/office/officeart/2005/8/layout/matrix3"/>
    <dgm:cxn modelId="{F8C23FAB-6BF0-4624-8083-B8ECB6C4335E}" type="presParOf" srcId="{73B15529-62B3-4BBC-8794-010C763F9F82}" destId="{5C3188E2-5106-4480-AB46-2128569ABEA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E4098D4-1477-4FD6-8781-2F9DFBB03117}" type="doc">
      <dgm:prSet loTypeId="urn:microsoft.com/office/officeart/2005/8/layout/process4" loCatId="list" qsTypeId="urn:microsoft.com/office/officeart/2005/8/quickstyle/simple1" qsCatId="simple" csTypeId="urn:microsoft.com/office/officeart/2005/8/colors/colorful5" csCatId="colorful"/>
      <dgm:spPr/>
      <dgm:t>
        <a:bodyPr/>
        <a:lstStyle/>
        <a:p>
          <a:endParaRPr lang="en-US"/>
        </a:p>
      </dgm:t>
    </dgm:pt>
    <dgm:pt modelId="{56D8A8F8-5896-4B2E-BED5-6CA56F9375D7}">
      <dgm:prSet/>
      <dgm:spPr/>
      <dgm:t>
        <a:bodyPr/>
        <a:lstStyle/>
        <a:p>
          <a:pPr rtl="0"/>
          <a:r>
            <a:rPr lang="en-GB"/>
            <a:t>Masculine protest - Overcompensate to make up for these deficiencies = exaggerated sense of their own superiority that others find difficult. </a:t>
          </a:r>
        </a:p>
      </dgm:t>
    </dgm:pt>
    <dgm:pt modelId="{5E49150E-5B3E-4156-80B8-40EA14701362}" type="parTrans" cxnId="{C4B68B50-630A-41B1-B611-7CB5D1B1DA10}">
      <dgm:prSet/>
      <dgm:spPr/>
      <dgm:t>
        <a:bodyPr/>
        <a:lstStyle/>
        <a:p>
          <a:endParaRPr lang="en-US"/>
        </a:p>
      </dgm:t>
    </dgm:pt>
    <dgm:pt modelId="{83CCB283-0F2D-4045-8E86-B4A851E33D03}" type="sibTrans" cxnId="{C4B68B50-630A-41B1-B611-7CB5D1B1DA10}">
      <dgm:prSet/>
      <dgm:spPr/>
      <dgm:t>
        <a:bodyPr/>
        <a:lstStyle/>
        <a:p>
          <a:endParaRPr lang="en-US"/>
        </a:p>
      </dgm:t>
    </dgm:pt>
    <dgm:pt modelId="{4ACB689B-5360-4EAB-BD97-FD14D9E41DA3}">
      <dgm:prSet/>
      <dgm:spPr/>
      <dgm:t>
        <a:bodyPr/>
        <a:lstStyle/>
        <a:p>
          <a:pPr rtl="0"/>
          <a:r>
            <a:rPr lang="en-GB"/>
            <a:t>Our goal of superiority was fictitious as we could never realistically achieve it – new challenges to master = how we approach our inferiority determines our attitude to life – ‘style of life’.</a:t>
          </a:r>
        </a:p>
      </dgm:t>
    </dgm:pt>
    <dgm:pt modelId="{9C9871C4-3675-4AD8-B65E-854B85296F6B}" type="parTrans" cxnId="{F366EA3C-70E7-4DF1-8BEB-0581E09FEC44}">
      <dgm:prSet/>
      <dgm:spPr/>
      <dgm:t>
        <a:bodyPr/>
        <a:lstStyle/>
        <a:p>
          <a:endParaRPr lang="en-US"/>
        </a:p>
      </dgm:t>
    </dgm:pt>
    <dgm:pt modelId="{DAEC9D18-072B-4670-B69F-DD3FC94E90EC}" type="sibTrans" cxnId="{F366EA3C-70E7-4DF1-8BEB-0581E09FEC44}">
      <dgm:prSet/>
      <dgm:spPr/>
      <dgm:t>
        <a:bodyPr/>
        <a:lstStyle/>
        <a:p>
          <a:endParaRPr lang="en-US"/>
        </a:p>
      </dgm:t>
    </dgm:pt>
    <dgm:pt modelId="{598344EC-8E3F-4CA1-85A2-1D3715A8E0B2}" type="pres">
      <dgm:prSet presAssocID="{DE4098D4-1477-4FD6-8781-2F9DFBB03117}" presName="Name0" presStyleCnt="0">
        <dgm:presLayoutVars>
          <dgm:dir/>
          <dgm:animLvl val="lvl"/>
          <dgm:resizeHandles val="exact"/>
        </dgm:presLayoutVars>
      </dgm:prSet>
      <dgm:spPr/>
    </dgm:pt>
    <dgm:pt modelId="{C579CCA8-3478-4D98-87F5-48627DC53633}" type="pres">
      <dgm:prSet presAssocID="{4ACB689B-5360-4EAB-BD97-FD14D9E41DA3}" presName="boxAndChildren" presStyleCnt="0"/>
      <dgm:spPr/>
    </dgm:pt>
    <dgm:pt modelId="{C0ADB5CE-7099-4D2D-8989-B54E25B0199B}" type="pres">
      <dgm:prSet presAssocID="{4ACB689B-5360-4EAB-BD97-FD14D9E41DA3}" presName="parentTextBox" presStyleLbl="node1" presStyleIdx="0" presStyleCnt="2"/>
      <dgm:spPr/>
    </dgm:pt>
    <dgm:pt modelId="{8E0FF69E-34FC-4032-B5FA-A874840E84A1}" type="pres">
      <dgm:prSet presAssocID="{83CCB283-0F2D-4045-8E86-B4A851E33D03}" presName="sp" presStyleCnt="0"/>
      <dgm:spPr/>
    </dgm:pt>
    <dgm:pt modelId="{45ADE43A-4C98-4EBD-9FA6-216D0EF7B214}" type="pres">
      <dgm:prSet presAssocID="{56D8A8F8-5896-4B2E-BED5-6CA56F9375D7}" presName="arrowAndChildren" presStyleCnt="0"/>
      <dgm:spPr/>
    </dgm:pt>
    <dgm:pt modelId="{EA4149D9-B344-4A79-80FA-5EE84E649EA0}" type="pres">
      <dgm:prSet presAssocID="{56D8A8F8-5896-4B2E-BED5-6CA56F9375D7}" presName="parentTextArrow" presStyleLbl="node1" presStyleIdx="1" presStyleCnt="2"/>
      <dgm:spPr/>
    </dgm:pt>
  </dgm:ptLst>
  <dgm:cxnLst>
    <dgm:cxn modelId="{A6915E0A-85C0-4549-A053-EF4E355247E7}" type="presOf" srcId="{DE4098D4-1477-4FD6-8781-2F9DFBB03117}" destId="{598344EC-8E3F-4CA1-85A2-1D3715A8E0B2}" srcOrd="0" destOrd="0" presId="urn:microsoft.com/office/officeart/2005/8/layout/process4"/>
    <dgm:cxn modelId="{507D8819-D1AF-4DDB-9D7C-A73A8E91D091}" type="presOf" srcId="{56D8A8F8-5896-4B2E-BED5-6CA56F9375D7}" destId="{EA4149D9-B344-4A79-80FA-5EE84E649EA0}" srcOrd="0" destOrd="0" presId="urn:microsoft.com/office/officeart/2005/8/layout/process4"/>
    <dgm:cxn modelId="{0CA4171A-D766-45AB-AADF-3E56061D22F7}" type="presOf" srcId="{4ACB689B-5360-4EAB-BD97-FD14D9E41DA3}" destId="{C0ADB5CE-7099-4D2D-8989-B54E25B0199B}" srcOrd="0" destOrd="0" presId="urn:microsoft.com/office/officeart/2005/8/layout/process4"/>
    <dgm:cxn modelId="{F366EA3C-70E7-4DF1-8BEB-0581E09FEC44}" srcId="{DE4098D4-1477-4FD6-8781-2F9DFBB03117}" destId="{4ACB689B-5360-4EAB-BD97-FD14D9E41DA3}" srcOrd="1" destOrd="0" parTransId="{9C9871C4-3675-4AD8-B65E-854B85296F6B}" sibTransId="{DAEC9D18-072B-4670-B69F-DD3FC94E90EC}"/>
    <dgm:cxn modelId="{C4B68B50-630A-41B1-B611-7CB5D1B1DA10}" srcId="{DE4098D4-1477-4FD6-8781-2F9DFBB03117}" destId="{56D8A8F8-5896-4B2E-BED5-6CA56F9375D7}" srcOrd="0" destOrd="0" parTransId="{5E49150E-5B3E-4156-80B8-40EA14701362}" sibTransId="{83CCB283-0F2D-4045-8E86-B4A851E33D03}"/>
    <dgm:cxn modelId="{D5277E29-C188-4F28-90AB-593B58AAD6DD}" type="presParOf" srcId="{598344EC-8E3F-4CA1-85A2-1D3715A8E0B2}" destId="{C579CCA8-3478-4D98-87F5-48627DC53633}" srcOrd="0" destOrd="0" presId="urn:microsoft.com/office/officeart/2005/8/layout/process4"/>
    <dgm:cxn modelId="{D259855D-4485-4E53-8BCB-E7B94B21BC00}" type="presParOf" srcId="{C579CCA8-3478-4D98-87F5-48627DC53633}" destId="{C0ADB5CE-7099-4D2D-8989-B54E25B0199B}" srcOrd="0" destOrd="0" presId="urn:microsoft.com/office/officeart/2005/8/layout/process4"/>
    <dgm:cxn modelId="{A2396EEB-83BD-47BF-8300-FE693E1E1A1C}" type="presParOf" srcId="{598344EC-8E3F-4CA1-85A2-1D3715A8E0B2}" destId="{8E0FF69E-34FC-4032-B5FA-A874840E84A1}" srcOrd="1" destOrd="0" presId="urn:microsoft.com/office/officeart/2005/8/layout/process4"/>
    <dgm:cxn modelId="{9DA7FD11-51FA-419F-8228-16DBE0298D82}" type="presParOf" srcId="{598344EC-8E3F-4CA1-85A2-1D3715A8E0B2}" destId="{45ADE43A-4C98-4EBD-9FA6-216D0EF7B214}" srcOrd="2" destOrd="0" presId="urn:microsoft.com/office/officeart/2005/8/layout/process4"/>
    <dgm:cxn modelId="{7F3E472C-5B92-4CD1-BF4B-4FE24659F56F}" type="presParOf" srcId="{45ADE43A-4C98-4EBD-9FA6-216D0EF7B214}" destId="{EA4149D9-B344-4A79-80FA-5EE84E649EA0}"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0F7F380-A68C-4BCB-B903-085C6D6BC236}" type="doc">
      <dgm:prSet loTypeId="urn:microsoft.com/office/officeart/2009/3/layout/PlusandMinus" loCatId="relationship" qsTypeId="urn:microsoft.com/office/officeart/2005/8/quickstyle/simple1" qsCatId="simple" csTypeId="urn:microsoft.com/office/officeart/2005/8/colors/colorful4" csCatId="colorful"/>
      <dgm:spPr/>
      <dgm:t>
        <a:bodyPr/>
        <a:lstStyle/>
        <a:p>
          <a:endParaRPr lang="en-US"/>
        </a:p>
      </dgm:t>
    </dgm:pt>
    <dgm:pt modelId="{1BA66F51-5349-499B-81CD-E40E74F3CEA3}">
      <dgm:prSet/>
      <dgm:spPr/>
      <dgm:t>
        <a:bodyPr/>
        <a:lstStyle/>
        <a:p>
          <a:pPr rtl="0"/>
          <a:r>
            <a:rPr lang="en-GB" dirty="0"/>
            <a:t>If the child is loved/wanted – mother will concentrate on teaching social skills for the future</a:t>
          </a:r>
        </a:p>
      </dgm:t>
    </dgm:pt>
    <dgm:pt modelId="{307D007F-7312-4C46-8DE5-E70D1189B86C}" type="parTrans" cxnId="{B709B6AF-2726-4901-BF12-EA683B1BDC3C}">
      <dgm:prSet/>
      <dgm:spPr/>
      <dgm:t>
        <a:bodyPr/>
        <a:lstStyle/>
        <a:p>
          <a:endParaRPr lang="en-US"/>
        </a:p>
      </dgm:t>
    </dgm:pt>
    <dgm:pt modelId="{22338996-CED1-4798-990B-1B1C325E7E90}" type="sibTrans" cxnId="{B709B6AF-2726-4901-BF12-EA683B1BDC3C}">
      <dgm:prSet/>
      <dgm:spPr/>
      <dgm:t>
        <a:bodyPr/>
        <a:lstStyle/>
        <a:p>
          <a:endParaRPr lang="en-US"/>
        </a:p>
      </dgm:t>
    </dgm:pt>
    <dgm:pt modelId="{0D9242DC-B020-492E-9F2C-BAB001D4E2DA}">
      <dgm:prSet/>
      <dgm:spPr/>
      <dgm:t>
        <a:bodyPr/>
        <a:lstStyle/>
        <a:p>
          <a:pPr rtl="0"/>
          <a:r>
            <a:rPr lang="en-GB" dirty="0"/>
            <a:t>If mother is dissatisfied with their role – concerned with proving her own superiority – place competitive demands on the child = child develops inferiority complex if they find target hard to achieve </a:t>
          </a:r>
        </a:p>
      </dgm:t>
    </dgm:pt>
    <dgm:pt modelId="{0CE0D475-207F-4D2E-93C4-25187EF047E7}" type="parTrans" cxnId="{845AD297-E258-4F59-B995-A7FF70FC4080}">
      <dgm:prSet/>
      <dgm:spPr/>
      <dgm:t>
        <a:bodyPr/>
        <a:lstStyle/>
        <a:p>
          <a:endParaRPr lang="en-US"/>
        </a:p>
      </dgm:t>
    </dgm:pt>
    <dgm:pt modelId="{6BBB8A1A-717C-4913-8A67-183F44CCC3FC}" type="sibTrans" cxnId="{845AD297-E258-4F59-B995-A7FF70FC4080}">
      <dgm:prSet/>
      <dgm:spPr/>
      <dgm:t>
        <a:bodyPr/>
        <a:lstStyle/>
        <a:p>
          <a:endParaRPr lang="en-US"/>
        </a:p>
      </dgm:t>
    </dgm:pt>
    <dgm:pt modelId="{05345162-2960-4818-824D-D19C8D411849}" type="pres">
      <dgm:prSet presAssocID="{80F7F380-A68C-4BCB-B903-085C6D6BC236}" presName="Name0" presStyleCnt="0">
        <dgm:presLayoutVars>
          <dgm:chMax val="2"/>
          <dgm:chPref val="2"/>
          <dgm:dir/>
          <dgm:animOne/>
          <dgm:resizeHandles val="exact"/>
        </dgm:presLayoutVars>
      </dgm:prSet>
      <dgm:spPr/>
    </dgm:pt>
    <dgm:pt modelId="{7B2CFC85-F5F3-49C9-A6C3-8E4BCBC738F1}" type="pres">
      <dgm:prSet presAssocID="{80F7F380-A68C-4BCB-B903-085C6D6BC236}" presName="Background" presStyleLbl="bgImgPlace1" presStyleIdx="0" presStyleCnt="1"/>
      <dgm:spPr/>
    </dgm:pt>
    <dgm:pt modelId="{76CEB2A2-B7C5-4F5D-B31A-1FDD203641AA}" type="pres">
      <dgm:prSet presAssocID="{80F7F380-A68C-4BCB-B903-085C6D6BC236}" presName="ParentText1" presStyleLbl="revTx" presStyleIdx="0" presStyleCnt="2" custLinFactNeighborX="3163" custLinFactNeighborY="12183">
        <dgm:presLayoutVars>
          <dgm:chMax val="0"/>
          <dgm:chPref val="0"/>
          <dgm:bulletEnabled val="1"/>
        </dgm:presLayoutVars>
      </dgm:prSet>
      <dgm:spPr/>
    </dgm:pt>
    <dgm:pt modelId="{AAF93287-68A9-4D31-BBCD-6509C4058B92}" type="pres">
      <dgm:prSet presAssocID="{80F7F380-A68C-4BCB-B903-085C6D6BC236}" presName="ParentText2" presStyleLbl="revTx" presStyleIdx="1" presStyleCnt="2">
        <dgm:presLayoutVars>
          <dgm:chMax val="0"/>
          <dgm:chPref val="0"/>
          <dgm:bulletEnabled val="1"/>
        </dgm:presLayoutVars>
      </dgm:prSet>
      <dgm:spPr/>
    </dgm:pt>
    <dgm:pt modelId="{3F792028-E156-42EC-8A03-D2119FD8C93A}" type="pres">
      <dgm:prSet presAssocID="{80F7F380-A68C-4BCB-B903-085C6D6BC236}" presName="Plus" presStyleLbl="alignNode1" presStyleIdx="0" presStyleCnt="2"/>
      <dgm:spPr/>
    </dgm:pt>
    <dgm:pt modelId="{9ECD3012-13FA-4B95-96E1-95DC3C415EA7}" type="pres">
      <dgm:prSet presAssocID="{80F7F380-A68C-4BCB-B903-085C6D6BC236}" presName="Minus" presStyleLbl="alignNode1" presStyleIdx="1" presStyleCnt="2"/>
      <dgm:spPr/>
    </dgm:pt>
    <dgm:pt modelId="{DF29B357-29EA-4FE3-8EF4-AE6E44B67E1B}" type="pres">
      <dgm:prSet presAssocID="{80F7F380-A68C-4BCB-B903-085C6D6BC236}" presName="Divider" presStyleLbl="parChTrans1D1" presStyleIdx="0" presStyleCnt="1"/>
      <dgm:spPr/>
    </dgm:pt>
  </dgm:ptLst>
  <dgm:cxnLst>
    <dgm:cxn modelId="{A5BB3827-CEEF-4C10-BFC3-679A4BBDF0A6}" type="presOf" srcId="{1BA66F51-5349-499B-81CD-E40E74F3CEA3}" destId="{76CEB2A2-B7C5-4F5D-B31A-1FDD203641AA}" srcOrd="0" destOrd="0" presId="urn:microsoft.com/office/officeart/2009/3/layout/PlusandMinus"/>
    <dgm:cxn modelId="{661FDF2D-C84A-4EB5-BEF6-EE9C88962156}" type="presOf" srcId="{0D9242DC-B020-492E-9F2C-BAB001D4E2DA}" destId="{AAF93287-68A9-4D31-BBCD-6509C4058B92}" srcOrd="0" destOrd="0" presId="urn:microsoft.com/office/officeart/2009/3/layout/PlusandMinus"/>
    <dgm:cxn modelId="{F3132749-BD91-49EA-A803-B85A4DB84128}" type="presOf" srcId="{80F7F380-A68C-4BCB-B903-085C6D6BC236}" destId="{05345162-2960-4818-824D-D19C8D411849}" srcOrd="0" destOrd="0" presId="urn:microsoft.com/office/officeart/2009/3/layout/PlusandMinus"/>
    <dgm:cxn modelId="{845AD297-E258-4F59-B995-A7FF70FC4080}" srcId="{80F7F380-A68C-4BCB-B903-085C6D6BC236}" destId="{0D9242DC-B020-492E-9F2C-BAB001D4E2DA}" srcOrd="1" destOrd="0" parTransId="{0CE0D475-207F-4D2E-93C4-25187EF047E7}" sibTransId="{6BBB8A1A-717C-4913-8A67-183F44CCC3FC}"/>
    <dgm:cxn modelId="{B709B6AF-2726-4901-BF12-EA683B1BDC3C}" srcId="{80F7F380-A68C-4BCB-B903-085C6D6BC236}" destId="{1BA66F51-5349-499B-81CD-E40E74F3CEA3}" srcOrd="0" destOrd="0" parTransId="{307D007F-7312-4C46-8DE5-E70D1189B86C}" sibTransId="{22338996-CED1-4798-990B-1B1C325E7E90}"/>
    <dgm:cxn modelId="{1D6FFF18-423A-4B9B-A0AE-9E003927B691}" type="presParOf" srcId="{05345162-2960-4818-824D-D19C8D411849}" destId="{7B2CFC85-F5F3-49C9-A6C3-8E4BCBC738F1}" srcOrd="0" destOrd="0" presId="urn:microsoft.com/office/officeart/2009/3/layout/PlusandMinus"/>
    <dgm:cxn modelId="{2A9607F2-AF19-4A73-8C87-930CE0A1C919}" type="presParOf" srcId="{05345162-2960-4818-824D-D19C8D411849}" destId="{76CEB2A2-B7C5-4F5D-B31A-1FDD203641AA}" srcOrd="1" destOrd="0" presId="urn:microsoft.com/office/officeart/2009/3/layout/PlusandMinus"/>
    <dgm:cxn modelId="{0D1B60DA-10F1-4D1C-A803-AB0AEA6D9B67}" type="presParOf" srcId="{05345162-2960-4818-824D-D19C8D411849}" destId="{AAF93287-68A9-4D31-BBCD-6509C4058B92}" srcOrd="2" destOrd="0" presId="urn:microsoft.com/office/officeart/2009/3/layout/PlusandMinus"/>
    <dgm:cxn modelId="{89A7BFCC-C5B0-4D90-B5A7-41C7B5CB314F}" type="presParOf" srcId="{05345162-2960-4818-824D-D19C8D411849}" destId="{3F792028-E156-42EC-8A03-D2119FD8C93A}" srcOrd="3" destOrd="0" presId="urn:microsoft.com/office/officeart/2009/3/layout/PlusandMinus"/>
    <dgm:cxn modelId="{F2D63932-C2E8-4EB6-A53B-3D16F999F766}" type="presParOf" srcId="{05345162-2960-4818-824D-D19C8D411849}" destId="{9ECD3012-13FA-4B95-96E1-95DC3C415EA7}" srcOrd="4" destOrd="0" presId="urn:microsoft.com/office/officeart/2009/3/layout/PlusandMinus"/>
    <dgm:cxn modelId="{18AD800A-E162-4A8E-8AB2-37BAE068DBB5}" type="presParOf" srcId="{05345162-2960-4818-824D-D19C8D411849}" destId="{DF29B357-29EA-4FE3-8EF4-AE6E44B67E1B}"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223C1DE-AFDF-4F04-930A-C28748F8555E}" type="doc">
      <dgm:prSet loTypeId="urn:microsoft.com/office/officeart/2009/3/layout/RandomtoResultProcess" loCatId="process" qsTypeId="urn:microsoft.com/office/officeart/2005/8/quickstyle/simple1" qsCatId="simple" csTypeId="urn:microsoft.com/office/officeart/2005/8/colors/accent3_3" csCatId="accent3"/>
      <dgm:spPr/>
      <dgm:t>
        <a:bodyPr/>
        <a:lstStyle/>
        <a:p>
          <a:endParaRPr lang="en-US"/>
        </a:p>
      </dgm:t>
    </dgm:pt>
    <dgm:pt modelId="{65F89CAD-09F1-44B2-A6CF-3FF8C8DBB325}">
      <dgm:prSet/>
      <dgm:spPr/>
      <dgm:t>
        <a:bodyPr/>
        <a:lstStyle/>
        <a:p>
          <a:pPr rtl="0"/>
          <a:r>
            <a:rPr lang="en-GB" dirty="0"/>
            <a:t>Style of life – established between 3-5years.</a:t>
          </a:r>
        </a:p>
      </dgm:t>
    </dgm:pt>
    <dgm:pt modelId="{827CCE10-B9F2-48A3-B486-078B066AAB6F}" type="parTrans" cxnId="{BA8C6138-5634-4247-B0C4-CFE366281B20}">
      <dgm:prSet/>
      <dgm:spPr/>
      <dgm:t>
        <a:bodyPr/>
        <a:lstStyle/>
        <a:p>
          <a:endParaRPr lang="en-US"/>
        </a:p>
      </dgm:t>
    </dgm:pt>
    <dgm:pt modelId="{3A24BDA6-0CCF-4D18-837A-CFF0C85CC7CC}" type="sibTrans" cxnId="{BA8C6138-5634-4247-B0C4-CFE366281B20}">
      <dgm:prSet/>
      <dgm:spPr/>
      <dgm:t>
        <a:bodyPr/>
        <a:lstStyle/>
        <a:p>
          <a:endParaRPr lang="en-US"/>
        </a:p>
      </dgm:t>
    </dgm:pt>
    <dgm:pt modelId="{74FF0DB4-AEF0-4A58-B3B8-47EFF987349C}" type="pres">
      <dgm:prSet presAssocID="{C223C1DE-AFDF-4F04-930A-C28748F8555E}" presName="Name0" presStyleCnt="0">
        <dgm:presLayoutVars>
          <dgm:dir/>
          <dgm:animOne val="branch"/>
          <dgm:animLvl val="lvl"/>
        </dgm:presLayoutVars>
      </dgm:prSet>
      <dgm:spPr/>
    </dgm:pt>
    <dgm:pt modelId="{94F431EC-0F94-462C-9AC6-369BEFDBAFEC}" type="pres">
      <dgm:prSet presAssocID="{65F89CAD-09F1-44B2-A6CF-3FF8C8DBB325}" presName="chaos" presStyleCnt="0"/>
      <dgm:spPr/>
    </dgm:pt>
    <dgm:pt modelId="{D490D028-8CDF-4841-8179-78053AFE2091}" type="pres">
      <dgm:prSet presAssocID="{65F89CAD-09F1-44B2-A6CF-3FF8C8DBB325}" presName="parTx1" presStyleLbl="revTx" presStyleIdx="0" presStyleCnt="1"/>
      <dgm:spPr/>
    </dgm:pt>
    <dgm:pt modelId="{40D47C35-17EC-42C2-AB28-45DEBF73100C}" type="pres">
      <dgm:prSet presAssocID="{65F89CAD-09F1-44B2-A6CF-3FF8C8DBB325}" presName="c1" presStyleLbl="node1" presStyleIdx="0" presStyleCnt="18"/>
      <dgm:spPr/>
    </dgm:pt>
    <dgm:pt modelId="{B079E220-717E-480A-8C44-8BF9AF67F255}" type="pres">
      <dgm:prSet presAssocID="{65F89CAD-09F1-44B2-A6CF-3FF8C8DBB325}" presName="c2" presStyleLbl="node1" presStyleIdx="1" presStyleCnt="18"/>
      <dgm:spPr/>
    </dgm:pt>
    <dgm:pt modelId="{E0511B3D-4F25-4233-9E63-C311E46B1494}" type="pres">
      <dgm:prSet presAssocID="{65F89CAD-09F1-44B2-A6CF-3FF8C8DBB325}" presName="c3" presStyleLbl="node1" presStyleIdx="2" presStyleCnt="18"/>
      <dgm:spPr/>
    </dgm:pt>
    <dgm:pt modelId="{A0137564-5327-4F3D-A6BA-887515E53435}" type="pres">
      <dgm:prSet presAssocID="{65F89CAD-09F1-44B2-A6CF-3FF8C8DBB325}" presName="c4" presStyleLbl="node1" presStyleIdx="3" presStyleCnt="18"/>
      <dgm:spPr/>
    </dgm:pt>
    <dgm:pt modelId="{4FCA3855-B627-4FB8-8E97-039B54251CA7}" type="pres">
      <dgm:prSet presAssocID="{65F89CAD-09F1-44B2-A6CF-3FF8C8DBB325}" presName="c5" presStyleLbl="node1" presStyleIdx="4" presStyleCnt="18"/>
      <dgm:spPr/>
    </dgm:pt>
    <dgm:pt modelId="{1460E402-D255-49DE-8F9B-40AF88EF6738}" type="pres">
      <dgm:prSet presAssocID="{65F89CAD-09F1-44B2-A6CF-3FF8C8DBB325}" presName="c6" presStyleLbl="node1" presStyleIdx="5" presStyleCnt="18"/>
      <dgm:spPr/>
    </dgm:pt>
    <dgm:pt modelId="{EDC65A84-04F3-4951-B3DE-6032E877749E}" type="pres">
      <dgm:prSet presAssocID="{65F89CAD-09F1-44B2-A6CF-3FF8C8DBB325}" presName="c7" presStyleLbl="node1" presStyleIdx="6" presStyleCnt="18"/>
      <dgm:spPr/>
    </dgm:pt>
    <dgm:pt modelId="{3F841305-B9B5-4C90-AA81-1C6453C0BC39}" type="pres">
      <dgm:prSet presAssocID="{65F89CAD-09F1-44B2-A6CF-3FF8C8DBB325}" presName="c8" presStyleLbl="node1" presStyleIdx="7" presStyleCnt="18"/>
      <dgm:spPr/>
    </dgm:pt>
    <dgm:pt modelId="{985F57C9-91A4-4CCF-9044-DB9B89DD6015}" type="pres">
      <dgm:prSet presAssocID="{65F89CAD-09F1-44B2-A6CF-3FF8C8DBB325}" presName="c9" presStyleLbl="node1" presStyleIdx="8" presStyleCnt="18"/>
      <dgm:spPr/>
    </dgm:pt>
    <dgm:pt modelId="{BCF9C0B4-5A12-407B-8FFA-46CE03201261}" type="pres">
      <dgm:prSet presAssocID="{65F89CAD-09F1-44B2-A6CF-3FF8C8DBB325}" presName="c10" presStyleLbl="node1" presStyleIdx="9" presStyleCnt="18"/>
      <dgm:spPr/>
    </dgm:pt>
    <dgm:pt modelId="{AF3199AE-9933-4890-B3D3-8EA0B36EF99E}" type="pres">
      <dgm:prSet presAssocID="{65F89CAD-09F1-44B2-A6CF-3FF8C8DBB325}" presName="c11" presStyleLbl="node1" presStyleIdx="10" presStyleCnt="18"/>
      <dgm:spPr/>
    </dgm:pt>
    <dgm:pt modelId="{9E662FEA-9EF1-4900-BD4B-5A4CB8D97F26}" type="pres">
      <dgm:prSet presAssocID="{65F89CAD-09F1-44B2-A6CF-3FF8C8DBB325}" presName="c12" presStyleLbl="node1" presStyleIdx="11" presStyleCnt="18"/>
      <dgm:spPr/>
    </dgm:pt>
    <dgm:pt modelId="{8AEAB7E5-61B5-40FE-9376-29F5A4319C7C}" type="pres">
      <dgm:prSet presAssocID="{65F89CAD-09F1-44B2-A6CF-3FF8C8DBB325}" presName="c13" presStyleLbl="node1" presStyleIdx="12" presStyleCnt="18"/>
      <dgm:spPr/>
    </dgm:pt>
    <dgm:pt modelId="{0B66BDF8-F36B-4C68-8970-28973A47A583}" type="pres">
      <dgm:prSet presAssocID="{65F89CAD-09F1-44B2-A6CF-3FF8C8DBB325}" presName="c14" presStyleLbl="node1" presStyleIdx="13" presStyleCnt="18"/>
      <dgm:spPr/>
    </dgm:pt>
    <dgm:pt modelId="{750DC1F9-972A-4B5D-BDD3-9274DFFD839C}" type="pres">
      <dgm:prSet presAssocID="{65F89CAD-09F1-44B2-A6CF-3FF8C8DBB325}" presName="c15" presStyleLbl="node1" presStyleIdx="14" presStyleCnt="18"/>
      <dgm:spPr/>
    </dgm:pt>
    <dgm:pt modelId="{AD2C6A48-2897-4325-8C08-20A5BD31E13E}" type="pres">
      <dgm:prSet presAssocID="{65F89CAD-09F1-44B2-A6CF-3FF8C8DBB325}" presName="c16" presStyleLbl="node1" presStyleIdx="15" presStyleCnt="18"/>
      <dgm:spPr/>
    </dgm:pt>
    <dgm:pt modelId="{748BC223-400A-4731-A968-92402729E6E7}" type="pres">
      <dgm:prSet presAssocID="{65F89CAD-09F1-44B2-A6CF-3FF8C8DBB325}" presName="c17" presStyleLbl="node1" presStyleIdx="16" presStyleCnt="18"/>
      <dgm:spPr/>
    </dgm:pt>
    <dgm:pt modelId="{B246E321-634F-4D23-A031-BD7A1964B2AC}" type="pres">
      <dgm:prSet presAssocID="{65F89CAD-09F1-44B2-A6CF-3FF8C8DBB325}" presName="c18" presStyleLbl="node1" presStyleIdx="17" presStyleCnt="18"/>
      <dgm:spPr/>
    </dgm:pt>
  </dgm:ptLst>
  <dgm:cxnLst>
    <dgm:cxn modelId="{BA8C6138-5634-4247-B0C4-CFE366281B20}" srcId="{C223C1DE-AFDF-4F04-930A-C28748F8555E}" destId="{65F89CAD-09F1-44B2-A6CF-3FF8C8DBB325}" srcOrd="0" destOrd="0" parTransId="{827CCE10-B9F2-48A3-B486-078B066AAB6F}" sibTransId="{3A24BDA6-0CCF-4D18-837A-CFF0C85CC7CC}"/>
    <dgm:cxn modelId="{3752C153-7E32-499F-AECE-A5E303C0F8EB}" type="presOf" srcId="{65F89CAD-09F1-44B2-A6CF-3FF8C8DBB325}" destId="{D490D028-8CDF-4841-8179-78053AFE2091}" srcOrd="0" destOrd="0" presId="urn:microsoft.com/office/officeart/2009/3/layout/RandomtoResultProcess"/>
    <dgm:cxn modelId="{34024B82-ECFD-4B77-B965-1C6D4839313D}" type="presOf" srcId="{C223C1DE-AFDF-4F04-930A-C28748F8555E}" destId="{74FF0DB4-AEF0-4A58-B3B8-47EFF987349C}" srcOrd="0" destOrd="0" presId="urn:microsoft.com/office/officeart/2009/3/layout/RandomtoResultProcess"/>
    <dgm:cxn modelId="{92F3AB1D-B483-46D5-B1CA-A959633C2E3E}" type="presParOf" srcId="{74FF0DB4-AEF0-4A58-B3B8-47EFF987349C}" destId="{94F431EC-0F94-462C-9AC6-369BEFDBAFEC}" srcOrd="0" destOrd="0" presId="urn:microsoft.com/office/officeart/2009/3/layout/RandomtoResultProcess"/>
    <dgm:cxn modelId="{7D207DF0-6B58-4BF1-931D-CC9291D18FC0}" type="presParOf" srcId="{94F431EC-0F94-462C-9AC6-369BEFDBAFEC}" destId="{D490D028-8CDF-4841-8179-78053AFE2091}" srcOrd="0" destOrd="0" presId="urn:microsoft.com/office/officeart/2009/3/layout/RandomtoResultProcess"/>
    <dgm:cxn modelId="{C9C06D1D-6832-4FF4-BE65-A337414F2A07}" type="presParOf" srcId="{94F431EC-0F94-462C-9AC6-369BEFDBAFEC}" destId="{40D47C35-17EC-42C2-AB28-45DEBF73100C}" srcOrd="1" destOrd="0" presId="urn:microsoft.com/office/officeart/2009/3/layout/RandomtoResultProcess"/>
    <dgm:cxn modelId="{D0BCF713-BA86-4D5B-9FD2-AA1D01A0787F}" type="presParOf" srcId="{94F431EC-0F94-462C-9AC6-369BEFDBAFEC}" destId="{B079E220-717E-480A-8C44-8BF9AF67F255}" srcOrd="2" destOrd="0" presId="urn:microsoft.com/office/officeart/2009/3/layout/RandomtoResultProcess"/>
    <dgm:cxn modelId="{329B8AFC-9E46-4267-963C-644967036DEB}" type="presParOf" srcId="{94F431EC-0F94-462C-9AC6-369BEFDBAFEC}" destId="{E0511B3D-4F25-4233-9E63-C311E46B1494}" srcOrd="3" destOrd="0" presId="urn:microsoft.com/office/officeart/2009/3/layout/RandomtoResultProcess"/>
    <dgm:cxn modelId="{205C46BF-D7B3-452B-A909-C2219A1E7892}" type="presParOf" srcId="{94F431EC-0F94-462C-9AC6-369BEFDBAFEC}" destId="{A0137564-5327-4F3D-A6BA-887515E53435}" srcOrd="4" destOrd="0" presId="urn:microsoft.com/office/officeart/2009/3/layout/RandomtoResultProcess"/>
    <dgm:cxn modelId="{D4A1A7A0-DB45-4ECA-87C8-D5A9D8E524FE}" type="presParOf" srcId="{94F431EC-0F94-462C-9AC6-369BEFDBAFEC}" destId="{4FCA3855-B627-4FB8-8E97-039B54251CA7}" srcOrd="5" destOrd="0" presId="urn:microsoft.com/office/officeart/2009/3/layout/RandomtoResultProcess"/>
    <dgm:cxn modelId="{1582D4E6-B91E-4490-AAC4-0035854E5AC8}" type="presParOf" srcId="{94F431EC-0F94-462C-9AC6-369BEFDBAFEC}" destId="{1460E402-D255-49DE-8F9B-40AF88EF6738}" srcOrd="6" destOrd="0" presId="urn:microsoft.com/office/officeart/2009/3/layout/RandomtoResultProcess"/>
    <dgm:cxn modelId="{B6E80612-D4CE-428F-81FD-2684B98C6712}" type="presParOf" srcId="{94F431EC-0F94-462C-9AC6-369BEFDBAFEC}" destId="{EDC65A84-04F3-4951-B3DE-6032E877749E}" srcOrd="7" destOrd="0" presId="urn:microsoft.com/office/officeart/2009/3/layout/RandomtoResultProcess"/>
    <dgm:cxn modelId="{040B38C0-3BC7-4E61-A078-938A553DCF31}" type="presParOf" srcId="{94F431EC-0F94-462C-9AC6-369BEFDBAFEC}" destId="{3F841305-B9B5-4C90-AA81-1C6453C0BC39}" srcOrd="8" destOrd="0" presId="urn:microsoft.com/office/officeart/2009/3/layout/RandomtoResultProcess"/>
    <dgm:cxn modelId="{0ED5E58A-758A-4CEF-BC9A-0D7DFF40494F}" type="presParOf" srcId="{94F431EC-0F94-462C-9AC6-369BEFDBAFEC}" destId="{985F57C9-91A4-4CCF-9044-DB9B89DD6015}" srcOrd="9" destOrd="0" presId="urn:microsoft.com/office/officeart/2009/3/layout/RandomtoResultProcess"/>
    <dgm:cxn modelId="{7087454B-1349-4B6F-A8A1-37E8F7F4001D}" type="presParOf" srcId="{94F431EC-0F94-462C-9AC6-369BEFDBAFEC}" destId="{BCF9C0B4-5A12-407B-8FFA-46CE03201261}" srcOrd="10" destOrd="0" presId="urn:microsoft.com/office/officeart/2009/3/layout/RandomtoResultProcess"/>
    <dgm:cxn modelId="{A2F111E7-5507-4AE7-88A5-FA5296F6E612}" type="presParOf" srcId="{94F431EC-0F94-462C-9AC6-369BEFDBAFEC}" destId="{AF3199AE-9933-4890-B3D3-8EA0B36EF99E}" srcOrd="11" destOrd="0" presId="urn:microsoft.com/office/officeart/2009/3/layout/RandomtoResultProcess"/>
    <dgm:cxn modelId="{EA35BB29-41D9-467E-B2ED-CB0B912C68DC}" type="presParOf" srcId="{94F431EC-0F94-462C-9AC6-369BEFDBAFEC}" destId="{9E662FEA-9EF1-4900-BD4B-5A4CB8D97F26}" srcOrd="12" destOrd="0" presId="urn:microsoft.com/office/officeart/2009/3/layout/RandomtoResultProcess"/>
    <dgm:cxn modelId="{063E5B02-2F01-4CDC-856C-5F2E092C0EF6}" type="presParOf" srcId="{94F431EC-0F94-462C-9AC6-369BEFDBAFEC}" destId="{8AEAB7E5-61B5-40FE-9376-29F5A4319C7C}" srcOrd="13" destOrd="0" presId="urn:microsoft.com/office/officeart/2009/3/layout/RandomtoResultProcess"/>
    <dgm:cxn modelId="{5B633934-4452-4B0F-ABCA-91800C989782}" type="presParOf" srcId="{94F431EC-0F94-462C-9AC6-369BEFDBAFEC}" destId="{0B66BDF8-F36B-4C68-8970-28973A47A583}" srcOrd="14" destOrd="0" presId="urn:microsoft.com/office/officeart/2009/3/layout/RandomtoResultProcess"/>
    <dgm:cxn modelId="{FCFA18E8-12DF-448B-A68B-29590A0803DF}" type="presParOf" srcId="{94F431EC-0F94-462C-9AC6-369BEFDBAFEC}" destId="{750DC1F9-972A-4B5D-BDD3-9274DFFD839C}" srcOrd="15" destOrd="0" presId="urn:microsoft.com/office/officeart/2009/3/layout/RandomtoResultProcess"/>
    <dgm:cxn modelId="{1160F549-D91D-40D1-95A7-92496654FE01}" type="presParOf" srcId="{94F431EC-0F94-462C-9AC6-369BEFDBAFEC}" destId="{AD2C6A48-2897-4325-8C08-20A5BD31E13E}" srcOrd="16" destOrd="0" presId="urn:microsoft.com/office/officeart/2009/3/layout/RandomtoResultProcess"/>
    <dgm:cxn modelId="{7236A490-88EB-44DA-8264-3C7A922B0610}" type="presParOf" srcId="{94F431EC-0F94-462C-9AC6-369BEFDBAFEC}" destId="{748BC223-400A-4731-A968-92402729E6E7}" srcOrd="17" destOrd="0" presId="urn:microsoft.com/office/officeart/2009/3/layout/RandomtoResultProcess"/>
    <dgm:cxn modelId="{F781CBD9-4437-4E13-8C4F-4E11024D71A6}" type="presParOf" srcId="{94F431EC-0F94-462C-9AC6-369BEFDBAFEC}" destId="{B246E321-634F-4D23-A031-BD7A1964B2AC}" srcOrd="18"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FD7578D-0513-4281-B138-0FE2D0BC8D3A}"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899C53B1-790B-4756-8CDC-C30A5233BA91}">
      <dgm:prSet/>
      <dgm:spPr/>
      <dgm:t>
        <a:bodyPr/>
        <a:lstStyle/>
        <a:p>
          <a:pPr rtl="0"/>
          <a:r>
            <a:rPr lang="en-GB"/>
            <a:t>Three basic concerns – work, friendship, love – parents job to provide accurate conceptions of these.</a:t>
          </a:r>
        </a:p>
      </dgm:t>
    </dgm:pt>
    <dgm:pt modelId="{8662A2F4-A2E1-459B-BFF1-BDD385988BD4}" type="parTrans" cxnId="{2B82C2C2-F872-4DE3-B41D-DA0DEA443CFB}">
      <dgm:prSet/>
      <dgm:spPr/>
      <dgm:t>
        <a:bodyPr/>
        <a:lstStyle/>
        <a:p>
          <a:endParaRPr lang="en-US"/>
        </a:p>
      </dgm:t>
    </dgm:pt>
    <dgm:pt modelId="{60513FD4-348F-4D5C-AFCE-E7E37E92EBCD}" type="sibTrans" cxnId="{2B82C2C2-F872-4DE3-B41D-DA0DEA443CFB}">
      <dgm:prSet/>
      <dgm:spPr/>
      <dgm:t>
        <a:bodyPr/>
        <a:lstStyle/>
        <a:p>
          <a:endParaRPr lang="en-US"/>
        </a:p>
      </dgm:t>
    </dgm:pt>
    <dgm:pt modelId="{2BE0CA98-608E-4D39-A1C2-66A0344DDAE7}" type="pres">
      <dgm:prSet presAssocID="{5FD7578D-0513-4281-B138-0FE2D0BC8D3A}" presName="Name0" presStyleCnt="0">
        <dgm:presLayoutVars>
          <dgm:dir/>
          <dgm:resizeHandles val="exact"/>
        </dgm:presLayoutVars>
      </dgm:prSet>
      <dgm:spPr/>
    </dgm:pt>
    <dgm:pt modelId="{33F07E01-6AE7-4978-BF46-BA7A054E92BF}" type="pres">
      <dgm:prSet presAssocID="{899C53B1-790B-4756-8CDC-C30A5233BA91}" presName="node" presStyleLbl="node1" presStyleIdx="0" presStyleCnt="1">
        <dgm:presLayoutVars>
          <dgm:bulletEnabled val="1"/>
        </dgm:presLayoutVars>
      </dgm:prSet>
      <dgm:spPr/>
    </dgm:pt>
  </dgm:ptLst>
  <dgm:cxnLst>
    <dgm:cxn modelId="{2B82C2C2-F872-4DE3-B41D-DA0DEA443CFB}" srcId="{5FD7578D-0513-4281-B138-0FE2D0BC8D3A}" destId="{899C53B1-790B-4756-8CDC-C30A5233BA91}" srcOrd="0" destOrd="0" parTransId="{8662A2F4-A2E1-459B-BFF1-BDD385988BD4}" sibTransId="{60513FD4-348F-4D5C-AFCE-E7E37E92EBCD}"/>
    <dgm:cxn modelId="{30FB9ADD-9A79-4053-AA37-F495F316854D}" type="presOf" srcId="{5FD7578D-0513-4281-B138-0FE2D0BC8D3A}" destId="{2BE0CA98-608E-4D39-A1C2-66A0344DDAE7}" srcOrd="0" destOrd="0" presId="urn:microsoft.com/office/officeart/2005/8/layout/process1"/>
    <dgm:cxn modelId="{965C0DDF-6285-4E1A-B61A-5D555E50393F}" type="presOf" srcId="{899C53B1-790B-4756-8CDC-C30A5233BA91}" destId="{33F07E01-6AE7-4978-BF46-BA7A054E92BF}" srcOrd="0" destOrd="0" presId="urn:microsoft.com/office/officeart/2005/8/layout/process1"/>
    <dgm:cxn modelId="{D2820A05-BCDC-4AB9-8127-18CEF41AAFA2}" type="presParOf" srcId="{2BE0CA98-608E-4D39-A1C2-66A0344DDAE7}" destId="{33F07E01-6AE7-4978-BF46-BA7A054E92BF}" srcOrd="0" destOrd="0" presId="urn:microsoft.com/office/officeart/2005/8/layout/process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9E24DEF-DB11-4596-A7C7-049C217F67F4}"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en-US"/>
        </a:p>
      </dgm:t>
    </dgm:pt>
    <dgm:pt modelId="{010B3040-06DC-4891-9E15-8002DE200ADF}">
      <dgm:prSet/>
      <dgm:spPr/>
      <dgm:t>
        <a:bodyPr/>
        <a:lstStyle/>
        <a:p>
          <a:pPr rtl="0"/>
          <a:r>
            <a:rPr lang="en-GB"/>
            <a:t>Interactional nature of all relationships – mother and baby</a:t>
          </a:r>
        </a:p>
      </dgm:t>
    </dgm:pt>
    <dgm:pt modelId="{48437C56-359B-452D-BD65-A8A28621E777}" type="parTrans" cxnId="{F747D2C8-4E2E-469E-836E-E49C1B0BDAB2}">
      <dgm:prSet/>
      <dgm:spPr/>
      <dgm:t>
        <a:bodyPr/>
        <a:lstStyle/>
        <a:p>
          <a:endParaRPr lang="en-US"/>
        </a:p>
      </dgm:t>
    </dgm:pt>
    <dgm:pt modelId="{D8DA858D-86AA-4D0C-88B9-13F9FA9A1D18}" type="sibTrans" cxnId="{F747D2C8-4E2E-469E-836E-E49C1B0BDAB2}">
      <dgm:prSet/>
      <dgm:spPr/>
      <dgm:t>
        <a:bodyPr/>
        <a:lstStyle/>
        <a:p>
          <a:endParaRPr lang="en-US"/>
        </a:p>
      </dgm:t>
    </dgm:pt>
    <dgm:pt modelId="{A7FEB12A-BEB5-4FC9-B3B0-B5DC423ED891}">
      <dgm:prSet/>
      <dgm:spPr/>
      <dgm:t>
        <a:bodyPr/>
        <a:lstStyle/>
        <a:p>
          <a:pPr rtl="0"/>
          <a:r>
            <a:rPr lang="en-GB"/>
            <a:t>Mother introduces the child to the social life – mother’s role crucial.</a:t>
          </a:r>
        </a:p>
      </dgm:t>
    </dgm:pt>
    <dgm:pt modelId="{694AF272-D1DF-4E90-BC74-B5F490FE88AE}" type="parTrans" cxnId="{5DA6EDA2-F8FD-4E34-BCF1-87B4D0300EBA}">
      <dgm:prSet/>
      <dgm:spPr/>
      <dgm:t>
        <a:bodyPr/>
        <a:lstStyle/>
        <a:p>
          <a:endParaRPr lang="en-US"/>
        </a:p>
      </dgm:t>
    </dgm:pt>
    <dgm:pt modelId="{F282BF67-592C-4B8C-A6C7-7C7E5E6128BB}" type="sibTrans" cxnId="{5DA6EDA2-F8FD-4E34-BCF1-87B4D0300EBA}">
      <dgm:prSet/>
      <dgm:spPr/>
      <dgm:t>
        <a:bodyPr/>
        <a:lstStyle/>
        <a:p>
          <a:endParaRPr lang="en-US"/>
        </a:p>
      </dgm:t>
    </dgm:pt>
    <dgm:pt modelId="{C98B4C49-2847-436B-90E8-A49BC311F42C}" type="pres">
      <dgm:prSet presAssocID="{99E24DEF-DB11-4596-A7C7-049C217F67F4}" presName="Name0" presStyleCnt="0">
        <dgm:presLayoutVars>
          <dgm:chPref val="3"/>
          <dgm:dir/>
          <dgm:animLvl val="lvl"/>
          <dgm:resizeHandles/>
        </dgm:presLayoutVars>
      </dgm:prSet>
      <dgm:spPr/>
    </dgm:pt>
    <dgm:pt modelId="{CA41056C-92F4-4B77-9CC1-FAD83028A73F}" type="pres">
      <dgm:prSet presAssocID="{010B3040-06DC-4891-9E15-8002DE200ADF}" presName="horFlow" presStyleCnt="0"/>
      <dgm:spPr/>
    </dgm:pt>
    <dgm:pt modelId="{70106F8B-998A-4B8B-9F78-AEE7F3B6D215}" type="pres">
      <dgm:prSet presAssocID="{010B3040-06DC-4891-9E15-8002DE200ADF}" presName="bigChev" presStyleLbl="node1" presStyleIdx="0" presStyleCnt="2"/>
      <dgm:spPr/>
    </dgm:pt>
    <dgm:pt modelId="{D5EAE120-DAC6-413F-9245-890C17D93EBF}" type="pres">
      <dgm:prSet presAssocID="{010B3040-06DC-4891-9E15-8002DE200ADF}" presName="vSp" presStyleCnt="0"/>
      <dgm:spPr/>
    </dgm:pt>
    <dgm:pt modelId="{72666A06-CD9D-4A42-AAB8-DA8EE6D8A463}" type="pres">
      <dgm:prSet presAssocID="{A7FEB12A-BEB5-4FC9-B3B0-B5DC423ED891}" presName="horFlow" presStyleCnt="0"/>
      <dgm:spPr/>
    </dgm:pt>
    <dgm:pt modelId="{01830AD1-36C0-40B3-8C94-49411862CF7D}" type="pres">
      <dgm:prSet presAssocID="{A7FEB12A-BEB5-4FC9-B3B0-B5DC423ED891}" presName="bigChev" presStyleLbl="node1" presStyleIdx="1" presStyleCnt="2"/>
      <dgm:spPr/>
    </dgm:pt>
  </dgm:ptLst>
  <dgm:cxnLst>
    <dgm:cxn modelId="{EA443950-793C-4A68-8E8A-84A42C70ED2F}" type="presOf" srcId="{010B3040-06DC-4891-9E15-8002DE200ADF}" destId="{70106F8B-998A-4B8B-9F78-AEE7F3B6D215}" srcOrd="0" destOrd="0" presId="urn:microsoft.com/office/officeart/2005/8/layout/lProcess3"/>
    <dgm:cxn modelId="{7C73A985-D025-4CA4-8EEE-4EFAC105FAAA}" type="presOf" srcId="{A7FEB12A-BEB5-4FC9-B3B0-B5DC423ED891}" destId="{01830AD1-36C0-40B3-8C94-49411862CF7D}" srcOrd="0" destOrd="0" presId="urn:microsoft.com/office/officeart/2005/8/layout/lProcess3"/>
    <dgm:cxn modelId="{5DA6EDA2-F8FD-4E34-BCF1-87B4D0300EBA}" srcId="{99E24DEF-DB11-4596-A7C7-049C217F67F4}" destId="{A7FEB12A-BEB5-4FC9-B3B0-B5DC423ED891}" srcOrd="1" destOrd="0" parTransId="{694AF272-D1DF-4E90-BC74-B5F490FE88AE}" sibTransId="{F282BF67-592C-4B8C-A6C7-7C7E5E6128BB}"/>
    <dgm:cxn modelId="{F747D2C8-4E2E-469E-836E-E49C1B0BDAB2}" srcId="{99E24DEF-DB11-4596-A7C7-049C217F67F4}" destId="{010B3040-06DC-4891-9E15-8002DE200ADF}" srcOrd="0" destOrd="0" parTransId="{48437C56-359B-452D-BD65-A8A28621E777}" sibTransId="{D8DA858D-86AA-4D0C-88B9-13F9FA9A1D18}"/>
    <dgm:cxn modelId="{2F8711F7-DD4F-40F3-8FAF-7685E054242C}" type="presOf" srcId="{99E24DEF-DB11-4596-A7C7-049C217F67F4}" destId="{C98B4C49-2847-436B-90E8-A49BC311F42C}" srcOrd="0" destOrd="0" presId="urn:microsoft.com/office/officeart/2005/8/layout/lProcess3"/>
    <dgm:cxn modelId="{B60F69EE-5495-44EF-B3B5-1D3B8FF45542}" type="presParOf" srcId="{C98B4C49-2847-436B-90E8-A49BC311F42C}" destId="{CA41056C-92F4-4B77-9CC1-FAD83028A73F}" srcOrd="0" destOrd="0" presId="urn:microsoft.com/office/officeart/2005/8/layout/lProcess3"/>
    <dgm:cxn modelId="{1CDD2B0F-2B5C-47A6-8E3D-585A7C89D9FD}" type="presParOf" srcId="{CA41056C-92F4-4B77-9CC1-FAD83028A73F}" destId="{70106F8B-998A-4B8B-9F78-AEE7F3B6D215}" srcOrd="0" destOrd="0" presId="urn:microsoft.com/office/officeart/2005/8/layout/lProcess3"/>
    <dgm:cxn modelId="{5E9FD373-E8D1-4D4A-8946-2D35DC2B8FA6}" type="presParOf" srcId="{C98B4C49-2847-436B-90E8-A49BC311F42C}" destId="{D5EAE120-DAC6-413F-9245-890C17D93EBF}" srcOrd="1" destOrd="0" presId="urn:microsoft.com/office/officeart/2005/8/layout/lProcess3"/>
    <dgm:cxn modelId="{3A6F8F30-EE86-4F13-9627-B0A53153722C}" type="presParOf" srcId="{C98B4C49-2847-436B-90E8-A49BC311F42C}" destId="{72666A06-CD9D-4A42-AAB8-DA8EE6D8A463}" srcOrd="2" destOrd="0" presId="urn:microsoft.com/office/officeart/2005/8/layout/lProcess3"/>
    <dgm:cxn modelId="{059ACD07-F8F0-4982-889E-02CEAD322BCC}" type="presParOf" srcId="{72666A06-CD9D-4A42-AAB8-DA8EE6D8A463}" destId="{01830AD1-36C0-40B3-8C94-49411862CF7D}" srcOrd="0" destOrd="0" presId="urn:microsoft.com/office/officeart/2005/8/layout/lProcess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D6710F3-417B-44AF-9245-C9EA75A592A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4273969-F852-48B4-98AF-AC5211B8B8B7}">
      <dgm:prSet/>
      <dgm:spPr/>
      <dgm:t>
        <a:bodyPr/>
        <a:lstStyle/>
        <a:p>
          <a:pPr rtl="0"/>
          <a:r>
            <a:rPr lang="en-GB" dirty="0"/>
            <a:t>Fathers – import too – welfare of the family and society. Importance of seeing male and females as equals. </a:t>
          </a:r>
        </a:p>
      </dgm:t>
    </dgm:pt>
    <dgm:pt modelId="{645F9EAB-6C87-4AE9-A136-F72CF872B188}" type="parTrans" cxnId="{244236E6-7DC3-4A81-B7A6-6C99914DE543}">
      <dgm:prSet/>
      <dgm:spPr/>
      <dgm:t>
        <a:bodyPr/>
        <a:lstStyle/>
        <a:p>
          <a:endParaRPr lang="en-US"/>
        </a:p>
      </dgm:t>
    </dgm:pt>
    <dgm:pt modelId="{2DC7757C-660A-4691-AF7D-8394CADC4EFC}" type="sibTrans" cxnId="{244236E6-7DC3-4A81-B7A6-6C99914DE543}">
      <dgm:prSet/>
      <dgm:spPr/>
      <dgm:t>
        <a:bodyPr/>
        <a:lstStyle/>
        <a:p>
          <a:endParaRPr lang="en-US"/>
        </a:p>
      </dgm:t>
    </dgm:pt>
    <dgm:pt modelId="{F0AC2E26-BF6D-4167-8857-B0C5B75D9B50}" type="pres">
      <dgm:prSet presAssocID="{AD6710F3-417B-44AF-9245-C9EA75A592AD}" presName="vert0" presStyleCnt="0">
        <dgm:presLayoutVars>
          <dgm:dir/>
          <dgm:animOne val="branch"/>
          <dgm:animLvl val="lvl"/>
        </dgm:presLayoutVars>
      </dgm:prSet>
      <dgm:spPr/>
    </dgm:pt>
    <dgm:pt modelId="{2ABD5791-3D00-4818-B2E1-9B3C94D98F18}" type="pres">
      <dgm:prSet presAssocID="{94273969-F852-48B4-98AF-AC5211B8B8B7}" presName="thickLine" presStyleLbl="alignNode1" presStyleIdx="0" presStyleCnt="1"/>
      <dgm:spPr/>
    </dgm:pt>
    <dgm:pt modelId="{792C0176-A571-4ED3-8945-23386003DC79}" type="pres">
      <dgm:prSet presAssocID="{94273969-F852-48B4-98AF-AC5211B8B8B7}" presName="horz1" presStyleCnt="0"/>
      <dgm:spPr/>
    </dgm:pt>
    <dgm:pt modelId="{D97DD052-6278-4EC7-8C10-9F7A2A282719}" type="pres">
      <dgm:prSet presAssocID="{94273969-F852-48B4-98AF-AC5211B8B8B7}" presName="tx1" presStyleLbl="revTx" presStyleIdx="0" presStyleCnt="1"/>
      <dgm:spPr/>
    </dgm:pt>
    <dgm:pt modelId="{EA422CD4-E68C-4034-A0C8-4E972BBB8410}" type="pres">
      <dgm:prSet presAssocID="{94273969-F852-48B4-98AF-AC5211B8B8B7}" presName="vert1" presStyleCnt="0"/>
      <dgm:spPr/>
    </dgm:pt>
  </dgm:ptLst>
  <dgm:cxnLst>
    <dgm:cxn modelId="{E1F6546A-1928-42DB-9976-CE3F89A9D9FC}" type="presOf" srcId="{94273969-F852-48B4-98AF-AC5211B8B8B7}" destId="{D97DD052-6278-4EC7-8C10-9F7A2A282719}" srcOrd="0" destOrd="0" presId="urn:microsoft.com/office/officeart/2008/layout/LinedList"/>
    <dgm:cxn modelId="{08486CD3-7661-4C61-B2CA-2D12D556B1B5}" type="presOf" srcId="{AD6710F3-417B-44AF-9245-C9EA75A592AD}" destId="{F0AC2E26-BF6D-4167-8857-B0C5B75D9B50}" srcOrd="0" destOrd="0" presId="urn:microsoft.com/office/officeart/2008/layout/LinedList"/>
    <dgm:cxn modelId="{244236E6-7DC3-4A81-B7A6-6C99914DE543}" srcId="{AD6710F3-417B-44AF-9245-C9EA75A592AD}" destId="{94273969-F852-48B4-98AF-AC5211B8B8B7}" srcOrd="0" destOrd="0" parTransId="{645F9EAB-6C87-4AE9-A136-F72CF872B188}" sibTransId="{2DC7757C-660A-4691-AF7D-8394CADC4EFC}"/>
    <dgm:cxn modelId="{95801402-BB28-41EF-B743-3A9A69D72762}" type="presParOf" srcId="{F0AC2E26-BF6D-4167-8857-B0C5B75D9B50}" destId="{2ABD5791-3D00-4818-B2E1-9B3C94D98F18}" srcOrd="0" destOrd="0" presId="urn:microsoft.com/office/officeart/2008/layout/LinedList"/>
    <dgm:cxn modelId="{4408BCD9-03CA-416D-8704-2AC628838BE6}" type="presParOf" srcId="{F0AC2E26-BF6D-4167-8857-B0C5B75D9B50}" destId="{792C0176-A571-4ED3-8945-23386003DC79}" srcOrd="1" destOrd="0" presId="urn:microsoft.com/office/officeart/2008/layout/LinedList"/>
    <dgm:cxn modelId="{3D7E67B7-09D5-45E4-88E3-9F7B23B4D48A}" type="presParOf" srcId="{792C0176-A571-4ED3-8945-23386003DC79}" destId="{D97DD052-6278-4EC7-8C10-9F7A2A282719}" srcOrd="0" destOrd="0" presId="urn:microsoft.com/office/officeart/2008/layout/LinedList"/>
    <dgm:cxn modelId="{DD5EB6E6-FF6D-42C6-8880-1950E5D0577D}" type="presParOf" srcId="{792C0176-A571-4ED3-8945-23386003DC79}" destId="{EA422CD4-E68C-4034-A0C8-4E972BBB8410}" srcOrd="1" destOrd="0" presId="urn:microsoft.com/office/officeart/2008/layout/LinedList"/>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7FC3504-B488-43B8-B15C-5A31F3BC5561}"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849F6BBB-C86A-4B9A-8502-D737C502A002}" type="pres">
      <dgm:prSet presAssocID="{D7FC3504-B488-43B8-B15C-5A31F3BC5561}" presName="Name0" presStyleCnt="0">
        <dgm:presLayoutVars>
          <dgm:dir/>
          <dgm:animLvl val="lvl"/>
          <dgm:resizeHandles val="exact"/>
        </dgm:presLayoutVars>
      </dgm:prSet>
      <dgm:spPr/>
    </dgm:pt>
  </dgm:ptLst>
  <dgm:cxnLst>
    <dgm:cxn modelId="{B6C9E39A-190B-4ACD-8A8A-08EBED316C3A}" type="presOf" srcId="{D7FC3504-B488-43B8-B15C-5A31F3BC5561}" destId="{849F6BBB-C86A-4B9A-8502-D737C502A002}"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3F82613-ECB0-4395-9F57-22F4BE011F78}" type="doc">
      <dgm:prSet loTypeId="urn:microsoft.com/office/officeart/2005/8/layout/process1" loCatId="process" qsTypeId="urn:microsoft.com/office/officeart/2005/8/quickstyle/simple1" qsCatId="simple" csTypeId="urn:microsoft.com/office/officeart/2005/8/colors/accent0_2" csCatId="mainScheme" phldr="1"/>
      <dgm:spPr/>
      <dgm:t>
        <a:bodyPr/>
        <a:lstStyle/>
        <a:p>
          <a:endParaRPr lang="en-US"/>
        </a:p>
      </dgm:t>
    </dgm:pt>
    <dgm:pt modelId="{059D6F6E-9BEB-4595-AFF6-7049B76112DF}">
      <dgm:prSet/>
      <dgm:spPr/>
      <dgm:t>
        <a:bodyPr/>
        <a:lstStyle/>
        <a:p>
          <a:pPr rtl="0"/>
          <a:r>
            <a:rPr lang="en-GB" dirty="0"/>
            <a:t>These are perceived inferiorities that are not compensated for but serve as excuses for the child not to compete in life e.g. asthmatic child uses the condition to avoid sports/outdoor activities. The compensating asthmatic child – driven to excel at sports.</a:t>
          </a:r>
        </a:p>
      </dgm:t>
    </dgm:pt>
    <dgm:pt modelId="{52ED80EB-C544-4CEE-848C-D89068905989}" type="parTrans" cxnId="{0F4414D8-2B1D-4B0E-A3D6-171D06FDB5F4}">
      <dgm:prSet/>
      <dgm:spPr/>
      <dgm:t>
        <a:bodyPr/>
        <a:lstStyle/>
        <a:p>
          <a:endParaRPr lang="en-US"/>
        </a:p>
      </dgm:t>
    </dgm:pt>
    <dgm:pt modelId="{A0285103-56FA-4545-B755-4A1726C90559}" type="sibTrans" cxnId="{0F4414D8-2B1D-4B0E-A3D6-171D06FDB5F4}">
      <dgm:prSet/>
      <dgm:spPr/>
      <dgm:t>
        <a:bodyPr/>
        <a:lstStyle/>
        <a:p>
          <a:endParaRPr lang="en-US"/>
        </a:p>
      </dgm:t>
    </dgm:pt>
    <dgm:pt modelId="{933EA3D3-97DE-4D7E-BF98-7310FCFA3CF7}" type="pres">
      <dgm:prSet presAssocID="{23F82613-ECB0-4395-9F57-22F4BE011F78}" presName="Name0" presStyleCnt="0">
        <dgm:presLayoutVars>
          <dgm:dir/>
          <dgm:resizeHandles val="exact"/>
        </dgm:presLayoutVars>
      </dgm:prSet>
      <dgm:spPr/>
    </dgm:pt>
    <dgm:pt modelId="{8E27AF29-6AAF-4FF9-9213-053D6DCB11FE}" type="pres">
      <dgm:prSet presAssocID="{059D6F6E-9BEB-4595-AFF6-7049B76112DF}" presName="node" presStyleLbl="node1" presStyleIdx="0" presStyleCnt="1">
        <dgm:presLayoutVars>
          <dgm:bulletEnabled val="1"/>
        </dgm:presLayoutVars>
      </dgm:prSet>
      <dgm:spPr/>
    </dgm:pt>
  </dgm:ptLst>
  <dgm:cxnLst>
    <dgm:cxn modelId="{91CDF90A-7026-4ED9-9331-9F802042EFB2}" type="presOf" srcId="{059D6F6E-9BEB-4595-AFF6-7049B76112DF}" destId="{8E27AF29-6AAF-4FF9-9213-053D6DCB11FE}" srcOrd="0" destOrd="0" presId="urn:microsoft.com/office/officeart/2005/8/layout/process1"/>
    <dgm:cxn modelId="{B652DC16-C07D-40C9-BA39-6D4902205B2F}" type="presOf" srcId="{23F82613-ECB0-4395-9F57-22F4BE011F78}" destId="{933EA3D3-97DE-4D7E-BF98-7310FCFA3CF7}" srcOrd="0" destOrd="0" presId="urn:microsoft.com/office/officeart/2005/8/layout/process1"/>
    <dgm:cxn modelId="{0F4414D8-2B1D-4B0E-A3D6-171D06FDB5F4}" srcId="{23F82613-ECB0-4395-9F57-22F4BE011F78}" destId="{059D6F6E-9BEB-4595-AFF6-7049B76112DF}" srcOrd="0" destOrd="0" parTransId="{52ED80EB-C544-4CEE-848C-D89068905989}" sibTransId="{A0285103-56FA-4545-B755-4A1726C90559}"/>
    <dgm:cxn modelId="{89D2C961-459F-4B84-B506-4A89C530D40E}" type="presParOf" srcId="{933EA3D3-97DE-4D7E-BF98-7310FCFA3CF7}" destId="{8E27AF29-6AAF-4FF9-9213-053D6DCB11FE}"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4408E34-45CB-41D8-BCC4-63E9A4019764}" type="doc">
      <dgm:prSet loTypeId="urn:microsoft.com/office/officeart/2005/8/layout/cycle4" loCatId="matrix" qsTypeId="urn:microsoft.com/office/officeart/2005/8/quickstyle/simple1" qsCatId="simple" csTypeId="urn:microsoft.com/office/officeart/2005/8/colors/colorful5" csCatId="colorful"/>
      <dgm:spPr/>
      <dgm:t>
        <a:bodyPr/>
        <a:lstStyle/>
        <a:p>
          <a:endParaRPr lang="en-US"/>
        </a:p>
      </dgm:t>
    </dgm:pt>
    <dgm:pt modelId="{DF7C97DB-52B1-4905-B0A0-ED02808C616C}">
      <dgm:prSet/>
      <dgm:spPr/>
      <dgm:t>
        <a:bodyPr/>
        <a:lstStyle/>
        <a:p>
          <a:pPr rtl="0"/>
          <a:r>
            <a:rPr lang="en-GB" dirty="0"/>
            <a:t>Feel their own inferiority very acutely. </a:t>
          </a:r>
        </a:p>
      </dgm:t>
    </dgm:pt>
    <dgm:pt modelId="{6757B2F3-738E-4E68-88A2-A6B6D05FA1D1}" type="parTrans" cxnId="{64E2F871-F451-4647-9D9F-3109FC721361}">
      <dgm:prSet/>
      <dgm:spPr/>
      <dgm:t>
        <a:bodyPr/>
        <a:lstStyle/>
        <a:p>
          <a:endParaRPr lang="en-US"/>
        </a:p>
      </dgm:t>
    </dgm:pt>
    <dgm:pt modelId="{28ACCC42-AABA-4B4A-9BF4-61F9B2785182}" type="sibTrans" cxnId="{64E2F871-F451-4647-9D9F-3109FC721361}">
      <dgm:prSet/>
      <dgm:spPr/>
      <dgm:t>
        <a:bodyPr/>
        <a:lstStyle/>
        <a:p>
          <a:endParaRPr lang="en-US"/>
        </a:p>
      </dgm:t>
    </dgm:pt>
    <dgm:pt modelId="{03600F46-7B07-4264-AD10-97D2B413F4B4}">
      <dgm:prSet/>
      <dgm:spPr/>
      <dgm:t>
        <a:bodyPr/>
        <a:lstStyle/>
        <a:p>
          <a:pPr rtl="0"/>
          <a:r>
            <a:rPr lang="en-GB"/>
            <a:t>Grossly inaccurate in their own self-evaluations.</a:t>
          </a:r>
        </a:p>
      </dgm:t>
    </dgm:pt>
    <dgm:pt modelId="{4B528C8B-55D7-4BCB-BFB5-AB0A8CF16A14}" type="parTrans" cxnId="{0DE2230D-C8E9-4F83-8CFF-43883E9D5018}">
      <dgm:prSet/>
      <dgm:spPr/>
      <dgm:t>
        <a:bodyPr/>
        <a:lstStyle/>
        <a:p>
          <a:endParaRPr lang="en-US"/>
        </a:p>
      </dgm:t>
    </dgm:pt>
    <dgm:pt modelId="{0B824D8D-2CF1-4567-988F-D629464A196A}" type="sibTrans" cxnId="{0DE2230D-C8E9-4F83-8CFF-43883E9D5018}">
      <dgm:prSet/>
      <dgm:spPr/>
      <dgm:t>
        <a:bodyPr/>
        <a:lstStyle/>
        <a:p>
          <a:endParaRPr lang="en-US"/>
        </a:p>
      </dgm:t>
    </dgm:pt>
    <dgm:pt modelId="{1ADAB1CC-D281-4650-9CD2-943FFEBC05C5}">
      <dgm:prSet/>
      <dgm:spPr/>
      <dgm:t>
        <a:bodyPr/>
        <a:lstStyle/>
        <a:p>
          <a:pPr rtl="0"/>
          <a:r>
            <a:rPr lang="en-GB"/>
            <a:t>Develop defensive strategies. </a:t>
          </a:r>
        </a:p>
      </dgm:t>
    </dgm:pt>
    <dgm:pt modelId="{9BBC731A-74FA-45F4-9D8B-60008223EBDD}" type="parTrans" cxnId="{C8DDDC95-A507-49C1-B983-9D85406D44B5}">
      <dgm:prSet/>
      <dgm:spPr/>
      <dgm:t>
        <a:bodyPr/>
        <a:lstStyle/>
        <a:p>
          <a:endParaRPr lang="en-US"/>
        </a:p>
      </dgm:t>
    </dgm:pt>
    <dgm:pt modelId="{3A2DB1CC-DA1D-44C6-8921-ADE779CA8045}" type="sibTrans" cxnId="{C8DDDC95-A507-49C1-B983-9D85406D44B5}">
      <dgm:prSet/>
      <dgm:spPr/>
      <dgm:t>
        <a:bodyPr/>
        <a:lstStyle/>
        <a:p>
          <a:endParaRPr lang="en-US"/>
        </a:p>
      </dgm:t>
    </dgm:pt>
    <dgm:pt modelId="{A8661C56-FDD7-4691-AEB3-E872386709DF}">
      <dgm:prSet/>
      <dgm:spPr/>
      <dgm:t>
        <a:bodyPr/>
        <a:lstStyle/>
        <a:p>
          <a:pPr rtl="0"/>
          <a:r>
            <a:rPr lang="en-GB"/>
            <a:t>Resort to Blackmail or Excuses if unable to make goals.  </a:t>
          </a:r>
        </a:p>
      </dgm:t>
    </dgm:pt>
    <dgm:pt modelId="{27412BFE-53E2-425B-8046-269B7F75C29F}" type="parTrans" cxnId="{4844D0D2-FE40-4288-B3C4-4E473B48BFCB}">
      <dgm:prSet/>
      <dgm:spPr/>
      <dgm:t>
        <a:bodyPr/>
        <a:lstStyle/>
        <a:p>
          <a:endParaRPr lang="en-US"/>
        </a:p>
      </dgm:t>
    </dgm:pt>
    <dgm:pt modelId="{6ECC4B12-4D1D-4FFB-A174-C0F920B00CAB}" type="sibTrans" cxnId="{4844D0D2-FE40-4288-B3C4-4E473B48BFCB}">
      <dgm:prSet/>
      <dgm:spPr/>
      <dgm:t>
        <a:bodyPr/>
        <a:lstStyle/>
        <a:p>
          <a:endParaRPr lang="en-US"/>
        </a:p>
      </dgm:t>
    </dgm:pt>
    <dgm:pt modelId="{9D261013-AC6E-423C-A2E6-87886FAECF90}" type="pres">
      <dgm:prSet presAssocID="{C4408E34-45CB-41D8-BCC4-63E9A4019764}" presName="cycleMatrixDiagram" presStyleCnt="0">
        <dgm:presLayoutVars>
          <dgm:chMax val="1"/>
          <dgm:dir/>
          <dgm:animLvl val="lvl"/>
          <dgm:resizeHandles val="exact"/>
        </dgm:presLayoutVars>
      </dgm:prSet>
      <dgm:spPr/>
    </dgm:pt>
    <dgm:pt modelId="{17E94469-C7F2-402E-B603-8C7B5263E4DF}" type="pres">
      <dgm:prSet presAssocID="{C4408E34-45CB-41D8-BCC4-63E9A4019764}" presName="children" presStyleCnt="0"/>
      <dgm:spPr/>
    </dgm:pt>
    <dgm:pt modelId="{33E7B2AA-DA2A-4971-A894-A42BBCB5BADF}" type="pres">
      <dgm:prSet presAssocID="{C4408E34-45CB-41D8-BCC4-63E9A4019764}" presName="childPlaceholder" presStyleCnt="0"/>
      <dgm:spPr/>
    </dgm:pt>
    <dgm:pt modelId="{E34AB9BD-00D7-41B4-8F3F-9C7E31992200}" type="pres">
      <dgm:prSet presAssocID="{C4408E34-45CB-41D8-BCC4-63E9A4019764}" presName="circle" presStyleCnt="0"/>
      <dgm:spPr/>
    </dgm:pt>
    <dgm:pt modelId="{965F12EA-9B04-46A6-B49C-7CAB5F3351DF}" type="pres">
      <dgm:prSet presAssocID="{C4408E34-45CB-41D8-BCC4-63E9A4019764}" presName="quadrant1" presStyleLbl="node1" presStyleIdx="0" presStyleCnt="4">
        <dgm:presLayoutVars>
          <dgm:chMax val="1"/>
          <dgm:bulletEnabled val="1"/>
        </dgm:presLayoutVars>
      </dgm:prSet>
      <dgm:spPr/>
    </dgm:pt>
    <dgm:pt modelId="{A3BE3AC7-B9F3-40EF-B47F-6DEA70E894B0}" type="pres">
      <dgm:prSet presAssocID="{C4408E34-45CB-41D8-BCC4-63E9A4019764}" presName="quadrant2" presStyleLbl="node1" presStyleIdx="1" presStyleCnt="4">
        <dgm:presLayoutVars>
          <dgm:chMax val="1"/>
          <dgm:bulletEnabled val="1"/>
        </dgm:presLayoutVars>
      </dgm:prSet>
      <dgm:spPr/>
    </dgm:pt>
    <dgm:pt modelId="{62215A03-489E-4E61-AC25-BD729FA9985E}" type="pres">
      <dgm:prSet presAssocID="{C4408E34-45CB-41D8-BCC4-63E9A4019764}" presName="quadrant3" presStyleLbl="node1" presStyleIdx="2" presStyleCnt="4">
        <dgm:presLayoutVars>
          <dgm:chMax val="1"/>
          <dgm:bulletEnabled val="1"/>
        </dgm:presLayoutVars>
      </dgm:prSet>
      <dgm:spPr/>
    </dgm:pt>
    <dgm:pt modelId="{B7302C31-5B48-48D5-9B02-BAEA96754086}" type="pres">
      <dgm:prSet presAssocID="{C4408E34-45CB-41D8-BCC4-63E9A4019764}" presName="quadrant4" presStyleLbl="node1" presStyleIdx="3" presStyleCnt="4">
        <dgm:presLayoutVars>
          <dgm:chMax val="1"/>
          <dgm:bulletEnabled val="1"/>
        </dgm:presLayoutVars>
      </dgm:prSet>
      <dgm:spPr/>
    </dgm:pt>
    <dgm:pt modelId="{C167294E-8BD7-4698-89C1-1C645D391984}" type="pres">
      <dgm:prSet presAssocID="{C4408E34-45CB-41D8-BCC4-63E9A4019764}" presName="quadrantPlaceholder" presStyleCnt="0"/>
      <dgm:spPr/>
    </dgm:pt>
    <dgm:pt modelId="{FAD38E67-BB45-4431-B906-81C7E6EA2FF9}" type="pres">
      <dgm:prSet presAssocID="{C4408E34-45CB-41D8-BCC4-63E9A4019764}" presName="center1" presStyleLbl="fgShp" presStyleIdx="0" presStyleCnt="2"/>
      <dgm:spPr/>
    </dgm:pt>
    <dgm:pt modelId="{37EBF7DC-EC19-42FC-B9FA-379425104B69}" type="pres">
      <dgm:prSet presAssocID="{C4408E34-45CB-41D8-BCC4-63E9A4019764}" presName="center2" presStyleLbl="fgShp" presStyleIdx="1" presStyleCnt="2"/>
      <dgm:spPr/>
    </dgm:pt>
  </dgm:ptLst>
  <dgm:cxnLst>
    <dgm:cxn modelId="{E16E6409-632E-4745-8F94-8BDCDBAA845A}" type="presOf" srcId="{DF7C97DB-52B1-4905-B0A0-ED02808C616C}" destId="{965F12EA-9B04-46A6-B49C-7CAB5F3351DF}" srcOrd="0" destOrd="0" presId="urn:microsoft.com/office/officeart/2005/8/layout/cycle4"/>
    <dgm:cxn modelId="{60CE8A0B-7AEA-4F9E-B104-10129064667B}" type="presOf" srcId="{03600F46-7B07-4264-AD10-97D2B413F4B4}" destId="{A3BE3AC7-B9F3-40EF-B47F-6DEA70E894B0}" srcOrd="0" destOrd="0" presId="urn:microsoft.com/office/officeart/2005/8/layout/cycle4"/>
    <dgm:cxn modelId="{D27C170D-8FF9-4BFD-9EFF-05D2033F95A9}" type="presOf" srcId="{A8661C56-FDD7-4691-AEB3-E872386709DF}" destId="{B7302C31-5B48-48D5-9B02-BAEA96754086}" srcOrd="0" destOrd="0" presId="urn:microsoft.com/office/officeart/2005/8/layout/cycle4"/>
    <dgm:cxn modelId="{0DE2230D-C8E9-4F83-8CFF-43883E9D5018}" srcId="{C4408E34-45CB-41D8-BCC4-63E9A4019764}" destId="{03600F46-7B07-4264-AD10-97D2B413F4B4}" srcOrd="1" destOrd="0" parTransId="{4B528C8B-55D7-4BCB-BFB5-AB0A8CF16A14}" sibTransId="{0B824D8D-2CF1-4567-988F-D629464A196A}"/>
    <dgm:cxn modelId="{1724C135-450D-41D1-8980-A809AB5532A4}" type="presOf" srcId="{1ADAB1CC-D281-4650-9CD2-943FFEBC05C5}" destId="{62215A03-489E-4E61-AC25-BD729FA9985E}" srcOrd="0" destOrd="0" presId="urn:microsoft.com/office/officeart/2005/8/layout/cycle4"/>
    <dgm:cxn modelId="{64E2F871-F451-4647-9D9F-3109FC721361}" srcId="{C4408E34-45CB-41D8-BCC4-63E9A4019764}" destId="{DF7C97DB-52B1-4905-B0A0-ED02808C616C}" srcOrd="0" destOrd="0" parTransId="{6757B2F3-738E-4E68-88A2-A6B6D05FA1D1}" sibTransId="{28ACCC42-AABA-4B4A-9BF4-61F9B2785182}"/>
    <dgm:cxn modelId="{C8DDDC95-A507-49C1-B983-9D85406D44B5}" srcId="{C4408E34-45CB-41D8-BCC4-63E9A4019764}" destId="{1ADAB1CC-D281-4650-9CD2-943FFEBC05C5}" srcOrd="2" destOrd="0" parTransId="{9BBC731A-74FA-45F4-9D8B-60008223EBDD}" sibTransId="{3A2DB1CC-DA1D-44C6-8921-ADE779CA8045}"/>
    <dgm:cxn modelId="{90305CBD-1DEB-46F7-BB7F-27294F5A55FE}" type="presOf" srcId="{C4408E34-45CB-41D8-BCC4-63E9A4019764}" destId="{9D261013-AC6E-423C-A2E6-87886FAECF90}" srcOrd="0" destOrd="0" presId="urn:microsoft.com/office/officeart/2005/8/layout/cycle4"/>
    <dgm:cxn modelId="{4844D0D2-FE40-4288-B3C4-4E473B48BFCB}" srcId="{C4408E34-45CB-41D8-BCC4-63E9A4019764}" destId="{A8661C56-FDD7-4691-AEB3-E872386709DF}" srcOrd="3" destOrd="0" parTransId="{27412BFE-53E2-425B-8046-269B7F75C29F}" sibTransId="{6ECC4B12-4D1D-4FFB-A174-C0F920B00CAB}"/>
    <dgm:cxn modelId="{E49836DB-E685-4719-A4FA-B94521B3AE46}" type="presParOf" srcId="{9D261013-AC6E-423C-A2E6-87886FAECF90}" destId="{17E94469-C7F2-402E-B603-8C7B5263E4DF}" srcOrd="0" destOrd="0" presId="urn:microsoft.com/office/officeart/2005/8/layout/cycle4"/>
    <dgm:cxn modelId="{D384BDC7-537D-4700-B893-1FEC4ED950AE}" type="presParOf" srcId="{17E94469-C7F2-402E-B603-8C7B5263E4DF}" destId="{33E7B2AA-DA2A-4971-A894-A42BBCB5BADF}" srcOrd="0" destOrd="0" presId="urn:microsoft.com/office/officeart/2005/8/layout/cycle4"/>
    <dgm:cxn modelId="{F5FFE7EF-3B38-4A55-81A2-E2BBD44A89A3}" type="presParOf" srcId="{9D261013-AC6E-423C-A2E6-87886FAECF90}" destId="{E34AB9BD-00D7-41B4-8F3F-9C7E31992200}" srcOrd="1" destOrd="0" presId="urn:microsoft.com/office/officeart/2005/8/layout/cycle4"/>
    <dgm:cxn modelId="{E7DDCADE-11F3-4F52-8BD8-DC7969C1F141}" type="presParOf" srcId="{E34AB9BD-00D7-41B4-8F3F-9C7E31992200}" destId="{965F12EA-9B04-46A6-B49C-7CAB5F3351DF}" srcOrd="0" destOrd="0" presId="urn:microsoft.com/office/officeart/2005/8/layout/cycle4"/>
    <dgm:cxn modelId="{40B48087-A370-461B-8CDB-ECD9A35E9399}" type="presParOf" srcId="{E34AB9BD-00D7-41B4-8F3F-9C7E31992200}" destId="{A3BE3AC7-B9F3-40EF-B47F-6DEA70E894B0}" srcOrd="1" destOrd="0" presId="urn:microsoft.com/office/officeart/2005/8/layout/cycle4"/>
    <dgm:cxn modelId="{ADC1D070-0DF1-400A-A8AC-EDB0B6C8A764}" type="presParOf" srcId="{E34AB9BD-00D7-41B4-8F3F-9C7E31992200}" destId="{62215A03-489E-4E61-AC25-BD729FA9985E}" srcOrd="2" destOrd="0" presId="urn:microsoft.com/office/officeart/2005/8/layout/cycle4"/>
    <dgm:cxn modelId="{D7CE2878-C9FA-4EC6-B58C-F74EADD3B134}" type="presParOf" srcId="{E34AB9BD-00D7-41B4-8F3F-9C7E31992200}" destId="{B7302C31-5B48-48D5-9B02-BAEA96754086}" srcOrd="3" destOrd="0" presId="urn:microsoft.com/office/officeart/2005/8/layout/cycle4"/>
    <dgm:cxn modelId="{7F01D409-F0A7-4352-9FA2-AE059EA5B12F}" type="presParOf" srcId="{E34AB9BD-00D7-41B4-8F3F-9C7E31992200}" destId="{C167294E-8BD7-4698-89C1-1C645D391984}" srcOrd="4" destOrd="0" presId="urn:microsoft.com/office/officeart/2005/8/layout/cycle4"/>
    <dgm:cxn modelId="{223F66A1-B502-4BAC-8F7A-D80C5BB0C34E}" type="presParOf" srcId="{9D261013-AC6E-423C-A2E6-87886FAECF90}" destId="{FAD38E67-BB45-4431-B906-81C7E6EA2FF9}" srcOrd="2" destOrd="0" presId="urn:microsoft.com/office/officeart/2005/8/layout/cycle4"/>
    <dgm:cxn modelId="{2926173F-474E-44C1-B64F-381C015A8A5D}" type="presParOf" srcId="{9D261013-AC6E-423C-A2E6-87886FAECF90}" destId="{37EBF7DC-EC19-42FC-B9FA-379425104B69}" srcOrd="3" destOrd="0" presId="urn:microsoft.com/office/officeart/2005/8/layout/cycle4"/>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D83FB5B-9904-4132-8B20-50CEE5401C60}" type="doc">
      <dgm:prSet loTypeId="urn:microsoft.com/office/officeart/2005/8/layout/venn3" loCatId="relationship" qsTypeId="urn:microsoft.com/office/officeart/2005/8/quickstyle/simple1" qsCatId="simple" csTypeId="urn:microsoft.com/office/officeart/2005/8/colors/accent6_5" csCatId="accent6"/>
      <dgm:spPr/>
      <dgm:t>
        <a:bodyPr/>
        <a:lstStyle/>
        <a:p>
          <a:endParaRPr lang="en-US"/>
        </a:p>
      </dgm:t>
    </dgm:pt>
    <dgm:pt modelId="{7712E7FC-BCAD-4FC5-A475-8ED1CA1C30B3}">
      <dgm:prSet/>
      <dgm:spPr/>
      <dgm:t>
        <a:bodyPr/>
        <a:lstStyle/>
        <a:p>
          <a:pPr rtl="0"/>
          <a:r>
            <a:rPr lang="en-GB" dirty="0"/>
            <a:t>Innate and leads us to help each other and work together. </a:t>
          </a:r>
        </a:p>
      </dgm:t>
    </dgm:pt>
    <dgm:pt modelId="{7552B38D-E265-4E1D-ACD8-D0C720BA8951}" type="parTrans" cxnId="{F25A7142-15FD-485B-A2BB-704675A58FE9}">
      <dgm:prSet/>
      <dgm:spPr/>
      <dgm:t>
        <a:bodyPr/>
        <a:lstStyle/>
        <a:p>
          <a:endParaRPr lang="en-US"/>
        </a:p>
      </dgm:t>
    </dgm:pt>
    <dgm:pt modelId="{F397BBF0-0C81-4B0C-97E8-FE2099805840}" type="sibTrans" cxnId="{F25A7142-15FD-485B-A2BB-704675A58FE9}">
      <dgm:prSet/>
      <dgm:spPr/>
      <dgm:t>
        <a:bodyPr/>
        <a:lstStyle/>
        <a:p>
          <a:endParaRPr lang="en-US"/>
        </a:p>
      </dgm:t>
    </dgm:pt>
    <dgm:pt modelId="{AF6BD9F9-A68D-47C9-9400-D944B0C1FCDD}">
      <dgm:prSet/>
      <dgm:spPr/>
      <dgm:t>
        <a:bodyPr/>
        <a:lstStyle/>
        <a:p>
          <a:pPr rtl="0"/>
          <a:r>
            <a:rPr lang="en-GB" dirty="0"/>
            <a:t>Need to cooperate with others. </a:t>
          </a:r>
        </a:p>
      </dgm:t>
    </dgm:pt>
    <dgm:pt modelId="{5DD74061-BE60-44F1-8AB8-EDC1248159EB}" type="parTrans" cxnId="{E299CFB4-6B42-472C-BCDE-5C3B6CB6992E}">
      <dgm:prSet/>
      <dgm:spPr/>
      <dgm:t>
        <a:bodyPr/>
        <a:lstStyle/>
        <a:p>
          <a:endParaRPr lang="en-US"/>
        </a:p>
      </dgm:t>
    </dgm:pt>
    <dgm:pt modelId="{B32A2429-9389-41FA-8E2D-7F8FC6D9F899}" type="sibTrans" cxnId="{E299CFB4-6B42-472C-BCDE-5C3B6CB6992E}">
      <dgm:prSet/>
      <dgm:spPr/>
      <dgm:t>
        <a:bodyPr/>
        <a:lstStyle/>
        <a:p>
          <a:endParaRPr lang="en-US"/>
        </a:p>
      </dgm:t>
    </dgm:pt>
    <dgm:pt modelId="{C9CA1B1A-42DE-4C69-A09B-A36020E5CD70}">
      <dgm:prSet/>
      <dgm:spPr/>
      <dgm:t>
        <a:bodyPr/>
        <a:lstStyle/>
        <a:p>
          <a:pPr rtl="0"/>
          <a:r>
            <a:rPr lang="en-GB"/>
            <a:t>Cooperation is required to solve the major problems in life.</a:t>
          </a:r>
        </a:p>
      </dgm:t>
    </dgm:pt>
    <dgm:pt modelId="{67EBDA6A-B945-4A58-9880-361710E4EFDC}" type="parTrans" cxnId="{F41226A9-8924-4101-811A-A4C7FA354C5B}">
      <dgm:prSet/>
      <dgm:spPr/>
      <dgm:t>
        <a:bodyPr/>
        <a:lstStyle/>
        <a:p>
          <a:endParaRPr lang="en-US"/>
        </a:p>
      </dgm:t>
    </dgm:pt>
    <dgm:pt modelId="{9458D2E6-02FE-49D5-9FD5-DB936A1166D7}" type="sibTrans" cxnId="{F41226A9-8924-4101-811A-A4C7FA354C5B}">
      <dgm:prSet/>
      <dgm:spPr/>
      <dgm:t>
        <a:bodyPr/>
        <a:lstStyle/>
        <a:p>
          <a:endParaRPr lang="en-US"/>
        </a:p>
      </dgm:t>
    </dgm:pt>
    <dgm:pt modelId="{96E301B2-798A-42A8-9436-385D1401260F}" type="pres">
      <dgm:prSet presAssocID="{8D83FB5B-9904-4132-8B20-50CEE5401C60}" presName="Name0" presStyleCnt="0">
        <dgm:presLayoutVars>
          <dgm:dir/>
          <dgm:resizeHandles val="exact"/>
        </dgm:presLayoutVars>
      </dgm:prSet>
      <dgm:spPr/>
    </dgm:pt>
    <dgm:pt modelId="{29E0CD50-657C-45BF-9E7D-9B92C25EE190}" type="pres">
      <dgm:prSet presAssocID="{7712E7FC-BCAD-4FC5-A475-8ED1CA1C30B3}" presName="Name5" presStyleLbl="vennNode1" presStyleIdx="0" presStyleCnt="3">
        <dgm:presLayoutVars>
          <dgm:bulletEnabled val="1"/>
        </dgm:presLayoutVars>
      </dgm:prSet>
      <dgm:spPr/>
    </dgm:pt>
    <dgm:pt modelId="{C6FB961A-1B6E-4D4A-9071-FD6071E6FBC9}" type="pres">
      <dgm:prSet presAssocID="{F397BBF0-0C81-4B0C-97E8-FE2099805840}" presName="space" presStyleCnt="0"/>
      <dgm:spPr/>
    </dgm:pt>
    <dgm:pt modelId="{3F6609C5-2A95-4CC6-979F-7926A81B53F0}" type="pres">
      <dgm:prSet presAssocID="{AF6BD9F9-A68D-47C9-9400-D944B0C1FCDD}" presName="Name5" presStyleLbl="vennNode1" presStyleIdx="1" presStyleCnt="3">
        <dgm:presLayoutVars>
          <dgm:bulletEnabled val="1"/>
        </dgm:presLayoutVars>
      </dgm:prSet>
      <dgm:spPr/>
    </dgm:pt>
    <dgm:pt modelId="{51246593-2F0C-43FC-8EED-89C6184C2DA6}" type="pres">
      <dgm:prSet presAssocID="{B32A2429-9389-41FA-8E2D-7F8FC6D9F899}" presName="space" presStyleCnt="0"/>
      <dgm:spPr/>
    </dgm:pt>
    <dgm:pt modelId="{E04CB4C5-1FFE-40F1-BD60-2FE6DFE32B91}" type="pres">
      <dgm:prSet presAssocID="{C9CA1B1A-42DE-4C69-A09B-A36020E5CD70}" presName="Name5" presStyleLbl="vennNode1" presStyleIdx="2" presStyleCnt="3">
        <dgm:presLayoutVars>
          <dgm:bulletEnabled val="1"/>
        </dgm:presLayoutVars>
      </dgm:prSet>
      <dgm:spPr/>
    </dgm:pt>
  </dgm:ptLst>
  <dgm:cxnLst>
    <dgm:cxn modelId="{F25A7142-15FD-485B-A2BB-704675A58FE9}" srcId="{8D83FB5B-9904-4132-8B20-50CEE5401C60}" destId="{7712E7FC-BCAD-4FC5-A475-8ED1CA1C30B3}" srcOrd="0" destOrd="0" parTransId="{7552B38D-E265-4E1D-ACD8-D0C720BA8951}" sibTransId="{F397BBF0-0C81-4B0C-97E8-FE2099805840}"/>
    <dgm:cxn modelId="{08D4BCA4-4472-4BB0-B689-66DDEDEDDEC5}" type="presOf" srcId="{C9CA1B1A-42DE-4C69-A09B-A36020E5CD70}" destId="{E04CB4C5-1FFE-40F1-BD60-2FE6DFE32B91}" srcOrd="0" destOrd="0" presId="urn:microsoft.com/office/officeart/2005/8/layout/venn3"/>
    <dgm:cxn modelId="{F41226A9-8924-4101-811A-A4C7FA354C5B}" srcId="{8D83FB5B-9904-4132-8B20-50CEE5401C60}" destId="{C9CA1B1A-42DE-4C69-A09B-A36020E5CD70}" srcOrd="2" destOrd="0" parTransId="{67EBDA6A-B945-4A58-9880-361710E4EFDC}" sibTransId="{9458D2E6-02FE-49D5-9FD5-DB936A1166D7}"/>
    <dgm:cxn modelId="{BC3EFCB3-D10E-4E94-AC07-21335B59F087}" type="presOf" srcId="{7712E7FC-BCAD-4FC5-A475-8ED1CA1C30B3}" destId="{29E0CD50-657C-45BF-9E7D-9B92C25EE190}" srcOrd="0" destOrd="0" presId="urn:microsoft.com/office/officeart/2005/8/layout/venn3"/>
    <dgm:cxn modelId="{E299CFB4-6B42-472C-BCDE-5C3B6CB6992E}" srcId="{8D83FB5B-9904-4132-8B20-50CEE5401C60}" destId="{AF6BD9F9-A68D-47C9-9400-D944B0C1FCDD}" srcOrd="1" destOrd="0" parTransId="{5DD74061-BE60-44F1-8AB8-EDC1248159EB}" sibTransId="{B32A2429-9389-41FA-8E2D-7F8FC6D9F899}"/>
    <dgm:cxn modelId="{C03E76DE-AE53-46F2-89E4-37D2EE4EFEEA}" type="presOf" srcId="{AF6BD9F9-A68D-47C9-9400-D944B0C1FCDD}" destId="{3F6609C5-2A95-4CC6-979F-7926A81B53F0}" srcOrd="0" destOrd="0" presId="urn:microsoft.com/office/officeart/2005/8/layout/venn3"/>
    <dgm:cxn modelId="{C94C93FB-638E-4FC8-9C44-EF6D78112574}" type="presOf" srcId="{8D83FB5B-9904-4132-8B20-50CEE5401C60}" destId="{96E301B2-798A-42A8-9436-385D1401260F}" srcOrd="0" destOrd="0" presId="urn:microsoft.com/office/officeart/2005/8/layout/venn3"/>
    <dgm:cxn modelId="{10A2B460-6972-49B3-B6AC-791AB5B08335}" type="presParOf" srcId="{96E301B2-798A-42A8-9436-385D1401260F}" destId="{29E0CD50-657C-45BF-9E7D-9B92C25EE190}" srcOrd="0" destOrd="0" presId="urn:microsoft.com/office/officeart/2005/8/layout/venn3"/>
    <dgm:cxn modelId="{A5DFD4C7-A045-4805-AA42-B05EF7BAC89D}" type="presParOf" srcId="{96E301B2-798A-42A8-9436-385D1401260F}" destId="{C6FB961A-1B6E-4D4A-9071-FD6071E6FBC9}" srcOrd="1" destOrd="0" presId="urn:microsoft.com/office/officeart/2005/8/layout/venn3"/>
    <dgm:cxn modelId="{A763AA74-D347-4A80-A9A7-6F88AFA72683}" type="presParOf" srcId="{96E301B2-798A-42A8-9436-385D1401260F}" destId="{3F6609C5-2A95-4CC6-979F-7926A81B53F0}" srcOrd="2" destOrd="0" presId="urn:microsoft.com/office/officeart/2005/8/layout/venn3"/>
    <dgm:cxn modelId="{48DA9505-9196-43CC-A087-C269DEC4EE58}" type="presParOf" srcId="{96E301B2-798A-42A8-9436-385D1401260F}" destId="{51246593-2F0C-43FC-8EED-89C6184C2DA6}" srcOrd="3" destOrd="0" presId="urn:microsoft.com/office/officeart/2005/8/layout/venn3"/>
    <dgm:cxn modelId="{37113DA8-64B5-41BE-ABB5-0173D8E7DF24}" type="presParOf" srcId="{96E301B2-798A-42A8-9436-385D1401260F}" destId="{E04CB4C5-1FFE-40F1-BD60-2FE6DFE32B91}"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E9C878F-C118-4EC4-B7CC-B77635A8658F}"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630C8305-0A5F-4C9B-9CE8-CACCECD2F44E}">
      <dgm:prSet/>
      <dgm:spPr/>
      <dgm:t>
        <a:bodyPr/>
        <a:lstStyle/>
        <a:p>
          <a:pPr rtl="0"/>
          <a:r>
            <a:rPr lang="en-GB" dirty="0"/>
            <a:t>Differences between healthy and unhealthy individuals </a:t>
          </a:r>
        </a:p>
      </dgm:t>
    </dgm:pt>
    <dgm:pt modelId="{A29407D4-A731-497F-B01F-32BFAA116DBD}" type="parTrans" cxnId="{A2EF2CFC-E857-4946-9D4A-D4DFD5F41684}">
      <dgm:prSet/>
      <dgm:spPr/>
      <dgm:t>
        <a:bodyPr/>
        <a:lstStyle/>
        <a:p>
          <a:endParaRPr lang="en-US"/>
        </a:p>
      </dgm:t>
    </dgm:pt>
    <dgm:pt modelId="{CB283BA6-6FED-44FA-9FCA-A086E121F36B}" type="sibTrans" cxnId="{A2EF2CFC-E857-4946-9D4A-D4DFD5F41684}">
      <dgm:prSet/>
      <dgm:spPr/>
      <dgm:t>
        <a:bodyPr/>
        <a:lstStyle/>
        <a:p>
          <a:endParaRPr lang="en-US"/>
        </a:p>
      </dgm:t>
    </dgm:pt>
    <dgm:pt modelId="{6EC7A159-7DAA-488F-8CA2-7FD837656289}" type="pres">
      <dgm:prSet presAssocID="{0E9C878F-C118-4EC4-B7CC-B77635A8658F}" presName="Name0" presStyleCnt="0">
        <dgm:presLayoutVars>
          <dgm:dir/>
          <dgm:resizeHandles val="exact"/>
        </dgm:presLayoutVars>
      </dgm:prSet>
      <dgm:spPr/>
    </dgm:pt>
    <dgm:pt modelId="{188057F5-6DEE-49A3-AABF-680DF8AC1783}" type="pres">
      <dgm:prSet presAssocID="{630C8305-0A5F-4C9B-9CE8-CACCECD2F44E}" presName="node" presStyleLbl="node1" presStyleIdx="0" presStyleCnt="1" custScaleY="111979">
        <dgm:presLayoutVars>
          <dgm:bulletEnabled val="1"/>
        </dgm:presLayoutVars>
      </dgm:prSet>
      <dgm:spPr/>
    </dgm:pt>
  </dgm:ptLst>
  <dgm:cxnLst>
    <dgm:cxn modelId="{57F80E66-749A-465C-B7BC-77B1C341C124}" type="presOf" srcId="{630C8305-0A5F-4C9B-9CE8-CACCECD2F44E}" destId="{188057F5-6DEE-49A3-AABF-680DF8AC1783}" srcOrd="0" destOrd="0" presId="urn:microsoft.com/office/officeart/2005/8/layout/process1"/>
    <dgm:cxn modelId="{E5F5A8E9-F57A-41B9-9F06-83AA8F34091E}" type="presOf" srcId="{0E9C878F-C118-4EC4-B7CC-B77635A8658F}" destId="{6EC7A159-7DAA-488F-8CA2-7FD837656289}" srcOrd="0" destOrd="0" presId="urn:microsoft.com/office/officeart/2005/8/layout/process1"/>
    <dgm:cxn modelId="{A2EF2CFC-E857-4946-9D4A-D4DFD5F41684}" srcId="{0E9C878F-C118-4EC4-B7CC-B77635A8658F}" destId="{630C8305-0A5F-4C9B-9CE8-CACCECD2F44E}" srcOrd="0" destOrd="0" parTransId="{A29407D4-A731-497F-B01F-32BFAA116DBD}" sibTransId="{CB283BA6-6FED-44FA-9FCA-A086E121F36B}"/>
    <dgm:cxn modelId="{0B99963C-0ECC-451E-9293-30F03C49193A}" type="presParOf" srcId="{6EC7A159-7DAA-488F-8CA2-7FD837656289}" destId="{188057F5-6DEE-49A3-AABF-680DF8AC1783}"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66324B1-9D09-4B1E-B70B-C7569C6AFFDE}" type="doc">
      <dgm:prSet loTypeId="urn:microsoft.com/office/officeart/2005/8/layout/venn3" loCatId="relationship" qsTypeId="urn:microsoft.com/office/officeart/2005/8/quickstyle/simple1" qsCatId="simple" csTypeId="urn:microsoft.com/office/officeart/2005/8/colors/colorful2" csCatId="colorful"/>
      <dgm:spPr/>
      <dgm:t>
        <a:bodyPr/>
        <a:lstStyle/>
        <a:p>
          <a:endParaRPr lang="en-US"/>
        </a:p>
      </dgm:t>
    </dgm:pt>
    <dgm:pt modelId="{6232BE5D-50CA-4DC5-862B-3EE150C86803}">
      <dgm:prSet/>
      <dgm:spPr/>
      <dgm:t>
        <a:bodyPr/>
        <a:lstStyle/>
        <a:p>
          <a:pPr rtl="0"/>
          <a:r>
            <a:rPr lang="en-GB"/>
            <a:t>Birth order – tricky for smaller families </a:t>
          </a:r>
        </a:p>
      </dgm:t>
    </dgm:pt>
    <dgm:pt modelId="{7144A91E-AFC9-49B6-A820-9CB39238581C}" type="parTrans" cxnId="{93E8BFDD-3BC4-42EE-945A-28154BB0DB39}">
      <dgm:prSet/>
      <dgm:spPr/>
      <dgm:t>
        <a:bodyPr/>
        <a:lstStyle/>
        <a:p>
          <a:endParaRPr lang="en-US"/>
        </a:p>
      </dgm:t>
    </dgm:pt>
    <dgm:pt modelId="{2B88B6C9-E13C-48BE-9968-BC84CF7A4930}" type="sibTrans" cxnId="{93E8BFDD-3BC4-42EE-945A-28154BB0DB39}">
      <dgm:prSet/>
      <dgm:spPr/>
      <dgm:t>
        <a:bodyPr/>
        <a:lstStyle/>
        <a:p>
          <a:endParaRPr lang="en-US"/>
        </a:p>
      </dgm:t>
    </dgm:pt>
    <dgm:pt modelId="{B675BAFF-2F95-4517-BDAC-607AFFF680F0}">
      <dgm:prSet/>
      <dgm:spPr/>
      <dgm:t>
        <a:bodyPr/>
        <a:lstStyle/>
        <a:p>
          <a:pPr rtl="0"/>
          <a:r>
            <a:rPr lang="en-GB" dirty="0" err="1"/>
            <a:t>Falbo</a:t>
          </a:r>
          <a:r>
            <a:rPr lang="en-GB" dirty="0"/>
            <a:t> and </a:t>
          </a:r>
          <a:r>
            <a:rPr lang="en-GB" dirty="0" err="1"/>
            <a:t>Polit</a:t>
          </a:r>
          <a:r>
            <a:rPr lang="en-GB" dirty="0"/>
            <a:t> (1986) – Birth order effects. </a:t>
          </a:r>
        </a:p>
      </dgm:t>
    </dgm:pt>
    <dgm:pt modelId="{5FF1D09F-09F9-4B2D-A6DD-1BF4C984CBB2}" type="parTrans" cxnId="{FF5D267B-06EA-45AA-BD75-0999EA64F862}">
      <dgm:prSet/>
      <dgm:spPr/>
      <dgm:t>
        <a:bodyPr/>
        <a:lstStyle/>
        <a:p>
          <a:endParaRPr lang="en-US"/>
        </a:p>
      </dgm:t>
    </dgm:pt>
    <dgm:pt modelId="{D117CAA3-8CF8-4D29-98D7-48038D8C48EE}" type="sibTrans" cxnId="{FF5D267B-06EA-45AA-BD75-0999EA64F862}">
      <dgm:prSet/>
      <dgm:spPr/>
      <dgm:t>
        <a:bodyPr/>
        <a:lstStyle/>
        <a:p>
          <a:endParaRPr lang="en-US"/>
        </a:p>
      </dgm:t>
    </dgm:pt>
    <dgm:pt modelId="{06E9CD70-09D7-4721-9647-8906B9C4F3DD}">
      <dgm:prSet/>
      <dgm:spPr/>
      <dgm:t>
        <a:bodyPr/>
        <a:lstStyle/>
        <a:p>
          <a:pPr rtl="0"/>
          <a:r>
            <a:rPr lang="en-GB" dirty="0"/>
            <a:t>Controversial - Intelligence and Family Size (</a:t>
          </a:r>
          <a:r>
            <a:rPr lang="en-GB" dirty="0" err="1"/>
            <a:t>Zajonc</a:t>
          </a:r>
          <a:r>
            <a:rPr lang="en-GB" dirty="0"/>
            <a:t>, 1976). </a:t>
          </a:r>
        </a:p>
      </dgm:t>
    </dgm:pt>
    <dgm:pt modelId="{788FD3D0-0BAE-42A2-A268-1042490AC385}" type="parTrans" cxnId="{567A972F-8845-4FF3-A3DD-92B2E0BBFDF2}">
      <dgm:prSet/>
      <dgm:spPr/>
      <dgm:t>
        <a:bodyPr/>
        <a:lstStyle/>
        <a:p>
          <a:endParaRPr lang="en-US"/>
        </a:p>
      </dgm:t>
    </dgm:pt>
    <dgm:pt modelId="{7C29AB64-E73D-4504-A5EA-80E72415FC46}" type="sibTrans" cxnId="{567A972F-8845-4FF3-A3DD-92B2E0BBFDF2}">
      <dgm:prSet/>
      <dgm:spPr/>
      <dgm:t>
        <a:bodyPr/>
        <a:lstStyle/>
        <a:p>
          <a:endParaRPr lang="en-US"/>
        </a:p>
      </dgm:t>
    </dgm:pt>
    <dgm:pt modelId="{904FA2A1-1990-4B26-9397-B77AACB1632B}" type="pres">
      <dgm:prSet presAssocID="{666324B1-9D09-4B1E-B70B-C7569C6AFFDE}" presName="Name0" presStyleCnt="0">
        <dgm:presLayoutVars>
          <dgm:dir/>
          <dgm:resizeHandles val="exact"/>
        </dgm:presLayoutVars>
      </dgm:prSet>
      <dgm:spPr/>
    </dgm:pt>
    <dgm:pt modelId="{561B8257-7AA2-4E4E-AC9D-52EF02DE8868}" type="pres">
      <dgm:prSet presAssocID="{6232BE5D-50CA-4DC5-862B-3EE150C86803}" presName="Name5" presStyleLbl="vennNode1" presStyleIdx="0" presStyleCnt="3">
        <dgm:presLayoutVars>
          <dgm:bulletEnabled val="1"/>
        </dgm:presLayoutVars>
      </dgm:prSet>
      <dgm:spPr/>
    </dgm:pt>
    <dgm:pt modelId="{C22DD836-B65B-40D5-A63B-AA84113350EC}" type="pres">
      <dgm:prSet presAssocID="{2B88B6C9-E13C-48BE-9968-BC84CF7A4930}" presName="space" presStyleCnt="0"/>
      <dgm:spPr/>
    </dgm:pt>
    <dgm:pt modelId="{AF3A221C-BA03-4EED-A32A-71599BA08A3F}" type="pres">
      <dgm:prSet presAssocID="{B675BAFF-2F95-4517-BDAC-607AFFF680F0}" presName="Name5" presStyleLbl="vennNode1" presStyleIdx="1" presStyleCnt="3">
        <dgm:presLayoutVars>
          <dgm:bulletEnabled val="1"/>
        </dgm:presLayoutVars>
      </dgm:prSet>
      <dgm:spPr/>
    </dgm:pt>
    <dgm:pt modelId="{E0B259BD-AD00-48B1-920C-7437CBEAC94F}" type="pres">
      <dgm:prSet presAssocID="{D117CAA3-8CF8-4D29-98D7-48038D8C48EE}" presName="space" presStyleCnt="0"/>
      <dgm:spPr/>
    </dgm:pt>
    <dgm:pt modelId="{D270AD4C-9380-4C5D-9F79-BEDE0F0E7D98}" type="pres">
      <dgm:prSet presAssocID="{06E9CD70-09D7-4721-9647-8906B9C4F3DD}" presName="Name5" presStyleLbl="vennNode1" presStyleIdx="2" presStyleCnt="3">
        <dgm:presLayoutVars>
          <dgm:bulletEnabled val="1"/>
        </dgm:presLayoutVars>
      </dgm:prSet>
      <dgm:spPr/>
    </dgm:pt>
  </dgm:ptLst>
  <dgm:cxnLst>
    <dgm:cxn modelId="{567A972F-8845-4FF3-A3DD-92B2E0BBFDF2}" srcId="{666324B1-9D09-4B1E-B70B-C7569C6AFFDE}" destId="{06E9CD70-09D7-4721-9647-8906B9C4F3DD}" srcOrd="2" destOrd="0" parTransId="{788FD3D0-0BAE-42A2-A268-1042490AC385}" sibTransId="{7C29AB64-E73D-4504-A5EA-80E72415FC46}"/>
    <dgm:cxn modelId="{D6AE7561-D199-4113-B568-3B12766B2058}" type="presOf" srcId="{06E9CD70-09D7-4721-9647-8906B9C4F3DD}" destId="{D270AD4C-9380-4C5D-9F79-BEDE0F0E7D98}" srcOrd="0" destOrd="0" presId="urn:microsoft.com/office/officeart/2005/8/layout/venn3"/>
    <dgm:cxn modelId="{FF5D267B-06EA-45AA-BD75-0999EA64F862}" srcId="{666324B1-9D09-4B1E-B70B-C7569C6AFFDE}" destId="{B675BAFF-2F95-4517-BDAC-607AFFF680F0}" srcOrd="1" destOrd="0" parTransId="{5FF1D09F-09F9-4B2D-A6DD-1BF4C984CBB2}" sibTransId="{D117CAA3-8CF8-4D29-98D7-48038D8C48EE}"/>
    <dgm:cxn modelId="{699919AC-6E6B-4AA9-A6CD-EE8B10727FC7}" type="presOf" srcId="{666324B1-9D09-4B1E-B70B-C7569C6AFFDE}" destId="{904FA2A1-1990-4B26-9397-B77AACB1632B}" srcOrd="0" destOrd="0" presId="urn:microsoft.com/office/officeart/2005/8/layout/venn3"/>
    <dgm:cxn modelId="{BB8322BF-D0FB-405C-A866-1921D5558EB3}" type="presOf" srcId="{6232BE5D-50CA-4DC5-862B-3EE150C86803}" destId="{561B8257-7AA2-4E4E-AC9D-52EF02DE8868}" srcOrd="0" destOrd="0" presId="urn:microsoft.com/office/officeart/2005/8/layout/venn3"/>
    <dgm:cxn modelId="{93E8BFDD-3BC4-42EE-945A-28154BB0DB39}" srcId="{666324B1-9D09-4B1E-B70B-C7569C6AFFDE}" destId="{6232BE5D-50CA-4DC5-862B-3EE150C86803}" srcOrd="0" destOrd="0" parTransId="{7144A91E-AFC9-49B6-A820-9CB39238581C}" sibTransId="{2B88B6C9-E13C-48BE-9968-BC84CF7A4930}"/>
    <dgm:cxn modelId="{8EBE35DE-1EF0-4DC0-B79E-F715F4F4DEED}" type="presOf" srcId="{B675BAFF-2F95-4517-BDAC-607AFFF680F0}" destId="{AF3A221C-BA03-4EED-A32A-71599BA08A3F}" srcOrd="0" destOrd="0" presId="urn:microsoft.com/office/officeart/2005/8/layout/venn3"/>
    <dgm:cxn modelId="{D116D141-540D-402B-974F-334B991C467E}" type="presParOf" srcId="{904FA2A1-1990-4B26-9397-B77AACB1632B}" destId="{561B8257-7AA2-4E4E-AC9D-52EF02DE8868}" srcOrd="0" destOrd="0" presId="urn:microsoft.com/office/officeart/2005/8/layout/venn3"/>
    <dgm:cxn modelId="{06694897-D070-4A66-B339-1C05DD86FBFA}" type="presParOf" srcId="{904FA2A1-1990-4B26-9397-B77AACB1632B}" destId="{C22DD836-B65B-40D5-A63B-AA84113350EC}" srcOrd="1" destOrd="0" presId="urn:microsoft.com/office/officeart/2005/8/layout/venn3"/>
    <dgm:cxn modelId="{2E4790F8-DDBC-4D12-822F-1025CDBCE162}" type="presParOf" srcId="{904FA2A1-1990-4B26-9397-B77AACB1632B}" destId="{AF3A221C-BA03-4EED-A32A-71599BA08A3F}" srcOrd="2" destOrd="0" presId="urn:microsoft.com/office/officeart/2005/8/layout/venn3"/>
    <dgm:cxn modelId="{1D6D20C9-B77B-4B92-B7EF-E5DB1F9CBCFD}" type="presParOf" srcId="{904FA2A1-1990-4B26-9397-B77AACB1632B}" destId="{E0B259BD-AD00-48B1-920C-7437CBEAC94F}" srcOrd="3" destOrd="0" presId="urn:microsoft.com/office/officeart/2005/8/layout/venn3"/>
    <dgm:cxn modelId="{F7B19037-B3A7-472E-9FC4-E67AC090E4D5}" type="presParOf" srcId="{904FA2A1-1990-4B26-9397-B77AACB1632B}" destId="{D270AD4C-9380-4C5D-9F79-BEDE0F0E7D98}"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3B2DA94-24C8-498D-9FC3-DFD0A6EF7C4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88872E4-ADA9-4125-BBCE-59CDBB79ED11}">
      <dgm:prSet/>
      <dgm:spPr/>
      <dgm:t>
        <a:bodyPr/>
        <a:lstStyle/>
        <a:p>
          <a:pPr rtl="0"/>
          <a:r>
            <a:rPr lang="en-GB" dirty="0"/>
            <a:t>Good description of personality, development, normal and abnormal behaviour – uncomplicated and easy to follow.</a:t>
          </a:r>
        </a:p>
      </dgm:t>
    </dgm:pt>
    <dgm:pt modelId="{17477C73-D8A9-4FA5-884B-0DBDF68853D0}" type="parTrans" cxnId="{FD10304E-18BE-438A-B36B-0B3AB4B12979}">
      <dgm:prSet/>
      <dgm:spPr/>
      <dgm:t>
        <a:bodyPr/>
        <a:lstStyle/>
        <a:p>
          <a:endParaRPr lang="en-US"/>
        </a:p>
      </dgm:t>
    </dgm:pt>
    <dgm:pt modelId="{45E63D42-3DD6-49AC-9393-F5821EEACE21}" type="sibTrans" cxnId="{FD10304E-18BE-438A-B36B-0B3AB4B12979}">
      <dgm:prSet/>
      <dgm:spPr/>
      <dgm:t>
        <a:bodyPr/>
        <a:lstStyle/>
        <a:p>
          <a:endParaRPr lang="en-US"/>
        </a:p>
      </dgm:t>
    </dgm:pt>
    <dgm:pt modelId="{3B9807A7-C4AD-4722-896E-2F8D43EEEF02}">
      <dgm:prSet/>
      <dgm:spPr/>
      <dgm:t>
        <a:bodyPr/>
        <a:lstStyle/>
        <a:p>
          <a:pPr rtl="0"/>
          <a:r>
            <a:rPr lang="en-GB"/>
            <a:t>Inferiority complex – used today</a:t>
          </a:r>
        </a:p>
      </dgm:t>
    </dgm:pt>
    <dgm:pt modelId="{0835ADB4-5641-4F76-92C2-9E288893A946}" type="parTrans" cxnId="{E94EC226-DFEA-451B-8C79-4C5FE4ACBDBC}">
      <dgm:prSet/>
      <dgm:spPr/>
      <dgm:t>
        <a:bodyPr/>
        <a:lstStyle/>
        <a:p>
          <a:endParaRPr lang="en-US"/>
        </a:p>
      </dgm:t>
    </dgm:pt>
    <dgm:pt modelId="{9D8CB41A-EBBE-4AD8-85A7-4DE5083A5526}" type="sibTrans" cxnId="{E94EC226-DFEA-451B-8C79-4C5FE4ACBDBC}">
      <dgm:prSet/>
      <dgm:spPr/>
      <dgm:t>
        <a:bodyPr/>
        <a:lstStyle/>
        <a:p>
          <a:endParaRPr lang="en-US"/>
        </a:p>
      </dgm:t>
    </dgm:pt>
    <dgm:pt modelId="{C893137B-FEFB-43E9-B599-FD531A55CDA1}">
      <dgm:prSet/>
      <dgm:spPr/>
      <dgm:t>
        <a:bodyPr/>
        <a:lstStyle/>
        <a:p>
          <a:pPr rtl="0"/>
          <a:r>
            <a:rPr lang="en-GB"/>
            <a:t>Importance of parents, siblings and interactional style</a:t>
          </a:r>
        </a:p>
      </dgm:t>
    </dgm:pt>
    <dgm:pt modelId="{4F49126E-BC04-4248-A327-8A4F814DCB7F}" type="parTrans" cxnId="{C9B98B66-F962-4EF1-9D56-0794C41588DC}">
      <dgm:prSet/>
      <dgm:spPr/>
      <dgm:t>
        <a:bodyPr/>
        <a:lstStyle/>
        <a:p>
          <a:endParaRPr lang="en-US"/>
        </a:p>
      </dgm:t>
    </dgm:pt>
    <dgm:pt modelId="{67645A23-AB1A-4549-B43E-CE900A9BCD35}" type="sibTrans" cxnId="{C9B98B66-F962-4EF1-9D56-0794C41588DC}">
      <dgm:prSet/>
      <dgm:spPr/>
      <dgm:t>
        <a:bodyPr/>
        <a:lstStyle/>
        <a:p>
          <a:endParaRPr lang="en-US"/>
        </a:p>
      </dgm:t>
    </dgm:pt>
    <dgm:pt modelId="{86BCD49C-738D-4C2A-B67A-8B9CCEC32733}" type="pres">
      <dgm:prSet presAssocID="{93B2DA94-24C8-498D-9FC3-DFD0A6EF7C4C}" presName="vert0" presStyleCnt="0">
        <dgm:presLayoutVars>
          <dgm:dir/>
          <dgm:animOne val="branch"/>
          <dgm:animLvl val="lvl"/>
        </dgm:presLayoutVars>
      </dgm:prSet>
      <dgm:spPr/>
    </dgm:pt>
    <dgm:pt modelId="{3CA10E3D-B22F-42C8-BDBA-267C0DC5A5E0}" type="pres">
      <dgm:prSet presAssocID="{E88872E4-ADA9-4125-BBCE-59CDBB79ED11}" presName="thickLine" presStyleLbl="alignNode1" presStyleIdx="0" presStyleCnt="3"/>
      <dgm:spPr/>
    </dgm:pt>
    <dgm:pt modelId="{1336FF80-0588-4794-85B6-8DD524D43514}" type="pres">
      <dgm:prSet presAssocID="{E88872E4-ADA9-4125-BBCE-59CDBB79ED11}" presName="horz1" presStyleCnt="0"/>
      <dgm:spPr/>
    </dgm:pt>
    <dgm:pt modelId="{9D3A04BB-4118-48EA-AE96-030F2173D9D8}" type="pres">
      <dgm:prSet presAssocID="{E88872E4-ADA9-4125-BBCE-59CDBB79ED11}" presName="tx1" presStyleLbl="revTx" presStyleIdx="0" presStyleCnt="3"/>
      <dgm:spPr/>
    </dgm:pt>
    <dgm:pt modelId="{B7072718-03C0-487F-8E44-10B94056CE3C}" type="pres">
      <dgm:prSet presAssocID="{E88872E4-ADA9-4125-BBCE-59CDBB79ED11}" presName="vert1" presStyleCnt="0"/>
      <dgm:spPr/>
    </dgm:pt>
    <dgm:pt modelId="{93757086-3983-491B-9465-CD3B51DC5488}" type="pres">
      <dgm:prSet presAssocID="{3B9807A7-C4AD-4722-896E-2F8D43EEEF02}" presName="thickLine" presStyleLbl="alignNode1" presStyleIdx="1" presStyleCnt="3"/>
      <dgm:spPr/>
    </dgm:pt>
    <dgm:pt modelId="{A5CAAF0D-445D-455B-8E1B-66304BC1E67B}" type="pres">
      <dgm:prSet presAssocID="{3B9807A7-C4AD-4722-896E-2F8D43EEEF02}" presName="horz1" presStyleCnt="0"/>
      <dgm:spPr/>
    </dgm:pt>
    <dgm:pt modelId="{EECD880C-7623-4EC1-A010-A8A2BD71DBE9}" type="pres">
      <dgm:prSet presAssocID="{3B9807A7-C4AD-4722-896E-2F8D43EEEF02}" presName="tx1" presStyleLbl="revTx" presStyleIdx="1" presStyleCnt="3"/>
      <dgm:spPr/>
    </dgm:pt>
    <dgm:pt modelId="{50312287-CB0B-4D75-ADBA-F9719FC0277A}" type="pres">
      <dgm:prSet presAssocID="{3B9807A7-C4AD-4722-896E-2F8D43EEEF02}" presName="vert1" presStyleCnt="0"/>
      <dgm:spPr/>
    </dgm:pt>
    <dgm:pt modelId="{6A643123-8728-4068-89FF-B2E0AB39A14C}" type="pres">
      <dgm:prSet presAssocID="{C893137B-FEFB-43E9-B599-FD531A55CDA1}" presName="thickLine" presStyleLbl="alignNode1" presStyleIdx="2" presStyleCnt="3"/>
      <dgm:spPr/>
    </dgm:pt>
    <dgm:pt modelId="{B42417A8-E04F-4461-B633-3CB3817D28F7}" type="pres">
      <dgm:prSet presAssocID="{C893137B-FEFB-43E9-B599-FD531A55CDA1}" presName="horz1" presStyleCnt="0"/>
      <dgm:spPr/>
    </dgm:pt>
    <dgm:pt modelId="{6B122A68-89FE-46C7-B222-1EE1440E9526}" type="pres">
      <dgm:prSet presAssocID="{C893137B-FEFB-43E9-B599-FD531A55CDA1}" presName="tx1" presStyleLbl="revTx" presStyleIdx="2" presStyleCnt="3"/>
      <dgm:spPr/>
    </dgm:pt>
    <dgm:pt modelId="{795F8BF9-0DF5-45CF-9736-4AB2786FF88B}" type="pres">
      <dgm:prSet presAssocID="{C893137B-FEFB-43E9-B599-FD531A55CDA1}" presName="vert1" presStyleCnt="0"/>
      <dgm:spPr/>
    </dgm:pt>
  </dgm:ptLst>
  <dgm:cxnLst>
    <dgm:cxn modelId="{E94EC226-DFEA-451B-8C79-4C5FE4ACBDBC}" srcId="{93B2DA94-24C8-498D-9FC3-DFD0A6EF7C4C}" destId="{3B9807A7-C4AD-4722-896E-2F8D43EEEF02}" srcOrd="1" destOrd="0" parTransId="{0835ADB4-5641-4F76-92C2-9E288893A946}" sibTransId="{9D8CB41A-EBBE-4AD8-85A7-4DE5083A5526}"/>
    <dgm:cxn modelId="{C9B98B66-F962-4EF1-9D56-0794C41588DC}" srcId="{93B2DA94-24C8-498D-9FC3-DFD0A6EF7C4C}" destId="{C893137B-FEFB-43E9-B599-FD531A55CDA1}" srcOrd="2" destOrd="0" parTransId="{4F49126E-BC04-4248-A327-8A4F814DCB7F}" sibTransId="{67645A23-AB1A-4549-B43E-CE900A9BCD35}"/>
    <dgm:cxn modelId="{FD10304E-18BE-438A-B36B-0B3AB4B12979}" srcId="{93B2DA94-24C8-498D-9FC3-DFD0A6EF7C4C}" destId="{E88872E4-ADA9-4125-BBCE-59CDBB79ED11}" srcOrd="0" destOrd="0" parTransId="{17477C73-D8A9-4FA5-884B-0DBDF68853D0}" sibTransId="{45E63D42-3DD6-49AC-9393-F5821EEACE21}"/>
    <dgm:cxn modelId="{77066E7F-9C89-4716-9A13-A116B6C3ACE5}" type="presOf" srcId="{93B2DA94-24C8-498D-9FC3-DFD0A6EF7C4C}" destId="{86BCD49C-738D-4C2A-B67A-8B9CCEC32733}" srcOrd="0" destOrd="0" presId="urn:microsoft.com/office/officeart/2008/layout/LinedList"/>
    <dgm:cxn modelId="{D23ECB89-C085-4B10-A8DA-8667E7C4F00C}" type="presOf" srcId="{3B9807A7-C4AD-4722-896E-2F8D43EEEF02}" destId="{EECD880C-7623-4EC1-A010-A8A2BD71DBE9}" srcOrd="0" destOrd="0" presId="urn:microsoft.com/office/officeart/2008/layout/LinedList"/>
    <dgm:cxn modelId="{6F76EABD-3350-48C0-8F5A-6DF325F6EC43}" type="presOf" srcId="{C893137B-FEFB-43E9-B599-FD531A55CDA1}" destId="{6B122A68-89FE-46C7-B222-1EE1440E9526}" srcOrd="0" destOrd="0" presId="urn:microsoft.com/office/officeart/2008/layout/LinedList"/>
    <dgm:cxn modelId="{F30E6AC9-90C2-4AF5-89DA-CDD6034476C7}" type="presOf" srcId="{E88872E4-ADA9-4125-BBCE-59CDBB79ED11}" destId="{9D3A04BB-4118-48EA-AE96-030F2173D9D8}" srcOrd="0" destOrd="0" presId="urn:microsoft.com/office/officeart/2008/layout/LinedList"/>
    <dgm:cxn modelId="{79FAE541-7A5E-46FA-B872-1F450399DA3D}" type="presParOf" srcId="{86BCD49C-738D-4C2A-B67A-8B9CCEC32733}" destId="{3CA10E3D-B22F-42C8-BDBA-267C0DC5A5E0}" srcOrd="0" destOrd="0" presId="urn:microsoft.com/office/officeart/2008/layout/LinedList"/>
    <dgm:cxn modelId="{A23FDD58-9FEA-4FFA-8F03-29D91549018D}" type="presParOf" srcId="{86BCD49C-738D-4C2A-B67A-8B9CCEC32733}" destId="{1336FF80-0588-4794-85B6-8DD524D43514}" srcOrd="1" destOrd="0" presId="urn:microsoft.com/office/officeart/2008/layout/LinedList"/>
    <dgm:cxn modelId="{DEB98113-2D37-4321-AC66-28471C6261DD}" type="presParOf" srcId="{1336FF80-0588-4794-85B6-8DD524D43514}" destId="{9D3A04BB-4118-48EA-AE96-030F2173D9D8}" srcOrd="0" destOrd="0" presId="urn:microsoft.com/office/officeart/2008/layout/LinedList"/>
    <dgm:cxn modelId="{E054B186-926E-4E7E-BB8A-BA5A8A19DA9E}" type="presParOf" srcId="{1336FF80-0588-4794-85B6-8DD524D43514}" destId="{B7072718-03C0-487F-8E44-10B94056CE3C}" srcOrd="1" destOrd="0" presId="urn:microsoft.com/office/officeart/2008/layout/LinedList"/>
    <dgm:cxn modelId="{05486540-DF4E-4FF7-BD30-E76A10029EE1}" type="presParOf" srcId="{86BCD49C-738D-4C2A-B67A-8B9CCEC32733}" destId="{93757086-3983-491B-9465-CD3B51DC5488}" srcOrd="2" destOrd="0" presId="urn:microsoft.com/office/officeart/2008/layout/LinedList"/>
    <dgm:cxn modelId="{72B66AD8-917E-4208-A50A-96F2639A3F88}" type="presParOf" srcId="{86BCD49C-738D-4C2A-B67A-8B9CCEC32733}" destId="{A5CAAF0D-445D-455B-8E1B-66304BC1E67B}" srcOrd="3" destOrd="0" presId="urn:microsoft.com/office/officeart/2008/layout/LinedList"/>
    <dgm:cxn modelId="{20CCC516-3AB6-443D-A5E9-75063D2123DF}" type="presParOf" srcId="{A5CAAF0D-445D-455B-8E1B-66304BC1E67B}" destId="{EECD880C-7623-4EC1-A010-A8A2BD71DBE9}" srcOrd="0" destOrd="0" presId="urn:microsoft.com/office/officeart/2008/layout/LinedList"/>
    <dgm:cxn modelId="{0C81EB23-A396-404A-8442-6165F7869385}" type="presParOf" srcId="{A5CAAF0D-445D-455B-8E1B-66304BC1E67B}" destId="{50312287-CB0B-4D75-ADBA-F9719FC0277A}" srcOrd="1" destOrd="0" presId="urn:microsoft.com/office/officeart/2008/layout/LinedList"/>
    <dgm:cxn modelId="{2C1D757A-92EB-4CF1-A83C-90766457AB6A}" type="presParOf" srcId="{86BCD49C-738D-4C2A-B67A-8B9CCEC32733}" destId="{6A643123-8728-4068-89FF-B2E0AB39A14C}" srcOrd="4" destOrd="0" presId="urn:microsoft.com/office/officeart/2008/layout/LinedList"/>
    <dgm:cxn modelId="{9E0BA06B-95E4-4744-A1B0-C8AB34AF0E65}" type="presParOf" srcId="{86BCD49C-738D-4C2A-B67A-8B9CCEC32733}" destId="{B42417A8-E04F-4461-B633-3CB3817D28F7}" srcOrd="5" destOrd="0" presId="urn:microsoft.com/office/officeart/2008/layout/LinedList"/>
    <dgm:cxn modelId="{FA41D51C-5652-46EF-BBA9-CB65DAB8EF86}" type="presParOf" srcId="{B42417A8-E04F-4461-B633-3CB3817D28F7}" destId="{6B122A68-89FE-46C7-B222-1EE1440E9526}" srcOrd="0" destOrd="0" presId="urn:microsoft.com/office/officeart/2008/layout/LinedList"/>
    <dgm:cxn modelId="{116BDDAB-A786-4284-801B-89E502594D08}" type="presParOf" srcId="{B42417A8-E04F-4461-B633-3CB3817D28F7}" destId="{795F8BF9-0DF5-45CF-9736-4AB2786FF88B}"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15349CB1-FEA8-4464-89C5-26CC723EB41D}" type="doc">
      <dgm:prSet loTypeId="urn:microsoft.com/office/officeart/2005/8/layout/default" loCatId="list" qsTypeId="urn:microsoft.com/office/officeart/2005/8/quickstyle/simple1" qsCatId="simple" csTypeId="urn:microsoft.com/office/officeart/2005/8/colors/accent0_2" csCatId="mainScheme"/>
      <dgm:spPr/>
      <dgm:t>
        <a:bodyPr/>
        <a:lstStyle/>
        <a:p>
          <a:endParaRPr lang="en-US"/>
        </a:p>
      </dgm:t>
    </dgm:pt>
    <dgm:pt modelId="{B5543F4C-07B3-4DCC-A2BB-C4B5B06899DE}">
      <dgm:prSet/>
      <dgm:spPr/>
      <dgm:t>
        <a:bodyPr/>
        <a:lstStyle/>
        <a:p>
          <a:pPr rtl="0"/>
          <a:r>
            <a:rPr lang="en-GB" dirty="0"/>
            <a:t>Although – development of psychopathology – not detailed</a:t>
          </a:r>
        </a:p>
      </dgm:t>
    </dgm:pt>
    <dgm:pt modelId="{D0F8D3FB-8917-444F-8D60-7A6EB443A4DA}" type="parTrans" cxnId="{2CD097F2-E487-4589-8984-076A56262868}">
      <dgm:prSet/>
      <dgm:spPr/>
      <dgm:t>
        <a:bodyPr/>
        <a:lstStyle/>
        <a:p>
          <a:endParaRPr lang="en-US"/>
        </a:p>
      </dgm:t>
    </dgm:pt>
    <dgm:pt modelId="{71BCE0B0-BA5B-4BC6-8B9F-92E7C58C1EBF}" type="sibTrans" cxnId="{2CD097F2-E487-4589-8984-076A56262868}">
      <dgm:prSet/>
      <dgm:spPr/>
      <dgm:t>
        <a:bodyPr/>
        <a:lstStyle/>
        <a:p>
          <a:endParaRPr lang="en-US"/>
        </a:p>
      </dgm:t>
    </dgm:pt>
    <dgm:pt modelId="{EFBC4173-5F1B-4498-8878-33099CFD1D36}" type="pres">
      <dgm:prSet presAssocID="{15349CB1-FEA8-4464-89C5-26CC723EB41D}" presName="diagram" presStyleCnt="0">
        <dgm:presLayoutVars>
          <dgm:dir/>
          <dgm:resizeHandles val="exact"/>
        </dgm:presLayoutVars>
      </dgm:prSet>
      <dgm:spPr/>
    </dgm:pt>
    <dgm:pt modelId="{9710D56F-1DDA-414B-8489-567292E84EF5}" type="pres">
      <dgm:prSet presAssocID="{B5543F4C-07B3-4DCC-A2BB-C4B5B06899DE}" presName="node" presStyleLbl="node1" presStyleIdx="0" presStyleCnt="1">
        <dgm:presLayoutVars>
          <dgm:bulletEnabled val="1"/>
        </dgm:presLayoutVars>
      </dgm:prSet>
      <dgm:spPr/>
    </dgm:pt>
  </dgm:ptLst>
  <dgm:cxnLst>
    <dgm:cxn modelId="{A9A4435D-AB82-477E-9652-52F75110B9AA}" type="presOf" srcId="{15349CB1-FEA8-4464-89C5-26CC723EB41D}" destId="{EFBC4173-5F1B-4498-8878-33099CFD1D36}" srcOrd="0" destOrd="0" presId="urn:microsoft.com/office/officeart/2005/8/layout/default"/>
    <dgm:cxn modelId="{668C4786-9006-4141-955F-3A368BE4B49E}" type="presOf" srcId="{B5543F4C-07B3-4DCC-A2BB-C4B5B06899DE}" destId="{9710D56F-1DDA-414B-8489-567292E84EF5}" srcOrd="0" destOrd="0" presId="urn:microsoft.com/office/officeart/2005/8/layout/default"/>
    <dgm:cxn modelId="{2CD097F2-E487-4589-8984-076A56262868}" srcId="{15349CB1-FEA8-4464-89C5-26CC723EB41D}" destId="{B5543F4C-07B3-4DCC-A2BB-C4B5B06899DE}" srcOrd="0" destOrd="0" parTransId="{D0F8D3FB-8917-444F-8D60-7A6EB443A4DA}" sibTransId="{71BCE0B0-BA5B-4BC6-8B9F-92E7C58C1EBF}"/>
    <dgm:cxn modelId="{B0063965-BFAC-4356-8A04-1A588AB69256}" type="presParOf" srcId="{EFBC4173-5F1B-4498-8878-33099CFD1D36}" destId="{9710D56F-1DDA-414B-8489-567292E84EF5}" srcOrd="0" destOrd="0" presId="urn:microsoft.com/office/officeart/2005/8/layout/defaul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1A40A0F-350D-4E99-B345-2AD72D922004}"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en-US"/>
        </a:p>
      </dgm:t>
    </dgm:pt>
    <dgm:pt modelId="{F98558B7-1E7B-42BA-A761-BB2FBB19BFBB}">
      <dgm:prSet/>
      <dgm:spPr/>
      <dgm:t>
        <a:bodyPr/>
        <a:lstStyle/>
        <a:p>
          <a:pPr rtl="0"/>
          <a:r>
            <a:rPr lang="en-GB" dirty="0"/>
            <a:t>Support - Leak and Gardner (1990) Social interest and students.</a:t>
          </a:r>
        </a:p>
      </dgm:t>
    </dgm:pt>
    <dgm:pt modelId="{84AD05B2-9013-4DF0-A099-B18AB218C867}" type="parTrans" cxnId="{6CB5AE32-01A2-4B88-8EBD-B3308045E206}">
      <dgm:prSet/>
      <dgm:spPr/>
      <dgm:t>
        <a:bodyPr/>
        <a:lstStyle/>
        <a:p>
          <a:endParaRPr lang="en-US"/>
        </a:p>
      </dgm:t>
    </dgm:pt>
    <dgm:pt modelId="{BF529942-BCB4-4E9C-9A17-3611B2E9E7CA}" type="sibTrans" cxnId="{6CB5AE32-01A2-4B88-8EBD-B3308045E206}">
      <dgm:prSet/>
      <dgm:spPr/>
      <dgm:t>
        <a:bodyPr/>
        <a:lstStyle/>
        <a:p>
          <a:endParaRPr lang="en-US"/>
        </a:p>
      </dgm:t>
    </dgm:pt>
    <dgm:pt modelId="{8DD005B5-E277-4181-A0CA-3FF910F36A54}">
      <dgm:prSet/>
      <dgm:spPr/>
      <dgm:t>
        <a:bodyPr/>
        <a:lstStyle/>
        <a:p>
          <a:pPr rtl="0"/>
          <a:r>
            <a:rPr lang="en-GB"/>
            <a:t>High Social interest – more mature concepts of love and cooperation. </a:t>
          </a:r>
        </a:p>
      </dgm:t>
    </dgm:pt>
    <dgm:pt modelId="{4177E6AB-327B-43AF-A9B9-389C1ECD08E2}" type="parTrans" cxnId="{8E34D414-FC79-498F-8401-BCB9BB266399}">
      <dgm:prSet/>
      <dgm:spPr/>
      <dgm:t>
        <a:bodyPr/>
        <a:lstStyle/>
        <a:p>
          <a:endParaRPr lang="en-US"/>
        </a:p>
      </dgm:t>
    </dgm:pt>
    <dgm:pt modelId="{F5FF7EFE-2666-4C7F-B3A9-951798FD630D}" type="sibTrans" cxnId="{8E34D414-FC79-498F-8401-BCB9BB266399}">
      <dgm:prSet/>
      <dgm:spPr/>
      <dgm:t>
        <a:bodyPr/>
        <a:lstStyle/>
        <a:p>
          <a:endParaRPr lang="en-US"/>
        </a:p>
      </dgm:t>
    </dgm:pt>
    <dgm:pt modelId="{A67347AA-B29A-442D-A9BC-DD79C1B938C5}">
      <dgm:prSet/>
      <dgm:spPr/>
      <dgm:t>
        <a:bodyPr/>
        <a:lstStyle/>
        <a:p>
          <a:pPr rtl="0"/>
          <a:r>
            <a:rPr lang="en-GB"/>
            <a:t>Low Social interest – Egocentric – game playing in relationships.  </a:t>
          </a:r>
        </a:p>
      </dgm:t>
    </dgm:pt>
    <dgm:pt modelId="{E5DA3A95-F7B7-4AAA-80FC-A5D0EF20F700}" type="parTrans" cxnId="{67EA74FB-3C75-48AB-87F9-37D5C40A94A1}">
      <dgm:prSet/>
      <dgm:spPr/>
      <dgm:t>
        <a:bodyPr/>
        <a:lstStyle/>
        <a:p>
          <a:endParaRPr lang="en-US"/>
        </a:p>
      </dgm:t>
    </dgm:pt>
    <dgm:pt modelId="{137EBED9-0EC4-445F-B9E7-C0B223959A4D}" type="sibTrans" cxnId="{67EA74FB-3C75-48AB-87F9-37D5C40A94A1}">
      <dgm:prSet/>
      <dgm:spPr/>
      <dgm:t>
        <a:bodyPr/>
        <a:lstStyle/>
        <a:p>
          <a:endParaRPr lang="en-US"/>
        </a:p>
      </dgm:t>
    </dgm:pt>
    <dgm:pt modelId="{E01D4CE1-41DC-430E-B2B6-29268B78383C}" type="pres">
      <dgm:prSet presAssocID="{D1A40A0F-350D-4E99-B345-2AD72D922004}" presName="Name0" presStyleCnt="0">
        <dgm:presLayoutVars>
          <dgm:chPref val="3"/>
          <dgm:dir/>
          <dgm:animLvl val="lvl"/>
          <dgm:resizeHandles/>
        </dgm:presLayoutVars>
      </dgm:prSet>
      <dgm:spPr/>
    </dgm:pt>
    <dgm:pt modelId="{517C1ADC-2260-48BA-96CB-2D07FF1438A8}" type="pres">
      <dgm:prSet presAssocID="{F98558B7-1E7B-42BA-A761-BB2FBB19BFBB}" presName="horFlow" presStyleCnt="0"/>
      <dgm:spPr/>
    </dgm:pt>
    <dgm:pt modelId="{BB89C578-364B-45D8-AAE4-E5A13C6BEEA8}" type="pres">
      <dgm:prSet presAssocID="{F98558B7-1E7B-42BA-A761-BB2FBB19BFBB}" presName="bigChev" presStyleLbl="node1" presStyleIdx="0" presStyleCnt="3"/>
      <dgm:spPr/>
    </dgm:pt>
    <dgm:pt modelId="{583BD439-892D-48F3-9AB8-081796F9F73E}" type="pres">
      <dgm:prSet presAssocID="{F98558B7-1E7B-42BA-A761-BB2FBB19BFBB}" presName="vSp" presStyleCnt="0"/>
      <dgm:spPr/>
    </dgm:pt>
    <dgm:pt modelId="{CAFA7D15-510F-494B-BEA0-0E14C85CBF3C}" type="pres">
      <dgm:prSet presAssocID="{8DD005B5-E277-4181-A0CA-3FF910F36A54}" presName="horFlow" presStyleCnt="0"/>
      <dgm:spPr/>
    </dgm:pt>
    <dgm:pt modelId="{D213D15D-5DA3-4F21-9788-6B8A7F55A1B5}" type="pres">
      <dgm:prSet presAssocID="{8DD005B5-E277-4181-A0CA-3FF910F36A54}" presName="bigChev" presStyleLbl="node1" presStyleIdx="1" presStyleCnt="3"/>
      <dgm:spPr/>
    </dgm:pt>
    <dgm:pt modelId="{395FDC17-ECB1-426A-80AE-D473A79084CF}" type="pres">
      <dgm:prSet presAssocID="{8DD005B5-E277-4181-A0CA-3FF910F36A54}" presName="vSp" presStyleCnt="0"/>
      <dgm:spPr/>
    </dgm:pt>
    <dgm:pt modelId="{C107DCA5-736E-4A15-BFFA-EAC9292FC0D0}" type="pres">
      <dgm:prSet presAssocID="{A67347AA-B29A-442D-A9BC-DD79C1B938C5}" presName="horFlow" presStyleCnt="0"/>
      <dgm:spPr/>
    </dgm:pt>
    <dgm:pt modelId="{0442F570-25CB-46DA-88C6-2578AB771EB7}" type="pres">
      <dgm:prSet presAssocID="{A67347AA-B29A-442D-A9BC-DD79C1B938C5}" presName="bigChev" presStyleLbl="node1" presStyleIdx="2" presStyleCnt="3"/>
      <dgm:spPr/>
    </dgm:pt>
  </dgm:ptLst>
  <dgm:cxnLst>
    <dgm:cxn modelId="{8E34D414-FC79-498F-8401-BCB9BB266399}" srcId="{D1A40A0F-350D-4E99-B345-2AD72D922004}" destId="{8DD005B5-E277-4181-A0CA-3FF910F36A54}" srcOrd="1" destOrd="0" parTransId="{4177E6AB-327B-43AF-A9B9-389C1ECD08E2}" sibTransId="{F5FF7EFE-2666-4C7F-B3A9-951798FD630D}"/>
    <dgm:cxn modelId="{19CE9E23-9D23-4242-861C-4E9F514932C5}" type="presOf" srcId="{8DD005B5-E277-4181-A0CA-3FF910F36A54}" destId="{D213D15D-5DA3-4F21-9788-6B8A7F55A1B5}" srcOrd="0" destOrd="0" presId="urn:microsoft.com/office/officeart/2005/8/layout/lProcess3"/>
    <dgm:cxn modelId="{6CB5AE32-01A2-4B88-8EBD-B3308045E206}" srcId="{D1A40A0F-350D-4E99-B345-2AD72D922004}" destId="{F98558B7-1E7B-42BA-A761-BB2FBB19BFBB}" srcOrd="0" destOrd="0" parTransId="{84AD05B2-9013-4DF0-A099-B18AB218C867}" sibTransId="{BF529942-BCB4-4E9C-9A17-3611B2E9E7CA}"/>
    <dgm:cxn modelId="{0C0FA73C-54AF-47CE-AEA0-CFCB67D40BCA}" type="presOf" srcId="{D1A40A0F-350D-4E99-B345-2AD72D922004}" destId="{E01D4CE1-41DC-430E-B2B6-29268B78383C}" srcOrd="0" destOrd="0" presId="urn:microsoft.com/office/officeart/2005/8/layout/lProcess3"/>
    <dgm:cxn modelId="{F74B8A5A-9896-4F4F-8A2C-3B927ECAD0B9}" type="presOf" srcId="{F98558B7-1E7B-42BA-A761-BB2FBB19BFBB}" destId="{BB89C578-364B-45D8-AAE4-E5A13C6BEEA8}" srcOrd="0" destOrd="0" presId="urn:microsoft.com/office/officeart/2005/8/layout/lProcess3"/>
    <dgm:cxn modelId="{160356CD-46B3-46DC-A63C-C03D2958273A}" type="presOf" srcId="{A67347AA-B29A-442D-A9BC-DD79C1B938C5}" destId="{0442F570-25CB-46DA-88C6-2578AB771EB7}" srcOrd="0" destOrd="0" presId="urn:microsoft.com/office/officeart/2005/8/layout/lProcess3"/>
    <dgm:cxn modelId="{67EA74FB-3C75-48AB-87F9-37D5C40A94A1}" srcId="{D1A40A0F-350D-4E99-B345-2AD72D922004}" destId="{A67347AA-B29A-442D-A9BC-DD79C1B938C5}" srcOrd="2" destOrd="0" parTransId="{E5DA3A95-F7B7-4AAA-80FC-A5D0EF20F700}" sibTransId="{137EBED9-0EC4-445F-B9E7-C0B223959A4D}"/>
    <dgm:cxn modelId="{289321A5-976F-4569-B94A-CE6484163974}" type="presParOf" srcId="{E01D4CE1-41DC-430E-B2B6-29268B78383C}" destId="{517C1ADC-2260-48BA-96CB-2D07FF1438A8}" srcOrd="0" destOrd="0" presId="urn:microsoft.com/office/officeart/2005/8/layout/lProcess3"/>
    <dgm:cxn modelId="{0FA3E171-5B95-4001-B438-8213128420A3}" type="presParOf" srcId="{517C1ADC-2260-48BA-96CB-2D07FF1438A8}" destId="{BB89C578-364B-45D8-AAE4-E5A13C6BEEA8}" srcOrd="0" destOrd="0" presId="urn:microsoft.com/office/officeart/2005/8/layout/lProcess3"/>
    <dgm:cxn modelId="{EDD1588A-6D57-4C1E-8257-91CF9B0CFE7B}" type="presParOf" srcId="{E01D4CE1-41DC-430E-B2B6-29268B78383C}" destId="{583BD439-892D-48F3-9AB8-081796F9F73E}" srcOrd="1" destOrd="0" presId="urn:microsoft.com/office/officeart/2005/8/layout/lProcess3"/>
    <dgm:cxn modelId="{73F8635B-7A19-41E1-B551-1D512767C027}" type="presParOf" srcId="{E01D4CE1-41DC-430E-B2B6-29268B78383C}" destId="{CAFA7D15-510F-494B-BEA0-0E14C85CBF3C}" srcOrd="2" destOrd="0" presId="urn:microsoft.com/office/officeart/2005/8/layout/lProcess3"/>
    <dgm:cxn modelId="{CBA9FDC9-E334-4D5A-B9B1-BDF8C9C14046}" type="presParOf" srcId="{CAFA7D15-510F-494B-BEA0-0E14C85CBF3C}" destId="{D213D15D-5DA3-4F21-9788-6B8A7F55A1B5}" srcOrd="0" destOrd="0" presId="urn:microsoft.com/office/officeart/2005/8/layout/lProcess3"/>
    <dgm:cxn modelId="{2CCB9CEE-0588-4C8F-B28D-B9EA23779AF5}" type="presParOf" srcId="{E01D4CE1-41DC-430E-B2B6-29268B78383C}" destId="{395FDC17-ECB1-426A-80AE-D473A79084CF}" srcOrd="3" destOrd="0" presId="urn:microsoft.com/office/officeart/2005/8/layout/lProcess3"/>
    <dgm:cxn modelId="{FF44D191-09CB-4FD7-A682-F0C8AD97C868}" type="presParOf" srcId="{E01D4CE1-41DC-430E-B2B6-29268B78383C}" destId="{C107DCA5-736E-4A15-BFFA-EAC9292FC0D0}" srcOrd="4" destOrd="0" presId="urn:microsoft.com/office/officeart/2005/8/layout/lProcess3"/>
    <dgm:cxn modelId="{AEA69F37-C296-488A-8ABB-3E7AA8EED684}" type="presParOf" srcId="{C107DCA5-736E-4A15-BFFA-EAC9292FC0D0}" destId="{0442F570-25CB-46DA-88C6-2578AB771EB7}" srcOrd="0" destOrd="0" presId="urn:microsoft.com/office/officeart/2005/8/layout/lProcess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74D7500-7701-4B98-A4ED-7BB908C2EE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C3A52C7-2AA9-402A-8177-306F6F3A796A}">
      <dgm:prSet/>
      <dgm:spPr/>
      <dgm:t>
        <a:bodyPr/>
        <a:lstStyle/>
        <a:p>
          <a:pPr rtl="0"/>
          <a:r>
            <a:rPr lang="en-GB" dirty="0"/>
            <a:t>Images and thoughts which have universal meanings across cultures which may show up in dreams, literature, art or religion.</a:t>
          </a:r>
        </a:p>
      </dgm:t>
    </dgm:pt>
    <dgm:pt modelId="{C4A258CC-570C-41E8-9F32-DBBAFFC2F45F}" type="parTrans" cxnId="{E456B41E-49A7-4646-A8F6-36A0B230343D}">
      <dgm:prSet/>
      <dgm:spPr/>
      <dgm:t>
        <a:bodyPr/>
        <a:lstStyle/>
        <a:p>
          <a:endParaRPr lang="en-US"/>
        </a:p>
      </dgm:t>
    </dgm:pt>
    <dgm:pt modelId="{5C11BA3B-91DD-4063-830B-F21F4C57E8E9}" type="sibTrans" cxnId="{E456B41E-49A7-4646-A8F6-36A0B230343D}">
      <dgm:prSet/>
      <dgm:spPr/>
      <dgm:t>
        <a:bodyPr/>
        <a:lstStyle/>
        <a:p>
          <a:endParaRPr lang="en-US"/>
        </a:p>
      </dgm:t>
    </dgm:pt>
    <dgm:pt modelId="{167BFC78-8D8D-47A2-A709-AD5559642397}">
      <dgm:prSet/>
      <dgm:spPr/>
      <dgm:t>
        <a:bodyPr/>
        <a:lstStyle/>
        <a:p>
          <a:pPr rtl="0"/>
          <a:r>
            <a:rPr lang="en-GB" dirty="0"/>
            <a:t>Jung believes symbols from different cultures are often very similar because they have emerged from archetypes shared by the whole human race which are part of our collective unconscious.</a:t>
          </a:r>
        </a:p>
      </dgm:t>
    </dgm:pt>
    <dgm:pt modelId="{80794B3E-C93C-412D-9A1D-ECDDD6FA3D6C}" type="parTrans" cxnId="{45786218-9F91-4243-B884-8F9EA2DF4EC2}">
      <dgm:prSet/>
      <dgm:spPr/>
      <dgm:t>
        <a:bodyPr/>
        <a:lstStyle/>
        <a:p>
          <a:endParaRPr lang="en-US"/>
        </a:p>
      </dgm:t>
    </dgm:pt>
    <dgm:pt modelId="{3C386066-ACC3-43BC-ABC6-8E6DEB8E23A3}" type="sibTrans" cxnId="{45786218-9F91-4243-B884-8F9EA2DF4EC2}">
      <dgm:prSet/>
      <dgm:spPr/>
      <dgm:t>
        <a:bodyPr/>
        <a:lstStyle/>
        <a:p>
          <a:endParaRPr lang="en-US"/>
        </a:p>
      </dgm:t>
    </dgm:pt>
    <dgm:pt modelId="{5DEA5BB2-C12A-49CA-B7E5-C6A3F20D6FC0}">
      <dgm:prSet/>
      <dgm:spPr/>
      <dgm:t>
        <a:bodyPr/>
        <a:lstStyle/>
        <a:p>
          <a:pPr rtl="0"/>
          <a:r>
            <a:rPr lang="en-GB" dirty="0"/>
            <a:t>For Jung, our primitive past becomes the basis of the human psyche, directing and influencing present behaviour. Jung claimed to identify a large number of archetypes but paid special attention to four.</a:t>
          </a:r>
        </a:p>
      </dgm:t>
    </dgm:pt>
    <dgm:pt modelId="{1A73F879-050C-470C-ACE9-C6879513034D}" type="parTrans" cxnId="{D360F92B-C99E-4828-A611-6906B0BAB418}">
      <dgm:prSet/>
      <dgm:spPr/>
      <dgm:t>
        <a:bodyPr/>
        <a:lstStyle/>
        <a:p>
          <a:endParaRPr lang="en-US"/>
        </a:p>
      </dgm:t>
    </dgm:pt>
    <dgm:pt modelId="{B1206541-738B-4905-BC1B-F9340F17CA06}" type="sibTrans" cxnId="{D360F92B-C99E-4828-A611-6906B0BAB418}">
      <dgm:prSet/>
      <dgm:spPr/>
      <dgm:t>
        <a:bodyPr/>
        <a:lstStyle/>
        <a:p>
          <a:endParaRPr lang="en-US"/>
        </a:p>
      </dgm:t>
    </dgm:pt>
    <dgm:pt modelId="{148D49DC-0701-424B-9A6D-77EE9928AF60}" type="pres">
      <dgm:prSet presAssocID="{674D7500-7701-4B98-A4ED-7BB908C2EE8A}" presName="linear" presStyleCnt="0">
        <dgm:presLayoutVars>
          <dgm:animLvl val="lvl"/>
          <dgm:resizeHandles val="exact"/>
        </dgm:presLayoutVars>
      </dgm:prSet>
      <dgm:spPr/>
    </dgm:pt>
    <dgm:pt modelId="{1C5A6670-DDAD-46CE-A07A-4FE1862D1377}" type="pres">
      <dgm:prSet presAssocID="{EC3A52C7-2AA9-402A-8177-306F6F3A796A}" presName="parentText" presStyleLbl="node1" presStyleIdx="0" presStyleCnt="3">
        <dgm:presLayoutVars>
          <dgm:chMax val="0"/>
          <dgm:bulletEnabled val="1"/>
        </dgm:presLayoutVars>
      </dgm:prSet>
      <dgm:spPr/>
    </dgm:pt>
    <dgm:pt modelId="{9FF2E519-86E3-4F84-98C0-04E0BA9951BF}" type="pres">
      <dgm:prSet presAssocID="{5C11BA3B-91DD-4063-830B-F21F4C57E8E9}" presName="spacer" presStyleCnt="0"/>
      <dgm:spPr/>
    </dgm:pt>
    <dgm:pt modelId="{FAE87304-C3D6-4754-AED4-131B6274BC0C}" type="pres">
      <dgm:prSet presAssocID="{167BFC78-8D8D-47A2-A709-AD5559642397}" presName="parentText" presStyleLbl="node1" presStyleIdx="1" presStyleCnt="3">
        <dgm:presLayoutVars>
          <dgm:chMax val="0"/>
          <dgm:bulletEnabled val="1"/>
        </dgm:presLayoutVars>
      </dgm:prSet>
      <dgm:spPr/>
    </dgm:pt>
    <dgm:pt modelId="{6CEF00F1-E0B5-4D05-867B-4A4B9F15BCE0}" type="pres">
      <dgm:prSet presAssocID="{3C386066-ACC3-43BC-ABC6-8E6DEB8E23A3}" presName="spacer" presStyleCnt="0"/>
      <dgm:spPr/>
    </dgm:pt>
    <dgm:pt modelId="{848936B9-7416-4626-B0CF-0D77375EE860}" type="pres">
      <dgm:prSet presAssocID="{5DEA5BB2-C12A-49CA-B7E5-C6A3F20D6FC0}" presName="parentText" presStyleLbl="node1" presStyleIdx="2" presStyleCnt="3">
        <dgm:presLayoutVars>
          <dgm:chMax val="0"/>
          <dgm:bulletEnabled val="1"/>
        </dgm:presLayoutVars>
      </dgm:prSet>
      <dgm:spPr/>
    </dgm:pt>
  </dgm:ptLst>
  <dgm:cxnLst>
    <dgm:cxn modelId="{A2CFE00F-14BC-4425-8AFD-ADF753FE0CB9}" type="presOf" srcId="{EC3A52C7-2AA9-402A-8177-306F6F3A796A}" destId="{1C5A6670-DDAD-46CE-A07A-4FE1862D1377}" srcOrd="0" destOrd="0" presId="urn:microsoft.com/office/officeart/2005/8/layout/vList2"/>
    <dgm:cxn modelId="{45786218-9F91-4243-B884-8F9EA2DF4EC2}" srcId="{674D7500-7701-4B98-A4ED-7BB908C2EE8A}" destId="{167BFC78-8D8D-47A2-A709-AD5559642397}" srcOrd="1" destOrd="0" parTransId="{80794B3E-C93C-412D-9A1D-ECDDD6FA3D6C}" sibTransId="{3C386066-ACC3-43BC-ABC6-8E6DEB8E23A3}"/>
    <dgm:cxn modelId="{E456B41E-49A7-4646-A8F6-36A0B230343D}" srcId="{674D7500-7701-4B98-A4ED-7BB908C2EE8A}" destId="{EC3A52C7-2AA9-402A-8177-306F6F3A796A}" srcOrd="0" destOrd="0" parTransId="{C4A258CC-570C-41E8-9F32-DBBAFFC2F45F}" sibTransId="{5C11BA3B-91DD-4063-830B-F21F4C57E8E9}"/>
    <dgm:cxn modelId="{D360F92B-C99E-4828-A611-6906B0BAB418}" srcId="{674D7500-7701-4B98-A4ED-7BB908C2EE8A}" destId="{5DEA5BB2-C12A-49CA-B7E5-C6A3F20D6FC0}" srcOrd="2" destOrd="0" parTransId="{1A73F879-050C-470C-ACE9-C6879513034D}" sibTransId="{B1206541-738B-4905-BC1B-F9340F17CA06}"/>
    <dgm:cxn modelId="{72837D61-B094-4DEA-B2A3-AB9EE8ABC55F}" type="presOf" srcId="{5DEA5BB2-C12A-49CA-B7E5-C6A3F20D6FC0}" destId="{848936B9-7416-4626-B0CF-0D77375EE860}" srcOrd="0" destOrd="0" presId="urn:microsoft.com/office/officeart/2005/8/layout/vList2"/>
    <dgm:cxn modelId="{845BBD47-BD84-4AEE-AF95-DB4216B7D5B6}" type="presOf" srcId="{674D7500-7701-4B98-A4ED-7BB908C2EE8A}" destId="{148D49DC-0701-424B-9A6D-77EE9928AF60}" srcOrd="0" destOrd="0" presId="urn:microsoft.com/office/officeart/2005/8/layout/vList2"/>
    <dgm:cxn modelId="{EB8B807E-8FF8-4222-9B7C-2AF24E4A2A8B}" type="presOf" srcId="{167BFC78-8D8D-47A2-A709-AD5559642397}" destId="{FAE87304-C3D6-4754-AED4-131B6274BC0C}" srcOrd="0" destOrd="0" presId="urn:microsoft.com/office/officeart/2005/8/layout/vList2"/>
    <dgm:cxn modelId="{12CD9789-A8B7-4E14-9C35-0FFC611F33B5}" type="presParOf" srcId="{148D49DC-0701-424B-9A6D-77EE9928AF60}" destId="{1C5A6670-DDAD-46CE-A07A-4FE1862D1377}" srcOrd="0" destOrd="0" presId="urn:microsoft.com/office/officeart/2005/8/layout/vList2"/>
    <dgm:cxn modelId="{C7C4DD97-AD81-4045-8076-111155C96A44}" type="presParOf" srcId="{148D49DC-0701-424B-9A6D-77EE9928AF60}" destId="{9FF2E519-86E3-4F84-98C0-04E0BA9951BF}" srcOrd="1" destOrd="0" presId="urn:microsoft.com/office/officeart/2005/8/layout/vList2"/>
    <dgm:cxn modelId="{1A6EBC24-F684-4CF0-8D28-467B555E052A}" type="presParOf" srcId="{148D49DC-0701-424B-9A6D-77EE9928AF60}" destId="{FAE87304-C3D6-4754-AED4-131B6274BC0C}" srcOrd="2" destOrd="0" presId="urn:microsoft.com/office/officeart/2005/8/layout/vList2"/>
    <dgm:cxn modelId="{58389FE5-F892-4E01-BD8A-9E44EDE05C28}" type="presParOf" srcId="{148D49DC-0701-424B-9A6D-77EE9928AF60}" destId="{6CEF00F1-E0B5-4D05-867B-4A4B9F15BCE0}" srcOrd="3" destOrd="0" presId="urn:microsoft.com/office/officeart/2005/8/layout/vList2"/>
    <dgm:cxn modelId="{8363EE4C-A3FA-42E1-B57A-40FA7547EE10}" type="presParOf" srcId="{148D49DC-0701-424B-9A6D-77EE9928AF60}" destId="{848936B9-7416-4626-B0CF-0D77375EE86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70BE446-7E7A-4D37-B8DA-54B172FBD3C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9860F38-FD39-40B7-86A0-7B8B32EB2A50}">
      <dgm:prSet/>
      <dgm:spPr/>
      <dgm:t>
        <a:bodyPr/>
        <a:lstStyle/>
        <a:p>
          <a:pPr rtl="0"/>
          <a:r>
            <a:rPr lang="en-GB"/>
            <a:t>Aside from the theories of the workings of the psyche, Jung also believed that people could be divided by their personality type. </a:t>
          </a:r>
        </a:p>
      </dgm:t>
    </dgm:pt>
    <dgm:pt modelId="{C81701C5-3441-42E6-8171-D0303DF37535}" type="parTrans" cxnId="{727DB201-9DB2-4F5E-8AFF-8312999FC8A2}">
      <dgm:prSet/>
      <dgm:spPr/>
      <dgm:t>
        <a:bodyPr/>
        <a:lstStyle/>
        <a:p>
          <a:endParaRPr lang="en-US"/>
        </a:p>
      </dgm:t>
    </dgm:pt>
    <dgm:pt modelId="{B1B95DE3-22E1-466F-883C-D4F0600EEB59}" type="sibTrans" cxnId="{727DB201-9DB2-4F5E-8AFF-8312999FC8A2}">
      <dgm:prSet/>
      <dgm:spPr/>
      <dgm:t>
        <a:bodyPr/>
        <a:lstStyle/>
        <a:p>
          <a:endParaRPr lang="en-US"/>
        </a:p>
      </dgm:t>
    </dgm:pt>
    <dgm:pt modelId="{1FF28D6B-DAA5-406C-A36C-19B7B68443A4}" type="pres">
      <dgm:prSet presAssocID="{870BE446-7E7A-4D37-B8DA-54B172FBD3CA}" presName="linear" presStyleCnt="0">
        <dgm:presLayoutVars>
          <dgm:animLvl val="lvl"/>
          <dgm:resizeHandles val="exact"/>
        </dgm:presLayoutVars>
      </dgm:prSet>
      <dgm:spPr/>
    </dgm:pt>
    <dgm:pt modelId="{F64AEC6E-7C37-4DCE-B170-49669630BBBE}" type="pres">
      <dgm:prSet presAssocID="{29860F38-FD39-40B7-86A0-7B8B32EB2A50}" presName="parentText" presStyleLbl="node1" presStyleIdx="0" presStyleCnt="1">
        <dgm:presLayoutVars>
          <dgm:chMax val="0"/>
          <dgm:bulletEnabled val="1"/>
        </dgm:presLayoutVars>
      </dgm:prSet>
      <dgm:spPr/>
    </dgm:pt>
  </dgm:ptLst>
  <dgm:cxnLst>
    <dgm:cxn modelId="{727DB201-9DB2-4F5E-8AFF-8312999FC8A2}" srcId="{870BE446-7E7A-4D37-B8DA-54B172FBD3CA}" destId="{29860F38-FD39-40B7-86A0-7B8B32EB2A50}" srcOrd="0" destOrd="0" parTransId="{C81701C5-3441-42E6-8171-D0303DF37535}" sibTransId="{B1B95DE3-22E1-466F-883C-D4F0600EEB59}"/>
    <dgm:cxn modelId="{12C01334-D11F-4DF2-813D-0D01C429AD9E}" type="presOf" srcId="{870BE446-7E7A-4D37-B8DA-54B172FBD3CA}" destId="{1FF28D6B-DAA5-406C-A36C-19B7B68443A4}" srcOrd="0" destOrd="0" presId="urn:microsoft.com/office/officeart/2005/8/layout/vList2"/>
    <dgm:cxn modelId="{2F8802C3-9632-4CDA-B9E2-2EAFDEFE6649}" type="presOf" srcId="{29860F38-FD39-40B7-86A0-7B8B32EB2A50}" destId="{F64AEC6E-7C37-4DCE-B170-49669630BBBE}" srcOrd="0" destOrd="0" presId="urn:microsoft.com/office/officeart/2005/8/layout/vList2"/>
    <dgm:cxn modelId="{1336000C-38CB-4C6F-B651-ABB76AF079DB}" type="presParOf" srcId="{1FF28D6B-DAA5-406C-A36C-19B7B68443A4}" destId="{F64AEC6E-7C37-4DCE-B170-49669630BBBE}"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B1F9BE0B-823A-4E74-86C0-2F20ACC7439C}" type="doc">
      <dgm:prSet loTypeId="urn:microsoft.com/office/officeart/2005/8/layout/process1" loCatId="process" qsTypeId="urn:microsoft.com/office/officeart/2005/8/quickstyle/simple1" qsCatId="simple" csTypeId="urn:microsoft.com/office/officeart/2005/8/colors/colorful3" csCatId="colorful" phldr="1"/>
      <dgm:spPr/>
      <dgm:t>
        <a:bodyPr/>
        <a:lstStyle/>
        <a:p>
          <a:endParaRPr lang="en-US"/>
        </a:p>
      </dgm:t>
    </dgm:pt>
    <dgm:pt modelId="{830D271F-D2AB-4908-8E73-A93237AB8DC3}">
      <dgm:prSet/>
      <dgm:spPr/>
      <dgm:t>
        <a:bodyPr/>
        <a:lstStyle/>
        <a:p>
          <a:pPr algn="l" rtl="0"/>
          <a:r>
            <a:rPr lang="en-GB" dirty="0"/>
            <a:t>We all have these functions. We just have them in different proportions, you might say. </a:t>
          </a:r>
        </a:p>
        <a:p>
          <a:pPr algn="l" rtl="0"/>
          <a:r>
            <a:rPr lang="en-GB" dirty="0"/>
            <a:t>Each of us has a superior function, which we prefer and which is best developed in us, a secondary function, which we are aware of and use in support of our superior function, a tertiary function, which is only slightly less developed but not terribly conscious, and an inferior function, which is poorly developed and so unconscious that we might deny its existence in ourselves. </a:t>
          </a:r>
        </a:p>
        <a:p>
          <a:pPr algn="l" rtl="0"/>
          <a:r>
            <a:rPr lang="en-GB" dirty="0"/>
            <a:t>Most of us develop only one or two of the functions, but our goal should be to develop all four.</a:t>
          </a:r>
        </a:p>
      </dgm:t>
    </dgm:pt>
    <dgm:pt modelId="{0AB01FE2-C19B-4ED1-8A13-F55FF231027A}" type="parTrans" cxnId="{20ACF7F2-C98C-4FD8-BA98-651FC24CE01C}">
      <dgm:prSet/>
      <dgm:spPr/>
      <dgm:t>
        <a:bodyPr/>
        <a:lstStyle/>
        <a:p>
          <a:endParaRPr lang="en-US"/>
        </a:p>
      </dgm:t>
    </dgm:pt>
    <dgm:pt modelId="{A6AF261E-4695-4C9D-B302-08F6881DD3F1}" type="sibTrans" cxnId="{20ACF7F2-C98C-4FD8-BA98-651FC24CE01C}">
      <dgm:prSet/>
      <dgm:spPr/>
      <dgm:t>
        <a:bodyPr/>
        <a:lstStyle/>
        <a:p>
          <a:endParaRPr lang="en-US"/>
        </a:p>
      </dgm:t>
    </dgm:pt>
    <dgm:pt modelId="{B3A6AF16-8939-47E3-96B6-62837C64CABE}" type="pres">
      <dgm:prSet presAssocID="{B1F9BE0B-823A-4E74-86C0-2F20ACC7439C}" presName="Name0" presStyleCnt="0">
        <dgm:presLayoutVars>
          <dgm:dir/>
          <dgm:resizeHandles val="exact"/>
        </dgm:presLayoutVars>
      </dgm:prSet>
      <dgm:spPr/>
    </dgm:pt>
    <dgm:pt modelId="{21F1F63D-6BCD-47F7-930F-A6B2D4578F25}" type="pres">
      <dgm:prSet presAssocID="{830D271F-D2AB-4908-8E73-A93237AB8DC3}" presName="node" presStyleLbl="node1" presStyleIdx="0" presStyleCnt="1" custLinFactNeighborX="20882" custLinFactNeighborY="19107">
        <dgm:presLayoutVars>
          <dgm:bulletEnabled val="1"/>
        </dgm:presLayoutVars>
      </dgm:prSet>
      <dgm:spPr/>
    </dgm:pt>
  </dgm:ptLst>
  <dgm:cxnLst>
    <dgm:cxn modelId="{B652B779-A793-4FD0-A130-3D57013EE80E}" type="presOf" srcId="{B1F9BE0B-823A-4E74-86C0-2F20ACC7439C}" destId="{B3A6AF16-8939-47E3-96B6-62837C64CABE}" srcOrd="0" destOrd="0" presId="urn:microsoft.com/office/officeart/2005/8/layout/process1"/>
    <dgm:cxn modelId="{C1F3E3AB-08C4-427D-BCF7-736071EABFD6}" type="presOf" srcId="{830D271F-D2AB-4908-8E73-A93237AB8DC3}" destId="{21F1F63D-6BCD-47F7-930F-A6B2D4578F25}" srcOrd="0" destOrd="0" presId="urn:microsoft.com/office/officeart/2005/8/layout/process1"/>
    <dgm:cxn modelId="{20ACF7F2-C98C-4FD8-BA98-651FC24CE01C}" srcId="{B1F9BE0B-823A-4E74-86C0-2F20ACC7439C}" destId="{830D271F-D2AB-4908-8E73-A93237AB8DC3}" srcOrd="0" destOrd="0" parTransId="{0AB01FE2-C19B-4ED1-8A13-F55FF231027A}" sibTransId="{A6AF261E-4695-4C9D-B302-08F6881DD3F1}"/>
    <dgm:cxn modelId="{F217D944-A8C8-45A5-881C-1B29BAAF4652}" type="presParOf" srcId="{B3A6AF16-8939-47E3-96B6-62837C64CABE}" destId="{21F1F63D-6BCD-47F7-930F-A6B2D4578F25}"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1C935D6C-3461-49BD-BB4E-0CC7D1153F4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3B909E0-5347-4B05-9AF8-1439AD7FF2D1}">
      <dgm:prSet/>
      <dgm:spPr/>
      <dgm:t>
        <a:bodyPr/>
        <a:lstStyle/>
        <a:p>
          <a:pPr rtl="0"/>
          <a:r>
            <a:rPr lang="en-GB"/>
            <a:t>Like participating in a variety of tasks. </a:t>
          </a:r>
        </a:p>
      </dgm:t>
    </dgm:pt>
    <dgm:pt modelId="{CD2FCC3C-C602-4585-8521-59E25F570E2C}" type="parTrans" cxnId="{E8B711E4-04C4-4C51-8306-5FF24A86E856}">
      <dgm:prSet/>
      <dgm:spPr/>
      <dgm:t>
        <a:bodyPr/>
        <a:lstStyle/>
        <a:p>
          <a:endParaRPr lang="en-US"/>
        </a:p>
      </dgm:t>
    </dgm:pt>
    <dgm:pt modelId="{FD555B33-C049-4D05-8F0C-8B488EB35C45}" type="sibTrans" cxnId="{E8B711E4-04C4-4C51-8306-5FF24A86E856}">
      <dgm:prSet/>
      <dgm:spPr/>
      <dgm:t>
        <a:bodyPr/>
        <a:lstStyle/>
        <a:p>
          <a:endParaRPr lang="en-US"/>
        </a:p>
      </dgm:t>
    </dgm:pt>
    <dgm:pt modelId="{5A183B4E-FAAA-41AE-AC2B-68E6F16C5329}">
      <dgm:prSet/>
      <dgm:spPr/>
      <dgm:t>
        <a:bodyPr/>
        <a:lstStyle/>
        <a:p>
          <a:pPr rtl="0"/>
          <a:r>
            <a:rPr lang="en-GB" dirty="0"/>
            <a:t>Are often impatient with long, slow jobs. </a:t>
          </a:r>
        </a:p>
      </dgm:t>
    </dgm:pt>
    <dgm:pt modelId="{F1D80EDF-15FB-4B46-9C73-6A7A58C7A784}" type="parTrans" cxnId="{62067868-E24C-4CC2-AE7F-79BC579594DF}">
      <dgm:prSet/>
      <dgm:spPr/>
      <dgm:t>
        <a:bodyPr/>
        <a:lstStyle/>
        <a:p>
          <a:endParaRPr lang="en-US"/>
        </a:p>
      </dgm:t>
    </dgm:pt>
    <dgm:pt modelId="{E7A3332F-89F4-43C3-9A64-D6419DA78296}" type="sibTrans" cxnId="{62067868-E24C-4CC2-AE7F-79BC579594DF}">
      <dgm:prSet/>
      <dgm:spPr/>
      <dgm:t>
        <a:bodyPr/>
        <a:lstStyle/>
        <a:p>
          <a:endParaRPr lang="en-US"/>
        </a:p>
      </dgm:t>
    </dgm:pt>
    <dgm:pt modelId="{B1CDF9A4-66B6-4F9A-BEEC-8F9C123BC5E0}">
      <dgm:prSet/>
      <dgm:spPr/>
      <dgm:t>
        <a:bodyPr/>
        <a:lstStyle/>
        <a:p>
          <a:pPr rtl="0"/>
          <a:r>
            <a:rPr lang="en-GB"/>
            <a:t>Are interested in the activities of their work and in how other people do them. </a:t>
          </a:r>
        </a:p>
      </dgm:t>
    </dgm:pt>
    <dgm:pt modelId="{64411789-25B7-42CE-AC51-643E993DE60D}" type="parTrans" cxnId="{FFB582C4-E20B-4CA4-9B83-C2AF4621946B}">
      <dgm:prSet/>
      <dgm:spPr/>
      <dgm:t>
        <a:bodyPr/>
        <a:lstStyle/>
        <a:p>
          <a:endParaRPr lang="en-US"/>
        </a:p>
      </dgm:t>
    </dgm:pt>
    <dgm:pt modelId="{41808B44-8C78-4DBC-9DD3-E5E6EA52B8C1}" type="sibTrans" cxnId="{FFB582C4-E20B-4CA4-9B83-C2AF4621946B}">
      <dgm:prSet/>
      <dgm:spPr/>
      <dgm:t>
        <a:bodyPr/>
        <a:lstStyle/>
        <a:p>
          <a:endParaRPr lang="en-US"/>
        </a:p>
      </dgm:t>
    </dgm:pt>
    <dgm:pt modelId="{FAB3922B-D3FE-4B0B-98A3-DDCE1DE36FDD}">
      <dgm:prSet/>
      <dgm:spPr/>
      <dgm:t>
        <a:bodyPr/>
        <a:lstStyle/>
        <a:p>
          <a:pPr rtl="0"/>
          <a:r>
            <a:rPr lang="en-GB" dirty="0"/>
            <a:t>Act quickly, sometimes without thinking. </a:t>
          </a:r>
        </a:p>
      </dgm:t>
    </dgm:pt>
    <dgm:pt modelId="{74D2FA00-F1BD-4B65-8C35-57F446BF885B}" type="parTrans" cxnId="{8D7160DF-67CB-40B5-B85A-E211274F63AF}">
      <dgm:prSet/>
      <dgm:spPr/>
      <dgm:t>
        <a:bodyPr/>
        <a:lstStyle/>
        <a:p>
          <a:endParaRPr lang="en-US"/>
        </a:p>
      </dgm:t>
    </dgm:pt>
    <dgm:pt modelId="{976A6EE4-A733-4745-9E97-8F2FED3D2987}" type="sibTrans" cxnId="{8D7160DF-67CB-40B5-B85A-E211274F63AF}">
      <dgm:prSet/>
      <dgm:spPr/>
      <dgm:t>
        <a:bodyPr/>
        <a:lstStyle/>
        <a:p>
          <a:endParaRPr lang="en-US"/>
        </a:p>
      </dgm:t>
    </dgm:pt>
    <dgm:pt modelId="{54DDB244-A551-469E-BDE3-BBEC9D3E3007}">
      <dgm:prSet/>
      <dgm:spPr/>
      <dgm:t>
        <a:bodyPr/>
        <a:lstStyle/>
        <a:p>
          <a:pPr rtl="0"/>
          <a:r>
            <a:rPr lang="en-GB"/>
            <a:t>Find phone calls a welcome diversion when working on a task. </a:t>
          </a:r>
        </a:p>
      </dgm:t>
    </dgm:pt>
    <dgm:pt modelId="{03DBFCBE-642E-4675-AD4F-29C5891FD164}" type="parTrans" cxnId="{EC4C74DD-F754-4606-AB49-4849CB65CD8D}">
      <dgm:prSet/>
      <dgm:spPr/>
      <dgm:t>
        <a:bodyPr/>
        <a:lstStyle/>
        <a:p>
          <a:endParaRPr lang="en-US"/>
        </a:p>
      </dgm:t>
    </dgm:pt>
    <dgm:pt modelId="{8476DE61-FBB6-4BCD-87AB-CB4A5638E16B}" type="sibTrans" cxnId="{EC4C74DD-F754-4606-AB49-4849CB65CD8D}">
      <dgm:prSet/>
      <dgm:spPr/>
      <dgm:t>
        <a:bodyPr/>
        <a:lstStyle/>
        <a:p>
          <a:endParaRPr lang="en-US"/>
        </a:p>
      </dgm:t>
    </dgm:pt>
    <dgm:pt modelId="{3410F429-EE84-4478-A213-97975AACA248}">
      <dgm:prSet/>
      <dgm:spPr/>
      <dgm:t>
        <a:bodyPr/>
        <a:lstStyle/>
        <a:p>
          <a:pPr rtl="0"/>
          <a:r>
            <a:rPr lang="en-GB"/>
            <a:t>Develop ideas by discussing them with others</a:t>
          </a:r>
        </a:p>
      </dgm:t>
    </dgm:pt>
    <dgm:pt modelId="{3D533275-DAFD-4AE9-A2CA-026024E0A348}" type="parTrans" cxnId="{A7F6B138-17A4-4285-963B-E0C15E57CB06}">
      <dgm:prSet/>
      <dgm:spPr/>
      <dgm:t>
        <a:bodyPr/>
        <a:lstStyle/>
        <a:p>
          <a:endParaRPr lang="en-US"/>
        </a:p>
      </dgm:t>
    </dgm:pt>
    <dgm:pt modelId="{418B0CD9-9B57-4A02-8215-FC459161E4FD}" type="sibTrans" cxnId="{A7F6B138-17A4-4285-963B-E0C15E57CB06}">
      <dgm:prSet/>
      <dgm:spPr/>
      <dgm:t>
        <a:bodyPr/>
        <a:lstStyle/>
        <a:p>
          <a:endParaRPr lang="en-US"/>
        </a:p>
      </dgm:t>
    </dgm:pt>
    <dgm:pt modelId="{955E65E5-C829-4294-A386-F02AE98039E4}">
      <dgm:prSet/>
      <dgm:spPr/>
      <dgm:t>
        <a:bodyPr/>
        <a:lstStyle/>
        <a:p>
          <a:pPr rtl="0"/>
          <a:r>
            <a:rPr lang="en-GB"/>
            <a:t>Like having people around and working on teams. </a:t>
          </a:r>
        </a:p>
      </dgm:t>
    </dgm:pt>
    <dgm:pt modelId="{A79AAC25-81F3-47F9-9E2C-09D3A35FEE1E}" type="parTrans" cxnId="{012911A5-53A0-4D58-AA7B-EC2F74E67854}">
      <dgm:prSet/>
      <dgm:spPr/>
      <dgm:t>
        <a:bodyPr/>
        <a:lstStyle/>
        <a:p>
          <a:endParaRPr lang="en-US"/>
        </a:p>
      </dgm:t>
    </dgm:pt>
    <dgm:pt modelId="{A694701B-0E1A-4F7D-ACD6-0E35E0124997}" type="sibTrans" cxnId="{012911A5-53A0-4D58-AA7B-EC2F74E67854}">
      <dgm:prSet/>
      <dgm:spPr/>
      <dgm:t>
        <a:bodyPr/>
        <a:lstStyle/>
        <a:p>
          <a:endParaRPr lang="en-US"/>
        </a:p>
      </dgm:t>
    </dgm:pt>
    <dgm:pt modelId="{A808C039-FC4B-491D-8CE4-FC0ADAC6A4C3}">
      <dgm:prSet/>
      <dgm:spPr/>
      <dgm:t>
        <a:bodyPr/>
        <a:lstStyle/>
        <a:p>
          <a:pPr rtl="0"/>
          <a:endParaRPr lang="en-GB" dirty="0"/>
        </a:p>
      </dgm:t>
    </dgm:pt>
    <dgm:pt modelId="{95C0971B-4143-4DAB-AFF0-A92F0DFDFD65}" type="parTrans" cxnId="{DF4B1A21-1EFF-4465-8DE2-44C16A460CE4}">
      <dgm:prSet/>
      <dgm:spPr/>
      <dgm:t>
        <a:bodyPr/>
        <a:lstStyle/>
        <a:p>
          <a:endParaRPr lang="en-US"/>
        </a:p>
      </dgm:t>
    </dgm:pt>
    <dgm:pt modelId="{615492D8-2BC5-4B66-A907-164CF972A532}" type="sibTrans" cxnId="{DF4B1A21-1EFF-4465-8DE2-44C16A460CE4}">
      <dgm:prSet/>
      <dgm:spPr/>
      <dgm:t>
        <a:bodyPr/>
        <a:lstStyle/>
        <a:p>
          <a:endParaRPr lang="en-US"/>
        </a:p>
      </dgm:t>
    </dgm:pt>
    <dgm:pt modelId="{0A765B03-B65E-44AA-A3E1-658D6B1DF7D1}" type="pres">
      <dgm:prSet presAssocID="{1C935D6C-3461-49BD-BB4E-0CC7D1153F47}" presName="vert0" presStyleCnt="0">
        <dgm:presLayoutVars>
          <dgm:dir/>
          <dgm:animOne val="branch"/>
          <dgm:animLvl val="lvl"/>
        </dgm:presLayoutVars>
      </dgm:prSet>
      <dgm:spPr/>
    </dgm:pt>
    <dgm:pt modelId="{3EF9F888-D717-477F-8CC4-0AE63AF5E2F5}" type="pres">
      <dgm:prSet presAssocID="{93B909E0-5347-4B05-9AF8-1439AD7FF2D1}" presName="thickLine" presStyleLbl="alignNode1" presStyleIdx="0" presStyleCnt="8"/>
      <dgm:spPr/>
    </dgm:pt>
    <dgm:pt modelId="{6EDCF8DF-EB91-4384-BBB5-881ED9E9B96E}" type="pres">
      <dgm:prSet presAssocID="{93B909E0-5347-4B05-9AF8-1439AD7FF2D1}" presName="horz1" presStyleCnt="0"/>
      <dgm:spPr/>
    </dgm:pt>
    <dgm:pt modelId="{8F20664C-A7BA-4D6E-A392-04A9E2388F77}" type="pres">
      <dgm:prSet presAssocID="{93B909E0-5347-4B05-9AF8-1439AD7FF2D1}" presName="tx1" presStyleLbl="revTx" presStyleIdx="0" presStyleCnt="8"/>
      <dgm:spPr/>
    </dgm:pt>
    <dgm:pt modelId="{3322100D-67E3-4C08-9DE4-5BEFCF782193}" type="pres">
      <dgm:prSet presAssocID="{93B909E0-5347-4B05-9AF8-1439AD7FF2D1}" presName="vert1" presStyleCnt="0"/>
      <dgm:spPr/>
    </dgm:pt>
    <dgm:pt modelId="{099B68AD-A2CC-414C-B1D3-987FB7E9599A}" type="pres">
      <dgm:prSet presAssocID="{5A183B4E-FAAA-41AE-AC2B-68E6F16C5329}" presName="thickLine" presStyleLbl="alignNode1" presStyleIdx="1" presStyleCnt="8"/>
      <dgm:spPr/>
    </dgm:pt>
    <dgm:pt modelId="{BB4E83AC-51DC-4624-BCA9-497A3BC4752A}" type="pres">
      <dgm:prSet presAssocID="{5A183B4E-FAAA-41AE-AC2B-68E6F16C5329}" presName="horz1" presStyleCnt="0"/>
      <dgm:spPr/>
    </dgm:pt>
    <dgm:pt modelId="{44EE78E3-6AD0-4B9A-A96A-FBB5345A88B4}" type="pres">
      <dgm:prSet presAssocID="{5A183B4E-FAAA-41AE-AC2B-68E6F16C5329}" presName="tx1" presStyleLbl="revTx" presStyleIdx="1" presStyleCnt="8"/>
      <dgm:spPr/>
    </dgm:pt>
    <dgm:pt modelId="{C91DAD66-4431-41BC-91B3-2FA6F8983B98}" type="pres">
      <dgm:prSet presAssocID="{5A183B4E-FAAA-41AE-AC2B-68E6F16C5329}" presName="vert1" presStyleCnt="0"/>
      <dgm:spPr/>
    </dgm:pt>
    <dgm:pt modelId="{83097186-DC9D-4AD5-96A7-3D91CD0CB2F8}" type="pres">
      <dgm:prSet presAssocID="{B1CDF9A4-66B6-4F9A-BEEC-8F9C123BC5E0}" presName="thickLine" presStyleLbl="alignNode1" presStyleIdx="2" presStyleCnt="8"/>
      <dgm:spPr/>
    </dgm:pt>
    <dgm:pt modelId="{1A340200-A7A1-4743-A3B4-B86EF5B09A1E}" type="pres">
      <dgm:prSet presAssocID="{B1CDF9A4-66B6-4F9A-BEEC-8F9C123BC5E0}" presName="horz1" presStyleCnt="0"/>
      <dgm:spPr/>
    </dgm:pt>
    <dgm:pt modelId="{373429AB-6540-46E5-9888-8BE59C0E7248}" type="pres">
      <dgm:prSet presAssocID="{B1CDF9A4-66B6-4F9A-BEEC-8F9C123BC5E0}" presName="tx1" presStyleLbl="revTx" presStyleIdx="2" presStyleCnt="8"/>
      <dgm:spPr/>
    </dgm:pt>
    <dgm:pt modelId="{C7693E3C-4D5F-4F3E-8C00-E1A465615135}" type="pres">
      <dgm:prSet presAssocID="{B1CDF9A4-66B6-4F9A-BEEC-8F9C123BC5E0}" presName="vert1" presStyleCnt="0"/>
      <dgm:spPr/>
    </dgm:pt>
    <dgm:pt modelId="{B46712F3-DFFE-4865-8CEE-403241A80FC0}" type="pres">
      <dgm:prSet presAssocID="{FAB3922B-D3FE-4B0B-98A3-DDCE1DE36FDD}" presName="thickLine" presStyleLbl="alignNode1" presStyleIdx="3" presStyleCnt="8"/>
      <dgm:spPr/>
    </dgm:pt>
    <dgm:pt modelId="{6D8E13E2-B081-4426-B1F0-E80086E6A7E8}" type="pres">
      <dgm:prSet presAssocID="{FAB3922B-D3FE-4B0B-98A3-DDCE1DE36FDD}" presName="horz1" presStyleCnt="0"/>
      <dgm:spPr/>
    </dgm:pt>
    <dgm:pt modelId="{C717BB91-D897-43E5-B7EA-438DEA357851}" type="pres">
      <dgm:prSet presAssocID="{FAB3922B-D3FE-4B0B-98A3-DDCE1DE36FDD}" presName="tx1" presStyleLbl="revTx" presStyleIdx="3" presStyleCnt="8"/>
      <dgm:spPr/>
    </dgm:pt>
    <dgm:pt modelId="{E66F7BD1-FB66-46E4-B902-F72AC7FA5007}" type="pres">
      <dgm:prSet presAssocID="{FAB3922B-D3FE-4B0B-98A3-DDCE1DE36FDD}" presName="vert1" presStyleCnt="0"/>
      <dgm:spPr/>
    </dgm:pt>
    <dgm:pt modelId="{BB65FD06-8CF2-4B9F-ABDE-649FA729BB21}" type="pres">
      <dgm:prSet presAssocID="{54DDB244-A551-469E-BDE3-BBEC9D3E3007}" presName="thickLine" presStyleLbl="alignNode1" presStyleIdx="4" presStyleCnt="8"/>
      <dgm:spPr/>
    </dgm:pt>
    <dgm:pt modelId="{BFBAEA5A-D16D-495D-B795-058FCA0C3CBF}" type="pres">
      <dgm:prSet presAssocID="{54DDB244-A551-469E-BDE3-BBEC9D3E3007}" presName="horz1" presStyleCnt="0"/>
      <dgm:spPr/>
    </dgm:pt>
    <dgm:pt modelId="{8B8EAAB2-1878-4D36-BFB5-FD597FE45196}" type="pres">
      <dgm:prSet presAssocID="{54DDB244-A551-469E-BDE3-BBEC9D3E3007}" presName="tx1" presStyleLbl="revTx" presStyleIdx="4" presStyleCnt="8"/>
      <dgm:spPr/>
    </dgm:pt>
    <dgm:pt modelId="{2BFADEF7-7A58-44BB-AB21-7F438DE60367}" type="pres">
      <dgm:prSet presAssocID="{54DDB244-A551-469E-BDE3-BBEC9D3E3007}" presName="vert1" presStyleCnt="0"/>
      <dgm:spPr/>
    </dgm:pt>
    <dgm:pt modelId="{6262051C-9F8D-428D-B1DA-2B8023FCFC3E}" type="pres">
      <dgm:prSet presAssocID="{3410F429-EE84-4478-A213-97975AACA248}" presName="thickLine" presStyleLbl="alignNode1" presStyleIdx="5" presStyleCnt="8"/>
      <dgm:spPr/>
    </dgm:pt>
    <dgm:pt modelId="{F8E48903-13A5-4437-B5FC-9B33880FAE1F}" type="pres">
      <dgm:prSet presAssocID="{3410F429-EE84-4478-A213-97975AACA248}" presName="horz1" presStyleCnt="0"/>
      <dgm:spPr/>
    </dgm:pt>
    <dgm:pt modelId="{829C40A9-3E3B-47DD-A580-4B9FB482C20F}" type="pres">
      <dgm:prSet presAssocID="{3410F429-EE84-4478-A213-97975AACA248}" presName="tx1" presStyleLbl="revTx" presStyleIdx="5" presStyleCnt="8"/>
      <dgm:spPr/>
    </dgm:pt>
    <dgm:pt modelId="{B7D1DAFE-4B5D-431A-9512-DB0CB312AC11}" type="pres">
      <dgm:prSet presAssocID="{3410F429-EE84-4478-A213-97975AACA248}" presName="vert1" presStyleCnt="0"/>
      <dgm:spPr/>
    </dgm:pt>
    <dgm:pt modelId="{A055E7B6-6346-40FD-B074-AC2B160E627E}" type="pres">
      <dgm:prSet presAssocID="{955E65E5-C829-4294-A386-F02AE98039E4}" presName="thickLine" presStyleLbl="alignNode1" presStyleIdx="6" presStyleCnt="8"/>
      <dgm:spPr/>
    </dgm:pt>
    <dgm:pt modelId="{BB5BF5E2-206C-44DF-A8DC-A113523E67EF}" type="pres">
      <dgm:prSet presAssocID="{955E65E5-C829-4294-A386-F02AE98039E4}" presName="horz1" presStyleCnt="0"/>
      <dgm:spPr/>
    </dgm:pt>
    <dgm:pt modelId="{8F60C495-80B6-4272-BE31-EE23581D6088}" type="pres">
      <dgm:prSet presAssocID="{955E65E5-C829-4294-A386-F02AE98039E4}" presName="tx1" presStyleLbl="revTx" presStyleIdx="6" presStyleCnt="8"/>
      <dgm:spPr/>
    </dgm:pt>
    <dgm:pt modelId="{E0BE4EDF-F743-4940-A734-FB65CBC4E18E}" type="pres">
      <dgm:prSet presAssocID="{955E65E5-C829-4294-A386-F02AE98039E4}" presName="vert1" presStyleCnt="0"/>
      <dgm:spPr/>
    </dgm:pt>
    <dgm:pt modelId="{0AE49196-7CEA-4E5C-ACA5-EEDD11489A47}" type="pres">
      <dgm:prSet presAssocID="{A808C039-FC4B-491D-8CE4-FC0ADAC6A4C3}" presName="thickLine" presStyleLbl="alignNode1" presStyleIdx="7" presStyleCnt="8"/>
      <dgm:spPr/>
    </dgm:pt>
    <dgm:pt modelId="{DEC75CF7-8CFD-495B-BE66-2DDD23D5B549}" type="pres">
      <dgm:prSet presAssocID="{A808C039-FC4B-491D-8CE4-FC0ADAC6A4C3}" presName="horz1" presStyleCnt="0"/>
      <dgm:spPr/>
    </dgm:pt>
    <dgm:pt modelId="{64C00059-C02F-43A7-83BA-84F0C836AAAB}" type="pres">
      <dgm:prSet presAssocID="{A808C039-FC4B-491D-8CE4-FC0ADAC6A4C3}" presName="tx1" presStyleLbl="revTx" presStyleIdx="7" presStyleCnt="8"/>
      <dgm:spPr/>
    </dgm:pt>
    <dgm:pt modelId="{78397A8E-E245-4D8B-8DE0-9A5847CF7235}" type="pres">
      <dgm:prSet presAssocID="{A808C039-FC4B-491D-8CE4-FC0ADAC6A4C3}" presName="vert1" presStyleCnt="0"/>
      <dgm:spPr/>
    </dgm:pt>
  </dgm:ptLst>
  <dgm:cxnLst>
    <dgm:cxn modelId="{82BFAA18-71BE-4C3F-942D-DEFFC6458C3C}" type="presOf" srcId="{54DDB244-A551-469E-BDE3-BBEC9D3E3007}" destId="{8B8EAAB2-1878-4D36-BFB5-FD597FE45196}" srcOrd="0" destOrd="0" presId="urn:microsoft.com/office/officeart/2008/layout/LinedList"/>
    <dgm:cxn modelId="{DF98511D-091F-4EBC-8961-DEA0AB5EEFAA}" type="presOf" srcId="{A808C039-FC4B-491D-8CE4-FC0ADAC6A4C3}" destId="{64C00059-C02F-43A7-83BA-84F0C836AAAB}" srcOrd="0" destOrd="0" presId="urn:microsoft.com/office/officeart/2008/layout/LinedList"/>
    <dgm:cxn modelId="{DF4B1A21-1EFF-4465-8DE2-44C16A460CE4}" srcId="{1C935D6C-3461-49BD-BB4E-0CC7D1153F47}" destId="{A808C039-FC4B-491D-8CE4-FC0ADAC6A4C3}" srcOrd="7" destOrd="0" parTransId="{95C0971B-4143-4DAB-AFF0-A92F0DFDFD65}" sibTransId="{615492D8-2BC5-4B66-A907-164CF972A532}"/>
    <dgm:cxn modelId="{A7F6B138-17A4-4285-963B-E0C15E57CB06}" srcId="{1C935D6C-3461-49BD-BB4E-0CC7D1153F47}" destId="{3410F429-EE84-4478-A213-97975AACA248}" srcOrd="5" destOrd="0" parTransId="{3D533275-DAFD-4AE9-A2CA-026024E0A348}" sibTransId="{418B0CD9-9B57-4A02-8215-FC459161E4FD}"/>
    <dgm:cxn modelId="{3D904860-947F-46D3-9D75-FF9824491FE4}" type="presOf" srcId="{5A183B4E-FAAA-41AE-AC2B-68E6F16C5329}" destId="{44EE78E3-6AD0-4B9A-A96A-FBB5345A88B4}" srcOrd="0" destOrd="0" presId="urn:microsoft.com/office/officeart/2008/layout/LinedList"/>
    <dgm:cxn modelId="{0F59B864-002F-4873-9654-23769FBA4243}" type="presOf" srcId="{955E65E5-C829-4294-A386-F02AE98039E4}" destId="{8F60C495-80B6-4272-BE31-EE23581D6088}" srcOrd="0" destOrd="0" presId="urn:microsoft.com/office/officeart/2008/layout/LinedList"/>
    <dgm:cxn modelId="{62067868-E24C-4CC2-AE7F-79BC579594DF}" srcId="{1C935D6C-3461-49BD-BB4E-0CC7D1153F47}" destId="{5A183B4E-FAAA-41AE-AC2B-68E6F16C5329}" srcOrd="1" destOrd="0" parTransId="{F1D80EDF-15FB-4B46-9C73-6A7A58C7A784}" sibTransId="{E7A3332F-89F4-43C3-9A64-D6419DA78296}"/>
    <dgm:cxn modelId="{D5F5AA6B-963C-4A5F-BC8A-EA75E2E1995E}" type="presOf" srcId="{B1CDF9A4-66B6-4F9A-BEEC-8F9C123BC5E0}" destId="{373429AB-6540-46E5-9888-8BE59C0E7248}" srcOrd="0" destOrd="0" presId="urn:microsoft.com/office/officeart/2008/layout/LinedList"/>
    <dgm:cxn modelId="{A6334276-5A91-4CE3-A3CF-962DAEBD4833}" type="presOf" srcId="{93B909E0-5347-4B05-9AF8-1439AD7FF2D1}" destId="{8F20664C-A7BA-4D6E-A392-04A9E2388F77}" srcOrd="0" destOrd="0" presId="urn:microsoft.com/office/officeart/2008/layout/LinedList"/>
    <dgm:cxn modelId="{6BE7A67D-99DA-4804-8CD5-69A235BBF189}" type="presOf" srcId="{3410F429-EE84-4478-A213-97975AACA248}" destId="{829C40A9-3E3B-47DD-A580-4B9FB482C20F}" srcOrd="0" destOrd="0" presId="urn:microsoft.com/office/officeart/2008/layout/LinedList"/>
    <dgm:cxn modelId="{012911A5-53A0-4D58-AA7B-EC2F74E67854}" srcId="{1C935D6C-3461-49BD-BB4E-0CC7D1153F47}" destId="{955E65E5-C829-4294-A386-F02AE98039E4}" srcOrd="6" destOrd="0" parTransId="{A79AAC25-81F3-47F9-9E2C-09D3A35FEE1E}" sibTransId="{A694701B-0E1A-4F7D-ACD6-0E35E0124997}"/>
    <dgm:cxn modelId="{8225F7A6-894B-4BCE-AFAB-BE59C6D3A0C8}" type="presOf" srcId="{FAB3922B-D3FE-4B0B-98A3-DDCE1DE36FDD}" destId="{C717BB91-D897-43E5-B7EA-438DEA357851}" srcOrd="0" destOrd="0" presId="urn:microsoft.com/office/officeart/2008/layout/LinedList"/>
    <dgm:cxn modelId="{732380C1-F8EE-463E-AAE8-E04EC158EBBB}" type="presOf" srcId="{1C935D6C-3461-49BD-BB4E-0CC7D1153F47}" destId="{0A765B03-B65E-44AA-A3E1-658D6B1DF7D1}" srcOrd="0" destOrd="0" presId="urn:microsoft.com/office/officeart/2008/layout/LinedList"/>
    <dgm:cxn modelId="{FFB582C4-E20B-4CA4-9B83-C2AF4621946B}" srcId="{1C935D6C-3461-49BD-BB4E-0CC7D1153F47}" destId="{B1CDF9A4-66B6-4F9A-BEEC-8F9C123BC5E0}" srcOrd="2" destOrd="0" parTransId="{64411789-25B7-42CE-AC51-643E993DE60D}" sibTransId="{41808B44-8C78-4DBC-9DD3-E5E6EA52B8C1}"/>
    <dgm:cxn modelId="{EC4C74DD-F754-4606-AB49-4849CB65CD8D}" srcId="{1C935D6C-3461-49BD-BB4E-0CC7D1153F47}" destId="{54DDB244-A551-469E-BDE3-BBEC9D3E3007}" srcOrd="4" destOrd="0" parTransId="{03DBFCBE-642E-4675-AD4F-29C5891FD164}" sibTransId="{8476DE61-FBB6-4BCD-87AB-CB4A5638E16B}"/>
    <dgm:cxn modelId="{8D7160DF-67CB-40B5-B85A-E211274F63AF}" srcId="{1C935D6C-3461-49BD-BB4E-0CC7D1153F47}" destId="{FAB3922B-D3FE-4B0B-98A3-DDCE1DE36FDD}" srcOrd="3" destOrd="0" parTransId="{74D2FA00-F1BD-4B65-8C35-57F446BF885B}" sibTransId="{976A6EE4-A733-4745-9E97-8F2FED3D2987}"/>
    <dgm:cxn modelId="{E8B711E4-04C4-4C51-8306-5FF24A86E856}" srcId="{1C935D6C-3461-49BD-BB4E-0CC7D1153F47}" destId="{93B909E0-5347-4B05-9AF8-1439AD7FF2D1}" srcOrd="0" destOrd="0" parTransId="{CD2FCC3C-C602-4585-8521-59E25F570E2C}" sibTransId="{FD555B33-C049-4D05-8F0C-8B488EB35C45}"/>
    <dgm:cxn modelId="{74A773DC-FCBC-4A30-9A44-3A28EE0EB26B}" type="presParOf" srcId="{0A765B03-B65E-44AA-A3E1-658D6B1DF7D1}" destId="{3EF9F888-D717-477F-8CC4-0AE63AF5E2F5}" srcOrd="0" destOrd="0" presId="urn:microsoft.com/office/officeart/2008/layout/LinedList"/>
    <dgm:cxn modelId="{03BC6D32-376A-4A90-BC1A-CFFAD5829A30}" type="presParOf" srcId="{0A765B03-B65E-44AA-A3E1-658D6B1DF7D1}" destId="{6EDCF8DF-EB91-4384-BBB5-881ED9E9B96E}" srcOrd="1" destOrd="0" presId="urn:microsoft.com/office/officeart/2008/layout/LinedList"/>
    <dgm:cxn modelId="{7427C91C-AC6A-4FF4-8889-A79948B73FE1}" type="presParOf" srcId="{6EDCF8DF-EB91-4384-BBB5-881ED9E9B96E}" destId="{8F20664C-A7BA-4D6E-A392-04A9E2388F77}" srcOrd="0" destOrd="0" presId="urn:microsoft.com/office/officeart/2008/layout/LinedList"/>
    <dgm:cxn modelId="{A50FC870-EEB7-4073-9084-2A9AED60623F}" type="presParOf" srcId="{6EDCF8DF-EB91-4384-BBB5-881ED9E9B96E}" destId="{3322100D-67E3-4C08-9DE4-5BEFCF782193}" srcOrd="1" destOrd="0" presId="urn:microsoft.com/office/officeart/2008/layout/LinedList"/>
    <dgm:cxn modelId="{6B597431-9944-4B11-A608-DDD3DEE75E22}" type="presParOf" srcId="{0A765B03-B65E-44AA-A3E1-658D6B1DF7D1}" destId="{099B68AD-A2CC-414C-B1D3-987FB7E9599A}" srcOrd="2" destOrd="0" presId="urn:microsoft.com/office/officeart/2008/layout/LinedList"/>
    <dgm:cxn modelId="{5964B16D-85CD-41A2-A83E-FABA544BC33C}" type="presParOf" srcId="{0A765B03-B65E-44AA-A3E1-658D6B1DF7D1}" destId="{BB4E83AC-51DC-4624-BCA9-497A3BC4752A}" srcOrd="3" destOrd="0" presId="urn:microsoft.com/office/officeart/2008/layout/LinedList"/>
    <dgm:cxn modelId="{DA7059C7-2B22-483A-89F2-DB526E5C088F}" type="presParOf" srcId="{BB4E83AC-51DC-4624-BCA9-497A3BC4752A}" destId="{44EE78E3-6AD0-4B9A-A96A-FBB5345A88B4}" srcOrd="0" destOrd="0" presId="urn:microsoft.com/office/officeart/2008/layout/LinedList"/>
    <dgm:cxn modelId="{D0C507C2-BADD-4FC2-8C28-CC6A7C12E015}" type="presParOf" srcId="{BB4E83AC-51DC-4624-BCA9-497A3BC4752A}" destId="{C91DAD66-4431-41BC-91B3-2FA6F8983B98}" srcOrd="1" destOrd="0" presId="urn:microsoft.com/office/officeart/2008/layout/LinedList"/>
    <dgm:cxn modelId="{F4CC8A1B-567F-45B5-A4A3-0ED8696EDC25}" type="presParOf" srcId="{0A765B03-B65E-44AA-A3E1-658D6B1DF7D1}" destId="{83097186-DC9D-4AD5-96A7-3D91CD0CB2F8}" srcOrd="4" destOrd="0" presId="urn:microsoft.com/office/officeart/2008/layout/LinedList"/>
    <dgm:cxn modelId="{95D16DC3-C688-4F93-B540-BD8A26B03222}" type="presParOf" srcId="{0A765B03-B65E-44AA-A3E1-658D6B1DF7D1}" destId="{1A340200-A7A1-4743-A3B4-B86EF5B09A1E}" srcOrd="5" destOrd="0" presId="urn:microsoft.com/office/officeart/2008/layout/LinedList"/>
    <dgm:cxn modelId="{7CA14165-B890-4B07-89BC-2DEA62AAB6E0}" type="presParOf" srcId="{1A340200-A7A1-4743-A3B4-B86EF5B09A1E}" destId="{373429AB-6540-46E5-9888-8BE59C0E7248}" srcOrd="0" destOrd="0" presId="urn:microsoft.com/office/officeart/2008/layout/LinedList"/>
    <dgm:cxn modelId="{8E868595-A5AF-4BFE-BFF1-CE3CF9EE5AFF}" type="presParOf" srcId="{1A340200-A7A1-4743-A3B4-B86EF5B09A1E}" destId="{C7693E3C-4D5F-4F3E-8C00-E1A465615135}" srcOrd="1" destOrd="0" presId="urn:microsoft.com/office/officeart/2008/layout/LinedList"/>
    <dgm:cxn modelId="{AC66E469-BF5B-4485-B181-EBB95CFBDF1B}" type="presParOf" srcId="{0A765B03-B65E-44AA-A3E1-658D6B1DF7D1}" destId="{B46712F3-DFFE-4865-8CEE-403241A80FC0}" srcOrd="6" destOrd="0" presId="urn:microsoft.com/office/officeart/2008/layout/LinedList"/>
    <dgm:cxn modelId="{57A8842F-42F6-47D8-8327-174001762B31}" type="presParOf" srcId="{0A765B03-B65E-44AA-A3E1-658D6B1DF7D1}" destId="{6D8E13E2-B081-4426-B1F0-E80086E6A7E8}" srcOrd="7" destOrd="0" presId="urn:microsoft.com/office/officeart/2008/layout/LinedList"/>
    <dgm:cxn modelId="{4C78ED4E-FFEB-41AC-A4B6-77F0945A05D1}" type="presParOf" srcId="{6D8E13E2-B081-4426-B1F0-E80086E6A7E8}" destId="{C717BB91-D897-43E5-B7EA-438DEA357851}" srcOrd="0" destOrd="0" presId="urn:microsoft.com/office/officeart/2008/layout/LinedList"/>
    <dgm:cxn modelId="{24E0DB0B-D796-4751-B69B-50EE2054EE8D}" type="presParOf" srcId="{6D8E13E2-B081-4426-B1F0-E80086E6A7E8}" destId="{E66F7BD1-FB66-46E4-B902-F72AC7FA5007}" srcOrd="1" destOrd="0" presId="urn:microsoft.com/office/officeart/2008/layout/LinedList"/>
    <dgm:cxn modelId="{69E6A090-76FA-487D-867A-56D848D284C4}" type="presParOf" srcId="{0A765B03-B65E-44AA-A3E1-658D6B1DF7D1}" destId="{BB65FD06-8CF2-4B9F-ABDE-649FA729BB21}" srcOrd="8" destOrd="0" presId="urn:microsoft.com/office/officeart/2008/layout/LinedList"/>
    <dgm:cxn modelId="{535DD6BA-41CB-45AB-B912-574888C9AD60}" type="presParOf" srcId="{0A765B03-B65E-44AA-A3E1-658D6B1DF7D1}" destId="{BFBAEA5A-D16D-495D-B795-058FCA0C3CBF}" srcOrd="9" destOrd="0" presId="urn:microsoft.com/office/officeart/2008/layout/LinedList"/>
    <dgm:cxn modelId="{4B1F8146-3478-48A9-8CC5-68D4BE6D6919}" type="presParOf" srcId="{BFBAEA5A-D16D-495D-B795-058FCA0C3CBF}" destId="{8B8EAAB2-1878-4D36-BFB5-FD597FE45196}" srcOrd="0" destOrd="0" presId="urn:microsoft.com/office/officeart/2008/layout/LinedList"/>
    <dgm:cxn modelId="{0091D797-07FB-42A4-9655-0B29E499E1ED}" type="presParOf" srcId="{BFBAEA5A-D16D-495D-B795-058FCA0C3CBF}" destId="{2BFADEF7-7A58-44BB-AB21-7F438DE60367}" srcOrd="1" destOrd="0" presId="urn:microsoft.com/office/officeart/2008/layout/LinedList"/>
    <dgm:cxn modelId="{2A186B3A-B9F6-422D-8D33-0A928C618263}" type="presParOf" srcId="{0A765B03-B65E-44AA-A3E1-658D6B1DF7D1}" destId="{6262051C-9F8D-428D-B1DA-2B8023FCFC3E}" srcOrd="10" destOrd="0" presId="urn:microsoft.com/office/officeart/2008/layout/LinedList"/>
    <dgm:cxn modelId="{09D9F846-D128-450C-A0D6-4D3949A15D79}" type="presParOf" srcId="{0A765B03-B65E-44AA-A3E1-658D6B1DF7D1}" destId="{F8E48903-13A5-4437-B5FC-9B33880FAE1F}" srcOrd="11" destOrd="0" presId="urn:microsoft.com/office/officeart/2008/layout/LinedList"/>
    <dgm:cxn modelId="{BE7441AD-FF75-4BC0-AEE7-6F3097EF9235}" type="presParOf" srcId="{F8E48903-13A5-4437-B5FC-9B33880FAE1F}" destId="{829C40A9-3E3B-47DD-A580-4B9FB482C20F}" srcOrd="0" destOrd="0" presId="urn:microsoft.com/office/officeart/2008/layout/LinedList"/>
    <dgm:cxn modelId="{0CFEC758-E195-481A-94CF-B2D3FF7F396D}" type="presParOf" srcId="{F8E48903-13A5-4437-B5FC-9B33880FAE1F}" destId="{B7D1DAFE-4B5D-431A-9512-DB0CB312AC11}" srcOrd="1" destOrd="0" presId="urn:microsoft.com/office/officeart/2008/layout/LinedList"/>
    <dgm:cxn modelId="{D9230F8E-1C0D-4053-A541-C825B80533F6}" type="presParOf" srcId="{0A765B03-B65E-44AA-A3E1-658D6B1DF7D1}" destId="{A055E7B6-6346-40FD-B074-AC2B160E627E}" srcOrd="12" destOrd="0" presId="urn:microsoft.com/office/officeart/2008/layout/LinedList"/>
    <dgm:cxn modelId="{38113AE1-F9B3-48E6-8FE9-FB7FD1486D76}" type="presParOf" srcId="{0A765B03-B65E-44AA-A3E1-658D6B1DF7D1}" destId="{BB5BF5E2-206C-44DF-A8DC-A113523E67EF}" srcOrd="13" destOrd="0" presId="urn:microsoft.com/office/officeart/2008/layout/LinedList"/>
    <dgm:cxn modelId="{D7301463-2518-46CF-9202-23F96D1A7C26}" type="presParOf" srcId="{BB5BF5E2-206C-44DF-A8DC-A113523E67EF}" destId="{8F60C495-80B6-4272-BE31-EE23581D6088}" srcOrd="0" destOrd="0" presId="urn:microsoft.com/office/officeart/2008/layout/LinedList"/>
    <dgm:cxn modelId="{B075274B-E98D-4291-A97E-03E462D66FAE}" type="presParOf" srcId="{BB5BF5E2-206C-44DF-A8DC-A113523E67EF}" destId="{E0BE4EDF-F743-4940-A734-FB65CBC4E18E}" srcOrd="1" destOrd="0" presId="urn:microsoft.com/office/officeart/2008/layout/LinedList"/>
    <dgm:cxn modelId="{BE2E4EB9-9BBE-4870-9AD4-DA8D399BCCC4}" type="presParOf" srcId="{0A765B03-B65E-44AA-A3E1-658D6B1DF7D1}" destId="{0AE49196-7CEA-4E5C-ACA5-EEDD11489A47}" srcOrd="14" destOrd="0" presId="urn:microsoft.com/office/officeart/2008/layout/LinedList"/>
    <dgm:cxn modelId="{6519F697-FE7E-4897-981C-21D048D155F3}" type="presParOf" srcId="{0A765B03-B65E-44AA-A3E1-658D6B1DF7D1}" destId="{DEC75CF7-8CFD-495B-BE66-2DDD23D5B549}" srcOrd="15" destOrd="0" presId="urn:microsoft.com/office/officeart/2008/layout/LinedList"/>
    <dgm:cxn modelId="{9E2233DD-6C7D-4FDB-AA4A-192FDA65CC55}" type="presParOf" srcId="{DEC75CF7-8CFD-495B-BE66-2DDD23D5B549}" destId="{64C00059-C02F-43A7-83BA-84F0C836AAAB}" srcOrd="0" destOrd="0" presId="urn:microsoft.com/office/officeart/2008/layout/LinedList"/>
    <dgm:cxn modelId="{A26BB547-E875-4F11-A386-9A20B7A05F0F}" type="presParOf" srcId="{DEC75CF7-8CFD-495B-BE66-2DDD23D5B549}" destId="{78397A8E-E245-4D8B-8DE0-9A5847CF72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09882E2-3BF8-459F-8E39-A8F2936662C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535BD9-44EA-4683-BD5F-BFE980F967F1}">
      <dgm:prSet/>
      <dgm:spPr/>
      <dgm:t>
        <a:bodyPr/>
        <a:lstStyle/>
        <a:p>
          <a:pPr rtl="0"/>
          <a:r>
            <a:rPr lang="en-GB" dirty="0"/>
            <a:t>Like quiet and private space for concentration. </a:t>
          </a:r>
        </a:p>
      </dgm:t>
    </dgm:pt>
    <dgm:pt modelId="{19A66D14-19F8-42D4-A917-53EB91D64A04}" type="parTrans" cxnId="{FF2E647A-575B-4518-B5B9-3AA4B13D89BF}">
      <dgm:prSet/>
      <dgm:spPr/>
      <dgm:t>
        <a:bodyPr/>
        <a:lstStyle/>
        <a:p>
          <a:endParaRPr lang="en-US"/>
        </a:p>
      </dgm:t>
    </dgm:pt>
    <dgm:pt modelId="{5A58211F-B02D-4B2C-95AA-C491F4723E10}" type="sibTrans" cxnId="{FF2E647A-575B-4518-B5B9-3AA4B13D89BF}">
      <dgm:prSet/>
      <dgm:spPr/>
      <dgm:t>
        <a:bodyPr/>
        <a:lstStyle/>
        <a:p>
          <a:endParaRPr lang="en-US"/>
        </a:p>
      </dgm:t>
    </dgm:pt>
    <dgm:pt modelId="{ED44E96E-6683-4390-AE59-E99FED3AB3BE}">
      <dgm:prSet/>
      <dgm:spPr/>
      <dgm:t>
        <a:bodyPr/>
        <a:lstStyle/>
        <a:p>
          <a:pPr rtl="0"/>
          <a:r>
            <a:rPr lang="en-GB" dirty="0"/>
            <a:t>Tend to be comfortable working on one project for a long time without interruption. </a:t>
          </a:r>
        </a:p>
      </dgm:t>
    </dgm:pt>
    <dgm:pt modelId="{5D5E04FE-3973-4E73-BB9C-E30F1BE782C4}" type="parTrans" cxnId="{3AC1F043-2D83-453F-A8FB-14F21F49813E}">
      <dgm:prSet/>
      <dgm:spPr/>
      <dgm:t>
        <a:bodyPr/>
        <a:lstStyle/>
        <a:p>
          <a:endParaRPr lang="en-US"/>
        </a:p>
      </dgm:t>
    </dgm:pt>
    <dgm:pt modelId="{73482CEA-EAA6-4E0D-B76A-68CA6AC37D99}" type="sibTrans" cxnId="{3AC1F043-2D83-453F-A8FB-14F21F49813E}">
      <dgm:prSet/>
      <dgm:spPr/>
      <dgm:t>
        <a:bodyPr/>
        <a:lstStyle/>
        <a:p>
          <a:endParaRPr lang="en-US"/>
        </a:p>
      </dgm:t>
    </dgm:pt>
    <dgm:pt modelId="{FD999947-4B04-4D63-8793-08DF4C94B23B}">
      <dgm:prSet/>
      <dgm:spPr/>
      <dgm:t>
        <a:bodyPr/>
        <a:lstStyle/>
        <a:p>
          <a:pPr rtl="0"/>
          <a:r>
            <a:rPr lang="en-GB" dirty="0"/>
            <a:t>Interested in the factors and/or ideas behind their work. </a:t>
          </a:r>
        </a:p>
      </dgm:t>
    </dgm:pt>
    <dgm:pt modelId="{81687274-5653-4B06-A3C7-A7277648F65C}" type="parTrans" cxnId="{83D1063B-1CF8-4662-A839-E9F9923A06A6}">
      <dgm:prSet/>
      <dgm:spPr/>
      <dgm:t>
        <a:bodyPr/>
        <a:lstStyle/>
        <a:p>
          <a:endParaRPr lang="en-US"/>
        </a:p>
      </dgm:t>
    </dgm:pt>
    <dgm:pt modelId="{5C6947F1-6ADA-42A8-AA0D-F556C173F938}" type="sibTrans" cxnId="{83D1063B-1CF8-4662-A839-E9F9923A06A6}">
      <dgm:prSet/>
      <dgm:spPr/>
      <dgm:t>
        <a:bodyPr/>
        <a:lstStyle/>
        <a:p>
          <a:endParaRPr lang="en-US"/>
        </a:p>
      </dgm:t>
    </dgm:pt>
    <dgm:pt modelId="{61495D39-841C-407D-B1C7-24F0B39E3588}">
      <dgm:prSet/>
      <dgm:spPr/>
      <dgm:t>
        <a:bodyPr/>
        <a:lstStyle/>
        <a:p>
          <a:pPr rtl="0"/>
          <a:r>
            <a:rPr lang="en-GB" dirty="0"/>
            <a:t>Like to think before they act, sometimes will not act at all. </a:t>
          </a:r>
        </a:p>
      </dgm:t>
    </dgm:pt>
    <dgm:pt modelId="{A765E9B9-31F7-4376-A3C8-A8AADA8E455E}" type="parTrans" cxnId="{C12CD304-CFF9-433D-A928-788EF785E14B}">
      <dgm:prSet/>
      <dgm:spPr/>
      <dgm:t>
        <a:bodyPr/>
        <a:lstStyle/>
        <a:p>
          <a:endParaRPr lang="en-US"/>
        </a:p>
      </dgm:t>
    </dgm:pt>
    <dgm:pt modelId="{E8963B4D-BC0C-421B-A7BD-BD3F6009E9E3}" type="sibTrans" cxnId="{C12CD304-CFF9-433D-A928-788EF785E14B}">
      <dgm:prSet/>
      <dgm:spPr/>
      <dgm:t>
        <a:bodyPr/>
        <a:lstStyle/>
        <a:p>
          <a:endParaRPr lang="en-US"/>
        </a:p>
      </dgm:t>
    </dgm:pt>
    <dgm:pt modelId="{C7C6E06A-7D81-450F-AADE-212D98ADB65E}">
      <dgm:prSet/>
      <dgm:spPr/>
      <dgm:t>
        <a:bodyPr/>
        <a:lstStyle/>
        <a:p>
          <a:pPr rtl="0"/>
          <a:r>
            <a:rPr lang="en-GB" dirty="0"/>
            <a:t>Find phone calls intrusive when concentrating on a task. </a:t>
          </a:r>
        </a:p>
      </dgm:t>
    </dgm:pt>
    <dgm:pt modelId="{DCA06CD0-922C-4536-872F-1E662058BC1A}" type="parTrans" cxnId="{35D7F0BC-806B-425D-897C-C935C22D3E40}">
      <dgm:prSet/>
      <dgm:spPr/>
      <dgm:t>
        <a:bodyPr/>
        <a:lstStyle/>
        <a:p>
          <a:endParaRPr lang="en-US"/>
        </a:p>
      </dgm:t>
    </dgm:pt>
    <dgm:pt modelId="{C57164A4-3078-4317-8E39-7EAEB5F3930D}" type="sibTrans" cxnId="{35D7F0BC-806B-425D-897C-C935C22D3E40}">
      <dgm:prSet/>
      <dgm:spPr/>
      <dgm:t>
        <a:bodyPr/>
        <a:lstStyle/>
        <a:p>
          <a:endParaRPr lang="en-US"/>
        </a:p>
      </dgm:t>
    </dgm:pt>
    <dgm:pt modelId="{765501EC-FBFD-48CA-97F9-A8DB8A243836}">
      <dgm:prSet/>
      <dgm:spPr/>
      <dgm:t>
        <a:bodyPr/>
        <a:lstStyle/>
        <a:p>
          <a:pPr rtl="0"/>
          <a:r>
            <a:rPr lang="en-GB" dirty="0"/>
            <a:t>Develop ideas alone through reflection</a:t>
          </a:r>
        </a:p>
      </dgm:t>
    </dgm:pt>
    <dgm:pt modelId="{9FE72F7B-C124-404F-BDB1-861E39313EDB}" type="parTrans" cxnId="{AB1F2209-9911-4E19-83F6-51BE2FD97C9A}">
      <dgm:prSet/>
      <dgm:spPr/>
      <dgm:t>
        <a:bodyPr/>
        <a:lstStyle/>
        <a:p>
          <a:endParaRPr lang="en-US"/>
        </a:p>
      </dgm:t>
    </dgm:pt>
    <dgm:pt modelId="{AD611640-8000-4EBE-AFF6-829F2603887A}" type="sibTrans" cxnId="{AB1F2209-9911-4E19-83F6-51BE2FD97C9A}">
      <dgm:prSet/>
      <dgm:spPr/>
      <dgm:t>
        <a:bodyPr/>
        <a:lstStyle/>
        <a:p>
          <a:endParaRPr lang="en-US"/>
        </a:p>
      </dgm:t>
    </dgm:pt>
    <dgm:pt modelId="{7263C29B-0A61-4499-894F-AE6FB0462516}">
      <dgm:prSet/>
      <dgm:spPr/>
      <dgm:t>
        <a:bodyPr/>
        <a:lstStyle/>
        <a:p>
          <a:pPr rtl="0"/>
          <a:r>
            <a:rPr lang="en-GB"/>
            <a:t>Like working by themselves or occasionally in small groups. </a:t>
          </a:r>
        </a:p>
      </dgm:t>
    </dgm:pt>
    <dgm:pt modelId="{B99A209D-08EE-4BCB-8F89-5B2D9CFEF6EB}" type="parTrans" cxnId="{07DFEDFD-8339-41A7-AC80-2ED9828D54F3}">
      <dgm:prSet/>
      <dgm:spPr/>
      <dgm:t>
        <a:bodyPr/>
        <a:lstStyle/>
        <a:p>
          <a:endParaRPr lang="en-US"/>
        </a:p>
      </dgm:t>
    </dgm:pt>
    <dgm:pt modelId="{900794D9-B606-47D2-82F2-5282488F255B}" type="sibTrans" cxnId="{07DFEDFD-8339-41A7-AC80-2ED9828D54F3}">
      <dgm:prSet/>
      <dgm:spPr/>
      <dgm:t>
        <a:bodyPr/>
        <a:lstStyle/>
        <a:p>
          <a:endParaRPr lang="en-US"/>
        </a:p>
      </dgm:t>
    </dgm:pt>
    <dgm:pt modelId="{9A938DEF-CA6E-4B48-BC20-6D41418E8DCF}" type="pres">
      <dgm:prSet presAssocID="{E09882E2-3BF8-459F-8E39-A8F2936662CB}" presName="vert0" presStyleCnt="0">
        <dgm:presLayoutVars>
          <dgm:dir/>
          <dgm:animOne val="branch"/>
          <dgm:animLvl val="lvl"/>
        </dgm:presLayoutVars>
      </dgm:prSet>
      <dgm:spPr/>
    </dgm:pt>
    <dgm:pt modelId="{1CC42F5F-3E28-4445-9CAB-90D33F8C075F}" type="pres">
      <dgm:prSet presAssocID="{DB535BD9-44EA-4683-BD5F-BFE980F967F1}" presName="thickLine" presStyleLbl="alignNode1" presStyleIdx="0" presStyleCnt="7"/>
      <dgm:spPr/>
    </dgm:pt>
    <dgm:pt modelId="{1C80F1FA-6C4A-4267-AE89-F3C851F473D3}" type="pres">
      <dgm:prSet presAssocID="{DB535BD9-44EA-4683-BD5F-BFE980F967F1}" presName="horz1" presStyleCnt="0"/>
      <dgm:spPr/>
    </dgm:pt>
    <dgm:pt modelId="{5268F7DC-4A37-468D-856D-2E4DC9CCDA84}" type="pres">
      <dgm:prSet presAssocID="{DB535BD9-44EA-4683-BD5F-BFE980F967F1}" presName="tx1" presStyleLbl="revTx" presStyleIdx="0" presStyleCnt="7" custScaleX="370519"/>
      <dgm:spPr/>
    </dgm:pt>
    <dgm:pt modelId="{FAB460C5-7915-4CB8-B022-94F2A9CC7D63}" type="pres">
      <dgm:prSet presAssocID="{DB535BD9-44EA-4683-BD5F-BFE980F967F1}" presName="vert1" presStyleCnt="0"/>
      <dgm:spPr/>
    </dgm:pt>
    <dgm:pt modelId="{C779F4D8-0361-456A-823D-6AB4F8F7C9B0}" type="pres">
      <dgm:prSet presAssocID="{ED44E96E-6683-4390-AE59-E99FED3AB3BE}" presName="thickLine" presStyleLbl="alignNode1" presStyleIdx="1" presStyleCnt="7"/>
      <dgm:spPr/>
    </dgm:pt>
    <dgm:pt modelId="{98A00CB8-9E91-4F00-8113-2C66F7E353A9}" type="pres">
      <dgm:prSet presAssocID="{ED44E96E-6683-4390-AE59-E99FED3AB3BE}" presName="horz1" presStyleCnt="0"/>
      <dgm:spPr/>
    </dgm:pt>
    <dgm:pt modelId="{EF4399A7-728C-4BF6-8BD5-87FAEEEDD757}" type="pres">
      <dgm:prSet presAssocID="{ED44E96E-6683-4390-AE59-E99FED3AB3BE}" presName="tx1" presStyleLbl="revTx" presStyleIdx="1" presStyleCnt="7" custScaleX="381132"/>
      <dgm:spPr/>
    </dgm:pt>
    <dgm:pt modelId="{666D1CE7-D28A-463D-A11F-D784BB802EC9}" type="pres">
      <dgm:prSet presAssocID="{ED44E96E-6683-4390-AE59-E99FED3AB3BE}" presName="vert1" presStyleCnt="0"/>
      <dgm:spPr/>
    </dgm:pt>
    <dgm:pt modelId="{95F018FC-F2BC-44E3-9EEE-3831B4161886}" type="pres">
      <dgm:prSet presAssocID="{FD999947-4B04-4D63-8793-08DF4C94B23B}" presName="thickLine" presStyleLbl="alignNode1" presStyleIdx="2" presStyleCnt="7"/>
      <dgm:spPr/>
    </dgm:pt>
    <dgm:pt modelId="{D9184548-A3EE-4C7D-BBF8-AFF9F86D9917}" type="pres">
      <dgm:prSet presAssocID="{FD999947-4B04-4D63-8793-08DF4C94B23B}" presName="horz1" presStyleCnt="0"/>
      <dgm:spPr/>
    </dgm:pt>
    <dgm:pt modelId="{5C9714E9-30CF-4B83-86AA-C42246BB3B8C}" type="pres">
      <dgm:prSet presAssocID="{FD999947-4B04-4D63-8793-08DF4C94B23B}" presName="tx1" presStyleLbl="revTx" presStyleIdx="2" presStyleCnt="7" custScaleX="466038"/>
      <dgm:spPr/>
    </dgm:pt>
    <dgm:pt modelId="{7C9C0805-1158-41EF-93C3-7EF3C438C90C}" type="pres">
      <dgm:prSet presAssocID="{FD999947-4B04-4D63-8793-08DF4C94B23B}" presName="vert1" presStyleCnt="0"/>
      <dgm:spPr/>
    </dgm:pt>
    <dgm:pt modelId="{2402FFAD-223F-451A-9399-54C537EDE417}" type="pres">
      <dgm:prSet presAssocID="{61495D39-841C-407D-B1C7-24F0B39E3588}" presName="thickLine" presStyleLbl="alignNode1" presStyleIdx="3" presStyleCnt="7"/>
      <dgm:spPr/>
    </dgm:pt>
    <dgm:pt modelId="{542B724E-882F-4ECE-8EE1-854B3DAF2C0F}" type="pres">
      <dgm:prSet presAssocID="{61495D39-841C-407D-B1C7-24F0B39E3588}" presName="horz1" presStyleCnt="0"/>
      <dgm:spPr/>
    </dgm:pt>
    <dgm:pt modelId="{7A5E082F-E69C-4E61-947D-7233F552E292}" type="pres">
      <dgm:prSet presAssocID="{61495D39-841C-407D-B1C7-24F0B39E3588}" presName="tx1" presStyleLbl="revTx" presStyleIdx="3" presStyleCnt="7" custScaleX="500000"/>
      <dgm:spPr/>
    </dgm:pt>
    <dgm:pt modelId="{7B811B8E-D5D9-4AB9-B87B-4B5EAEFD3B3D}" type="pres">
      <dgm:prSet presAssocID="{61495D39-841C-407D-B1C7-24F0B39E3588}" presName="vert1" presStyleCnt="0"/>
      <dgm:spPr/>
    </dgm:pt>
    <dgm:pt modelId="{70A65C52-1C36-4C6B-BCAD-28871E88942B}" type="pres">
      <dgm:prSet presAssocID="{C7C6E06A-7D81-450F-AADE-212D98ADB65E}" presName="thickLine" presStyleLbl="alignNode1" presStyleIdx="4" presStyleCnt="7"/>
      <dgm:spPr/>
    </dgm:pt>
    <dgm:pt modelId="{48EF4A78-2317-4052-BCD2-85569D807497}" type="pres">
      <dgm:prSet presAssocID="{C7C6E06A-7D81-450F-AADE-212D98ADB65E}" presName="horz1" presStyleCnt="0"/>
      <dgm:spPr/>
    </dgm:pt>
    <dgm:pt modelId="{BBF24BE7-F2B6-4AD1-ACA8-2784360B0374}" type="pres">
      <dgm:prSet presAssocID="{C7C6E06A-7D81-450F-AADE-212D98ADB65E}" presName="tx1" presStyleLbl="revTx" presStyleIdx="4" presStyleCnt="7" custScaleX="333962"/>
      <dgm:spPr/>
    </dgm:pt>
    <dgm:pt modelId="{AE4C1C1E-14FC-46E0-A994-65AEA5838201}" type="pres">
      <dgm:prSet presAssocID="{C7C6E06A-7D81-450F-AADE-212D98ADB65E}" presName="vert1" presStyleCnt="0"/>
      <dgm:spPr/>
    </dgm:pt>
    <dgm:pt modelId="{74FC8322-D600-4FB7-9382-3EA39657A231}" type="pres">
      <dgm:prSet presAssocID="{765501EC-FBFD-48CA-97F9-A8DB8A243836}" presName="thickLine" presStyleLbl="alignNode1" presStyleIdx="5" presStyleCnt="7"/>
      <dgm:spPr/>
    </dgm:pt>
    <dgm:pt modelId="{DA626ECF-B8CF-48B5-B837-D4CB1782310E}" type="pres">
      <dgm:prSet presAssocID="{765501EC-FBFD-48CA-97F9-A8DB8A243836}" presName="horz1" presStyleCnt="0"/>
      <dgm:spPr/>
    </dgm:pt>
    <dgm:pt modelId="{22159583-4B04-43AF-96AB-12DA28F2DC0E}" type="pres">
      <dgm:prSet presAssocID="{765501EC-FBFD-48CA-97F9-A8DB8A243836}" presName="tx1" presStyleLbl="revTx" presStyleIdx="5" presStyleCnt="7" custScaleX="279717"/>
      <dgm:spPr/>
    </dgm:pt>
    <dgm:pt modelId="{93C61EE2-FF91-4BB7-8DDD-012E9DE94882}" type="pres">
      <dgm:prSet presAssocID="{765501EC-FBFD-48CA-97F9-A8DB8A243836}" presName="vert1" presStyleCnt="0"/>
      <dgm:spPr/>
    </dgm:pt>
    <dgm:pt modelId="{D7D52758-40B4-40E0-95CB-CB5F7393D73F}" type="pres">
      <dgm:prSet presAssocID="{7263C29B-0A61-4499-894F-AE6FB0462516}" presName="thickLine" presStyleLbl="alignNode1" presStyleIdx="6" presStyleCnt="7"/>
      <dgm:spPr/>
    </dgm:pt>
    <dgm:pt modelId="{40A06197-B5E9-4741-8F56-5041D7C7AF57}" type="pres">
      <dgm:prSet presAssocID="{7263C29B-0A61-4499-894F-AE6FB0462516}" presName="horz1" presStyleCnt="0"/>
      <dgm:spPr/>
    </dgm:pt>
    <dgm:pt modelId="{20875EA1-38F6-4EAB-BA36-851162D08C3E}" type="pres">
      <dgm:prSet presAssocID="{7263C29B-0A61-4499-894F-AE6FB0462516}" presName="tx1" presStyleLbl="revTx" presStyleIdx="6" presStyleCnt="7"/>
      <dgm:spPr/>
    </dgm:pt>
    <dgm:pt modelId="{B1235DB4-D916-4277-AC51-D5CDE7F97787}" type="pres">
      <dgm:prSet presAssocID="{7263C29B-0A61-4499-894F-AE6FB0462516}" presName="vert1" presStyleCnt="0"/>
      <dgm:spPr/>
    </dgm:pt>
  </dgm:ptLst>
  <dgm:cxnLst>
    <dgm:cxn modelId="{C12CD304-CFF9-433D-A928-788EF785E14B}" srcId="{E09882E2-3BF8-459F-8E39-A8F2936662CB}" destId="{61495D39-841C-407D-B1C7-24F0B39E3588}" srcOrd="3" destOrd="0" parTransId="{A765E9B9-31F7-4376-A3C8-A8AADA8E455E}" sibTransId="{E8963B4D-BC0C-421B-A7BD-BD3F6009E9E3}"/>
    <dgm:cxn modelId="{AB1F2209-9911-4E19-83F6-51BE2FD97C9A}" srcId="{E09882E2-3BF8-459F-8E39-A8F2936662CB}" destId="{765501EC-FBFD-48CA-97F9-A8DB8A243836}" srcOrd="5" destOrd="0" parTransId="{9FE72F7B-C124-404F-BDB1-861E39313EDB}" sibTransId="{AD611640-8000-4EBE-AFF6-829F2603887A}"/>
    <dgm:cxn modelId="{0B9D3D1B-3D9F-4A5C-9ED2-A36EC43C4D63}" type="presOf" srcId="{FD999947-4B04-4D63-8793-08DF4C94B23B}" destId="{5C9714E9-30CF-4B83-86AA-C42246BB3B8C}" srcOrd="0" destOrd="0" presId="urn:microsoft.com/office/officeart/2008/layout/LinedList"/>
    <dgm:cxn modelId="{C5A50C1C-EE2B-46B4-8394-36391D751023}" type="presOf" srcId="{61495D39-841C-407D-B1C7-24F0B39E3588}" destId="{7A5E082F-E69C-4E61-947D-7233F552E292}" srcOrd="0" destOrd="0" presId="urn:microsoft.com/office/officeart/2008/layout/LinedList"/>
    <dgm:cxn modelId="{83D1063B-1CF8-4662-A839-E9F9923A06A6}" srcId="{E09882E2-3BF8-459F-8E39-A8F2936662CB}" destId="{FD999947-4B04-4D63-8793-08DF4C94B23B}" srcOrd="2" destOrd="0" parTransId="{81687274-5653-4B06-A3C7-A7277648F65C}" sibTransId="{5C6947F1-6ADA-42A8-AA0D-F556C173F938}"/>
    <dgm:cxn modelId="{3AC1F043-2D83-453F-A8FB-14F21F49813E}" srcId="{E09882E2-3BF8-459F-8E39-A8F2936662CB}" destId="{ED44E96E-6683-4390-AE59-E99FED3AB3BE}" srcOrd="1" destOrd="0" parTransId="{5D5E04FE-3973-4E73-BB9C-E30F1BE782C4}" sibTransId="{73482CEA-EAA6-4E0D-B76A-68CA6AC37D99}"/>
    <dgm:cxn modelId="{FF2E647A-575B-4518-B5B9-3AA4B13D89BF}" srcId="{E09882E2-3BF8-459F-8E39-A8F2936662CB}" destId="{DB535BD9-44EA-4683-BD5F-BFE980F967F1}" srcOrd="0" destOrd="0" parTransId="{19A66D14-19F8-42D4-A917-53EB91D64A04}" sibTransId="{5A58211F-B02D-4B2C-95AA-C491F4723E10}"/>
    <dgm:cxn modelId="{12899284-8E11-44CB-8D68-602D9C0A7319}" type="presOf" srcId="{E09882E2-3BF8-459F-8E39-A8F2936662CB}" destId="{9A938DEF-CA6E-4B48-BC20-6D41418E8DCF}" srcOrd="0" destOrd="0" presId="urn:microsoft.com/office/officeart/2008/layout/LinedList"/>
    <dgm:cxn modelId="{E4AF558B-6029-41AA-9506-FE505B096201}" type="presOf" srcId="{765501EC-FBFD-48CA-97F9-A8DB8A243836}" destId="{22159583-4B04-43AF-96AB-12DA28F2DC0E}" srcOrd="0" destOrd="0" presId="urn:microsoft.com/office/officeart/2008/layout/LinedList"/>
    <dgm:cxn modelId="{99B32B8F-776C-4C68-8E67-BD985D333EB5}" type="presOf" srcId="{7263C29B-0A61-4499-894F-AE6FB0462516}" destId="{20875EA1-38F6-4EAB-BA36-851162D08C3E}" srcOrd="0" destOrd="0" presId="urn:microsoft.com/office/officeart/2008/layout/LinedList"/>
    <dgm:cxn modelId="{E8F698BB-BA4E-4EC7-869B-29269C64C184}" type="presOf" srcId="{DB535BD9-44EA-4683-BD5F-BFE980F967F1}" destId="{5268F7DC-4A37-468D-856D-2E4DC9CCDA84}" srcOrd="0" destOrd="0" presId="urn:microsoft.com/office/officeart/2008/layout/LinedList"/>
    <dgm:cxn modelId="{35D7F0BC-806B-425D-897C-C935C22D3E40}" srcId="{E09882E2-3BF8-459F-8E39-A8F2936662CB}" destId="{C7C6E06A-7D81-450F-AADE-212D98ADB65E}" srcOrd="4" destOrd="0" parTransId="{DCA06CD0-922C-4536-872F-1E662058BC1A}" sibTransId="{C57164A4-3078-4317-8E39-7EAEB5F3930D}"/>
    <dgm:cxn modelId="{636817CD-8660-4770-9176-070A6E640C0D}" type="presOf" srcId="{ED44E96E-6683-4390-AE59-E99FED3AB3BE}" destId="{EF4399A7-728C-4BF6-8BD5-87FAEEEDD757}" srcOrd="0" destOrd="0" presId="urn:microsoft.com/office/officeart/2008/layout/LinedList"/>
    <dgm:cxn modelId="{D96D0FDB-8C1B-4E96-AA43-5EB572334AFF}" type="presOf" srcId="{C7C6E06A-7D81-450F-AADE-212D98ADB65E}" destId="{BBF24BE7-F2B6-4AD1-ACA8-2784360B0374}" srcOrd="0" destOrd="0" presId="urn:microsoft.com/office/officeart/2008/layout/LinedList"/>
    <dgm:cxn modelId="{07DFEDFD-8339-41A7-AC80-2ED9828D54F3}" srcId="{E09882E2-3BF8-459F-8E39-A8F2936662CB}" destId="{7263C29B-0A61-4499-894F-AE6FB0462516}" srcOrd="6" destOrd="0" parTransId="{B99A209D-08EE-4BCB-8F89-5B2D9CFEF6EB}" sibTransId="{900794D9-B606-47D2-82F2-5282488F255B}"/>
    <dgm:cxn modelId="{7003E21D-F308-4B62-8795-E58BFE7DC49F}" type="presParOf" srcId="{9A938DEF-CA6E-4B48-BC20-6D41418E8DCF}" destId="{1CC42F5F-3E28-4445-9CAB-90D33F8C075F}" srcOrd="0" destOrd="0" presId="urn:microsoft.com/office/officeart/2008/layout/LinedList"/>
    <dgm:cxn modelId="{27021021-C275-4040-A9E5-791B75A15022}" type="presParOf" srcId="{9A938DEF-CA6E-4B48-BC20-6D41418E8DCF}" destId="{1C80F1FA-6C4A-4267-AE89-F3C851F473D3}" srcOrd="1" destOrd="0" presId="urn:microsoft.com/office/officeart/2008/layout/LinedList"/>
    <dgm:cxn modelId="{0882CE61-8AF9-4BE2-8CFB-02DCD6B10D6A}" type="presParOf" srcId="{1C80F1FA-6C4A-4267-AE89-F3C851F473D3}" destId="{5268F7DC-4A37-468D-856D-2E4DC9CCDA84}" srcOrd="0" destOrd="0" presId="urn:microsoft.com/office/officeart/2008/layout/LinedList"/>
    <dgm:cxn modelId="{33A74631-88F3-4206-B35B-7D6268A3B9C0}" type="presParOf" srcId="{1C80F1FA-6C4A-4267-AE89-F3C851F473D3}" destId="{FAB460C5-7915-4CB8-B022-94F2A9CC7D63}" srcOrd="1" destOrd="0" presId="urn:microsoft.com/office/officeart/2008/layout/LinedList"/>
    <dgm:cxn modelId="{C64BB3C7-7B41-480F-B309-D1B63F5B259C}" type="presParOf" srcId="{9A938DEF-CA6E-4B48-BC20-6D41418E8DCF}" destId="{C779F4D8-0361-456A-823D-6AB4F8F7C9B0}" srcOrd="2" destOrd="0" presId="urn:microsoft.com/office/officeart/2008/layout/LinedList"/>
    <dgm:cxn modelId="{C6E3B059-B54E-4223-B4C2-3C37DFCC05BA}" type="presParOf" srcId="{9A938DEF-CA6E-4B48-BC20-6D41418E8DCF}" destId="{98A00CB8-9E91-4F00-8113-2C66F7E353A9}" srcOrd="3" destOrd="0" presId="urn:microsoft.com/office/officeart/2008/layout/LinedList"/>
    <dgm:cxn modelId="{21C175AE-9168-438F-A272-25FD31879A4F}" type="presParOf" srcId="{98A00CB8-9E91-4F00-8113-2C66F7E353A9}" destId="{EF4399A7-728C-4BF6-8BD5-87FAEEEDD757}" srcOrd="0" destOrd="0" presId="urn:microsoft.com/office/officeart/2008/layout/LinedList"/>
    <dgm:cxn modelId="{E57C9AEB-8ABE-4A88-92A5-FE646F4FF1AC}" type="presParOf" srcId="{98A00CB8-9E91-4F00-8113-2C66F7E353A9}" destId="{666D1CE7-D28A-463D-A11F-D784BB802EC9}" srcOrd="1" destOrd="0" presId="urn:microsoft.com/office/officeart/2008/layout/LinedList"/>
    <dgm:cxn modelId="{981C31BE-FA26-43DD-B5E7-8A22F0700ACD}" type="presParOf" srcId="{9A938DEF-CA6E-4B48-BC20-6D41418E8DCF}" destId="{95F018FC-F2BC-44E3-9EEE-3831B4161886}" srcOrd="4" destOrd="0" presId="urn:microsoft.com/office/officeart/2008/layout/LinedList"/>
    <dgm:cxn modelId="{5A3A598F-7E43-4B04-B32A-5893A640C0F0}" type="presParOf" srcId="{9A938DEF-CA6E-4B48-BC20-6D41418E8DCF}" destId="{D9184548-A3EE-4C7D-BBF8-AFF9F86D9917}" srcOrd="5" destOrd="0" presId="urn:microsoft.com/office/officeart/2008/layout/LinedList"/>
    <dgm:cxn modelId="{BD0E2413-AA12-4506-AEA7-AE009C319DB9}" type="presParOf" srcId="{D9184548-A3EE-4C7D-BBF8-AFF9F86D9917}" destId="{5C9714E9-30CF-4B83-86AA-C42246BB3B8C}" srcOrd="0" destOrd="0" presId="urn:microsoft.com/office/officeart/2008/layout/LinedList"/>
    <dgm:cxn modelId="{18CF5FC4-E4C5-443F-AE79-2F15109E368F}" type="presParOf" srcId="{D9184548-A3EE-4C7D-BBF8-AFF9F86D9917}" destId="{7C9C0805-1158-41EF-93C3-7EF3C438C90C}" srcOrd="1" destOrd="0" presId="urn:microsoft.com/office/officeart/2008/layout/LinedList"/>
    <dgm:cxn modelId="{C002FEBA-2C15-4930-836F-55BB3A0D8368}" type="presParOf" srcId="{9A938DEF-CA6E-4B48-BC20-6D41418E8DCF}" destId="{2402FFAD-223F-451A-9399-54C537EDE417}" srcOrd="6" destOrd="0" presId="urn:microsoft.com/office/officeart/2008/layout/LinedList"/>
    <dgm:cxn modelId="{35AA1640-E852-497A-BB30-DE5DA41F0332}" type="presParOf" srcId="{9A938DEF-CA6E-4B48-BC20-6D41418E8DCF}" destId="{542B724E-882F-4ECE-8EE1-854B3DAF2C0F}" srcOrd="7" destOrd="0" presId="urn:microsoft.com/office/officeart/2008/layout/LinedList"/>
    <dgm:cxn modelId="{275F1999-328A-4790-95C9-EEC63DE44F7B}" type="presParOf" srcId="{542B724E-882F-4ECE-8EE1-854B3DAF2C0F}" destId="{7A5E082F-E69C-4E61-947D-7233F552E292}" srcOrd="0" destOrd="0" presId="urn:microsoft.com/office/officeart/2008/layout/LinedList"/>
    <dgm:cxn modelId="{3E7AC60D-0B14-4467-8730-F4C18DAB58F3}" type="presParOf" srcId="{542B724E-882F-4ECE-8EE1-854B3DAF2C0F}" destId="{7B811B8E-D5D9-4AB9-B87B-4B5EAEFD3B3D}" srcOrd="1" destOrd="0" presId="urn:microsoft.com/office/officeart/2008/layout/LinedList"/>
    <dgm:cxn modelId="{C63D5D03-9138-47B4-AF72-79E3F34A1F65}" type="presParOf" srcId="{9A938DEF-CA6E-4B48-BC20-6D41418E8DCF}" destId="{70A65C52-1C36-4C6B-BCAD-28871E88942B}" srcOrd="8" destOrd="0" presId="urn:microsoft.com/office/officeart/2008/layout/LinedList"/>
    <dgm:cxn modelId="{30A5FB37-8C51-4FBB-8212-C960A35FD804}" type="presParOf" srcId="{9A938DEF-CA6E-4B48-BC20-6D41418E8DCF}" destId="{48EF4A78-2317-4052-BCD2-85569D807497}" srcOrd="9" destOrd="0" presId="urn:microsoft.com/office/officeart/2008/layout/LinedList"/>
    <dgm:cxn modelId="{4989A7CD-FE15-4429-9A29-0BB512CFB046}" type="presParOf" srcId="{48EF4A78-2317-4052-BCD2-85569D807497}" destId="{BBF24BE7-F2B6-4AD1-ACA8-2784360B0374}" srcOrd="0" destOrd="0" presId="urn:microsoft.com/office/officeart/2008/layout/LinedList"/>
    <dgm:cxn modelId="{298827F5-2659-47E5-934B-3D97D7793BD6}" type="presParOf" srcId="{48EF4A78-2317-4052-BCD2-85569D807497}" destId="{AE4C1C1E-14FC-46E0-A994-65AEA5838201}" srcOrd="1" destOrd="0" presId="urn:microsoft.com/office/officeart/2008/layout/LinedList"/>
    <dgm:cxn modelId="{46EDB03D-90CC-42F2-8201-89604B14E1E9}" type="presParOf" srcId="{9A938DEF-CA6E-4B48-BC20-6D41418E8DCF}" destId="{74FC8322-D600-4FB7-9382-3EA39657A231}" srcOrd="10" destOrd="0" presId="urn:microsoft.com/office/officeart/2008/layout/LinedList"/>
    <dgm:cxn modelId="{98385F91-5AFA-4121-AB1C-51487340F68F}" type="presParOf" srcId="{9A938DEF-CA6E-4B48-BC20-6D41418E8DCF}" destId="{DA626ECF-B8CF-48B5-B837-D4CB1782310E}" srcOrd="11" destOrd="0" presId="urn:microsoft.com/office/officeart/2008/layout/LinedList"/>
    <dgm:cxn modelId="{6B8C6F5F-8129-4902-AA3A-F7AFE6973026}" type="presParOf" srcId="{DA626ECF-B8CF-48B5-B837-D4CB1782310E}" destId="{22159583-4B04-43AF-96AB-12DA28F2DC0E}" srcOrd="0" destOrd="0" presId="urn:microsoft.com/office/officeart/2008/layout/LinedList"/>
    <dgm:cxn modelId="{CF7442A1-814F-4FD3-A0FB-3F98346098A4}" type="presParOf" srcId="{DA626ECF-B8CF-48B5-B837-D4CB1782310E}" destId="{93C61EE2-FF91-4BB7-8DDD-012E9DE94882}" srcOrd="1" destOrd="0" presId="urn:microsoft.com/office/officeart/2008/layout/LinedList"/>
    <dgm:cxn modelId="{3754F4E8-1044-480A-8E1F-0AB32ED33C10}" type="presParOf" srcId="{9A938DEF-CA6E-4B48-BC20-6D41418E8DCF}" destId="{D7D52758-40B4-40E0-95CB-CB5F7393D73F}" srcOrd="12" destOrd="0" presId="urn:microsoft.com/office/officeart/2008/layout/LinedList"/>
    <dgm:cxn modelId="{46DFCA79-EE00-40B5-831D-DD98354D0E9A}" type="presParOf" srcId="{9A938DEF-CA6E-4B48-BC20-6D41418E8DCF}" destId="{40A06197-B5E9-4741-8F56-5041D7C7AF57}" srcOrd="13" destOrd="0" presId="urn:microsoft.com/office/officeart/2008/layout/LinedList"/>
    <dgm:cxn modelId="{42FC4F10-6598-4A90-BDF3-A86EB1FB4D89}" type="presParOf" srcId="{40A06197-B5E9-4741-8F56-5041D7C7AF57}" destId="{20875EA1-38F6-4EAB-BA36-851162D08C3E}" srcOrd="0" destOrd="0" presId="urn:microsoft.com/office/officeart/2008/layout/LinedList"/>
    <dgm:cxn modelId="{D0A35117-A2BE-4DF7-96FD-59983BCBE214}" type="presParOf" srcId="{40A06197-B5E9-4741-8F56-5041D7C7AF57}" destId="{B1235DB4-D916-4277-AC51-D5CDE7F9778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89576F8F-9A72-429E-A5AF-E35F80C2EB5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B866E05-DDD1-4D5E-A219-089A555CDA7A}">
      <dgm:prSet/>
      <dgm:spPr/>
      <dgm:t>
        <a:bodyPr/>
        <a:lstStyle/>
        <a:p>
          <a:pPr rtl="0"/>
          <a:r>
            <a:rPr lang="en-GB"/>
            <a:t>Like using experience and standard ways to solve problems. </a:t>
          </a:r>
        </a:p>
      </dgm:t>
    </dgm:pt>
    <dgm:pt modelId="{A6550E7D-EA5F-41F2-A4DD-B52BDC7AB3F3}" type="parTrans" cxnId="{B5E0E0C3-0220-401C-A3F9-AA7C6ADDB6FB}">
      <dgm:prSet/>
      <dgm:spPr/>
      <dgm:t>
        <a:bodyPr/>
        <a:lstStyle/>
        <a:p>
          <a:endParaRPr lang="en-US"/>
        </a:p>
      </dgm:t>
    </dgm:pt>
    <dgm:pt modelId="{087EFEB8-C508-4C1E-BDB5-2FF1ADA84D89}" type="sibTrans" cxnId="{B5E0E0C3-0220-401C-A3F9-AA7C6ADDB6FB}">
      <dgm:prSet/>
      <dgm:spPr/>
      <dgm:t>
        <a:bodyPr/>
        <a:lstStyle/>
        <a:p>
          <a:endParaRPr lang="en-US"/>
        </a:p>
      </dgm:t>
    </dgm:pt>
    <dgm:pt modelId="{7CC284B6-2D4B-4FD9-9CC8-D2728306BB6A}">
      <dgm:prSet/>
      <dgm:spPr/>
      <dgm:t>
        <a:bodyPr/>
        <a:lstStyle/>
        <a:p>
          <a:pPr rtl="0"/>
          <a:r>
            <a:rPr lang="en-GB"/>
            <a:t>Enjoy applying skills already perfected. </a:t>
          </a:r>
        </a:p>
      </dgm:t>
    </dgm:pt>
    <dgm:pt modelId="{32CB5666-0283-4674-A829-DA00A04F8C20}" type="parTrans" cxnId="{ACFAAA70-A02E-4DDC-A905-6DF0E2B96B41}">
      <dgm:prSet/>
      <dgm:spPr/>
      <dgm:t>
        <a:bodyPr/>
        <a:lstStyle/>
        <a:p>
          <a:endParaRPr lang="en-US"/>
        </a:p>
      </dgm:t>
    </dgm:pt>
    <dgm:pt modelId="{A2A95E22-984A-487A-9D30-8F8A9464CF07}" type="sibTrans" cxnId="{ACFAAA70-A02E-4DDC-A905-6DF0E2B96B41}">
      <dgm:prSet/>
      <dgm:spPr/>
      <dgm:t>
        <a:bodyPr/>
        <a:lstStyle/>
        <a:p>
          <a:endParaRPr lang="en-US"/>
        </a:p>
      </dgm:t>
    </dgm:pt>
    <dgm:pt modelId="{21D4DB4F-8560-483A-A309-23180E39FFDE}">
      <dgm:prSet/>
      <dgm:spPr/>
      <dgm:t>
        <a:bodyPr/>
        <a:lstStyle/>
        <a:p>
          <a:pPr rtl="0"/>
          <a:r>
            <a:rPr lang="en-GB"/>
            <a:t>Seldom make errors of fact, but may ignore inspirations. </a:t>
          </a:r>
        </a:p>
      </dgm:t>
    </dgm:pt>
    <dgm:pt modelId="{D542BA10-A59A-44F3-AAEC-6F44B38FAE66}" type="parTrans" cxnId="{132E43FD-5110-49AD-8627-DA429400A538}">
      <dgm:prSet/>
      <dgm:spPr/>
      <dgm:t>
        <a:bodyPr/>
        <a:lstStyle/>
        <a:p>
          <a:endParaRPr lang="en-US"/>
        </a:p>
      </dgm:t>
    </dgm:pt>
    <dgm:pt modelId="{9B7F897E-EA2A-43DC-BD50-1B409A8DBF93}" type="sibTrans" cxnId="{132E43FD-5110-49AD-8627-DA429400A538}">
      <dgm:prSet/>
      <dgm:spPr/>
      <dgm:t>
        <a:bodyPr/>
        <a:lstStyle/>
        <a:p>
          <a:endParaRPr lang="en-US"/>
        </a:p>
      </dgm:t>
    </dgm:pt>
    <dgm:pt modelId="{FBED1BC2-B6AC-483D-841E-E98EB2B8D15F}">
      <dgm:prSet/>
      <dgm:spPr/>
      <dgm:t>
        <a:bodyPr/>
        <a:lstStyle/>
        <a:p>
          <a:pPr rtl="0"/>
          <a:r>
            <a:rPr lang="en-GB"/>
            <a:t>Like to do things with a practical bent. </a:t>
          </a:r>
        </a:p>
      </dgm:t>
    </dgm:pt>
    <dgm:pt modelId="{594C503E-774A-4EEE-B093-DAA61C59496D}" type="parTrans" cxnId="{2563540B-ED7C-4D25-8015-998D7869E1B4}">
      <dgm:prSet/>
      <dgm:spPr/>
      <dgm:t>
        <a:bodyPr/>
        <a:lstStyle/>
        <a:p>
          <a:endParaRPr lang="en-US"/>
        </a:p>
      </dgm:t>
    </dgm:pt>
    <dgm:pt modelId="{A5FD1CA6-DB15-433B-8E38-2AB37F004B29}" type="sibTrans" cxnId="{2563540B-ED7C-4D25-8015-998D7869E1B4}">
      <dgm:prSet/>
      <dgm:spPr/>
      <dgm:t>
        <a:bodyPr/>
        <a:lstStyle/>
        <a:p>
          <a:endParaRPr lang="en-US"/>
        </a:p>
      </dgm:t>
    </dgm:pt>
    <dgm:pt modelId="{ED4A80E7-868A-49CA-A27D-48A27F0AFAA3}">
      <dgm:prSet/>
      <dgm:spPr/>
      <dgm:t>
        <a:bodyPr/>
        <a:lstStyle/>
        <a:p>
          <a:pPr rtl="0"/>
          <a:r>
            <a:rPr lang="en-GB"/>
            <a:t>Like to present the details of their work first</a:t>
          </a:r>
        </a:p>
      </dgm:t>
    </dgm:pt>
    <dgm:pt modelId="{CF42CAE2-82C8-468E-8D25-4610DA4B07DB}" type="parTrans" cxnId="{2328B6CE-D6ED-4DB9-A079-839A9E1BEEB1}">
      <dgm:prSet/>
      <dgm:spPr/>
      <dgm:t>
        <a:bodyPr/>
        <a:lstStyle/>
        <a:p>
          <a:endParaRPr lang="en-US"/>
        </a:p>
      </dgm:t>
    </dgm:pt>
    <dgm:pt modelId="{510196C0-0182-4AE9-AFD7-D475BFCEF9AE}" type="sibTrans" cxnId="{2328B6CE-D6ED-4DB9-A079-839A9E1BEEB1}">
      <dgm:prSet/>
      <dgm:spPr/>
      <dgm:t>
        <a:bodyPr/>
        <a:lstStyle/>
        <a:p>
          <a:endParaRPr lang="en-US"/>
        </a:p>
      </dgm:t>
    </dgm:pt>
    <dgm:pt modelId="{E74B8FED-CC4E-48BC-A172-00992B996715}">
      <dgm:prSet/>
      <dgm:spPr/>
      <dgm:t>
        <a:bodyPr/>
        <a:lstStyle/>
        <a:p>
          <a:pPr rtl="0"/>
          <a:r>
            <a:rPr lang="en-GB"/>
            <a:t>Prefer continuation of what is, with fine tuning. </a:t>
          </a:r>
        </a:p>
      </dgm:t>
    </dgm:pt>
    <dgm:pt modelId="{164B4B18-A48E-4510-BAB1-4C6A54604FD1}" type="parTrans" cxnId="{094A4036-B079-454C-8398-1488D3CC9247}">
      <dgm:prSet/>
      <dgm:spPr/>
      <dgm:t>
        <a:bodyPr/>
        <a:lstStyle/>
        <a:p>
          <a:endParaRPr lang="en-US"/>
        </a:p>
      </dgm:t>
    </dgm:pt>
    <dgm:pt modelId="{8372CC52-899D-45A4-87B1-1B2AA69EAFAF}" type="sibTrans" cxnId="{094A4036-B079-454C-8398-1488D3CC9247}">
      <dgm:prSet/>
      <dgm:spPr/>
      <dgm:t>
        <a:bodyPr/>
        <a:lstStyle/>
        <a:p>
          <a:endParaRPr lang="en-US"/>
        </a:p>
      </dgm:t>
    </dgm:pt>
    <dgm:pt modelId="{A2178275-880D-46C9-8FA7-FBD563FCC2A4}">
      <dgm:prSet/>
      <dgm:spPr/>
      <dgm:t>
        <a:bodyPr/>
        <a:lstStyle/>
        <a:p>
          <a:pPr rtl="0"/>
          <a:r>
            <a:rPr lang="en-GB"/>
            <a:t>Proceed step by step accurately estimating the time needed. </a:t>
          </a:r>
        </a:p>
      </dgm:t>
    </dgm:pt>
    <dgm:pt modelId="{3C4A025E-A45C-4F6F-9369-6585DB6BDE1A}" type="parTrans" cxnId="{F0BE8A77-FBC5-455C-BB75-223499E89852}">
      <dgm:prSet/>
      <dgm:spPr/>
      <dgm:t>
        <a:bodyPr/>
        <a:lstStyle/>
        <a:p>
          <a:endParaRPr lang="en-US"/>
        </a:p>
      </dgm:t>
    </dgm:pt>
    <dgm:pt modelId="{AB745B55-17D7-489C-BF73-A6C5BC2B348A}" type="sibTrans" cxnId="{F0BE8A77-FBC5-455C-BB75-223499E89852}">
      <dgm:prSet/>
      <dgm:spPr/>
      <dgm:t>
        <a:bodyPr/>
        <a:lstStyle/>
        <a:p>
          <a:endParaRPr lang="en-US"/>
        </a:p>
      </dgm:t>
    </dgm:pt>
    <dgm:pt modelId="{7690187A-FE42-4388-A1AB-A104AFEE9DB9}" type="pres">
      <dgm:prSet presAssocID="{89576F8F-9A72-429E-A5AF-E35F80C2EB51}" presName="vert0" presStyleCnt="0">
        <dgm:presLayoutVars>
          <dgm:dir/>
          <dgm:animOne val="branch"/>
          <dgm:animLvl val="lvl"/>
        </dgm:presLayoutVars>
      </dgm:prSet>
      <dgm:spPr/>
    </dgm:pt>
    <dgm:pt modelId="{907A780A-C298-4350-A2DC-C15E6CA34568}" type="pres">
      <dgm:prSet presAssocID="{AB866E05-DDD1-4D5E-A219-089A555CDA7A}" presName="thickLine" presStyleLbl="alignNode1" presStyleIdx="0" presStyleCnt="7"/>
      <dgm:spPr/>
    </dgm:pt>
    <dgm:pt modelId="{C6050448-BE98-445C-92EA-73F54A9048FD}" type="pres">
      <dgm:prSet presAssocID="{AB866E05-DDD1-4D5E-A219-089A555CDA7A}" presName="horz1" presStyleCnt="0"/>
      <dgm:spPr/>
    </dgm:pt>
    <dgm:pt modelId="{344855A2-79FB-4058-9738-07573B0D8159}" type="pres">
      <dgm:prSet presAssocID="{AB866E05-DDD1-4D5E-A219-089A555CDA7A}" presName="tx1" presStyleLbl="revTx" presStyleIdx="0" presStyleCnt="7"/>
      <dgm:spPr/>
    </dgm:pt>
    <dgm:pt modelId="{43B3CB19-15B0-43E7-9AEC-9867C884162F}" type="pres">
      <dgm:prSet presAssocID="{AB866E05-DDD1-4D5E-A219-089A555CDA7A}" presName="vert1" presStyleCnt="0"/>
      <dgm:spPr/>
    </dgm:pt>
    <dgm:pt modelId="{FAED6705-A0EC-49F6-A634-F7BB9B7F3A34}" type="pres">
      <dgm:prSet presAssocID="{7CC284B6-2D4B-4FD9-9CC8-D2728306BB6A}" presName="thickLine" presStyleLbl="alignNode1" presStyleIdx="1" presStyleCnt="7"/>
      <dgm:spPr/>
    </dgm:pt>
    <dgm:pt modelId="{DC9A8124-D990-4F4F-891E-520ACAFB21DD}" type="pres">
      <dgm:prSet presAssocID="{7CC284B6-2D4B-4FD9-9CC8-D2728306BB6A}" presName="horz1" presStyleCnt="0"/>
      <dgm:spPr/>
    </dgm:pt>
    <dgm:pt modelId="{028B276C-BCC0-4F33-8A4E-C080D9D9A2D1}" type="pres">
      <dgm:prSet presAssocID="{7CC284B6-2D4B-4FD9-9CC8-D2728306BB6A}" presName="tx1" presStyleLbl="revTx" presStyleIdx="1" presStyleCnt="7"/>
      <dgm:spPr/>
    </dgm:pt>
    <dgm:pt modelId="{446B7CF3-B7C6-41F9-86D0-5645893CD20C}" type="pres">
      <dgm:prSet presAssocID="{7CC284B6-2D4B-4FD9-9CC8-D2728306BB6A}" presName="vert1" presStyleCnt="0"/>
      <dgm:spPr/>
    </dgm:pt>
    <dgm:pt modelId="{FE31978A-76D3-48CF-B5B1-92710D7C74DA}" type="pres">
      <dgm:prSet presAssocID="{21D4DB4F-8560-483A-A309-23180E39FFDE}" presName="thickLine" presStyleLbl="alignNode1" presStyleIdx="2" presStyleCnt="7"/>
      <dgm:spPr/>
    </dgm:pt>
    <dgm:pt modelId="{EBD3D8FA-7E87-4647-8B11-46DE167BF21F}" type="pres">
      <dgm:prSet presAssocID="{21D4DB4F-8560-483A-A309-23180E39FFDE}" presName="horz1" presStyleCnt="0"/>
      <dgm:spPr/>
    </dgm:pt>
    <dgm:pt modelId="{5CD2DCC0-48D9-47A0-B459-917481DF6050}" type="pres">
      <dgm:prSet presAssocID="{21D4DB4F-8560-483A-A309-23180E39FFDE}" presName="tx1" presStyleLbl="revTx" presStyleIdx="2" presStyleCnt="7"/>
      <dgm:spPr/>
    </dgm:pt>
    <dgm:pt modelId="{75C8A895-F852-4312-9CD7-30651D96838A}" type="pres">
      <dgm:prSet presAssocID="{21D4DB4F-8560-483A-A309-23180E39FFDE}" presName="vert1" presStyleCnt="0"/>
      <dgm:spPr/>
    </dgm:pt>
    <dgm:pt modelId="{18A79543-2583-47A2-875D-0047A6FAD580}" type="pres">
      <dgm:prSet presAssocID="{FBED1BC2-B6AC-483D-841E-E98EB2B8D15F}" presName="thickLine" presStyleLbl="alignNode1" presStyleIdx="3" presStyleCnt="7"/>
      <dgm:spPr/>
    </dgm:pt>
    <dgm:pt modelId="{C1F55D23-F9B1-4527-8902-668B83E4C8F8}" type="pres">
      <dgm:prSet presAssocID="{FBED1BC2-B6AC-483D-841E-E98EB2B8D15F}" presName="horz1" presStyleCnt="0"/>
      <dgm:spPr/>
    </dgm:pt>
    <dgm:pt modelId="{B48EC56B-37AD-4354-8A2D-DE0AF3395473}" type="pres">
      <dgm:prSet presAssocID="{FBED1BC2-B6AC-483D-841E-E98EB2B8D15F}" presName="tx1" presStyleLbl="revTx" presStyleIdx="3" presStyleCnt="7"/>
      <dgm:spPr/>
    </dgm:pt>
    <dgm:pt modelId="{96EFF5DE-5658-4D19-A8C1-C2E9D5706B6B}" type="pres">
      <dgm:prSet presAssocID="{FBED1BC2-B6AC-483D-841E-E98EB2B8D15F}" presName="vert1" presStyleCnt="0"/>
      <dgm:spPr/>
    </dgm:pt>
    <dgm:pt modelId="{9363B3F0-71DF-4D42-8D0C-DF3C124417F6}" type="pres">
      <dgm:prSet presAssocID="{ED4A80E7-868A-49CA-A27D-48A27F0AFAA3}" presName="thickLine" presStyleLbl="alignNode1" presStyleIdx="4" presStyleCnt="7"/>
      <dgm:spPr/>
    </dgm:pt>
    <dgm:pt modelId="{650DF86D-7136-41C5-909D-BC61CF5373EE}" type="pres">
      <dgm:prSet presAssocID="{ED4A80E7-868A-49CA-A27D-48A27F0AFAA3}" presName="horz1" presStyleCnt="0"/>
      <dgm:spPr/>
    </dgm:pt>
    <dgm:pt modelId="{61C0D960-6095-4E72-B458-C247623C3264}" type="pres">
      <dgm:prSet presAssocID="{ED4A80E7-868A-49CA-A27D-48A27F0AFAA3}" presName="tx1" presStyleLbl="revTx" presStyleIdx="4" presStyleCnt="7"/>
      <dgm:spPr/>
    </dgm:pt>
    <dgm:pt modelId="{B11DBCEE-DB9A-4561-99C7-15C7B166DCDA}" type="pres">
      <dgm:prSet presAssocID="{ED4A80E7-868A-49CA-A27D-48A27F0AFAA3}" presName="vert1" presStyleCnt="0"/>
      <dgm:spPr/>
    </dgm:pt>
    <dgm:pt modelId="{1CD29590-721F-40A8-9AA5-51DC1F07FA41}" type="pres">
      <dgm:prSet presAssocID="{E74B8FED-CC4E-48BC-A172-00992B996715}" presName="thickLine" presStyleLbl="alignNode1" presStyleIdx="5" presStyleCnt="7"/>
      <dgm:spPr/>
    </dgm:pt>
    <dgm:pt modelId="{C1618C1D-C524-4579-B9C0-97899E84DF58}" type="pres">
      <dgm:prSet presAssocID="{E74B8FED-CC4E-48BC-A172-00992B996715}" presName="horz1" presStyleCnt="0"/>
      <dgm:spPr/>
    </dgm:pt>
    <dgm:pt modelId="{28F08527-9269-4282-88EF-1A111B2881ED}" type="pres">
      <dgm:prSet presAssocID="{E74B8FED-CC4E-48BC-A172-00992B996715}" presName="tx1" presStyleLbl="revTx" presStyleIdx="5" presStyleCnt="7"/>
      <dgm:spPr/>
    </dgm:pt>
    <dgm:pt modelId="{383F088C-AC53-47BB-8983-D8D8838B7100}" type="pres">
      <dgm:prSet presAssocID="{E74B8FED-CC4E-48BC-A172-00992B996715}" presName="vert1" presStyleCnt="0"/>
      <dgm:spPr/>
    </dgm:pt>
    <dgm:pt modelId="{9E6DDE66-5451-4E8E-826B-1FC5377C64E1}" type="pres">
      <dgm:prSet presAssocID="{A2178275-880D-46C9-8FA7-FBD563FCC2A4}" presName="thickLine" presStyleLbl="alignNode1" presStyleIdx="6" presStyleCnt="7"/>
      <dgm:spPr/>
    </dgm:pt>
    <dgm:pt modelId="{162A9D8D-8047-48B5-AB8F-49C526AF67DD}" type="pres">
      <dgm:prSet presAssocID="{A2178275-880D-46C9-8FA7-FBD563FCC2A4}" presName="horz1" presStyleCnt="0"/>
      <dgm:spPr/>
    </dgm:pt>
    <dgm:pt modelId="{745F22CD-6366-427A-ABE4-032EE54F9A57}" type="pres">
      <dgm:prSet presAssocID="{A2178275-880D-46C9-8FA7-FBD563FCC2A4}" presName="tx1" presStyleLbl="revTx" presStyleIdx="6" presStyleCnt="7"/>
      <dgm:spPr/>
    </dgm:pt>
    <dgm:pt modelId="{FADC3A32-3408-4AF5-8420-6E75B33D40EA}" type="pres">
      <dgm:prSet presAssocID="{A2178275-880D-46C9-8FA7-FBD563FCC2A4}" presName="vert1" presStyleCnt="0"/>
      <dgm:spPr/>
    </dgm:pt>
  </dgm:ptLst>
  <dgm:cxnLst>
    <dgm:cxn modelId="{2563540B-ED7C-4D25-8015-998D7869E1B4}" srcId="{89576F8F-9A72-429E-A5AF-E35F80C2EB51}" destId="{FBED1BC2-B6AC-483D-841E-E98EB2B8D15F}" srcOrd="3" destOrd="0" parTransId="{594C503E-774A-4EEE-B093-DAA61C59496D}" sibTransId="{A5FD1CA6-DB15-433B-8E38-2AB37F004B29}"/>
    <dgm:cxn modelId="{094A4036-B079-454C-8398-1488D3CC9247}" srcId="{89576F8F-9A72-429E-A5AF-E35F80C2EB51}" destId="{E74B8FED-CC4E-48BC-A172-00992B996715}" srcOrd="5" destOrd="0" parTransId="{164B4B18-A48E-4510-BAB1-4C6A54604FD1}" sibTransId="{8372CC52-899D-45A4-87B1-1B2AA69EAFAF}"/>
    <dgm:cxn modelId="{5C14883E-1204-4B5A-A990-6DD4442D5D71}" type="presOf" srcId="{A2178275-880D-46C9-8FA7-FBD563FCC2A4}" destId="{745F22CD-6366-427A-ABE4-032EE54F9A57}" srcOrd="0" destOrd="0" presId="urn:microsoft.com/office/officeart/2008/layout/LinedList"/>
    <dgm:cxn modelId="{3FF48A40-BEA9-47EF-968A-B7DE6620CCBC}" type="presOf" srcId="{E74B8FED-CC4E-48BC-A172-00992B996715}" destId="{28F08527-9269-4282-88EF-1A111B2881ED}" srcOrd="0" destOrd="0" presId="urn:microsoft.com/office/officeart/2008/layout/LinedList"/>
    <dgm:cxn modelId="{EF2AC240-C5F6-4170-A8E0-86AA476F42EF}" type="presOf" srcId="{ED4A80E7-868A-49CA-A27D-48A27F0AFAA3}" destId="{61C0D960-6095-4E72-B458-C247623C3264}" srcOrd="0" destOrd="0" presId="urn:microsoft.com/office/officeart/2008/layout/LinedList"/>
    <dgm:cxn modelId="{ACFAAA70-A02E-4DDC-A905-6DF0E2B96B41}" srcId="{89576F8F-9A72-429E-A5AF-E35F80C2EB51}" destId="{7CC284B6-2D4B-4FD9-9CC8-D2728306BB6A}" srcOrd="1" destOrd="0" parTransId="{32CB5666-0283-4674-A829-DA00A04F8C20}" sibTransId="{A2A95E22-984A-487A-9D30-8F8A9464CF07}"/>
    <dgm:cxn modelId="{CDD47057-6E2D-4C58-9DA2-072FF3573E99}" type="presOf" srcId="{AB866E05-DDD1-4D5E-A219-089A555CDA7A}" destId="{344855A2-79FB-4058-9738-07573B0D8159}" srcOrd="0" destOrd="0" presId="urn:microsoft.com/office/officeart/2008/layout/LinedList"/>
    <dgm:cxn modelId="{F0BE8A77-FBC5-455C-BB75-223499E89852}" srcId="{89576F8F-9A72-429E-A5AF-E35F80C2EB51}" destId="{A2178275-880D-46C9-8FA7-FBD563FCC2A4}" srcOrd="6" destOrd="0" parTransId="{3C4A025E-A45C-4F6F-9369-6585DB6BDE1A}" sibTransId="{AB745B55-17D7-489C-BF73-A6C5BC2B348A}"/>
    <dgm:cxn modelId="{C1E872A5-B426-46C6-A6D7-F6E6DE8937ED}" type="presOf" srcId="{89576F8F-9A72-429E-A5AF-E35F80C2EB51}" destId="{7690187A-FE42-4388-A1AB-A104AFEE9DB9}" srcOrd="0" destOrd="0" presId="urn:microsoft.com/office/officeart/2008/layout/LinedList"/>
    <dgm:cxn modelId="{BC9F7EB9-E1C3-4482-9433-D8891F2E0C1E}" type="presOf" srcId="{21D4DB4F-8560-483A-A309-23180E39FFDE}" destId="{5CD2DCC0-48D9-47A0-B459-917481DF6050}" srcOrd="0" destOrd="0" presId="urn:microsoft.com/office/officeart/2008/layout/LinedList"/>
    <dgm:cxn modelId="{39CC57BF-64FB-4FEF-8E74-3130407A87F0}" type="presOf" srcId="{FBED1BC2-B6AC-483D-841E-E98EB2B8D15F}" destId="{B48EC56B-37AD-4354-8A2D-DE0AF3395473}" srcOrd="0" destOrd="0" presId="urn:microsoft.com/office/officeart/2008/layout/LinedList"/>
    <dgm:cxn modelId="{B5E0E0C3-0220-401C-A3F9-AA7C6ADDB6FB}" srcId="{89576F8F-9A72-429E-A5AF-E35F80C2EB51}" destId="{AB866E05-DDD1-4D5E-A219-089A555CDA7A}" srcOrd="0" destOrd="0" parTransId="{A6550E7D-EA5F-41F2-A4DD-B52BDC7AB3F3}" sibTransId="{087EFEB8-C508-4C1E-BDB5-2FF1ADA84D89}"/>
    <dgm:cxn modelId="{2328B6CE-D6ED-4DB9-A079-839A9E1BEEB1}" srcId="{89576F8F-9A72-429E-A5AF-E35F80C2EB51}" destId="{ED4A80E7-868A-49CA-A27D-48A27F0AFAA3}" srcOrd="4" destOrd="0" parTransId="{CF42CAE2-82C8-468E-8D25-4610DA4B07DB}" sibTransId="{510196C0-0182-4AE9-AFD7-D475BFCEF9AE}"/>
    <dgm:cxn modelId="{1B3583F4-D27D-4045-93F1-19BDDC49C36D}" type="presOf" srcId="{7CC284B6-2D4B-4FD9-9CC8-D2728306BB6A}" destId="{028B276C-BCC0-4F33-8A4E-C080D9D9A2D1}" srcOrd="0" destOrd="0" presId="urn:microsoft.com/office/officeart/2008/layout/LinedList"/>
    <dgm:cxn modelId="{132E43FD-5110-49AD-8627-DA429400A538}" srcId="{89576F8F-9A72-429E-A5AF-E35F80C2EB51}" destId="{21D4DB4F-8560-483A-A309-23180E39FFDE}" srcOrd="2" destOrd="0" parTransId="{D542BA10-A59A-44F3-AAEC-6F44B38FAE66}" sibTransId="{9B7F897E-EA2A-43DC-BD50-1B409A8DBF93}"/>
    <dgm:cxn modelId="{40C9705C-AE71-4B26-878E-2BAD5EC73342}" type="presParOf" srcId="{7690187A-FE42-4388-A1AB-A104AFEE9DB9}" destId="{907A780A-C298-4350-A2DC-C15E6CA34568}" srcOrd="0" destOrd="0" presId="urn:microsoft.com/office/officeart/2008/layout/LinedList"/>
    <dgm:cxn modelId="{F0F7F3FC-47CF-437F-9B39-6A30E7FB511D}" type="presParOf" srcId="{7690187A-FE42-4388-A1AB-A104AFEE9DB9}" destId="{C6050448-BE98-445C-92EA-73F54A9048FD}" srcOrd="1" destOrd="0" presId="urn:microsoft.com/office/officeart/2008/layout/LinedList"/>
    <dgm:cxn modelId="{7DE7E2C7-4996-41CF-82F2-7BACF98196EE}" type="presParOf" srcId="{C6050448-BE98-445C-92EA-73F54A9048FD}" destId="{344855A2-79FB-4058-9738-07573B0D8159}" srcOrd="0" destOrd="0" presId="urn:microsoft.com/office/officeart/2008/layout/LinedList"/>
    <dgm:cxn modelId="{4E559B35-B649-4628-B974-8D4BBF10B202}" type="presParOf" srcId="{C6050448-BE98-445C-92EA-73F54A9048FD}" destId="{43B3CB19-15B0-43E7-9AEC-9867C884162F}" srcOrd="1" destOrd="0" presId="urn:microsoft.com/office/officeart/2008/layout/LinedList"/>
    <dgm:cxn modelId="{16BFC17A-5B75-4F36-934B-37C1372F35B7}" type="presParOf" srcId="{7690187A-FE42-4388-A1AB-A104AFEE9DB9}" destId="{FAED6705-A0EC-49F6-A634-F7BB9B7F3A34}" srcOrd="2" destOrd="0" presId="urn:microsoft.com/office/officeart/2008/layout/LinedList"/>
    <dgm:cxn modelId="{D73328D4-6AE4-4DE9-8109-37460C2CD264}" type="presParOf" srcId="{7690187A-FE42-4388-A1AB-A104AFEE9DB9}" destId="{DC9A8124-D990-4F4F-891E-520ACAFB21DD}" srcOrd="3" destOrd="0" presId="urn:microsoft.com/office/officeart/2008/layout/LinedList"/>
    <dgm:cxn modelId="{3168AE35-D870-4FE0-9AD2-F8958F7F2503}" type="presParOf" srcId="{DC9A8124-D990-4F4F-891E-520ACAFB21DD}" destId="{028B276C-BCC0-4F33-8A4E-C080D9D9A2D1}" srcOrd="0" destOrd="0" presId="urn:microsoft.com/office/officeart/2008/layout/LinedList"/>
    <dgm:cxn modelId="{11092F0D-5A21-4FC6-A88A-18241D966F01}" type="presParOf" srcId="{DC9A8124-D990-4F4F-891E-520ACAFB21DD}" destId="{446B7CF3-B7C6-41F9-86D0-5645893CD20C}" srcOrd="1" destOrd="0" presId="urn:microsoft.com/office/officeart/2008/layout/LinedList"/>
    <dgm:cxn modelId="{A0E4DFE3-BF3F-44B5-8C64-3A7B2CB85A5A}" type="presParOf" srcId="{7690187A-FE42-4388-A1AB-A104AFEE9DB9}" destId="{FE31978A-76D3-48CF-B5B1-92710D7C74DA}" srcOrd="4" destOrd="0" presId="urn:microsoft.com/office/officeart/2008/layout/LinedList"/>
    <dgm:cxn modelId="{B6C0345B-5148-4EC2-AAD9-B3F517444E2C}" type="presParOf" srcId="{7690187A-FE42-4388-A1AB-A104AFEE9DB9}" destId="{EBD3D8FA-7E87-4647-8B11-46DE167BF21F}" srcOrd="5" destOrd="0" presId="urn:microsoft.com/office/officeart/2008/layout/LinedList"/>
    <dgm:cxn modelId="{C6424FE8-1176-4A03-A3EC-48499F62175E}" type="presParOf" srcId="{EBD3D8FA-7E87-4647-8B11-46DE167BF21F}" destId="{5CD2DCC0-48D9-47A0-B459-917481DF6050}" srcOrd="0" destOrd="0" presId="urn:microsoft.com/office/officeart/2008/layout/LinedList"/>
    <dgm:cxn modelId="{BD625D26-C5BF-4A8F-9A22-DE5DFF56A175}" type="presParOf" srcId="{EBD3D8FA-7E87-4647-8B11-46DE167BF21F}" destId="{75C8A895-F852-4312-9CD7-30651D96838A}" srcOrd="1" destOrd="0" presId="urn:microsoft.com/office/officeart/2008/layout/LinedList"/>
    <dgm:cxn modelId="{3C23BCEF-547D-4CD8-A602-A9F78E9BD265}" type="presParOf" srcId="{7690187A-FE42-4388-A1AB-A104AFEE9DB9}" destId="{18A79543-2583-47A2-875D-0047A6FAD580}" srcOrd="6" destOrd="0" presId="urn:microsoft.com/office/officeart/2008/layout/LinedList"/>
    <dgm:cxn modelId="{A3A9E064-883E-4F94-9453-6181126A73AC}" type="presParOf" srcId="{7690187A-FE42-4388-A1AB-A104AFEE9DB9}" destId="{C1F55D23-F9B1-4527-8902-668B83E4C8F8}" srcOrd="7" destOrd="0" presId="urn:microsoft.com/office/officeart/2008/layout/LinedList"/>
    <dgm:cxn modelId="{8BDAF31E-FDD4-43D0-9E91-E3EACEC7DFAD}" type="presParOf" srcId="{C1F55D23-F9B1-4527-8902-668B83E4C8F8}" destId="{B48EC56B-37AD-4354-8A2D-DE0AF3395473}" srcOrd="0" destOrd="0" presId="urn:microsoft.com/office/officeart/2008/layout/LinedList"/>
    <dgm:cxn modelId="{BA4487BF-F972-49D2-9F49-DD5A2849BC4E}" type="presParOf" srcId="{C1F55D23-F9B1-4527-8902-668B83E4C8F8}" destId="{96EFF5DE-5658-4D19-A8C1-C2E9D5706B6B}" srcOrd="1" destOrd="0" presId="urn:microsoft.com/office/officeart/2008/layout/LinedList"/>
    <dgm:cxn modelId="{51D9762B-B409-4209-ABD7-EEE7DC581DD1}" type="presParOf" srcId="{7690187A-FE42-4388-A1AB-A104AFEE9DB9}" destId="{9363B3F0-71DF-4D42-8D0C-DF3C124417F6}" srcOrd="8" destOrd="0" presId="urn:microsoft.com/office/officeart/2008/layout/LinedList"/>
    <dgm:cxn modelId="{98ECA64C-D23C-43B5-8657-96FC98EDD994}" type="presParOf" srcId="{7690187A-FE42-4388-A1AB-A104AFEE9DB9}" destId="{650DF86D-7136-41C5-909D-BC61CF5373EE}" srcOrd="9" destOrd="0" presId="urn:microsoft.com/office/officeart/2008/layout/LinedList"/>
    <dgm:cxn modelId="{63B5AC36-58EA-4FFA-90F0-968F24778A9F}" type="presParOf" srcId="{650DF86D-7136-41C5-909D-BC61CF5373EE}" destId="{61C0D960-6095-4E72-B458-C247623C3264}" srcOrd="0" destOrd="0" presId="urn:microsoft.com/office/officeart/2008/layout/LinedList"/>
    <dgm:cxn modelId="{0AFF8BD6-DE3E-4ED5-A34B-72A81EAB148C}" type="presParOf" srcId="{650DF86D-7136-41C5-909D-BC61CF5373EE}" destId="{B11DBCEE-DB9A-4561-99C7-15C7B166DCDA}" srcOrd="1" destOrd="0" presId="urn:microsoft.com/office/officeart/2008/layout/LinedList"/>
    <dgm:cxn modelId="{BC91D57F-7E07-41A0-9263-1D6920B788C8}" type="presParOf" srcId="{7690187A-FE42-4388-A1AB-A104AFEE9DB9}" destId="{1CD29590-721F-40A8-9AA5-51DC1F07FA41}" srcOrd="10" destOrd="0" presId="urn:microsoft.com/office/officeart/2008/layout/LinedList"/>
    <dgm:cxn modelId="{94533D98-336F-4EFA-8026-68AB893ACAA2}" type="presParOf" srcId="{7690187A-FE42-4388-A1AB-A104AFEE9DB9}" destId="{C1618C1D-C524-4579-B9C0-97899E84DF58}" srcOrd="11" destOrd="0" presId="urn:microsoft.com/office/officeart/2008/layout/LinedList"/>
    <dgm:cxn modelId="{DDA16016-B534-4C29-98F9-BB108614F65D}" type="presParOf" srcId="{C1618C1D-C524-4579-B9C0-97899E84DF58}" destId="{28F08527-9269-4282-88EF-1A111B2881ED}" srcOrd="0" destOrd="0" presId="urn:microsoft.com/office/officeart/2008/layout/LinedList"/>
    <dgm:cxn modelId="{70A5F7A7-54C7-48E8-B4A3-ABF5A3F441BF}" type="presParOf" srcId="{C1618C1D-C524-4579-B9C0-97899E84DF58}" destId="{383F088C-AC53-47BB-8983-D8D8838B7100}" srcOrd="1" destOrd="0" presId="urn:microsoft.com/office/officeart/2008/layout/LinedList"/>
    <dgm:cxn modelId="{936B1ABC-AC5E-42B2-A421-F614B86E70E9}" type="presParOf" srcId="{7690187A-FE42-4388-A1AB-A104AFEE9DB9}" destId="{9E6DDE66-5451-4E8E-826B-1FC5377C64E1}" srcOrd="12" destOrd="0" presId="urn:microsoft.com/office/officeart/2008/layout/LinedList"/>
    <dgm:cxn modelId="{E116C5F3-A4B9-4FFB-8AE3-C10E23DE7D4D}" type="presParOf" srcId="{7690187A-FE42-4388-A1AB-A104AFEE9DB9}" destId="{162A9D8D-8047-48B5-AB8F-49C526AF67DD}" srcOrd="13" destOrd="0" presId="urn:microsoft.com/office/officeart/2008/layout/LinedList"/>
    <dgm:cxn modelId="{FBF5B44E-E57F-452D-9808-0E99A13A2E38}" type="presParOf" srcId="{162A9D8D-8047-48B5-AB8F-49C526AF67DD}" destId="{745F22CD-6366-427A-ABE4-032EE54F9A57}" srcOrd="0" destOrd="0" presId="urn:microsoft.com/office/officeart/2008/layout/LinedList"/>
    <dgm:cxn modelId="{29C51288-9140-4638-A1B3-C9ACE568C714}" type="presParOf" srcId="{162A9D8D-8047-48B5-AB8F-49C526AF67DD}" destId="{FADC3A32-3408-4AF5-8420-6E75B33D40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4F0FD1D-88B4-4328-9505-FB5CFE3EBC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C48D86F-B205-4C96-BC9C-028CAA6EC9C1}">
      <dgm:prSet/>
      <dgm:spPr/>
      <dgm:t>
        <a:bodyPr/>
        <a:lstStyle/>
        <a:p>
          <a:pPr rtl="0"/>
          <a:r>
            <a:rPr lang="en-GB"/>
            <a:t>Like solving new, complex problems. </a:t>
          </a:r>
        </a:p>
      </dgm:t>
    </dgm:pt>
    <dgm:pt modelId="{F1B17F2E-24FB-4E32-9B6C-F4FFB6F1ECC7}" type="parTrans" cxnId="{391A7149-A4E7-422F-9459-730E3668CB27}">
      <dgm:prSet/>
      <dgm:spPr/>
      <dgm:t>
        <a:bodyPr/>
        <a:lstStyle/>
        <a:p>
          <a:endParaRPr lang="en-US"/>
        </a:p>
      </dgm:t>
    </dgm:pt>
    <dgm:pt modelId="{120D7ABC-300A-49EE-9ED9-CC9C9935FAC5}" type="sibTrans" cxnId="{391A7149-A4E7-422F-9459-730E3668CB27}">
      <dgm:prSet/>
      <dgm:spPr/>
      <dgm:t>
        <a:bodyPr/>
        <a:lstStyle/>
        <a:p>
          <a:endParaRPr lang="en-US"/>
        </a:p>
      </dgm:t>
    </dgm:pt>
    <dgm:pt modelId="{C86EEB10-A85D-438E-8DE3-D7AE9267DDF6}">
      <dgm:prSet/>
      <dgm:spPr/>
      <dgm:t>
        <a:bodyPr/>
        <a:lstStyle/>
        <a:p>
          <a:pPr rtl="0"/>
          <a:r>
            <a:rPr lang="en-GB" dirty="0"/>
            <a:t>Enjoy the challenge of learning something new. </a:t>
          </a:r>
        </a:p>
      </dgm:t>
    </dgm:pt>
    <dgm:pt modelId="{148AD010-3B87-4135-B131-1BF615B43F08}" type="parTrans" cxnId="{8E93E359-4C17-4A5D-A644-4E7D31D9282C}">
      <dgm:prSet/>
      <dgm:spPr/>
      <dgm:t>
        <a:bodyPr/>
        <a:lstStyle/>
        <a:p>
          <a:endParaRPr lang="en-US"/>
        </a:p>
      </dgm:t>
    </dgm:pt>
    <dgm:pt modelId="{B86D2763-7BA9-4637-952D-9818041E0935}" type="sibTrans" cxnId="{8E93E359-4C17-4A5D-A644-4E7D31D9282C}">
      <dgm:prSet/>
      <dgm:spPr/>
      <dgm:t>
        <a:bodyPr/>
        <a:lstStyle/>
        <a:p>
          <a:endParaRPr lang="en-US"/>
        </a:p>
      </dgm:t>
    </dgm:pt>
    <dgm:pt modelId="{98817CE9-37BC-49E2-8ABF-2A1DB29778F8}">
      <dgm:prSet/>
      <dgm:spPr/>
      <dgm:t>
        <a:bodyPr/>
        <a:lstStyle/>
        <a:p>
          <a:pPr rtl="0"/>
          <a:r>
            <a:rPr lang="en-GB"/>
            <a:t>Seldom ignore insights but may overlook facts. </a:t>
          </a:r>
        </a:p>
      </dgm:t>
    </dgm:pt>
    <dgm:pt modelId="{54535A2D-57A8-48CD-A374-CBD3917247FE}" type="parTrans" cxnId="{594CF860-C488-48E6-9FA9-CAE3B4BF026F}">
      <dgm:prSet/>
      <dgm:spPr/>
      <dgm:t>
        <a:bodyPr/>
        <a:lstStyle/>
        <a:p>
          <a:endParaRPr lang="en-US"/>
        </a:p>
      </dgm:t>
    </dgm:pt>
    <dgm:pt modelId="{E3433DFD-2E66-46D4-984F-6691F6A92D71}" type="sibTrans" cxnId="{594CF860-C488-48E6-9FA9-CAE3B4BF026F}">
      <dgm:prSet/>
      <dgm:spPr/>
      <dgm:t>
        <a:bodyPr/>
        <a:lstStyle/>
        <a:p>
          <a:endParaRPr lang="en-US"/>
        </a:p>
      </dgm:t>
    </dgm:pt>
    <dgm:pt modelId="{A3BFF19A-044D-4841-B609-2B3E5F727205}">
      <dgm:prSet/>
      <dgm:spPr/>
      <dgm:t>
        <a:bodyPr/>
        <a:lstStyle/>
        <a:p>
          <a:pPr rtl="0"/>
          <a:r>
            <a:rPr lang="en-GB"/>
            <a:t>Like to do things with an innovative bent. </a:t>
          </a:r>
        </a:p>
      </dgm:t>
    </dgm:pt>
    <dgm:pt modelId="{FCF5B4CB-AE30-47C2-82D1-31ECA76F929F}" type="parTrans" cxnId="{7B6DA739-B8CB-4398-A7D0-DBC2052CD071}">
      <dgm:prSet/>
      <dgm:spPr/>
      <dgm:t>
        <a:bodyPr/>
        <a:lstStyle/>
        <a:p>
          <a:endParaRPr lang="en-US"/>
        </a:p>
      </dgm:t>
    </dgm:pt>
    <dgm:pt modelId="{326EA290-5F9B-46F5-96F7-88605AFB8DFD}" type="sibTrans" cxnId="{7B6DA739-B8CB-4398-A7D0-DBC2052CD071}">
      <dgm:prSet/>
      <dgm:spPr/>
      <dgm:t>
        <a:bodyPr/>
        <a:lstStyle/>
        <a:p>
          <a:endParaRPr lang="en-US"/>
        </a:p>
      </dgm:t>
    </dgm:pt>
    <dgm:pt modelId="{8EA22CE8-E276-4E12-9C51-F276BD954C9D}">
      <dgm:prSet/>
      <dgm:spPr/>
      <dgm:t>
        <a:bodyPr/>
        <a:lstStyle/>
        <a:p>
          <a:pPr rtl="0"/>
          <a:r>
            <a:rPr lang="en-GB"/>
            <a:t>Like to present an overview of the work first. </a:t>
          </a:r>
        </a:p>
      </dgm:t>
    </dgm:pt>
    <dgm:pt modelId="{E4C74DA5-62CD-424D-91F8-A141FA996F74}" type="parTrans" cxnId="{3A6D1274-57E6-4D93-A740-38594D8191C9}">
      <dgm:prSet/>
      <dgm:spPr/>
      <dgm:t>
        <a:bodyPr/>
        <a:lstStyle/>
        <a:p>
          <a:endParaRPr lang="en-US"/>
        </a:p>
      </dgm:t>
    </dgm:pt>
    <dgm:pt modelId="{5239F9FD-DB88-4080-BDC4-261F0E83870E}" type="sibTrans" cxnId="{3A6D1274-57E6-4D93-A740-38594D8191C9}">
      <dgm:prSet/>
      <dgm:spPr/>
      <dgm:t>
        <a:bodyPr/>
        <a:lstStyle/>
        <a:p>
          <a:endParaRPr lang="en-US"/>
        </a:p>
      </dgm:t>
    </dgm:pt>
    <dgm:pt modelId="{6B3F0192-6B45-4AF1-8B2E-2D95709FAC9E}">
      <dgm:prSet/>
      <dgm:spPr/>
      <dgm:t>
        <a:bodyPr/>
        <a:lstStyle/>
        <a:p>
          <a:pPr rtl="0"/>
          <a:r>
            <a:rPr lang="en-GB"/>
            <a:t>Prefer changes, sometimes radical, to continuation of what is. </a:t>
          </a:r>
        </a:p>
      </dgm:t>
    </dgm:pt>
    <dgm:pt modelId="{4FFA7C17-E42D-479B-858D-C4F93BFD40E7}" type="parTrans" cxnId="{2BC11B70-A764-40AA-8944-1A002D19C7F9}">
      <dgm:prSet/>
      <dgm:spPr/>
      <dgm:t>
        <a:bodyPr/>
        <a:lstStyle/>
        <a:p>
          <a:endParaRPr lang="en-US"/>
        </a:p>
      </dgm:t>
    </dgm:pt>
    <dgm:pt modelId="{BD984999-A08F-4D21-B5C8-687AC718529C}" type="sibTrans" cxnId="{2BC11B70-A764-40AA-8944-1A002D19C7F9}">
      <dgm:prSet/>
      <dgm:spPr/>
      <dgm:t>
        <a:bodyPr/>
        <a:lstStyle/>
        <a:p>
          <a:endParaRPr lang="en-US"/>
        </a:p>
      </dgm:t>
    </dgm:pt>
    <dgm:pt modelId="{39AE23DE-64CA-4ED6-9F11-4E6B2A653DF7}">
      <dgm:prSet/>
      <dgm:spPr/>
      <dgm:t>
        <a:bodyPr/>
        <a:lstStyle/>
        <a:p>
          <a:pPr rtl="0"/>
          <a:r>
            <a:rPr lang="en-GB"/>
            <a:t>Proceed in burst of energy following their inspiration. </a:t>
          </a:r>
        </a:p>
      </dgm:t>
    </dgm:pt>
    <dgm:pt modelId="{E6B02C29-8FFF-48A3-B510-7B56056218F5}" type="parTrans" cxnId="{D4D83774-54B4-41E9-8D0E-1BA8C60DA721}">
      <dgm:prSet/>
      <dgm:spPr/>
      <dgm:t>
        <a:bodyPr/>
        <a:lstStyle/>
        <a:p>
          <a:endParaRPr lang="en-US"/>
        </a:p>
      </dgm:t>
    </dgm:pt>
    <dgm:pt modelId="{5D1D1C55-38CD-4297-9B61-7C58E35CDB52}" type="sibTrans" cxnId="{D4D83774-54B4-41E9-8D0E-1BA8C60DA721}">
      <dgm:prSet/>
      <dgm:spPr/>
      <dgm:t>
        <a:bodyPr/>
        <a:lstStyle/>
        <a:p>
          <a:endParaRPr lang="en-US"/>
        </a:p>
      </dgm:t>
    </dgm:pt>
    <dgm:pt modelId="{23304DB1-05CD-402F-A30A-93871F71CC17}" type="pres">
      <dgm:prSet presAssocID="{64F0FD1D-88B4-4328-9505-FB5CFE3EBCB4}" presName="vert0" presStyleCnt="0">
        <dgm:presLayoutVars>
          <dgm:dir/>
          <dgm:animOne val="branch"/>
          <dgm:animLvl val="lvl"/>
        </dgm:presLayoutVars>
      </dgm:prSet>
      <dgm:spPr/>
    </dgm:pt>
    <dgm:pt modelId="{6E75836A-38FD-4883-AB7F-3897F54CEAF0}" type="pres">
      <dgm:prSet presAssocID="{AC48D86F-B205-4C96-BC9C-028CAA6EC9C1}" presName="thickLine" presStyleLbl="alignNode1" presStyleIdx="0" presStyleCnt="7"/>
      <dgm:spPr/>
    </dgm:pt>
    <dgm:pt modelId="{1AD09B43-C945-415D-97B8-723E83423825}" type="pres">
      <dgm:prSet presAssocID="{AC48D86F-B205-4C96-BC9C-028CAA6EC9C1}" presName="horz1" presStyleCnt="0"/>
      <dgm:spPr/>
    </dgm:pt>
    <dgm:pt modelId="{50EE9D4C-194F-42E7-A472-8207401137A3}" type="pres">
      <dgm:prSet presAssocID="{AC48D86F-B205-4C96-BC9C-028CAA6EC9C1}" presName="tx1" presStyleLbl="revTx" presStyleIdx="0" presStyleCnt="7"/>
      <dgm:spPr/>
    </dgm:pt>
    <dgm:pt modelId="{DABC6E17-3A40-4F9A-A2B8-310E0680569A}" type="pres">
      <dgm:prSet presAssocID="{AC48D86F-B205-4C96-BC9C-028CAA6EC9C1}" presName="vert1" presStyleCnt="0"/>
      <dgm:spPr/>
    </dgm:pt>
    <dgm:pt modelId="{8AEEAA67-7200-4F3D-B5D4-2A69A528CA88}" type="pres">
      <dgm:prSet presAssocID="{C86EEB10-A85D-438E-8DE3-D7AE9267DDF6}" presName="thickLine" presStyleLbl="alignNode1" presStyleIdx="1" presStyleCnt="7"/>
      <dgm:spPr/>
    </dgm:pt>
    <dgm:pt modelId="{533D4A7B-7863-4B9F-9819-7F23F8638FD3}" type="pres">
      <dgm:prSet presAssocID="{C86EEB10-A85D-438E-8DE3-D7AE9267DDF6}" presName="horz1" presStyleCnt="0"/>
      <dgm:spPr/>
    </dgm:pt>
    <dgm:pt modelId="{226FCBA9-195D-4799-8AFB-8A688DABB62C}" type="pres">
      <dgm:prSet presAssocID="{C86EEB10-A85D-438E-8DE3-D7AE9267DDF6}" presName="tx1" presStyleLbl="revTx" presStyleIdx="1" presStyleCnt="7"/>
      <dgm:spPr/>
    </dgm:pt>
    <dgm:pt modelId="{A8D991B6-5999-47B6-8480-BECAA6FDF396}" type="pres">
      <dgm:prSet presAssocID="{C86EEB10-A85D-438E-8DE3-D7AE9267DDF6}" presName="vert1" presStyleCnt="0"/>
      <dgm:spPr/>
    </dgm:pt>
    <dgm:pt modelId="{6B19A5A2-A410-4096-823D-10AC7B08D787}" type="pres">
      <dgm:prSet presAssocID="{98817CE9-37BC-49E2-8ABF-2A1DB29778F8}" presName="thickLine" presStyleLbl="alignNode1" presStyleIdx="2" presStyleCnt="7"/>
      <dgm:spPr/>
    </dgm:pt>
    <dgm:pt modelId="{317880FD-8FD1-4417-83BB-3E047F16D08C}" type="pres">
      <dgm:prSet presAssocID="{98817CE9-37BC-49E2-8ABF-2A1DB29778F8}" presName="horz1" presStyleCnt="0"/>
      <dgm:spPr/>
    </dgm:pt>
    <dgm:pt modelId="{65DD6DFE-FDF8-4130-B74E-559F445C0912}" type="pres">
      <dgm:prSet presAssocID="{98817CE9-37BC-49E2-8ABF-2A1DB29778F8}" presName="tx1" presStyleLbl="revTx" presStyleIdx="2" presStyleCnt="7"/>
      <dgm:spPr/>
    </dgm:pt>
    <dgm:pt modelId="{24BE115A-FCB6-48AB-BC1E-0038F1B2942E}" type="pres">
      <dgm:prSet presAssocID="{98817CE9-37BC-49E2-8ABF-2A1DB29778F8}" presName="vert1" presStyleCnt="0"/>
      <dgm:spPr/>
    </dgm:pt>
    <dgm:pt modelId="{6B365FC3-D886-466C-8120-3951CD991576}" type="pres">
      <dgm:prSet presAssocID="{A3BFF19A-044D-4841-B609-2B3E5F727205}" presName="thickLine" presStyleLbl="alignNode1" presStyleIdx="3" presStyleCnt="7"/>
      <dgm:spPr/>
    </dgm:pt>
    <dgm:pt modelId="{9C68A5C2-87BD-4918-A508-E41975A425B6}" type="pres">
      <dgm:prSet presAssocID="{A3BFF19A-044D-4841-B609-2B3E5F727205}" presName="horz1" presStyleCnt="0"/>
      <dgm:spPr/>
    </dgm:pt>
    <dgm:pt modelId="{97D1069A-5146-4B98-8DAB-9783D626801C}" type="pres">
      <dgm:prSet presAssocID="{A3BFF19A-044D-4841-B609-2B3E5F727205}" presName="tx1" presStyleLbl="revTx" presStyleIdx="3" presStyleCnt="7"/>
      <dgm:spPr/>
    </dgm:pt>
    <dgm:pt modelId="{B442AD29-F7A8-443A-B7E8-20EF05FE0EC7}" type="pres">
      <dgm:prSet presAssocID="{A3BFF19A-044D-4841-B609-2B3E5F727205}" presName="vert1" presStyleCnt="0"/>
      <dgm:spPr/>
    </dgm:pt>
    <dgm:pt modelId="{6100291C-FB6B-4EB4-B851-E7C5B889E78F}" type="pres">
      <dgm:prSet presAssocID="{8EA22CE8-E276-4E12-9C51-F276BD954C9D}" presName="thickLine" presStyleLbl="alignNode1" presStyleIdx="4" presStyleCnt="7"/>
      <dgm:spPr/>
    </dgm:pt>
    <dgm:pt modelId="{978C6A9C-5A71-407C-84EA-2247E9BF1C8C}" type="pres">
      <dgm:prSet presAssocID="{8EA22CE8-E276-4E12-9C51-F276BD954C9D}" presName="horz1" presStyleCnt="0"/>
      <dgm:spPr/>
    </dgm:pt>
    <dgm:pt modelId="{3B38EBCC-D96B-493A-86A0-26B3D691042E}" type="pres">
      <dgm:prSet presAssocID="{8EA22CE8-E276-4E12-9C51-F276BD954C9D}" presName="tx1" presStyleLbl="revTx" presStyleIdx="4" presStyleCnt="7"/>
      <dgm:spPr/>
    </dgm:pt>
    <dgm:pt modelId="{A68A9485-53FF-4708-A836-B85ED7D4815D}" type="pres">
      <dgm:prSet presAssocID="{8EA22CE8-E276-4E12-9C51-F276BD954C9D}" presName="vert1" presStyleCnt="0"/>
      <dgm:spPr/>
    </dgm:pt>
    <dgm:pt modelId="{CB2D1F5A-1C99-4352-A9F1-0FF49A867BDA}" type="pres">
      <dgm:prSet presAssocID="{6B3F0192-6B45-4AF1-8B2E-2D95709FAC9E}" presName="thickLine" presStyleLbl="alignNode1" presStyleIdx="5" presStyleCnt="7"/>
      <dgm:spPr/>
    </dgm:pt>
    <dgm:pt modelId="{331834F8-FF21-4023-B930-20F47F565DA3}" type="pres">
      <dgm:prSet presAssocID="{6B3F0192-6B45-4AF1-8B2E-2D95709FAC9E}" presName="horz1" presStyleCnt="0"/>
      <dgm:spPr/>
    </dgm:pt>
    <dgm:pt modelId="{E71EF418-10E0-478F-9D5B-0720D6971A82}" type="pres">
      <dgm:prSet presAssocID="{6B3F0192-6B45-4AF1-8B2E-2D95709FAC9E}" presName="tx1" presStyleLbl="revTx" presStyleIdx="5" presStyleCnt="7"/>
      <dgm:spPr/>
    </dgm:pt>
    <dgm:pt modelId="{7B30AA99-0CCC-4CE4-A5A0-0A66B8DC9C7F}" type="pres">
      <dgm:prSet presAssocID="{6B3F0192-6B45-4AF1-8B2E-2D95709FAC9E}" presName="vert1" presStyleCnt="0"/>
      <dgm:spPr/>
    </dgm:pt>
    <dgm:pt modelId="{5D113A49-5B8F-4E70-B0B6-231B555CB206}" type="pres">
      <dgm:prSet presAssocID="{39AE23DE-64CA-4ED6-9F11-4E6B2A653DF7}" presName="thickLine" presStyleLbl="alignNode1" presStyleIdx="6" presStyleCnt="7"/>
      <dgm:spPr/>
    </dgm:pt>
    <dgm:pt modelId="{439E397A-7D30-4EA7-92EE-764E5BD2F89F}" type="pres">
      <dgm:prSet presAssocID="{39AE23DE-64CA-4ED6-9F11-4E6B2A653DF7}" presName="horz1" presStyleCnt="0"/>
      <dgm:spPr/>
    </dgm:pt>
    <dgm:pt modelId="{3C6D1B43-61C3-4C79-990C-EB3FABF1FB62}" type="pres">
      <dgm:prSet presAssocID="{39AE23DE-64CA-4ED6-9F11-4E6B2A653DF7}" presName="tx1" presStyleLbl="revTx" presStyleIdx="6" presStyleCnt="7"/>
      <dgm:spPr/>
    </dgm:pt>
    <dgm:pt modelId="{D93AEE78-3468-4475-A78B-E143C97A99F1}" type="pres">
      <dgm:prSet presAssocID="{39AE23DE-64CA-4ED6-9F11-4E6B2A653DF7}" presName="vert1" presStyleCnt="0"/>
      <dgm:spPr/>
    </dgm:pt>
  </dgm:ptLst>
  <dgm:cxnLst>
    <dgm:cxn modelId="{0970432D-2417-449E-8D52-B231B45C46B4}" type="presOf" srcId="{6B3F0192-6B45-4AF1-8B2E-2D95709FAC9E}" destId="{E71EF418-10E0-478F-9D5B-0720D6971A82}" srcOrd="0" destOrd="0" presId="urn:microsoft.com/office/officeart/2008/layout/LinedList"/>
    <dgm:cxn modelId="{7B6DA739-B8CB-4398-A7D0-DBC2052CD071}" srcId="{64F0FD1D-88B4-4328-9505-FB5CFE3EBCB4}" destId="{A3BFF19A-044D-4841-B609-2B3E5F727205}" srcOrd="3" destOrd="0" parTransId="{FCF5B4CB-AE30-47C2-82D1-31ECA76F929F}" sibTransId="{326EA290-5F9B-46F5-96F7-88605AFB8DFD}"/>
    <dgm:cxn modelId="{594CF860-C488-48E6-9FA9-CAE3B4BF026F}" srcId="{64F0FD1D-88B4-4328-9505-FB5CFE3EBCB4}" destId="{98817CE9-37BC-49E2-8ABF-2A1DB29778F8}" srcOrd="2" destOrd="0" parTransId="{54535A2D-57A8-48CD-A374-CBD3917247FE}" sibTransId="{E3433DFD-2E66-46D4-984F-6691F6A92D71}"/>
    <dgm:cxn modelId="{391A7149-A4E7-422F-9459-730E3668CB27}" srcId="{64F0FD1D-88B4-4328-9505-FB5CFE3EBCB4}" destId="{AC48D86F-B205-4C96-BC9C-028CAA6EC9C1}" srcOrd="0" destOrd="0" parTransId="{F1B17F2E-24FB-4E32-9B6C-F4FFB6F1ECC7}" sibTransId="{120D7ABC-300A-49EE-9ED9-CC9C9935FAC5}"/>
    <dgm:cxn modelId="{682A714D-41C6-4CC0-B36A-0AF74E3CD360}" type="presOf" srcId="{8EA22CE8-E276-4E12-9C51-F276BD954C9D}" destId="{3B38EBCC-D96B-493A-86A0-26B3D691042E}" srcOrd="0" destOrd="0" presId="urn:microsoft.com/office/officeart/2008/layout/LinedList"/>
    <dgm:cxn modelId="{2BC11B70-A764-40AA-8944-1A002D19C7F9}" srcId="{64F0FD1D-88B4-4328-9505-FB5CFE3EBCB4}" destId="{6B3F0192-6B45-4AF1-8B2E-2D95709FAC9E}" srcOrd="5" destOrd="0" parTransId="{4FFA7C17-E42D-479B-858D-C4F93BFD40E7}" sibTransId="{BD984999-A08F-4D21-B5C8-687AC718529C}"/>
    <dgm:cxn modelId="{3A6D1274-57E6-4D93-A740-38594D8191C9}" srcId="{64F0FD1D-88B4-4328-9505-FB5CFE3EBCB4}" destId="{8EA22CE8-E276-4E12-9C51-F276BD954C9D}" srcOrd="4" destOrd="0" parTransId="{E4C74DA5-62CD-424D-91F8-A141FA996F74}" sibTransId="{5239F9FD-DB88-4080-BDC4-261F0E83870E}"/>
    <dgm:cxn modelId="{D4D83774-54B4-41E9-8D0E-1BA8C60DA721}" srcId="{64F0FD1D-88B4-4328-9505-FB5CFE3EBCB4}" destId="{39AE23DE-64CA-4ED6-9F11-4E6B2A653DF7}" srcOrd="6" destOrd="0" parTransId="{E6B02C29-8FFF-48A3-B510-7B56056218F5}" sibTransId="{5D1D1C55-38CD-4297-9B61-7C58E35CDB52}"/>
    <dgm:cxn modelId="{8E93E359-4C17-4A5D-A644-4E7D31D9282C}" srcId="{64F0FD1D-88B4-4328-9505-FB5CFE3EBCB4}" destId="{C86EEB10-A85D-438E-8DE3-D7AE9267DDF6}" srcOrd="1" destOrd="0" parTransId="{148AD010-3B87-4135-B131-1BF615B43F08}" sibTransId="{B86D2763-7BA9-4637-952D-9818041E0935}"/>
    <dgm:cxn modelId="{613B5E7B-04AD-49AA-B103-790599DCB798}" type="presOf" srcId="{98817CE9-37BC-49E2-8ABF-2A1DB29778F8}" destId="{65DD6DFE-FDF8-4130-B74E-559F445C0912}" srcOrd="0" destOrd="0" presId="urn:microsoft.com/office/officeart/2008/layout/LinedList"/>
    <dgm:cxn modelId="{1A069596-6448-4862-B564-C5BA5171EC89}" type="presOf" srcId="{C86EEB10-A85D-438E-8DE3-D7AE9267DDF6}" destId="{226FCBA9-195D-4799-8AFB-8A688DABB62C}" srcOrd="0" destOrd="0" presId="urn:microsoft.com/office/officeart/2008/layout/LinedList"/>
    <dgm:cxn modelId="{1550889A-0BA1-4976-8C2A-61B2F88A551F}" type="presOf" srcId="{AC48D86F-B205-4C96-BC9C-028CAA6EC9C1}" destId="{50EE9D4C-194F-42E7-A472-8207401137A3}" srcOrd="0" destOrd="0" presId="urn:microsoft.com/office/officeart/2008/layout/LinedList"/>
    <dgm:cxn modelId="{E7DBA0C2-98B5-46CE-AEBF-FEBB66891FE7}" type="presOf" srcId="{39AE23DE-64CA-4ED6-9F11-4E6B2A653DF7}" destId="{3C6D1B43-61C3-4C79-990C-EB3FABF1FB62}" srcOrd="0" destOrd="0" presId="urn:microsoft.com/office/officeart/2008/layout/LinedList"/>
    <dgm:cxn modelId="{A36B7CDF-F8DC-41AE-8AF7-CD7DBBACF1E6}" type="presOf" srcId="{A3BFF19A-044D-4841-B609-2B3E5F727205}" destId="{97D1069A-5146-4B98-8DAB-9783D626801C}" srcOrd="0" destOrd="0" presId="urn:microsoft.com/office/officeart/2008/layout/LinedList"/>
    <dgm:cxn modelId="{C12314F2-62D1-4D40-9B99-6747663DF01C}" type="presOf" srcId="{64F0FD1D-88B4-4328-9505-FB5CFE3EBCB4}" destId="{23304DB1-05CD-402F-A30A-93871F71CC17}" srcOrd="0" destOrd="0" presId="urn:microsoft.com/office/officeart/2008/layout/LinedList"/>
    <dgm:cxn modelId="{EBB3D5C1-9FEF-432A-A2E7-D5A1EC577A51}" type="presParOf" srcId="{23304DB1-05CD-402F-A30A-93871F71CC17}" destId="{6E75836A-38FD-4883-AB7F-3897F54CEAF0}" srcOrd="0" destOrd="0" presId="urn:microsoft.com/office/officeart/2008/layout/LinedList"/>
    <dgm:cxn modelId="{EF847665-CE3B-4B80-8535-E01BAA3BB4E2}" type="presParOf" srcId="{23304DB1-05CD-402F-A30A-93871F71CC17}" destId="{1AD09B43-C945-415D-97B8-723E83423825}" srcOrd="1" destOrd="0" presId="urn:microsoft.com/office/officeart/2008/layout/LinedList"/>
    <dgm:cxn modelId="{BC98FB83-8517-4EF1-B602-56CDD6A73360}" type="presParOf" srcId="{1AD09B43-C945-415D-97B8-723E83423825}" destId="{50EE9D4C-194F-42E7-A472-8207401137A3}" srcOrd="0" destOrd="0" presId="urn:microsoft.com/office/officeart/2008/layout/LinedList"/>
    <dgm:cxn modelId="{1223CF23-449A-4DFC-A983-3A6393577DC0}" type="presParOf" srcId="{1AD09B43-C945-415D-97B8-723E83423825}" destId="{DABC6E17-3A40-4F9A-A2B8-310E0680569A}" srcOrd="1" destOrd="0" presId="urn:microsoft.com/office/officeart/2008/layout/LinedList"/>
    <dgm:cxn modelId="{47F61E80-2DB3-4760-B642-B26538FAEFB8}" type="presParOf" srcId="{23304DB1-05CD-402F-A30A-93871F71CC17}" destId="{8AEEAA67-7200-4F3D-B5D4-2A69A528CA88}" srcOrd="2" destOrd="0" presId="urn:microsoft.com/office/officeart/2008/layout/LinedList"/>
    <dgm:cxn modelId="{2D84CDF0-B4E5-47CC-A917-777A54DF8CD5}" type="presParOf" srcId="{23304DB1-05CD-402F-A30A-93871F71CC17}" destId="{533D4A7B-7863-4B9F-9819-7F23F8638FD3}" srcOrd="3" destOrd="0" presId="urn:microsoft.com/office/officeart/2008/layout/LinedList"/>
    <dgm:cxn modelId="{002E0DD5-7A78-45C1-BFE4-732DFF4F6A73}" type="presParOf" srcId="{533D4A7B-7863-4B9F-9819-7F23F8638FD3}" destId="{226FCBA9-195D-4799-8AFB-8A688DABB62C}" srcOrd="0" destOrd="0" presId="urn:microsoft.com/office/officeart/2008/layout/LinedList"/>
    <dgm:cxn modelId="{A643A4D4-67AA-4667-94F2-D0A6F5CBC9A4}" type="presParOf" srcId="{533D4A7B-7863-4B9F-9819-7F23F8638FD3}" destId="{A8D991B6-5999-47B6-8480-BECAA6FDF396}" srcOrd="1" destOrd="0" presId="urn:microsoft.com/office/officeart/2008/layout/LinedList"/>
    <dgm:cxn modelId="{5C84F782-3E6E-45A4-B073-27CF7039B45D}" type="presParOf" srcId="{23304DB1-05CD-402F-A30A-93871F71CC17}" destId="{6B19A5A2-A410-4096-823D-10AC7B08D787}" srcOrd="4" destOrd="0" presId="urn:microsoft.com/office/officeart/2008/layout/LinedList"/>
    <dgm:cxn modelId="{5F430957-A177-4452-9321-FD31949EE512}" type="presParOf" srcId="{23304DB1-05CD-402F-A30A-93871F71CC17}" destId="{317880FD-8FD1-4417-83BB-3E047F16D08C}" srcOrd="5" destOrd="0" presId="urn:microsoft.com/office/officeart/2008/layout/LinedList"/>
    <dgm:cxn modelId="{D7E64320-712A-47CC-A459-9FFB7EE51BB7}" type="presParOf" srcId="{317880FD-8FD1-4417-83BB-3E047F16D08C}" destId="{65DD6DFE-FDF8-4130-B74E-559F445C0912}" srcOrd="0" destOrd="0" presId="urn:microsoft.com/office/officeart/2008/layout/LinedList"/>
    <dgm:cxn modelId="{6D4838F7-0BD6-4087-8F08-6D1476E58C7C}" type="presParOf" srcId="{317880FD-8FD1-4417-83BB-3E047F16D08C}" destId="{24BE115A-FCB6-48AB-BC1E-0038F1B2942E}" srcOrd="1" destOrd="0" presId="urn:microsoft.com/office/officeart/2008/layout/LinedList"/>
    <dgm:cxn modelId="{5D53FC96-17E5-46F7-898D-E6BCE7594107}" type="presParOf" srcId="{23304DB1-05CD-402F-A30A-93871F71CC17}" destId="{6B365FC3-D886-466C-8120-3951CD991576}" srcOrd="6" destOrd="0" presId="urn:microsoft.com/office/officeart/2008/layout/LinedList"/>
    <dgm:cxn modelId="{317DEB4B-9CDF-4E70-A508-BDE99B16B526}" type="presParOf" srcId="{23304DB1-05CD-402F-A30A-93871F71CC17}" destId="{9C68A5C2-87BD-4918-A508-E41975A425B6}" srcOrd="7" destOrd="0" presId="urn:microsoft.com/office/officeart/2008/layout/LinedList"/>
    <dgm:cxn modelId="{F8A49FCF-F6DB-4052-A863-52225B549C6F}" type="presParOf" srcId="{9C68A5C2-87BD-4918-A508-E41975A425B6}" destId="{97D1069A-5146-4B98-8DAB-9783D626801C}" srcOrd="0" destOrd="0" presId="urn:microsoft.com/office/officeart/2008/layout/LinedList"/>
    <dgm:cxn modelId="{A250242C-A8AA-448A-9C62-3BAC0AF27CFB}" type="presParOf" srcId="{9C68A5C2-87BD-4918-A508-E41975A425B6}" destId="{B442AD29-F7A8-443A-B7E8-20EF05FE0EC7}" srcOrd="1" destOrd="0" presId="urn:microsoft.com/office/officeart/2008/layout/LinedList"/>
    <dgm:cxn modelId="{8AE9A8E4-29DE-45D0-998B-9B850AF29504}" type="presParOf" srcId="{23304DB1-05CD-402F-A30A-93871F71CC17}" destId="{6100291C-FB6B-4EB4-B851-E7C5B889E78F}" srcOrd="8" destOrd="0" presId="urn:microsoft.com/office/officeart/2008/layout/LinedList"/>
    <dgm:cxn modelId="{418DFD42-AC56-421A-8384-3C1566C8380F}" type="presParOf" srcId="{23304DB1-05CD-402F-A30A-93871F71CC17}" destId="{978C6A9C-5A71-407C-84EA-2247E9BF1C8C}" srcOrd="9" destOrd="0" presId="urn:microsoft.com/office/officeart/2008/layout/LinedList"/>
    <dgm:cxn modelId="{90C8DB7C-34BC-45AC-BA3A-3907070BB8FF}" type="presParOf" srcId="{978C6A9C-5A71-407C-84EA-2247E9BF1C8C}" destId="{3B38EBCC-D96B-493A-86A0-26B3D691042E}" srcOrd="0" destOrd="0" presId="urn:microsoft.com/office/officeart/2008/layout/LinedList"/>
    <dgm:cxn modelId="{5E489248-0D06-4264-8786-BD9893FF068F}" type="presParOf" srcId="{978C6A9C-5A71-407C-84EA-2247E9BF1C8C}" destId="{A68A9485-53FF-4708-A836-B85ED7D4815D}" srcOrd="1" destOrd="0" presId="urn:microsoft.com/office/officeart/2008/layout/LinedList"/>
    <dgm:cxn modelId="{E82C87C2-14F2-4F86-84D8-00CC95D5FB08}" type="presParOf" srcId="{23304DB1-05CD-402F-A30A-93871F71CC17}" destId="{CB2D1F5A-1C99-4352-A9F1-0FF49A867BDA}" srcOrd="10" destOrd="0" presId="urn:microsoft.com/office/officeart/2008/layout/LinedList"/>
    <dgm:cxn modelId="{CC575A51-C764-4D31-AF93-1725B187C726}" type="presParOf" srcId="{23304DB1-05CD-402F-A30A-93871F71CC17}" destId="{331834F8-FF21-4023-B930-20F47F565DA3}" srcOrd="11" destOrd="0" presId="urn:microsoft.com/office/officeart/2008/layout/LinedList"/>
    <dgm:cxn modelId="{7CBC688F-6AC8-4329-95AF-B90B2AAE2548}" type="presParOf" srcId="{331834F8-FF21-4023-B930-20F47F565DA3}" destId="{E71EF418-10E0-478F-9D5B-0720D6971A82}" srcOrd="0" destOrd="0" presId="urn:microsoft.com/office/officeart/2008/layout/LinedList"/>
    <dgm:cxn modelId="{895465E0-3EBC-4531-AE10-9B9FA1330351}" type="presParOf" srcId="{331834F8-FF21-4023-B930-20F47F565DA3}" destId="{7B30AA99-0CCC-4CE4-A5A0-0A66B8DC9C7F}" srcOrd="1" destOrd="0" presId="urn:microsoft.com/office/officeart/2008/layout/LinedList"/>
    <dgm:cxn modelId="{B373BDDF-8A38-4C73-80F5-E81F2D2AC21A}" type="presParOf" srcId="{23304DB1-05CD-402F-A30A-93871F71CC17}" destId="{5D113A49-5B8F-4E70-B0B6-231B555CB206}" srcOrd="12" destOrd="0" presId="urn:microsoft.com/office/officeart/2008/layout/LinedList"/>
    <dgm:cxn modelId="{1BE2078C-FC5E-4830-98EF-36D64E6D3E48}" type="presParOf" srcId="{23304DB1-05CD-402F-A30A-93871F71CC17}" destId="{439E397A-7D30-4EA7-92EE-764E5BD2F89F}" srcOrd="13" destOrd="0" presId="urn:microsoft.com/office/officeart/2008/layout/LinedList"/>
    <dgm:cxn modelId="{7454F3B9-0B9F-4151-8A84-F24AC02F8977}" type="presParOf" srcId="{439E397A-7D30-4EA7-92EE-764E5BD2F89F}" destId="{3C6D1B43-61C3-4C79-990C-EB3FABF1FB62}" srcOrd="0" destOrd="0" presId="urn:microsoft.com/office/officeart/2008/layout/LinedList"/>
    <dgm:cxn modelId="{D34D8E88-F666-4382-91B6-4DC378843F5C}" type="presParOf" srcId="{439E397A-7D30-4EA7-92EE-764E5BD2F89F}" destId="{D93AEE78-3468-4475-A78B-E143C97A99F1}"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A588532A-5DFB-4CFB-B61A-F4263F3D500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E3351A6-C1C1-4DFC-A02D-FCFEBE848811}">
      <dgm:prSet/>
      <dgm:spPr/>
      <dgm:t>
        <a:bodyPr/>
        <a:lstStyle/>
        <a:p>
          <a:pPr rtl="0"/>
          <a:r>
            <a:rPr lang="en-GB"/>
            <a:t>Using logical analysis to reach conclusion. </a:t>
          </a:r>
        </a:p>
      </dgm:t>
    </dgm:pt>
    <dgm:pt modelId="{2C398216-EB58-47BE-A018-C447187C795D}" type="parTrans" cxnId="{4A7343B1-48BF-4533-9A06-E6C8C5C80792}">
      <dgm:prSet/>
      <dgm:spPr/>
      <dgm:t>
        <a:bodyPr/>
        <a:lstStyle/>
        <a:p>
          <a:endParaRPr lang="en-US"/>
        </a:p>
      </dgm:t>
    </dgm:pt>
    <dgm:pt modelId="{59F6C9D9-8859-48F4-98B2-71019A7AFAE4}" type="sibTrans" cxnId="{4A7343B1-48BF-4533-9A06-E6C8C5C80792}">
      <dgm:prSet/>
      <dgm:spPr/>
      <dgm:t>
        <a:bodyPr/>
        <a:lstStyle/>
        <a:p>
          <a:endParaRPr lang="en-US"/>
        </a:p>
      </dgm:t>
    </dgm:pt>
    <dgm:pt modelId="{D9C95CC1-957A-49B9-8FD5-B9C8892E630C}">
      <dgm:prSet/>
      <dgm:spPr/>
      <dgm:t>
        <a:bodyPr/>
        <a:lstStyle/>
        <a:p>
          <a:pPr rtl="0"/>
          <a:r>
            <a:rPr lang="en-GB"/>
            <a:t>Can work without harmony, concentrating instead on the task. </a:t>
          </a:r>
        </a:p>
      </dgm:t>
    </dgm:pt>
    <dgm:pt modelId="{DF39E128-66AF-44E8-969A-5114CAF156AE}" type="parTrans" cxnId="{E02BE88F-FBD8-435C-9B54-9CF9FA2E4673}">
      <dgm:prSet/>
      <dgm:spPr/>
      <dgm:t>
        <a:bodyPr/>
        <a:lstStyle/>
        <a:p>
          <a:endParaRPr lang="en-US"/>
        </a:p>
      </dgm:t>
    </dgm:pt>
    <dgm:pt modelId="{00376D2F-4AF1-42F7-B486-A7C12C97DC1E}" type="sibTrans" cxnId="{E02BE88F-FBD8-435C-9B54-9CF9FA2E4673}">
      <dgm:prSet/>
      <dgm:spPr/>
      <dgm:t>
        <a:bodyPr/>
        <a:lstStyle/>
        <a:p>
          <a:endParaRPr lang="en-US"/>
        </a:p>
      </dgm:t>
    </dgm:pt>
    <dgm:pt modelId="{D4C4F776-E6E7-495F-8A6A-4484F491E39D}">
      <dgm:prSet/>
      <dgm:spPr/>
      <dgm:t>
        <a:bodyPr/>
        <a:lstStyle/>
        <a:p>
          <a:pPr rtl="0"/>
          <a:r>
            <a:rPr lang="en-GB"/>
            <a:t>Upset people inadvertently by overlooking their emotions. </a:t>
          </a:r>
        </a:p>
      </dgm:t>
    </dgm:pt>
    <dgm:pt modelId="{7C805B82-DC44-4B58-9AF5-719EB5AC23B0}" type="parTrans" cxnId="{EA8EE294-4D22-4642-ADFB-448CA7DFE52D}">
      <dgm:prSet/>
      <dgm:spPr/>
      <dgm:t>
        <a:bodyPr/>
        <a:lstStyle/>
        <a:p>
          <a:endParaRPr lang="en-US"/>
        </a:p>
      </dgm:t>
    </dgm:pt>
    <dgm:pt modelId="{027CD467-CEFE-4035-81CE-F5AFF0278388}" type="sibTrans" cxnId="{EA8EE294-4D22-4642-ADFB-448CA7DFE52D}">
      <dgm:prSet/>
      <dgm:spPr/>
      <dgm:t>
        <a:bodyPr/>
        <a:lstStyle/>
        <a:p>
          <a:endParaRPr lang="en-US"/>
        </a:p>
      </dgm:t>
    </dgm:pt>
    <dgm:pt modelId="{C76B8AF9-6110-4AED-B56C-F2301A6BC028}">
      <dgm:prSet/>
      <dgm:spPr/>
      <dgm:t>
        <a:bodyPr/>
        <a:lstStyle/>
        <a:p>
          <a:pPr rtl="0"/>
          <a:r>
            <a:rPr lang="en-GB"/>
            <a:t>Decide impersonally, sometimes paying insufficient attentions to people’s wishes. </a:t>
          </a:r>
        </a:p>
      </dgm:t>
    </dgm:pt>
    <dgm:pt modelId="{2B507B23-1869-428A-8E8E-1D3323643717}" type="parTrans" cxnId="{23C42301-AD27-4F11-8897-E97C3EA14530}">
      <dgm:prSet/>
      <dgm:spPr/>
      <dgm:t>
        <a:bodyPr/>
        <a:lstStyle/>
        <a:p>
          <a:endParaRPr lang="en-US"/>
        </a:p>
      </dgm:t>
    </dgm:pt>
    <dgm:pt modelId="{D820A4AA-E4D0-4898-8766-B1BA1685DFC1}" type="sibTrans" cxnId="{23C42301-AD27-4F11-8897-E97C3EA14530}">
      <dgm:prSet/>
      <dgm:spPr/>
      <dgm:t>
        <a:bodyPr/>
        <a:lstStyle/>
        <a:p>
          <a:endParaRPr lang="en-US"/>
        </a:p>
      </dgm:t>
    </dgm:pt>
    <dgm:pt modelId="{60CA28C3-756A-477E-8B18-EF4C25078EF3}">
      <dgm:prSet/>
      <dgm:spPr/>
      <dgm:t>
        <a:bodyPr/>
        <a:lstStyle/>
        <a:p>
          <a:pPr rtl="0"/>
          <a:r>
            <a:rPr lang="en-GB"/>
            <a:t>Tend to be firm minded and ready to offer critique. </a:t>
          </a:r>
        </a:p>
      </dgm:t>
    </dgm:pt>
    <dgm:pt modelId="{4ED7DEE8-1E2C-4CB8-9A5D-76ECF7DEF0F9}" type="parTrans" cxnId="{F89A808B-1A13-49A1-9796-4233380003DF}">
      <dgm:prSet/>
      <dgm:spPr/>
      <dgm:t>
        <a:bodyPr/>
        <a:lstStyle/>
        <a:p>
          <a:endParaRPr lang="en-US"/>
        </a:p>
      </dgm:t>
    </dgm:pt>
    <dgm:pt modelId="{5B475913-50A0-4076-AF57-1440B67A44D9}" type="sibTrans" cxnId="{F89A808B-1A13-49A1-9796-4233380003DF}">
      <dgm:prSet/>
      <dgm:spPr/>
      <dgm:t>
        <a:bodyPr/>
        <a:lstStyle/>
        <a:p>
          <a:endParaRPr lang="en-US"/>
        </a:p>
      </dgm:t>
    </dgm:pt>
    <dgm:pt modelId="{48ACF13A-F51D-47BF-AD20-5E684110EAA5}">
      <dgm:prSet/>
      <dgm:spPr/>
      <dgm:t>
        <a:bodyPr/>
        <a:lstStyle/>
        <a:p>
          <a:pPr rtl="0"/>
          <a:r>
            <a:rPr lang="en-GB"/>
            <a:t>Look at the principles involved in the situation. </a:t>
          </a:r>
        </a:p>
      </dgm:t>
    </dgm:pt>
    <dgm:pt modelId="{2A3BA8DC-A5D8-45E5-B36F-A26F401CB2F3}" type="parTrans" cxnId="{D0D5BD40-8DA0-4C7E-B3B5-92A93B6C9E35}">
      <dgm:prSet/>
      <dgm:spPr/>
      <dgm:t>
        <a:bodyPr/>
        <a:lstStyle/>
        <a:p>
          <a:endParaRPr lang="en-US"/>
        </a:p>
      </dgm:t>
    </dgm:pt>
    <dgm:pt modelId="{B577CB7E-C46E-4CB9-8534-3D323033B29C}" type="sibTrans" cxnId="{D0D5BD40-8DA0-4C7E-B3B5-92A93B6C9E35}">
      <dgm:prSet/>
      <dgm:spPr/>
      <dgm:t>
        <a:bodyPr/>
        <a:lstStyle/>
        <a:p>
          <a:endParaRPr lang="en-US"/>
        </a:p>
      </dgm:t>
    </dgm:pt>
    <dgm:pt modelId="{83CAF78F-2773-4974-BB4C-74138A616ADC}">
      <dgm:prSet/>
      <dgm:spPr/>
      <dgm:t>
        <a:bodyPr/>
        <a:lstStyle/>
        <a:p>
          <a:pPr rtl="0"/>
          <a:r>
            <a:rPr lang="en-GB" dirty="0"/>
            <a:t>Want recognition after task requirements are met or exceeded. </a:t>
          </a:r>
        </a:p>
      </dgm:t>
    </dgm:pt>
    <dgm:pt modelId="{16C6249E-1C4D-4C68-9ED9-26CB2F5AF548}" type="parTrans" cxnId="{9982C568-3DCE-49B6-A3E4-16CD49566DE7}">
      <dgm:prSet/>
      <dgm:spPr/>
      <dgm:t>
        <a:bodyPr/>
        <a:lstStyle/>
        <a:p>
          <a:endParaRPr lang="en-US"/>
        </a:p>
      </dgm:t>
    </dgm:pt>
    <dgm:pt modelId="{8EE97DE2-28B2-4D61-84B0-30F9A2B000D6}" type="sibTrans" cxnId="{9982C568-3DCE-49B6-A3E4-16CD49566DE7}">
      <dgm:prSet/>
      <dgm:spPr/>
      <dgm:t>
        <a:bodyPr/>
        <a:lstStyle/>
        <a:p>
          <a:endParaRPr lang="en-US"/>
        </a:p>
      </dgm:t>
    </dgm:pt>
    <dgm:pt modelId="{A3CBF6D1-AFB9-458E-AA54-0F0AFB6301C5}" type="pres">
      <dgm:prSet presAssocID="{A588532A-5DFB-4CFB-B61A-F4263F3D500C}" presName="vert0" presStyleCnt="0">
        <dgm:presLayoutVars>
          <dgm:dir/>
          <dgm:animOne val="branch"/>
          <dgm:animLvl val="lvl"/>
        </dgm:presLayoutVars>
      </dgm:prSet>
      <dgm:spPr/>
    </dgm:pt>
    <dgm:pt modelId="{5F26926C-FE3A-44EB-8CF1-D38A77F9E95B}" type="pres">
      <dgm:prSet presAssocID="{CE3351A6-C1C1-4DFC-A02D-FCFEBE848811}" presName="thickLine" presStyleLbl="alignNode1" presStyleIdx="0" presStyleCnt="7"/>
      <dgm:spPr/>
    </dgm:pt>
    <dgm:pt modelId="{E0899ABD-5F7E-44F1-95AF-C14164E34946}" type="pres">
      <dgm:prSet presAssocID="{CE3351A6-C1C1-4DFC-A02D-FCFEBE848811}" presName="horz1" presStyleCnt="0"/>
      <dgm:spPr/>
    </dgm:pt>
    <dgm:pt modelId="{246F2732-B4E5-43BA-B715-0F6ACA5E6790}" type="pres">
      <dgm:prSet presAssocID="{CE3351A6-C1C1-4DFC-A02D-FCFEBE848811}" presName="tx1" presStyleLbl="revTx" presStyleIdx="0" presStyleCnt="7"/>
      <dgm:spPr/>
    </dgm:pt>
    <dgm:pt modelId="{B5AE5BC6-1D92-40B0-AD23-DA6CE6067BF2}" type="pres">
      <dgm:prSet presAssocID="{CE3351A6-C1C1-4DFC-A02D-FCFEBE848811}" presName="vert1" presStyleCnt="0"/>
      <dgm:spPr/>
    </dgm:pt>
    <dgm:pt modelId="{DBCD9C7E-58D8-4F82-B9CD-FAD2D072982C}" type="pres">
      <dgm:prSet presAssocID="{D9C95CC1-957A-49B9-8FD5-B9C8892E630C}" presName="thickLine" presStyleLbl="alignNode1" presStyleIdx="1" presStyleCnt="7"/>
      <dgm:spPr/>
    </dgm:pt>
    <dgm:pt modelId="{BA06124B-85BD-4F17-806F-B8D205489D4F}" type="pres">
      <dgm:prSet presAssocID="{D9C95CC1-957A-49B9-8FD5-B9C8892E630C}" presName="horz1" presStyleCnt="0"/>
      <dgm:spPr/>
    </dgm:pt>
    <dgm:pt modelId="{EDFBDE4B-1031-48FB-A62B-C2CD3EC0F28E}" type="pres">
      <dgm:prSet presAssocID="{D9C95CC1-957A-49B9-8FD5-B9C8892E630C}" presName="tx1" presStyleLbl="revTx" presStyleIdx="1" presStyleCnt="7"/>
      <dgm:spPr/>
    </dgm:pt>
    <dgm:pt modelId="{4EF6E4F4-39AF-421C-A315-C812900E6856}" type="pres">
      <dgm:prSet presAssocID="{D9C95CC1-957A-49B9-8FD5-B9C8892E630C}" presName="vert1" presStyleCnt="0"/>
      <dgm:spPr/>
    </dgm:pt>
    <dgm:pt modelId="{3BCD8776-35BE-4542-911B-F99538F8FFFD}" type="pres">
      <dgm:prSet presAssocID="{D4C4F776-E6E7-495F-8A6A-4484F491E39D}" presName="thickLine" presStyleLbl="alignNode1" presStyleIdx="2" presStyleCnt="7"/>
      <dgm:spPr/>
    </dgm:pt>
    <dgm:pt modelId="{24088760-7AD5-47EC-815A-8A4A0DD553F3}" type="pres">
      <dgm:prSet presAssocID="{D4C4F776-E6E7-495F-8A6A-4484F491E39D}" presName="horz1" presStyleCnt="0"/>
      <dgm:spPr/>
    </dgm:pt>
    <dgm:pt modelId="{6F6FC69E-E9A0-4BD7-A286-F7EA460CDB7E}" type="pres">
      <dgm:prSet presAssocID="{D4C4F776-E6E7-495F-8A6A-4484F491E39D}" presName="tx1" presStyleLbl="revTx" presStyleIdx="2" presStyleCnt="7"/>
      <dgm:spPr/>
    </dgm:pt>
    <dgm:pt modelId="{47B1281D-343F-4236-8A3B-5E71752B330D}" type="pres">
      <dgm:prSet presAssocID="{D4C4F776-E6E7-495F-8A6A-4484F491E39D}" presName="vert1" presStyleCnt="0"/>
      <dgm:spPr/>
    </dgm:pt>
    <dgm:pt modelId="{17E5E787-370F-4A7E-B1DE-728FD58E11EF}" type="pres">
      <dgm:prSet presAssocID="{C76B8AF9-6110-4AED-B56C-F2301A6BC028}" presName="thickLine" presStyleLbl="alignNode1" presStyleIdx="3" presStyleCnt="7"/>
      <dgm:spPr/>
    </dgm:pt>
    <dgm:pt modelId="{3317DE67-0EE7-4D9B-9202-C8CB2A3DC1FE}" type="pres">
      <dgm:prSet presAssocID="{C76B8AF9-6110-4AED-B56C-F2301A6BC028}" presName="horz1" presStyleCnt="0"/>
      <dgm:spPr/>
    </dgm:pt>
    <dgm:pt modelId="{C00BA3CF-D7DA-4B9E-8473-8CAF9F0414DA}" type="pres">
      <dgm:prSet presAssocID="{C76B8AF9-6110-4AED-B56C-F2301A6BC028}" presName="tx1" presStyleLbl="revTx" presStyleIdx="3" presStyleCnt="7"/>
      <dgm:spPr/>
    </dgm:pt>
    <dgm:pt modelId="{421D11B6-1E72-4F84-88A0-16C8DFCEDB08}" type="pres">
      <dgm:prSet presAssocID="{C76B8AF9-6110-4AED-B56C-F2301A6BC028}" presName="vert1" presStyleCnt="0"/>
      <dgm:spPr/>
    </dgm:pt>
    <dgm:pt modelId="{CF1E0545-1650-484B-945A-EFC9ED69B325}" type="pres">
      <dgm:prSet presAssocID="{60CA28C3-756A-477E-8B18-EF4C25078EF3}" presName="thickLine" presStyleLbl="alignNode1" presStyleIdx="4" presStyleCnt="7"/>
      <dgm:spPr/>
    </dgm:pt>
    <dgm:pt modelId="{3CD73BBF-147B-414E-8B72-CF34EC10F63E}" type="pres">
      <dgm:prSet presAssocID="{60CA28C3-756A-477E-8B18-EF4C25078EF3}" presName="horz1" presStyleCnt="0"/>
      <dgm:spPr/>
    </dgm:pt>
    <dgm:pt modelId="{7F41BBAE-D291-4E9E-BE49-118167E3EC3E}" type="pres">
      <dgm:prSet presAssocID="{60CA28C3-756A-477E-8B18-EF4C25078EF3}" presName="tx1" presStyleLbl="revTx" presStyleIdx="4" presStyleCnt="7"/>
      <dgm:spPr/>
    </dgm:pt>
    <dgm:pt modelId="{81DD4A19-B322-4D94-AA0A-5FA5C870EC51}" type="pres">
      <dgm:prSet presAssocID="{60CA28C3-756A-477E-8B18-EF4C25078EF3}" presName="vert1" presStyleCnt="0"/>
      <dgm:spPr/>
    </dgm:pt>
    <dgm:pt modelId="{0A678744-A091-4FB9-B695-51AFC876F73B}" type="pres">
      <dgm:prSet presAssocID="{48ACF13A-F51D-47BF-AD20-5E684110EAA5}" presName="thickLine" presStyleLbl="alignNode1" presStyleIdx="5" presStyleCnt="7"/>
      <dgm:spPr/>
    </dgm:pt>
    <dgm:pt modelId="{61507991-5692-4AFA-91A7-8159E647A385}" type="pres">
      <dgm:prSet presAssocID="{48ACF13A-F51D-47BF-AD20-5E684110EAA5}" presName="horz1" presStyleCnt="0"/>
      <dgm:spPr/>
    </dgm:pt>
    <dgm:pt modelId="{A2CED4C7-E7B6-4463-9EDF-1ADBEE35B29B}" type="pres">
      <dgm:prSet presAssocID="{48ACF13A-F51D-47BF-AD20-5E684110EAA5}" presName="tx1" presStyleLbl="revTx" presStyleIdx="5" presStyleCnt="7"/>
      <dgm:spPr/>
    </dgm:pt>
    <dgm:pt modelId="{8B278865-97F8-429C-A992-8018F8B57EEB}" type="pres">
      <dgm:prSet presAssocID="{48ACF13A-F51D-47BF-AD20-5E684110EAA5}" presName="vert1" presStyleCnt="0"/>
      <dgm:spPr/>
    </dgm:pt>
    <dgm:pt modelId="{0E30AB1E-BBA0-43EA-8960-701090E37B07}" type="pres">
      <dgm:prSet presAssocID="{83CAF78F-2773-4974-BB4C-74138A616ADC}" presName="thickLine" presStyleLbl="alignNode1" presStyleIdx="6" presStyleCnt="7"/>
      <dgm:spPr/>
    </dgm:pt>
    <dgm:pt modelId="{12B628C1-F743-4FC8-AA48-E4E4522272B4}" type="pres">
      <dgm:prSet presAssocID="{83CAF78F-2773-4974-BB4C-74138A616ADC}" presName="horz1" presStyleCnt="0"/>
      <dgm:spPr/>
    </dgm:pt>
    <dgm:pt modelId="{58938B26-D6C3-4B71-BF3F-3F3F9D02DB3D}" type="pres">
      <dgm:prSet presAssocID="{83CAF78F-2773-4974-BB4C-74138A616ADC}" presName="tx1" presStyleLbl="revTx" presStyleIdx="6" presStyleCnt="7"/>
      <dgm:spPr/>
    </dgm:pt>
    <dgm:pt modelId="{7AB28FAC-0B9E-414C-B94C-49364E4D032C}" type="pres">
      <dgm:prSet presAssocID="{83CAF78F-2773-4974-BB4C-74138A616ADC}" presName="vert1" presStyleCnt="0"/>
      <dgm:spPr/>
    </dgm:pt>
  </dgm:ptLst>
  <dgm:cxnLst>
    <dgm:cxn modelId="{23C42301-AD27-4F11-8897-E97C3EA14530}" srcId="{A588532A-5DFB-4CFB-B61A-F4263F3D500C}" destId="{C76B8AF9-6110-4AED-B56C-F2301A6BC028}" srcOrd="3" destOrd="0" parTransId="{2B507B23-1869-428A-8E8E-1D3323643717}" sibTransId="{D820A4AA-E4D0-4898-8766-B1BA1685DFC1}"/>
    <dgm:cxn modelId="{41C9DF04-53C4-4E7F-A54A-71A7FF203FA8}" type="presOf" srcId="{83CAF78F-2773-4974-BB4C-74138A616ADC}" destId="{58938B26-D6C3-4B71-BF3F-3F3F9D02DB3D}" srcOrd="0" destOrd="0" presId="urn:microsoft.com/office/officeart/2008/layout/LinedList"/>
    <dgm:cxn modelId="{9E38E535-B6C1-49F7-9788-8373C8BDEB7B}" type="presOf" srcId="{CE3351A6-C1C1-4DFC-A02D-FCFEBE848811}" destId="{246F2732-B4E5-43BA-B715-0F6ACA5E6790}" srcOrd="0" destOrd="0" presId="urn:microsoft.com/office/officeart/2008/layout/LinedList"/>
    <dgm:cxn modelId="{D0D5BD40-8DA0-4C7E-B3B5-92A93B6C9E35}" srcId="{A588532A-5DFB-4CFB-B61A-F4263F3D500C}" destId="{48ACF13A-F51D-47BF-AD20-5E684110EAA5}" srcOrd="5" destOrd="0" parTransId="{2A3BA8DC-A5D8-45E5-B36F-A26F401CB2F3}" sibTransId="{B577CB7E-C46E-4CB9-8534-3D323033B29C}"/>
    <dgm:cxn modelId="{9982C568-3DCE-49B6-A3E4-16CD49566DE7}" srcId="{A588532A-5DFB-4CFB-B61A-F4263F3D500C}" destId="{83CAF78F-2773-4974-BB4C-74138A616ADC}" srcOrd="6" destOrd="0" parTransId="{16C6249E-1C4D-4C68-9ED9-26CB2F5AF548}" sibTransId="{8EE97DE2-28B2-4D61-84B0-30F9A2B000D6}"/>
    <dgm:cxn modelId="{01F0416C-1E3B-46AE-B09D-D39F04DFAC9E}" type="presOf" srcId="{A588532A-5DFB-4CFB-B61A-F4263F3D500C}" destId="{A3CBF6D1-AFB9-458E-AA54-0F0AFB6301C5}" srcOrd="0" destOrd="0" presId="urn:microsoft.com/office/officeart/2008/layout/LinedList"/>
    <dgm:cxn modelId="{457CE752-7891-4F7D-B723-3EFBD238DA48}" type="presOf" srcId="{D4C4F776-E6E7-495F-8A6A-4484F491E39D}" destId="{6F6FC69E-E9A0-4BD7-A286-F7EA460CDB7E}" srcOrd="0" destOrd="0" presId="urn:microsoft.com/office/officeart/2008/layout/LinedList"/>
    <dgm:cxn modelId="{C8B0EA76-DEBE-4D0E-9FD0-6781835EEE29}" type="presOf" srcId="{D9C95CC1-957A-49B9-8FD5-B9C8892E630C}" destId="{EDFBDE4B-1031-48FB-A62B-C2CD3EC0F28E}" srcOrd="0" destOrd="0" presId="urn:microsoft.com/office/officeart/2008/layout/LinedList"/>
    <dgm:cxn modelId="{8D40ED8A-D513-4196-BC9A-3B432EF25A4C}" type="presOf" srcId="{60CA28C3-756A-477E-8B18-EF4C25078EF3}" destId="{7F41BBAE-D291-4E9E-BE49-118167E3EC3E}" srcOrd="0" destOrd="0" presId="urn:microsoft.com/office/officeart/2008/layout/LinedList"/>
    <dgm:cxn modelId="{F89A808B-1A13-49A1-9796-4233380003DF}" srcId="{A588532A-5DFB-4CFB-B61A-F4263F3D500C}" destId="{60CA28C3-756A-477E-8B18-EF4C25078EF3}" srcOrd="4" destOrd="0" parTransId="{4ED7DEE8-1E2C-4CB8-9A5D-76ECF7DEF0F9}" sibTransId="{5B475913-50A0-4076-AF57-1440B67A44D9}"/>
    <dgm:cxn modelId="{E8E7388E-1A54-4E45-BA8A-7262CEAAB29B}" type="presOf" srcId="{48ACF13A-F51D-47BF-AD20-5E684110EAA5}" destId="{A2CED4C7-E7B6-4463-9EDF-1ADBEE35B29B}" srcOrd="0" destOrd="0" presId="urn:microsoft.com/office/officeart/2008/layout/LinedList"/>
    <dgm:cxn modelId="{E02BE88F-FBD8-435C-9B54-9CF9FA2E4673}" srcId="{A588532A-5DFB-4CFB-B61A-F4263F3D500C}" destId="{D9C95CC1-957A-49B9-8FD5-B9C8892E630C}" srcOrd="1" destOrd="0" parTransId="{DF39E128-66AF-44E8-969A-5114CAF156AE}" sibTransId="{00376D2F-4AF1-42F7-B486-A7C12C97DC1E}"/>
    <dgm:cxn modelId="{EA8EE294-4D22-4642-ADFB-448CA7DFE52D}" srcId="{A588532A-5DFB-4CFB-B61A-F4263F3D500C}" destId="{D4C4F776-E6E7-495F-8A6A-4484F491E39D}" srcOrd="2" destOrd="0" parTransId="{7C805B82-DC44-4B58-9AF5-719EB5AC23B0}" sibTransId="{027CD467-CEFE-4035-81CE-F5AFF0278388}"/>
    <dgm:cxn modelId="{4A7343B1-48BF-4533-9A06-E6C8C5C80792}" srcId="{A588532A-5DFB-4CFB-B61A-F4263F3D500C}" destId="{CE3351A6-C1C1-4DFC-A02D-FCFEBE848811}" srcOrd="0" destOrd="0" parTransId="{2C398216-EB58-47BE-A018-C447187C795D}" sibTransId="{59F6C9D9-8859-48F4-98B2-71019A7AFAE4}"/>
    <dgm:cxn modelId="{EA9A90FF-D464-4CB3-92BF-63F66ADF2BE8}" type="presOf" srcId="{C76B8AF9-6110-4AED-B56C-F2301A6BC028}" destId="{C00BA3CF-D7DA-4B9E-8473-8CAF9F0414DA}" srcOrd="0" destOrd="0" presId="urn:microsoft.com/office/officeart/2008/layout/LinedList"/>
    <dgm:cxn modelId="{D2F21201-1E0D-4564-AD4F-F3D96682448F}" type="presParOf" srcId="{A3CBF6D1-AFB9-458E-AA54-0F0AFB6301C5}" destId="{5F26926C-FE3A-44EB-8CF1-D38A77F9E95B}" srcOrd="0" destOrd="0" presId="urn:microsoft.com/office/officeart/2008/layout/LinedList"/>
    <dgm:cxn modelId="{512CE728-2DF2-4A58-9B29-085295B7EF2A}" type="presParOf" srcId="{A3CBF6D1-AFB9-458E-AA54-0F0AFB6301C5}" destId="{E0899ABD-5F7E-44F1-95AF-C14164E34946}" srcOrd="1" destOrd="0" presId="urn:microsoft.com/office/officeart/2008/layout/LinedList"/>
    <dgm:cxn modelId="{B71D68E7-2B6E-482C-9864-0C4BA8D25676}" type="presParOf" srcId="{E0899ABD-5F7E-44F1-95AF-C14164E34946}" destId="{246F2732-B4E5-43BA-B715-0F6ACA5E6790}" srcOrd="0" destOrd="0" presId="urn:microsoft.com/office/officeart/2008/layout/LinedList"/>
    <dgm:cxn modelId="{C0B23748-A47F-434A-9555-B186FA295145}" type="presParOf" srcId="{E0899ABD-5F7E-44F1-95AF-C14164E34946}" destId="{B5AE5BC6-1D92-40B0-AD23-DA6CE6067BF2}" srcOrd="1" destOrd="0" presId="urn:microsoft.com/office/officeart/2008/layout/LinedList"/>
    <dgm:cxn modelId="{F9E4082A-0A7C-4D37-B124-5EC792696997}" type="presParOf" srcId="{A3CBF6D1-AFB9-458E-AA54-0F0AFB6301C5}" destId="{DBCD9C7E-58D8-4F82-B9CD-FAD2D072982C}" srcOrd="2" destOrd="0" presId="urn:microsoft.com/office/officeart/2008/layout/LinedList"/>
    <dgm:cxn modelId="{BA8A316E-655D-448F-8D7F-A1AB0047C833}" type="presParOf" srcId="{A3CBF6D1-AFB9-458E-AA54-0F0AFB6301C5}" destId="{BA06124B-85BD-4F17-806F-B8D205489D4F}" srcOrd="3" destOrd="0" presId="urn:microsoft.com/office/officeart/2008/layout/LinedList"/>
    <dgm:cxn modelId="{FE3DAC4A-6981-474D-A8D0-B1426D77E7F3}" type="presParOf" srcId="{BA06124B-85BD-4F17-806F-B8D205489D4F}" destId="{EDFBDE4B-1031-48FB-A62B-C2CD3EC0F28E}" srcOrd="0" destOrd="0" presId="urn:microsoft.com/office/officeart/2008/layout/LinedList"/>
    <dgm:cxn modelId="{958621D5-9E97-4DB4-88A2-7831F7E979EF}" type="presParOf" srcId="{BA06124B-85BD-4F17-806F-B8D205489D4F}" destId="{4EF6E4F4-39AF-421C-A315-C812900E6856}" srcOrd="1" destOrd="0" presId="urn:microsoft.com/office/officeart/2008/layout/LinedList"/>
    <dgm:cxn modelId="{E55A89CE-71FC-4ACB-869A-D11B5F6DDEDB}" type="presParOf" srcId="{A3CBF6D1-AFB9-458E-AA54-0F0AFB6301C5}" destId="{3BCD8776-35BE-4542-911B-F99538F8FFFD}" srcOrd="4" destOrd="0" presId="urn:microsoft.com/office/officeart/2008/layout/LinedList"/>
    <dgm:cxn modelId="{58BD1686-5524-438B-B44C-6FB430038325}" type="presParOf" srcId="{A3CBF6D1-AFB9-458E-AA54-0F0AFB6301C5}" destId="{24088760-7AD5-47EC-815A-8A4A0DD553F3}" srcOrd="5" destOrd="0" presId="urn:microsoft.com/office/officeart/2008/layout/LinedList"/>
    <dgm:cxn modelId="{66D519EF-D6C0-4A4E-8631-C452AD2EF00B}" type="presParOf" srcId="{24088760-7AD5-47EC-815A-8A4A0DD553F3}" destId="{6F6FC69E-E9A0-4BD7-A286-F7EA460CDB7E}" srcOrd="0" destOrd="0" presId="urn:microsoft.com/office/officeart/2008/layout/LinedList"/>
    <dgm:cxn modelId="{B5ABBA5F-8C57-4E38-9037-CDC0D94E1C2B}" type="presParOf" srcId="{24088760-7AD5-47EC-815A-8A4A0DD553F3}" destId="{47B1281D-343F-4236-8A3B-5E71752B330D}" srcOrd="1" destOrd="0" presId="urn:microsoft.com/office/officeart/2008/layout/LinedList"/>
    <dgm:cxn modelId="{E05D55CA-BEAC-4539-86F4-EB6C887EE53D}" type="presParOf" srcId="{A3CBF6D1-AFB9-458E-AA54-0F0AFB6301C5}" destId="{17E5E787-370F-4A7E-B1DE-728FD58E11EF}" srcOrd="6" destOrd="0" presId="urn:microsoft.com/office/officeart/2008/layout/LinedList"/>
    <dgm:cxn modelId="{9DC8F036-E1F1-4B86-8B31-3D9A10186770}" type="presParOf" srcId="{A3CBF6D1-AFB9-458E-AA54-0F0AFB6301C5}" destId="{3317DE67-0EE7-4D9B-9202-C8CB2A3DC1FE}" srcOrd="7" destOrd="0" presId="urn:microsoft.com/office/officeart/2008/layout/LinedList"/>
    <dgm:cxn modelId="{2B0F7E1C-DE05-4E28-A712-1BC553F61353}" type="presParOf" srcId="{3317DE67-0EE7-4D9B-9202-C8CB2A3DC1FE}" destId="{C00BA3CF-D7DA-4B9E-8473-8CAF9F0414DA}" srcOrd="0" destOrd="0" presId="urn:microsoft.com/office/officeart/2008/layout/LinedList"/>
    <dgm:cxn modelId="{44979BC5-A467-46A7-A54F-F743E6805E11}" type="presParOf" srcId="{3317DE67-0EE7-4D9B-9202-C8CB2A3DC1FE}" destId="{421D11B6-1E72-4F84-88A0-16C8DFCEDB08}" srcOrd="1" destOrd="0" presId="urn:microsoft.com/office/officeart/2008/layout/LinedList"/>
    <dgm:cxn modelId="{6D7BE06B-CF23-4AD5-B72A-9A71ECE7127B}" type="presParOf" srcId="{A3CBF6D1-AFB9-458E-AA54-0F0AFB6301C5}" destId="{CF1E0545-1650-484B-945A-EFC9ED69B325}" srcOrd="8" destOrd="0" presId="urn:microsoft.com/office/officeart/2008/layout/LinedList"/>
    <dgm:cxn modelId="{68A162A7-BE25-4C9A-887B-0058824252A2}" type="presParOf" srcId="{A3CBF6D1-AFB9-458E-AA54-0F0AFB6301C5}" destId="{3CD73BBF-147B-414E-8B72-CF34EC10F63E}" srcOrd="9" destOrd="0" presId="urn:microsoft.com/office/officeart/2008/layout/LinedList"/>
    <dgm:cxn modelId="{11E3B526-209C-4819-A38E-527D372815B1}" type="presParOf" srcId="{3CD73BBF-147B-414E-8B72-CF34EC10F63E}" destId="{7F41BBAE-D291-4E9E-BE49-118167E3EC3E}" srcOrd="0" destOrd="0" presId="urn:microsoft.com/office/officeart/2008/layout/LinedList"/>
    <dgm:cxn modelId="{9F63D497-7F8E-4E65-A6B5-CE82BB45DAA9}" type="presParOf" srcId="{3CD73BBF-147B-414E-8B72-CF34EC10F63E}" destId="{81DD4A19-B322-4D94-AA0A-5FA5C870EC51}" srcOrd="1" destOrd="0" presId="urn:microsoft.com/office/officeart/2008/layout/LinedList"/>
    <dgm:cxn modelId="{C572876A-0FFB-44B1-BA80-AEB66C1E0AE9}" type="presParOf" srcId="{A3CBF6D1-AFB9-458E-AA54-0F0AFB6301C5}" destId="{0A678744-A091-4FB9-B695-51AFC876F73B}" srcOrd="10" destOrd="0" presId="urn:microsoft.com/office/officeart/2008/layout/LinedList"/>
    <dgm:cxn modelId="{4B418554-2603-4250-A2C6-DA79574A344C}" type="presParOf" srcId="{A3CBF6D1-AFB9-458E-AA54-0F0AFB6301C5}" destId="{61507991-5692-4AFA-91A7-8159E647A385}" srcOrd="11" destOrd="0" presId="urn:microsoft.com/office/officeart/2008/layout/LinedList"/>
    <dgm:cxn modelId="{312AB871-38D7-4461-9825-9D218181E1EA}" type="presParOf" srcId="{61507991-5692-4AFA-91A7-8159E647A385}" destId="{A2CED4C7-E7B6-4463-9EDF-1ADBEE35B29B}" srcOrd="0" destOrd="0" presId="urn:microsoft.com/office/officeart/2008/layout/LinedList"/>
    <dgm:cxn modelId="{9C3471B7-410C-4FBC-A436-0E7E35054625}" type="presParOf" srcId="{61507991-5692-4AFA-91A7-8159E647A385}" destId="{8B278865-97F8-429C-A992-8018F8B57EEB}" srcOrd="1" destOrd="0" presId="urn:microsoft.com/office/officeart/2008/layout/LinedList"/>
    <dgm:cxn modelId="{C82B4A38-5CE1-484C-9691-DC20AB35F1F0}" type="presParOf" srcId="{A3CBF6D1-AFB9-458E-AA54-0F0AFB6301C5}" destId="{0E30AB1E-BBA0-43EA-8960-701090E37B07}" srcOrd="12" destOrd="0" presId="urn:microsoft.com/office/officeart/2008/layout/LinedList"/>
    <dgm:cxn modelId="{CFBB2E56-8780-40C6-8599-9B0D5063421D}" type="presParOf" srcId="{A3CBF6D1-AFB9-458E-AA54-0F0AFB6301C5}" destId="{12B628C1-F743-4FC8-AA48-E4E4522272B4}" srcOrd="13" destOrd="0" presId="urn:microsoft.com/office/officeart/2008/layout/LinedList"/>
    <dgm:cxn modelId="{92B5940F-A715-42CB-B3CA-8D2D98152E71}" type="presParOf" srcId="{12B628C1-F743-4FC8-AA48-E4E4522272B4}" destId="{58938B26-D6C3-4B71-BF3F-3F3F9D02DB3D}" srcOrd="0" destOrd="0" presId="urn:microsoft.com/office/officeart/2008/layout/LinedList"/>
    <dgm:cxn modelId="{BD726C1F-337B-4EAD-8961-354A514F346E}" type="presParOf" srcId="{12B628C1-F743-4FC8-AA48-E4E4522272B4}" destId="{7AB28FAC-0B9E-414C-B94C-49364E4D03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D0AB7403-6386-4299-A9FF-7123CC8109A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AE0AD24-D703-43D3-B360-D3952DD7C374}">
      <dgm:prSet/>
      <dgm:spPr/>
      <dgm:t>
        <a:bodyPr/>
        <a:lstStyle/>
        <a:p>
          <a:pPr rtl="0"/>
          <a:r>
            <a:rPr lang="en-GB"/>
            <a:t>Use values to reach conclusion. </a:t>
          </a:r>
        </a:p>
      </dgm:t>
    </dgm:pt>
    <dgm:pt modelId="{CA82E083-103E-433D-8DB7-875F65320D43}" type="parTrans" cxnId="{70431A26-D4B0-45A9-8DA5-49C040C96734}">
      <dgm:prSet/>
      <dgm:spPr/>
      <dgm:t>
        <a:bodyPr/>
        <a:lstStyle/>
        <a:p>
          <a:endParaRPr lang="en-US"/>
        </a:p>
      </dgm:t>
    </dgm:pt>
    <dgm:pt modelId="{56B207E4-72BA-4A45-B416-B23FDCED3839}" type="sibTrans" cxnId="{70431A26-D4B0-45A9-8DA5-49C040C96734}">
      <dgm:prSet/>
      <dgm:spPr/>
      <dgm:t>
        <a:bodyPr/>
        <a:lstStyle/>
        <a:p>
          <a:endParaRPr lang="en-US"/>
        </a:p>
      </dgm:t>
    </dgm:pt>
    <dgm:pt modelId="{5E4B2DFC-DCDE-4A60-8C7E-08DD4807D342}">
      <dgm:prSet/>
      <dgm:spPr/>
      <dgm:t>
        <a:bodyPr/>
        <a:lstStyle/>
        <a:p>
          <a:pPr rtl="0"/>
          <a:r>
            <a:rPr lang="en-GB"/>
            <a:t>Work best in harmony with others, concentrating on the people.</a:t>
          </a:r>
        </a:p>
      </dgm:t>
    </dgm:pt>
    <dgm:pt modelId="{3695E3A8-D816-4858-BAEE-30321DD50093}" type="parTrans" cxnId="{42DBB183-F016-451D-AF84-F58646102A02}">
      <dgm:prSet/>
      <dgm:spPr/>
      <dgm:t>
        <a:bodyPr/>
        <a:lstStyle/>
        <a:p>
          <a:endParaRPr lang="en-US"/>
        </a:p>
      </dgm:t>
    </dgm:pt>
    <dgm:pt modelId="{8CD5B92B-E26C-4C01-BBEC-0834658F6306}" type="sibTrans" cxnId="{42DBB183-F016-451D-AF84-F58646102A02}">
      <dgm:prSet/>
      <dgm:spPr/>
      <dgm:t>
        <a:bodyPr/>
        <a:lstStyle/>
        <a:p>
          <a:endParaRPr lang="en-US"/>
        </a:p>
      </dgm:t>
    </dgm:pt>
    <dgm:pt modelId="{EE29268B-3557-4CB1-97BA-B2FBA804D69C}">
      <dgm:prSet/>
      <dgm:spPr/>
      <dgm:t>
        <a:bodyPr/>
        <a:lstStyle/>
        <a:p>
          <a:pPr rtl="0"/>
          <a:r>
            <a:rPr lang="en-GB"/>
            <a:t>Enjoy meeting people’s needs even in small matters. </a:t>
          </a:r>
        </a:p>
      </dgm:t>
    </dgm:pt>
    <dgm:pt modelId="{9E150C0D-E4E3-4926-8AB9-14C82D9683E8}" type="parTrans" cxnId="{716D36AD-7335-4DCB-9D80-6D155EF8D763}">
      <dgm:prSet/>
      <dgm:spPr/>
      <dgm:t>
        <a:bodyPr/>
        <a:lstStyle/>
        <a:p>
          <a:endParaRPr lang="en-US"/>
        </a:p>
      </dgm:t>
    </dgm:pt>
    <dgm:pt modelId="{C22AEF4D-C39A-4D46-9C41-840F3F7FEF3E}" type="sibTrans" cxnId="{716D36AD-7335-4DCB-9D80-6D155EF8D763}">
      <dgm:prSet/>
      <dgm:spPr/>
      <dgm:t>
        <a:bodyPr/>
        <a:lstStyle/>
        <a:p>
          <a:endParaRPr lang="en-US"/>
        </a:p>
      </dgm:t>
    </dgm:pt>
    <dgm:pt modelId="{6FF08059-C00D-4D31-8120-C11DC01DFE19}">
      <dgm:prSet/>
      <dgm:spPr/>
      <dgm:t>
        <a:bodyPr/>
        <a:lstStyle/>
        <a:p>
          <a:pPr rtl="0"/>
          <a:r>
            <a:rPr lang="en-GB"/>
            <a:t>Let decision be influenced by their own and other people’s likes and dislikes. </a:t>
          </a:r>
        </a:p>
      </dgm:t>
    </dgm:pt>
    <dgm:pt modelId="{D3808976-1055-46F8-9DCE-9DC3CCDE2C46}" type="parTrans" cxnId="{8A40723A-24C3-4F10-B807-71B2B1E229C1}">
      <dgm:prSet/>
      <dgm:spPr/>
      <dgm:t>
        <a:bodyPr/>
        <a:lstStyle/>
        <a:p>
          <a:endParaRPr lang="en-US"/>
        </a:p>
      </dgm:t>
    </dgm:pt>
    <dgm:pt modelId="{51E683A1-DD56-4EFB-9350-6ABA00E97AE1}" type="sibTrans" cxnId="{8A40723A-24C3-4F10-B807-71B2B1E229C1}">
      <dgm:prSet/>
      <dgm:spPr/>
      <dgm:t>
        <a:bodyPr/>
        <a:lstStyle/>
        <a:p>
          <a:endParaRPr lang="en-US"/>
        </a:p>
      </dgm:t>
    </dgm:pt>
    <dgm:pt modelId="{75C56619-86B3-4A27-A2CB-36207B3F2BFF}">
      <dgm:prSet/>
      <dgm:spPr/>
      <dgm:t>
        <a:bodyPr/>
        <a:lstStyle/>
        <a:p>
          <a:pPr rtl="0"/>
          <a:r>
            <a:rPr lang="en-GB"/>
            <a:t>Are sympathetic and dislike, even avoid, telling people unpleasant things. </a:t>
          </a:r>
        </a:p>
      </dgm:t>
    </dgm:pt>
    <dgm:pt modelId="{19E9E2D3-3A41-47D2-97B7-81EF2A47EBBC}" type="parTrans" cxnId="{0B8347F5-D08F-4F50-8017-84C5210FFFE7}">
      <dgm:prSet/>
      <dgm:spPr/>
      <dgm:t>
        <a:bodyPr/>
        <a:lstStyle/>
        <a:p>
          <a:endParaRPr lang="en-US"/>
        </a:p>
      </dgm:t>
    </dgm:pt>
    <dgm:pt modelId="{F6C6DFD6-7870-4402-831B-3B62C3546EA3}" type="sibTrans" cxnId="{0B8347F5-D08F-4F50-8017-84C5210FFFE7}">
      <dgm:prSet/>
      <dgm:spPr/>
      <dgm:t>
        <a:bodyPr/>
        <a:lstStyle/>
        <a:p>
          <a:endParaRPr lang="en-US"/>
        </a:p>
      </dgm:t>
    </dgm:pt>
    <dgm:pt modelId="{822AB667-0EEA-4E8E-AA16-F5397F01E6A6}">
      <dgm:prSet/>
      <dgm:spPr/>
      <dgm:t>
        <a:bodyPr/>
        <a:lstStyle/>
        <a:p>
          <a:pPr rtl="0"/>
          <a:r>
            <a:rPr lang="en-GB"/>
            <a:t>Look at the underlying values in situation. </a:t>
          </a:r>
        </a:p>
      </dgm:t>
    </dgm:pt>
    <dgm:pt modelId="{97C7F4FF-5A12-4714-865E-3A2CEC6B119A}" type="parTrans" cxnId="{A571F92C-F828-4DAF-91CD-A81BA837CCDD}">
      <dgm:prSet/>
      <dgm:spPr/>
      <dgm:t>
        <a:bodyPr/>
        <a:lstStyle/>
        <a:p>
          <a:endParaRPr lang="en-US"/>
        </a:p>
      </dgm:t>
    </dgm:pt>
    <dgm:pt modelId="{991420E7-8C0F-42EB-8239-014B880761A0}" type="sibTrans" cxnId="{A571F92C-F828-4DAF-91CD-A81BA837CCDD}">
      <dgm:prSet/>
      <dgm:spPr/>
      <dgm:t>
        <a:bodyPr/>
        <a:lstStyle/>
        <a:p>
          <a:endParaRPr lang="en-US"/>
        </a:p>
      </dgm:t>
    </dgm:pt>
    <dgm:pt modelId="{A3A1D25A-7AC8-4835-B5C1-D13026EF4272}">
      <dgm:prSet/>
      <dgm:spPr/>
      <dgm:t>
        <a:bodyPr/>
        <a:lstStyle/>
        <a:p>
          <a:pPr rtl="0"/>
          <a:r>
            <a:rPr lang="en-GB"/>
            <a:t>Want appreciation throughout the process of working on a task. </a:t>
          </a:r>
        </a:p>
      </dgm:t>
    </dgm:pt>
    <dgm:pt modelId="{EFDE1B39-9CC7-4C7F-8B7C-29876850EFFB}" type="parTrans" cxnId="{6B9C3716-628E-47E0-8722-08B398E96AE9}">
      <dgm:prSet/>
      <dgm:spPr/>
      <dgm:t>
        <a:bodyPr/>
        <a:lstStyle/>
        <a:p>
          <a:endParaRPr lang="en-US"/>
        </a:p>
      </dgm:t>
    </dgm:pt>
    <dgm:pt modelId="{7EF0648F-28F7-4236-9D26-903295643582}" type="sibTrans" cxnId="{6B9C3716-628E-47E0-8722-08B398E96AE9}">
      <dgm:prSet/>
      <dgm:spPr/>
      <dgm:t>
        <a:bodyPr/>
        <a:lstStyle/>
        <a:p>
          <a:endParaRPr lang="en-US"/>
        </a:p>
      </dgm:t>
    </dgm:pt>
    <dgm:pt modelId="{C3539BD5-450C-415D-88DF-41BF161A012C}" type="pres">
      <dgm:prSet presAssocID="{D0AB7403-6386-4299-A9FF-7123CC8109AA}" presName="vert0" presStyleCnt="0">
        <dgm:presLayoutVars>
          <dgm:dir/>
          <dgm:animOne val="branch"/>
          <dgm:animLvl val="lvl"/>
        </dgm:presLayoutVars>
      </dgm:prSet>
      <dgm:spPr/>
    </dgm:pt>
    <dgm:pt modelId="{027C3414-B77A-49C3-ADEC-A89799312D78}" type="pres">
      <dgm:prSet presAssocID="{6AE0AD24-D703-43D3-B360-D3952DD7C374}" presName="thickLine" presStyleLbl="alignNode1" presStyleIdx="0" presStyleCnt="7"/>
      <dgm:spPr/>
    </dgm:pt>
    <dgm:pt modelId="{69CF045D-55F2-4C3C-A415-240B1F91AFA2}" type="pres">
      <dgm:prSet presAssocID="{6AE0AD24-D703-43D3-B360-D3952DD7C374}" presName="horz1" presStyleCnt="0"/>
      <dgm:spPr/>
    </dgm:pt>
    <dgm:pt modelId="{233A3709-2180-4050-AEF8-069938E6A03E}" type="pres">
      <dgm:prSet presAssocID="{6AE0AD24-D703-43D3-B360-D3952DD7C374}" presName="tx1" presStyleLbl="revTx" presStyleIdx="0" presStyleCnt="7"/>
      <dgm:spPr/>
    </dgm:pt>
    <dgm:pt modelId="{D8622DF3-9A72-43BA-B0B8-762FD5E8A005}" type="pres">
      <dgm:prSet presAssocID="{6AE0AD24-D703-43D3-B360-D3952DD7C374}" presName="vert1" presStyleCnt="0"/>
      <dgm:spPr/>
    </dgm:pt>
    <dgm:pt modelId="{A096BA7C-DAD7-4AC5-9154-801D302DFB19}" type="pres">
      <dgm:prSet presAssocID="{5E4B2DFC-DCDE-4A60-8C7E-08DD4807D342}" presName="thickLine" presStyleLbl="alignNode1" presStyleIdx="1" presStyleCnt="7"/>
      <dgm:spPr/>
    </dgm:pt>
    <dgm:pt modelId="{B9EC2734-D504-4ABB-8C31-0C883F5096EB}" type="pres">
      <dgm:prSet presAssocID="{5E4B2DFC-DCDE-4A60-8C7E-08DD4807D342}" presName="horz1" presStyleCnt="0"/>
      <dgm:spPr/>
    </dgm:pt>
    <dgm:pt modelId="{72C9C354-72AE-40AB-BFA0-C07FA0ECF65B}" type="pres">
      <dgm:prSet presAssocID="{5E4B2DFC-DCDE-4A60-8C7E-08DD4807D342}" presName="tx1" presStyleLbl="revTx" presStyleIdx="1" presStyleCnt="7"/>
      <dgm:spPr/>
    </dgm:pt>
    <dgm:pt modelId="{4D80105E-C2A9-49AC-8A97-97DCB43DFF27}" type="pres">
      <dgm:prSet presAssocID="{5E4B2DFC-DCDE-4A60-8C7E-08DD4807D342}" presName="vert1" presStyleCnt="0"/>
      <dgm:spPr/>
    </dgm:pt>
    <dgm:pt modelId="{9976BFB9-7E1F-44C5-88BB-DF93DA332063}" type="pres">
      <dgm:prSet presAssocID="{EE29268B-3557-4CB1-97BA-B2FBA804D69C}" presName="thickLine" presStyleLbl="alignNode1" presStyleIdx="2" presStyleCnt="7"/>
      <dgm:spPr/>
    </dgm:pt>
    <dgm:pt modelId="{0199806F-6AA4-45A4-858A-3EC171B9E6B7}" type="pres">
      <dgm:prSet presAssocID="{EE29268B-3557-4CB1-97BA-B2FBA804D69C}" presName="horz1" presStyleCnt="0"/>
      <dgm:spPr/>
    </dgm:pt>
    <dgm:pt modelId="{99E9F7C2-CE4B-495B-ACF6-F56A77C51E73}" type="pres">
      <dgm:prSet presAssocID="{EE29268B-3557-4CB1-97BA-B2FBA804D69C}" presName="tx1" presStyleLbl="revTx" presStyleIdx="2" presStyleCnt="7"/>
      <dgm:spPr/>
    </dgm:pt>
    <dgm:pt modelId="{82EFC702-7D76-41DF-9B20-E63128D4226A}" type="pres">
      <dgm:prSet presAssocID="{EE29268B-3557-4CB1-97BA-B2FBA804D69C}" presName="vert1" presStyleCnt="0"/>
      <dgm:spPr/>
    </dgm:pt>
    <dgm:pt modelId="{D7069059-859D-4C28-8225-9AAAF3B840D0}" type="pres">
      <dgm:prSet presAssocID="{6FF08059-C00D-4D31-8120-C11DC01DFE19}" presName="thickLine" presStyleLbl="alignNode1" presStyleIdx="3" presStyleCnt="7"/>
      <dgm:spPr/>
    </dgm:pt>
    <dgm:pt modelId="{BE7BFA42-BD4C-4B15-B966-E7AD862FF4D5}" type="pres">
      <dgm:prSet presAssocID="{6FF08059-C00D-4D31-8120-C11DC01DFE19}" presName="horz1" presStyleCnt="0"/>
      <dgm:spPr/>
    </dgm:pt>
    <dgm:pt modelId="{D045B884-166F-401B-B191-4C744F3DF475}" type="pres">
      <dgm:prSet presAssocID="{6FF08059-C00D-4D31-8120-C11DC01DFE19}" presName="tx1" presStyleLbl="revTx" presStyleIdx="3" presStyleCnt="7"/>
      <dgm:spPr/>
    </dgm:pt>
    <dgm:pt modelId="{4EE157C5-FCDC-444B-B3E8-90BCF8AE6AE4}" type="pres">
      <dgm:prSet presAssocID="{6FF08059-C00D-4D31-8120-C11DC01DFE19}" presName="vert1" presStyleCnt="0"/>
      <dgm:spPr/>
    </dgm:pt>
    <dgm:pt modelId="{22BA512E-256D-4351-AA45-16CD29427B6F}" type="pres">
      <dgm:prSet presAssocID="{75C56619-86B3-4A27-A2CB-36207B3F2BFF}" presName="thickLine" presStyleLbl="alignNode1" presStyleIdx="4" presStyleCnt="7"/>
      <dgm:spPr/>
    </dgm:pt>
    <dgm:pt modelId="{247BD8BC-CE82-4E79-9E47-764FDCC7D85A}" type="pres">
      <dgm:prSet presAssocID="{75C56619-86B3-4A27-A2CB-36207B3F2BFF}" presName="horz1" presStyleCnt="0"/>
      <dgm:spPr/>
    </dgm:pt>
    <dgm:pt modelId="{4C2B4DF7-8A83-4D2A-B439-B4C0DCC9B49F}" type="pres">
      <dgm:prSet presAssocID="{75C56619-86B3-4A27-A2CB-36207B3F2BFF}" presName="tx1" presStyleLbl="revTx" presStyleIdx="4" presStyleCnt="7"/>
      <dgm:spPr/>
    </dgm:pt>
    <dgm:pt modelId="{EA3C5562-C501-4CDF-9439-38417D44A136}" type="pres">
      <dgm:prSet presAssocID="{75C56619-86B3-4A27-A2CB-36207B3F2BFF}" presName="vert1" presStyleCnt="0"/>
      <dgm:spPr/>
    </dgm:pt>
    <dgm:pt modelId="{D35CDB77-8547-4884-9FF0-787EE9226C88}" type="pres">
      <dgm:prSet presAssocID="{822AB667-0EEA-4E8E-AA16-F5397F01E6A6}" presName="thickLine" presStyleLbl="alignNode1" presStyleIdx="5" presStyleCnt="7"/>
      <dgm:spPr/>
    </dgm:pt>
    <dgm:pt modelId="{F0603E57-80A2-448A-B4BB-98F47231D166}" type="pres">
      <dgm:prSet presAssocID="{822AB667-0EEA-4E8E-AA16-F5397F01E6A6}" presName="horz1" presStyleCnt="0"/>
      <dgm:spPr/>
    </dgm:pt>
    <dgm:pt modelId="{F8F335DD-278F-4E83-B8BD-987A215AB7CA}" type="pres">
      <dgm:prSet presAssocID="{822AB667-0EEA-4E8E-AA16-F5397F01E6A6}" presName="tx1" presStyleLbl="revTx" presStyleIdx="5" presStyleCnt="7"/>
      <dgm:spPr/>
    </dgm:pt>
    <dgm:pt modelId="{EE44D1FE-332A-4117-BAC4-229712E603F3}" type="pres">
      <dgm:prSet presAssocID="{822AB667-0EEA-4E8E-AA16-F5397F01E6A6}" presName="vert1" presStyleCnt="0"/>
      <dgm:spPr/>
    </dgm:pt>
    <dgm:pt modelId="{BFA887E5-1B14-44C7-B3E6-152F1D2987F7}" type="pres">
      <dgm:prSet presAssocID="{A3A1D25A-7AC8-4835-B5C1-D13026EF4272}" presName="thickLine" presStyleLbl="alignNode1" presStyleIdx="6" presStyleCnt="7"/>
      <dgm:spPr/>
    </dgm:pt>
    <dgm:pt modelId="{992C8324-A9E2-4F68-9CEA-C4FBF2521B1A}" type="pres">
      <dgm:prSet presAssocID="{A3A1D25A-7AC8-4835-B5C1-D13026EF4272}" presName="horz1" presStyleCnt="0"/>
      <dgm:spPr/>
    </dgm:pt>
    <dgm:pt modelId="{146516DC-A7A4-44F2-868A-9983341682D0}" type="pres">
      <dgm:prSet presAssocID="{A3A1D25A-7AC8-4835-B5C1-D13026EF4272}" presName="tx1" presStyleLbl="revTx" presStyleIdx="6" presStyleCnt="7"/>
      <dgm:spPr/>
    </dgm:pt>
    <dgm:pt modelId="{83729A3D-4FF7-45C3-9AB3-A8BAE121AEF7}" type="pres">
      <dgm:prSet presAssocID="{A3A1D25A-7AC8-4835-B5C1-D13026EF4272}" presName="vert1" presStyleCnt="0"/>
      <dgm:spPr/>
    </dgm:pt>
  </dgm:ptLst>
  <dgm:cxnLst>
    <dgm:cxn modelId="{35A3BC12-AE57-4B72-8B30-B593CC45A784}" type="presOf" srcId="{D0AB7403-6386-4299-A9FF-7123CC8109AA}" destId="{C3539BD5-450C-415D-88DF-41BF161A012C}" srcOrd="0" destOrd="0" presId="urn:microsoft.com/office/officeart/2008/layout/LinedList"/>
    <dgm:cxn modelId="{6B9C3716-628E-47E0-8722-08B398E96AE9}" srcId="{D0AB7403-6386-4299-A9FF-7123CC8109AA}" destId="{A3A1D25A-7AC8-4835-B5C1-D13026EF4272}" srcOrd="6" destOrd="0" parTransId="{EFDE1B39-9CC7-4C7F-8B7C-29876850EFFB}" sibTransId="{7EF0648F-28F7-4236-9D26-903295643582}"/>
    <dgm:cxn modelId="{F8821F19-0B8C-4B96-96C3-FAA2ADF5E4CB}" type="presOf" srcId="{822AB667-0EEA-4E8E-AA16-F5397F01E6A6}" destId="{F8F335DD-278F-4E83-B8BD-987A215AB7CA}" srcOrd="0" destOrd="0" presId="urn:microsoft.com/office/officeart/2008/layout/LinedList"/>
    <dgm:cxn modelId="{70431A26-D4B0-45A9-8DA5-49C040C96734}" srcId="{D0AB7403-6386-4299-A9FF-7123CC8109AA}" destId="{6AE0AD24-D703-43D3-B360-D3952DD7C374}" srcOrd="0" destOrd="0" parTransId="{CA82E083-103E-433D-8DB7-875F65320D43}" sibTransId="{56B207E4-72BA-4A45-B416-B23FDCED3839}"/>
    <dgm:cxn modelId="{A571F92C-F828-4DAF-91CD-A81BA837CCDD}" srcId="{D0AB7403-6386-4299-A9FF-7123CC8109AA}" destId="{822AB667-0EEA-4E8E-AA16-F5397F01E6A6}" srcOrd="5" destOrd="0" parTransId="{97C7F4FF-5A12-4714-865E-3A2CEC6B119A}" sibTransId="{991420E7-8C0F-42EB-8239-014B880761A0}"/>
    <dgm:cxn modelId="{452C5232-EFD3-4139-A190-1CCA22CBFA43}" type="presOf" srcId="{6FF08059-C00D-4D31-8120-C11DC01DFE19}" destId="{D045B884-166F-401B-B191-4C744F3DF475}" srcOrd="0" destOrd="0" presId="urn:microsoft.com/office/officeart/2008/layout/LinedList"/>
    <dgm:cxn modelId="{8A40723A-24C3-4F10-B807-71B2B1E229C1}" srcId="{D0AB7403-6386-4299-A9FF-7123CC8109AA}" destId="{6FF08059-C00D-4D31-8120-C11DC01DFE19}" srcOrd="3" destOrd="0" parTransId="{D3808976-1055-46F8-9DCE-9DC3CCDE2C46}" sibTransId="{51E683A1-DD56-4EFB-9350-6ABA00E97AE1}"/>
    <dgm:cxn modelId="{84AEF17B-9541-4427-BB6A-194B4EF5E41A}" type="presOf" srcId="{75C56619-86B3-4A27-A2CB-36207B3F2BFF}" destId="{4C2B4DF7-8A83-4D2A-B439-B4C0DCC9B49F}" srcOrd="0" destOrd="0" presId="urn:microsoft.com/office/officeart/2008/layout/LinedList"/>
    <dgm:cxn modelId="{30AC8B7D-38FC-49A4-BD34-2F11FA12A079}" type="presOf" srcId="{5E4B2DFC-DCDE-4A60-8C7E-08DD4807D342}" destId="{72C9C354-72AE-40AB-BFA0-C07FA0ECF65B}" srcOrd="0" destOrd="0" presId="urn:microsoft.com/office/officeart/2008/layout/LinedList"/>
    <dgm:cxn modelId="{42DBB183-F016-451D-AF84-F58646102A02}" srcId="{D0AB7403-6386-4299-A9FF-7123CC8109AA}" destId="{5E4B2DFC-DCDE-4A60-8C7E-08DD4807D342}" srcOrd="1" destOrd="0" parTransId="{3695E3A8-D816-4858-BAEE-30321DD50093}" sibTransId="{8CD5B92B-E26C-4C01-BBEC-0834658F6306}"/>
    <dgm:cxn modelId="{716D36AD-7335-4DCB-9D80-6D155EF8D763}" srcId="{D0AB7403-6386-4299-A9FF-7123CC8109AA}" destId="{EE29268B-3557-4CB1-97BA-B2FBA804D69C}" srcOrd="2" destOrd="0" parTransId="{9E150C0D-E4E3-4926-8AB9-14C82D9683E8}" sibTransId="{C22AEF4D-C39A-4D46-9C41-840F3F7FEF3E}"/>
    <dgm:cxn modelId="{685BDAE5-9795-4823-9B26-3FF74A1FE84F}" type="presOf" srcId="{A3A1D25A-7AC8-4835-B5C1-D13026EF4272}" destId="{146516DC-A7A4-44F2-868A-9983341682D0}" srcOrd="0" destOrd="0" presId="urn:microsoft.com/office/officeart/2008/layout/LinedList"/>
    <dgm:cxn modelId="{16FBC5EE-5BF9-433B-868F-47E6F2CCA516}" type="presOf" srcId="{6AE0AD24-D703-43D3-B360-D3952DD7C374}" destId="{233A3709-2180-4050-AEF8-069938E6A03E}" srcOrd="0" destOrd="0" presId="urn:microsoft.com/office/officeart/2008/layout/LinedList"/>
    <dgm:cxn modelId="{80BB87F4-C001-4567-9946-111D63A87AF9}" type="presOf" srcId="{EE29268B-3557-4CB1-97BA-B2FBA804D69C}" destId="{99E9F7C2-CE4B-495B-ACF6-F56A77C51E73}" srcOrd="0" destOrd="0" presId="urn:microsoft.com/office/officeart/2008/layout/LinedList"/>
    <dgm:cxn modelId="{0B8347F5-D08F-4F50-8017-84C5210FFFE7}" srcId="{D0AB7403-6386-4299-A9FF-7123CC8109AA}" destId="{75C56619-86B3-4A27-A2CB-36207B3F2BFF}" srcOrd="4" destOrd="0" parTransId="{19E9E2D3-3A41-47D2-97B7-81EF2A47EBBC}" sibTransId="{F6C6DFD6-7870-4402-831B-3B62C3546EA3}"/>
    <dgm:cxn modelId="{D1020963-1676-43F6-9450-22E59DDB4C7C}" type="presParOf" srcId="{C3539BD5-450C-415D-88DF-41BF161A012C}" destId="{027C3414-B77A-49C3-ADEC-A89799312D78}" srcOrd="0" destOrd="0" presId="urn:microsoft.com/office/officeart/2008/layout/LinedList"/>
    <dgm:cxn modelId="{3F3DBC3E-8E7E-4DC6-BEF4-B228A812B630}" type="presParOf" srcId="{C3539BD5-450C-415D-88DF-41BF161A012C}" destId="{69CF045D-55F2-4C3C-A415-240B1F91AFA2}" srcOrd="1" destOrd="0" presId="urn:microsoft.com/office/officeart/2008/layout/LinedList"/>
    <dgm:cxn modelId="{71101E7C-A680-49FE-9390-5E609A7E36C8}" type="presParOf" srcId="{69CF045D-55F2-4C3C-A415-240B1F91AFA2}" destId="{233A3709-2180-4050-AEF8-069938E6A03E}" srcOrd="0" destOrd="0" presId="urn:microsoft.com/office/officeart/2008/layout/LinedList"/>
    <dgm:cxn modelId="{0CB32260-96CC-4D68-914D-13941B3C6BD1}" type="presParOf" srcId="{69CF045D-55F2-4C3C-A415-240B1F91AFA2}" destId="{D8622DF3-9A72-43BA-B0B8-762FD5E8A005}" srcOrd="1" destOrd="0" presId="urn:microsoft.com/office/officeart/2008/layout/LinedList"/>
    <dgm:cxn modelId="{B197770C-304A-4675-9DC4-CF145AF5830E}" type="presParOf" srcId="{C3539BD5-450C-415D-88DF-41BF161A012C}" destId="{A096BA7C-DAD7-4AC5-9154-801D302DFB19}" srcOrd="2" destOrd="0" presId="urn:microsoft.com/office/officeart/2008/layout/LinedList"/>
    <dgm:cxn modelId="{00E46B3A-E0D1-4E2B-81F7-39FADA43615C}" type="presParOf" srcId="{C3539BD5-450C-415D-88DF-41BF161A012C}" destId="{B9EC2734-D504-4ABB-8C31-0C883F5096EB}" srcOrd="3" destOrd="0" presId="urn:microsoft.com/office/officeart/2008/layout/LinedList"/>
    <dgm:cxn modelId="{1B381496-2505-4E13-84C9-737043161D31}" type="presParOf" srcId="{B9EC2734-D504-4ABB-8C31-0C883F5096EB}" destId="{72C9C354-72AE-40AB-BFA0-C07FA0ECF65B}" srcOrd="0" destOrd="0" presId="urn:microsoft.com/office/officeart/2008/layout/LinedList"/>
    <dgm:cxn modelId="{1E359633-A319-4FCE-B175-48E3EB25D0A7}" type="presParOf" srcId="{B9EC2734-D504-4ABB-8C31-0C883F5096EB}" destId="{4D80105E-C2A9-49AC-8A97-97DCB43DFF27}" srcOrd="1" destOrd="0" presId="urn:microsoft.com/office/officeart/2008/layout/LinedList"/>
    <dgm:cxn modelId="{17AEAFAA-3669-49D1-A7D1-E517AB5AA90B}" type="presParOf" srcId="{C3539BD5-450C-415D-88DF-41BF161A012C}" destId="{9976BFB9-7E1F-44C5-88BB-DF93DA332063}" srcOrd="4" destOrd="0" presId="urn:microsoft.com/office/officeart/2008/layout/LinedList"/>
    <dgm:cxn modelId="{7483F2F9-783D-462E-B848-CF5708DE4AA8}" type="presParOf" srcId="{C3539BD5-450C-415D-88DF-41BF161A012C}" destId="{0199806F-6AA4-45A4-858A-3EC171B9E6B7}" srcOrd="5" destOrd="0" presId="urn:microsoft.com/office/officeart/2008/layout/LinedList"/>
    <dgm:cxn modelId="{2817C57E-BF06-4122-BFA8-2F35692896F3}" type="presParOf" srcId="{0199806F-6AA4-45A4-858A-3EC171B9E6B7}" destId="{99E9F7C2-CE4B-495B-ACF6-F56A77C51E73}" srcOrd="0" destOrd="0" presId="urn:microsoft.com/office/officeart/2008/layout/LinedList"/>
    <dgm:cxn modelId="{32794857-5A0D-4993-B0FD-EFA063DCC562}" type="presParOf" srcId="{0199806F-6AA4-45A4-858A-3EC171B9E6B7}" destId="{82EFC702-7D76-41DF-9B20-E63128D4226A}" srcOrd="1" destOrd="0" presId="urn:microsoft.com/office/officeart/2008/layout/LinedList"/>
    <dgm:cxn modelId="{064F76AC-186B-4CBA-9764-F4419AB3D5EA}" type="presParOf" srcId="{C3539BD5-450C-415D-88DF-41BF161A012C}" destId="{D7069059-859D-4C28-8225-9AAAF3B840D0}" srcOrd="6" destOrd="0" presId="urn:microsoft.com/office/officeart/2008/layout/LinedList"/>
    <dgm:cxn modelId="{92F89B88-77E5-4ED5-8CB3-C95821FD50AF}" type="presParOf" srcId="{C3539BD5-450C-415D-88DF-41BF161A012C}" destId="{BE7BFA42-BD4C-4B15-B966-E7AD862FF4D5}" srcOrd="7" destOrd="0" presId="urn:microsoft.com/office/officeart/2008/layout/LinedList"/>
    <dgm:cxn modelId="{F0045603-B6E5-412B-8007-03881F43E070}" type="presParOf" srcId="{BE7BFA42-BD4C-4B15-B966-E7AD862FF4D5}" destId="{D045B884-166F-401B-B191-4C744F3DF475}" srcOrd="0" destOrd="0" presId="urn:microsoft.com/office/officeart/2008/layout/LinedList"/>
    <dgm:cxn modelId="{6EC9ED4A-DBB0-4B36-9046-68FB9B343D89}" type="presParOf" srcId="{BE7BFA42-BD4C-4B15-B966-E7AD862FF4D5}" destId="{4EE157C5-FCDC-444B-B3E8-90BCF8AE6AE4}" srcOrd="1" destOrd="0" presId="urn:microsoft.com/office/officeart/2008/layout/LinedList"/>
    <dgm:cxn modelId="{6E842940-9405-41EB-AD00-80BA8E311FF3}" type="presParOf" srcId="{C3539BD5-450C-415D-88DF-41BF161A012C}" destId="{22BA512E-256D-4351-AA45-16CD29427B6F}" srcOrd="8" destOrd="0" presId="urn:microsoft.com/office/officeart/2008/layout/LinedList"/>
    <dgm:cxn modelId="{63CE157F-0EF4-4A46-BD55-86975DA24527}" type="presParOf" srcId="{C3539BD5-450C-415D-88DF-41BF161A012C}" destId="{247BD8BC-CE82-4E79-9E47-764FDCC7D85A}" srcOrd="9" destOrd="0" presId="urn:microsoft.com/office/officeart/2008/layout/LinedList"/>
    <dgm:cxn modelId="{D28134DC-1DCF-4A65-9D4E-7BCAC1617801}" type="presParOf" srcId="{247BD8BC-CE82-4E79-9E47-764FDCC7D85A}" destId="{4C2B4DF7-8A83-4D2A-B439-B4C0DCC9B49F}" srcOrd="0" destOrd="0" presId="urn:microsoft.com/office/officeart/2008/layout/LinedList"/>
    <dgm:cxn modelId="{B2E19C28-2196-4B84-B1B8-5A7180E0A1C5}" type="presParOf" srcId="{247BD8BC-CE82-4E79-9E47-764FDCC7D85A}" destId="{EA3C5562-C501-4CDF-9439-38417D44A136}" srcOrd="1" destOrd="0" presId="urn:microsoft.com/office/officeart/2008/layout/LinedList"/>
    <dgm:cxn modelId="{812AA37F-2DE4-4A6D-B6F8-8D1AC79F10DA}" type="presParOf" srcId="{C3539BD5-450C-415D-88DF-41BF161A012C}" destId="{D35CDB77-8547-4884-9FF0-787EE9226C88}" srcOrd="10" destOrd="0" presId="urn:microsoft.com/office/officeart/2008/layout/LinedList"/>
    <dgm:cxn modelId="{311C1791-7501-4A47-9921-6B3A4C07ADEF}" type="presParOf" srcId="{C3539BD5-450C-415D-88DF-41BF161A012C}" destId="{F0603E57-80A2-448A-B4BB-98F47231D166}" srcOrd="11" destOrd="0" presId="urn:microsoft.com/office/officeart/2008/layout/LinedList"/>
    <dgm:cxn modelId="{2CA2AF75-0C1C-4B28-A1ED-54B3DE5C3107}" type="presParOf" srcId="{F0603E57-80A2-448A-B4BB-98F47231D166}" destId="{F8F335DD-278F-4E83-B8BD-987A215AB7CA}" srcOrd="0" destOrd="0" presId="urn:microsoft.com/office/officeart/2008/layout/LinedList"/>
    <dgm:cxn modelId="{6FB61CD9-B63D-4497-901A-C6734E30A73B}" type="presParOf" srcId="{F0603E57-80A2-448A-B4BB-98F47231D166}" destId="{EE44D1FE-332A-4117-BAC4-229712E603F3}" srcOrd="1" destOrd="0" presId="urn:microsoft.com/office/officeart/2008/layout/LinedList"/>
    <dgm:cxn modelId="{58F128FD-41D1-4849-B602-89FF30AF8EBE}" type="presParOf" srcId="{C3539BD5-450C-415D-88DF-41BF161A012C}" destId="{BFA887E5-1B14-44C7-B3E6-152F1D2987F7}" srcOrd="12" destOrd="0" presId="urn:microsoft.com/office/officeart/2008/layout/LinedList"/>
    <dgm:cxn modelId="{6D48AD56-6CCE-42CA-A3FF-98EC851040EF}" type="presParOf" srcId="{C3539BD5-450C-415D-88DF-41BF161A012C}" destId="{992C8324-A9E2-4F68-9CEA-C4FBF2521B1A}" srcOrd="13" destOrd="0" presId="urn:microsoft.com/office/officeart/2008/layout/LinedList"/>
    <dgm:cxn modelId="{48228141-4F89-4B8C-8990-5A272C5C2B43}" type="presParOf" srcId="{992C8324-A9E2-4F68-9CEA-C4FBF2521B1A}" destId="{146516DC-A7A4-44F2-868A-9983341682D0}" srcOrd="0" destOrd="0" presId="urn:microsoft.com/office/officeart/2008/layout/LinedList"/>
    <dgm:cxn modelId="{6C87F3A4-B64B-4DC1-8066-40146A5D4856}" type="presParOf" srcId="{992C8324-A9E2-4F68-9CEA-C4FBF2521B1A}" destId="{83729A3D-4FF7-45C3-9AB3-A8BAE121AEF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3BB189C-0086-49AE-B4E0-C5FF7D43A35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57E1D2F-1625-47D3-B919-368ED7936B0D}">
      <dgm:prSet/>
      <dgm:spPr/>
      <dgm:t>
        <a:bodyPr/>
        <a:lstStyle/>
        <a:p>
          <a:pPr rtl="0"/>
          <a:r>
            <a:rPr lang="en-GB"/>
            <a:t>Work best when they can plan their work and work their plan. </a:t>
          </a:r>
        </a:p>
      </dgm:t>
    </dgm:pt>
    <dgm:pt modelId="{537CAC12-9509-4B61-B0F1-BB0EB99DEE55}" type="parTrans" cxnId="{6320AA4B-6D77-42C9-A55C-2FB66D5F8E06}">
      <dgm:prSet/>
      <dgm:spPr/>
      <dgm:t>
        <a:bodyPr/>
        <a:lstStyle/>
        <a:p>
          <a:endParaRPr lang="en-US"/>
        </a:p>
      </dgm:t>
    </dgm:pt>
    <dgm:pt modelId="{431C9B4D-7AA7-496A-B8F8-9691019DE20B}" type="sibTrans" cxnId="{6320AA4B-6D77-42C9-A55C-2FB66D5F8E06}">
      <dgm:prSet/>
      <dgm:spPr/>
      <dgm:t>
        <a:bodyPr/>
        <a:lstStyle/>
        <a:p>
          <a:endParaRPr lang="en-US"/>
        </a:p>
      </dgm:t>
    </dgm:pt>
    <dgm:pt modelId="{9E5F8A13-609F-4354-B4BC-899158BAD53E}">
      <dgm:prSet/>
      <dgm:spPr/>
      <dgm:t>
        <a:bodyPr/>
        <a:lstStyle/>
        <a:p>
          <a:pPr rtl="0"/>
          <a:r>
            <a:rPr lang="en-GB"/>
            <a:t>Enjoy organisation and finishing tasks. </a:t>
          </a:r>
        </a:p>
      </dgm:t>
    </dgm:pt>
    <dgm:pt modelId="{94B57B93-F32F-44C1-AF15-DE2D5548B007}" type="parTrans" cxnId="{74E46F79-8A88-4FA0-9E4A-3E28371E4A55}">
      <dgm:prSet/>
      <dgm:spPr/>
      <dgm:t>
        <a:bodyPr/>
        <a:lstStyle/>
        <a:p>
          <a:endParaRPr lang="en-US"/>
        </a:p>
      </dgm:t>
    </dgm:pt>
    <dgm:pt modelId="{EEA15C1A-0D41-410E-979A-C60DA43BA5A9}" type="sibTrans" cxnId="{74E46F79-8A88-4FA0-9E4A-3E28371E4A55}">
      <dgm:prSet/>
      <dgm:spPr/>
      <dgm:t>
        <a:bodyPr/>
        <a:lstStyle/>
        <a:p>
          <a:endParaRPr lang="en-US"/>
        </a:p>
      </dgm:t>
    </dgm:pt>
    <dgm:pt modelId="{E6573F62-0E2A-493C-A4CA-3CC6AAC9FEFC}">
      <dgm:prSet/>
      <dgm:spPr/>
      <dgm:t>
        <a:bodyPr/>
        <a:lstStyle/>
        <a:p>
          <a:pPr rtl="0"/>
          <a:r>
            <a:rPr lang="en-GB"/>
            <a:t>Keep the focus on what needs to be completed ignoring other things that come up. </a:t>
          </a:r>
        </a:p>
      </dgm:t>
    </dgm:pt>
    <dgm:pt modelId="{BA443A57-9F4C-4B61-8690-4B395E245E06}" type="parTrans" cxnId="{E880835E-245B-4FF0-ABDB-B796347180A0}">
      <dgm:prSet/>
      <dgm:spPr/>
      <dgm:t>
        <a:bodyPr/>
        <a:lstStyle/>
        <a:p>
          <a:endParaRPr lang="en-US"/>
        </a:p>
      </dgm:t>
    </dgm:pt>
    <dgm:pt modelId="{56AACB7C-65ED-478C-A554-248BC4322A9B}" type="sibTrans" cxnId="{E880835E-245B-4FF0-ABDB-B796347180A0}">
      <dgm:prSet/>
      <dgm:spPr/>
      <dgm:t>
        <a:bodyPr/>
        <a:lstStyle/>
        <a:p>
          <a:endParaRPr lang="en-US"/>
        </a:p>
      </dgm:t>
    </dgm:pt>
    <dgm:pt modelId="{DB572AFB-1AFC-4DDC-BD8C-0BE6EAECD4B1}">
      <dgm:prSet/>
      <dgm:spPr/>
      <dgm:t>
        <a:bodyPr/>
        <a:lstStyle/>
        <a:p>
          <a:pPr rtl="0"/>
          <a:r>
            <a:rPr lang="en-GB"/>
            <a:t>Feel more comfortable once a decision has been made on a thing, situation or person. </a:t>
          </a:r>
        </a:p>
      </dgm:t>
    </dgm:pt>
    <dgm:pt modelId="{BFB38970-1478-4C7E-89F5-226F8C345CF4}" type="parTrans" cxnId="{2EFFDFAE-2056-406E-8C3D-1FEDBCB64EFC}">
      <dgm:prSet/>
      <dgm:spPr/>
      <dgm:t>
        <a:bodyPr/>
        <a:lstStyle/>
        <a:p>
          <a:endParaRPr lang="en-US"/>
        </a:p>
      </dgm:t>
    </dgm:pt>
    <dgm:pt modelId="{1F449ADB-0C6F-4E04-96B0-4D52749372D7}" type="sibTrans" cxnId="{2EFFDFAE-2056-406E-8C3D-1FEDBCB64EFC}">
      <dgm:prSet/>
      <dgm:spPr/>
      <dgm:t>
        <a:bodyPr/>
        <a:lstStyle/>
        <a:p>
          <a:endParaRPr lang="en-US"/>
        </a:p>
      </dgm:t>
    </dgm:pt>
    <dgm:pt modelId="{9A89E86D-183F-4443-9EF5-7F4ACBEC3FBD}">
      <dgm:prSet/>
      <dgm:spPr/>
      <dgm:t>
        <a:bodyPr/>
        <a:lstStyle/>
        <a:p>
          <a:pPr rtl="0"/>
          <a:r>
            <a:rPr lang="en-GB"/>
            <a:t>Decide quickly in their desire for closure. </a:t>
          </a:r>
        </a:p>
      </dgm:t>
    </dgm:pt>
    <dgm:pt modelId="{2455AAAA-B8E3-483D-98D8-3E8D97BA75C1}" type="parTrans" cxnId="{54294842-DB9F-43AE-B8D0-0EF0BAF26C7E}">
      <dgm:prSet/>
      <dgm:spPr/>
      <dgm:t>
        <a:bodyPr/>
        <a:lstStyle/>
        <a:p>
          <a:endParaRPr lang="en-US"/>
        </a:p>
      </dgm:t>
    </dgm:pt>
    <dgm:pt modelId="{7BF6C468-54FE-4FA9-948D-ED4C486AF6F9}" type="sibTrans" cxnId="{54294842-DB9F-43AE-B8D0-0EF0BAF26C7E}">
      <dgm:prSet/>
      <dgm:spPr/>
      <dgm:t>
        <a:bodyPr/>
        <a:lstStyle/>
        <a:p>
          <a:endParaRPr lang="en-US"/>
        </a:p>
      </dgm:t>
    </dgm:pt>
    <dgm:pt modelId="{0867F55A-D69A-417E-85FA-D3B59A03734D}">
      <dgm:prSet/>
      <dgm:spPr/>
      <dgm:t>
        <a:bodyPr/>
        <a:lstStyle/>
        <a:p>
          <a:pPr rtl="0"/>
          <a:r>
            <a:rPr lang="en-GB"/>
            <a:t>Seek structure and schedules. </a:t>
          </a:r>
        </a:p>
      </dgm:t>
    </dgm:pt>
    <dgm:pt modelId="{CFC03EFF-8A78-4F85-AAFD-09BF1107DD10}" type="parTrans" cxnId="{3E9E7625-907F-490A-B130-AE47B5934145}">
      <dgm:prSet/>
      <dgm:spPr/>
      <dgm:t>
        <a:bodyPr/>
        <a:lstStyle/>
        <a:p>
          <a:endParaRPr lang="en-US"/>
        </a:p>
      </dgm:t>
    </dgm:pt>
    <dgm:pt modelId="{2DDA3B31-05CC-4A06-81C9-3ED13C0CC5BC}" type="sibTrans" cxnId="{3E9E7625-907F-490A-B130-AE47B5934145}">
      <dgm:prSet/>
      <dgm:spPr/>
      <dgm:t>
        <a:bodyPr/>
        <a:lstStyle/>
        <a:p>
          <a:endParaRPr lang="en-US"/>
        </a:p>
      </dgm:t>
    </dgm:pt>
    <dgm:pt modelId="{7199EDD5-EBDF-4270-B841-18785559EC61}">
      <dgm:prSet/>
      <dgm:spPr/>
      <dgm:t>
        <a:bodyPr/>
        <a:lstStyle/>
        <a:p>
          <a:pPr rtl="0"/>
          <a:r>
            <a:rPr lang="en-GB"/>
            <a:t>Use lists to prompt action on specific tasks. </a:t>
          </a:r>
        </a:p>
      </dgm:t>
    </dgm:pt>
    <dgm:pt modelId="{40556D41-2CC2-4073-B23A-CC73620A8551}" type="parTrans" cxnId="{C6314C9F-E12B-44EC-A138-0CFBC0CD6A13}">
      <dgm:prSet/>
      <dgm:spPr/>
      <dgm:t>
        <a:bodyPr/>
        <a:lstStyle/>
        <a:p>
          <a:endParaRPr lang="en-US"/>
        </a:p>
      </dgm:t>
    </dgm:pt>
    <dgm:pt modelId="{142EFB7A-1A89-41AC-B811-E62DF891CB0E}" type="sibTrans" cxnId="{C6314C9F-E12B-44EC-A138-0CFBC0CD6A13}">
      <dgm:prSet/>
      <dgm:spPr/>
      <dgm:t>
        <a:bodyPr/>
        <a:lstStyle/>
        <a:p>
          <a:endParaRPr lang="en-US"/>
        </a:p>
      </dgm:t>
    </dgm:pt>
    <dgm:pt modelId="{C79511CE-B5CF-4AF1-88C4-B28D833828B3}" type="pres">
      <dgm:prSet presAssocID="{03BB189C-0086-49AE-B4E0-C5FF7D43A352}" presName="vert0" presStyleCnt="0">
        <dgm:presLayoutVars>
          <dgm:dir/>
          <dgm:animOne val="branch"/>
          <dgm:animLvl val="lvl"/>
        </dgm:presLayoutVars>
      </dgm:prSet>
      <dgm:spPr/>
    </dgm:pt>
    <dgm:pt modelId="{50F59863-3436-4574-B4B2-AD399768AD4C}" type="pres">
      <dgm:prSet presAssocID="{D57E1D2F-1625-47D3-B919-368ED7936B0D}" presName="thickLine" presStyleLbl="alignNode1" presStyleIdx="0" presStyleCnt="7"/>
      <dgm:spPr/>
    </dgm:pt>
    <dgm:pt modelId="{955807A1-DFF3-41FA-A1EB-4AC4F45E35B0}" type="pres">
      <dgm:prSet presAssocID="{D57E1D2F-1625-47D3-B919-368ED7936B0D}" presName="horz1" presStyleCnt="0"/>
      <dgm:spPr/>
    </dgm:pt>
    <dgm:pt modelId="{8617340F-2BCB-435C-A5F6-24167D3594CB}" type="pres">
      <dgm:prSet presAssocID="{D57E1D2F-1625-47D3-B919-368ED7936B0D}" presName="tx1" presStyleLbl="revTx" presStyleIdx="0" presStyleCnt="7"/>
      <dgm:spPr/>
    </dgm:pt>
    <dgm:pt modelId="{930B804D-CCAA-4CF7-813A-976D744AF34B}" type="pres">
      <dgm:prSet presAssocID="{D57E1D2F-1625-47D3-B919-368ED7936B0D}" presName="vert1" presStyleCnt="0"/>
      <dgm:spPr/>
    </dgm:pt>
    <dgm:pt modelId="{C909EBCC-AC02-4448-B83C-B43A0A6E08F2}" type="pres">
      <dgm:prSet presAssocID="{9E5F8A13-609F-4354-B4BC-899158BAD53E}" presName="thickLine" presStyleLbl="alignNode1" presStyleIdx="1" presStyleCnt="7"/>
      <dgm:spPr/>
    </dgm:pt>
    <dgm:pt modelId="{E84BB9FF-03C8-4297-A7D1-FBC7D3743EB3}" type="pres">
      <dgm:prSet presAssocID="{9E5F8A13-609F-4354-B4BC-899158BAD53E}" presName="horz1" presStyleCnt="0"/>
      <dgm:spPr/>
    </dgm:pt>
    <dgm:pt modelId="{1BBCCB30-6892-44FA-8165-BC29B1BB4636}" type="pres">
      <dgm:prSet presAssocID="{9E5F8A13-609F-4354-B4BC-899158BAD53E}" presName="tx1" presStyleLbl="revTx" presStyleIdx="1" presStyleCnt="7"/>
      <dgm:spPr/>
    </dgm:pt>
    <dgm:pt modelId="{18020E60-EBA0-49D2-9FC8-79A94F0DA9B3}" type="pres">
      <dgm:prSet presAssocID="{9E5F8A13-609F-4354-B4BC-899158BAD53E}" presName="vert1" presStyleCnt="0"/>
      <dgm:spPr/>
    </dgm:pt>
    <dgm:pt modelId="{7FA95119-7265-4CCD-957B-66D28E762055}" type="pres">
      <dgm:prSet presAssocID="{E6573F62-0E2A-493C-A4CA-3CC6AAC9FEFC}" presName="thickLine" presStyleLbl="alignNode1" presStyleIdx="2" presStyleCnt="7"/>
      <dgm:spPr/>
    </dgm:pt>
    <dgm:pt modelId="{7FB7E190-9173-4DEB-8AAB-E2A3B7033B3B}" type="pres">
      <dgm:prSet presAssocID="{E6573F62-0E2A-493C-A4CA-3CC6AAC9FEFC}" presName="horz1" presStyleCnt="0"/>
      <dgm:spPr/>
    </dgm:pt>
    <dgm:pt modelId="{C407CCB8-14CF-4A71-9D1A-643FFECFEEAD}" type="pres">
      <dgm:prSet presAssocID="{E6573F62-0E2A-493C-A4CA-3CC6AAC9FEFC}" presName="tx1" presStyleLbl="revTx" presStyleIdx="2" presStyleCnt="7"/>
      <dgm:spPr/>
    </dgm:pt>
    <dgm:pt modelId="{CE401A84-DC14-4476-8E0B-D99EFEF1E20B}" type="pres">
      <dgm:prSet presAssocID="{E6573F62-0E2A-493C-A4CA-3CC6AAC9FEFC}" presName="vert1" presStyleCnt="0"/>
      <dgm:spPr/>
    </dgm:pt>
    <dgm:pt modelId="{575075F3-338F-43DD-8513-46055D59CA01}" type="pres">
      <dgm:prSet presAssocID="{DB572AFB-1AFC-4DDC-BD8C-0BE6EAECD4B1}" presName="thickLine" presStyleLbl="alignNode1" presStyleIdx="3" presStyleCnt="7"/>
      <dgm:spPr/>
    </dgm:pt>
    <dgm:pt modelId="{BC6B6D1F-7AE3-473D-A6CB-1EB4ADFBBCE0}" type="pres">
      <dgm:prSet presAssocID="{DB572AFB-1AFC-4DDC-BD8C-0BE6EAECD4B1}" presName="horz1" presStyleCnt="0"/>
      <dgm:spPr/>
    </dgm:pt>
    <dgm:pt modelId="{D914A15A-8D2A-4511-AFB2-458C122708EC}" type="pres">
      <dgm:prSet presAssocID="{DB572AFB-1AFC-4DDC-BD8C-0BE6EAECD4B1}" presName="tx1" presStyleLbl="revTx" presStyleIdx="3" presStyleCnt="7"/>
      <dgm:spPr/>
    </dgm:pt>
    <dgm:pt modelId="{EDAF4C98-2FC0-4ACF-8AB6-ED07026CB16E}" type="pres">
      <dgm:prSet presAssocID="{DB572AFB-1AFC-4DDC-BD8C-0BE6EAECD4B1}" presName="vert1" presStyleCnt="0"/>
      <dgm:spPr/>
    </dgm:pt>
    <dgm:pt modelId="{99BBDBC6-4B6B-40D7-9702-765AA73DC6FD}" type="pres">
      <dgm:prSet presAssocID="{9A89E86D-183F-4443-9EF5-7F4ACBEC3FBD}" presName="thickLine" presStyleLbl="alignNode1" presStyleIdx="4" presStyleCnt="7"/>
      <dgm:spPr/>
    </dgm:pt>
    <dgm:pt modelId="{3B02FE52-EE35-4D32-B413-0A0749839CD0}" type="pres">
      <dgm:prSet presAssocID="{9A89E86D-183F-4443-9EF5-7F4ACBEC3FBD}" presName="horz1" presStyleCnt="0"/>
      <dgm:spPr/>
    </dgm:pt>
    <dgm:pt modelId="{0EED6A07-2BB2-4CA0-8CF1-8F4C07B1022E}" type="pres">
      <dgm:prSet presAssocID="{9A89E86D-183F-4443-9EF5-7F4ACBEC3FBD}" presName="tx1" presStyleLbl="revTx" presStyleIdx="4" presStyleCnt="7"/>
      <dgm:spPr/>
    </dgm:pt>
    <dgm:pt modelId="{5267218D-6C8C-4412-9D84-4BF43E93645E}" type="pres">
      <dgm:prSet presAssocID="{9A89E86D-183F-4443-9EF5-7F4ACBEC3FBD}" presName="vert1" presStyleCnt="0"/>
      <dgm:spPr/>
    </dgm:pt>
    <dgm:pt modelId="{5E47DC6E-DBF4-4415-8AC1-588CD06503F3}" type="pres">
      <dgm:prSet presAssocID="{0867F55A-D69A-417E-85FA-D3B59A03734D}" presName="thickLine" presStyleLbl="alignNode1" presStyleIdx="5" presStyleCnt="7"/>
      <dgm:spPr/>
    </dgm:pt>
    <dgm:pt modelId="{BA7734ED-3D04-4E70-A60B-D55B23BB8E09}" type="pres">
      <dgm:prSet presAssocID="{0867F55A-D69A-417E-85FA-D3B59A03734D}" presName="horz1" presStyleCnt="0"/>
      <dgm:spPr/>
    </dgm:pt>
    <dgm:pt modelId="{A6664110-9053-4355-B66E-135447C927D0}" type="pres">
      <dgm:prSet presAssocID="{0867F55A-D69A-417E-85FA-D3B59A03734D}" presName="tx1" presStyleLbl="revTx" presStyleIdx="5" presStyleCnt="7"/>
      <dgm:spPr/>
    </dgm:pt>
    <dgm:pt modelId="{71F57CB2-A39F-4F83-B0EF-DE419CA92FB2}" type="pres">
      <dgm:prSet presAssocID="{0867F55A-D69A-417E-85FA-D3B59A03734D}" presName="vert1" presStyleCnt="0"/>
      <dgm:spPr/>
    </dgm:pt>
    <dgm:pt modelId="{4527209C-8FC5-4805-BE7F-2F4CD526707E}" type="pres">
      <dgm:prSet presAssocID="{7199EDD5-EBDF-4270-B841-18785559EC61}" presName="thickLine" presStyleLbl="alignNode1" presStyleIdx="6" presStyleCnt="7"/>
      <dgm:spPr/>
    </dgm:pt>
    <dgm:pt modelId="{D4185782-696B-4DBA-9248-2810B0FE232E}" type="pres">
      <dgm:prSet presAssocID="{7199EDD5-EBDF-4270-B841-18785559EC61}" presName="horz1" presStyleCnt="0"/>
      <dgm:spPr/>
    </dgm:pt>
    <dgm:pt modelId="{8C2444F6-757A-4FB0-A67C-16F142DF3FA2}" type="pres">
      <dgm:prSet presAssocID="{7199EDD5-EBDF-4270-B841-18785559EC61}" presName="tx1" presStyleLbl="revTx" presStyleIdx="6" presStyleCnt="7"/>
      <dgm:spPr/>
    </dgm:pt>
    <dgm:pt modelId="{4C571177-FD73-44AF-87BF-425672B05773}" type="pres">
      <dgm:prSet presAssocID="{7199EDD5-EBDF-4270-B841-18785559EC61}" presName="vert1" presStyleCnt="0"/>
      <dgm:spPr/>
    </dgm:pt>
  </dgm:ptLst>
  <dgm:cxnLst>
    <dgm:cxn modelId="{6C823A0C-3320-49AA-8406-FD11653B75F3}" type="presOf" srcId="{DB572AFB-1AFC-4DDC-BD8C-0BE6EAECD4B1}" destId="{D914A15A-8D2A-4511-AFB2-458C122708EC}" srcOrd="0" destOrd="0" presId="urn:microsoft.com/office/officeart/2008/layout/LinedList"/>
    <dgm:cxn modelId="{4409D720-0A73-4BDC-840F-1E39F5B33C9C}" type="presOf" srcId="{7199EDD5-EBDF-4270-B841-18785559EC61}" destId="{8C2444F6-757A-4FB0-A67C-16F142DF3FA2}" srcOrd="0" destOrd="0" presId="urn:microsoft.com/office/officeart/2008/layout/LinedList"/>
    <dgm:cxn modelId="{3E9E7625-907F-490A-B130-AE47B5934145}" srcId="{03BB189C-0086-49AE-B4E0-C5FF7D43A352}" destId="{0867F55A-D69A-417E-85FA-D3B59A03734D}" srcOrd="5" destOrd="0" parTransId="{CFC03EFF-8A78-4F85-AAFD-09BF1107DD10}" sibTransId="{2DDA3B31-05CC-4A06-81C9-3ED13C0CC5BC}"/>
    <dgm:cxn modelId="{B31C882B-B76E-48D5-892C-392F32CD14B5}" type="presOf" srcId="{0867F55A-D69A-417E-85FA-D3B59A03734D}" destId="{A6664110-9053-4355-B66E-135447C927D0}" srcOrd="0" destOrd="0" presId="urn:microsoft.com/office/officeart/2008/layout/LinedList"/>
    <dgm:cxn modelId="{E880835E-245B-4FF0-ABDB-B796347180A0}" srcId="{03BB189C-0086-49AE-B4E0-C5FF7D43A352}" destId="{E6573F62-0E2A-493C-A4CA-3CC6AAC9FEFC}" srcOrd="2" destOrd="0" parTransId="{BA443A57-9F4C-4B61-8690-4B395E245E06}" sibTransId="{56AACB7C-65ED-478C-A554-248BC4322A9B}"/>
    <dgm:cxn modelId="{54294842-DB9F-43AE-B8D0-0EF0BAF26C7E}" srcId="{03BB189C-0086-49AE-B4E0-C5FF7D43A352}" destId="{9A89E86D-183F-4443-9EF5-7F4ACBEC3FBD}" srcOrd="4" destOrd="0" parTransId="{2455AAAA-B8E3-483D-98D8-3E8D97BA75C1}" sibTransId="{7BF6C468-54FE-4FA9-948D-ED4C486AF6F9}"/>
    <dgm:cxn modelId="{6320AA4B-6D77-42C9-A55C-2FB66D5F8E06}" srcId="{03BB189C-0086-49AE-B4E0-C5FF7D43A352}" destId="{D57E1D2F-1625-47D3-B919-368ED7936B0D}" srcOrd="0" destOrd="0" parTransId="{537CAC12-9509-4B61-B0F1-BB0EB99DEE55}" sibTransId="{431C9B4D-7AA7-496A-B8F8-9691019DE20B}"/>
    <dgm:cxn modelId="{74E46F79-8A88-4FA0-9E4A-3E28371E4A55}" srcId="{03BB189C-0086-49AE-B4E0-C5FF7D43A352}" destId="{9E5F8A13-609F-4354-B4BC-899158BAD53E}" srcOrd="1" destOrd="0" parTransId="{94B57B93-F32F-44C1-AF15-DE2D5548B007}" sibTransId="{EEA15C1A-0D41-410E-979A-C60DA43BA5A9}"/>
    <dgm:cxn modelId="{C6314C9F-E12B-44EC-A138-0CFBC0CD6A13}" srcId="{03BB189C-0086-49AE-B4E0-C5FF7D43A352}" destId="{7199EDD5-EBDF-4270-B841-18785559EC61}" srcOrd="6" destOrd="0" parTransId="{40556D41-2CC2-4073-B23A-CC73620A8551}" sibTransId="{142EFB7A-1A89-41AC-B811-E62DF891CB0E}"/>
    <dgm:cxn modelId="{BBF41AA8-2558-4320-908A-A11FB8CD81D8}" type="presOf" srcId="{D57E1D2F-1625-47D3-B919-368ED7936B0D}" destId="{8617340F-2BCB-435C-A5F6-24167D3594CB}" srcOrd="0" destOrd="0" presId="urn:microsoft.com/office/officeart/2008/layout/LinedList"/>
    <dgm:cxn modelId="{2EFFDFAE-2056-406E-8C3D-1FEDBCB64EFC}" srcId="{03BB189C-0086-49AE-B4E0-C5FF7D43A352}" destId="{DB572AFB-1AFC-4DDC-BD8C-0BE6EAECD4B1}" srcOrd="3" destOrd="0" parTransId="{BFB38970-1478-4C7E-89F5-226F8C345CF4}" sibTransId="{1F449ADB-0C6F-4E04-96B0-4D52749372D7}"/>
    <dgm:cxn modelId="{A0224AED-B147-4B3E-9DCF-EDC9D800292A}" type="presOf" srcId="{03BB189C-0086-49AE-B4E0-C5FF7D43A352}" destId="{C79511CE-B5CF-4AF1-88C4-B28D833828B3}" srcOrd="0" destOrd="0" presId="urn:microsoft.com/office/officeart/2008/layout/LinedList"/>
    <dgm:cxn modelId="{CFD8C2EF-3D89-4B6B-9718-F9B4C5C0C2C2}" type="presOf" srcId="{9E5F8A13-609F-4354-B4BC-899158BAD53E}" destId="{1BBCCB30-6892-44FA-8165-BC29B1BB4636}" srcOrd="0" destOrd="0" presId="urn:microsoft.com/office/officeart/2008/layout/LinedList"/>
    <dgm:cxn modelId="{B0926EFC-EBCD-48A9-B7E5-4B7595A3C72D}" type="presOf" srcId="{E6573F62-0E2A-493C-A4CA-3CC6AAC9FEFC}" destId="{C407CCB8-14CF-4A71-9D1A-643FFECFEEAD}" srcOrd="0" destOrd="0" presId="urn:microsoft.com/office/officeart/2008/layout/LinedList"/>
    <dgm:cxn modelId="{3D7C76FC-D498-4772-BE71-E69438AE371A}" type="presOf" srcId="{9A89E86D-183F-4443-9EF5-7F4ACBEC3FBD}" destId="{0EED6A07-2BB2-4CA0-8CF1-8F4C07B1022E}" srcOrd="0" destOrd="0" presId="urn:microsoft.com/office/officeart/2008/layout/LinedList"/>
    <dgm:cxn modelId="{167BE7ED-6C86-49DB-864C-FB45EE845424}" type="presParOf" srcId="{C79511CE-B5CF-4AF1-88C4-B28D833828B3}" destId="{50F59863-3436-4574-B4B2-AD399768AD4C}" srcOrd="0" destOrd="0" presId="urn:microsoft.com/office/officeart/2008/layout/LinedList"/>
    <dgm:cxn modelId="{AA6D1C27-0C7D-4C44-82E3-C901543946D9}" type="presParOf" srcId="{C79511CE-B5CF-4AF1-88C4-B28D833828B3}" destId="{955807A1-DFF3-41FA-A1EB-4AC4F45E35B0}" srcOrd="1" destOrd="0" presId="urn:microsoft.com/office/officeart/2008/layout/LinedList"/>
    <dgm:cxn modelId="{78C4D630-43C0-4BE6-B8B4-353BC081D212}" type="presParOf" srcId="{955807A1-DFF3-41FA-A1EB-4AC4F45E35B0}" destId="{8617340F-2BCB-435C-A5F6-24167D3594CB}" srcOrd="0" destOrd="0" presId="urn:microsoft.com/office/officeart/2008/layout/LinedList"/>
    <dgm:cxn modelId="{9F74A36A-30D3-44ED-9556-1E26CBB396EE}" type="presParOf" srcId="{955807A1-DFF3-41FA-A1EB-4AC4F45E35B0}" destId="{930B804D-CCAA-4CF7-813A-976D744AF34B}" srcOrd="1" destOrd="0" presId="urn:microsoft.com/office/officeart/2008/layout/LinedList"/>
    <dgm:cxn modelId="{DC25FE66-DF2E-4B6D-B1EB-9FAB4CE1360E}" type="presParOf" srcId="{C79511CE-B5CF-4AF1-88C4-B28D833828B3}" destId="{C909EBCC-AC02-4448-B83C-B43A0A6E08F2}" srcOrd="2" destOrd="0" presId="urn:microsoft.com/office/officeart/2008/layout/LinedList"/>
    <dgm:cxn modelId="{587BF11F-434C-4FE1-9E6B-06C0CE6F9351}" type="presParOf" srcId="{C79511CE-B5CF-4AF1-88C4-B28D833828B3}" destId="{E84BB9FF-03C8-4297-A7D1-FBC7D3743EB3}" srcOrd="3" destOrd="0" presId="urn:microsoft.com/office/officeart/2008/layout/LinedList"/>
    <dgm:cxn modelId="{32780F78-F44B-40C1-9A2C-4CEE1CC04C49}" type="presParOf" srcId="{E84BB9FF-03C8-4297-A7D1-FBC7D3743EB3}" destId="{1BBCCB30-6892-44FA-8165-BC29B1BB4636}" srcOrd="0" destOrd="0" presId="urn:microsoft.com/office/officeart/2008/layout/LinedList"/>
    <dgm:cxn modelId="{A1872DBB-1EA3-4FE3-BBE2-5F95D876BB55}" type="presParOf" srcId="{E84BB9FF-03C8-4297-A7D1-FBC7D3743EB3}" destId="{18020E60-EBA0-49D2-9FC8-79A94F0DA9B3}" srcOrd="1" destOrd="0" presId="urn:microsoft.com/office/officeart/2008/layout/LinedList"/>
    <dgm:cxn modelId="{4F605FCC-20BD-477D-8643-62FFA8AA91C9}" type="presParOf" srcId="{C79511CE-B5CF-4AF1-88C4-B28D833828B3}" destId="{7FA95119-7265-4CCD-957B-66D28E762055}" srcOrd="4" destOrd="0" presId="urn:microsoft.com/office/officeart/2008/layout/LinedList"/>
    <dgm:cxn modelId="{255F1997-D5B2-4203-A78E-DA8D601C698B}" type="presParOf" srcId="{C79511CE-B5CF-4AF1-88C4-B28D833828B3}" destId="{7FB7E190-9173-4DEB-8AAB-E2A3B7033B3B}" srcOrd="5" destOrd="0" presId="urn:microsoft.com/office/officeart/2008/layout/LinedList"/>
    <dgm:cxn modelId="{2DA834DD-07EC-48E2-98B3-684F0333AB67}" type="presParOf" srcId="{7FB7E190-9173-4DEB-8AAB-E2A3B7033B3B}" destId="{C407CCB8-14CF-4A71-9D1A-643FFECFEEAD}" srcOrd="0" destOrd="0" presId="urn:microsoft.com/office/officeart/2008/layout/LinedList"/>
    <dgm:cxn modelId="{38D0E1A4-766F-42FA-8956-24D2588757D7}" type="presParOf" srcId="{7FB7E190-9173-4DEB-8AAB-E2A3B7033B3B}" destId="{CE401A84-DC14-4476-8E0B-D99EFEF1E20B}" srcOrd="1" destOrd="0" presId="urn:microsoft.com/office/officeart/2008/layout/LinedList"/>
    <dgm:cxn modelId="{6B186531-61F8-49FA-AA91-B446D1B2BF71}" type="presParOf" srcId="{C79511CE-B5CF-4AF1-88C4-B28D833828B3}" destId="{575075F3-338F-43DD-8513-46055D59CA01}" srcOrd="6" destOrd="0" presId="urn:microsoft.com/office/officeart/2008/layout/LinedList"/>
    <dgm:cxn modelId="{BCED1707-CDD4-4B17-B9DD-9037CAEFB4C9}" type="presParOf" srcId="{C79511CE-B5CF-4AF1-88C4-B28D833828B3}" destId="{BC6B6D1F-7AE3-473D-A6CB-1EB4ADFBBCE0}" srcOrd="7" destOrd="0" presId="urn:microsoft.com/office/officeart/2008/layout/LinedList"/>
    <dgm:cxn modelId="{C821E4AC-C85D-44FD-94C3-8A321BE283C5}" type="presParOf" srcId="{BC6B6D1F-7AE3-473D-A6CB-1EB4ADFBBCE0}" destId="{D914A15A-8D2A-4511-AFB2-458C122708EC}" srcOrd="0" destOrd="0" presId="urn:microsoft.com/office/officeart/2008/layout/LinedList"/>
    <dgm:cxn modelId="{D2D8AD58-CE43-44D3-895D-B54783433EB7}" type="presParOf" srcId="{BC6B6D1F-7AE3-473D-A6CB-1EB4ADFBBCE0}" destId="{EDAF4C98-2FC0-4ACF-8AB6-ED07026CB16E}" srcOrd="1" destOrd="0" presId="urn:microsoft.com/office/officeart/2008/layout/LinedList"/>
    <dgm:cxn modelId="{3AA883C1-329F-4717-AC90-DA6F7F411761}" type="presParOf" srcId="{C79511CE-B5CF-4AF1-88C4-B28D833828B3}" destId="{99BBDBC6-4B6B-40D7-9702-765AA73DC6FD}" srcOrd="8" destOrd="0" presId="urn:microsoft.com/office/officeart/2008/layout/LinedList"/>
    <dgm:cxn modelId="{E805C30B-47C3-4A01-9090-F95832059C74}" type="presParOf" srcId="{C79511CE-B5CF-4AF1-88C4-B28D833828B3}" destId="{3B02FE52-EE35-4D32-B413-0A0749839CD0}" srcOrd="9" destOrd="0" presId="urn:microsoft.com/office/officeart/2008/layout/LinedList"/>
    <dgm:cxn modelId="{49CE8217-110B-4DD8-85AC-8C685D6B8E4B}" type="presParOf" srcId="{3B02FE52-EE35-4D32-B413-0A0749839CD0}" destId="{0EED6A07-2BB2-4CA0-8CF1-8F4C07B1022E}" srcOrd="0" destOrd="0" presId="urn:microsoft.com/office/officeart/2008/layout/LinedList"/>
    <dgm:cxn modelId="{477AED62-E11B-40FA-82FA-5872506E5A12}" type="presParOf" srcId="{3B02FE52-EE35-4D32-B413-0A0749839CD0}" destId="{5267218D-6C8C-4412-9D84-4BF43E93645E}" srcOrd="1" destOrd="0" presId="urn:microsoft.com/office/officeart/2008/layout/LinedList"/>
    <dgm:cxn modelId="{D4A8D171-15F2-47F5-B556-F58C1800BC06}" type="presParOf" srcId="{C79511CE-B5CF-4AF1-88C4-B28D833828B3}" destId="{5E47DC6E-DBF4-4415-8AC1-588CD06503F3}" srcOrd="10" destOrd="0" presId="urn:microsoft.com/office/officeart/2008/layout/LinedList"/>
    <dgm:cxn modelId="{F7546C39-8073-487A-A9D1-70DE949052F2}" type="presParOf" srcId="{C79511CE-B5CF-4AF1-88C4-B28D833828B3}" destId="{BA7734ED-3D04-4E70-A60B-D55B23BB8E09}" srcOrd="11" destOrd="0" presId="urn:microsoft.com/office/officeart/2008/layout/LinedList"/>
    <dgm:cxn modelId="{920723E4-7490-4BA4-AE64-B0834BC13479}" type="presParOf" srcId="{BA7734ED-3D04-4E70-A60B-D55B23BB8E09}" destId="{A6664110-9053-4355-B66E-135447C927D0}" srcOrd="0" destOrd="0" presId="urn:microsoft.com/office/officeart/2008/layout/LinedList"/>
    <dgm:cxn modelId="{862D4868-14BB-4DC3-AB17-FC4A584A0CFB}" type="presParOf" srcId="{BA7734ED-3D04-4E70-A60B-D55B23BB8E09}" destId="{71F57CB2-A39F-4F83-B0EF-DE419CA92FB2}" srcOrd="1" destOrd="0" presId="urn:microsoft.com/office/officeart/2008/layout/LinedList"/>
    <dgm:cxn modelId="{0A2154BE-FDF1-4620-9F52-6B6098349B7F}" type="presParOf" srcId="{C79511CE-B5CF-4AF1-88C4-B28D833828B3}" destId="{4527209C-8FC5-4805-BE7F-2F4CD526707E}" srcOrd="12" destOrd="0" presId="urn:microsoft.com/office/officeart/2008/layout/LinedList"/>
    <dgm:cxn modelId="{EFFDE726-0721-4944-A4B9-B0F352B308F3}" type="presParOf" srcId="{C79511CE-B5CF-4AF1-88C4-B28D833828B3}" destId="{D4185782-696B-4DBA-9248-2810B0FE232E}" srcOrd="13" destOrd="0" presId="urn:microsoft.com/office/officeart/2008/layout/LinedList"/>
    <dgm:cxn modelId="{B583728F-94FA-4F54-B93B-7F322C1A9424}" type="presParOf" srcId="{D4185782-696B-4DBA-9248-2810B0FE232E}" destId="{8C2444F6-757A-4FB0-A67C-16F142DF3FA2}" srcOrd="0" destOrd="0" presId="urn:microsoft.com/office/officeart/2008/layout/LinedList"/>
    <dgm:cxn modelId="{C10CF0FA-4C68-438B-BB08-92B155504844}" type="presParOf" srcId="{D4185782-696B-4DBA-9248-2810B0FE232E}" destId="{4C571177-FD73-44AF-87BF-425672B057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CEA9E4E-ABF2-42C9-A7F4-10DAA365F1F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0F4456D-9728-4BEC-AE78-958CEB7F3FC8}">
      <dgm:prSet/>
      <dgm:spPr/>
      <dgm:t>
        <a:bodyPr/>
        <a:lstStyle/>
        <a:p>
          <a:pPr rtl="0"/>
          <a:r>
            <a:rPr lang="en-GB"/>
            <a:t>Want flexibility in their work. </a:t>
          </a:r>
        </a:p>
      </dgm:t>
    </dgm:pt>
    <dgm:pt modelId="{3455F061-61C8-4936-92F7-E5C7AC39005A}" type="parTrans" cxnId="{597011A7-A51F-4529-8ABC-40C010CA1A0E}">
      <dgm:prSet/>
      <dgm:spPr/>
      <dgm:t>
        <a:bodyPr/>
        <a:lstStyle/>
        <a:p>
          <a:endParaRPr lang="en-US"/>
        </a:p>
      </dgm:t>
    </dgm:pt>
    <dgm:pt modelId="{BB8AA4B3-26D3-452B-98AA-2F52CA72A732}" type="sibTrans" cxnId="{597011A7-A51F-4529-8ABC-40C010CA1A0E}">
      <dgm:prSet/>
      <dgm:spPr/>
      <dgm:t>
        <a:bodyPr/>
        <a:lstStyle/>
        <a:p>
          <a:endParaRPr lang="en-US"/>
        </a:p>
      </dgm:t>
    </dgm:pt>
    <dgm:pt modelId="{2FFE1691-110E-43BF-A8E8-7D5C4E478C7A}">
      <dgm:prSet/>
      <dgm:spPr/>
      <dgm:t>
        <a:bodyPr/>
        <a:lstStyle/>
        <a:p>
          <a:pPr rtl="0"/>
          <a:r>
            <a:rPr lang="en-GB"/>
            <a:t>Enjoy starting tasks and leaving them open for last minute changes. </a:t>
          </a:r>
        </a:p>
      </dgm:t>
    </dgm:pt>
    <dgm:pt modelId="{6D957E9E-0AD7-4FF6-B93D-DFB102F16F8A}" type="parTrans" cxnId="{71CE6B01-35A1-4EFA-AF4C-5504082EE85D}">
      <dgm:prSet/>
      <dgm:spPr/>
      <dgm:t>
        <a:bodyPr/>
        <a:lstStyle/>
        <a:p>
          <a:endParaRPr lang="en-US"/>
        </a:p>
      </dgm:t>
    </dgm:pt>
    <dgm:pt modelId="{8A49346F-040D-4CFD-801D-2CD11D5E5D7C}" type="sibTrans" cxnId="{71CE6B01-35A1-4EFA-AF4C-5504082EE85D}">
      <dgm:prSet/>
      <dgm:spPr/>
      <dgm:t>
        <a:bodyPr/>
        <a:lstStyle/>
        <a:p>
          <a:endParaRPr lang="en-US"/>
        </a:p>
      </dgm:t>
    </dgm:pt>
    <dgm:pt modelId="{1040E930-C113-4994-AC33-B4279C72D00C}">
      <dgm:prSet/>
      <dgm:spPr/>
      <dgm:t>
        <a:bodyPr/>
        <a:lstStyle/>
        <a:p>
          <a:pPr rtl="0"/>
          <a:r>
            <a:rPr lang="en-GB"/>
            <a:t>Want to include as much as possible, thus deferring needed tasks. </a:t>
          </a:r>
        </a:p>
      </dgm:t>
    </dgm:pt>
    <dgm:pt modelId="{22C2EA71-BA8C-48DD-9007-72D4F3AE5783}" type="parTrans" cxnId="{E79D4620-F815-4B01-9E27-90C5E864EB9A}">
      <dgm:prSet/>
      <dgm:spPr/>
      <dgm:t>
        <a:bodyPr/>
        <a:lstStyle/>
        <a:p>
          <a:endParaRPr lang="en-US"/>
        </a:p>
      </dgm:t>
    </dgm:pt>
    <dgm:pt modelId="{0D5453A9-B8E0-4306-8D0B-6C766ABC29B8}" type="sibTrans" cxnId="{E79D4620-F815-4B01-9E27-90C5E864EB9A}">
      <dgm:prSet/>
      <dgm:spPr/>
      <dgm:t>
        <a:bodyPr/>
        <a:lstStyle/>
        <a:p>
          <a:endParaRPr lang="en-US"/>
        </a:p>
      </dgm:t>
    </dgm:pt>
    <dgm:pt modelId="{4CA1FA3A-8FE2-4BE4-BCCA-EBB51A35ABAA}">
      <dgm:prSet/>
      <dgm:spPr/>
      <dgm:t>
        <a:bodyPr/>
        <a:lstStyle/>
        <a:p>
          <a:pPr rtl="0"/>
          <a:r>
            <a:rPr lang="en-GB"/>
            <a:t>Feel comfortable staying open to experiences, not wanting to miss anything. </a:t>
          </a:r>
        </a:p>
      </dgm:t>
    </dgm:pt>
    <dgm:pt modelId="{4AEE7401-BD1F-4FE3-B779-48CDD7951587}" type="parTrans" cxnId="{3E0FF3E1-FAD5-4B8E-AF03-248964E4C7FF}">
      <dgm:prSet/>
      <dgm:spPr/>
      <dgm:t>
        <a:bodyPr/>
        <a:lstStyle/>
        <a:p>
          <a:endParaRPr lang="en-US"/>
        </a:p>
      </dgm:t>
    </dgm:pt>
    <dgm:pt modelId="{75F5A1DC-B335-472A-972F-3A7F0228E902}" type="sibTrans" cxnId="{3E0FF3E1-FAD5-4B8E-AF03-248964E4C7FF}">
      <dgm:prSet/>
      <dgm:spPr/>
      <dgm:t>
        <a:bodyPr/>
        <a:lstStyle/>
        <a:p>
          <a:endParaRPr lang="en-US"/>
        </a:p>
      </dgm:t>
    </dgm:pt>
    <dgm:pt modelId="{909F26BD-FDC8-4BB7-846F-1F2E9DCCB550}">
      <dgm:prSet/>
      <dgm:spPr/>
      <dgm:t>
        <a:bodyPr/>
        <a:lstStyle/>
        <a:p>
          <a:pPr rtl="0"/>
          <a:r>
            <a:rPr lang="en-GB"/>
            <a:t>Postpone decision because of a search for options. </a:t>
          </a:r>
        </a:p>
      </dgm:t>
    </dgm:pt>
    <dgm:pt modelId="{13B3EBD3-F11A-4FE6-AF40-5AA83EA8AE44}" type="parTrans" cxnId="{16343BF8-41FA-45D4-91F4-E127216B5BBF}">
      <dgm:prSet/>
      <dgm:spPr/>
      <dgm:t>
        <a:bodyPr/>
        <a:lstStyle/>
        <a:p>
          <a:endParaRPr lang="en-US"/>
        </a:p>
      </dgm:t>
    </dgm:pt>
    <dgm:pt modelId="{4C5F8E07-6318-444F-BC8E-562EC030FB49}" type="sibTrans" cxnId="{16343BF8-41FA-45D4-91F4-E127216B5BBF}">
      <dgm:prSet/>
      <dgm:spPr/>
      <dgm:t>
        <a:bodyPr/>
        <a:lstStyle/>
        <a:p>
          <a:endParaRPr lang="en-US"/>
        </a:p>
      </dgm:t>
    </dgm:pt>
    <dgm:pt modelId="{D6C19CBD-E417-4395-B665-AC4217706D56}">
      <dgm:prSet/>
      <dgm:spPr/>
      <dgm:t>
        <a:bodyPr/>
        <a:lstStyle/>
        <a:p>
          <a:pPr rtl="0"/>
          <a:r>
            <a:rPr lang="en-GB"/>
            <a:t>Adapt to changing situations and feel restricted with too much structure. </a:t>
          </a:r>
        </a:p>
      </dgm:t>
    </dgm:pt>
    <dgm:pt modelId="{69E7D874-FCB8-4214-8573-107774C33875}" type="parTrans" cxnId="{52581099-5063-4878-9618-A44DF154DEFB}">
      <dgm:prSet/>
      <dgm:spPr/>
      <dgm:t>
        <a:bodyPr/>
        <a:lstStyle/>
        <a:p>
          <a:endParaRPr lang="en-US"/>
        </a:p>
      </dgm:t>
    </dgm:pt>
    <dgm:pt modelId="{0361F9E1-2E7D-4678-BF95-86FFB2C36CA5}" type="sibTrans" cxnId="{52581099-5063-4878-9618-A44DF154DEFB}">
      <dgm:prSet/>
      <dgm:spPr/>
      <dgm:t>
        <a:bodyPr/>
        <a:lstStyle/>
        <a:p>
          <a:endParaRPr lang="en-US"/>
        </a:p>
      </dgm:t>
    </dgm:pt>
    <dgm:pt modelId="{97E78DC1-61C1-47DA-95BF-BBF85B4391D8}">
      <dgm:prSet/>
      <dgm:spPr/>
      <dgm:t>
        <a:bodyPr/>
        <a:lstStyle/>
        <a:p>
          <a:pPr rtl="0"/>
          <a:r>
            <a:rPr lang="en-GB"/>
            <a:t>Use lists to remind them of possible things to do when time allows. </a:t>
          </a:r>
        </a:p>
      </dgm:t>
    </dgm:pt>
    <dgm:pt modelId="{B266903B-94A0-4483-BA47-AC41F2D96D3A}" type="parTrans" cxnId="{E4360499-E4ED-451F-9A63-5C89E42DE837}">
      <dgm:prSet/>
      <dgm:spPr/>
      <dgm:t>
        <a:bodyPr/>
        <a:lstStyle/>
        <a:p>
          <a:endParaRPr lang="en-US"/>
        </a:p>
      </dgm:t>
    </dgm:pt>
    <dgm:pt modelId="{8B1C74FE-A386-45E0-AECA-BB50AC228B06}" type="sibTrans" cxnId="{E4360499-E4ED-451F-9A63-5C89E42DE837}">
      <dgm:prSet/>
      <dgm:spPr/>
      <dgm:t>
        <a:bodyPr/>
        <a:lstStyle/>
        <a:p>
          <a:endParaRPr lang="en-US"/>
        </a:p>
      </dgm:t>
    </dgm:pt>
    <dgm:pt modelId="{ED1A75BB-FF3B-458E-B9E4-9B5E7F008E69}" type="pres">
      <dgm:prSet presAssocID="{BCEA9E4E-ABF2-42C9-A7F4-10DAA365F1FD}" presName="vert0" presStyleCnt="0">
        <dgm:presLayoutVars>
          <dgm:dir/>
          <dgm:animOne val="branch"/>
          <dgm:animLvl val="lvl"/>
        </dgm:presLayoutVars>
      </dgm:prSet>
      <dgm:spPr/>
    </dgm:pt>
    <dgm:pt modelId="{48462DC7-320F-47C0-AA09-A1EE6676AF4C}" type="pres">
      <dgm:prSet presAssocID="{B0F4456D-9728-4BEC-AE78-958CEB7F3FC8}" presName="thickLine" presStyleLbl="alignNode1" presStyleIdx="0" presStyleCnt="7"/>
      <dgm:spPr/>
    </dgm:pt>
    <dgm:pt modelId="{7FC2FF53-9CC6-47D3-BB64-3DAA77FEF452}" type="pres">
      <dgm:prSet presAssocID="{B0F4456D-9728-4BEC-AE78-958CEB7F3FC8}" presName="horz1" presStyleCnt="0"/>
      <dgm:spPr/>
    </dgm:pt>
    <dgm:pt modelId="{788EECAC-4362-4357-82C9-F79E64B5E537}" type="pres">
      <dgm:prSet presAssocID="{B0F4456D-9728-4BEC-AE78-958CEB7F3FC8}" presName="tx1" presStyleLbl="revTx" presStyleIdx="0" presStyleCnt="7"/>
      <dgm:spPr/>
    </dgm:pt>
    <dgm:pt modelId="{4245EC9F-F479-41A2-A938-BC73BE1928C3}" type="pres">
      <dgm:prSet presAssocID="{B0F4456D-9728-4BEC-AE78-958CEB7F3FC8}" presName="vert1" presStyleCnt="0"/>
      <dgm:spPr/>
    </dgm:pt>
    <dgm:pt modelId="{2C56534B-5AB4-4C56-AA11-1FB255DC1606}" type="pres">
      <dgm:prSet presAssocID="{2FFE1691-110E-43BF-A8E8-7D5C4E478C7A}" presName="thickLine" presStyleLbl="alignNode1" presStyleIdx="1" presStyleCnt="7"/>
      <dgm:spPr/>
    </dgm:pt>
    <dgm:pt modelId="{FB0CA76A-D6E7-456E-B47B-16A6A26FF7D3}" type="pres">
      <dgm:prSet presAssocID="{2FFE1691-110E-43BF-A8E8-7D5C4E478C7A}" presName="horz1" presStyleCnt="0"/>
      <dgm:spPr/>
    </dgm:pt>
    <dgm:pt modelId="{311F2740-6C1C-45DB-A5C4-06B377C0CE2A}" type="pres">
      <dgm:prSet presAssocID="{2FFE1691-110E-43BF-A8E8-7D5C4E478C7A}" presName="tx1" presStyleLbl="revTx" presStyleIdx="1" presStyleCnt="7"/>
      <dgm:spPr/>
    </dgm:pt>
    <dgm:pt modelId="{F9FB02C8-FA1A-46E2-A699-89067D86181C}" type="pres">
      <dgm:prSet presAssocID="{2FFE1691-110E-43BF-A8E8-7D5C4E478C7A}" presName="vert1" presStyleCnt="0"/>
      <dgm:spPr/>
    </dgm:pt>
    <dgm:pt modelId="{320AE149-C062-40CE-BDD7-760381C879FD}" type="pres">
      <dgm:prSet presAssocID="{1040E930-C113-4994-AC33-B4279C72D00C}" presName="thickLine" presStyleLbl="alignNode1" presStyleIdx="2" presStyleCnt="7"/>
      <dgm:spPr/>
    </dgm:pt>
    <dgm:pt modelId="{DD1186F9-0317-4511-89A7-1E3D2D4ADE4A}" type="pres">
      <dgm:prSet presAssocID="{1040E930-C113-4994-AC33-B4279C72D00C}" presName="horz1" presStyleCnt="0"/>
      <dgm:spPr/>
    </dgm:pt>
    <dgm:pt modelId="{66BD9F8B-B031-4657-8681-0BF3613073AA}" type="pres">
      <dgm:prSet presAssocID="{1040E930-C113-4994-AC33-B4279C72D00C}" presName="tx1" presStyleLbl="revTx" presStyleIdx="2" presStyleCnt="7"/>
      <dgm:spPr/>
    </dgm:pt>
    <dgm:pt modelId="{20FDCF8B-B6BD-4AFA-A8FC-BDCE2BDD0260}" type="pres">
      <dgm:prSet presAssocID="{1040E930-C113-4994-AC33-B4279C72D00C}" presName="vert1" presStyleCnt="0"/>
      <dgm:spPr/>
    </dgm:pt>
    <dgm:pt modelId="{29D049B9-6EF6-4F20-A209-5D116C671E5E}" type="pres">
      <dgm:prSet presAssocID="{4CA1FA3A-8FE2-4BE4-BCCA-EBB51A35ABAA}" presName="thickLine" presStyleLbl="alignNode1" presStyleIdx="3" presStyleCnt="7"/>
      <dgm:spPr/>
    </dgm:pt>
    <dgm:pt modelId="{6F0DDAD0-969B-4362-9956-AFD524E4B664}" type="pres">
      <dgm:prSet presAssocID="{4CA1FA3A-8FE2-4BE4-BCCA-EBB51A35ABAA}" presName="horz1" presStyleCnt="0"/>
      <dgm:spPr/>
    </dgm:pt>
    <dgm:pt modelId="{1E849B55-8C66-4E5B-A9DD-012BF0A95E3D}" type="pres">
      <dgm:prSet presAssocID="{4CA1FA3A-8FE2-4BE4-BCCA-EBB51A35ABAA}" presName="tx1" presStyleLbl="revTx" presStyleIdx="3" presStyleCnt="7"/>
      <dgm:spPr/>
    </dgm:pt>
    <dgm:pt modelId="{19ABBB7B-1039-4EBC-A2F0-54D9B7BCC6C7}" type="pres">
      <dgm:prSet presAssocID="{4CA1FA3A-8FE2-4BE4-BCCA-EBB51A35ABAA}" presName="vert1" presStyleCnt="0"/>
      <dgm:spPr/>
    </dgm:pt>
    <dgm:pt modelId="{4ECA0B60-047D-4A3F-9951-AE2FA22987F2}" type="pres">
      <dgm:prSet presAssocID="{909F26BD-FDC8-4BB7-846F-1F2E9DCCB550}" presName="thickLine" presStyleLbl="alignNode1" presStyleIdx="4" presStyleCnt="7"/>
      <dgm:spPr/>
    </dgm:pt>
    <dgm:pt modelId="{B3BD653F-70DA-4C22-88AB-321817AE2030}" type="pres">
      <dgm:prSet presAssocID="{909F26BD-FDC8-4BB7-846F-1F2E9DCCB550}" presName="horz1" presStyleCnt="0"/>
      <dgm:spPr/>
    </dgm:pt>
    <dgm:pt modelId="{EB81712F-0820-427E-A5E0-1D753107811C}" type="pres">
      <dgm:prSet presAssocID="{909F26BD-FDC8-4BB7-846F-1F2E9DCCB550}" presName="tx1" presStyleLbl="revTx" presStyleIdx="4" presStyleCnt="7"/>
      <dgm:spPr/>
    </dgm:pt>
    <dgm:pt modelId="{66D736A9-1791-4104-92E0-DEF04D7E832A}" type="pres">
      <dgm:prSet presAssocID="{909F26BD-FDC8-4BB7-846F-1F2E9DCCB550}" presName="vert1" presStyleCnt="0"/>
      <dgm:spPr/>
    </dgm:pt>
    <dgm:pt modelId="{40FA80C1-546C-4DC8-A605-53AD13B66973}" type="pres">
      <dgm:prSet presAssocID="{D6C19CBD-E417-4395-B665-AC4217706D56}" presName="thickLine" presStyleLbl="alignNode1" presStyleIdx="5" presStyleCnt="7"/>
      <dgm:spPr/>
    </dgm:pt>
    <dgm:pt modelId="{EBE65E3A-2C6F-4DBC-B6EA-16A2FD52167D}" type="pres">
      <dgm:prSet presAssocID="{D6C19CBD-E417-4395-B665-AC4217706D56}" presName="horz1" presStyleCnt="0"/>
      <dgm:spPr/>
    </dgm:pt>
    <dgm:pt modelId="{5215A32E-5408-465E-A664-29AAE309C8FC}" type="pres">
      <dgm:prSet presAssocID="{D6C19CBD-E417-4395-B665-AC4217706D56}" presName="tx1" presStyleLbl="revTx" presStyleIdx="5" presStyleCnt="7"/>
      <dgm:spPr/>
    </dgm:pt>
    <dgm:pt modelId="{19643CD3-B211-4DBA-8AEA-780B4FCF68A7}" type="pres">
      <dgm:prSet presAssocID="{D6C19CBD-E417-4395-B665-AC4217706D56}" presName="vert1" presStyleCnt="0"/>
      <dgm:spPr/>
    </dgm:pt>
    <dgm:pt modelId="{919B1295-19F2-4E67-A3EF-1C719AF4868B}" type="pres">
      <dgm:prSet presAssocID="{97E78DC1-61C1-47DA-95BF-BBF85B4391D8}" presName="thickLine" presStyleLbl="alignNode1" presStyleIdx="6" presStyleCnt="7"/>
      <dgm:spPr/>
    </dgm:pt>
    <dgm:pt modelId="{F2453605-245F-4AD1-9573-48DA8E8562A3}" type="pres">
      <dgm:prSet presAssocID="{97E78DC1-61C1-47DA-95BF-BBF85B4391D8}" presName="horz1" presStyleCnt="0"/>
      <dgm:spPr/>
    </dgm:pt>
    <dgm:pt modelId="{E3C2CE00-AD24-48DD-ADA4-336956A2B528}" type="pres">
      <dgm:prSet presAssocID="{97E78DC1-61C1-47DA-95BF-BBF85B4391D8}" presName="tx1" presStyleLbl="revTx" presStyleIdx="6" presStyleCnt="7"/>
      <dgm:spPr/>
    </dgm:pt>
    <dgm:pt modelId="{08A5FDCE-7B83-4E95-AA42-C5032666D358}" type="pres">
      <dgm:prSet presAssocID="{97E78DC1-61C1-47DA-95BF-BBF85B4391D8}" presName="vert1" presStyleCnt="0"/>
      <dgm:spPr/>
    </dgm:pt>
  </dgm:ptLst>
  <dgm:cxnLst>
    <dgm:cxn modelId="{71CE6B01-35A1-4EFA-AF4C-5504082EE85D}" srcId="{BCEA9E4E-ABF2-42C9-A7F4-10DAA365F1FD}" destId="{2FFE1691-110E-43BF-A8E8-7D5C4E478C7A}" srcOrd="1" destOrd="0" parTransId="{6D957E9E-0AD7-4FF6-B93D-DFB102F16F8A}" sibTransId="{8A49346F-040D-4CFD-801D-2CD11D5E5D7C}"/>
    <dgm:cxn modelId="{C3694E08-53B8-4EEF-8132-E416D1E4E00D}" type="presOf" srcId="{D6C19CBD-E417-4395-B665-AC4217706D56}" destId="{5215A32E-5408-465E-A664-29AAE309C8FC}" srcOrd="0" destOrd="0" presId="urn:microsoft.com/office/officeart/2008/layout/LinedList"/>
    <dgm:cxn modelId="{E0D8D71B-9EA4-4BEC-8868-0F3AC5A7AA25}" type="presOf" srcId="{4CA1FA3A-8FE2-4BE4-BCCA-EBB51A35ABAA}" destId="{1E849B55-8C66-4E5B-A9DD-012BF0A95E3D}" srcOrd="0" destOrd="0" presId="urn:microsoft.com/office/officeart/2008/layout/LinedList"/>
    <dgm:cxn modelId="{E79D4620-F815-4B01-9E27-90C5E864EB9A}" srcId="{BCEA9E4E-ABF2-42C9-A7F4-10DAA365F1FD}" destId="{1040E930-C113-4994-AC33-B4279C72D00C}" srcOrd="2" destOrd="0" parTransId="{22C2EA71-BA8C-48DD-9007-72D4F3AE5783}" sibTransId="{0D5453A9-B8E0-4306-8D0B-6C766ABC29B8}"/>
    <dgm:cxn modelId="{8B079520-EFB3-4EA6-BC40-07E13EC1CD38}" type="presOf" srcId="{909F26BD-FDC8-4BB7-846F-1F2E9DCCB550}" destId="{EB81712F-0820-427E-A5E0-1D753107811C}" srcOrd="0" destOrd="0" presId="urn:microsoft.com/office/officeart/2008/layout/LinedList"/>
    <dgm:cxn modelId="{FFA9B25D-F4DD-4438-A035-BA0313F6EC87}" type="presOf" srcId="{1040E930-C113-4994-AC33-B4279C72D00C}" destId="{66BD9F8B-B031-4657-8681-0BF3613073AA}" srcOrd="0" destOrd="0" presId="urn:microsoft.com/office/officeart/2008/layout/LinedList"/>
    <dgm:cxn modelId="{22E26860-17C7-4D53-9402-935440B625B7}" type="presOf" srcId="{B0F4456D-9728-4BEC-AE78-958CEB7F3FC8}" destId="{788EECAC-4362-4357-82C9-F79E64B5E537}" srcOrd="0" destOrd="0" presId="urn:microsoft.com/office/officeart/2008/layout/LinedList"/>
    <dgm:cxn modelId="{A27CE587-FCC6-4E07-8722-E20C99B63ADE}" type="presOf" srcId="{97E78DC1-61C1-47DA-95BF-BBF85B4391D8}" destId="{E3C2CE00-AD24-48DD-ADA4-336956A2B528}" srcOrd="0" destOrd="0" presId="urn:microsoft.com/office/officeart/2008/layout/LinedList"/>
    <dgm:cxn modelId="{E4360499-E4ED-451F-9A63-5C89E42DE837}" srcId="{BCEA9E4E-ABF2-42C9-A7F4-10DAA365F1FD}" destId="{97E78DC1-61C1-47DA-95BF-BBF85B4391D8}" srcOrd="6" destOrd="0" parTransId="{B266903B-94A0-4483-BA47-AC41F2D96D3A}" sibTransId="{8B1C74FE-A386-45E0-AECA-BB50AC228B06}"/>
    <dgm:cxn modelId="{52581099-5063-4878-9618-A44DF154DEFB}" srcId="{BCEA9E4E-ABF2-42C9-A7F4-10DAA365F1FD}" destId="{D6C19CBD-E417-4395-B665-AC4217706D56}" srcOrd="5" destOrd="0" parTransId="{69E7D874-FCB8-4214-8573-107774C33875}" sibTransId="{0361F9E1-2E7D-4678-BF95-86FFB2C36CA5}"/>
    <dgm:cxn modelId="{47FE479D-87D2-4E5B-BB4E-AAB41F133CDF}" type="presOf" srcId="{2FFE1691-110E-43BF-A8E8-7D5C4E478C7A}" destId="{311F2740-6C1C-45DB-A5C4-06B377C0CE2A}" srcOrd="0" destOrd="0" presId="urn:microsoft.com/office/officeart/2008/layout/LinedList"/>
    <dgm:cxn modelId="{597011A7-A51F-4529-8ABC-40C010CA1A0E}" srcId="{BCEA9E4E-ABF2-42C9-A7F4-10DAA365F1FD}" destId="{B0F4456D-9728-4BEC-AE78-958CEB7F3FC8}" srcOrd="0" destOrd="0" parTransId="{3455F061-61C8-4936-92F7-E5C7AC39005A}" sibTransId="{BB8AA4B3-26D3-452B-98AA-2F52CA72A732}"/>
    <dgm:cxn modelId="{3E0FF3E1-FAD5-4B8E-AF03-248964E4C7FF}" srcId="{BCEA9E4E-ABF2-42C9-A7F4-10DAA365F1FD}" destId="{4CA1FA3A-8FE2-4BE4-BCCA-EBB51A35ABAA}" srcOrd="3" destOrd="0" parTransId="{4AEE7401-BD1F-4FE3-B779-48CDD7951587}" sibTransId="{75F5A1DC-B335-472A-972F-3A7F0228E902}"/>
    <dgm:cxn modelId="{8A63EDE7-C3BD-4B0C-B597-D15ED86E177B}" type="presOf" srcId="{BCEA9E4E-ABF2-42C9-A7F4-10DAA365F1FD}" destId="{ED1A75BB-FF3B-458E-B9E4-9B5E7F008E69}" srcOrd="0" destOrd="0" presId="urn:microsoft.com/office/officeart/2008/layout/LinedList"/>
    <dgm:cxn modelId="{16343BF8-41FA-45D4-91F4-E127216B5BBF}" srcId="{BCEA9E4E-ABF2-42C9-A7F4-10DAA365F1FD}" destId="{909F26BD-FDC8-4BB7-846F-1F2E9DCCB550}" srcOrd="4" destOrd="0" parTransId="{13B3EBD3-F11A-4FE6-AF40-5AA83EA8AE44}" sibTransId="{4C5F8E07-6318-444F-BC8E-562EC030FB49}"/>
    <dgm:cxn modelId="{56D8C35E-A80B-450E-BE34-BB33541E23AD}" type="presParOf" srcId="{ED1A75BB-FF3B-458E-B9E4-9B5E7F008E69}" destId="{48462DC7-320F-47C0-AA09-A1EE6676AF4C}" srcOrd="0" destOrd="0" presId="urn:microsoft.com/office/officeart/2008/layout/LinedList"/>
    <dgm:cxn modelId="{4C1949A2-5D90-4691-836A-5CA30E59D644}" type="presParOf" srcId="{ED1A75BB-FF3B-458E-B9E4-9B5E7F008E69}" destId="{7FC2FF53-9CC6-47D3-BB64-3DAA77FEF452}" srcOrd="1" destOrd="0" presId="urn:microsoft.com/office/officeart/2008/layout/LinedList"/>
    <dgm:cxn modelId="{D73042FE-9501-43D4-AFC1-879B4A568442}" type="presParOf" srcId="{7FC2FF53-9CC6-47D3-BB64-3DAA77FEF452}" destId="{788EECAC-4362-4357-82C9-F79E64B5E537}" srcOrd="0" destOrd="0" presId="urn:microsoft.com/office/officeart/2008/layout/LinedList"/>
    <dgm:cxn modelId="{93685CA7-D812-483F-8C6C-71C203D69439}" type="presParOf" srcId="{7FC2FF53-9CC6-47D3-BB64-3DAA77FEF452}" destId="{4245EC9F-F479-41A2-A938-BC73BE1928C3}" srcOrd="1" destOrd="0" presId="urn:microsoft.com/office/officeart/2008/layout/LinedList"/>
    <dgm:cxn modelId="{67E818C6-B468-4D86-AC65-5E290FB0A9CA}" type="presParOf" srcId="{ED1A75BB-FF3B-458E-B9E4-9B5E7F008E69}" destId="{2C56534B-5AB4-4C56-AA11-1FB255DC1606}" srcOrd="2" destOrd="0" presId="urn:microsoft.com/office/officeart/2008/layout/LinedList"/>
    <dgm:cxn modelId="{D013E2DE-0DC4-4F61-A999-48790D0621C5}" type="presParOf" srcId="{ED1A75BB-FF3B-458E-B9E4-9B5E7F008E69}" destId="{FB0CA76A-D6E7-456E-B47B-16A6A26FF7D3}" srcOrd="3" destOrd="0" presId="urn:microsoft.com/office/officeart/2008/layout/LinedList"/>
    <dgm:cxn modelId="{B1097E35-9B9D-4DD2-9FE4-799017D621B6}" type="presParOf" srcId="{FB0CA76A-D6E7-456E-B47B-16A6A26FF7D3}" destId="{311F2740-6C1C-45DB-A5C4-06B377C0CE2A}" srcOrd="0" destOrd="0" presId="urn:microsoft.com/office/officeart/2008/layout/LinedList"/>
    <dgm:cxn modelId="{83E66CF2-FF8E-4E57-942B-6CC9908C59E1}" type="presParOf" srcId="{FB0CA76A-D6E7-456E-B47B-16A6A26FF7D3}" destId="{F9FB02C8-FA1A-46E2-A699-89067D86181C}" srcOrd="1" destOrd="0" presId="urn:microsoft.com/office/officeart/2008/layout/LinedList"/>
    <dgm:cxn modelId="{FE979FCC-84A3-4F6F-B1E0-C317E1B0C994}" type="presParOf" srcId="{ED1A75BB-FF3B-458E-B9E4-9B5E7F008E69}" destId="{320AE149-C062-40CE-BDD7-760381C879FD}" srcOrd="4" destOrd="0" presId="urn:microsoft.com/office/officeart/2008/layout/LinedList"/>
    <dgm:cxn modelId="{3F1CF994-CE81-4A20-A907-9AD3CEF607B2}" type="presParOf" srcId="{ED1A75BB-FF3B-458E-B9E4-9B5E7F008E69}" destId="{DD1186F9-0317-4511-89A7-1E3D2D4ADE4A}" srcOrd="5" destOrd="0" presId="urn:microsoft.com/office/officeart/2008/layout/LinedList"/>
    <dgm:cxn modelId="{A8CF3456-065C-4BAB-8B6A-6286B8A8B437}" type="presParOf" srcId="{DD1186F9-0317-4511-89A7-1E3D2D4ADE4A}" destId="{66BD9F8B-B031-4657-8681-0BF3613073AA}" srcOrd="0" destOrd="0" presId="urn:microsoft.com/office/officeart/2008/layout/LinedList"/>
    <dgm:cxn modelId="{0AF2BD65-F88E-4A8E-B450-D0EC12666917}" type="presParOf" srcId="{DD1186F9-0317-4511-89A7-1E3D2D4ADE4A}" destId="{20FDCF8B-B6BD-4AFA-A8FC-BDCE2BDD0260}" srcOrd="1" destOrd="0" presId="urn:microsoft.com/office/officeart/2008/layout/LinedList"/>
    <dgm:cxn modelId="{6AB67736-C377-406B-BDB2-AD21FD06117C}" type="presParOf" srcId="{ED1A75BB-FF3B-458E-B9E4-9B5E7F008E69}" destId="{29D049B9-6EF6-4F20-A209-5D116C671E5E}" srcOrd="6" destOrd="0" presId="urn:microsoft.com/office/officeart/2008/layout/LinedList"/>
    <dgm:cxn modelId="{67DC9F1F-2332-425D-B19F-7CCBCABAABC2}" type="presParOf" srcId="{ED1A75BB-FF3B-458E-B9E4-9B5E7F008E69}" destId="{6F0DDAD0-969B-4362-9956-AFD524E4B664}" srcOrd="7" destOrd="0" presId="urn:microsoft.com/office/officeart/2008/layout/LinedList"/>
    <dgm:cxn modelId="{608DA7AF-0517-4CE0-BDAB-BB8D3432AC42}" type="presParOf" srcId="{6F0DDAD0-969B-4362-9956-AFD524E4B664}" destId="{1E849B55-8C66-4E5B-A9DD-012BF0A95E3D}" srcOrd="0" destOrd="0" presId="urn:microsoft.com/office/officeart/2008/layout/LinedList"/>
    <dgm:cxn modelId="{2BE3283B-968F-4AAE-9125-CF9C8CA616AC}" type="presParOf" srcId="{6F0DDAD0-969B-4362-9956-AFD524E4B664}" destId="{19ABBB7B-1039-4EBC-A2F0-54D9B7BCC6C7}" srcOrd="1" destOrd="0" presId="urn:microsoft.com/office/officeart/2008/layout/LinedList"/>
    <dgm:cxn modelId="{6665BF7F-373C-43C9-805C-7464FD1BDB12}" type="presParOf" srcId="{ED1A75BB-FF3B-458E-B9E4-9B5E7F008E69}" destId="{4ECA0B60-047D-4A3F-9951-AE2FA22987F2}" srcOrd="8" destOrd="0" presId="urn:microsoft.com/office/officeart/2008/layout/LinedList"/>
    <dgm:cxn modelId="{4407FDD7-CC18-47E4-BD45-024C5E1334E4}" type="presParOf" srcId="{ED1A75BB-FF3B-458E-B9E4-9B5E7F008E69}" destId="{B3BD653F-70DA-4C22-88AB-321817AE2030}" srcOrd="9" destOrd="0" presId="urn:microsoft.com/office/officeart/2008/layout/LinedList"/>
    <dgm:cxn modelId="{6978DBCD-B1ED-458C-AD36-7A2228751A7A}" type="presParOf" srcId="{B3BD653F-70DA-4C22-88AB-321817AE2030}" destId="{EB81712F-0820-427E-A5E0-1D753107811C}" srcOrd="0" destOrd="0" presId="urn:microsoft.com/office/officeart/2008/layout/LinedList"/>
    <dgm:cxn modelId="{A6C6B44C-AE15-42F2-BB9E-F2704C39DBB3}" type="presParOf" srcId="{B3BD653F-70DA-4C22-88AB-321817AE2030}" destId="{66D736A9-1791-4104-92E0-DEF04D7E832A}" srcOrd="1" destOrd="0" presId="urn:microsoft.com/office/officeart/2008/layout/LinedList"/>
    <dgm:cxn modelId="{0CCFFAF2-A587-4203-B079-B827CBAD9EED}" type="presParOf" srcId="{ED1A75BB-FF3B-458E-B9E4-9B5E7F008E69}" destId="{40FA80C1-546C-4DC8-A605-53AD13B66973}" srcOrd="10" destOrd="0" presId="urn:microsoft.com/office/officeart/2008/layout/LinedList"/>
    <dgm:cxn modelId="{DB35FE89-7852-4C07-AE21-8AEF8947644D}" type="presParOf" srcId="{ED1A75BB-FF3B-458E-B9E4-9B5E7F008E69}" destId="{EBE65E3A-2C6F-4DBC-B6EA-16A2FD52167D}" srcOrd="11" destOrd="0" presId="urn:microsoft.com/office/officeart/2008/layout/LinedList"/>
    <dgm:cxn modelId="{0237927C-9929-47C6-8617-63F7E3569200}" type="presParOf" srcId="{EBE65E3A-2C6F-4DBC-B6EA-16A2FD52167D}" destId="{5215A32E-5408-465E-A664-29AAE309C8FC}" srcOrd="0" destOrd="0" presId="urn:microsoft.com/office/officeart/2008/layout/LinedList"/>
    <dgm:cxn modelId="{145AFBA2-CF79-4045-A523-72F11F585CDA}" type="presParOf" srcId="{EBE65E3A-2C6F-4DBC-B6EA-16A2FD52167D}" destId="{19643CD3-B211-4DBA-8AEA-780B4FCF68A7}" srcOrd="1" destOrd="0" presId="urn:microsoft.com/office/officeart/2008/layout/LinedList"/>
    <dgm:cxn modelId="{F68101F1-C217-433F-A15D-4DE37C31262B}" type="presParOf" srcId="{ED1A75BB-FF3B-458E-B9E4-9B5E7F008E69}" destId="{919B1295-19F2-4E67-A3EF-1C719AF4868B}" srcOrd="12" destOrd="0" presId="urn:microsoft.com/office/officeart/2008/layout/LinedList"/>
    <dgm:cxn modelId="{649EED14-5E9D-4823-94B6-3A6861EFA145}" type="presParOf" srcId="{ED1A75BB-FF3B-458E-B9E4-9B5E7F008E69}" destId="{F2453605-245F-4AD1-9573-48DA8E8562A3}" srcOrd="13" destOrd="0" presId="urn:microsoft.com/office/officeart/2008/layout/LinedList"/>
    <dgm:cxn modelId="{8C250A71-1137-463E-86DC-C1A2FAE735B9}" type="presParOf" srcId="{F2453605-245F-4AD1-9573-48DA8E8562A3}" destId="{E3C2CE00-AD24-48DD-ADA4-336956A2B528}" srcOrd="0" destOrd="0" presId="urn:microsoft.com/office/officeart/2008/layout/LinedList"/>
    <dgm:cxn modelId="{79DCC8AC-9C6B-4DAD-9B58-E44ED66C6D34}" type="presParOf" srcId="{F2453605-245F-4AD1-9573-48DA8E8562A3}" destId="{08A5FDCE-7B83-4E95-AA42-C5032666D358}"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D129037-F1D2-46CA-8BA7-51A4073880C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1D8E3DC8-3860-4865-9D8F-84CBD475FFB7}">
      <dgm:prSet custT="1"/>
      <dgm:spPr/>
      <dgm:t>
        <a:bodyPr/>
        <a:lstStyle/>
        <a:p>
          <a:pPr rtl="0"/>
          <a:r>
            <a:rPr lang="en-GB" sz="3200" dirty="0"/>
            <a:t>The 16 personality types of the Myers Briggs</a:t>
          </a:r>
        </a:p>
      </dgm:t>
    </dgm:pt>
    <dgm:pt modelId="{3E08288A-12A3-4C2F-B38E-74459D020A1B}" type="parTrans" cxnId="{737A2910-F068-4D57-9F7D-1C61754088D9}">
      <dgm:prSet/>
      <dgm:spPr/>
      <dgm:t>
        <a:bodyPr/>
        <a:lstStyle/>
        <a:p>
          <a:endParaRPr lang="en-US" sz="2400"/>
        </a:p>
      </dgm:t>
    </dgm:pt>
    <dgm:pt modelId="{5F7A1E1D-5189-4767-9A09-31217FFF2746}" type="sibTrans" cxnId="{737A2910-F068-4D57-9F7D-1C61754088D9}">
      <dgm:prSet/>
      <dgm:spPr/>
      <dgm:t>
        <a:bodyPr/>
        <a:lstStyle/>
        <a:p>
          <a:endParaRPr lang="en-US" sz="2400"/>
        </a:p>
      </dgm:t>
    </dgm:pt>
    <dgm:pt modelId="{973F714A-8BED-4659-8463-3919EC882F43}" type="pres">
      <dgm:prSet presAssocID="{5D129037-F1D2-46CA-8BA7-51A4073880C2}" presName="vert0" presStyleCnt="0">
        <dgm:presLayoutVars>
          <dgm:dir/>
          <dgm:animOne val="branch"/>
          <dgm:animLvl val="lvl"/>
        </dgm:presLayoutVars>
      </dgm:prSet>
      <dgm:spPr/>
    </dgm:pt>
    <dgm:pt modelId="{7A6DF267-3CF2-412E-91CE-963148F3CC5B}" type="pres">
      <dgm:prSet presAssocID="{1D8E3DC8-3860-4865-9D8F-84CBD475FFB7}" presName="thickLine" presStyleLbl="alignNode1" presStyleIdx="0" presStyleCnt="1"/>
      <dgm:spPr/>
    </dgm:pt>
    <dgm:pt modelId="{D9D9322E-A43C-40D1-88F0-700BE4BD41EC}" type="pres">
      <dgm:prSet presAssocID="{1D8E3DC8-3860-4865-9D8F-84CBD475FFB7}" presName="horz1" presStyleCnt="0"/>
      <dgm:spPr/>
    </dgm:pt>
    <dgm:pt modelId="{3E6560C3-DF51-4EBA-B352-D6CC5080ED2C}" type="pres">
      <dgm:prSet presAssocID="{1D8E3DC8-3860-4865-9D8F-84CBD475FFB7}" presName="tx1" presStyleLbl="revTx" presStyleIdx="0" presStyleCnt="1"/>
      <dgm:spPr/>
    </dgm:pt>
    <dgm:pt modelId="{F90FA00E-11CB-46DF-A066-7E99CCA7CC69}" type="pres">
      <dgm:prSet presAssocID="{1D8E3DC8-3860-4865-9D8F-84CBD475FFB7}" presName="vert1" presStyleCnt="0"/>
      <dgm:spPr/>
    </dgm:pt>
  </dgm:ptLst>
  <dgm:cxnLst>
    <dgm:cxn modelId="{737A2910-F068-4D57-9F7D-1C61754088D9}" srcId="{5D129037-F1D2-46CA-8BA7-51A4073880C2}" destId="{1D8E3DC8-3860-4865-9D8F-84CBD475FFB7}" srcOrd="0" destOrd="0" parTransId="{3E08288A-12A3-4C2F-B38E-74459D020A1B}" sibTransId="{5F7A1E1D-5189-4767-9A09-31217FFF2746}"/>
    <dgm:cxn modelId="{698F4D35-8241-441E-B3EF-B6248FDA2E58}" type="presOf" srcId="{5D129037-F1D2-46CA-8BA7-51A4073880C2}" destId="{973F714A-8BED-4659-8463-3919EC882F43}" srcOrd="0" destOrd="0" presId="urn:microsoft.com/office/officeart/2008/layout/LinedList"/>
    <dgm:cxn modelId="{519F5FB9-092A-4783-9B33-4E8AF7FFF206}" type="presOf" srcId="{1D8E3DC8-3860-4865-9D8F-84CBD475FFB7}" destId="{3E6560C3-DF51-4EBA-B352-D6CC5080ED2C}" srcOrd="0" destOrd="0" presId="urn:microsoft.com/office/officeart/2008/layout/LinedList"/>
    <dgm:cxn modelId="{654A6080-4755-4E96-BC76-C5FFF72E0962}" type="presParOf" srcId="{973F714A-8BED-4659-8463-3919EC882F43}" destId="{7A6DF267-3CF2-412E-91CE-963148F3CC5B}" srcOrd="0" destOrd="0" presId="urn:microsoft.com/office/officeart/2008/layout/LinedList"/>
    <dgm:cxn modelId="{EFC80F1E-548B-4FDE-8D2E-2C9DCFBFAFFF}" type="presParOf" srcId="{973F714A-8BED-4659-8463-3919EC882F43}" destId="{D9D9322E-A43C-40D1-88F0-700BE4BD41EC}" srcOrd="1" destOrd="0" presId="urn:microsoft.com/office/officeart/2008/layout/LinedList"/>
    <dgm:cxn modelId="{B60213BC-C696-4101-A46F-65BE2CD3426F}" type="presParOf" srcId="{D9D9322E-A43C-40D1-88F0-700BE4BD41EC}" destId="{3E6560C3-DF51-4EBA-B352-D6CC5080ED2C}" srcOrd="0" destOrd="0" presId="urn:microsoft.com/office/officeart/2008/layout/LinedList"/>
    <dgm:cxn modelId="{08CCA9AC-E641-478C-90AA-BD103C93B9C6}" type="presParOf" srcId="{D9D9322E-A43C-40D1-88F0-700BE4BD41EC}" destId="{F90FA00E-11CB-46DF-A066-7E99CCA7CC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CBFBA-A6C6-4570-B728-712A250540DB}">
      <dsp:nvSpPr>
        <dsp:cNvPr id="0" name=""/>
        <dsp:cNvSpPr/>
      </dsp:nvSpPr>
      <dsp:spPr>
        <a:xfrm>
          <a:off x="6960" y="692005"/>
          <a:ext cx="2080269" cy="2301297"/>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Thoughts and behaviour are guided mainly by the unconscious part of the mind.</a:t>
          </a:r>
        </a:p>
      </dsp:txBody>
      <dsp:txXfrm>
        <a:off x="67889" y="752934"/>
        <a:ext cx="1958411" cy="2179439"/>
      </dsp:txXfrm>
    </dsp:sp>
    <dsp:sp modelId="{91FC9634-F623-47E5-B229-E25197233ED2}">
      <dsp:nvSpPr>
        <dsp:cNvPr id="0" name=""/>
        <dsp:cNvSpPr/>
      </dsp:nvSpPr>
      <dsp:spPr>
        <a:xfrm>
          <a:off x="2295256" y="1584701"/>
          <a:ext cx="441017" cy="51590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295256" y="1687882"/>
        <a:ext cx="308712" cy="309544"/>
      </dsp:txXfrm>
    </dsp:sp>
    <dsp:sp modelId="{6BA5D05D-EFC3-414D-BBBC-2772F746C6C2}">
      <dsp:nvSpPr>
        <dsp:cNvPr id="0" name=""/>
        <dsp:cNvSpPr/>
      </dsp:nvSpPr>
      <dsp:spPr>
        <a:xfrm>
          <a:off x="2919336" y="692005"/>
          <a:ext cx="2080269" cy="2301297"/>
        </a:xfrm>
        <a:prstGeom prst="roundRect">
          <a:avLst>
            <a:gd name="adj" fmla="val 10000"/>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Sexual motivation plays a central role in everyday life.</a:t>
          </a:r>
        </a:p>
      </dsp:txBody>
      <dsp:txXfrm>
        <a:off x="2980265" y="752934"/>
        <a:ext cx="1958411" cy="2179439"/>
      </dsp:txXfrm>
    </dsp:sp>
    <dsp:sp modelId="{8A520831-4644-4D9E-92B6-9B5D50979A1D}">
      <dsp:nvSpPr>
        <dsp:cNvPr id="0" name=""/>
        <dsp:cNvSpPr/>
      </dsp:nvSpPr>
      <dsp:spPr>
        <a:xfrm>
          <a:off x="5207633" y="1584701"/>
          <a:ext cx="441017" cy="515906"/>
        </a:xfrm>
        <a:prstGeom prst="rightArrow">
          <a:avLst>
            <a:gd name="adj1" fmla="val 60000"/>
            <a:gd name="adj2" fmla="val 50000"/>
          </a:avLst>
        </a:prstGeom>
        <a:solidFill>
          <a:schemeClr val="accent4">
            <a:hueOff val="8701595"/>
            <a:satOff val="-18857"/>
            <a:lumOff val="-804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207633" y="1687882"/>
        <a:ext cx="308712" cy="309544"/>
      </dsp:txXfrm>
    </dsp:sp>
    <dsp:sp modelId="{1FF1579F-CAA2-49C8-8BD9-DCBD6AD84C31}">
      <dsp:nvSpPr>
        <dsp:cNvPr id="0" name=""/>
        <dsp:cNvSpPr/>
      </dsp:nvSpPr>
      <dsp:spPr>
        <a:xfrm>
          <a:off x="5831713" y="692005"/>
          <a:ext cx="2080269" cy="2301297"/>
        </a:xfrm>
        <a:prstGeom prst="roundRect">
          <a:avLst>
            <a:gd name="adj" fmla="val 10000"/>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Concept of “infantile sexuality”: erotic experiences in infancy and early childhood shape personality in adulthood.</a:t>
          </a:r>
        </a:p>
      </dsp:txBody>
      <dsp:txXfrm>
        <a:off x="5892642" y="752934"/>
        <a:ext cx="1958411" cy="2179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F838F-CD55-4648-8729-5BDCC8798FC9}">
      <dsp:nvSpPr>
        <dsp:cNvPr id="0" name=""/>
        <dsp:cNvSpPr/>
      </dsp:nvSpPr>
      <dsp:spPr>
        <a:xfrm>
          <a:off x="0" y="0"/>
          <a:ext cx="7983599" cy="71604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Conscious:  everything we are aware of at the moment;  just the “tip of the iceberg”.</a:t>
          </a:r>
        </a:p>
      </dsp:txBody>
      <dsp:txXfrm>
        <a:off x="34954" y="34954"/>
        <a:ext cx="7913691" cy="646132"/>
      </dsp:txXfrm>
    </dsp:sp>
    <dsp:sp modelId="{641E17DC-53BF-42E1-BE99-1F1C15F0EDBC}">
      <dsp:nvSpPr>
        <dsp:cNvPr id="0" name=""/>
        <dsp:cNvSpPr/>
      </dsp:nvSpPr>
      <dsp:spPr>
        <a:xfrm>
          <a:off x="0" y="814998"/>
          <a:ext cx="7983599" cy="716040"/>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Preconscious:  memories that we can bring to consciousness.</a:t>
          </a:r>
        </a:p>
      </dsp:txBody>
      <dsp:txXfrm>
        <a:off x="34954" y="849952"/>
        <a:ext cx="7913691" cy="646132"/>
      </dsp:txXfrm>
    </dsp:sp>
    <dsp:sp modelId="{AF6A962F-238B-4377-B2E7-1C2A1EBC9F38}">
      <dsp:nvSpPr>
        <dsp:cNvPr id="0" name=""/>
        <dsp:cNvSpPr/>
      </dsp:nvSpPr>
      <dsp:spPr>
        <a:xfrm>
          <a:off x="0" y="1582878"/>
          <a:ext cx="7983599" cy="71604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Unconscious:  memories, wishes, and instincts (desires) that are too threatening or painful to bring to consciousness – process for keeping them here = repression</a:t>
          </a:r>
        </a:p>
      </dsp:txBody>
      <dsp:txXfrm>
        <a:off x="34954" y="1617832"/>
        <a:ext cx="7913691" cy="6461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8DC20-6C24-4CA0-A7E1-30D969F9BAFD}">
      <dsp:nvSpPr>
        <dsp:cNvPr id="0" name=""/>
        <dsp:cNvSpPr/>
      </dsp:nvSpPr>
      <dsp:spPr>
        <a:xfrm>
          <a:off x="8296" y="673981"/>
          <a:ext cx="2479728" cy="1487837"/>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He believed in unity – indivisible entity </a:t>
          </a:r>
        </a:p>
      </dsp:txBody>
      <dsp:txXfrm>
        <a:off x="51873" y="717558"/>
        <a:ext cx="2392574" cy="1400683"/>
      </dsp:txXfrm>
    </dsp:sp>
    <dsp:sp modelId="{275687E0-0C75-44E5-89DC-1000138989DD}">
      <dsp:nvSpPr>
        <dsp:cNvPr id="0" name=""/>
        <dsp:cNvSpPr/>
      </dsp:nvSpPr>
      <dsp:spPr>
        <a:xfrm>
          <a:off x="2706241" y="1110413"/>
          <a:ext cx="525702" cy="61497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06241" y="1233407"/>
        <a:ext cx="367991" cy="368984"/>
      </dsp:txXfrm>
    </dsp:sp>
    <dsp:sp modelId="{0B250E03-95FE-402A-BC41-DF6EE3E983EB}">
      <dsp:nvSpPr>
        <dsp:cNvPr id="0" name=""/>
        <dsp:cNvSpPr/>
      </dsp:nvSpPr>
      <dsp:spPr>
        <a:xfrm>
          <a:off x="3479917" y="673981"/>
          <a:ext cx="2479728" cy="1487837"/>
        </a:xfrm>
        <a:prstGeom prst="roundRect">
          <a:avLst>
            <a:gd name="adj" fmla="val 10000"/>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Behaviour was consistent and we work towards maintaining this</a:t>
          </a:r>
        </a:p>
      </dsp:txBody>
      <dsp:txXfrm>
        <a:off x="3523494" y="717558"/>
        <a:ext cx="2392574" cy="1400683"/>
      </dsp:txXfrm>
    </dsp:sp>
    <dsp:sp modelId="{BB2693F1-A5D6-459E-A761-508CF88F755C}">
      <dsp:nvSpPr>
        <dsp:cNvPr id="0" name=""/>
        <dsp:cNvSpPr/>
      </dsp:nvSpPr>
      <dsp:spPr>
        <a:xfrm>
          <a:off x="6177862" y="1110413"/>
          <a:ext cx="525702" cy="614972"/>
        </a:xfrm>
        <a:prstGeom prst="rightArrow">
          <a:avLst>
            <a:gd name="adj1" fmla="val 60000"/>
            <a:gd name="adj2" fmla="val 50000"/>
          </a:avLst>
        </a:prstGeom>
        <a:solidFill>
          <a:schemeClr val="accent5">
            <a:hueOff val="3726106"/>
            <a:satOff val="-3211"/>
            <a:lumOff val="42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177862" y="1233407"/>
        <a:ext cx="367991" cy="368984"/>
      </dsp:txXfrm>
    </dsp:sp>
    <dsp:sp modelId="{8D99F862-7670-4934-9BAE-81B290CEF3A4}">
      <dsp:nvSpPr>
        <dsp:cNvPr id="0" name=""/>
        <dsp:cNvSpPr/>
      </dsp:nvSpPr>
      <dsp:spPr>
        <a:xfrm>
          <a:off x="6951537" y="673981"/>
          <a:ext cx="2479728" cy="1487837"/>
        </a:xfrm>
        <a:prstGeom prst="roundRect">
          <a:avLst>
            <a:gd name="adj" fmla="val 1000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We know ourselves to be a particular kind of person – and we act accordingly</a:t>
          </a:r>
        </a:p>
      </dsp:txBody>
      <dsp:txXfrm>
        <a:off x="6995114" y="717558"/>
        <a:ext cx="2392574" cy="1400683"/>
      </dsp:txXfrm>
    </dsp:sp>
    <dsp:sp modelId="{30DE449D-E94D-4957-8BD5-D33117AF2F1C}">
      <dsp:nvSpPr>
        <dsp:cNvPr id="0" name=""/>
        <dsp:cNvSpPr/>
      </dsp:nvSpPr>
      <dsp:spPr>
        <a:xfrm rot="5400000">
          <a:off x="7928550" y="2335399"/>
          <a:ext cx="525702" cy="614972"/>
        </a:xfrm>
        <a:prstGeom prst="rightArrow">
          <a:avLst>
            <a:gd name="adj1" fmla="val 60000"/>
            <a:gd name="adj2" fmla="val 50000"/>
          </a:avLst>
        </a:prstGeom>
        <a:solidFill>
          <a:schemeClr val="accent5">
            <a:hueOff val="7452213"/>
            <a:satOff val="-6423"/>
            <a:lumOff val="84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8006910" y="2380034"/>
        <a:ext cx="368984" cy="367991"/>
      </dsp:txXfrm>
    </dsp:sp>
    <dsp:sp modelId="{5B4A1E17-42BE-41CB-B053-6E8006BBADDD}">
      <dsp:nvSpPr>
        <dsp:cNvPr id="0" name=""/>
        <dsp:cNvSpPr/>
      </dsp:nvSpPr>
      <dsp:spPr>
        <a:xfrm>
          <a:off x="6951537" y="3153710"/>
          <a:ext cx="2479728" cy="1487837"/>
        </a:xfrm>
        <a:prstGeom prst="roundRect">
          <a:avLst>
            <a:gd name="adj" fmla="val 10000"/>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Social context in personality development  - our social world we live in plays a crucial role in who we become and the problems we have in living</a:t>
          </a:r>
        </a:p>
      </dsp:txBody>
      <dsp:txXfrm>
        <a:off x="6995114" y="3197287"/>
        <a:ext cx="2392574" cy="1400683"/>
      </dsp:txXfrm>
    </dsp:sp>
    <dsp:sp modelId="{63B56FFD-2FFF-4324-93E9-C73454AFF748}">
      <dsp:nvSpPr>
        <dsp:cNvPr id="0" name=""/>
        <dsp:cNvSpPr/>
      </dsp:nvSpPr>
      <dsp:spPr>
        <a:xfrm rot="10800000">
          <a:off x="6207618" y="3590142"/>
          <a:ext cx="525702" cy="614972"/>
        </a:xfrm>
        <a:prstGeom prst="rightArrow">
          <a:avLst>
            <a:gd name="adj1" fmla="val 60000"/>
            <a:gd name="adj2" fmla="val 50000"/>
          </a:avLst>
        </a:prstGeom>
        <a:solidFill>
          <a:schemeClr val="accent5">
            <a:hueOff val="11178319"/>
            <a:satOff val="-9634"/>
            <a:lumOff val="127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6365329" y="3713136"/>
        <a:ext cx="367991" cy="368984"/>
      </dsp:txXfrm>
    </dsp:sp>
    <dsp:sp modelId="{84F71213-CF68-4CE3-B78C-6B6513437BBE}">
      <dsp:nvSpPr>
        <dsp:cNvPr id="0" name=""/>
        <dsp:cNvSpPr/>
      </dsp:nvSpPr>
      <dsp:spPr>
        <a:xfrm>
          <a:off x="3479917" y="3153710"/>
          <a:ext cx="2479728" cy="1487837"/>
        </a:xfrm>
        <a:prstGeom prst="roundRect">
          <a:avLst>
            <a:gd name="adj" fmla="val 1000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Great emphasis on community – ‘events in our lives’ – no meaning except as participating in a collective whole</a:t>
          </a:r>
        </a:p>
      </dsp:txBody>
      <dsp:txXfrm>
        <a:off x="3523494" y="3197287"/>
        <a:ext cx="2392574" cy="14006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DFA80-3997-47DB-9223-BFC4B2A12B67}">
      <dsp:nvSpPr>
        <dsp:cNvPr id="0" name=""/>
        <dsp:cNvSpPr/>
      </dsp:nvSpPr>
      <dsp:spPr>
        <a:xfrm rot="10800000">
          <a:off x="1548823" y="0"/>
          <a:ext cx="6530104" cy="1588654"/>
        </a:xfrm>
        <a:prstGeom prst="homePlate">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0552" tIns="110490" rIns="206248" bIns="110490" numCol="1" spcCol="1270" anchor="ctr" anchorCtr="0">
          <a:noAutofit/>
        </a:bodyPr>
        <a:lstStyle/>
        <a:p>
          <a:pPr marL="0" lvl="0" indent="0" algn="ctr" defTabSz="1289050" rtl="0">
            <a:lnSpc>
              <a:spcPct val="90000"/>
            </a:lnSpc>
            <a:spcBef>
              <a:spcPct val="0"/>
            </a:spcBef>
            <a:spcAft>
              <a:spcPct val="35000"/>
            </a:spcAft>
            <a:buNone/>
          </a:pPr>
          <a:r>
            <a:rPr lang="en-GB" sz="2900" kern="1200" dirty="0"/>
            <a:t>Adler disagreed with Freud’s view that personality was composed of competing structures</a:t>
          </a:r>
        </a:p>
      </dsp:txBody>
      <dsp:txXfrm rot="10800000">
        <a:off x="1945986" y="0"/>
        <a:ext cx="6132941" cy="1588654"/>
      </dsp:txXfrm>
    </dsp:sp>
    <dsp:sp modelId="{7044CFC2-B239-4CB2-AE05-C278739C8D54}">
      <dsp:nvSpPr>
        <dsp:cNvPr id="0" name=""/>
        <dsp:cNvSpPr/>
      </dsp:nvSpPr>
      <dsp:spPr>
        <a:xfrm>
          <a:off x="908062" y="0"/>
          <a:ext cx="1588654" cy="1588654"/>
        </a:xfrm>
        <a:prstGeom prst="ellipse">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213B1-C3BF-4B8D-8240-31BB1AE538FE}">
      <dsp:nvSpPr>
        <dsp:cNvPr id="0" name=""/>
        <dsp:cNvSpPr/>
      </dsp:nvSpPr>
      <dsp:spPr>
        <a:xfrm>
          <a:off x="10109" y="0"/>
          <a:ext cx="6043141" cy="1269186"/>
        </a:xfrm>
        <a:prstGeom prst="chevron">
          <a:avLst/>
        </a:prstGeom>
        <a:solidFill>
          <a:schemeClr val="accent6">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rtl="0">
            <a:lnSpc>
              <a:spcPct val="90000"/>
            </a:lnSpc>
            <a:spcBef>
              <a:spcPct val="0"/>
            </a:spcBef>
            <a:spcAft>
              <a:spcPct val="35000"/>
            </a:spcAft>
            <a:buNone/>
          </a:pPr>
          <a:r>
            <a:rPr lang="en-GB" sz="2100" kern="1200" dirty="0"/>
            <a:t>Following biological inferiorities – studies with children = imaginary inferiorities resulting from social convention </a:t>
          </a:r>
          <a:r>
            <a:rPr lang="en-GB" sz="2100" kern="1200" dirty="0" err="1"/>
            <a:t>ie</a:t>
          </a:r>
          <a:r>
            <a:rPr lang="en-GB" sz="2100" kern="1200" dirty="0"/>
            <a:t>., left-handedness and having red hair.</a:t>
          </a:r>
        </a:p>
      </dsp:txBody>
      <dsp:txXfrm>
        <a:off x="644702" y="0"/>
        <a:ext cx="4773955" cy="1269186"/>
      </dsp:txXfrm>
    </dsp:sp>
    <dsp:sp modelId="{721451C6-9730-4BBC-A140-D484CEBE2FE4}">
      <dsp:nvSpPr>
        <dsp:cNvPr id="0" name=""/>
        <dsp:cNvSpPr/>
      </dsp:nvSpPr>
      <dsp:spPr>
        <a:xfrm>
          <a:off x="5448936" y="0"/>
          <a:ext cx="6043141" cy="1269186"/>
        </a:xfrm>
        <a:prstGeom prst="chevron">
          <a:avLst/>
        </a:prstGeom>
        <a:solidFill>
          <a:schemeClr val="accent6">
            <a:alpha val="90000"/>
            <a:hueOff val="0"/>
            <a:satOff val="0"/>
            <a:lumOff val="0"/>
            <a:alphaOff val="-4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rtl="0">
            <a:lnSpc>
              <a:spcPct val="90000"/>
            </a:lnSpc>
            <a:spcBef>
              <a:spcPct val="0"/>
            </a:spcBef>
            <a:spcAft>
              <a:spcPct val="35000"/>
            </a:spcAft>
            <a:buNone/>
          </a:pPr>
          <a:r>
            <a:rPr lang="en-GB" sz="2100" kern="1200" dirty="0"/>
            <a:t>These social prescribed inferiorities would bring the need for compensation.</a:t>
          </a:r>
        </a:p>
      </dsp:txBody>
      <dsp:txXfrm>
        <a:off x="6083529" y="0"/>
        <a:ext cx="4773955" cy="12691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CD96A-7342-422F-9185-207A34FA62EC}">
      <dsp:nvSpPr>
        <dsp:cNvPr id="0" name=""/>
        <dsp:cNvSpPr/>
      </dsp:nvSpPr>
      <dsp:spPr>
        <a:xfrm>
          <a:off x="872048" y="0"/>
          <a:ext cx="9883218" cy="215097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39281E-C5DF-4387-8924-89EDE832578D}">
      <dsp:nvSpPr>
        <dsp:cNvPr id="0" name=""/>
        <dsp:cNvSpPr/>
      </dsp:nvSpPr>
      <dsp:spPr>
        <a:xfrm>
          <a:off x="1907606" y="645291"/>
          <a:ext cx="7812102" cy="860388"/>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Inferiority was borrowed from Darwinism – initially used to label biological disabilities – organ inferiorities that were apparent at birth</a:t>
          </a:r>
        </a:p>
      </dsp:txBody>
      <dsp:txXfrm>
        <a:off x="1949607" y="687292"/>
        <a:ext cx="7728100" cy="7763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8592C-8E47-4551-9FFF-F940ED38F87D}">
      <dsp:nvSpPr>
        <dsp:cNvPr id="0" name=""/>
        <dsp:cNvSpPr/>
      </dsp:nvSpPr>
      <dsp:spPr>
        <a:xfrm>
          <a:off x="179822" y="0"/>
          <a:ext cx="2439426" cy="1829569"/>
        </a:xfrm>
        <a:prstGeom prst="upArrow">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8B8D6-1B4C-4FE8-9A97-1E9AFEE150A4}">
      <dsp:nvSpPr>
        <dsp:cNvPr id="0" name=""/>
        <dsp:cNvSpPr/>
      </dsp:nvSpPr>
      <dsp:spPr>
        <a:xfrm>
          <a:off x="2692432" y="0"/>
          <a:ext cx="4587014" cy="1829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0"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dirty="0"/>
            <a:t>He observed that, frequently, individuals worked hard to compensate for their weakness in some way.</a:t>
          </a:r>
        </a:p>
      </dsp:txBody>
      <dsp:txXfrm>
        <a:off x="2692432" y="0"/>
        <a:ext cx="4587014" cy="1829569"/>
      </dsp:txXfrm>
    </dsp:sp>
    <dsp:sp modelId="{7614597D-7DE5-45BE-9F48-ECA16A8F97F8}">
      <dsp:nvSpPr>
        <dsp:cNvPr id="0" name=""/>
        <dsp:cNvSpPr/>
      </dsp:nvSpPr>
      <dsp:spPr>
        <a:xfrm>
          <a:off x="911650" y="1982034"/>
          <a:ext cx="2439426" cy="1829569"/>
        </a:xfrm>
        <a:prstGeom prst="downArrow">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92E639-CEF7-41C1-9FAC-24D3CD4AAEA5}">
      <dsp:nvSpPr>
        <dsp:cNvPr id="0" name=""/>
        <dsp:cNvSpPr/>
      </dsp:nvSpPr>
      <dsp:spPr>
        <a:xfrm>
          <a:off x="3424260" y="1982034"/>
          <a:ext cx="4587014" cy="1829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0"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dirty="0"/>
            <a:t>The fate of the inferior organ would always depend on the individual and their attitude towards it – the central nervous system participated in this compensation, with increases in growth or specialised function – one armed man; blind person.</a:t>
          </a:r>
        </a:p>
      </dsp:txBody>
      <dsp:txXfrm>
        <a:off x="3424260" y="1982034"/>
        <a:ext cx="4587014" cy="18295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C5580-C4D0-4F41-B31D-3030B43029E0}">
      <dsp:nvSpPr>
        <dsp:cNvPr id="0" name=""/>
        <dsp:cNvSpPr/>
      </dsp:nvSpPr>
      <dsp:spPr>
        <a:xfrm>
          <a:off x="1892329" y="2531"/>
          <a:ext cx="3212285" cy="1670672"/>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We are all striving for mastery in the world, trying to fulfil our potential </a:t>
          </a:r>
        </a:p>
      </dsp:txBody>
      <dsp:txXfrm>
        <a:off x="1973884" y="84086"/>
        <a:ext cx="3049175" cy="1507562"/>
      </dsp:txXfrm>
    </dsp:sp>
    <dsp:sp modelId="{AB9B4CD6-FE58-4ECA-9EDB-3E76151FA78E}">
      <dsp:nvSpPr>
        <dsp:cNvPr id="0" name=""/>
        <dsp:cNvSpPr/>
      </dsp:nvSpPr>
      <dsp:spPr>
        <a:xfrm>
          <a:off x="1892329" y="1756737"/>
          <a:ext cx="3944078" cy="1670672"/>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A person’s attitude towards their inferiority is crucial, as is how significant others in our lives treat us, as the two are thought to interact in complex ways. </a:t>
          </a:r>
        </a:p>
      </dsp:txBody>
      <dsp:txXfrm>
        <a:off x="1973884" y="1838292"/>
        <a:ext cx="3780968" cy="1507562"/>
      </dsp:txXfrm>
    </dsp:sp>
    <dsp:sp modelId="{AEE4AD0C-4A51-46DC-B212-790ED38F5043}">
      <dsp:nvSpPr>
        <dsp:cNvPr id="0" name=""/>
        <dsp:cNvSpPr/>
      </dsp:nvSpPr>
      <dsp:spPr>
        <a:xfrm>
          <a:off x="1892329" y="3510943"/>
          <a:ext cx="4532686" cy="1670672"/>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t>If we acknowledge our inferiority, it can serve as the basis for mutual help and cooperation in overcoming problems </a:t>
          </a:r>
        </a:p>
      </dsp:txBody>
      <dsp:txXfrm>
        <a:off x="1973884" y="3592498"/>
        <a:ext cx="4369576" cy="15075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476CD-7ADD-4CD5-8693-094433D95594}">
      <dsp:nvSpPr>
        <dsp:cNvPr id="0" name=""/>
        <dsp:cNvSpPr/>
      </dsp:nvSpPr>
      <dsp:spPr>
        <a:xfrm>
          <a:off x="0" y="487"/>
          <a:ext cx="813513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5AE497-D73F-4F6C-8782-CE672333B1AF}">
      <dsp:nvSpPr>
        <dsp:cNvPr id="0" name=""/>
        <dsp:cNvSpPr/>
      </dsp:nvSpPr>
      <dsp:spPr>
        <a:xfrm>
          <a:off x="0" y="487"/>
          <a:ext cx="8135138" cy="997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Widened the argument further – we all experience inferiority feelings – both psychological and social – beginning at birth owing initially to the helplessness of the human infant.</a:t>
          </a:r>
        </a:p>
      </dsp:txBody>
      <dsp:txXfrm>
        <a:off x="0" y="487"/>
        <a:ext cx="8135138" cy="9977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1FD94-FE55-47A4-96BB-AA37AB6702F4}">
      <dsp:nvSpPr>
        <dsp:cNvPr id="0" name=""/>
        <dsp:cNvSpPr/>
      </dsp:nvSpPr>
      <dsp:spPr>
        <a:xfrm>
          <a:off x="1500908" y="0"/>
          <a:ext cx="6345382" cy="634538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9490A-FAB0-4176-851A-DB706D2290F4}">
      <dsp:nvSpPr>
        <dsp:cNvPr id="0" name=""/>
        <dsp:cNvSpPr/>
      </dsp:nvSpPr>
      <dsp:spPr>
        <a:xfrm>
          <a:off x="2103719" y="602811"/>
          <a:ext cx="2474698" cy="2474698"/>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We all have inferiority feelings – they allow us to empathise with others who admit to having difficulties and ask for help.</a:t>
          </a:r>
        </a:p>
      </dsp:txBody>
      <dsp:txXfrm>
        <a:off x="2224524" y="723616"/>
        <a:ext cx="2233088" cy="2233088"/>
      </dsp:txXfrm>
    </dsp:sp>
    <dsp:sp modelId="{C48347E8-585D-46DF-9052-097527C9ACA3}">
      <dsp:nvSpPr>
        <dsp:cNvPr id="0" name=""/>
        <dsp:cNvSpPr/>
      </dsp:nvSpPr>
      <dsp:spPr>
        <a:xfrm>
          <a:off x="4768780" y="602811"/>
          <a:ext cx="2474698" cy="2474698"/>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If we become preoccupied with our inferiorities = defensive and develop inferiority complex.</a:t>
          </a:r>
        </a:p>
      </dsp:txBody>
      <dsp:txXfrm>
        <a:off x="4889585" y="723616"/>
        <a:ext cx="2233088" cy="2233088"/>
      </dsp:txXfrm>
    </dsp:sp>
    <dsp:sp modelId="{C5738BDF-C055-4874-A8BC-D715811E0AF7}">
      <dsp:nvSpPr>
        <dsp:cNvPr id="0" name=""/>
        <dsp:cNvSpPr/>
      </dsp:nvSpPr>
      <dsp:spPr>
        <a:xfrm>
          <a:off x="2103719" y="3267871"/>
          <a:ext cx="2474698" cy="2474698"/>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Our energy goes into disguising our inferiority – less likely to trust others or ourselves</a:t>
          </a:r>
        </a:p>
      </dsp:txBody>
      <dsp:txXfrm>
        <a:off x="2224524" y="3388676"/>
        <a:ext cx="2233088" cy="2233088"/>
      </dsp:txXfrm>
    </dsp:sp>
    <dsp:sp modelId="{5C3188E2-5106-4480-AB46-2128569ABEA1}">
      <dsp:nvSpPr>
        <dsp:cNvPr id="0" name=""/>
        <dsp:cNvSpPr/>
      </dsp:nvSpPr>
      <dsp:spPr>
        <a:xfrm>
          <a:off x="4768780" y="3267871"/>
          <a:ext cx="2474698" cy="2474698"/>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People with inferiority complex will not contribute to life – afraid to take risks – fear of failing.</a:t>
          </a:r>
        </a:p>
      </dsp:txBody>
      <dsp:txXfrm>
        <a:off x="4889585" y="3388676"/>
        <a:ext cx="2233088" cy="223308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DB5CE-7099-4D2D-8989-B54E25B0199B}">
      <dsp:nvSpPr>
        <dsp:cNvPr id="0" name=""/>
        <dsp:cNvSpPr/>
      </dsp:nvSpPr>
      <dsp:spPr>
        <a:xfrm>
          <a:off x="0" y="3157772"/>
          <a:ext cx="5680220" cy="2071840"/>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kern="1200"/>
            <a:t>Our goal of superiority was fictitious as we could never realistically achieve it – new challenges to master = how we approach our inferiority determines our attitude to life – ‘style of life’.</a:t>
          </a:r>
        </a:p>
      </dsp:txBody>
      <dsp:txXfrm>
        <a:off x="0" y="3157772"/>
        <a:ext cx="5680220" cy="2071840"/>
      </dsp:txXfrm>
    </dsp:sp>
    <dsp:sp modelId="{EA4149D9-B344-4A79-80FA-5EE84E649EA0}">
      <dsp:nvSpPr>
        <dsp:cNvPr id="0" name=""/>
        <dsp:cNvSpPr/>
      </dsp:nvSpPr>
      <dsp:spPr>
        <a:xfrm rot="10800000">
          <a:off x="0" y="2359"/>
          <a:ext cx="5680220" cy="3186490"/>
        </a:xfrm>
        <a:prstGeom prst="upArrowCallou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kern="1200"/>
            <a:t>Masculine protest - Overcompensate to make up for these deficiencies = exaggerated sense of their own superiority that others find difficult. </a:t>
          </a:r>
        </a:p>
      </dsp:txBody>
      <dsp:txXfrm rot="10800000">
        <a:off x="0" y="2359"/>
        <a:ext cx="5680220" cy="20704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CFC85-F5F3-49C9-A6C3-8E4BCBC738F1}">
      <dsp:nvSpPr>
        <dsp:cNvPr id="0" name=""/>
        <dsp:cNvSpPr/>
      </dsp:nvSpPr>
      <dsp:spPr>
        <a:xfrm>
          <a:off x="1041658" y="691153"/>
          <a:ext cx="6374061" cy="3294076"/>
        </a:xfrm>
        <a:prstGeom prst="rect">
          <a:avLst/>
        </a:prstGeom>
        <a:solidFill>
          <a:schemeClr val="accent4">
            <a:tint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CEB2A2-B7C5-4F5D-B31A-1FDD203641AA}">
      <dsp:nvSpPr>
        <dsp:cNvPr id="0" name=""/>
        <dsp:cNvSpPr/>
      </dsp:nvSpPr>
      <dsp:spPr>
        <a:xfrm>
          <a:off x="1325770" y="1199124"/>
          <a:ext cx="2959908" cy="2818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rtl="0">
            <a:lnSpc>
              <a:spcPct val="90000"/>
            </a:lnSpc>
            <a:spcBef>
              <a:spcPct val="0"/>
            </a:spcBef>
            <a:spcAft>
              <a:spcPct val="35000"/>
            </a:spcAft>
            <a:buNone/>
          </a:pPr>
          <a:r>
            <a:rPr lang="en-GB" sz="2100" kern="1200" dirty="0"/>
            <a:t>If the child is loved/wanted – mother will concentrate on teaching social skills for the future</a:t>
          </a:r>
        </a:p>
      </dsp:txBody>
      <dsp:txXfrm>
        <a:off x="1325770" y="1199124"/>
        <a:ext cx="2959908" cy="2818041"/>
      </dsp:txXfrm>
    </dsp:sp>
    <dsp:sp modelId="{AAF93287-68A9-4D31-BBCD-6509C4058B92}">
      <dsp:nvSpPr>
        <dsp:cNvPr id="0" name=""/>
        <dsp:cNvSpPr/>
      </dsp:nvSpPr>
      <dsp:spPr>
        <a:xfrm>
          <a:off x="4257995" y="1076399"/>
          <a:ext cx="2959908" cy="2818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rtl="0">
            <a:lnSpc>
              <a:spcPct val="90000"/>
            </a:lnSpc>
            <a:spcBef>
              <a:spcPct val="0"/>
            </a:spcBef>
            <a:spcAft>
              <a:spcPct val="35000"/>
            </a:spcAft>
            <a:buNone/>
          </a:pPr>
          <a:r>
            <a:rPr lang="en-GB" sz="2100" kern="1200" dirty="0"/>
            <a:t>If mother is dissatisfied with their role – concerned with proving her own superiority – place competitive demands on the child = child develops inferiority complex if they find target hard to achieve </a:t>
          </a:r>
        </a:p>
      </dsp:txBody>
      <dsp:txXfrm>
        <a:off x="4257995" y="1076399"/>
        <a:ext cx="2959908" cy="2818041"/>
      </dsp:txXfrm>
    </dsp:sp>
    <dsp:sp modelId="{3F792028-E156-42EC-8A03-D2119FD8C93A}">
      <dsp:nvSpPr>
        <dsp:cNvPr id="0" name=""/>
        <dsp:cNvSpPr/>
      </dsp:nvSpPr>
      <dsp:spPr>
        <a:xfrm>
          <a:off x="382273" y="31936"/>
          <a:ext cx="1245506" cy="1245506"/>
        </a:xfrm>
        <a:prstGeom prst="plus">
          <a:avLst>
            <a:gd name="adj" fmla="val 32810"/>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D3012-13FA-4B95-96E1-95DC3C415EA7}">
      <dsp:nvSpPr>
        <dsp:cNvPr id="0" name=""/>
        <dsp:cNvSpPr/>
      </dsp:nvSpPr>
      <dsp:spPr>
        <a:xfrm>
          <a:off x="6536539" y="479850"/>
          <a:ext cx="1172241" cy="401716"/>
        </a:xfrm>
        <a:prstGeom prst="rect">
          <a:avLst/>
        </a:prstGeom>
        <a:solidFill>
          <a:schemeClr val="accent4">
            <a:hueOff val="8701595"/>
            <a:satOff val="-18857"/>
            <a:lumOff val="-8040"/>
            <a:alphaOff val="0"/>
          </a:schemeClr>
        </a:solidFill>
        <a:ln w="10795" cap="flat" cmpd="sng" algn="ctr">
          <a:solidFill>
            <a:schemeClr val="accent4">
              <a:hueOff val="8701595"/>
              <a:satOff val="-18857"/>
              <a:lumOff val="-804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29B357-29EA-4FE3-8EF4-AE6E44B67E1B}">
      <dsp:nvSpPr>
        <dsp:cNvPr id="0" name=""/>
        <dsp:cNvSpPr/>
      </dsp:nvSpPr>
      <dsp:spPr>
        <a:xfrm>
          <a:off x="4228689" y="1082425"/>
          <a:ext cx="732" cy="2691501"/>
        </a:xfrm>
        <a:prstGeom prst="line">
          <a:avLst/>
        </a:prstGeom>
        <a:noFill/>
        <a:ln w="1079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0D028-8CDF-4841-8179-78053AFE2091}">
      <dsp:nvSpPr>
        <dsp:cNvPr id="0" name=""/>
        <dsp:cNvSpPr/>
      </dsp:nvSpPr>
      <dsp:spPr>
        <a:xfrm>
          <a:off x="873305" y="1282937"/>
          <a:ext cx="3503985" cy="1154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GB" sz="2600" kern="1200" dirty="0"/>
            <a:t>Style of life – established between 3-5years.</a:t>
          </a:r>
        </a:p>
      </dsp:txBody>
      <dsp:txXfrm>
        <a:off x="873305" y="1282937"/>
        <a:ext cx="3503985" cy="1154722"/>
      </dsp:txXfrm>
    </dsp:sp>
    <dsp:sp modelId="{40D47C35-17EC-42C2-AB28-45DEBF73100C}">
      <dsp:nvSpPr>
        <dsp:cNvPr id="0" name=""/>
        <dsp:cNvSpPr/>
      </dsp:nvSpPr>
      <dsp:spPr>
        <a:xfrm>
          <a:off x="869323" y="931742"/>
          <a:ext cx="278726" cy="278726"/>
        </a:xfrm>
        <a:prstGeom prst="ellipse">
          <a:avLst/>
        </a:prstGeom>
        <a:solidFill>
          <a:schemeClr val="accent3">
            <a:shade val="8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79E220-717E-480A-8C44-8BF9AF67F255}">
      <dsp:nvSpPr>
        <dsp:cNvPr id="0" name=""/>
        <dsp:cNvSpPr/>
      </dsp:nvSpPr>
      <dsp:spPr>
        <a:xfrm>
          <a:off x="1064431" y="541525"/>
          <a:ext cx="278726" cy="278726"/>
        </a:xfrm>
        <a:prstGeom prst="ellipse">
          <a:avLst/>
        </a:prstGeom>
        <a:solidFill>
          <a:schemeClr val="accent3">
            <a:shade val="80000"/>
            <a:hueOff val="25462"/>
            <a:satOff val="-1733"/>
            <a:lumOff val="18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511B3D-4F25-4233-9E63-C311E46B1494}">
      <dsp:nvSpPr>
        <dsp:cNvPr id="0" name=""/>
        <dsp:cNvSpPr/>
      </dsp:nvSpPr>
      <dsp:spPr>
        <a:xfrm>
          <a:off x="1532691" y="619569"/>
          <a:ext cx="437998" cy="437998"/>
        </a:xfrm>
        <a:prstGeom prst="ellipse">
          <a:avLst/>
        </a:prstGeom>
        <a:solidFill>
          <a:schemeClr val="accent3">
            <a:shade val="80000"/>
            <a:hueOff val="50923"/>
            <a:satOff val="-3467"/>
            <a:lumOff val="374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137564-5327-4F3D-A6BA-887515E53435}">
      <dsp:nvSpPr>
        <dsp:cNvPr id="0" name=""/>
        <dsp:cNvSpPr/>
      </dsp:nvSpPr>
      <dsp:spPr>
        <a:xfrm>
          <a:off x="1922908" y="190330"/>
          <a:ext cx="278726" cy="278726"/>
        </a:xfrm>
        <a:prstGeom prst="ellipse">
          <a:avLst/>
        </a:prstGeom>
        <a:solidFill>
          <a:schemeClr val="accent3">
            <a:shade val="80000"/>
            <a:hueOff val="76385"/>
            <a:satOff val="-5200"/>
            <a:lumOff val="561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CA3855-B627-4FB8-8E97-039B54251CA7}">
      <dsp:nvSpPr>
        <dsp:cNvPr id="0" name=""/>
        <dsp:cNvSpPr/>
      </dsp:nvSpPr>
      <dsp:spPr>
        <a:xfrm>
          <a:off x="2430189" y="34244"/>
          <a:ext cx="278726" cy="278726"/>
        </a:xfrm>
        <a:prstGeom prst="ellipse">
          <a:avLst/>
        </a:prstGeom>
        <a:solidFill>
          <a:schemeClr val="accent3">
            <a:shade val="80000"/>
            <a:hueOff val="101847"/>
            <a:satOff val="-6934"/>
            <a:lumOff val="748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0E402-D255-49DE-8F9B-40AF88EF6738}">
      <dsp:nvSpPr>
        <dsp:cNvPr id="0" name=""/>
        <dsp:cNvSpPr/>
      </dsp:nvSpPr>
      <dsp:spPr>
        <a:xfrm>
          <a:off x="3054536" y="307395"/>
          <a:ext cx="278726" cy="278726"/>
        </a:xfrm>
        <a:prstGeom prst="ellipse">
          <a:avLst/>
        </a:prstGeom>
        <a:solidFill>
          <a:schemeClr val="accent3">
            <a:shade val="80000"/>
            <a:hueOff val="127308"/>
            <a:satOff val="-8667"/>
            <a:lumOff val="935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C65A84-04F3-4951-B3DE-6032E877749E}">
      <dsp:nvSpPr>
        <dsp:cNvPr id="0" name=""/>
        <dsp:cNvSpPr/>
      </dsp:nvSpPr>
      <dsp:spPr>
        <a:xfrm>
          <a:off x="3444753" y="502504"/>
          <a:ext cx="437998" cy="437998"/>
        </a:xfrm>
        <a:prstGeom prst="ellipse">
          <a:avLst/>
        </a:prstGeom>
        <a:solidFill>
          <a:schemeClr val="accent3">
            <a:shade val="80000"/>
            <a:hueOff val="152770"/>
            <a:satOff val="-10400"/>
            <a:lumOff val="1122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41305-B9B5-4C90-AA81-1C6453C0BC39}">
      <dsp:nvSpPr>
        <dsp:cNvPr id="0" name=""/>
        <dsp:cNvSpPr/>
      </dsp:nvSpPr>
      <dsp:spPr>
        <a:xfrm>
          <a:off x="3991056" y="931742"/>
          <a:ext cx="278726" cy="278726"/>
        </a:xfrm>
        <a:prstGeom prst="ellipse">
          <a:avLst/>
        </a:prstGeom>
        <a:solidFill>
          <a:schemeClr val="accent3">
            <a:shade val="80000"/>
            <a:hueOff val="178232"/>
            <a:satOff val="-12134"/>
            <a:lumOff val="1309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5F57C9-91A4-4CCF-9044-DB9B89DD6015}">
      <dsp:nvSpPr>
        <dsp:cNvPr id="0" name=""/>
        <dsp:cNvSpPr/>
      </dsp:nvSpPr>
      <dsp:spPr>
        <a:xfrm>
          <a:off x="4225186" y="1360980"/>
          <a:ext cx="278726" cy="278726"/>
        </a:xfrm>
        <a:prstGeom prst="ellipse">
          <a:avLst/>
        </a:prstGeom>
        <a:solidFill>
          <a:schemeClr val="accent3">
            <a:shade val="80000"/>
            <a:hueOff val="203693"/>
            <a:satOff val="-13867"/>
            <a:lumOff val="1496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F9C0B4-5A12-407B-8FFA-46CE03201261}">
      <dsp:nvSpPr>
        <dsp:cNvPr id="0" name=""/>
        <dsp:cNvSpPr/>
      </dsp:nvSpPr>
      <dsp:spPr>
        <a:xfrm>
          <a:off x="2196059" y="541525"/>
          <a:ext cx="716724" cy="716724"/>
        </a:xfrm>
        <a:prstGeom prst="ellipse">
          <a:avLst/>
        </a:prstGeom>
        <a:solidFill>
          <a:schemeClr val="accent3">
            <a:shade val="80000"/>
            <a:hueOff val="229155"/>
            <a:satOff val="-15601"/>
            <a:lumOff val="1683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3199AE-9933-4890-B3D3-8EA0B36EF99E}">
      <dsp:nvSpPr>
        <dsp:cNvPr id="0" name=""/>
        <dsp:cNvSpPr/>
      </dsp:nvSpPr>
      <dsp:spPr>
        <a:xfrm>
          <a:off x="674215" y="2024349"/>
          <a:ext cx="278726" cy="278726"/>
        </a:xfrm>
        <a:prstGeom prst="ellipse">
          <a:avLst/>
        </a:prstGeom>
        <a:solidFill>
          <a:schemeClr val="accent3">
            <a:shade val="80000"/>
            <a:hueOff val="254617"/>
            <a:satOff val="-17334"/>
            <a:lumOff val="1870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662FEA-9EF1-4900-BD4B-5A4CB8D97F26}">
      <dsp:nvSpPr>
        <dsp:cNvPr id="0" name=""/>
        <dsp:cNvSpPr/>
      </dsp:nvSpPr>
      <dsp:spPr>
        <a:xfrm>
          <a:off x="908345" y="2375543"/>
          <a:ext cx="437998" cy="437998"/>
        </a:xfrm>
        <a:prstGeom prst="ellipse">
          <a:avLst/>
        </a:prstGeom>
        <a:solidFill>
          <a:schemeClr val="accent3">
            <a:shade val="80000"/>
            <a:hueOff val="280078"/>
            <a:satOff val="-19068"/>
            <a:lumOff val="2057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AB7E5-61B5-40FE-9376-29F5A4319C7C}">
      <dsp:nvSpPr>
        <dsp:cNvPr id="0" name=""/>
        <dsp:cNvSpPr/>
      </dsp:nvSpPr>
      <dsp:spPr>
        <a:xfrm>
          <a:off x="1493669" y="2687717"/>
          <a:ext cx="637088" cy="637088"/>
        </a:xfrm>
        <a:prstGeom prst="ellipse">
          <a:avLst/>
        </a:prstGeom>
        <a:solidFill>
          <a:schemeClr val="accent3">
            <a:shade val="80000"/>
            <a:hueOff val="305540"/>
            <a:satOff val="-20801"/>
            <a:lumOff val="224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66BDF8-F36B-4C68-8970-28973A47A583}">
      <dsp:nvSpPr>
        <dsp:cNvPr id="0" name=""/>
        <dsp:cNvSpPr/>
      </dsp:nvSpPr>
      <dsp:spPr>
        <a:xfrm>
          <a:off x="2313124" y="3194998"/>
          <a:ext cx="278726" cy="278726"/>
        </a:xfrm>
        <a:prstGeom prst="ellipse">
          <a:avLst/>
        </a:prstGeom>
        <a:solidFill>
          <a:schemeClr val="accent3">
            <a:shade val="80000"/>
            <a:hueOff val="331001"/>
            <a:satOff val="-22534"/>
            <a:lumOff val="243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0DC1F9-972A-4B5D-BDD3-9274DFFD839C}">
      <dsp:nvSpPr>
        <dsp:cNvPr id="0" name=""/>
        <dsp:cNvSpPr/>
      </dsp:nvSpPr>
      <dsp:spPr>
        <a:xfrm>
          <a:off x="2469211" y="2687717"/>
          <a:ext cx="437998" cy="437998"/>
        </a:xfrm>
        <a:prstGeom prst="ellipse">
          <a:avLst/>
        </a:prstGeom>
        <a:solidFill>
          <a:schemeClr val="accent3">
            <a:shade val="80000"/>
            <a:hueOff val="356463"/>
            <a:satOff val="-24268"/>
            <a:lumOff val="2619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2C6A48-2897-4325-8C08-20A5BD31E13E}">
      <dsp:nvSpPr>
        <dsp:cNvPr id="0" name=""/>
        <dsp:cNvSpPr/>
      </dsp:nvSpPr>
      <dsp:spPr>
        <a:xfrm>
          <a:off x="2859428" y="3234020"/>
          <a:ext cx="278726" cy="278726"/>
        </a:xfrm>
        <a:prstGeom prst="ellipse">
          <a:avLst/>
        </a:prstGeom>
        <a:solidFill>
          <a:schemeClr val="accent3">
            <a:shade val="80000"/>
            <a:hueOff val="381925"/>
            <a:satOff val="-26001"/>
            <a:lumOff val="2806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8BC223-400A-4731-A968-92402729E6E7}">
      <dsp:nvSpPr>
        <dsp:cNvPr id="0" name=""/>
        <dsp:cNvSpPr/>
      </dsp:nvSpPr>
      <dsp:spPr>
        <a:xfrm>
          <a:off x="3210623" y="2609673"/>
          <a:ext cx="637088" cy="637088"/>
        </a:xfrm>
        <a:prstGeom prst="ellipse">
          <a:avLst/>
        </a:prstGeom>
        <a:solidFill>
          <a:schemeClr val="accent3">
            <a:shade val="80000"/>
            <a:hueOff val="407386"/>
            <a:satOff val="-27735"/>
            <a:lumOff val="299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46E321-634F-4D23-A031-BD7A1964B2AC}">
      <dsp:nvSpPr>
        <dsp:cNvPr id="0" name=""/>
        <dsp:cNvSpPr/>
      </dsp:nvSpPr>
      <dsp:spPr>
        <a:xfrm>
          <a:off x="4069099" y="2453587"/>
          <a:ext cx="437998" cy="437998"/>
        </a:xfrm>
        <a:prstGeom prst="ellipse">
          <a:avLst/>
        </a:prstGeom>
        <a:solidFill>
          <a:schemeClr val="accent3">
            <a:shade val="80000"/>
            <a:hueOff val="432848"/>
            <a:satOff val="-29468"/>
            <a:lumOff val="3180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07E01-6AE7-4978-BF46-BA7A054E92BF}">
      <dsp:nvSpPr>
        <dsp:cNvPr id="0" name=""/>
        <dsp:cNvSpPr/>
      </dsp:nvSpPr>
      <dsp:spPr>
        <a:xfrm>
          <a:off x="3116" y="0"/>
          <a:ext cx="6376095" cy="1172045"/>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Three basic concerns – work, friendship, love – parents job to provide accurate conceptions of these.</a:t>
          </a:r>
        </a:p>
      </dsp:txBody>
      <dsp:txXfrm>
        <a:off x="37444" y="34328"/>
        <a:ext cx="6307439" cy="110338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06F8B-998A-4B8B-9F78-AEE7F3B6D215}">
      <dsp:nvSpPr>
        <dsp:cNvPr id="0" name=""/>
        <dsp:cNvSpPr/>
      </dsp:nvSpPr>
      <dsp:spPr>
        <a:xfrm>
          <a:off x="1205028" y="102"/>
          <a:ext cx="3759690" cy="1503876"/>
        </a:xfrm>
        <a:prstGeom prst="chevron">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rtl="0">
            <a:lnSpc>
              <a:spcPct val="90000"/>
            </a:lnSpc>
            <a:spcBef>
              <a:spcPct val="0"/>
            </a:spcBef>
            <a:spcAft>
              <a:spcPct val="35000"/>
            </a:spcAft>
            <a:buNone/>
          </a:pPr>
          <a:r>
            <a:rPr lang="en-GB" sz="2100" kern="1200"/>
            <a:t>Interactional nature of all relationships – mother and baby</a:t>
          </a:r>
        </a:p>
      </dsp:txBody>
      <dsp:txXfrm>
        <a:off x="1956966" y="102"/>
        <a:ext cx="2255814" cy="1503876"/>
      </dsp:txXfrm>
    </dsp:sp>
    <dsp:sp modelId="{01830AD1-36C0-40B3-8C94-49411862CF7D}">
      <dsp:nvSpPr>
        <dsp:cNvPr id="0" name=""/>
        <dsp:cNvSpPr/>
      </dsp:nvSpPr>
      <dsp:spPr>
        <a:xfrm>
          <a:off x="1205028" y="1714521"/>
          <a:ext cx="3759690" cy="1503876"/>
        </a:xfrm>
        <a:prstGeom prst="chevron">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rtl="0">
            <a:lnSpc>
              <a:spcPct val="90000"/>
            </a:lnSpc>
            <a:spcBef>
              <a:spcPct val="0"/>
            </a:spcBef>
            <a:spcAft>
              <a:spcPct val="35000"/>
            </a:spcAft>
            <a:buNone/>
          </a:pPr>
          <a:r>
            <a:rPr lang="en-GB" sz="2100" kern="1200"/>
            <a:t>Mother introduces the child to the social life – mother’s role crucial.</a:t>
          </a:r>
        </a:p>
      </dsp:txBody>
      <dsp:txXfrm>
        <a:off x="1956966" y="1714521"/>
        <a:ext cx="2255814" cy="150387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D5791-3D00-4818-B2E1-9B3C94D98F18}">
      <dsp:nvSpPr>
        <dsp:cNvPr id="0" name=""/>
        <dsp:cNvSpPr/>
      </dsp:nvSpPr>
      <dsp:spPr>
        <a:xfrm>
          <a:off x="0" y="0"/>
          <a:ext cx="6677892"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7DD052-6278-4EC7-8C10-9F7A2A282719}">
      <dsp:nvSpPr>
        <dsp:cNvPr id="0" name=""/>
        <dsp:cNvSpPr/>
      </dsp:nvSpPr>
      <dsp:spPr>
        <a:xfrm>
          <a:off x="0" y="0"/>
          <a:ext cx="6677892" cy="737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Fathers – import too – welfare of the family and society. Importance of seeing male and females as equals. </a:t>
          </a:r>
        </a:p>
      </dsp:txBody>
      <dsp:txXfrm>
        <a:off x="0" y="0"/>
        <a:ext cx="6677892" cy="73792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7AF29-6AAF-4FF9-9213-053D6DCB11FE}">
      <dsp:nvSpPr>
        <dsp:cNvPr id="0" name=""/>
        <dsp:cNvSpPr/>
      </dsp:nvSpPr>
      <dsp:spPr>
        <a:xfrm>
          <a:off x="3829" y="0"/>
          <a:ext cx="7835311" cy="1477328"/>
        </a:xfrm>
        <a:prstGeom prst="roundRect">
          <a:avLst>
            <a:gd name="adj" fmla="val 10000"/>
          </a:avLst>
        </a:prstGeom>
        <a:solidFill>
          <a:schemeClr val="lt1">
            <a:hueOff val="0"/>
            <a:satOff val="0"/>
            <a:lumOff val="0"/>
            <a:alphaOff val="0"/>
          </a:schemeClr>
        </a:solidFill>
        <a:ln w="1079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These are perceived inferiorities that are not compensated for but serve as excuses for the child not to compete in life e.g. asthmatic child uses the condition to avoid sports/outdoor activities. The compensating asthmatic child – driven to excel at sports.</a:t>
          </a:r>
        </a:p>
      </dsp:txBody>
      <dsp:txXfrm>
        <a:off x="47098" y="43269"/>
        <a:ext cx="7748773" cy="139079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F12EA-9B04-46A6-B49C-7CAB5F3351DF}">
      <dsp:nvSpPr>
        <dsp:cNvPr id="0" name=""/>
        <dsp:cNvSpPr/>
      </dsp:nvSpPr>
      <dsp:spPr>
        <a:xfrm>
          <a:off x="2527412" y="259638"/>
          <a:ext cx="1972337" cy="1972337"/>
        </a:xfrm>
        <a:prstGeom prst="pieWedg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t>Feel their own inferiority very acutely. </a:t>
          </a:r>
        </a:p>
      </dsp:txBody>
      <dsp:txXfrm>
        <a:off x="3105096" y="837322"/>
        <a:ext cx="1394653" cy="1394653"/>
      </dsp:txXfrm>
    </dsp:sp>
    <dsp:sp modelId="{A3BE3AC7-B9F3-40EF-B47F-6DEA70E894B0}">
      <dsp:nvSpPr>
        <dsp:cNvPr id="0" name=""/>
        <dsp:cNvSpPr/>
      </dsp:nvSpPr>
      <dsp:spPr>
        <a:xfrm rot="5400000">
          <a:off x="4590851" y="259638"/>
          <a:ext cx="1972337" cy="1972337"/>
        </a:xfrm>
        <a:prstGeom prst="pieWedge">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Grossly inaccurate in their own self-evaluations.</a:t>
          </a:r>
        </a:p>
      </dsp:txBody>
      <dsp:txXfrm rot="-5400000">
        <a:off x="4590851" y="837322"/>
        <a:ext cx="1394653" cy="1394653"/>
      </dsp:txXfrm>
    </dsp:sp>
    <dsp:sp modelId="{62215A03-489E-4E61-AC25-BD729FA9985E}">
      <dsp:nvSpPr>
        <dsp:cNvPr id="0" name=""/>
        <dsp:cNvSpPr/>
      </dsp:nvSpPr>
      <dsp:spPr>
        <a:xfrm rot="10800000">
          <a:off x="4590851" y="2323077"/>
          <a:ext cx="1972337" cy="1972337"/>
        </a:xfrm>
        <a:prstGeom prst="pieWedge">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Develop defensive strategies. </a:t>
          </a:r>
        </a:p>
      </dsp:txBody>
      <dsp:txXfrm rot="10800000">
        <a:off x="4590851" y="2323077"/>
        <a:ext cx="1394653" cy="1394653"/>
      </dsp:txXfrm>
    </dsp:sp>
    <dsp:sp modelId="{B7302C31-5B48-48D5-9B02-BAEA96754086}">
      <dsp:nvSpPr>
        <dsp:cNvPr id="0" name=""/>
        <dsp:cNvSpPr/>
      </dsp:nvSpPr>
      <dsp:spPr>
        <a:xfrm rot="16200000">
          <a:off x="2527412" y="2323077"/>
          <a:ext cx="1972337" cy="1972337"/>
        </a:xfrm>
        <a:prstGeom prst="pieWedge">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Resort to Blackmail or Excuses if unable to make goals.  </a:t>
          </a:r>
        </a:p>
      </dsp:txBody>
      <dsp:txXfrm rot="5400000">
        <a:off x="3105096" y="2323077"/>
        <a:ext cx="1394653" cy="1394653"/>
      </dsp:txXfrm>
    </dsp:sp>
    <dsp:sp modelId="{FAD38E67-BB45-4431-B906-81C7E6EA2FF9}">
      <dsp:nvSpPr>
        <dsp:cNvPr id="0" name=""/>
        <dsp:cNvSpPr/>
      </dsp:nvSpPr>
      <dsp:spPr>
        <a:xfrm>
          <a:off x="4204810" y="1867571"/>
          <a:ext cx="680980" cy="592156"/>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EBF7DC-EC19-42FC-B9FA-379425104B69}">
      <dsp:nvSpPr>
        <dsp:cNvPr id="0" name=""/>
        <dsp:cNvSpPr/>
      </dsp:nvSpPr>
      <dsp:spPr>
        <a:xfrm rot="10800000">
          <a:off x="4204810" y="2095324"/>
          <a:ext cx="680980" cy="592156"/>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0CD50-657C-45BF-9E7D-9B92C25EE190}">
      <dsp:nvSpPr>
        <dsp:cNvPr id="0" name=""/>
        <dsp:cNvSpPr/>
      </dsp:nvSpPr>
      <dsp:spPr>
        <a:xfrm>
          <a:off x="2070156" y="698"/>
          <a:ext cx="2337313" cy="2337313"/>
        </a:xfrm>
        <a:prstGeom prst="ellipse">
          <a:avLst/>
        </a:prstGeom>
        <a:solidFill>
          <a:schemeClr val="accent6">
            <a:shade val="80000"/>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8630" tIns="24130" rIns="1286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Innate and leads us to help each other and work together. </a:t>
          </a:r>
        </a:p>
      </dsp:txBody>
      <dsp:txXfrm>
        <a:off x="2412448" y="342990"/>
        <a:ext cx="1652729" cy="1652729"/>
      </dsp:txXfrm>
    </dsp:sp>
    <dsp:sp modelId="{3F6609C5-2A95-4CC6-979F-7926A81B53F0}">
      <dsp:nvSpPr>
        <dsp:cNvPr id="0" name=""/>
        <dsp:cNvSpPr/>
      </dsp:nvSpPr>
      <dsp:spPr>
        <a:xfrm>
          <a:off x="3940007" y="698"/>
          <a:ext cx="2337313" cy="2337313"/>
        </a:xfrm>
        <a:prstGeom prst="ellipse">
          <a:avLst/>
        </a:prstGeom>
        <a:solidFill>
          <a:schemeClr val="accent6">
            <a:shade val="80000"/>
            <a:alpha val="50000"/>
            <a:hueOff val="-2"/>
            <a:satOff val="3318"/>
            <a:lumOff val="2594"/>
            <a:alphaOff val="1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8630" tIns="24130" rIns="1286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Need to cooperate with others. </a:t>
          </a:r>
        </a:p>
      </dsp:txBody>
      <dsp:txXfrm>
        <a:off x="4282299" y="342990"/>
        <a:ext cx="1652729" cy="1652729"/>
      </dsp:txXfrm>
    </dsp:sp>
    <dsp:sp modelId="{E04CB4C5-1FFE-40F1-BD60-2FE6DFE32B91}">
      <dsp:nvSpPr>
        <dsp:cNvPr id="0" name=""/>
        <dsp:cNvSpPr/>
      </dsp:nvSpPr>
      <dsp:spPr>
        <a:xfrm>
          <a:off x="5809858" y="698"/>
          <a:ext cx="2337313" cy="2337313"/>
        </a:xfrm>
        <a:prstGeom prst="ellipse">
          <a:avLst/>
        </a:prstGeom>
        <a:solidFill>
          <a:schemeClr val="accent6">
            <a:shade val="80000"/>
            <a:alpha val="50000"/>
            <a:hueOff val="-4"/>
            <a:satOff val="6636"/>
            <a:lumOff val="5188"/>
            <a:alphaOff val="3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8630" tIns="24130" rIns="128630" bIns="24130" numCol="1" spcCol="1270" anchor="ctr" anchorCtr="0">
          <a:noAutofit/>
        </a:bodyPr>
        <a:lstStyle/>
        <a:p>
          <a:pPr marL="0" lvl="0" indent="0" algn="ctr" defTabSz="844550" rtl="0">
            <a:lnSpc>
              <a:spcPct val="90000"/>
            </a:lnSpc>
            <a:spcBef>
              <a:spcPct val="0"/>
            </a:spcBef>
            <a:spcAft>
              <a:spcPct val="35000"/>
            </a:spcAft>
            <a:buNone/>
          </a:pPr>
          <a:r>
            <a:rPr lang="en-GB" sz="1900" kern="1200"/>
            <a:t>Cooperation is required to solve the major problems in life.</a:t>
          </a:r>
        </a:p>
      </dsp:txBody>
      <dsp:txXfrm>
        <a:off x="6152150" y="342990"/>
        <a:ext cx="1652729" cy="165272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057F5-6DEE-49A3-AABF-680DF8AC1783}">
      <dsp:nvSpPr>
        <dsp:cNvPr id="0" name=""/>
        <dsp:cNvSpPr/>
      </dsp:nvSpPr>
      <dsp:spPr>
        <a:xfrm>
          <a:off x="0" y="601520"/>
          <a:ext cx="2512290" cy="1687942"/>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Differences between healthy and unhealthy individuals </a:t>
          </a:r>
        </a:p>
      </dsp:txBody>
      <dsp:txXfrm>
        <a:off x="49438" y="650958"/>
        <a:ext cx="2413414" cy="158906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B8257-7AA2-4E4E-AC9D-52EF02DE8868}">
      <dsp:nvSpPr>
        <dsp:cNvPr id="0" name=""/>
        <dsp:cNvSpPr/>
      </dsp:nvSpPr>
      <dsp:spPr>
        <a:xfrm>
          <a:off x="890033" y="381"/>
          <a:ext cx="2420197" cy="2420197"/>
        </a:xfrm>
        <a:prstGeom prst="ellipse">
          <a:avLst/>
        </a:prstGeom>
        <a:solidFill>
          <a:schemeClr val="accent2">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3192" tIns="25400" rIns="133192" bIns="25400" numCol="1" spcCol="1270" anchor="ctr" anchorCtr="0">
          <a:noAutofit/>
        </a:bodyPr>
        <a:lstStyle/>
        <a:p>
          <a:pPr marL="0" lvl="0" indent="0" algn="ctr" defTabSz="889000" rtl="0">
            <a:lnSpc>
              <a:spcPct val="90000"/>
            </a:lnSpc>
            <a:spcBef>
              <a:spcPct val="0"/>
            </a:spcBef>
            <a:spcAft>
              <a:spcPct val="35000"/>
            </a:spcAft>
            <a:buNone/>
          </a:pPr>
          <a:r>
            <a:rPr lang="en-GB" sz="2000" kern="1200"/>
            <a:t>Birth order – tricky for smaller families </a:t>
          </a:r>
        </a:p>
      </dsp:txBody>
      <dsp:txXfrm>
        <a:off x="1244463" y="354811"/>
        <a:ext cx="1711337" cy="1711337"/>
      </dsp:txXfrm>
    </dsp:sp>
    <dsp:sp modelId="{AF3A221C-BA03-4EED-A32A-71599BA08A3F}">
      <dsp:nvSpPr>
        <dsp:cNvPr id="0" name=""/>
        <dsp:cNvSpPr/>
      </dsp:nvSpPr>
      <dsp:spPr>
        <a:xfrm>
          <a:off x="2826191" y="381"/>
          <a:ext cx="2420197" cy="2420197"/>
        </a:xfrm>
        <a:prstGeom prst="ellipse">
          <a:avLst/>
        </a:prstGeom>
        <a:solidFill>
          <a:schemeClr val="accent2">
            <a:alpha val="50000"/>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3192" tIns="25400" rIns="133192"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err="1"/>
            <a:t>Falbo</a:t>
          </a:r>
          <a:r>
            <a:rPr lang="en-GB" sz="2000" kern="1200" dirty="0"/>
            <a:t> and </a:t>
          </a:r>
          <a:r>
            <a:rPr lang="en-GB" sz="2000" kern="1200" dirty="0" err="1"/>
            <a:t>Polit</a:t>
          </a:r>
          <a:r>
            <a:rPr lang="en-GB" sz="2000" kern="1200" dirty="0"/>
            <a:t> (1986) – Birth order effects. </a:t>
          </a:r>
        </a:p>
      </dsp:txBody>
      <dsp:txXfrm>
        <a:off x="3180621" y="354811"/>
        <a:ext cx="1711337" cy="1711337"/>
      </dsp:txXfrm>
    </dsp:sp>
    <dsp:sp modelId="{D270AD4C-9380-4C5D-9F79-BEDE0F0E7D98}">
      <dsp:nvSpPr>
        <dsp:cNvPr id="0" name=""/>
        <dsp:cNvSpPr/>
      </dsp:nvSpPr>
      <dsp:spPr>
        <a:xfrm>
          <a:off x="4762349" y="381"/>
          <a:ext cx="2420197" cy="2420197"/>
        </a:xfrm>
        <a:prstGeom prst="ellipse">
          <a:avLst/>
        </a:prstGeom>
        <a:solidFill>
          <a:schemeClr val="accent2">
            <a:alpha val="50000"/>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3192" tIns="25400" rIns="133192"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Controversial - Intelligence and Family Size (</a:t>
          </a:r>
          <a:r>
            <a:rPr lang="en-GB" sz="2000" kern="1200" dirty="0" err="1"/>
            <a:t>Zajonc</a:t>
          </a:r>
          <a:r>
            <a:rPr lang="en-GB" sz="2000" kern="1200" dirty="0"/>
            <a:t>, 1976). </a:t>
          </a:r>
        </a:p>
      </dsp:txBody>
      <dsp:txXfrm>
        <a:off x="5116779" y="354811"/>
        <a:ext cx="1711337" cy="171133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10E3D-B22F-42C8-BDBA-267C0DC5A5E0}">
      <dsp:nvSpPr>
        <dsp:cNvPr id="0" name=""/>
        <dsp:cNvSpPr/>
      </dsp:nvSpPr>
      <dsp:spPr>
        <a:xfrm>
          <a:off x="0" y="960"/>
          <a:ext cx="78335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3A04BB-4118-48EA-AE96-030F2173D9D8}">
      <dsp:nvSpPr>
        <dsp:cNvPr id="0" name=""/>
        <dsp:cNvSpPr/>
      </dsp:nvSpPr>
      <dsp:spPr>
        <a:xfrm>
          <a:off x="0" y="960"/>
          <a:ext cx="7833591" cy="654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Good description of personality, development, normal and abnormal behaviour – uncomplicated and easy to follow.</a:t>
          </a:r>
        </a:p>
      </dsp:txBody>
      <dsp:txXfrm>
        <a:off x="0" y="960"/>
        <a:ext cx="7833591" cy="654883"/>
      </dsp:txXfrm>
    </dsp:sp>
    <dsp:sp modelId="{93757086-3983-491B-9465-CD3B51DC5488}">
      <dsp:nvSpPr>
        <dsp:cNvPr id="0" name=""/>
        <dsp:cNvSpPr/>
      </dsp:nvSpPr>
      <dsp:spPr>
        <a:xfrm>
          <a:off x="0" y="655843"/>
          <a:ext cx="78335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CD880C-7623-4EC1-A010-A8A2BD71DBE9}">
      <dsp:nvSpPr>
        <dsp:cNvPr id="0" name=""/>
        <dsp:cNvSpPr/>
      </dsp:nvSpPr>
      <dsp:spPr>
        <a:xfrm>
          <a:off x="0" y="655843"/>
          <a:ext cx="7833591" cy="654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Inferiority complex – used today</a:t>
          </a:r>
        </a:p>
      </dsp:txBody>
      <dsp:txXfrm>
        <a:off x="0" y="655843"/>
        <a:ext cx="7833591" cy="654883"/>
      </dsp:txXfrm>
    </dsp:sp>
    <dsp:sp modelId="{6A643123-8728-4068-89FF-B2E0AB39A14C}">
      <dsp:nvSpPr>
        <dsp:cNvPr id="0" name=""/>
        <dsp:cNvSpPr/>
      </dsp:nvSpPr>
      <dsp:spPr>
        <a:xfrm>
          <a:off x="0" y="1310726"/>
          <a:ext cx="78335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122A68-89FE-46C7-B222-1EE1440E9526}">
      <dsp:nvSpPr>
        <dsp:cNvPr id="0" name=""/>
        <dsp:cNvSpPr/>
      </dsp:nvSpPr>
      <dsp:spPr>
        <a:xfrm>
          <a:off x="0" y="1310726"/>
          <a:ext cx="7833591" cy="654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Importance of parents, siblings and interactional style</a:t>
          </a:r>
        </a:p>
      </dsp:txBody>
      <dsp:txXfrm>
        <a:off x="0" y="1310726"/>
        <a:ext cx="7833591" cy="65488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0D56F-1DDA-414B-8489-567292E84EF5}">
      <dsp:nvSpPr>
        <dsp:cNvPr id="0" name=""/>
        <dsp:cNvSpPr/>
      </dsp:nvSpPr>
      <dsp:spPr>
        <a:xfrm>
          <a:off x="439464" y="568"/>
          <a:ext cx="2678474" cy="1607084"/>
        </a:xfrm>
        <a:prstGeom prst="rect">
          <a:avLst/>
        </a:prstGeom>
        <a:solidFill>
          <a:schemeClr val="lt1">
            <a:hueOff val="0"/>
            <a:satOff val="0"/>
            <a:lumOff val="0"/>
            <a:alphaOff val="0"/>
          </a:schemeClr>
        </a:solidFill>
        <a:ln w="1079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t>Although – development of psychopathology – not detailed</a:t>
          </a:r>
        </a:p>
      </dsp:txBody>
      <dsp:txXfrm>
        <a:off x="439464" y="568"/>
        <a:ext cx="2678474" cy="160708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9C578-364B-45D8-AAE4-E5A13C6BEEA8}">
      <dsp:nvSpPr>
        <dsp:cNvPr id="0" name=""/>
        <dsp:cNvSpPr/>
      </dsp:nvSpPr>
      <dsp:spPr>
        <a:xfrm>
          <a:off x="2483634" y="925"/>
          <a:ext cx="3419348" cy="1367739"/>
        </a:xfrm>
        <a:prstGeom prst="chevron">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t>Support - Leak and Gardner (1990) Social interest and students.</a:t>
          </a:r>
        </a:p>
      </dsp:txBody>
      <dsp:txXfrm>
        <a:off x="3167504" y="925"/>
        <a:ext cx="2051609" cy="1367739"/>
      </dsp:txXfrm>
    </dsp:sp>
    <dsp:sp modelId="{D213D15D-5DA3-4F21-9788-6B8A7F55A1B5}">
      <dsp:nvSpPr>
        <dsp:cNvPr id="0" name=""/>
        <dsp:cNvSpPr/>
      </dsp:nvSpPr>
      <dsp:spPr>
        <a:xfrm>
          <a:off x="2483634" y="1560148"/>
          <a:ext cx="3419348" cy="1367739"/>
        </a:xfrm>
        <a:prstGeom prst="chevron">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a:t>High Social interest – more mature concepts of love and cooperation. </a:t>
          </a:r>
        </a:p>
      </dsp:txBody>
      <dsp:txXfrm>
        <a:off x="3167504" y="1560148"/>
        <a:ext cx="2051609" cy="1367739"/>
      </dsp:txXfrm>
    </dsp:sp>
    <dsp:sp modelId="{0442F570-25CB-46DA-88C6-2578AB771EB7}">
      <dsp:nvSpPr>
        <dsp:cNvPr id="0" name=""/>
        <dsp:cNvSpPr/>
      </dsp:nvSpPr>
      <dsp:spPr>
        <a:xfrm>
          <a:off x="2483634" y="3119371"/>
          <a:ext cx="3419348" cy="1367739"/>
        </a:xfrm>
        <a:prstGeom prst="chevron">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a:t>Low Social interest – Egocentric – game playing in relationships.  </a:t>
          </a:r>
        </a:p>
      </dsp:txBody>
      <dsp:txXfrm>
        <a:off x="3167504" y="3119371"/>
        <a:ext cx="2051609" cy="136773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A6670-DDAD-46CE-A07A-4FE1862D1377}">
      <dsp:nvSpPr>
        <dsp:cNvPr id="0" name=""/>
        <dsp:cNvSpPr/>
      </dsp:nvSpPr>
      <dsp:spPr>
        <a:xfrm>
          <a:off x="0" y="49662"/>
          <a:ext cx="11981475" cy="1286634"/>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Images and thoughts which have universal meanings across cultures which may show up in dreams, literature, art or religion.</a:t>
          </a:r>
        </a:p>
      </dsp:txBody>
      <dsp:txXfrm>
        <a:off x="62808" y="112470"/>
        <a:ext cx="11855859" cy="1161018"/>
      </dsp:txXfrm>
    </dsp:sp>
    <dsp:sp modelId="{FAE87304-C3D6-4754-AED4-131B6274BC0C}">
      <dsp:nvSpPr>
        <dsp:cNvPr id="0" name=""/>
        <dsp:cNvSpPr/>
      </dsp:nvSpPr>
      <dsp:spPr>
        <a:xfrm>
          <a:off x="0" y="1402537"/>
          <a:ext cx="11981475" cy="1286634"/>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Jung believes symbols from different cultures are often very similar because they have emerged from archetypes shared by the whole human race which are part of our collective unconscious.</a:t>
          </a:r>
        </a:p>
      </dsp:txBody>
      <dsp:txXfrm>
        <a:off x="62808" y="1465345"/>
        <a:ext cx="11855859" cy="1161018"/>
      </dsp:txXfrm>
    </dsp:sp>
    <dsp:sp modelId="{848936B9-7416-4626-B0CF-0D77375EE860}">
      <dsp:nvSpPr>
        <dsp:cNvPr id="0" name=""/>
        <dsp:cNvSpPr/>
      </dsp:nvSpPr>
      <dsp:spPr>
        <a:xfrm>
          <a:off x="0" y="2755411"/>
          <a:ext cx="11981475" cy="1286634"/>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For Jung, our primitive past becomes the basis of the human psyche, directing and influencing present behaviour. Jung claimed to identify a large number of archetypes but paid special attention to four.</a:t>
          </a:r>
        </a:p>
      </dsp:txBody>
      <dsp:txXfrm>
        <a:off x="62808" y="2818219"/>
        <a:ext cx="11855859" cy="116101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AEC6E-7C37-4DCE-B170-49669630BBBE}">
      <dsp:nvSpPr>
        <dsp:cNvPr id="0" name=""/>
        <dsp:cNvSpPr/>
      </dsp:nvSpPr>
      <dsp:spPr>
        <a:xfrm>
          <a:off x="0" y="24084"/>
          <a:ext cx="7749308" cy="87516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t>Aside from the theories of the workings of the psyche, Jung also believed that people could be divided by their personality type. </a:t>
          </a:r>
        </a:p>
      </dsp:txBody>
      <dsp:txXfrm>
        <a:off x="42722" y="66806"/>
        <a:ext cx="7663864" cy="78971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1F63D-6BCD-47F7-930F-A6B2D4578F25}">
      <dsp:nvSpPr>
        <dsp:cNvPr id="0" name=""/>
        <dsp:cNvSpPr/>
      </dsp:nvSpPr>
      <dsp:spPr>
        <a:xfrm>
          <a:off x="7780" y="0"/>
          <a:ext cx="7959060" cy="4219903"/>
        </a:xfrm>
        <a:prstGeom prst="roundRect">
          <a:avLst>
            <a:gd name="adj" fmla="val 10000"/>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We all have these functions. We just have them in different proportions, you might say. </a:t>
          </a:r>
        </a:p>
        <a:p>
          <a:pPr marL="0" lvl="0" indent="0" algn="l" defTabSz="1022350" rtl="0">
            <a:lnSpc>
              <a:spcPct val="90000"/>
            </a:lnSpc>
            <a:spcBef>
              <a:spcPct val="0"/>
            </a:spcBef>
            <a:spcAft>
              <a:spcPct val="35000"/>
            </a:spcAft>
            <a:buNone/>
          </a:pPr>
          <a:r>
            <a:rPr lang="en-GB" sz="2300" kern="1200" dirty="0"/>
            <a:t>Each of us has a superior function, which we prefer and which is best developed in us, a secondary function, which we are aware of and use in support of our superior function, a tertiary function, which is only slightly less developed but not terribly conscious, and an inferior function, which is poorly developed and so unconscious that we might deny its existence in ourselves. </a:t>
          </a:r>
        </a:p>
        <a:p>
          <a:pPr marL="0" lvl="0" indent="0" algn="l" defTabSz="1022350" rtl="0">
            <a:lnSpc>
              <a:spcPct val="90000"/>
            </a:lnSpc>
            <a:spcBef>
              <a:spcPct val="0"/>
            </a:spcBef>
            <a:spcAft>
              <a:spcPct val="35000"/>
            </a:spcAft>
            <a:buNone/>
          </a:pPr>
          <a:r>
            <a:rPr lang="en-GB" sz="2300" kern="1200" dirty="0"/>
            <a:t>Most of us develop only one or two of the functions, but our goal should be to develop all four.</a:t>
          </a:r>
        </a:p>
      </dsp:txBody>
      <dsp:txXfrm>
        <a:off x="131377" y="123597"/>
        <a:ext cx="7711866" cy="3972709"/>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9F888-D717-477F-8CC4-0AE63AF5E2F5}">
      <dsp:nvSpPr>
        <dsp:cNvPr id="0" name=""/>
        <dsp:cNvSpPr/>
      </dsp:nvSpPr>
      <dsp:spPr>
        <a:xfrm>
          <a:off x="0" y="0"/>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20664C-A7BA-4D6E-A392-04A9E2388F77}">
      <dsp:nvSpPr>
        <dsp:cNvPr id="0" name=""/>
        <dsp:cNvSpPr/>
      </dsp:nvSpPr>
      <dsp:spPr>
        <a:xfrm>
          <a:off x="0" y="0"/>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Like participating in a variety of tasks. </a:t>
          </a:r>
        </a:p>
      </dsp:txBody>
      <dsp:txXfrm>
        <a:off x="0" y="0"/>
        <a:ext cx="7684654" cy="386948"/>
      </dsp:txXfrm>
    </dsp:sp>
    <dsp:sp modelId="{099B68AD-A2CC-414C-B1D3-987FB7E9599A}">
      <dsp:nvSpPr>
        <dsp:cNvPr id="0" name=""/>
        <dsp:cNvSpPr/>
      </dsp:nvSpPr>
      <dsp:spPr>
        <a:xfrm>
          <a:off x="0" y="386948"/>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EE78E3-6AD0-4B9A-A96A-FBB5345A88B4}">
      <dsp:nvSpPr>
        <dsp:cNvPr id="0" name=""/>
        <dsp:cNvSpPr/>
      </dsp:nvSpPr>
      <dsp:spPr>
        <a:xfrm>
          <a:off x="0" y="386948"/>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Are often impatient with long, slow jobs. </a:t>
          </a:r>
        </a:p>
      </dsp:txBody>
      <dsp:txXfrm>
        <a:off x="0" y="386948"/>
        <a:ext cx="7684654" cy="386948"/>
      </dsp:txXfrm>
    </dsp:sp>
    <dsp:sp modelId="{83097186-DC9D-4AD5-96A7-3D91CD0CB2F8}">
      <dsp:nvSpPr>
        <dsp:cNvPr id="0" name=""/>
        <dsp:cNvSpPr/>
      </dsp:nvSpPr>
      <dsp:spPr>
        <a:xfrm>
          <a:off x="0" y="773896"/>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3429AB-6540-46E5-9888-8BE59C0E7248}">
      <dsp:nvSpPr>
        <dsp:cNvPr id="0" name=""/>
        <dsp:cNvSpPr/>
      </dsp:nvSpPr>
      <dsp:spPr>
        <a:xfrm>
          <a:off x="0" y="773896"/>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Are interested in the activities of their work and in how other people do them. </a:t>
          </a:r>
        </a:p>
      </dsp:txBody>
      <dsp:txXfrm>
        <a:off x="0" y="773896"/>
        <a:ext cx="7684654" cy="386948"/>
      </dsp:txXfrm>
    </dsp:sp>
    <dsp:sp modelId="{B46712F3-DFFE-4865-8CEE-403241A80FC0}">
      <dsp:nvSpPr>
        <dsp:cNvPr id="0" name=""/>
        <dsp:cNvSpPr/>
      </dsp:nvSpPr>
      <dsp:spPr>
        <a:xfrm>
          <a:off x="0" y="1160844"/>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17BB91-D897-43E5-B7EA-438DEA357851}">
      <dsp:nvSpPr>
        <dsp:cNvPr id="0" name=""/>
        <dsp:cNvSpPr/>
      </dsp:nvSpPr>
      <dsp:spPr>
        <a:xfrm>
          <a:off x="0" y="1160844"/>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Act quickly, sometimes without thinking. </a:t>
          </a:r>
        </a:p>
      </dsp:txBody>
      <dsp:txXfrm>
        <a:off x="0" y="1160844"/>
        <a:ext cx="7684654" cy="386948"/>
      </dsp:txXfrm>
    </dsp:sp>
    <dsp:sp modelId="{BB65FD06-8CF2-4B9F-ABDE-649FA729BB21}">
      <dsp:nvSpPr>
        <dsp:cNvPr id="0" name=""/>
        <dsp:cNvSpPr/>
      </dsp:nvSpPr>
      <dsp:spPr>
        <a:xfrm>
          <a:off x="0" y="1547793"/>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8EAAB2-1878-4D36-BFB5-FD597FE45196}">
      <dsp:nvSpPr>
        <dsp:cNvPr id="0" name=""/>
        <dsp:cNvSpPr/>
      </dsp:nvSpPr>
      <dsp:spPr>
        <a:xfrm>
          <a:off x="0" y="1547793"/>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Find phone calls a welcome diversion when working on a task. </a:t>
          </a:r>
        </a:p>
      </dsp:txBody>
      <dsp:txXfrm>
        <a:off x="0" y="1547793"/>
        <a:ext cx="7684654" cy="386948"/>
      </dsp:txXfrm>
    </dsp:sp>
    <dsp:sp modelId="{6262051C-9F8D-428D-B1DA-2B8023FCFC3E}">
      <dsp:nvSpPr>
        <dsp:cNvPr id="0" name=""/>
        <dsp:cNvSpPr/>
      </dsp:nvSpPr>
      <dsp:spPr>
        <a:xfrm>
          <a:off x="0" y="1934741"/>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9C40A9-3E3B-47DD-A580-4B9FB482C20F}">
      <dsp:nvSpPr>
        <dsp:cNvPr id="0" name=""/>
        <dsp:cNvSpPr/>
      </dsp:nvSpPr>
      <dsp:spPr>
        <a:xfrm>
          <a:off x="0" y="1934741"/>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Develop ideas by discussing them with others</a:t>
          </a:r>
        </a:p>
      </dsp:txBody>
      <dsp:txXfrm>
        <a:off x="0" y="1934741"/>
        <a:ext cx="7684654" cy="386948"/>
      </dsp:txXfrm>
    </dsp:sp>
    <dsp:sp modelId="{A055E7B6-6346-40FD-B074-AC2B160E627E}">
      <dsp:nvSpPr>
        <dsp:cNvPr id="0" name=""/>
        <dsp:cNvSpPr/>
      </dsp:nvSpPr>
      <dsp:spPr>
        <a:xfrm>
          <a:off x="0" y="2321689"/>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60C495-80B6-4272-BE31-EE23581D6088}">
      <dsp:nvSpPr>
        <dsp:cNvPr id="0" name=""/>
        <dsp:cNvSpPr/>
      </dsp:nvSpPr>
      <dsp:spPr>
        <a:xfrm>
          <a:off x="0" y="2321689"/>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Like having people around and working on teams. </a:t>
          </a:r>
        </a:p>
      </dsp:txBody>
      <dsp:txXfrm>
        <a:off x="0" y="2321689"/>
        <a:ext cx="7684654" cy="386948"/>
      </dsp:txXfrm>
    </dsp:sp>
    <dsp:sp modelId="{0AE49196-7CEA-4E5C-ACA5-EEDD11489A47}">
      <dsp:nvSpPr>
        <dsp:cNvPr id="0" name=""/>
        <dsp:cNvSpPr/>
      </dsp:nvSpPr>
      <dsp:spPr>
        <a:xfrm>
          <a:off x="0" y="2708637"/>
          <a:ext cx="768465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C00059-C02F-43A7-83BA-84F0C836AAAB}">
      <dsp:nvSpPr>
        <dsp:cNvPr id="0" name=""/>
        <dsp:cNvSpPr/>
      </dsp:nvSpPr>
      <dsp:spPr>
        <a:xfrm>
          <a:off x="0" y="2708637"/>
          <a:ext cx="7684654" cy="38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endParaRPr lang="en-GB" sz="1700" kern="1200" dirty="0"/>
        </a:p>
      </dsp:txBody>
      <dsp:txXfrm>
        <a:off x="0" y="2708637"/>
        <a:ext cx="7684654" cy="38694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42F5F-3E28-4445-9CAB-90D33F8C075F}">
      <dsp:nvSpPr>
        <dsp:cNvPr id="0" name=""/>
        <dsp:cNvSpPr/>
      </dsp:nvSpPr>
      <dsp:spPr>
        <a:xfrm>
          <a:off x="0" y="398"/>
          <a:ext cx="78324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68F7DC-4A37-468D-856D-2E4DC9CCDA84}">
      <dsp:nvSpPr>
        <dsp:cNvPr id="0" name=""/>
        <dsp:cNvSpPr/>
      </dsp:nvSpPr>
      <dsp:spPr>
        <a:xfrm>
          <a:off x="0" y="398"/>
          <a:ext cx="7821975" cy="4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Like quiet and private space for concentration. </a:t>
          </a:r>
        </a:p>
      </dsp:txBody>
      <dsp:txXfrm>
        <a:off x="0" y="398"/>
        <a:ext cx="7821975" cy="466322"/>
      </dsp:txXfrm>
    </dsp:sp>
    <dsp:sp modelId="{C779F4D8-0361-456A-823D-6AB4F8F7C9B0}">
      <dsp:nvSpPr>
        <dsp:cNvPr id="0" name=""/>
        <dsp:cNvSpPr/>
      </dsp:nvSpPr>
      <dsp:spPr>
        <a:xfrm>
          <a:off x="0" y="466721"/>
          <a:ext cx="78324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4399A7-728C-4BF6-8BD5-87FAEEEDD757}">
      <dsp:nvSpPr>
        <dsp:cNvPr id="0" name=""/>
        <dsp:cNvSpPr/>
      </dsp:nvSpPr>
      <dsp:spPr>
        <a:xfrm>
          <a:off x="0" y="466721"/>
          <a:ext cx="7827383" cy="4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Tend to be comfortable working on one project for a long time without interruption. </a:t>
          </a:r>
        </a:p>
      </dsp:txBody>
      <dsp:txXfrm>
        <a:off x="0" y="466721"/>
        <a:ext cx="7827383" cy="466322"/>
      </dsp:txXfrm>
    </dsp:sp>
    <dsp:sp modelId="{95F018FC-F2BC-44E3-9EEE-3831B4161886}">
      <dsp:nvSpPr>
        <dsp:cNvPr id="0" name=""/>
        <dsp:cNvSpPr/>
      </dsp:nvSpPr>
      <dsp:spPr>
        <a:xfrm>
          <a:off x="0" y="933043"/>
          <a:ext cx="78324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9714E9-30CF-4B83-86AA-C42246BB3B8C}">
      <dsp:nvSpPr>
        <dsp:cNvPr id="0" name=""/>
        <dsp:cNvSpPr/>
      </dsp:nvSpPr>
      <dsp:spPr>
        <a:xfrm>
          <a:off x="0" y="933043"/>
          <a:ext cx="7824430" cy="4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Interested in the factors and/or ideas behind their work. </a:t>
          </a:r>
        </a:p>
      </dsp:txBody>
      <dsp:txXfrm>
        <a:off x="0" y="933043"/>
        <a:ext cx="7824430" cy="466322"/>
      </dsp:txXfrm>
    </dsp:sp>
    <dsp:sp modelId="{2402FFAD-223F-451A-9399-54C537EDE417}">
      <dsp:nvSpPr>
        <dsp:cNvPr id="0" name=""/>
        <dsp:cNvSpPr/>
      </dsp:nvSpPr>
      <dsp:spPr>
        <a:xfrm>
          <a:off x="0" y="1399366"/>
          <a:ext cx="78324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5E082F-E69C-4E61-947D-7233F552E292}">
      <dsp:nvSpPr>
        <dsp:cNvPr id="0" name=""/>
        <dsp:cNvSpPr/>
      </dsp:nvSpPr>
      <dsp:spPr>
        <a:xfrm>
          <a:off x="0" y="1399366"/>
          <a:ext cx="7830523" cy="4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Like to think before they act, sometimes will not act at all. </a:t>
          </a:r>
        </a:p>
      </dsp:txBody>
      <dsp:txXfrm>
        <a:off x="0" y="1399366"/>
        <a:ext cx="7830523" cy="466322"/>
      </dsp:txXfrm>
    </dsp:sp>
    <dsp:sp modelId="{70A65C52-1C36-4C6B-BCAD-28871E88942B}">
      <dsp:nvSpPr>
        <dsp:cNvPr id="0" name=""/>
        <dsp:cNvSpPr/>
      </dsp:nvSpPr>
      <dsp:spPr>
        <a:xfrm>
          <a:off x="0" y="1865688"/>
          <a:ext cx="78324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F24BE7-F2B6-4AD1-ACA8-2784360B0374}">
      <dsp:nvSpPr>
        <dsp:cNvPr id="0" name=""/>
        <dsp:cNvSpPr/>
      </dsp:nvSpPr>
      <dsp:spPr>
        <a:xfrm>
          <a:off x="0" y="1865688"/>
          <a:ext cx="7829326" cy="4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Find phone calls intrusive when concentrating on a task. </a:t>
          </a:r>
        </a:p>
      </dsp:txBody>
      <dsp:txXfrm>
        <a:off x="0" y="1865688"/>
        <a:ext cx="7829326" cy="466322"/>
      </dsp:txXfrm>
    </dsp:sp>
    <dsp:sp modelId="{74FC8322-D600-4FB7-9382-3EA39657A231}">
      <dsp:nvSpPr>
        <dsp:cNvPr id="0" name=""/>
        <dsp:cNvSpPr/>
      </dsp:nvSpPr>
      <dsp:spPr>
        <a:xfrm>
          <a:off x="0" y="2332011"/>
          <a:ext cx="78324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59583-4B04-43AF-96AB-12DA28F2DC0E}">
      <dsp:nvSpPr>
        <dsp:cNvPr id="0" name=""/>
        <dsp:cNvSpPr/>
      </dsp:nvSpPr>
      <dsp:spPr>
        <a:xfrm>
          <a:off x="0" y="2332011"/>
          <a:ext cx="7830632" cy="4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Develop ideas alone through reflection</a:t>
          </a:r>
        </a:p>
      </dsp:txBody>
      <dsp:txXfrm>
        <a:off x="0" y="2332011"/>
        <a:ext cx="7830632" cy="466322"/>
      </dsp:txXfrm>
    </dsp:sp>
    <dsp:sp modelId="{D7D52758-40B4-40E0-95CB-CB5F7393D73F}">
      <dsp:nvSpPr>
        <dsp:cNvPr id="0" name=""/>
        <dsp:cNvSpPr/>
      </dsp:nvSpPr>
      <dsp:spPr>
        <a:xfrm>
          <a:off x="0" y="2798333"/>
          <a:ext cx="78324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875EA1-38F6-4EAB-BA36-851162D08C3E}">
      <dsp:nvSpPr>
        <dsp:cNvPr id="0" name=""/>
        <dsp:cNvSpPr/>
      </dsp:nvSpPr>
      <dsp:spPr>
        <a:xfrm>
          <a:off x="0" y="2798333"/>
          <a:ext cx="7832436" cy="4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Like working by themselves or occasionally in small groups. </a:t>
          </a:r>
        </a:p>
      </dsp:txBody>
      <dsp:txXfrm>
        <a:off x="0" y="2798333"/>
        <a:ext cx="7832436" cy="46632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A780A-C298-4350-A2DC-C15E6CA34568}">
      <dsp:nvSpPr>
        <dsp:cNvPr id="0" name=""/>
        <dsp:cNvSpPr/>
      </dsp:nvSpPr>
      <dsp:spPr>
        <a:xfrm>
          <a:off x="0" y="343"/>
          <a:ext cx="74168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855A2-79FB-4058-9738-07573B0D8159}">
      <dsp:nvSpPr>
        <dsp:cNvPr id="0" name=""/>
        <dsp:cNvSpPr/>
      </dsp:nvSpPr>
      <dsp:spPr>
        <a:xfrm>
          <a:off x="0" y="343"/>
          <a:ext cx="7416800" cy="40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Like using experience and standard ways to solve problems. </a:t>
          </a:r>
        </a:p>
      </dsp:txBody>
      <dsp:txXfrm>
        <a:off x="0" y="343"/>
        <a:ext cx="7416800" cy="401312"/>
      </dsp:txXfrm>
    </dsp:sp>
    <dsp:sp modelId="{FAED6705-A0EC-49F6-A634-F7BB9B7F3A34}">
      <dsp:nvSpPr>
        <dsp:cNvPr id="0" name=""/>
        <dsp:cNvSpPr/>
      </dsp:nvSpPr>
      <dsp:spPr>
        <a:xfrm>
          <a:off x="0" y="401655"/>
          <a:ext cx="74168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B276C-BCC0-4F33-8A4E-C080D9D9A2D1}">
      <dsp:nvSpPr>
        <dsp:cNvPr id="0" name=""/>
        <dsp:cNvSpPr/>
      </dsp:nvSpPr>
      <dsp:spPr>
        <a:xfrm>
          <a:off x="0" y="401655"/>
          <a:ext cx="7416800" cy="40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Enjoy applying skills already perfected. </a:t>
          </a:r>
        </a:p>
      </dsp:txBody>
      <dsp:txXfrm>
        <a:off x="0" y="401655"/>
        <a:ext cx="7416800" cy="401312"/>
      </dsp:txXfrm>
    </dsp:sp>
    <dsp:sp modelId="{FE31978A-76D3-48CF-B5B1-92710D7C74DA}">
      <dsp:nvSpPr>
        <dsp:cNvPr id="0" name=""/>
        <dsp:cNvSpPr/>
      </dsp:nvSpPr>
      <dsp:spPr>
        <a:xfrm>
          <a:off x="0" y="802967"/>
          <a:ext cx="74168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D2DCC0-48D9-47A0-B459-917481DF6050}">
      <dsp:nvSpPr>
        <dsp:cNvPr id="0" name=""/>
        <dsp:cNvSpPr/>
      </dsp:nvSpPr>
      <dsp:spPr>
        <a:xfrm>
          <a:off x="0" y="802967"/>
          <a:ext cx="7416800" cy="40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Seldom make errors of fact, but may ignore inspirations. </a:t>
          </a:r>
        </a:p>
      </dsp:txBody>
      <dsp:txXfrm>
        <a:off x="0" y="802967"/>
        <a:ext cx="7416800" cy="401312"/>
      </dsp:txXfrm>
    </dsp:sp>
    <dsp:sp modelId="{18A79543-2583-47A2-875D-0047A6FAD580}">
      <dsp:nvSpPr>
        <dsp:cNvPr id="0" name=""/>
        <dsp:cNvSpPr/>
      </dsp:nvSpPr>
      <dsp:spPr>
        <a:xfrm>
          <a:off x="0" y="1204280"/>
          <a:ext cx="74168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8EC56B-37AD-4354-8A2D-DE0AF3395473}">
      <dsp:nvSpPr>
        <dsp:cNvPr id="0" name=""/>
        <dsp:cNvSpPr/>
      </dsp:nvSpPr>
      <dsp:spPr>
        <a:xfrm>
          <a:off x="0" y="1204280"/>
          <a:ext cx="7416800" cy="40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Like to do things with a practical bent. </a:t>
          </a:r>
        </a:p>
      </dsp:txBody>
      <dsp:txXfrm>
        <a:off x="0" y="1204280"/>
        <a:ext cx="7416800" cy="401312"/>
      </dsp:txXfrm>
    </dsp:sp>
    <dsp:sp modelId="{9363B3F0-71DF-4D42-8D0C-DF3C124417F6}">
      <dsp:nvSpPr>
        <dsp:cNvPr id="0" name=""/>
        <dsp:cNvSpPr/>
      </dsp:nvSpPr>
      <dsp:spPr>
        <a:xfrm>
          <a:off x="0" y="1605592"/>
          <a:ext cx="74168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C0D960-6095-4E72-B458-C247623C3264}">
      <dsp:nvSpPr>
        <dsp:cNvPr id="0" name=""/>
        <dsp:cNvSpPr/>
      </dsp:nvSpPr>
      <dsp:spPr>
        <a:xfrm>
          <a:off x="0" y="1605592"/>
          <a:ext cx="7416800" cy="40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Like to present the details of their work first</a:t>
          </a:r>
        </a:p>
      </dsp:txBody>
      <dsp:txXfrm>
        <a:off x="0" y="1605592"/>
        <a:ext cx="7416800" cy="401312"/>
      </dsp:txXfrm>
    </dsp:sp>
    <dsp:sp modelId="{1CD29590-721F-40A8-9AA5-51DC1F07FA41}">
      <dsp:nvSpPr>
        <dsp:cNvPr id="0" name=""/>
        <dsp:cNvSpPr/>
      </dsp:nvSpPr>
      <dsp:spPr>
        <a:xfrm>
          <a:off x="0" y="2006905"/>
          <a:ext cx="74168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F08527-9269-4282-88EF-1A111B2881ED}">
      <dsp:nvSpPr>
        <dsp:cNvPr id="0" name=""/>
        <dsp:cNvSpPr/>
      </dsp:nvSpPr>
      <dsp:spPr>
        <a:xfrm>
          <a:off x="0" y="2006905"/>
          <a:ext cx="7416800" cy="40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Prefer continuation of what is, with fine tuning. </a:t>
          </a:r>
        </a:p>
      </dsp:txBody>
      <dsp:txXfrm>
        <a:off x="0" y="2006905"/>
        <a:ext cx="7416800" cy="401312"/>
      </dsp:txXfrm>
    </dsp:sp>
    <dsp:sp modelId="{9E6DDE66-5451-4E8E-826B-1FC5377C64E1}">
      <dsp:nvSpPr>
        <dsp:cNvPr id="0" name=""/>
        <dsp:cNvSpPr/>
      </dsp:nvSpPr>
      <dsp:spPr>
        <a:xfrm>
          <a:off x="0" y="2408217"/>
          <a:ext cx="74168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5F22CD-6366-427A-ABE4-032EE54F9A57}">
      <dsp:nvSpPr>
        <dsp:cNvPr id="0" name=""/>
        <dsp:cNvSpPr/>
      </dsp:nvSpPr>
      <dsp:spPr>
        <a:xfrm>
          <a:off x="0" y="2408217"/>
          <a:ext cx="7416800" cy="40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Proceed step by step accurately estimating the time needed. </a:t>
          </a:r>
        </a:p>
      </dsp:txBody>
      <dsp:txXfrm>
        <a:off x="0" y="2408217"/>
        <a:ext cx="7416800" cy="40131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5836A-38FD-4883-AB7F-3897F54CEAF0}">
      <dsp:nvSpPr>
        <dsp:cNvPr id="0" name=""/>
        <dsp:cNvSpPr/>
      </dsp:nvSpPr>
      <dsp:spPr>
        <a:xfrm>
          <a:off x="0" y="333"/>
          <a:ext cx="74906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EE9D4C-194F-42E7-A472-8207401137A3}">
      <dsp:nvSpPr>
        <dsp:cNvPr id="0" name=""/>
        <dsp:cNvSpPr/>
      </dsp:nvSpPr>
      <dsp:spPr>
        <a:xfrm>
          <a:off x="0" y="333"/>
          <a:ext cx="7490691" cy="390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Like solving new, complex problems. </a:t>
          </a:r>
        </a:p>
      </dsp:txBody>
      <dsp:txXfrm>
        <a:off x="0" y="333"/>
        <a:ext cx="7490691" cy="390759"/>
      </dsp:txXfrm>
    </dsp:sp>
    <dsp:sp modelId="{8AEEAA67-7200-4F3D-B5D4-2A69A528CA88}">
      <dsp:nvSpPr>
        <dsp:cNvPr id="0" name=""/>
        <dsp:cNvSpPr/>
      </dsp:nvSpPr>
      <dsp:spPr>
        <a:xfrm>
          <a:off x="0" y="391093"/>
          <a:ext cx="74906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FCBA9-195D-4799-8AFB-8A688DABB62C}">
      <dsp:nvSpPr>
        <dsp:cNvPr id="0" name=""/>
        <dsp:cNvSpPr/>
      </dsp:nvSpPr>
      <dsp:spPr>
        <a:xfrm>
          <a:off x="0" y="391093"/>
          <a:ext cx="7490691" cy="390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Enjoy the challenge of learning something new. </a:t>
          </a:r>
        </a:p>
      </dsp:txBody>
      <dsp:txXfrm>
        <a:off x="0" y="391093"/>
        <a:ext cx="7490691" cy="390759"/>
      </dsp:txXfrm>
    </dsp:sp>
    <dsp:sp modelId="{6B19A5A2-A410-4096-823D-10AC7B08D787}">
      <dsp:nvSpPr>
        <dsp:cNvPr id="0" name=""/>
        <dsp:cNvSpPr/>
      </dsp:nvSpPr>
      <dsp:spPr>
        <a:xfrm>
          <a:off x="0" y="781852"/>
          <a:ext cx="74906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DD6DFE-FDF8-4130-B74E-559F445C0912}">
      <dsp:nvSpPr>
        <dsp:cNvPr id="0" name=""/>
        <dsp:cNvSpPr/>
      </dsp:nvSpPr>
      <dsp:spPr>
        <a:xfrm>
          <a:off x="0" y="781852"/>
          <a:ext cx="7490691" cy="390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Seldom ignore insights but may overlook facts. </a:t>
          </a:r>
        </a:p>
      </dsp:txBody>
      <dsp:txXfrm>
        <a:off x="0" y="781852"/>
        <a:ext cx="7490691" cy="390759"/>
      </dsp:txXfrm>
    </dsp:sp>
    <dsp:sp modelId="{6B365FC3-D886-466C-8120-3951CD991576}">
      <dsp:nvSpPr>
        <dsp:cNvPr id="0" name=""/>
        <dsp:cNvSpPr/>
      </dsp:nvSpPr>
      <dsp:spPr>
        <a:xfrm>
          <a:off x="0" y="1172611"/>
          <a:ext cx="74906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D1069A-5146-4B98-8DAB-9783D626801C}">
      <dsp:nvSpPr>
        <dsp:cNvPr id="0" name=""/>
        <dsp:cNvSpPr/>
      </dsp:nvSpPr>
      <dsp:spPr>
        <a:xfrm>
          <a:off x="0" y="1172611"/>
          <a:ext cx="7490691" cy="390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Like to do things with an innovative bent. </a:t>
          </a:r>
        </a:p>
      </dsp:txBody>
      <dsp:txXfrm>
        <a:off x="0" y="1172611"/>
        <a:ext cx="7490691" cy="390759"/>
      </dsp:txXfrm>
    </dsp:sp>
    <dsp:sp modelId="{6100291C-FB6B-4EB4-B851-E7C5B889E78F}">
      <dsp:nvSpPr>
        <dsp:cNvPr id="0" name=""/>
        <dsp:cNvSpPr/>
      </dsp:nvSpPr>
      <dsp:spPr>
        <a:xfrm>
          <a:off x="0" y="1563370"/>
          <a:ext cx="74906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38EBCC-D96B-493A-86A0-26B3D691042E}">
      <dsp:nvSpPr>
        <dsp:cNvPr id="0" name=""/>
        <dsp:cNvSpPr/>
      </dsp:nvSpPr>
      <dsp:spPr>
        <a:xfrm>
          <a:off x="0" y="1563370"/>
          <a:ext cx="7490691" cy="390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Like to present an overview of the work first. </a:t>
          </a:r>
        </a:p>
      </dsp:txBody>
      <dsp:txXfrm>
        <a:off x="0" y="1563370"/>
        <a:ext cx="7490691" cy="390759"/>
      </dsp:txXfrm>
    </dsp:sp>
    <dsp:sp modelId="{CB2D1F5A-1C99-4352-A9F1-0FF49A867BDA}">
      <dsp:nvSpPr>
        <dsp:cNvPr id="0" name=""/>
        <dsp:cNvSpPr/>
      </dsp:nvSpPr>
      <dsp:spPr>
        <a:xfrm>
          <a:off x="0" y="1954129"/>
          <a:ext cx="74906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1EF418-10E0-478F-9D5B-0720D6971A82}">
      <dsp:nvSpPr>
        <dsp:cNvPr id="0" name=""/>
        <dsp:cNvSpPr/>
      </dsp:nvSpPr>
      <dsp:spPr>
        <a:xfrm>
          <a:off x="0" y="1954129"/>
          <a:ext cx="7490691" cy="390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Prefer changes, sometimes radical, to continuation of what is. </a:t>
          </a:r>
        </a:p>
      </dsp:txBody>
      <dsp:txXfrm>
        <a:off x="0" y="1954129"/>
        <a:ext cx="7490691" cy="390759"/>
      </dsp:txXfrm>
    </dsp:sp>
    <dsp:sp modelId="{5D113A49-5B8F-4E70-B0B6-231B555CB206}">
      <dsp:nvSpPr>
        <dsp:cNvPr id="0" name=""/>
        <dsp:cNvSpPr/>
      </dsp:nvSpPr>
      <dsp:spPr>
        <a:xfrm>
          <a:off x="0" y="2344888"/>
          <a:ext cx="749069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D1B43-61C3-4C79-990C-EB3FABF1FB62}">
      <dsp:nvSpPr>
        <dsp:cNvPr id="0" name=""/>
        <dsp:cNvSpPr/>
      </dsp:nvSpPr>
      <dsp:spPr>
        <a:xfrm>
          <a:off x="0" y="2344888"/>
          <a:ext cx="7490691" cy="390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Proceed in burst of energy following their inspiration. </a:t>
          </a:r>
        </a:p>
      </dsp:txBody>
      <dsp:txXfrm>
        <a:off x="0" y="2344888"/>
        <a:ext cx="7490691" cy="390759"/>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6926C-FE3A-44EB-8CF1-D38A77F9E95B}">
      <dsp:nvSpPr>
        <dsp:cNvPr id="0" name=""/>
        <dsp:cNvSpPr/>
      </dsp:nvSpPr>
      <dsp:spPr>
        <a:xfrm>
          <a:off x="0" y="378"/>
          <a:ext cx="780472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6F2732-B4E5-43BA-B715-0F6ACA5E6790}">
      <dsp:nvSpPr>
        <dsp:cNvPr id="0" name=""/>
        <dsp:cNvSpPr/>
      </dsp:nvSpPr>
      <dsp:spPr>
        <a:xfrm>
          <a:off x="0" y="378"/>
          <a:ext cx="7804726" cy="443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Using logical analysis to reach conclusion. </a:t>
          </a:r>
        </a:p>
      </dsp:txBody>
      <dsp:txXfrm>
        <a:off x="0" y="378"/>
        <a:ext cx="7804726" cy="443237"/>
      </dsp:txXfrm>
    </dsp:sp>
    <dsp:sp modelId="{DBCD9C7E-58D8-4F82-B9CD-FAD2D072982C}">
      <dsp:nvSpPr>
        <dsp:cNvPr id="0" name=""/>
        <dsp:cNvSpPr/>
      </dsp:nvSpPr>
      <dsp:spPr>
        <a:xfrm>
          <a:off x="0" y="443616"/>
          <a:ext cx="780472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FBDE4B-1031-48FB-A62B-C2CD3EC0F28E}">
      <dsp:nvSpPr>
        <dsp:cNvPr id="0" name=""/>
        <dsp:cNvSpPr/>
      </dsp:nvSpPr>
      <dsp:spPr>
        <a:xfrm>
          <a:off x="0" y="443616"/>
          <a:ext cx="7804726" cy="443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Can work without harmony, concentrating instead on the task. </a:t>
          </a:r>
        </a:p>
      </dsp:txBody>
      <dsp:txXfrm>
        <a:off x="0" y="443616"/>
        <a:ext cx="7804726" cy="443237"/>
      </dsp:txXfrm>
    </dsp:sp>
    <dsp:sp modelId="{3BCD8776-35BE-4542-911B-F99538F8FFFD}">
      <dsp:nvSpPr>
        <dsp:cNvPr id="0" name=""/>
        <dsp:cNvSpPr/>
      </dsp:nvSpPr>
      <dsp:spPr>
        <a:xfrm>
          <a:off x="0" y="886853"/>
          <a:ext cx="780472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FC69E-E9A0-4BD7-A286-F7EA460CDB7E}">
      <dsp:nvSpPr>
        <dsp:cNvPr id="0" name=""/>
        <dsp:cNvSpPr/>
      </dsp:nvSpPr>
      <dsp:spPr>
        <a:xfrm>
          <a:off x="0" y="886853"/>
          <a:ext cx="7804726" cy="443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Upset people inadvertently by overlooking their emotions. </a:t>
          </a:r>
        </a:p>
      </dsp:txBody>
      <dsp:txXfrm>
        <a:off x="0" y="886853"/>
        <a:ext cx="7804726" cy="443237"/>
      </dsp:txXfrm>
    </dsp:sp>
    <dsp:sp modelId="{17E5E787-370F-4A7E-B1DE-728FD58E11EF}">
      <dsp:nvSpPr>
        <dsp:cNvPr id="0" name=""/>
        <dsp:cNvSpPr/>
      </dsp:nvSpPr>
      <dsp:spPr>
        <a:xfrm>
          <a:off x="0" y="1330090"/>
          <a:ext cx="780472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0BA3CF-D7DA-4B9E-8473-8CAF9F0414DA}">
      <dsp:nvSpPr>
        <dsp:cNvPr id="0" name=""/>
        <dsp:cNvSpPr/>
      </dsp:nvSpPr>
      <dsp:spPr>
        <a:xfrm>
          <a:off x="0" y="1330090"/>
          <a:ext cx="7804726" cy="443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Decide impersonally, sometimes paying insufficient attentions to people’s wishes. </a:t>
          </a:r>
        </a:p>
      </dsp:txBody>
      <dsp:txXfrm>
        <a:off x="0" y="1330090"/>
        <a:ext cx="7804726" cy="443237"/>
      </dsp:txXfrm>
    </dsp:sp>
    <dsp:sp modelId="{CF1E0545-1650-484B-945A-EFC9ED69B325}">
      <dsp:nvSpPr>
        <dsp:cNvPr id="0" name=""/>
        <dsp:cNvSpPr/>
      </dsp:nvSpPr>
      <dsp:spPr>
        <a:xfrm>
          <a:off x="0" y="1773327"/>
          <a:ext cx="780472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41BBAE-D291-4E9E-BE49-118167E3EC3E}">
      <dsp:nvSpPr>
        <dsp:cNvPr id="0" name=""/>
        <dsp:cNvSpPr/>
      </dsp:nvSpPr>
      <dsp:spPr>
        <a:xfrm>
          <a:off x="0" y="1773327"/>
          <a:ext cx="7804726" cy="443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Tend to be firm minded and ready to offer critique. </a:t>
          </a:r>
        </a:p>
      </dsp:txBody>
      <dsp:txXfrm>
        <a:off x="0" y="1773327"/>
        <a:ext cx="7804726" cy="443237"/>
      </dsp:txXfrm>
    </dsp:sp>
    <dsp:sp modelId="{0A678744-A091-4FB9-B695-51AFC876F73B}">
      <dsp:nvSpPr>
        <dsp:cNvPr id="0" name=""/>
        <dsp:cNvSpPr/>
      </dsp:nvSpPr>
      <dsp:spPr>
        <a:xfrm>
          <a:off x="0" y="2216564"/>
          <a:ext cx="780472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CED4C7-E7B6-4463-9EDF-1ADBEE35B29B}">
      <dsp:nvSpPr>
        <dsp:cNvPr id="0" name=""/>
        <dsp:cNvSpPr/>
      </dsp:nvSpPr>
      <dsp:spPr>
        <a:xfrm>
          <a:off x="0" y="2216564"/>
          <a:ext cx="7804726" cy="443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Look at the principles involved in the situation. </a:t>
          </a:r>
        </a:p>
      </dsp:txBody>
      <dsp:txXfrm>
        <a:off x="0" y="2216564"/>
        <a:ext cx="7804726" cy="443237"/>
      </dsp:txXfrm>
    </dsp:sp>
    <dsp:sp modelId="{0E30AB1E-BBA0-43EA-8960-701090E37B07}">
      <dsp:nvSpPr>
        <dsp:cNvPr id="0" name=""/>
        <dsp:cNvSpPr/>
      </dsp:nvSpPr>
      <dsp:spPr>
        <a:xfrm>
          <a:off x="0" y="2659801"/>
          <a:ext cx="780472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38B26-D6C3-4B71-BF3F-3F3F9D02DB3D}">
      <dsp:nvSpPr>
        <dsp:cNvPr id="0" name=""/>
        <dsp:cNvSpPr/>
      </dsp:nvSpPr>
      <dsp:spPr>
        <a:xfrm>
          <a:off x="0" y="2659801"/>
          <a:ext cx="7804726" cy="443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Want recognition after task requirements are met or exceeded. </a:t>
          </a:r>
        </a:p>
      </dsp:txBody>
      <dsp:txXfrm>
        <a:off x="0" y="2659801"/>
        <a:ext cx="7804726" cy="443237"/>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C3414-B77A-49C3-ADEC-A89799312D78}">
      <dsp:nvSpPr>
        <dsp:cNvPr id="0" name=""/>
        <dsp:cNvSpPr/>
      </dsp:nvSpPr>
      <dsp:spPr>
        <a:xfrm>
          <a:off x="0" y="350"/>
          <a:ext cx="764770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3A3709-2180-4050-AEF8-069938E6A03E}">
      <dsp:nvSpPr>
        <dsp:cNvPr id="0" name=""/>
        <dsp:cNvSpPr/>
      </dsp:nvSpPr>
      <dsp:spPr>
        <a:xfrm>
          <a:off x="0" y="350"/>
          <a:ext cx="7647708" cy="41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Use values to reach conclusion. </a:t>
          </a:r>
        </a:p>
      </dsp:txBody>
      <dsp:txXfrm>
        <a:off x="0" y="350"/>
        <a:ext cx="7647708" cy="410258"/>
      </dsp:txXfrm>
    </dsp:sp>
    <dsp:sp modelId="{A096BA7C-DAD7-4AC5-9154-801D302DFB19}">
      <dsp:nvSpPr>
        <dsp:cNvPr id="0" name=""/>
        <dsp:cNvSpPr/>
      </dsp:nvSpPr>
      <dsp:spPr>
        <a:xfrm>
          <a:off x="0" y="410608"/>
          <a:ext cx="764770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C9C354-72AE-40AB-BFA0-C07FA0ECF65B}">
      <dsp:nvSpPr>
        <dsp:cNvPr id="0" name=""/>
        <dsp:cNvSpPr/>
      </dsp:nvSpPr>
      <dsp:spPr>
        <a:xfrm>
          <a:off x="0" y="410608"/>
          <a:ext cx="7647708" cy="41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Work best in harmony with others, concentrating on the people.</a:t>
          </a:r>
        </a:p>
      </dsp:txBody>
      <dsp:txXfrm>
        <a:off x="0" y="410608"/>
        <a:ext cx="7647708" cy="410258"/>
      </dsp:txXfrm>
    </dsp:sp>
    <dsp:sp modelId="{9976BFB9-7E1F-44C5-88BB-DF93DA332063}">
      <dsp:nvSpPr>
        <dsp:cNvPr id="0" name=""/>
        <dsp:cNvSpPr/>
      </dsp:nvSpPr>
      <dsp:spPr>
        <a:xfrm>
          <a:off x="0" y="820866"/>
          <a:ext cx="764770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E9F7C2-CE4B-495B-ACF6-F56A77C51E73}">
      <dsp:nvSpPr>
        <dsp:cNvPr id="0" name=""/>
        <dsp:cNvSpPr/>
      </dsp:nvSpPr>
      <dsp:spPr>
        <a:xfrm>
          <a:off x="0" y="820866"/>
          <a:ext cx="7647708" cy="41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Enjoy meeting people’s needs even in small matters. </a:t>
          </a:r>
        </a:p>
      </dsp:txBody>
      <dsp:txXfrm>
        <a:off x="0" y="820866"/>
        <a:ext cx="7647708" cy="410258"/>
      </dsp:txXfrm>
    </dsp:sp>
    <dsp:sp modelId="{D7069059-859D-4C28-8225-9AAAF3B840D0}">
      <dsp:nvSpPr>
        <dsp:cNvPr id="0" name=""/>
        <dsp:cNvSpPr/>
      </dsp:nvSpPr>
      <dsp:spPr>
        <a:xfrm>
          <a:off x="0" y="1231124"/>
          <a:ext cx="764770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45B884-166F-401B-B191-4C744F3DF475}">
      <dsp:nvSpPr>
        <dsp:cNvPr id="0" name=""/>
        <dsp:cNvSpPr/>
      </dsp:nvSpPr>
      <dsp:spPr>
        <a:xfrm>
          <a:off x="0" y="1231124"/>
          <a:ext cx="7647708" cy="41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Let decision be influenced by their own and other people’s likes and dislikes. </a:t>
          </a:r>
        </a:p>
      </dsp:txBody>
      <dsp:txXfrm>
        <a:off x="0" y="1231124"/>
        <a:ext cx="7647708" cy="410258"/>
      </dsp:txXfrm>
    </dsp:sp>
    <dsp:sp modelId="{22BA512E-256D-4351-AA45-16CD29427B6F}">
      <dsp:nvSpPr>
        <dsp:cNvPr id="0" name=""/>
        <dsp:cNvSpPr/>
      </dsp:nvSpPr>
      <dsp:spPr>
        <a:xfrm>
          <a:off x="0" y="1641383"/>
          <a:ext cx="764770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2B4DF7-8A83-4D2A-B439-B4C0DCC9B49F}">
      <dsp:nvSpPr>
        <dsp:cNvPr id="0" name=""/>
        <dsp:cNvSpPr/>
      </dsp:nvSpPr>
      <dsp:spPr>
        <a:xfrm>
          <a:off x="0" y="1641383"/>
          <a:ext cx="7647708" cy="41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Are sympathetic and dislike, even avoid, telling people unpleasant things. </a:t>
          </a:r>
        </a:p>
      </dsp:txBody>
      <dsp:txXfrm>
        <a:off x="0" y="1641383"/>
        <a:ext cx="7647708" cy="410258"/>
      </dsp:txXfrm>
    </dsp:sp>
    <dsp:sp modelId="{D35CDB77-8547-4884-9FF0-787EE9226C88}">
      <dsp:nvSpPr>
        <dsp:cNvPr id="0" name=""/>
        <dsp:cNvSpPr/>
      </dsp:nvSpPr>
      <dsp:spPr>
        <a:xfrm>
          <a:off x="0" y="2051641"/>
          <a:ext cx="764770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F335DD-278F-4E83-B8BD-987A215AB7CA}">
      <dsp:nvSpPr>
        <dsp:cNvPr id="0" name=""/>
        <dsp:cNvSpPr/>
      </dsp:nvSpPr>
      <dsp:spPr>
        <a:xfrm>
          <a:off x="0" y="2051641"/>
          <a:ext cx="7647708" cy="41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Look at the underlying values in situation. </a:t>
          </a:r>
        </a:p>
      </dsp:txBody>
      <dsp:txXfrm>
        <a:off x="0" y="2051641"/>
        <a:ext cx="7647708" cy="410258"/>
      </dsp:txXfrm>
    </dsp:sp>
    <dsp:sp modelId="{BFA887E5-1B14-44C7-B3E6-152F1D2987F7}">
      <dsp:nvSpPr>
        <dsp:cNvPr id="0" name=""/>
        <dsp:cNvSpPr/>
      </dsp:nvSpPr>
      <dsp:spPr>
        <a:xfrm>
          <a:off x="0" y="2461899"/>
          <a:ext cx="764770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516DC-A7A4-44F2-868A-9983341682D0}">
      <dsp:nvSpPr>
        <dsp:cNvPr id="0" name=""/>
        <dsp:cNvSpPr/>
      </dsp:nvSpPr>
      <dsp:spPr>
        <a:xfrm>
          <a:off x="0" y="2461899"/>
          <a:ext cx="7647708" cy="41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Want appreciation throughout the process of working on a task. </a:t>
          </a:r>
        </a:p>
      </dsp:txBody>
      <dsp:txXfrm>
        <a:off x="0" y="2461899"/>
        <a:ext cx="7647708" cy="41025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59863-3436-4574-B4B2-AD399768AD4C}">
      <dsp:nvSpPr>
        <dsp:cNvPr id="0" name=""/>
        <dsp:cNvSpPr/>
      </dsp:nvSpPr>
      <dsp:spPr>
        <a:xfrm>
          <a:off x="0" y="359"/>
          <a:ext cx="785091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17340F-2BCB-435C-A5F6-24167D3594CB}">
      <dsp:nvSpPr>
        <dsp:cNvPr id="0" name=""/>
        <dsp:cNvSpPr/>
      </dsp:nvSpPr>
      <dsp:spPr>
        <a:xfrm>
          <a:off x="0" y="359"/>
          <a:ext cx="7850910" cy="42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Work best when they can plan their work and work their plan. </a:t>
          </a:r>
        </a:p>
      </dsp:txBody>
      <dsp:txXfrm>
        <a:off x="0" y="359"/>
        <a:ext cx="7850910" cy="421080"/>
      </dsp:txXfrm>
    </dsp:sp>
    <dsp:sp modelId="{C909EBCC-AC02-4448-B83C-B43A0A6E08F2}">
      <dsp:nvSpPr>
        <dsp:cNvPr id="0" name=""/>
        <dsp:cNvSpPr/>
      </dsp:nvSpPr>
      <dsp:spPr>
        <a:xfrm>
          <a:off x="0" y="421439"/>
          <a:ext cx="785091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BCCB30-6892-44FA-8165-BC29B1BB4636}">
      <dsp:nvSpPr>
        <dsp:cNvPr id="0" name=""/>
        <dsp:cNvSpPr/>
      </dsp:nvSpPr>
      <dsp:spPr>
        <a:xfrm>
          <a:off x="0" y="421439"/>
          <a:ext cx="7850910" cy="42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Enjoy organisation and finishing tasks. </a:t>
          </a:r>
        </a:p>
      </dsp:txBody>
      <dsp:txXfrm>
        <a:off x="0" y="421439"/>
        <a:ext cx="7850910" cy="421080"/>
      </dsp:txXfrm>
    </dsp:sp>
    <dsp:sp modelId="{7FA95119-7265-4CCD-957B-66D28E762055}">
      <dsp:nvSpPr>
        <dsp:cNvPr id="0" name=""/>
        <dsp:cNvSpPr/>
      </dsp:nvSpPr>
      <dsp:spPr>
        <a:xfrm>
          <a:off x="0" y="842519"/>
          <a:ext cx="785091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07CCB8-14CF-4A71-9D1A-643FFECFEEAD}">
      <dsp:nvSpPr>
        <dsp:cNvPr id="0" name=""/>
        <dsp:cNvSpPr/>
      </dsp:nvSpPr>
      <dsp:spPr>
        <a:xfrm>
          <a:off x="0" y="842519"/>
          <a:ext cx="7850910" cy="42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Keep the focus on what needs to be completed ignoring other things that come up. </a:t>
          </a:r>
        </a:p>
      </dsp:txBody>
      <dsp:txXfrm>
        <a:off x="0" y="842519"/>
        <a:ext cx="7850910" cy="421080"/>
      </dsp:txXfrm>
    </dsp:sp>
    <dsp:sp modelId="{575075F3-338F-43DD-8513-46055D59CA01}">
      <dsp:nvSpPr>
        <dsp:cNvPr id="0" name=""/>
        <dsp:cNvSpPr/>
      </dsp:nvSpPr>
      <dsp:spPr>
        <a:xfrm>
          <a:off x="0" y="1263599"/>
          <a:ext cx="785091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14A15A-8D2A-4511-AFB2-458C122708EC}">
      <dsp:nvSpPr>
        <dsp:cNvPr id="0" name=""/>
        <dsp:cNvSpPr/>
      </dsp:nvSpPr>
      <dsp:spPr>
        <a:xfrm>
          <a:off x="0" y="1263599"/>
          <a:ext cx="7850910" cy="42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Feel more comfortable once a decision has been made on a thing, situation or person. </a:t>
          </a:r>
        </a:p>
      </dsp:txBody>
      <dsp:txXfrm>
        <a:off x="0" y="1263599"/>
        <a:ext cx="7850910" cy="421080"/>
      </dsp:txXfrm>
    </dsp:sp>
    <dsp:sp modelId="{99BBDBC6-4B6B-40D7-9702-765AA73DC6FD}">
      <dsp:nvSpPr>
        <dsp:cNvPr id="0" name=""/>
        <dsp:cNvSpPr/>
      </dsp:nvSpPr>
      <dsp:spPr>
        <a:xfrm>
          <a:off x="0" y="1684680"/>
          <a:ext cx="785091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ED6A07-2BB2-4CA0-8CF1-8F4C07B1022E}">
      <dsp:nvSpPr>
        <dsp:cNvPr id="0" name=""/>
        <dsp:cNvSpPr/>
      </dsp:nvSpPr>
      <dsp:spPr>
        <a:xfrm>
          <a:off x="0" y="1684680"/>
          <a:ext cx="7850910" cy="42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Decide quickly in their desire for closure. </a:t>
          </a:r>
        </a:p>
      </dsp:txBody>
      <dsp:txXfrm>
        <a:off x="0" y="1684680"/>
        <a:ext cx="7850910" cy="421080"/>
      </dsp:txXfrm>
    </dsp:sp>
    <dsp:sp modelId="{5E47DC6E-DBF4-4415-8AC1-588CD06503F3}">
      <dsp:nvSpPr>
        <dsp:cNvPr id="0" name=""/>
        <dsp:cNvSpPr/>
      </dsp:nvSpPr>
      <dsp:spPr>
        <a:xfrm>
          <a:off x="0" y="2105760"/>
          <a:ext cx="785091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64110-9053-4355-B66E-135447C927D0}">
      <dsp:nvSpPr>
        <dsp:cNvPr id="0" name=""/>
        <dsp:cNvSpPr/>
      </dsp:nvSpPr>
      <dsp:spPr>
        <a:xfrm>
          <a:off x="0" y="2105760"/>
          <a:ext cx="7850910" cy="42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Seek structure and schedules. </a:t>
          </a:r>
        </a:p>
      </dsp:txBody>
      <dsp:txXfrm>
        <a:off x="0" y="2105760"/>
        <a:ext cx="7850910" cy="421080"/>
      </dsp:txXfrm>
    </dsp:sp>
    <dsp:sp modelId="{4527209C-8FC5-4805-BE7F-2F4CD526707E}">
      <dsp:nvSpPr>
        <dsp:cNvPr id="0" name=""/>
        <dsp:cNvSpPr/>
      </dsp:nvSpPr>
      <dsp:spPr>
        <a:xfrm>
          <a:off x="0" y="2526840"/>
          <a:ext cx="785091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2444F6-757A-4FB0-A67C-16F142DF3FA2}">
      <dsp:nvSpPr>
        <dsp:cNvPr id="0" name=""/>
        <dsp:cNvSpPr/>
      </dsp:nvSpPr>
      <dsp:spPr>
        <a:xfrm>
          <a:off x="0" y="2526840"/>
          <a:ext cx="7850910" cy="42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Use lists to prompt action on specific tasks. </a:t>
          </a:r>
        </a:p>
      </dsp:txBody>
      <dsp:txXfrm>
        <a:off x="0" y="2526840"/>
        <a:ext cx="7850910" cy="42108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62DC7-320F-47C0-AA09-A1EE6676AF4C}">
      <dsp:nvSpPr>
        <dsp:cNvPr id="0" name=""/>
        <dsp:cNvSpPr/>
      </dsp:nvSpPr>
      <dsp:spPr>
        <a:xfrm>
          <a:off x="0" y="342"/>
          <a:ext cx="79248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8EECAC-4362-4357-82C9-F79E64B5E537}">
      <dsp:nvSpPr>
        <dsp:cNvPr id="0" name=""/>
        <dsp:cNvSpPr/>
      </dsp:nvSpPr>
      <dsp:spPr>
        <a:xfrm>
          <a:off x="0" y="342"/>
          <a:ext cx="7924801" cy="40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Want flexibility in their work. </a:t>
          </a:r>
        </a:p>
      </dsp:txBody>
      <dsp:txXfrm>
        <a:off x="0" y="342"/>
        <a:ext cx="7924801" cy="400613"/>
      </dsp:txXfrm>
    </dsp:sp>
    <dsp:sp modelId="{2C56534B-5AB4-4C56-AA11-1FB255DC1606}">
      <dsp:nvSpPr>
        <dsp:cNvPr id="0" name=""/>
        <dsp:cNvSpPr/>
      </dsp:nvSpPr>
      <dsp:spPr>
        <a:xfrm>
          <a:off x="0" y="400955"/>
          <a:ext cx="79248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1F2740-6C1C-45DB-A5C4-06B377C0CE2A}">
      <dsp:nvSpPr>
        <dsp:cNvPr id="0" name=""/>
        <dsp:cNvSpPr/>
      </dsp:nvSpPr>
      <dsp:spPr>
        <a:xfrm>
          <a:off x="0" y="400955"/>
          <a:ext cx="7924801" cy="40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Enjoy starting tasks and leaving them open for last minute changes. </a:t>
          </a:r>
        </a:p>
      </dsp:txBody>
      <dsp:txXfrm>
        <a:off x="0" y="400955"/>
        <a:ext cx="7924801" cy="400613"/>
      </dsp:txXfrm>
    </dsp:sp>
    <dsp:sp modelId="{320AE149-C062-40CE-BDD7-760381C879FD}">
      <dsp:nvSpPr>
        <dsp:cNvPr id="0" name=""/>
        <dsp:cNvSpPr/>
      </dsp:nvSpPr>
      <dsp:spPr>
        <a:xfrm>
          <a:off x="0" y="801569"/>
          <a:ext cx="79248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BD9F8B-B031-4657-8681-0BF3613073AA}">
      <dsp:nvSpPr>
        <dsp:cNvPr id="0" name=""/>
        <dsp:cNvSpPr/>
      </dsp:nvSpPr>
      <dsp:spPr>
        <a:xfrm>
          <a:off x="0" y="801569"/>
          <a:ext cx="7924801" cy="40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Want to include as much as possible, thus deferring needed tasks. </a:t>
          </a:r>
        </a:p>
      </dsp:txBody>
      <dsp:txXfrm>
        <a:off x="0" y="801569"/>
        <a:ext cx="7924801" cy="400613"/>
      </dsp:txXfrm>
    </dsp:sp>
    <dsp:sp modelId="{29D049B9-6EF6-4F20-A209-5D116C671E5E}">
      <dsp:nvSpPr>
        <dsp:cNvPr id="0" name=""/>
        <dsp:cNvSpPr/>
      </dsp:nvSpPr>
      <dsp:spPr>
        <a:xfrm>
          <a:off x="0" y="1202182"/>
          <a:ext cx="79248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849B55-8C66-4E5B-A9DD-012BF0A95E3D}">
      <dsp:nvSpPr>
        <dsp:cNvPr id="0" name=""/>
        <dsp:cNvSpPr/>
      </dsp:nvSpPr>
      <dsp:spPr>
        <a:xfrm>
          <a:off x="0" y="1202182"/>
          <a:ext cx="7924801" cy="40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Feel comfortable staying open to experiences, not wanting to miss anything. </a:t>
          </a:r>
        </a:p>
      </dsp:txBody>
      <dsp:txXfrm>
        <a:off x="0" y="1202182"/>
        <a:ext cx="7924801" cy="400613"/>
      </dsp:txXfrm>
    </dsp:sp>
    <dsp:sp modelId="{4ECA0B60-047D-4A3F-9951-AE2FA22987F2}">
      <dsp:nvSpPr>
        <dsp:cNvPr id="0" name=""/>
        <dsp:cNvSpPr/>
      </dsp:nvSpPr>
      <dsp:spPr>
        <a:xfrm>
          <a:off x="0" y="1602795"/>
          <a:ext cx="79248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81712F-0820-427E-A5E0-1D753107811C}">
      <dsp:nvSpPr>
        <dsp:cNvPr id="0" name=""/>
        <dsp:cNvSpPr/>
      </dsp:nvSpPr>
      <dsp:spPr>
        <a:xfrm>
          <a:off x="0" y="1602795"/>
          <a:ext cx="7924801" cy="40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Postpone decision because of a search for options. </a:t>
          </a:r>
        </a:p>
      </dsp:txBody>
      <dsp:txXfrm>
        <a:off x="0" y="1602795"/>
        <a:ext cx="7924801" cy="400613"/>
      </dsp:txXfrm>
    </dsp:sp>
    <dsp:sp modelId="{40FA80C1-546C-4DC8-A605-53AD13B66973}">
      <dsp:nvSpPr>
        <dsp:cNvPr id="0" name=""/>
        <dsp:cNvSpPr/>
      </dsp:nvSpPr>
      <dsp:spPr>
        <a:xfrm>
          <a:off x="0" y="2003408"/>
          <a:ext cx="79248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15A32E-5408-465E-A664-29AAE309C8FC}">
      <dsp:nvSpPr>
        <dsp:cNvPr id="0" name=""/>
        <dsp:cNvSpPr/>
      </dsp:nvSpPr>
      <dsp:spPr>
        <a:xfrm>
          <a:off x="0" y="2003408"/>
          <a:ext cx="7924801" cy="40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Adapt to changing situations and feel restricted with too much structure. </a:t>
          </a:r>
        </a:p>
      </dsp:txBody>
      <dsp:txXfrm>
        <a:off x="0" y="2003408"/>
        <a:ext cx="7924801" cy="400613"/>
      </dsp:txXfrm>
    </dsp:sp>
    <dsp:sp modelId="{919B1295-19F2-4E67-A3EF-1C719AF4868B}">
      <dsp:nvSpPr>
        <dsp:cNvPr id="0" name=""/>
        <dsp:cNvSpPr/>
      </dsp:nvSpPr>
      <dsp:spPr>
        <a:xfrm>
          <a:off x="0" y="2404022"/>
          <a:ext cx="79248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C2CE00-AD24-48DD-ADA4-336956A2B528}">
      <dsp:nvSpPr>
        <dsp:cNvPr id="0" name=""/>
        <dsp:cNvSpPr/>
      </dsp:nvSpPr>
      <dsp:spPr>
        <a:xfrm>
          <a:off x="0" y="2404022"/>
          <a:ext cx="7924801" cy="40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Use lists to remind them of possible things to do when time allows. </a:t>
          </a:r>
        </a:p>
      </dsp:txBody>
      <dsp:txXfrm>
        <a:off x="0" y="2404022"/>
        <a:ext cx="7924801" cy="400613"/>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DF267-3CF2-412E-91CE-963148F3CC5B}">
      <dsp:nvSpPr>
        <dsp:cNvPr id="0" name=""/>
        <dsp:cNvSpPr/>
      </dsp:nvSpPr>
      <dsp:spPr>
        <a:xfrm>
          <a:off x="0" y="285"/>
          <a:ext cx="7659469"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6560C3-DF51-4EBA-B352-D6CC5080ED2C}">
      <dsp:nvSpPr>
        <dsp:cNvPr id="0" name=""/>
        <dsp:cNvSpPr/>
      </dsp:nvSpPr>
      <dsp:spPr>
        <a:xfrm>
          <a:off x="0" y="285"/>
          <a:ext cx="7659469" cy="58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dirty="0"/>
            <a:t>The 16 personality types of the Myers Briggs</a:t>
          </a:r>
        </a:p>
      </dsp:txBody>
      <dsp:txXfrm>
        <a:off x="0" y="285"/>
        <a:ext cx="7659469" cy="58420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4.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A11C63-6BB9-4722-862B-5B628620EF0B}" type="datetimeFigureOut">
              <a:rPr lang="en-GB" smtClean="0"/>
              <a:t>19/10/2023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CB07A4-4973-4568-BD8E-20FBCE530174}" type="slidenum">
              <a:rPr lang="en-GB" smtClean="0"/>
              <a:t>‹#›</a:t>
            </a:fld>
            <a:endParaRPr lang="en-GB"/>
          </a:p>
        </p:txBody>
      </p:sp>
    </p:spTree>
    <p:extLst>
      <p:ext uri="{BB962C8B-B14F-4D97-AF65-F5344CB8AC3E}">
        <p14:creationId xmlns:p14="http://schemas.microsoft.com/office/powerpoint/2010/main" val="103640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ESFJ-T</a:t>
            </a:r>
          </a:p>
        </p:txBody>
      </p:sp>
      <p:sp>
        <p:nvSpPr>
          <p:cNvPr id="4" name="Slide Number Placeholder 3"/>
          <p:cNvSpPr>
            <a:spLocks noGrp="1"/>
          </p:cNvSpPr>
          <p:nvPr>
            <p:ph type="sldNum" sz="quarter" idx="10"/>
          </p:nvPr>
        </p:nvSpPr>
        <p:spPr/>
        <p:txBody>
          <a:bodyPr/>
          <a:lstStyle/>
          <a:p>
            <a:fld id="{D2CB07A4-4973-4568-BD8E-20FBCE530174}" type="slidenum">
              <a:rPr lang="en-GB" smtClean="0"/>
              <a:t>25</a:t>
            </a:fld>
            <a:endParaRPr lang="en-GB"/>
          </a:p>
        </p:txBody>
      </p:sp>
    </p:spTree>
    <p:extLst>
      <p:ext uri="{BB962C8B-B14F-4D97-AF65-F5344CB8AC3E}">
        <p14:creationId xmlns:p14="http://schemas.microsoft.com/office/powerpoint/2010/main" val="2950481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914400" y="1981200"/>
            <a:ext cx="5080000" cy="4114800"/>
          </a:xfrm>
        </p:spPr>
        <p:txBody>
          <a:bodyPr/>
          <a:lstStyle/>
          <a:p>
            <a:endParaRPr lang="en-GB"/>
          </a:p>
        </p:txBody>
      </p:sp>
      <p:sp>
        <p:nvSpPr>
          <p:cNvPr id="4" name="Text Placeholder 3"/>
          <p:cNvSpPr>
            <a:spLocks noGrp="1"/>
          </p:cNvSpPr>
          <p:nvPr>
            <p:ph type="body" sz="half" idx="2"/>
          </p:nvPr>
        </p:nvSpPr>
        <p:spPr>
          <a:xfrm>
            <a:off x="61976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8737600" y="6248400"/>
            <a:ext cx="2540000" cy="457200"/>
          </a:xfrm>
        </p:spPr>
        <p:txBody>
          <a:bodyPr/>
          <a:lstStyle>
            <a:lvl1pPr>
              <a:defRPr/>
            </a:lvl1pPr>
          </a:lstStyle>
          <a:p>
            <a:fld id="{A28E8CAE-4E44-46BA-85DD-FDDBDFFE6AD9}" type="slidenum">
              <a:rPr lang="en-US" altLang="en-US"/>
              <a:pPr/>
              <a:t>‹#›</a:t>
            </a:fld>
            <a:endParaRPr lang="en-US" altLang="en-US"/>
          </a:p>
        </p:txBody>
      </p:sp>
    </p:spTree>
    <p:extLst>
      <p:ext uri="{BB962C8B-B14F-4D97-AF65-F5344CB8AC3E}">
        <p14:creationId xmlns:p14="http://schemas.microsoft.com/office/powerpoint/2010/main" val="3149992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10/19/2023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18" Type="http://schemas.openxmlformats.org/officeDocument/2006/relationships/diagramLayout" Target="../diagrams/layout8.xml"/><Relationship Id="rId3" Type="http://schemas.openxmlformats.org/officeDocument/2006/relationships/diagramLayout" Target="../diagrams/layout5.xml"/><Relationship Id="rId21" Type="http://schemas.microsoft.com/office/2007/relationships/diagramDrawing" Target="../diagrams/drawing8.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diagramData" Target="../diagrams/data8.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Colors" Target="../diagrams/colors8.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19" Type="http://schemas.openxmlformats.org/officeDocument/2006/relationships/diagramQuickStyle" Target="../diagrams/quickStyle8.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4.xml"/><Relationship Id="rId13" Type="http://schemas.openxmlformats.org/officeDocument/2006/relationships/diagramLayout" Target="../diagrams/layout15.xml"/><Relationship Id="rId18" Type="http://schemas.openxmlformats.org/officeDocument/2006/relationships/diagramLayout" Target="../diagrams/layout16.xml"/><Relationship Id="rId26" Type="http://schemas.microsoft.com/office/2007/relationships/diagramDrawing" Target="../diagrams/drawing17.xml"/><Relationship Id="rId3" Type="http://schemas.openxmlformats.org/officeDocument/2006/relationships/diagramLayout" Target="../diagrams/layout13.xml"/><Relationship Id="rId21" Type="http://schemas.microsoft.com/office/2007/relationships/diagramDrawing" Target="../diagrams/drawing16.xml"/><Relationship Id="rId7" Type="http://schemas.openxmlformats.org/officeDocument/2006/relationships/diagramData" Target="../diagrams/data14.xml"/><Relationship Id="rId12" Type="http://schemas.openxmlformats.org/officeDocument/2006/relationships/diagramData" Target="../diagrams/data15.xml"/><Relationship Id="rId17" Type="http://schemas.openxmlformats.org/officeDocument/2006/relationships/diagramData" Target="../diagrams/data16.xml"/><Relationship Id="rId25" Type="http://schemas.openxmlformats.org/officeDocument/2006/relationships/diagramColors" Target="../diagrams/colors17.xml"/><Relationship Id="rId2" Type="http://schemas.openxmlformats.org/officeDocument/2006/relationships/diagramData" Target="../diagrams/data13.xml"/><Relationship Id="rId16" Type="http://schemas.microsoft.com/office/2007/relationships/diagramDrawing" Target="../diagrams/drawing15.xml"/><Relationship Id="rId20" Type="http://schemas.openxmlformats.org/officeDocument/2006/relationships/diagramColors" Target="../diagrams/colors16.xml"/><Relationship Id="rId1" Type="http://schemas.openxmlformats.org/officeDocument/2006/relationships/slideLayout" Target="../slideLayouts/slideLayout7.xml"/><Relationship Id="rId6" Type="http://schemas.microsoft.com/office/2007/relationships/diagramDrawing" Target="../diagrams/drawing13.xml"/><Relationship Id="rId11" Type="http://schemas.microsoft.com/office/2007/relationships/diagramDrawing" Target="../diagrams/drawing14.xml"/><Relationship Id="rId24" Type="http://schemas.openxmlformats.org/officeDocument/2006/relationships/diagramQuickStyle" Target="../diagrams/quickStyle17.xml"/><Relationship Id="rId5" Type="http://schemas.openxmlformats.org/officeDocument/2006/relationships/diagramColors" Target="../diagrams/colors13.xml"/><Relationship Id="rId15" Type="http://schemas.openxmlformats.org/officeDocument/2006/relationships/diagramColors" Target="../diagrams/colors15.xml"/><Relationship Id="rId23" Type="http://schemas.openxmlformats.org/officeDocument/2006/relationships/diagramLayout" Target="../diagrams/layout17.xml"/><Relationship Id="rId10" Type="http://schemas.openxmlformats.org/officeDocument/2006/relationships/diagramColors" Target="../diagrams/colors14.xml"/><Relationship Id="rId19" Type="http://schemas.openxmlformats.org/officeDocument/2006/relationships/diagramQuickStyle" Target="../diagrams/quickStyle16.xml"/><Relationship Id="rId4" Type="http://schemas.openxmlformats.org/officeDocument/2006/relationships/diagramQuickStyle" Target="../diagrams/quickStyle13.xml"/><Relationship Id="rId9" Type="http://schemas.openxmlformats.org/officeDocument/2006/relationships/diagramQuickStyle" Target="../diagrams/quickStyle14.xml"/><Relationship Id="rId14" Type="http://schemas.openxmlformats.org/officeDocument/2006/relationships/diagramQuickStyle" Target="../diagrams/quickStyle15.xml"/><Relationship Id="rId22" Type="http://schemas.openxmlformats.org/officeDocument/2006/relationships/diagramData" Target="../diagrams/data1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9.xml"/><Relationship Id="rId13" Type="http://schemas.openxmlformats.org/officeDocument/2006/relationships/diagramLayout" Target="../diagrams/layout20.xml"/><Relationship Id="rId3" Type="http://schemas.openxmlformats.org/officeDocument/2006/relationships/diagramLayout" Target="../diagrams/layout18.xml"/><Relationship Id="rId7" Type="http://schemas.openxmlformats.org/officeDocument/2006/relationships/diagramData" Target="../diagrams/data19.xml"/><Relationship Id="rId12" Type="http://schemas.openxmlformats.org/officeDocument/2006/relationships/diagramData" Target="../diagrams/data20.xml"/><Relationship Id="rId2" Type="http://schemas.openxmlformats.org/officeDocument/2006/relationships/diagramData" Target="../diagrams/data18.xml"/><Relationship Id="rId16" Type="http://schemas.microsoft.com/office/2007/relationships/diagramDrawing" Target="../diagrams/drawing20.xml"/><Relationship Id="rId1" Type="http://schemas.openxmlformats.org/officeDocument/2006/relationships/slideLayout" Target="../slideLayouts/slideLayout2.xml"/><Relationship Id="rId6" Type="http://schemas.microsoft.com/office/2007/relationships/diagramDrawing" Target="../diagrams/drawing18.xml"/><Relationship Id="rId11" Type="http://schemas.microsoft.com/office/2007/relationships/diagramDrawing" Target="../diagrams/drawing19.xml"/><Relationship Id="rId5" Type="http://schemas.openxmlformats.org/officeDocument/2006/relationships/diagramColors" Target="../diagrams/colors18.xml"/><Relationship Id="rId15" Type="http://schemas.openxmlformats.org/officeDocument/2006/relationships/diagramColors" Target="../diagrams/colors20.xml"/><Relationship Id="rId10" Type="http://schemas.openxmlformats.org/officeDocument/2006/relationships/diagramColors" Target="../diagrams/colors19.xml"/><Relationship Id="rId4" Type="http://schemas.openxmlformats.org/officeDocument/2006/relationships/diagramQuickStyle" Target="../diagrams/quickStyle18.xml"/><Relationship Id="rId9" Type="http://schemas.openxmlformats.org/officeDocument/2006/relationships/diagramQuickStyle" Target="../diagrams/quickStyle19.xml"/><Relationship Id="rId14" Type="http://schemas.openxmlformats.org/officeDocument/2006/relationships/diagramQuickStyle" Target="../diagrams/quickStyle20.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diagramLayout" Target="../diagrams/layout21.xml"/><Relationship Id="rId7" Type="http://schemas.openxmlformats.org/officeDocument/2006/relationships/diagramData" Target="../diagrams/data22.xml"/><Relationship Id="rId2" Type="http://schemas.openxmlformats.org/officeDocument/2006/relationships/diagramData" Target="../diagrams/data21.xml"/><Relationship Id="rId1" Type="http://schemas.openxmlformats.org/officeDocument/2006/relationships/slideLayout" Target="../slideLayouts/slideLayout7.xml"/><Relationship Id="rId6" Type="http://schemas.microsoft.com/office/2007/relationships/diagramDrawing" Target="../diagrams/drawing21.xml"/><Relationship Id="rId11" Type="http://schemas.microsoft.com/office/2007/relationships/diagramDrawing" Target="../diagrams/drawing22.xml"/><Relationship Id="rId5" Type="http://schemas.openxmlformats.org/officeDocument/2006/relationships/diagramColors" Target="../diagrams/colors21.xml"/><Relationship Id="rId10" Type="http://schemas.openxmlformats.org/officeDocument/2006/relationships/diagramColors" Target="../diagrams/colors22.xml"/><Relationship Id="rId4" Type="http://schemas.openxmlformats.org/officeDocument/2006/relationships/diagramQuickStyle" Target="../diagrams/quickStyle21.xml"/><Relationship Id="rId9" Type="http://schemas.openxmlformats.org/officeDocument/2006/relationships/diagramQuickStyle" Target="../diagrams/quickStyle2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24.xml"/><Relationship Id="rId13" Type="http://schemas.openxmlformats.org/officeDocument/2006/relationships/diagramLayout" Target="../diagrams/layout25.xml"/><Relationship Id="rId18" Type="http://schemas.openxmlformats.org/officeDocument/2006/relationships/diagramLayout" Target="../diagrams/layout26.xml"/><Relationship Id="rId3" Type="http://schemas.openxmlformats.org/officeDocument/2006/relationships/diagramLayout" Target="../diagrams/layout23.xml"/><Relationship Id="rId21" Type="http://schemas.microsoft.com/office/2007/relationships/diagramDrawing" Target="../diagrams/drawing26.xml"/><Relationship Id="rId7" Type="http://schemas.openxmlformats.org/officeDocument/2006/relationships/diagramData" Target="../diagrams/data24.xml"/><Relationship Id="rId12" Type="http://schemas.openxmlformats.org/officeDocument/2006/relationships/diagramData" Target="../diagrams/data25.xml"/><Relationship Id="rId17" Type="http://schemas.openxmlformats.org/officeDocument/2006/relationships/diagramData" Target="../diagrams/data26.xml"/><Relationship Id="rId2" Type="http://schemas.openxmlformats.org/officeDocument/2006/relationships/diagramData" Target="../diagrams/data23.xml"/><Relationship Id="rId16" Type="http://schemas.microsoft.com/office/2007/relationships/diagramDrawing" Target="../diagrams/drawing25.xml"/><Relationship Id="rId20" Type="http://schemas.openxmlformats.org/officeDocument/2006/relationships/diagramColors" Target="../diagrams/colors26.xml"/><Relationship Id="rId1" Type="http://schemas.openxmlformats.org/officeDocument/2006/relationships/slideLayout" Target="../slideLayouts/slideLayout2.xml"/><Relationship Id="rId6" Type="http://schemas.microsoft.com/office/2007/relationships/diagramDrawing" Target="../diagrams/drawing23.xml"/><Relationship Id="rId11" Type="http://schemas.microsoft.com/office/2007/relationships/diagramDrawing" Target="../diagrams/drawing24.xml"/><Relationship Id="rId5" Type="http://schemas.openxmlformats.org/officeDocument/2006/relationships/diagramColors" Target="../diagrams/colors23.xml"/><Relationship Id="rId15" Type="http://schemas.openxmlformats.org/officeDocument/2006/relationships/diagramColors" Target="../diagrams/colors25.xml"/><Relationship Id="rId10" Type="http://schemas.openxmlformats.org/officeDocument/2006/relationships/diagramColors" Target="../diagrams/colors24.xml"/><Relationship Id="rId19" Type="http://schemas.openxmlformats.org/officeDocument/2006/relationships/diagramQuickStyle" Target="../diagrams/quickStyle26.xml"/><Relationship Id="rId4" Type="http://schemas.openxmlformats.org/officeDocument/2006/relationships/diagramQuickStyle" Target="../diagrams/quickStyle23.xml"/><Relationship Id="rId9" Type="http://schemas.openxmlformats.org/officeDocument/2006/relationships/diagramQuickStyle" Target="../diagrams/quickStyle24.xml"/><Relationship Id="rId14" Type="http://schemas.openxmlformats.org/officeDocument/2006/relationships/diagramQuickStyle" Target="../diagrams/quickStyle25.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6.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6.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6.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31.xml"/><Relationship Id="rId3" Type="http://schemas.openxmlformats.org/officeDocument/2006/relationships/diagramLayout" Target="../diagrams/layout30.xml"/><Relationship Id="rId7" Type="http://schemas.openxmlformats.org/officeDocument/2006/relationships/diagramData" Target="../diagrams/data31.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11" Type="http://schemas.microsoft.com/office/2007/relationships/diagramDrawing" Target="../diagrams/drawing31.xml"/><Relationship Id="rId5" Type="http://schemas.openxmlformats.org/officeDocument/2006/relationships/diagramColors" Target="../diagrams/colors30.xml"/><Relationship Id="rId10" Type="http://schemas.openxmlformats.org/officeDocument/2006/relationships/diagramColors" Target="../diagrams/colors31.xml"/><Relationship Id="rId4" Type="http://schemas.openxmlformats.org/officeDocument/2006/relationships/diagramQuickStyle" Target="../diagrams/quickStyle30.xml"/><Relationship Id="rId9" Type="http://schemas.openxmlformats.org/officeDocument/2006/relationships/diagramQuickStyle" Target="../diagrams/quickStyle31.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33.xml"/><Relationship Id="rId3" Type="http://schemas.openxmlformats.org/officeDocument/2006/relationships/diagramLayout" Target="../diagrams/layout32.xml"/><Relationship Id="rId7" Type="http://schemas.openxmlformats.org/officeDocument/2006/relationships/diagramData" Target="../diagrams/data33.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11" Type="http://schemas.microsoft.com/office/2007/relationships/diagramDrawing" Target="../diagrams/drawing33.xml"/><Relationship Id="rId5" Type="http://schemas.openxmlformats.org/officeDocument/2006/relationships/diagramColors" Target="../diagrams/colors32.xml"/><Relationship Id="rId10" Type="http://schemas.openxmlformats.org/officeDocument/2006/relationships/diagramColors" Target="../diagrams/colors33.xml"/><Relationship Id="rId4" Type="http://schemas.openxmlformats.org/officeDocument/2006/relationships/diagramQuickStyle" Target="../diagrams/quickStyle32.xml"/><Relationship Id="rId9" Type="http://schemas.openxmlformats.org/officeDocument/2006/relationships/diagramQuickStyle" Target="../diagrams/quickStyle33.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35.xml"/><Relationship Id="rId3" Type="http://schemas.openxmlformats.org/officeDocument/2006/relationships/diagramLayout" Target="../diagrams/layout34.xml"/><Relationship Id="rId7" Type="http://schemas.openxmlformats.org/officeDocument/2006/relationships/diagramData" Target="../diagrams/data35.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11" Type="http://schemas.microsoft.com/office/2007/relationships/diagramDrawing" Target="../diagrams/drawing35.xml"/><Relationship Id="rId5" Type="http://schemas.openxmlformats.org/officeDocument/2006/relationships/diagramColors" Target="../diagrams/colors34.xml"/><Relationship Id="rId10" Type="http://schemas.openxmlformats.org/officeDocument/2006/relationships/diagramColors" Target="../diagrams/colors35.xml"/><Relationship Id="rId4" Type="http://schemas.openxmlformats.org/officeDocument/2006/relationships/diagramQuickStyle" Target="../diagrams/quickStyle34.xml"/><Relationship Id="rId9" Type="http://schemas.openxmlformats.org/officeDocument/2006/relationships/diagramQuickStyle" Target="../diagrams/quickStyle35.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37.xml"/><Relationship Id="rId3" Type="http://schemas.openxmlformats.org/officeDocument/2006/relationships/diagramLayout" Target="../diagrams/layout36.xml"/><Relationship Id="rId7" Type="http://schemas.openxmlformats.org/officeDocument/2006/relationships/diagramData" Target="../diagrams/data37.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11" Type="http://schemas.microsoft.com/office/2007/relationships/diagramDrawing" Target="../diagrams/drawing37.xml"/><Relationship Id="rId5" Type="http://schemas.openxmlformats.org/officeDocument/2006/relationships/diagramColors" Target="../diagrams/colors36.xml"/><Relationship Id="rId10" Type="http://schemas.openxmlformats.org/officeDocument/2006/relationships/diagramColors" Target="../diagrams/colors37.xml"/><Relationship Id="rId4" Type="http://schemas.openxmlformats.org/officeDocument/2006/relationships/diagramQuickStyle" Target="../diagrams/quickStyle36.xml"/><Relationship Id="rId9" Type="http://schemas.openxmlformats.org/officeDocument/2006/relationships/diagramQuickStyle" Target="../diagrams/quickStyle37.xml"/></Relationships>
</file>

<file path=ppt/slides/_rels/slide25.xml.rels><?xml version="1.0" encoding="UTF-8" standalone="yes"?>
<Relationships xmlns="http://schemas.openxmlformats.org/package/2006/relationships"><Relationship Id="rId8" Type="http://schemas.openxmlformats.org/officeDocument/2006/relationships/hyperlink" Target="https://www.16personalities.com/free-personality-test" TargetMode="External"/><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Personality II</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6852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73" y="-961880"/>
            <a:ext cx="2947482" cy="4601183"/>
          </a:xfrm>
        </p:spPr>
        <p:txBody>
          <a:bodyPr>
            <a:normAutofit/>
          </a:bodyPr>
          <a:lstStyle/>
          <a:p>
            <a:r>
              <a:rPr lang="en-GB" sz="4400" dirty="0"/>
              <a:t>Freud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89840045"/>
              </p:ext>
            </p:extLst>
          </p:nvPr>
        </p:nvGraphicFramePr>
        <p:xfrm>
          <a:off x="3712566" y="392576"/>
          <a:ext cx="7918943" cy="36853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5494198" y="246382"/>
            <a:ext cx="4355680" cy="584775"/>
          </a:xfrm>
          <a:prstGeom prst="rect">
            <a:avLst/>
          </a:prstGeom>
          <a:solidFill>
            <a:schemeClr val="accent1">
              <a:lumMod val="40000"/>
              <a:lumOff val="60000"/>
            </a:schemeClr>
          </a:solidFill>
        </p:spPr>
        <p:txBody>
          <a:bodyPr wrap="none">
            <a:spAutoFit/>
          </a:bodyPr>
          <a:lstStyle/>
          <a:p>
            <a:r>
              <a:rPr lang="en-GB" sz="3200" dirty="0"/>
              <a:t>Three Main Components</a:t>
            </a:r>
          </a:p>
        </p:txBody>
      </p:sp>
      <p:sp>
        <p:nvSpPr>
          <p:cNvPr id="6" name="Rectangle 5"/>
          <p:cNvSpPr/>
          <p:nvPr/>
        </p:nvSpPr>
        <p:spPr>
          <a:xfrm>
            <a:off x="5628978" y="3639303"/>
            <a:ext cx="4352089" cy="584775"/>
          </a:xfrm>
          <a:prstGeom prst="rect">
            <a:avLst/>
          </a:prstGeom>
          <a:solidFill>
            <a:schemeClr val="accent1">
              <a:lumMod val="40000"/>
              <a:lumOff val="60000"/>
            </a:schemeClr>
          </a:solidFill>
        </p:spPr>
        <p:txBody>
          <a:bodyPr wrap="none">
            <a:spAutoFit/>
          </a:bodyPr>
          <a:lstStyle/>
          <a:p>
            <a:r>
              <a:rPr lang="en-GB" sz="3200" dirty="0"/>
              <a:t>Three Levels of the Mind</a:t>
            </a:r>
          </a:p>
        </p:txBody>
      </p:sp>
      <p:graphicFrame>
        <p:nvGraphicFramePr>
          <p:cNvPr id="9" name="Diagram 8"/>
          <p:cNvGraphicFramePr/>
          <p:nvPr>
            <p:extLst>
              <p:ext uri="{D42A27DB-BD31-4B8C-83A1-F6EECF244321}">
                <p14:modId xmlns:p14="http://schemas.microsoft.com/office/powerpoint/2010/main" val="3172901551"/>
              </p:ext>
            </p:extLst>
          </p:nvPr>
        </p:nvGraphicFramePr>
        <p:xfrm>
          <a:off x="3712566" y="4378035"/>
          <a:ext cx="7983599" cy="234603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Picture 2" descr="http://faculty.knox.edu/fmcandre/freudoh.gif"/>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1741532"/>
            <a:ext cx="3519055" cy="5552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1009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697" y="1361073"/>
            <a:ext cx="1430640" cy="4495275"/>
          </a:xfrm>
        </p:spPr>
        <p:txBody>
          <a:bodyPr>
            <a:normAutofit/>
          </a:bodyPr>
          <a:lstStyle/>
          <a:p>
            <a:r>
              <a:rPr lang="en-GB" sz="2000" dirty="0"/>
              <a:t>Freud’s structure of personality</a:t>
            </a:r>
          </a:p>
        </p:txBody>
      </p:sp>
      <p:pic>
        <p:nvPicPr>
          <p:cNvPr id="4" name="Content Placeholder 3"/>
          <p:cNvPicPr>
            <a:picLocks noGrp="1" noChangeAspect="1"/>
          </p:cNvPicPr>
          <p:nvPr>
            <p:ph idx="1"/>
          </p:nvPr>
        </p:nvPicPr>
        <p:blipFill>
          <a:blip r:embed="rId2"/>
          <a:stretch>
            <a:fillRect/>
          </a:stretch>
        </p:blipFill>
        <p:spPr>
          <a:xfrm>
            <a:off x="1726660" y="1191491"/>
            <a:ext cx="4309963" cy="4895273"/>
          </a:xfrm>
          <a:prstGeom prst="rect">
            <a:avLst/>
          </a:prstGeom>
        </p:spPr>
      </p:pic>
      <p:sp>
        <p:nvSpPr>
          <p:cNvPr id="5" name="TextBox 2"/>
          <p:cNvSpPr txBox="1">
            <a:spLocks noChangeArrowheads="1"/>
          </p:cNvSpPr>
          <p:nvPr/>
        </p:nvSpPr>
        <p:spPr bwMode="auto">
          <a:xfrm>
            <a:off x="1726660" y="196856"/>
            <a:ext cx="7962945" cy="830263"/>
          </a:xfrm>
          <a:prstGeom prst="rect">
            <a:avLst/>
          </a:prstGeom>
          <a:solidFill>
            <a:schemeClr val="accent1">
              <a:lumMod val="20000"/>
              <a:lumOff val="80000"/>
            </a:schemeClr>
          </a:solidFill>
          <a:ln w="9525">
            <a:solidFill>
              <a:srgbClr val="000000"/>
            </a:solidFill>
            <a:miter lim="800000"/>
            <a:headEnd/>
            <a:tailEnd/>
          </a:ln>
        </p:spPr>
        <p:txBody>
          <a:bodyPr wrap="square">
            <a:spAutoFit/>
          </a:bodyPr>
          <a:lstStyle>
            <a:lvl1pPr eaLnBrk="0" hangingPunct="0">
              <a:spcBef>
                <a:spcPts val="2000"/>
              </a:spcBef>
              <a:buSzPct val="90000"/>
              <a:buBlip>
                <a:blip r:embed="rId3"/>
              </a:buBlip>
              <a:defRPr sz="2400">
                <a:solidFill>
                  <a:schemeClr val="tx1"/>
                </a:solidFill>
                <a:latin typeface="Goudy Old Style" panose="02020502050305020303" pitchFamily="18" charset="0"/>
                <a:ea typeface="MS PGothic" panose="020B0600070205080204" pitchFamily="34" charset="-128"/>
              </a:defRPr>
            </a:lvl1pPr>
            <a:lvl2pPr marL="37931725" indent="-37474525" eaLnBrk="0" hangingPunct="0">
              <a:spcBef>
                <a:spcPts val="600"/>
              </a:spcBef>
              <a:buSzPct val="90000"/>
              <a:buBlip>
                <a:blip r:embed="rId4"/>
              </a:buBlip>
              <a:defRPr sz="2200">
                <a:solidFill>
                  <a:schemeClr val="tx1"/>
                </a:solidFill>
                <a:latin typeface="Goudy Old Style" panose="02020502050305020303" pitchFamily="18" charset="0"/>
                <a:ea typeface="MS PGothic" panose="020B0600070205080204" pitchFamily="34" charset="-128"/>
              </a:defRPr>
            </a:lvl2pPr>
            <a:lvl3pPr marL="1255713" indent="-341313" eaLnBrk="0" hangingPunct="0">
              <a:spcBef>
                <a:spcPts val="600"/>
              </a:spcBef>
              <a:buSzPct val="90000"/>
              <a:buBlip>
                <a:blip r:embed="rId5"/>
              </a:buBlip>
              <a:defRPr sz="2000">
                <a:solidFill>
                  <a:schemeClr val="tx1"/>
                </a:solidFill>
                <a:latin typeface="Goudy Old Style" panose="02020502050305020303" pitchFamily="18" charset="0"/>
                <a:ea typeface="MS PGothic" panose="020B0600070205080204" pitchFamily="34" charset="-128"/>
              </a:defRPr>
            </a:lvl3pPr>
            <a:lvl4pPr marL="1597025" indent="-341313" eaLnBrk="0" hangingPunct="0">
              <a:spcBef>
                <a:spcPts val="600"/>
              </a:spcBef>
              <a:buSzPct val="90000"/>
              <a:buBlip>
                <a:blip r:embed="rId5"/>
              </a:buBlip>
              <a:defRPr>
                <a:solidFill>
                  <a:schemeClr val="tx1"/>
                </a:solidFill>
                <a:latin typeface="Goudy Old Style" panose="02020502050305020303" pitchFamily="18" charset="0"/>
                <a:ea typeface="MS PGothic" panose="020B0600070205080204" pitchFamily="34" charset="-128"/>
              </a:defRPr>
            </a:lvl4pPr>
            <a:lvl5pPr marL="1938338" indent="-341313" eaLnBrk="0" hangingPunct="0">
              <a:spcBef>
                <a:spcPts val="600"/>
              </a:spcBef>
              <a:buSzPct val="90000"/>
              <a:buBlip>
                <a:blip r:embed="rId5"/>
              </a:buBlip>
              <a:defRPr>
                <a:solidFill>
                  <a:schemeClr val="tx1"/>
                </a:solidFill>
                <a:latin typeface="Goudy Old Style" panose="02020502050305020303" pitchFamily="18" charset="0"/>
                <a:ea typeface="MS PGothic" panose="020B0600070205080204" pitchFamily="34" charset="-128"/>
              </a:defRPr>
            </a:lvl5pPr>
            <a:lvl6pPr marL="2395538" indent="-341313" eaLnBrk="0" fontAlgn="base" hangingPunct="0">
              <a:spcBef>
                <a:spcPts val="600"/>
              </a:spcBef>
              <a:spcAft>
                <a:spcPct val="0"/>
              </a:spcAft>
              <a:buSzPct val="90000"/>
              <a:buBlip>
                <a:blip r:embed="rId5"/>
              </a:buBlip>
              <a:defRPr>
                <a:solidFill>
                  <a:schemeClr val="tx1"/>
                </a:solidFill>
                <a:latin typeface="Goudy Old Style" panose="02020502050305020303" pitchFamily="18" charset="0"/>
                <a:ea typeface="MS PGothic" panose="020B0600070205080204" pitchFamily="34" charset="-128"/>
              </a:defRPr>
            </a:lvl6pPr>
            <a:lvl7pPr marL="2852738" indent="-341313" eaLnBrk="0" fontAlgn="base" hangingPunct="0">
              <a:spcBef>
                <a:spcPts val="600"/>
              </a:spcBef>
              <a:spcAft>
                <a:spcPct val="0"/>
              </a:spcAft>
              <a:buSzPct val="90000"/>
              <a:buBlip>
                <a:blip r:embed="rId5"/>
              </a:buBlip>
              <a:defRPr>
                <a:solidFill>
                  <a:schemeClr val="tx1"/>
                </a:solidFill>
                <a:latin typeface="Goudy Old Style" panose="02020502050305020303" pitchFamily="18" charset="0"/>
                <a:ea typeface="MS PGothic" panose="020B0600070205080204" pitchFamily="34" charset="-128"/>
              </a:defRPr>
            </a:lvl7pPr>
            <a:lvl8pPr marL="3309938" indent="-341313" eaLnBrk="0" fontAlgn="base" hangingPunct="0">
              <a:spcBef>
                <a:spcPts val="600"/>
              </a:spcBef>
              <a:spcAft>
                <a:spcPct val="0"/>
              </a:spcAft>
              <a:buSzPct val="90000"/>
              <a:buBlip>
                <a:blip r:embed="rId5"/>
              </a:buBlip>
              <a:defRPr>
                <a:solidFill>
                  <a:schemeClr val="tx1"/>
                </a:solidFill>
                <a:latin typeface="Goudy Old Style" panose="02020502050305020303" pitchFamily="18" charset="0"/>
                <a:ea typeface="MS PGothic" panose="020B0600070205080204" pitchFamily="34" charset="-128"/>
              </a:defRPr>
            </a:lvl8pPr>
            <a:lvl9pPr marL="3767138" indent="-341313" eaLnBrk="0" fontAlgn="base" hangingPunct="0">
              <a:spcBef>
                <a:spcPts val="600"/>
              </a:spcBef>
              <a:spcAft>
                <a:spcPct val="0"/>
              </a:spcAft>
              <a:buSzPct val="90000"/>
              <a:buBlip>
                <a:blip r:embed="rId5"/>
              </a:buBlip>
              <a:defRPr>
                <a:solidFill>
                  <a:schemeClr val="tx1"/>
                </a:solidFill>
                <a:latin typeface="Goudy Old Style" panose="02020502050305020303" pitchFamily="18" charset="0"/>
                <a:ea typeface="MS PGothic" panose="020B0600070205080204" pitchFamily="34" charset="-128"/>
              </a:defRPr>
            </a:lvl9pPr>
          </a:lstStyle>
          <a:p>
            <a:pPr algn="ctr" eaLnBrk="1" hangingPunct="1">
              <a:spcBef>
                <a:spcPct val="0"/>
              </a:spcBef>
              <a:buSzTx/>
              <a:buFontTx/>
              <a:buNone/>
            </a:pPr>
            <a:r>
              <a:rPr lang="en-US" altLang="en-US" dirty="0">
                <a:latin typeface="Times New Roman" panose="02020603050405020304" pitchFamily="18" charset="0"/>
              </a:rPr>
              <a:t>Freud used the Id, Ego, and Superego to try to explain how the mind functions and personality is shaped</a:t>
            </a:r>
          </a:p>
        </p:txBody>
      </p:sp>
      <p:sp>
        <p:nvSpPr>
          <p:cNvPr id="6" name="Rectangle 5"/>
          <p:cNvSpPr/>
          <p:nvPr/>
        </p:nvSpPr>
        <p:spPr>
          <a:xfrm>
            <a:off x="6132946" y="1191492"/>
            <a:ext cx="5560290" cy="2062103"/>
          </a:xfrm>
          <a:prstGeom prst="rect">
            <a:avLst/>
          </a:prstGeom>
          <a:ln w="28575">
            <a:solidFill>
              <a:srgbClr val="00B0F0"/>
            </a:solidFill>
          </a:ln>
        </p:spPr>
        <p:txBody>
          <a:bodyPr wrap="square">
            <a:spAutoFit/>
          </a:bodyPr>
          <a:lstStyle/>
          <a:p>
            <a:pPr>
              <a:spcBef>
                <a:spcPct val="0"/>
              </a:spcBef>
            </a:pPr>
            <a:r>
              <a:rPr lang="en-US" altLang="en-US" sz="1600" dirty="0">
                <a:latin typeface="Times New Roman" panose="02020603050405020304" pitchFamily="18" charset="0"/>
                <a:cs typeface="Times New Roman" panose="02020603050405020304" pitchFamily="18" charset="0"/>
              </a:rPr>
              <a:t>ID</a:t>
            </a:r>
          </a:p>
          <a:p>
            <a:pPr>
              <a:spcBef>
                <a:spcPct val="0"/>
              </a:spcBef>
            </a:pPr>
            <a:r>
              <a:rPr lang="en-US" altLang="en-US" sz="1600" dirty="0">
                <a:latin typeface="Times New Roman" panose="02020603050405020304" pitchFamily="18" charset="0"/>
                <a:cs typeface="Times New Roman" panose="02020603050405020304" pitchFamily="18" charset="0"/>
              </a:rPr>
              <a:t>Instinctual &amp; biological urges; lustful, impulsive, fun – </a:t>
            </a:r>
            <a:r>
              <a:rPr lang="en-US" altLang="en-US" sz="1600" b="1" dirty="0">
                <a:latin typeface="Times New Roman" panose="02020603050405020304" pitchFamily="18" charset="0"/>
                <a:cs typeface="Times New Roman" panose="02020603050405020304" pitchFamily="18" charset="0"/>
              </a:rPr>
              <a:t>pleasure principle</a:t>
            </a:r>
            <a:r>
              <a:rPr lang="en-US" altLang="en-US" sz="1600" dirty="0">
                <a:latin typeface="Times New Roman" panose="02020603050405020304" pitchFamily="18" charset="0"/>
                <a:cs typeface="Times New Roman" panose="02020603050405020304" pitchFamily="18" charset="0"/>
              </a:rPr>
              <a:t>;</a:t>
            </a:r>
            <a:r>
              <a:rPr lang="en-US" altLang="en-US" sz="1600" b="1" dirty="0">
                <a:latin typeface="Times New Roman" panose="02020603050405020304" pitchFamily="18" charset="0"/>
                <a:cs typeface="Times New Roman" panose="02020603050405020304" pitchFamily="18" charset="0"/>
              </a:rPr>
              <a:t> </a:t>
            </a:r>
            <a:r>
              <a:rPr lang="en-US" altLang="en-US" sz="1600" dirty="0">
                <a:latin typeface="Times New Roman" panose="02020603050405020304" pitchFamily="18" charset="0"/>
                <a:cs typeface="Times New Roman" panose="02020603050405020304" pitchFamily="18" charset="0"/>
              </a:rPr>
              <a:t>completely unconscious</a:t>
            </a:r>
          </a:p>
          <a:p>
            <a:pPr>
              <a:spcBef>
                <a:spcPct val="0"/>
              </a:spcBef>
            </a:pPr>
            <a:r>
              <a:rPr lang="en-US" altLang="en-US" sz="1600" dirty="0">
                <a:latin typeface="Times New Roman" panose="02020603050405020304" pitchFamily="18" charset="0"/>
                <a:cs typeface="Times New Roman" panose="02020603050405020304" pitchFamily="18" charset="0"/>
              </a:rPr>
              <a:t>Seeks immediate gratification of impulses (what feels good); ignores consequences</a:t>
            </a:r>
          </a:p>
          <a:p>
            <a:pPr>
              <a:spcBef>
                <a:spcPct val="0"/>
              </a:spcBef>
            </a:pPr>
            <a:r>
              <a:rPr lang="en-US" altLang="en-US" sz="1600" i="1" dirty="0">
                <a:latin typeface="Times New Roman" panose="02020603050405020304" pitchFamily="18" charset="0"/>
              </a:rPr>
              <a:t>Following the pleasure principle (ID) leads to conflict with others (parents) and results in the development of the EGO in the 2</a:t>
            </a:r>
            <a:r>
              <a:rPr lang="en-US" altLang="en-US" sz="1600" i="1" baseline="30000" dirty="0">
                <a:latin typeface="Times New Roman" panose="02020603050405020304" pitchFamily="18" charset="0"/>
              </a:rPr>
              <a:t>nd</a:t>
            </a:r>
            <a:r>
              <a:rPr lang="en-US" altLang="en-US" sz="1600" i="1" dirty="0">
                <a:latin typeface="Times New Roman" panose="02020603050405020304" pitchFamily="18" charset="0"/>
              </a:rPr>
              <a:t> and 3</a:t>
            </a:r>
            <a:r>
              <a:rPr lang="en-US" altLang="en-US" sz="1600" i="1" baseline="30000" dirty="0">
                <a:latin typeface="Times New Roman" panose="02020603050405020304" pitchFamily="18" charset="0"/>
              </a:rPr>
              <a:t>rd</a:t>
            </a:r>
            <a:r>
              <a:rPr lang="en-US" altLang="en-US" sz="1600" i="1" dirty="0">
                <a:latin typeface="Times New Roman" panose="02020603050405020304" pitchFamily="18" charset="0"/>
              </a:rPr>
              <a:t> year of life.</a:t>
            </a:r>
            <a:endParaRPr lang="en-US" altLang="en-US" sz="1600" i="1" dirty="0">
              <a:latin typeface="Times New Roman" panose="02020603050405020304" pitchFamily="18" charset="0"/>
              <a:cs typeface="Times New Roman" panose="02020603050405020304" pitchFamily="18" charset="0"/>
            </a:endParaRPr>
          </a:p>
        </p:txBody>
      </p:sp>
      <p:sp>
        <p:nvSpPr>
          <p:cNvPr id="8" name="Rectangle 7"/>
          <p:cNvSpPr/>
          <p:nvPr/>
        </p:nvSpPr>
        <p:spPr>
          <a:xfrm>
            <a:off x="6132946" y="3451379"/>
            <a:ext cx="5560290" cy="1077218"/>
          </a:xfrm>
          <a:prstGeom prst="rect">
            <a:avLst/>
          </a:prstGeom>
          <a:ln w="28575">
            <a:solidFill>
              <a:srgbClr val="00B0F0"/>
            </a:solidFill>
          </a:ln>
        </p:spPr>
        <p:txBody>
          <a:bodyPr wrap="square">
            <a:spAutoFit/>
          </a:bodyPr>
          <a:lstStyle/>
          <a:p>
            <a:r>
              <a:rPr lang="en-GB" sz="1600" dirty="0">
                <a:latin typeface="Times New Roman" panose="02020603050405020304" pitchFamily="18" charset="0"/>
                <a:cs typeface="Times New Roman" panose="02020603050405020304" pitchFamily="18" charset="0"/>
              </a:rPr>
              <a:t>EGO</a:t>
            </a:r>
          </a:p>
          <a:p>
            <a:r>
              <a:rPr lang="en-GB" sz="1600" dirty="0">
                <a:latin typeface="Times New Roman" panose="02020603050405020304" pitchFamily="18" charset="0"/>
                <a:cs typeface="Times New Roman" panose="02020603050405020304" pitchFamily="18" charset="0"/>
              </a:rPr>
              <a:t>Rational &amp; thoughtful; based on the reality principle. </a:t>
            </a:r>
          </a:p>
          <a:p>
            <a:r>
              <a:rPr lang="en-GB" sz="1600" dirty="0">
                <a:latin typeface="Times New Roman" panose="02020603050405020304" pitchFamily="18" charset="0"/>
                <a:cs typeface="Times New Roman" panose="02020603050405020304" pitchFamily="18" charset="0"/>
              </a:rPr>
              <a:t>The awareness that gratification of impulses has to be delayed in order to accommodate the demands of the real world. </a:t>
            </a:r>
          </a:p>
        </p:txBody>
      </p:sp>
      <p:sp>
        <p:nvSpPr>
          <p:cNvPr id="9" name="Rectangle 8"/>
          <p:cNvSpPr/>
          <p:nvPr/>
        </p:nvSpPr>
        <p:spPr>
          <a:xfrm>
            <a:off x="6132946" y="4763325"/>
            <a:ext cx="5560290" cy="1323439"/>
          </a:xfrm>
          <a:prstGeom prst="rect">
            <a:avLst/>
          </a:prstGeom>
          <a:ln w="28575">
            <a:solidFill>
              <a:srgbClr val="00B0F0"/>
            </a:solidFill>
          </a:ln>
        </p:spPr>
        <p:txBody>
          <a:bodyPr wrap="square">
            <a:spAutoFit/>
          </a:bodyPr>
          <a:lstStyle/>
          <a:p>
            <a:r>
              <a:rPr lang="en-GB" sz="1600" dirty="0">
                <a:latin typeface="Times New Roman" panose="02020603050405020304" pitchFamily="18" charset="0"/>
                <a:cs typeface="Times New Roman" panose="02020603050405020304" pitchFamily="18" charset="0"/>
              </a:rPr>
              <a:t>SUPEREGO</a:t>
            </a:r>
          </a:p>
          <a:p>
            <a:r>
              <a:rPr lang="en-GB" sz="1600" dirty="0">
                <a:latin typeface="Times New Roman" panose="02020603050405020304" pitchFamily="18" charset="0"/>
                <a:cs typeface="Times New Roman" panose="02020603050405020304" pitchFamily="18" charset="0"/>
              </a:rPr>
              <a:t>Responsible for society’s rules of behaviour (moral standards). Feels guilty if rules are disobeyed. </a:t>
            </a:r>
          </a:p>
          <a:p>
            <a:r>
              <a:rPr lang="en-GB" sz="1600" dirty="0">
                <a:latin typeface="Times New Roman" panose="02020603050405020304" pitchFamily="18" charset="0"/>
                <a:cs typeface="Times New Roman" panose="02020603050405020304" pitchFamily="18" charset="0"/>
              </a:rPr>
              <a:t>Based on morality principle, must follow moral standards and rules and breaking them causes guilt. </a:t>
            </a:r>
          </a:p>
        </p:txBody>
      </p:sp>
      <p:sp>
        <p:nvSpPr>
          <p:cNvPr id="10" name="Rectangle 9"/>
          <p:cNvSpPr/>
          <p:nvPr/>
        </p:nvSpPr>
        <p:spPr>
          <a:xfrm>
            <a:off x="64655" y="6190301"/>
            <a:ext cx="11628581" cy="830997"/>
          </a:xfrm>
          <a:prstGeom prst="rect">
            <a:avLst/>
          </a:prstGeom>
          <a:ln w="28575">
            <a:solidFill>
              <a:srgbClr val="00B0F0"/>
            </a:solidFill>
          </a:ln>
        </p:spPr>
        <p:txBody>
          <a:bodyPr wrap="square">
            <a:spAutoFit/>
          </a:bodyPr>
          <a:lstStyle/>
          <a:p>
            <a:r>
              <a:rPr lang="en-GB" sz="2400" dirty="0">
                <a:latin typeface="Times New Roman" panose="02020603050405020304" pitchFamily="18" charset="0"/>
                <a:cs typeface="Times New Roman" panose="02020603050405020304" pitchFamily="18" charset="0"/>
              </a:rPr>
              <a:t>ID &amp; SUPEREGO are frequently in conflict. Ego must satisfy both = Intra-psychic conflict </a:t>
            </a:r>
          </a:p>
          <a:p>
            <a:r>
              <a:rPr lang="en-GB" sz="2400" dirty="0">
                <a:latin typeface="Times New Roman" panose="02020603050405020304" pitchFamily="18" charset="0"/>
                <a:cs typeface="Times New Roman" panose="02020603050405020304" pitchFamily="18" charset="0"/>
              </a:rPr>
              <a:t> </a:t>
            </a:r>
            <a:endParaRPr lang="en-GB" sz="2400" dirty="0"/>
          </a:p>
        </p:txBody>
      </p:sp>
    </p:spTree>
    <p:extLst>
      <p:ext uri="{BB962C8B-B14F-4D97-AF65-F5344CB8AC3E}">
        <p14:creationId xmlns:p14="http://schemas.microsoft.com/office/powerpoint/2010/main" val="2897507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63278" y="84893"/>
            <a:ext cx="12396281" cy="830997"/>
          </a:xfrm>
          <a:prstGeom prst="rect">
            <a:avLst/>
          </a:prstGeom>
        </p:spPr>
        <p:txBody>
          <a:bodyPr wrap="square">
            <a:spAutoFit/>
          </a:bodyPr>
          <a:lstStyle/>
          <a:p>
            <a:r>
              <a:rPr lang="en-GB" sz="2400" dirty="0"/>
              <a:t>We develop defence mechanisms to deal with the demands of the Intra-psychic conflict </a:t>
            </a:r>
          </a:p>
          <a:p>
            <a:r>
              <a:rPr lang="en-GB" sz="2400" dirty="0"/>
              <a:t>  </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5006"/>
            <a:ext cx="12192000" cy="6421821"/>
          </a:xfrm>
          <a:prstGeom prst="rect">
            <a:avLst/>
          </a:prstGeom>
        </p:spPr>
      </p:pic>
    </p:spTree>
    <p:extLst>
      <p:ext uri="{BB962C8B-B14F-4D97-AF65-F5344CB8AC3E}">
        <p14:creationId xmlns:p14="http://schemas.microsoft.com/office/powerpoint/2010/main" val="4234820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668111" y="1072309"/>
            <a:ext cx="7749309" cy="4704237"/>
          </a:xfrm>
          <a:prstGeom prst="rect">
            <a:avLst/>
          </a:prstGeom>
          <a:solidFill>
            <a:schemeClr val="accent2">
              <a:lumMod val="20000"/>
              <a:lumOff val="80000"/>
            </a:schemeClr>
          </a:solidFill>
          <a:ln>
            <a:solidFill>
              <a:srgbClr val="0070C0"/>
            </a:solidFill>
          </a:ln>
        </p:spPr>
        <p:txBody>
          <a:bodyPr wrap="square">
            <a:spAutoFit/>
          </a:bodyPr>
          <a:lstStyle/>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Strengths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The Psychodynamic approach takes into account both sides of the Nature/Nurture debate.</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Freud claimed that adult personality is the product of innate drives- i.e., natural motivations or urges we are born with- and childhood experiences- i.e., the way we are raised and nurtured.</a:t>
            </a: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Weaknesses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Ignores mediational processes (e.g., thinking)</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He thought that females tended to develop weaker superegos and to be more prone to anxiety than males.</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Too deterministic (little free-will)</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Unfalsifiable (difficult to prove wrong)</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Case Studies - Subjective / Cannot generalize results</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Simplifying the human mind into the id, ego, and superego and the five psychosexual stages make the approach reductionist.</a:t>
            </a:r>
          </a:p>
        </p:txBody>
      </p:sp>
      <p:sp>
        <p:nvSpPr>
          <p:cNvPr id="2" name="Title 1"/>
          <p:cNvSpPr>
            <a:spLocks noGrp="1"/>
          </p:cNvSpPr>
          <p:nvPr>
            <p:ph type="title"/>
          </p:nvPr>
        </p:nvSpPr>
        <p:spPr/>
        <p:txBody>
          <a:bodyPr/>
          <a:lstStyle/>
          <a:p>
            <a:r>
              <a:rPr lang="en-GB"/>
              <a:t>Research and Evaluation </a:t>
            </a:r>
            <a:endParaRPr lang="en-GB" dirty="0"/>
          </a:p>
        </p:txBody>
      </p:sp>
    </p:spTree>
    <p:extLst>
      <p:ext uri="{BB962C8B-B14F-4D97-AF65-F5344CB8AC3E}">
        <p14:creationId xmlns:p14="http://schemas.microsoft.com/office/powerpoint/2010/main" val="2499329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74" y="994528"/>
            <a:ext cx="2947482" cy="4601183"/>
          </a:xfrm>
        </p:spPr>
        <p:txBody>
          <a:bodyPr/>
          <a:lstStyle/>
          <a:p>
            <a:r>
              <a:rPr lang="en-GB" dirty="0"/>
              <a:t>Adler – individual psychology</a:t>
            </a:r>
          </a:p>
        </p:txBody>
      </p:sp>
      <p:graphicFrame>
        <p:nvGraphicFramePr>
          <p:cNvPr id="8" name="Diagram 7"/>
          <p:cNvGraphicFramePr/>
          <p:nvPr/>
        </p:nvGraphicFramePr>
        <p:xfrm>
          <a:off x="2244436" y="1662545"/>
          <a:ext cx="9439563" cy="5315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2974109" y="381568"/>
          <a:ext cx="8802254" cy="15886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8"/>
          <p:cNvPicPr>
            <a:picLocks noChangeAspect="1"/>
          </p:cNvPicPr>
          <p:nvPr/>
        </p:nvPicPr>
        <p:blipFill>
          <a:blip r:embed="rId12"/>
          <a:stretch>
            <a:fillRect/>
          </a:stretch>
        </p:blipFill>
        <p:spPr>
          <a:xfrm>
            <a:off x="999756" y="4347332"/>
            <a:ext cx="4192162" cy="2347611"/>
          </a:xfrm>
          <a:prstGeom prst="rect">
            <a:avLst/>
          </a:prstGeom>
        </p:spPr>
      </p:pic>
    </p:spTree>
    <p:extLst>
      <p:ext uri="{BB962C8B-B14F-4D97-AF65-F5344CB8AC3E}">
        <p14:creationId xmlns:p14="http://schemas.microsoft.com/office/powerpoint/2010/main" val="669390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Inferiority feelings</a:t>
            </a:r>
          </a:p>
        </p:txBody>
      </p:sp>
      <p:graphicFrame>
        <p:nvGraphicFramePr>
          <p:cNvPr id="7" name="Diagram 6"/>
          <p:cNvGraphicFramePr/>
          <p:nvPr/>
        </p:nvGraphicFramePr>
        <p:xfrm>
          <a:off x="2510059" y="77499"/>
          <a:ext cx="8626369" cy="9183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Diagram 18"/>
          <p:cNvGraphicFramePr/>
          <p:nvPr/>
        </p:nvGraphicFramePr>
        <p:xfrm>
          <a:off x="375387" y="5548003"/>
          <a:ext cx="11502188" cy="126918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5" name="Diagram 14"/>
          <p:cNvGraphicFramePr/>
          <p:nvPr/>
        </p:nvGraphicFramePr>
        <p:xfrm>
          <a:off x="375388" y="-168166"/>
          <a:ext cx="11627316" cy="215097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7" name="Diagram 16"/>
          <p:cNvGraphicFramePr/>
          <p:nvPr/>
        </p:nvGraphicFramePr>
        <p:xfrm>
          <a:off x="2849079" y="1453415"/>
          <a:ext cx="8191098" cy="381160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648955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Diagram 12"/>
          <p:cNvGraphicFramePr/>
          <p:nvPr/>
        </p:nvGraphicFramePr>
        <p:xfrm>
          <a:off x="6071793" y="1568748"/>
          <a:ext cx="8317345" cy="5184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284450" y="1123837"/>
            <a:ext cx="2947482" cy="4601183"/>
          </a:xfrm>
        </p:spPr>
        <p:txBody>
          <a:bodyPr>
            <a:normAutofit/>
          </a:bodyPr>
          <a:lstStyle/>
          <a:p>
            <a:r>
              <a:rPr lang="en-GB" sz="4400" dirty="0"/>
              <a:t>Inferiority feelings</a:t>
            </a:r>
          </a:p>
        </p:txBody>
      </p:sp>
      <p:graphicFrame>
        <p:nvGraphicFramePr>
          <p:cNvPr id="7" name="Diagram 6"/>
          <p:cNvGraphicFramePr/>
          <p:nvPr/>
        </p:nvGraphicFramePr>
        <p:xfrm>
          <a:off x="3519055" y="328036"/>
          <a:ext cx="8135138" cy="9987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Rectangle 11"/>
          <p:cNvSpPr/>
          <p:nvPr/>
        </p:nvSpPr>
        <p:spPr>
          <a:xfrm>
            <a:off x="3519055" y="2118223"/>
            <a:ext cx="4342683" cy="4524315"/>
          </a:xfrm>
          <a:prstGeom prst="rect">
            <a:avLst/>
          </a:prstGeom>
          <a:ln w="57150">
            <a:solidFill>
              <a:schemeClr val="accent1">
                <a:lumMod val="60000"/>
                <a:lumOff val="40000"/>
              </a:schemeClr>
            </a:solidFill>
          </a:ln>
        </p:spPr>
        <p:txBody>
          <a:bodyPr wrap="square">
            <a:spAutoFit/>
          </a:bodyPr>
          <a:lstStyle/>
          <a:p>
            <a:r>
              <a:rPr lang="en-GB" sz="2400" dirty="0"/>
              <a:t>Parents siblings etc. are all bigger and more competent than we are – and this is the basis for our inferiority feelings. </a:t>
            </a:r>
          </a:p>
          <a:p>
            <a:endParaRPr lang="en-GB" sz="2400" dirty="0"/>
          </a:p>
          <a:p>
            <a:r>
              <a:rPr lang="en-GB" sz="2400" dirty="0"/>
              <a:t>In this way Adler widened the scope for organ inferiority, claiming that feelings of inferiority are widespread and that, as a way of compensating for it, we all strive for superiority.</a:t>
            </a:r>
          </a:p>
          <a:p>
            <a:endParaRPr lang="en-GB" sz="2400" dirty="0"/>
          </a:p>
        </p:txBody>
      </p:sp>
    </p:spTree>
    <p:extLst>
      <p:ext uri="{BB962C8B-B14F-4D97-AF65-F5344CB8AC3E}">
        <p14:creationId xmlns:p14="http://schemas.microsoft.com/office/powerpoint/2010/main" val="160926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1431636" y="350983"/>
          <a:ext cx="9347199" cy="6345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6299200" y="907688"/>
          <a:ext cx="5680220" cy="523197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1340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p:cNvGraphicFramePr/>
          <p:nvPr/>
        </p:nvGraphicFramePr>
        <p:xfrm>
          <a:off x="4197928" y="1642875"/>
          <a:ext cx="8091054" cy="4017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p:cNvGraphicFramePr/>
          <p:nvPr/>
        </p:nvGraphicFramePr>
        <p:xfrm>
          <a:off x="-189201" y="0"/>
          <a:ext cx="5181313" cy="35469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 name="Diagram 5"/>
          <p:cNvGraphicFramePr/>
          <p:nvPr/>
        </p:nvGraphicFramePr>
        <p:xfrm>
          <a:off x="5052291" y="397165"/>
          <a:ext cx="6382328" cy="117204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8" name="Diagram 7"/>
          <p:cNvGraphicFramePr/>
          <p:nvPr/>
        </p:nvGraphicFramePr>
        <p:xfrm>
          <a:off x="-535708" y="3620655"/>
          <a:ext cx="6169748" cy="321850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2" name="Diagram 11"/>
          <p:cNvGraphicFramePr/>
          <p:nvPr/>
        </p:nvGraphicFramePr>
        <p:xfrm>
          <a:off x="5144654" y="5880634"/>
          <a:ext cx="6677892" cy="73792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Tree>
    <p:extLst>
      <p:ext uri="{BB962C8B-B14F-4D97-AF65-F5344CB8AC3E}">
        <p14:creationId xmlns:p14="http://schemas.microsoft.com/office/powerpoint/2010/main" val="2690989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birth order to personality development – experience family life differently</a:t>
            </a:r>
            <a:br>
              <a:rPr lang="en-GB" dirty="0"/>
            </a:br>
            <a:br>
              <a:rPr lang="en-GB" dirty="0"/>
            </a:br>
            <a:endParaRPr lang="en-GB" dirty="0"/>
          </a:p>
        </p:txBody>
      </p:sp>
      <p:pic>
        <p:nvPicPr>
          <p:cNvPr id="5" name="Picture 4"/>
          <p:cNvPicPr>
            <a:picLocks noChangeAspect="1"/>
          </p:cNvPicPr>
          <p:nvPr/>
        </p:nvPicPr>
        <p:blipFill>
          <a:blip r:embed="rId2"/>
          <a:stretch>
            <a:fillRect/>
          </a:stretch>
        </p:blipFill>
        <p:spPr>
          <a:xfrm>
            <a:off x="3485569" y="788227"/>
            <a:ext cx="8204622" cy="5272401"/>
          </a:xfrm>
          <a:prstGeom prst="rect">
            <a:avLst/>
          </a:prstGeom>
        </p:spPr>
      </p:pic>
    </p:spTree>
    <p:extLst>
      <p:ext uri="{BB962C8B-B14F-4D97-AF65-F5344CB8AC3E}">
        <p14:creationId xmlns:p14="http://schemas.microsoft.com/office/powerpoint/2010/main" val="92685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Conditions could be damaging – lead to a neurotic personality </a:t>
            </a:r>
          </a:p>
        </p:txBody>
      </p:sp>
      <p:graphicFrame>
        <p:nvGraphicFramePr>
          <p:cNvPr id="11" name="Diagram 10"/>
          <p:cNvGraphicFramePr/>
          <p:nvPr/>
        </p:nvGraphicFramePr>
        <p:xfrm>
          <a:off x="5874326" y="4908407"/>
          <a:ext cx="6096000" cy="1751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3582410" y="728620"/>
          <a:ext cx="7842971" cy="1477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p:cNvGraphicFramePr/>
          <p:nvPr/>
        </p:nvGraphicFramePr>
        <p:xfrm>
          <a:off x="4087092" y="2104365"/>
          <a:ext cx="9090601" cy="455505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5" name="Rectangle 14"/>
          <p:cNvSpPr/>
          <p:nvPr/>
        </p:nvSpPr>
        <p:spPr>
          <a:xfrm>
            <a:off x="3705083" y="3251039"/>
            <a:ext cx="2336800" cy="1938992"/>
          </a:xfrm>
          <a:prstGeom prst="rect">
            <a:avLst/>
          </a:prstGeom>
          <a:solidFill>
            <a:schemeClr val="accent6">
              <a:lumMod val="60000"/>
              <a:lumOff val="40000"/>
            </a:schemeClr>
          </a:solidFill>
          <a:ln>
            <a:solidFill>
              <a:srgbClr val="0070C0"/>
            </a:solidFill>
          </a:ln>
        </p:spPr>
        <p:txBody>
          <a:bodyPr wrap="square">
            <a:spAutoFit/>
          </a:bodyPr>
          <a:lstStyle/>
          <a:p>
            <a:r>
              <a:rPr lang="en-GB" sz="2400" dirty="0"/>
              <a:t>Others – neglect/rejection and pampering = neurotic personality </a:t>
            </a:r>
          </a:p>
        </p:txBody>
      </p:sp>
    </p:spTree>
    <p:extLst>
      <p:ext uri="{BB962C8B-B14F-4D97-AF65-F5344CB8AC3E}">
        <p14:creationId xmlns:p14="http://schemas.microsoft.com/office/powerpoint/2010/main" val="1987782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1828800" y="147145"/>
          <a:ext cx="10217329" cy="2338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415637" y="2198254"/>
            <a:ext cx="2549237" cy="2554545"/>
          </a:xfrm>
          <a:prstGeom prst="rect">
            <a:avLst/>
          </a:prstGeom>
        </p:spPr>
        <p:txBody>
          <a:bodyPr wrap="square">
            <a:spAutoFit/>
          </a:bodyPr>
          <a:lstStyle/>
          <a:p>
            <a:r>
              <a:rPr lang="en-GB" sz="3200" dirty="0">
                <a:solidFill>
                  <a:schemeClr val="bg1"/>
                </a:solidFill>
              </a:rPr>
              <a:t>Healthy Development demands “Social Interest”. </a:t>
            </a:r>
          </a:p>
        </p:txBody>
      </p:sp>
      <p:graphicFrame>
        <p:nvGraphicFramePr>
          <p:cNvPr id="7" name="Diagram 6"/>
          <p:cNvGraphicFramePr/>
          <p:nvPr/>
        </p:nvGraphicFramePr>
        <p:xfrm>
          <a:off x="3038761" y="2859973"/>
          <a:ext cx="2512290" cy="289098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Rectangle 7"/>
          <p:cNvSpPr/>
          <p:nvPr/>
        </p:nvSpPr>
        <p:spPr>
          <a:xfrm>
            <a:off x="5809672" y="2739900"/>
            <a:ext cx="5846619" cy="3477875"/>
          </a:xfrm>
          <a:prstGeom prst="rect">
            <a:avLst/>
          </a:prstGeom>
          <a:solidFill>
            <a:schemeClr val="accent3"/>
          </a:solidFill>
          <a:ln>
            <a:solidFill>
              <a:srgbClr val="0070C0"/>
            </a:solidFill>
          </a:ln>
        </p:spPr>
        <p:txBody>
          <a:bodyPr wrap="square">
            <a:spAutoFit/>
          </a:bodyPr>
          <a:lstStyle/>
          <a:p>
            <a:r>
              <a:rPr lang="en-GB" sz="2200" dirty="0"/>
              <a:t>The Ruling Type. </a:t>
            </a:r>
          </a:p>
          <a:p>
            <a:r>
              <a:rPr lang="en-GB" sz="2200" dirty="0"/>
              <a:t>Lacks social interest and courage and is typified by an intense striving for personal superiority and power. </a:t>
            </a:r>
          </a:p>
          <a:p>
            <a:r>
              <a:rPr lang="en-GB" sz="2200" dirty="0"/>
              <a:t>Exploit others to achieve their goals. Emotionally manipulative</a:t>
            </a:r>
          </a:p>
          <a:p>
            <a:r>
              <a:rPr lang="en-GB" sz="2200" dirty="0"/>
              <a:t>Drug Addicts, Juvenile Delinquents. </a:t>
            </a:r>
          </a:p>
          <a:p>
            <a:r>
              <a:rPr lang="en-GB" sz="2200" dirty="0"/>
              <a:t>Domineering, but successful businessmen – exploiting others, not giving credit – always taking centre stage.</a:t>
            </a:r>
          </a:p>
        </p:txBody>
      </p:sp>
    </p:spTree>
    <p:extLst>
      <p:ext uri="{BB962C8B-B14F-4D97-AF65-F5344CB8AC3E}">
        <p14:creationId xmlns:p14="http://schemas.microsoft.com/office/powerpoint/2010/main" val="3759073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081238" y="512674"/>
            <a:ext cx="3861380" cy="6032421"/>
          </a:xfrm>
          <a:prstGeom prst="rect">
            <a:avLst/>
          </a:prstGeom>
          <a:solidFill>
            <a:schemeClr val="accent3">
              <a:lumMod val="75000"/>
            </a:schemeClr>
          </a:solidFill>
        </p:spPr>
        <p:txBody>
          <a:bodyPr wrap="square">
            <a:spAutoFit/>
          </a:bodyPr>
          <a:lstStyle/>
          <a:p>
            <a:r>
              <a:rPr lang="en-GB" sz="3000" u="sng" dirty="0"/>
              <a:t>The Socially useful type. </a:t>
            </a:r>
          </a:p>
          <a:p>
            <a:r>
              <a:rPr lang="en-GB" sz="3000" dirty="0"/>
              <a:t>Healthy option. Such an individual faces life confidently, with positive social interest, prepared to cooperate with others and to contribute to the welfare of others.</a:t>
            </a:r>
          </a:p>
          <a:p>
            <a:endParaRPr lang="en-GB" sz="3000" dirty="0"/>
          </a:p>
          <a:p>
            <a:endParaRPr lang="en-GB" sz="2800" dirty="0"/>
          </a:p>
          <a:p>
            <a:endParaRPr lang="en-GB" sz="2800" dirty="0"/>
          </a:p>
        </p:txBody>
      </p:sp>
      <p:sp>
        <p:nvSpPr>
          <p:cNvPr id="5" name="Rectangle 4"/>
          <p:cNvSpPr/>
          <p:nvPr/>
        </p:nvSpPr>
        <p:spPr>
          <a:xfrm>
            <a:off x="0" y="491864"/>
            <a:ext cx="3833091" cy="6093976"/>
          </a:xfrm>
          <a:prstGeom prst="rect">
            <a:avLst/>
          </a:prstGeom>
          <a:solidFill>
            <a:schemeClr val="accent3">
              <a:lumMod val="60000"/>
              <a:lumOff val="40000"/>
            </a:schemeClr>
          </a:solidFill>
        </p:spPr>
        <p:txBody>
          <a:bodyPr wrap="square">
            <a:spAutoFit/>
          </a:bodyPr>
          <a:lstStyle/>
          <a:p>
            <a:r>
              <a:rPr lang="en-GB" sz="3000" u="sng" dirty="0"/>
              <a:t>The avoiding type. </a:t>
            </a:r>
          </a:p>
          <a:p>
            <a:r>
              <a:rPr lang="en-GB" sz="3000" dirty="0"/>
              <a:t>Lacking the necessary confidence to solve their problems, these individuals typically try to pretend that the problem doesn’t exist. Head in the sand situation. Alternatively the may claim its not their problem (blame someone else) – not held accountable.</a:t>
            </a:r>
          </a:p>
        </p:txBody>
      </p:sp>
      <p:sp>
        <p:nvSpPr>
          <p:cNvPr id="6" name="Rectangle 5"/>
          <p:cNvSpPr/>
          <p:nvPr/>
        </p:nvSpPr>
        <p:spPr>
          <a:xfrm>
            <a:off x="3989530" y="512674"/>
            <a:ext cx="3935269" cy="6001643"/>
          </a:xfrm>
          <a:prstGeom prst="rect">
            <a:avLst/>
          </a:prstGeom>
          <a:solidFill>
            <a:schemeClr val="accent3">
              <a:lumMod val="40000"/>
              <a:lumOff val="60000"/>
            </a:schemeClr>
          </a:solidFill>
        </p:spPr>
        <p:txBody>
          <a:bodyPr wrap="square">
            <a:spAutoFit/>
          </a:bodyPr>
          <a:lstStyle/>
          <a:p>
            <a:r>
              <a:rPr lang="en-GB" sz="3200" u="sng" dirty="0"/>
              <a:t>The getting type. </a:t>
            </a:r>
          </a:p>
          <a:p>
            <a:r>
              <a:rPr lang="en-GB" sz="3200" dirty="0"/>
              <a:t>The </a:t>
            </a:r>
            <a:r>
              <a:rPr lang="en-GB" sz="3000" dirty="0"/>
              <a:t>individuals</a:t>
            </a:r>
            <a:r>
              <a:rPr lang="en-GB" sz="3200" dirty="0"/>
              <a:t> are </a:t>
            </a:r>
            <a:r>
              <a:rPr lang="en-GB" sz="3000" dirty="0"/>
              <a:t>relatively</a:t>
            </a:r>
            <a:r>
              <a:rPr lang="en-GB" sz="3200" dirty="0"/>
              <a:t> passive, making little effort to solve their problems. They will use their charm to get others to do things for them. Alder felt such behaviour was very unhealthy.</a:t>
            </a:r>
          </a:p>
          <a:p>
            <a:endParaRPr lang="en-GB" sz="3200" dirty="0"/>
          </a:p>
        </p:txBody>
      </p:sp>
    </p:spTree>
    <p:extLst>
      <p:ext uri="{BB962C8B-B14F-4D97-AF65-F5344CB8AC3E}">
        <p14:creationId xmlns:p14="http://schemas.microsoft.com/office/powerpoint/2010/main" val="3307260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592" y="1299328"/>
            <a:ext cx="2947482" cy="4601183"/>
          </a:xfrm>
        </p:spPr>
        <p:txBody>
          <a:bodyPr/>
          <a:lstStyle/>
          <a:p>
            <a:r>
              <a:rPr lang="en-GB" dirty="0"/>
              <a:t>Evaluation</a:t>
            </a:r>
            <a:br>
              <a:rPr lang="en-GB" dirty="0"/>
            </a:br>
            <a:endParaRPr lang="en-GB" dirty="0"/>
          </a:p>
        </p:txBody>
      </p:sp>
      <p:graphicFrame>
        <p:nvGraphicFramePr>
          <p:cNvPr id="11" name="Diagram 10"/>
          <p:cNvGraphicFramePr/>
          <p:nvPr/>
        </p:nvGraphicFramePr>
        <p:xfrm>
          <a:off x="-50099" y="4145256"/>
          <a:ext cx="8072581" cy="2420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3721099" y="316043"/>
          <a:ext cx="7833591" cy="196657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nvGraphicFramePr>
        <p:xfrm>
          <a:off x="3837007" y="2178687"/>
          <a:ext cx="3557403" cy="160822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p:cNvGraphicFramePr/>
          <p:nvPr/>
        </p:nvGraphicFramePr>
        <p:xfrm>
          <a:off x="5680364" y="2282613"/>
          <a:ext cx="8386618" cy="4488036"/>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2226092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3687618" y="162091"/>
            <a:ext cx="7772400" cy="1143000"/>
          </a:xfrm>
          <a:solidFill>
            <a:srgbClr val="CCFFFF"/>
          </a:solidFill>
          <a:ln>
            <a:solidFill>
              <a:schemeClr val="tx1"/>
            </a:solidFill>
            <a:miter lim="800000"/>
            <a:headEnd/>
            <a:tailEnd/>
          </a:ln>
        </p:spPr>
        <p:txBody>
          <a:bodyPr/>
          <a:lstStyle/>
          <a:p>
            <a:r>
              <a:rPr lang="en-US" altLang="en-US" sz="5400" b="1" dirty="0">
                <a:solidFill>
                  <a:srgbClr val="0070C0"/>
                </a:solidFill>
              </a:rPr>
              <a:t> 3 Levels of Consciousness</a:t>
            </a:r>
            <a:endParaRPr lang="en-US" altLang="en-US" sz="5400" dirty="0">
              <a:solidFill>
                <a:srgbClr val="0070C0"/>
              </a:solidFill>
            </a:endParaRPr>
          </a:p>
        </p:txBody>
      </p:sp>
      <p:sp>
        <p:nvSpPr>
          <p:cNvPr id="2052" name="Rectangle 4"/>
          <p:cNvSpPr>
            <a:spLocks noGrp="1" noChangeArrowheads="1"/>
          </p:cNvSpPr>
          <p:nvPr>
            <p:ph type="body" sz="half" idx="2"/>
          </p:nvPr>
        </p:nvSpPr>
        <p:spPr>
          <a:xfrm>
            <a:off x="3687618" y="1496291"/>
            <a:ext cx="4291725" cy="4574309"/>
          </a:xfrm>
          <a:solidFill>
            <a:srgbClr val="FFFFFF"/>
          </a:solidFill>
          <a:ln w="28575">
            <a:solidFill>
              <a:srgbClr val="0070C0"/>
            </a:solidFill>
            <a:miter lim="800000"/>
            <a:headEnd/>
            <a:tailEnd/>
          </a:ln>
        </p:spPr>
        <p:txBody>
          <a:bodyPr>
            <a:normAutofit/>
          </a:bodyPr>
          <a:lstStyle/>
          <a:p>
            <a:pPr>
              <a:lnSpc>
                <a:spcPct val="90000"/>
              </a:lnSpc>
            </a:pPr>
            <a:endParaRPr lang="en-US" altLang="en-US" sz="1050" b="1" dirty="0">
              <a:solidFill>
                <a:srgbClr val="FF0000"/>
              </a:solidFill>
              <a:latin typeface="Lucida Sans Unicode" panose="020B0602030504020204" pitchFamily="34" charset="0"/>
            </a:endParaRPr>
          </a:p>
          <a:p>
            <a:pPr>
              <a:lnSpc>
                <a:spcPct val="90000"/>
              </a:lnSpc>
            </a:pPr>
            <a:r>
              <a:rPr lang="en-US" altLang="en-US" b="1" dirty="0">
                <a:solidFill>
                  <a:srgbClr val="FF0000"/>
                </a:solidFill>
                <a:latin typeface="Lucida Sans Unicode" panose="020B0602030504020204" pitchFamily="34" charset="0"/>
              </a:rPr>
              <a:t>Ego:</a:t>
            </a:r>
            <a:r>
              <a:rPr lang="en-US" altLang="en-US" b="1" dirty="0">
                <a:latin typeface="Lucida Sans Unicode" panose="020B0602030504020204" pitchFamily="34" charset="0"/>
              </a:rPr>
              <a:t> conscious level; carries out daily activities; like Freud’s  </a:t>
            </a:r>
            <a:r>
              <a:rPr lang="en-US" altLang="en-US" b="1" dirty="0">
                <a:solidFill>
                  <a:srgbClr val="0066CC"/>
                </a:solidFill>
                <a:latin typeface="Lucida Sans Unicode" panose="020B0602030504020204" pitchFamily="34" charset="0"/>
              </a:rPr>
              <a:t>Conscious</a:t>
            </a:r>
          </a:p>
          <a:p>
            <a:pPr>
              <a:lnSpc>
                <a:spcPct val="90000"/>
              </a:lnSpc>
            </a:pPr>
            <a:r>
              <a:rPr lang="en-US" altLang="en-US" b="1" dirty="0">
                <a:solidFill>
                  <a:srgbClr val="FF0000"/>
                </a:solidFill>
                <a:latin typeface="Lucida Sans Unicode" panose="020B0602030504020204" pitchFamily="34" charset="0"/>
              </a:rPr>
              <a:t>Personal Unconscious</a:t>
            </a:r>
            <a:r>
              <a:rPr lang="en-US" altLang="en-US" dirty="0">
                <a:solidFill>
                  <a:srgbClr val="FF0000"/>
                </a:solidFill>
                <a:latin typeface="Lucida Sans Unicode" panose="020B0602030504020204" pitchFamily="34" charset="0"/>
              </a:rPr>
              <a:t>:  </a:t>
            </a:r>
            <a:r>
              <a:rPr lang="en-US" altLang="en-US" b="1" dirty="0">
                <a:latin typeface="Lucida Sans Unicode" panose="020B0602030504020204" pitchFamily="34" charset="0"/>
              </a:rPr>
              <a:t>individual’s thoughts, memories, wishes, impulses; like Freud’s</a:t>
            </a:r>
            <a:r>
              <a:rPr lang="en-US" altLang="en-US" b="1" dirty="0">
                <a:solidFill>
                  <a:srgbClr val="FF0000"/>
                </a:solidFill>
                <a:latin typeface="Lucida Sans Unicode" panose="020B0602030504020204" pitchFamily="34" charset="0"/>
              </a:rPr>
              <a:t> </a:t>
            </a:r>
            <a:r>
              <a:rPr lang="en-US" altLang="en-US" b="1" dirty="0">
                <a:solidFill>
                  <a:srgbClr val="0066CC"/>
                </a:solidFill>
                <a:latin typeface="Lucida Sans Unicode" panose="020B0602030504020204" pitchFamily="34" charset="0"/>
              </a:rPr>
              <a:t>Preconscious + Unconscious</a:t>
            </a:r>
          </a:p>
          <a:p>
            <a:pPr>
              <a:lnSpc>
                <a:spcPct val="90000"/>
              </a:lnSpc>
            </a:pPr>
            <a:r>
              <a:rPr lang="en-US" altLang="en-US" b="1" dirty="0">
                <a:solidFill>
                  <a:srgbClr val="FF0000"/>
                </a:solidFill>
                <a:latin typeface="Lucida Sans Unicode" panose="020B0602030504020204" pitchFamily="34" charset="0"/>
              </a:rPr>
              <a:t>Collective Unconscious:</a:t>
            </a:r>
            <a:r>
              <a:rPr lang="en-US" altLang="en-US" b="1" dirty="0">
                <a:latin typeface="Lucida Sans Unicode" panose="020B0602030504020204" pitchFamily="34" charset="0"/>
              </a:rPr>
              <a:t> storehouse of memories inherited from the common ancestors of the whole human race;  no counterpart in Freud’s theory  </a:t>
            </a:r>
          </a:p>
          <a:p>
            <a:pPr>
              <a:lnSpc>
                <a:spcPct val="90000"/>
              </a:lnSpc>
            </a:pPr>
            <a:endParaRPr lang="en-US" altLang="en-US" b="1" dirty="0">
              <a:solidFill>
                <a:srgbClr val="0066CC"/>
              </a:solidFill>
              <a:latin typeface="Lucida Sans Unicode" panose="020B0602030504020204" pitchFamily="34" charset="0"/>
            </a:endParaRPr>
          </a:p>
        </p:txBody>
      </p:sp>
      <p:pic>
        <p:nvPicPr>
          <p:cNvPr id="2053" name="Picture 5" descr="C:\Documents and Settings\dnavarick\Application Data\Microsoft\Media Catalog\jung.gif"/>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0" y="0"/>
            <a:ext cx="1873250" cy="2527300"/>
          </a:xfrm>
          <a:ln>
            <a:solidFill>
              <a:schemeClr val="tx1"/>
            </a:solidFill>
            <a:miter lim="800000"/>
            <a:headEnd/>
            <a:tailEnd/>
          </a:ln>
        </p:spPr>
      </p:pic>
      <p:sp>
        <p:nvSpPr>
          <p:cNvPr id="2" name="Rectangle 1"/>
          <p:cNvSpPr/>
          <p:nvPr/>
        </p:nvSpPr>
        <p:spPr>
          <a:xfrm>
            <a:off x="347535" y="3419614"/>
            <a:ext cx="2123915" cy="707886"/>
          </a:xfrm>
          <a:prstGeom prst="rect">
            <a:avLst/>
          </a:prstGeom>
        </p:spPr>
        <p:txBody>
          <a:bodyPr wrap="none">
            <a:spAutoFit/>
          </a:bodyPr>
          <a:lstStyle/>
          <a:p>
            <a:r>
              <a:rPr lang="en-US" altLang="en-US" sz="4000" dirty="0">
                <a:solidFill>
                  <a:schemeClr val="bg1"/>
                </a:solidFill>
              </a:rPr>
              <a:t>Carl Jung</a:t>
            </a:r>
          </a:p>
        </p:txBody>
      </p:sp>
      <p:sp>
        <p:nvSpPr>
          <p:cNvPr id="3" name="Rectangle 2"/>
          <p:cNvSpPr/>
          <p:nvPr/>
        </p:nvSpPr>
        <p:spPr>
          <a:xfrm>
            <a:off x="8099902" y="1496291"/>
            <a:ext cx="3635675" cy="461665"/>
          </a:xfrm>
          <a:prstGeom prst="rect">
            <a:avLst/>
          </a:prstGeom>
        </p:spPr>
        <p:txBody>
          <a:bodyPr wrap="none">
            <a:spAutoFit/>
          </a:bodyPr>
          <a:lstStyle/>
          <a:p>
            <a:r>
              <a:rPr lang="en-US" altLang="en-US" sz="2400" dirty="0"/>
              <a:t>The Collective Unconscious</a:t>
            </a:r>
          </a:p>
        </p:txBody>
      </p:sp>
      <p:sp>
        <p:nvSpPr>
          <p:cNvPr id="4" name="Rectangle 3"/>
          <p:cNvSpPr/>
          <p:nvPr/>
        </p:nvSpPr>
        <p:spPr>
          <a:xfrm>
            <a:off x="8200724" y="2149156"/>
            <a:ext cx="3397718" cy="2554545"/>
          </a:xfrm>
          <a:prstGeom prst="rect">
            <a:avLst/>
          </a:prstGeom>
          <a:solidFill>
            <a:schemeClr val="accent2">
              <a:lumMod val="40000"/>
              <a:lumOff val="60000"/>
            </a:schemeClr>
          </a:solidFill>
        </p:spPr>
        <p:txBody>
          <a:bodyPr wrap="square">
            <a:spAutoFit/>
          </a:bodyPr>
          <a:lstStyle/>
          <a:p>
            <a:r>
              <a:rPr lang="en-GB" sz="2000" dirty="0"/>
              <a:t>The human mind has innate characteristics “imprinted” on it as a result of evolution. These universal predispositions stem from our ancestral past. Fear of the dark, or of snakes and spiders might be examples.</a:t>
            </a:r>
          </a:p>
        </p:txBody>
      </p:sp>
      <p:sp>
        <p:nvSpPr>
          <p:cNvPr id="5" name="Rectangle 4"/>
          <p:cNvSpPr/>
          <p:nvPr/>
        </p:nvSpPr>
        <p:spPr>
          <a:xfrm>
            <a:off x="8262969" y="5054937"/>
            <a:ext cx="3335473" cy="1015663"/>
          </a:xfrm>
          <a:prstGeom prst="rect">
            <a:avLst/>
          </a:prstGeom>
          <a:solidFill>
            <a:schemeClr val="accent4">
              <a:lumMod val="40000"/>
              <a:lumOff val="60000"/>
            </a:schemeClr>
          </a:solidFill>
        </p:spPr>
        <p:txBody>
          <a:bodyPr wrap="square">
            <a:spAutoFit/>
          </a:bodyPr>
          <a:lstStyle/>
          <a:p>
            <a:r>
              <a:rPr lang="en-GB" sz="2000" dirty="0"/>
              <a:t>Jung called these ancestral memories and images archetypes.</a:t>
            </a:r>
          </a:p>
        </p:txBody>
      </p:sp>
    </p:spTree>
    <p:extLst>
      <p:ext uri="{BB962C8B-B14F-4D97-AF65-F5344CB8AC3E}">
        <p14:creationId xmlns:p14="http://schemas.microsoft.com/office/powerpoint/2010/main" val="280838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74" y="2438968"/>
            <a:ext cx="2947482" cy="4601183"/>
          </a:xfrm>
        </p:spPr>
        <p:txBody>
          <a:bodyPr/>
          <a:lstStyle/>
          <a:p>
            <a:r>
              <a:rPr lang="en-GB" dirty="0"/>
              <a:t>Jungian Archetypes</a:t>
            </a:r>
          </a:p>
        </p:txBody>
      </p:sp>
      <p:graphicFrame>
        <p:nvGraphicFramePr>
          <p:cNvPr id="4" name="Diagram 3"/>
          <p:cNvGraphicFramePr/>
          <p:nvPr>
            <p:extLst>
              <p:ext uri="{D42A27DB-BD31-4B8C-83A1-F6EECF244321}">
                <p14:modId xmlns:p14="http://schemas.microsoft.com/office/powerpoint/2010/main" val="3241603879"/>
              </p:ext>
            </p:extLst>
          </p:nvPr>
        </p:nvGraphicFramePr>
        <p:xfrm>
          <a:off x="73891" y="-129309"/>
          <a:ext cx="11981475" cy="40917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3"/>
          <p:cNvSpPr txBox="1">
            <a:spLocks noChangeArrowheads="1"/>
          </p:cNvSpPr>
          <p:nvPr/>
        </p:nvSpPr>
        <p:spPr>
          <a:xfrm>
            <a:off x="3251200" y="3759200"/>
            <a:ext cx="8424244" cy="3098800"/>
          </a:xfrm>
          <a:prstGeom prst="rect">
            <a:avLst/>
          </a:prstGeom>
          <a:solidFill>
            <a:schemeClr val="accent2">
              <a:lumMod val="40000"/>
              <a:lumOff val="60000"/>
            </a:schemeClr>
          </a:solidFill>
          <a:ln>
            <a:solidFill>
              <a:schemeClr val="tx1"/>
            </a:solidFill>
            <a:miter lim="800000"/>
            <a:headEnd/>
            <a:tailEnd/>
          </a:ln>
        </p:spPr>
        <p:txBody>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altLang="en-US" sz="2200" dirty="0">
                <a:solidFill>
                  <a:srgbClr val="FF0000"/>
                </a:solidFill>
              </a:rPr>
              <a:t>Persona:</a:t>
            </a:r>
            <a:r>
              <a:rPr lang="en-US" altLang="en-US" sz="2200" dirty="0"/>
              <a:t>  your public personality, aspects of yourself that you reveal to others.</a:t>
            </a:r>
          </a:p>
          <a:p>
            <a:r>
              <a:rPr lang="en-US" altLang="en-US" sz="2200" dirty="0">
                <a:solidFill>
                  <a:srgbClr val="FF0000"/>
                </a:solidFill>
              </a:rPr>
              <a:t>Shadow:</a:t>
            </a:r>
            <a:r>
              <a:rPr lang="en-US" altLang="en-US" sz="2200" dirty="0"/>
              <a:t>  prehistoric fear of wild animals, represents animal side of human nature.</a:t>
            </a:r>
          </a:p>
          <a:p>
            <a:r>
              <a:rPr lang="en-US" altLang="en-US" sz="2200" dirty="0">
                <a:solidFill>
                  <a:srgbClr val="FF0000"/>
                </a:solidFill>
              </a:rPr>
              <a:t>Anima:</a:t>
            </a:r>
            <a:r>
              <a:rPr lang="en-US" altLang="en-US" sz="2200" dirty="0"/>
              <a:t> feminine archetype in men.</a:t>
            </a:r>
          </a:p>
          <a:p>
            <a:r>
              <a:rPr lang="en-US" altLang="en-US" sz="2200" dirty="0">
                <a:solidFill>
                  <a:srgbClr val="FF0000"/>
                </a:solidFill>
              </a:rPr>
              <a:t>Animus:</a:t>
            </a:r>
            <a:r>
              <a:rPr lang="en-US" altLang="en-US" sz="2200" dirty="0"/>
              <a:t> masculine archetype in women. </a:t>
            </a:r>
          </a:p>
          <a:p>
            <a:r>
              <a:rPr lang="en-US" altLang="en-US" sz="2200" dirty="0">
                <a:solidFill>
                  <a:srgbClr val="FF0000"/>
                </a:solidFill>
              </a:rPr>
              <a:t>Others:  </a:t>
            </a:r>
            <a:r>
              <a:rPr lang="en-US" altLang="en-US" sz="2200" dirty="0"/>
              <a:t>God,</a:t>
            </a:r>
            <a:r>
              <a:rPr lang="en-US" altLang="en-US" sz="2200" dirty="0">
                <a:solidFill>
                  <a:srgbClr val="FF0000"/>
                </a:solidFill>
              </a:rPr>
              <a:t> </a:t>
            </a:r>
            <a:r>
              <a:rPr lang="en-US" altLang="en-US" sz="2200" dirty="0"/>
              <a:t>Hero, Nurturing Mother, Wise Old Man, Wicked Witch, Devil, Powerful Father.</a:t>
            </a:r>
          </a:p>
        </p:txBody>
      </p:sp>
    </p:spTree>
    <p:extLst>
      <p:ext uri="{BB962C8B-B14F-4D97-AF65-F5344CB8AC3E}">
        <p14:creationId xmlns:p14="http://schemas.microsoft.com/office/powerpoint/2010/main" val="1781764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latin typeface="Raleway"/>
              </a:rPr>
              <a:t>Introvert and Extrovert Personalities</a:t>
            </a:r>
            <a:br>
              <a:rPr lang="en-GB" b="1" dirty="0">
                <a:solidFill>
                  <a:schemeClr val="bg1"/>
                </a:solidFill>
                <a:latin typeface="Raleway"/>
              </a:rPr>
            </a:br>
            <a:endParaRPr lang="en-GB" dirty="0">
              <a:solidFill>
                <a:schemeClr val="bg1"/>
              </a:solidFill>
            </a:endParaRPr>
          </a:p>
        </p:txBody>
      </p:sp>
      <p:graphicFrame>
        <p:nvGraphicFramePr>
          <p:cNvPr id="5" name="Diagram 4"/>
          <p:cNvGraphicFramePr/>
          <p:nvPr>
            <p:extLst>
              <p:ext uri="{D42A27DB-BD31-4B8C-83A1-F6EECF244321}">
                <p14:modId xmlns:p14="http://schemas.microsoft.com/office/powerpoint/2010/main" val="2180204689"/>
              </p:ext>
            </p:extLst>
          </p:nvPr>
        </p:nvGraphicFramePr>
        <p:xfrm>
          <a:off x="3740728" y="431446"/>
          <a:ext cx="7749308" cy="923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txBox="1">
            <a:spLocks noChangeArrowheads="1"/>
          </p:cNvSpPr>
          <p:nvPr/>
        </p:nvSpPr>
        <p:spPr bwMode="auto">
          <a:xfrm>
            <a:off x="3860800" y="1601931"/>
            <a:ext cx="7629236" cy="4475596"/>
          </a:xfrm>
          <a:prstGeom prst="rect">
            <a:avLst/>
          </a:prstGeom>
          <a:solidFill>
            <a:schemeClr val="accent1">
              <a:lumMod val="75000"/>
            </a:schemeClr>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marL="447675" indent="-382588" algn="l" rtl="0" eaLnBrk="0" fontAlgn="base" hangingPunct="0">
              <a:spcBef>
                <a:spcPct val="20000"/>
              </a:spcBef>
              <a:spcAft>
                <a:spcPct val="0"/>
              </a:spcAft>
              <a:buClr>
                <a:schemeClr val="accent1"/>
              </a:buClr>
              <a:buSzPct val="80000"/>
              <a:buFont typeface="Wingdings 2" panose="05020102010507070707" pitchFamily="18" charset="2"/>
              <a:buChar char=""/>
              <a:defRPr sz="3000" kern="1200">
                <a:solidFill>
                  <a:schemeClr val="tx1"/>
                </a:solidFill>
                <a:latin typeface="+mn-lt"/>
                <a:ea typeface="+mn-ea"/>
                <a:cs typeface="+mn-cs"/>
              </a:defRPr>
            </a:lvl1pPr>
            <a:lvl2pPr marL="822325" indent="-285750" algn="l" rtl="0" eaLnBrk="0" fontAlgn="base" hangingPunct="0">
              <a:spcBef>
                <a:spcPct val="20000"/>
              </a:spcBef>
              <a:spcAft>
                <a:spcPct val="0"/>
              </a:spcAft>
              <a:buClr>
                <a:schemeClr val="accent1"/>
              </a:buClr>
              <a:buSzPct val="95000"/>
              <a:buFont typeface="Verdana" panose="020B0604030504040204" pitchFamily="34" charset="0"/>
              <a:buChar char="›"/>
              <a:defRPr sz="2600" kern="1200">
                <a:solidFill>
                  <a:schemeClr val="tx1"/>
                </a:solidFill>
                <a:latin typeface="+mn-lt"/>
                <a:ea typeface="+mn-ea"/>
                <a:cs typeface="+mn-cs"/>
              </a:defRPr>
            </a:lvl2pPr>
            <a:lvl3pPr marL="1104900" indent="-228600" algn="l" rtl="0" eaLnBrk="0" fontAlgn="base" hangingPunct="0">
              <a:spcBef>
                <a:spcPct val="20000"/>
              </a:spcBef>
              <a:spcAft>
                <a:spcPct val="0"/>
              </a:spcAft>
              <a:buClr>
                <a:schemeClr val="accent1"/>
              </a:buClr>
              <a:buFont typeface="Wingdings 2" panose="05020102010507070707" pitchFamily="18" charset="2"/>
              <a:buChar char=""/>
              <a:defRPr sz="2400" kern="1200">
                <a:solidFill>
                  <a:schemeClr val="tx1"/>
                </a:solidFill>
                <a:latin typeface="+mn-lt"/>
                <a:ea typeface="+mn-ea"/>
                <a:cs typeface="+mn-cs"/>
              </a:defRPr>
            </a:lvl3pPr>
            <a:lvl4pPr marL="1371600" indent="-209550" algn="l" rtl="0" eaLnBrk="0" fontAlgn="base" hangingPunct="0">
              <a:spcBef>
                <a:spcPct val="20000"/>
              </a:spcBef>
              <a:spcAft>
                <a:spcPct val="0"/>
              </a:spcAft>
              <a:buClr>
                <a:schemeClr val="accent1"/>
              </a:buClr>
              <a:buFont typeface="Wingdings 2" panose="05020102010507070707" pitchFamily="18" charset="2"/>
              <a:buChar char=""/>
              <a:defRPr sz="2000" kern="1200">
                <a:solidFill>
                  <a:schemeClr val="tx1"/>
                </a:solidFill>
                <a:latin typeface="+mn-lt"/>
                <a:ea typeface="+mn-ea"/>
                <a:cs typeface="+mn-cs"/>
              </a:defRPr>
            </a:lvl4pPr>
            <a:lvl5pPr marL="1600200" indent="-209550" algn="l" rtl="0" eaLnBrk="0" fontAlgn="base" hangingPunct="0">
              <a:spcBef>
                <a:spcPct val="20000"/>
              </a:spcBef>
              <a:spcAft>
                <a:spcPct val="0"/>
              </a:spcAft>
              <a:buClr>
                <a:srgbClr val="FF90B2"/>
              </a:buClr>
              <a:buFont typeface="Wingdings 2" panose="05020102010507070707"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defTabSz="914400" eaLnBrk="1" hangingPunct="1">
              <a:lnSpc>
                <a:spcPct val="80000"/>
              </a:lnSpc>
              <a:buFont typeface="Wingdings" panose="05000000000000000000" pitchFamily="2" charset="2"/>
              <a:buNone/>
            </a:pPr>
            <a:r>
              <a:rPr lang="en-GB" altLang="en-US" sz="2000" b="1" dirty="0">
                <a:solidFill>
                  <a:schemeClr val="bg1"/>
                </a:solidFill>
                <a:latin typeface="Calibri" panose="020F0502020204030204" pitchFamily="34" charset="0"/>
              </a:rPr>
              <a:t>Extroversion</a:t>
            </a:r>
          </a:p>
          <a:p>
            <a:pPr defTabSz="914400" eaLnBrk="1" hangingPunct="1">
              <a:lnSpc>
                <a:spcPct val="80000"/>
              </a:lnSpc>
              <a:buFont typeface="Wingdings" panose="05000000000000000000" pitchFamily="2" charset="2"/>
              <a:buNone/>
            </a:pPr>
            <a:endParaRPr lang="en-GB" altLang="en-US" sz="2000" dirty="0">
              <a:solidFill>
                <a:schemeClr val="bg1"/>
              </a:solidFill>
              <a:latin typeface="Calibri" panose="020F0502020204030204" pitchFamily="34" charset="0"/>
            </a:endParaRPr>
          </a:p>
          <a:p>
            <a:pPr defTabSz="914400" eaLnBrk="1" hangingPunct="1">
              <a:lnSpc>
                <a:spcPct val="80000"/>
              </a:lnSpc>
            </a:pPr>
            <a:r>
              <a:rPr lang="en-GB" altLang="en-US" sz="2000" dirty="0">
                <a:solidFill>
                  <a:schemeClr val="bg1"/>
                </a:solidFill>
                <a:latin typeface="Calibri" panose="020F0502020204030204" pitchFamily="34" charset="0"/>
              </a:rPr>
              <a:t>Outgoing, candid and accommodating nature</a:t>
            </a:r>
          </a:p>
          <a:p>
            <a:pPr defTabSz="914400" eaLnBrk="1" hangingPunct="1">
              <a:lnSpc>
                <a:spcPct val="80000"/>
              </a:lnSpc>
            </a:pPr>
            <a:r>
              <a:rPr lang="en-GB" altLang="en-US" sz="2000" dirty="0">
                <a:solidFill>
                  <a:schemeClr val="bg1"/>
                </a:solidFill>
                <a:latin typeface="Calibri" panose="020F0502020204030204" pitchFamily="34" charset="0"/>
              </a:rPr>
              <a:t>Easily adapts to given situation</a:t>
            </a:r>
          </a:p>
          <a:p>
            <a:pPr defTabSz="914400" eaLnBrk="1" hangingPunct="1">
              <a:lnSpc>
                <a:spcPct val="80000"/>
              </a:lnSpc>
            </a:pPr>
            <a:r>
              <a:rPr lang="en-GB" altLang="en-US" sz="2000" dirty="0">
                <a:solidFill>
                  <a:schemeClr val="bg1"/>
                </a:solidFill>
                <a:latin typeface="Calibri" panose="020F0502020204030204" pitchFamily="34" charset="0"/>
              </a:rPr>
              <a:t>Sets aside possible misgivings to often venture forth with careless confidence into an unknown situation</a:t>
            </a:r>
          </a:p>
          <a:p>
            <a:pPr defTabSz="914400" eaLnBrk="1" hangingPunct="1">
              <a:lnSpc>
                <a:spcPct val="80000"/>
              </a:lnSpc>
              <a:buFont typeface="Wingdings" panose="05000000000000000000" pitchFamily="2" charset="2"/>
              <a:buNone/>
            </a:pPr>
            <a:endParaRPr lang="en-GB" altLang="en-US" sz="2000" b="1" dirty="0">
              <a:solidFill>
                <a:schemeClr val="bg1"/>
              </a:solidFill>
              <a:latin typeface="Calibri" panose="020F0502020204030204" pitchFamily="34" charset="0"/>
            </a:endParaRPr>
          </a:p>
          <a:p>
            <a:pPr defTabSz="914400" eaLnBrk="1" hangingPunct="1">
              <a:lnSpc>
                <a:spcPct val="80000"/>
              </a:lnSpc>
              <a:buFont typeface="Wingdings" panose="05000000000000000000" pitchFamily="2" charset="2"/>
              <a:buNone/>
            </a:pPr>
            <a:r>
              <a:rPr lang="en-GB" altLang="en-US" sz="2000" b="1" dirty="0">
                <a:solidFill>
                  <a:schemeClr val="bg1"/>
                </a:solidFill>
                <a:latin typeface="Calibri" panose="020F0502020204030204" pitchFamily="34" charset="0"/>
              </a:rPr>
              <a:t>Introversion</a:t>
            </a:r>
          </a:p>
          <a:p>
            <a:pPr defTabSz="914400" eaLnBrk="1" hangingPunct="1">
              <a:lnSpc>
                <a:spcPct val="80000"/>
              </a:lnSpc>
              <a:buFont typeface="Wingdings" panose="05000000000000000000" pitchFamily="2" charset="2"/>
              <a:buNone/>
            </a:pPr>
            <a:endParaRPr lang="en-GB" altLang="en-US" sz="2000" dirty="0">
              <a:solidFill>
                <a:schemeClr val="bg1"/>
              </a:solidFill>
              <a:latin typeface="Calibri" panose="020F0502020204030204" pitchFamily="34" charset="0"/>
            </a:endParaRPr>
          </a:p>
          <a:p>
            <a:pPr defTabSz="914400" eaLnBrk="1" hangingPunct="1">
              <a:lnSpc>
                <a:spcPct val="80000"/>
              </a:lnSpc>
            </a:pPr>
            <a:r>
              <a:rPr lang="en-GB" altLang="en-US" sz="2000" dirty="0">
                <a:solidFill>
                  <a:schemeClr val="bg1"/>
                </a:solidFill>
                <a:latin typeface="Calibri" panose="020F0502020204030204" pitchFamily="34" charset="0"/>
              </a:rPr>
              <a:t>Hesitant, reflective, retiring nature</a:t>
            </a:r>
          </a:p>
          <a:p>
            <a:pPr defTabSz="914400" eaLnBrk="1" hangingPunct="1">
              <a:lnSpc>
                <a:spcPct val="80000"/>
              </a:lnSpc>
            </a:pPr>
            <a:r>
              <a:rPr lang="en-GB" altLang="en-US" sz="2000" dirty="0">
                <a:solidFill>
                  <a:schemeClr val="bg1"/>
                </a:solidFill>
                <a:latin typeface="Calibri" panose="020F0502020204030204" pitchFamily="34" charset="0"/>
              </a:rPr>
              <a:t>Keeps this nature to itself</a:t>
            </a:r>
          </a:p>
          <a:p>
            <a:pPr defTabSz="914400" eaLnBrk="1" hangingPunct="1">
              <a:lnSpc>
                <a:spcPct val="80000"/>
              </a:lnSpc>
            </a:pPr>
            <a:r>
              <a:rPr lang="en-GB" altLang="en-US" sz="2000" dirty="0">
                <a:solidFill>
                  <a:schemeClr val="bg1"/>
                </a:solidFill>
                <a:latin typeface="Calibri" panose="020F0502020204030204" pitchFamily="34" charset="0"/>
              </a:rPr>
              <a:t>Shrinks from objects</a:t>
            </a:r>
          </a:p>
          <a:p>
            <a:pPr defTabSz="914400" eaLnBrk="1" hangingPunct="1">
              <a:lnSpc>
                <a:spcPct val="80000"/>
              </a:lnSpc>
            </a:pPr>
            <a:r>
              <a:rPr lang="en-GB" altLang="en-US" sz="2000" dirty="0">
                <a:solidFill>
                  <a:schemeClr val="bg1"/>
                </a:solidFill>
                <a:latin typeface="Calibri" panose="020F0502020204030204" pitchFamily="34" charset="0"/>
              </a:rPr>
              <a:t>Always slightly on the defensive</a:t>
            </a:r>
          </a:p>
          <a:p>
            <a:pPr defTabSz="914400" eaLnBrk="1" hangingPunct="1">
              <a:lnSpc>
                <a:spcPct val="80000"/>
              </a:lnSpc>
            </a:pPr>
            <a:r>
              <a:rPr lang="en-GB" altLang="en-US" sz="2000" dirty="0">
                <a:solidFill>
                  <a:schemeClr val="bg1"/>
                </a:solidFill>
                <a:latin typeface="Calibri" panose="020F0502020204030204" pitchFamily="34" charset="0"/>
              </a:rPr>
              <a:t>Hides behind mistrustful scrutiny</a:t>
            </a:r>
          </a:p>
          <a:p>
            <a:pPr defTabSz="914400" eaLnBrk="1" hangingPunct="1">
              <a:lnSpc>
                <a:spcPct val="80000"/>
              </a:lnSpc>
            </a:pPr>
            <a:endParaRPr lang="en-GB" altLang="en-US" sz="2000" dirty="0">
              <a:latin typeface="Calibri" panose="020F0502020204030204" pitchFamily="34" charset="0"/>
            </a:endParaRPr>
          </a:p>
          <a:p>
            <a:pPr algn="r" defTabSz="914400" eaLnBrk="1" hangingPunct="1">
              <a:lnSpc>
                <a:spcPct val="80000"/>
              </a:lnSpc>
              <a:buFont typeface="Wingdings" panose="05000000000000000000" pitchFamily="2" charset="2"/>
              <a:buNone/>
            </a:pPr>
            <a:r>
              <a:rPr lang="en-GB" altLang="en-US" sz="2000" dirty="0">
                <a:latin typeface="Calibri" panose="020F0502020204030204" pitchFamily="34" charset="0"/>
              </a:rPr>
              <a:t>(Jung, 1964)</a:t>
            </a:r>
          </a:p>
        </p:txBody>
      </p:sp>
      <p:sp>
        <p:nvSpPr>
          <p:cNvPr id="6" name="Rectangle 3"/>
          <p:cNvSpPr txBox="1">
            <a:spLocks noChangeArrowheads="1"/>
          </p:cNvSpPr>
          <p:nvPr/>
        </p:nvSpPr>
        <p:spPr>
          <a:xfrm>
            <a:off x="8257307" y="3343564"/>
            <a:ext cx="3061855" cy="2566266"/>
          </a:xfrm>
          <a:prstGeom prst="rect">
            <a:avLst/>
          </a:prstGeom>
        </p:spPr>
        <p:txBody>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altLang="en-US" dirty="0">
                <a:solidFill>
                  <a:schemeClr val="bg1"/>
                </a:solidFill>
              </a:rPr>
              <a:t>Extroverts</a:t>
            </a:r>
          </a:p>
          <a:p>
            <a:pPr lvl="1"/>
            <a:r>
              <a:rPr lang="en-GB" altLang="en-US" dirty="0">
                <a:solidFill>
                  <a:schemeClr val="bg1"/>
                </a:solidFill>
              </a:rPr>
              <a:t>Contents of consciousness refer to external things. </a:t>
            </a:r>
          </a:p>
          <a:p>
            <a:r>
              <a:rPr lang="en-GB" altLang="en-US" dirty="0">
                <a:solidFill>
                  <a:schemeClr val="bg1"/>
                </a:solidFill>
              </a:rPr>
              <a:t>Introverts</a:t>
            </a:r>
          </a:p>
          <a:p>
            <a:pPr lvl="1"/>
            <a:r>
              <a:rPr lang="en-GB" altLang="en-US" dirty="0">
                <a:solidFill>
                  <a:schemeClr val="bg1"/>
                </a:solidFill>
              </a:rPr>
              <a:t>Consciousness refer more to the individual. </a:t>
            </a:r>
          </a:p>
          <a:p>
            <a:pPr lvl="1"/>
            <a:r>
              <a:rPr lang="en-GB" altLang="en-US" dirty="0">
                <a:solidFill>
                  <a:schemeClr val="bg1"/>
                </a:solidFill>
              </a:rPr>
              <a:t>Within the person. </a:t>
            </a:r>
          </a:p>
          <a:p>
            <a:pPr lvl="1"/>
            <a:endParaRPr lang="en-GB" altLang="en-US" dirty="0"/>
          </a:p>
          <a:p>
            <a:pPr lvl="1"/>
            <a:endParaRPr lang="en-GB" altLang="en-US" dirty="0"/>
          </a:p>
        </p:txBody>
      </p:sp>
    </p:spTree>
    <p:extLst>
      <p:ext uri="{BB962C8B-B14F-4D97-AF65-F5344CB8AC3E}">
        <p14:creationId xmlns:p14="http://schemas.microsoft.com/office/powerpoint/2010/main" val="1743333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Whether we are introverts or extroverts, we need to deal with the world, inner and outer. And each of us has</a:t>
            </a:r>
            <a:br>
              <a:rPr lang="en-GB" sz="2400" dirty="0"/>
            </a:br>
            <a:r>
              <a:rPr lang="en-GB" sz="2400" dirty="0"/>
              <a:t>our preferred ways of dealing with it, ways we are comfortable with and good at. Jung suggests there are four</a:t>
            </a:r>
            <a:br>
              <a:rPr lang="en-GB" sz="2400" dirty="0"/>
            </a:br>
            <a:r>
              <a:rPr lang="en-GB" sz="2400" dirty="0"/>
              <a:t>basic ways, or functions:</a:t>
            </a:r>
            <a:br>
              <a:rPr lang="en-GB" sz="2400" dirty="0"/>
            </a:br>
            <a:endParaRPr lang="en-GB" sz="2400" dirty="0"/>
          </a:p>
        </p:txBody>
      </p:sp>
      <p:sp>
        <p:nvSpPr>
          <p:cNvPr id="6" name="Rectangle 5"/>
          <p:cNvSpPr/>
          <p:nvPr/>
        </p:nvSpPr>
        <p:spPr>
          <a:xfrm>
            <a:off x="9788005" y="0"/>
            <a:ext cx="2369559" cy="369332"/>
          </a:xfrm>
          <a:prstGeom prst="rect">
            <a:avLst/>
          </a:prstGeom>
        </p:spPr>
        <p:txBody>
          <a:bodyPr wrap="none">
            <a:spAutoFit/>
          </a:bodyPr>
          <a:lstStyle/>
          <a:p>
            <a:pPr>
              <a:buFont typeface="Wingdings" panose="05000000000000000000" pitchFamily="2" charset="2"/>
              <a:buNone/>
            </a:pPr>
            <a:r>
              <a:rPr lang="en-GB" altLang="en-US" dirty="0">
                <a:latin typeface="Calibri" panose="020F0502020204030204" pitchFamily="34" charset="0"/>
              </a:rPr>
              <a:t>	 </a:t>
            </a:r>
            <a:r>
              <a:rPr lang="en-GB" altLang="en-US" i="1" dirty="0">
                <a:latin typeface="Calibri" panose="020F0502020204030204" pitchFamily="34" charset="0"/>
              </a:rPr>
              <a:t>(Jung, 1968, p.49)</a:t>
            </a:r>
            <a:endParaRPr lang="en-GB" altLang="en-US" dirty="0">
              <a:latin typeface="Calibri" panose="020F0502020204030204" pitchFamily="34" charset="0"/>
            </a:endParaRPr>
          </a:p>
        </p:txBody>
      </p:sp>
      <p:sp>
        <p:nvSpPr>
          <p:cNvPr id="7" name="Rectangle 6"/>
          <p:cNvSpPr/>
          <p:nvPr/>
        </p:nvSpPr>
        <p:spPr>
          <a:xfrm>
            <a:off x="3614601" y="369332"/>
            <a:ext cx="8020349" cy="6740307"/>
          </a:xfrm>
          <a:prstGeom prst="rect">
            <a:avLst/>
          </a:prstGeom>
        </p:spPr>
        <p:txBody>
          <a:bodyPr wrap="square">
            <a:spAutoFit/>
          </a:bodyPr>
          <a:lstStyle/>
          <a:p>
            <a:pPr>
              <a:buFont typeface="Wingdings" panose="05000000000000000000" pitchFamily="2" charset="2"/>
              <a:buNone/>
            </a:pPr>
            <a:r>
              <a:rPr lang="en-GB" altLang="en-US" sz="2400" b="1" dirty="0">
                <a:latin typeface="Calibri" panose="020F0502020204030204" pitchFamily="34" charset="0"/>
              </a:rPr>
              <a:t>Sensing</a:t>
            </a:r>
            <a:r>
              <a:rPr lang="en-GB" altLang="en-US" sz="2400" dirty="0">
                <a:latin typeface="Calibri" panose="020F0502020204030204" pitchFamily="34" charset="0"/>
              </a:rPr>
              <a:t> – </a:t>
            </a:r>
            <a:r>
              <a:rPr lang="en-GB" altLang="en-US" sz="2400" dirty="0"/>
              <a:t>G</a:t>
            </a:r>
            <a:r>
              <a:rPr lang="en-GB" sz="2400" dirty="0"/>
              <a:t>etting information by means of the senses. Good at looking and listening and generally getting to know the world. Jung called this one of the irrational functions, meaning that it involved perception rather than judging of information. </a:t>
            </a:r>
            <a:endParaRPr lang="en-GB" altLang="en-US" sz="2400" dirty="0">
              <a:latin typeface="Calibri" panose="020F0502020204030204" pitchFamily="34" charset="0"/>
            </a:endParaRPr>
          </a:p>
          <a:p>
            <a:pPr>
              <a:buFont typeface="Wingdings" panose="05000000000000000000" pitchFamily="2" charset="2"/>
              <a:buNone/>
            </a:pPr>
            <a:r>
              <a:rPr lang="en-GB" altLang="en-US" sz="2400" b="1" dirty="0">
                <a:latin typeface="Calibri" panose="020F0502020204030204" pitchFamily="34" charset="0"/>
              </a:rPr>
              <a:t>Intuitive </a:t>
            </a:r>
            <a:r>
              <a:rPr lang="en-GB" altLang="en-US" sz="2400" dirty="0">
                <a:latin typeface="Calibri" panose="020F0502020204030204" pitchFamily="34" charset="0"/>
              </a:rPr>
              <a:t>–perception that works outside of the usual conscious processes. It is irrational or perceptual,</a:t>
            </a:r>
          </a:p>
          <a:p>
            <a:pPr>
              <a:buFont typeface="Wingdings" panose="05000000000000000000" pitchFamily="2" charset="2"/>
              <a:buNone/>
            </a:pPr>
            <a:r>
              <a:rPr lang="en-GB" altLang="en-US" sz="2400" dirty="0">
                <a:latin typeface="Calibri" panose="020F0502020204030204" pitchFamily="34" charset="0"/>
              </a:rPr>
              <a:t>like sensing, but comes from the complex integration of large</a:t>
            </a:r>
          </a:p>
          <a:p>
            <a:pPr>
              <a:buFont typeface="Wingdings" panose="05000000000000000000" pitchFamily="2" charset="2"/>
              <a:buNone/>
            </a:pPr>
            <a:r>
              <a:rPr lang="en-GB" altLang="en-US" sz="2400" dirty="0">
                <a:latin typeface="Calibri" panose="020F0502020204030204" pitchFamily="34" charset="0"/>
              </a:rPr>
              <a:t>amounts of information, rather than simple seeing or hearing. Jung said it was like seeing around corners. </a:t>
            </a:r>
          </a:p>
          <a:p>
            <a:pPr>
              <a:buFont typeface="Wingdings" panose="05000000000000000000" pitchFamily="2" charset="2"/>
              <a:buNone/>
            </a:pPr>
            <a:r>
              <a:rPr lang="en-GB" altLang="en-US" sz="2400" b="1" dirty="0">
                <a:latin typeface="Calibri" panose="020F0502020204030204" pitchFamily="34" charset="0"/>
              </a:rPr>
              <a:t>Thinking</a:t>
            </a:r>
            <a:r>
              <a:rPr lang="en-GB" altLang="en-US" sz="2400" dirty="0">
                <a:latin typeface="Calibri" panose="020F0502020204030204" pitchFamily="34" charset="0"/>
              </a:rPr>
              <a:t> – Evaluating information or ideas rationally, logically. Jung called this a rational function, meaning that it involves decision making or judging, rather than simple intake of information. </a:t>
            </a:r>
          </a:p>
          <a:p>
            <a:pPr>
              <a:buFont typeface="Wingdings" panose="05000000000000000000" pitchFamily="2" charset="2"/>
              <a:buNone/>
            </a:pPr>
            <a:r>
              <a:rPr lang="en-GB" altLang="en-US" sz="2400" b="1" dirty="0">
                <a:latin typeface="Calibri" panose="020F0502020204030204" pitchFamily="34" charset="0"/>
              </a:rPr>
              <a:t>Feeling</a:t>
            </a:r>
            <a:r>
              <a:rPr lang="en-GB" altLang="en-US" sz="2400" dirty="0">
                <a:latin typeface="Calibri" panose="020F0502020204030204" pitchFamily="34" charset="0"/>
              </a:rPr>
              <a:t> – Feeling, like thinking, is a matter of evaluating</a:t>
            </a:r>
          </a:p>
          <a:p>
            <a:pPr>
              <a:buFont typeface="Wingdings" panose="05000000000000000000" pitchFamily="2" charset="2"/>
              <a:buNone/>
            </a:pPr>
            <a:r>
              <a:rPr lang="en-GB" altLang="en-US" sz="2400" dirty="0">
                <a:latin typeface="Calibri" panose="020F0502020204030204" pitchFamily="34" charset="0"/>
              </a:rPr>
              <a:t>information, this time by weighing one's overall, emotional response. Jung calls it rational, obviously not in the usual sense of the word.</a:t>
            </a:r>
          </a:p>
          <a:p>
            <a:pPr>
              <a:buFont typeface="Wingdings" panose="05000000000000000000" pitchFamily="2" charset="2"/>
              <a:buNone/>
            </a:pPr>
            <a:endParaRPr lang="en-GB" altLang="en-US" sz="2400" dirty="0">
              <a:latin typeface="Calibri" panose="020F0502020204030204" pitchFamily="34" charset="0"/>
            </a:endParaRPr>
          </a:p>
        </p:txBody>
      </p:sp>
    </p:spTree>
    <p:extLst>
      <p:ext uri="{BB962C8B-B14F-4D97-AF65-F5344CB8AC3E}">
        <p14:creationId xmlns:p14="http://schemas.microsoft.com/office/powerpoint/2010/main" val="5474097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 – added two other characteristics added</a:t>
            </a:r>
            <a:br>
              <a:rPr lang="en-GB" dirty="0"/>
            </a:br>
            <a:endParaRPr lang="en-GB" dirty="0"/>
          </a:p>
        </p:txBody>
      </p:sp>
      <p:sp>
        <p:nvSpPr>
          <p:cNvPr id="3" name="Rectangle 2"/>
          <p:cNvSpPr/>
          <p:nvPr/>
        </p:nvSpPr>
        <p:spPr>
          <a:xfrm>
            <a:off x="3920359" y="360551"/>
            <a:ext cx="7725103" cy="2277547"/>
          </a:xfrm>
          <a:prstGeom prst="rect">
            <a:avLst/>
          </a:prstGeom>
          <a:solidFill>
            <a:schemeClr val="accent6">
              <a:lumMod val="60000"/>
              <a:lumOff val="40000"/>
            </a:schemeClr>
          </a:solidFill>
        </p:spPr>
        <p:txBody>
          <a:bodyPr wrap="square">
            <a:spAutoFit/>
          </a:bodyPr>
          <a:lstStyle/>
          <a:p>
            <a:pPr>
              <a:buFont typeface="Wingdings" panose="05000000000000000000" pitchFamily="2" charset="2"/>
              <a:buNone/>
            </a:pPr>
            <a:r>
              <a:rPr lang="en-GB" altLang="en-US" sz="3200" b="1" dirty="0">
                <a:latin typeface="Calibri" panose="020F0502020204030204" pitchFamily="34" charset="0"/>
              </a:rPr>
              <a:t>Judging – </a:t>
            </a:r>
            <a:r>
              <a:rPr lang="en-GB" altLang="en-US" sz="3200" dirty="0">
                <a:latin typeface="Calibri" panose="020F0502020204030204" pitchFamily="34" charset="0"/>
              </a:rPr>
              <a:t>Planners – focus on one task, strong desire for closure. </a:t>
            </a:r>
          </a:p>
          <a:p>
            <a:pPr>
              <a:buFont typeface="Wingdings" panose="05000000000000000000" pitchFamily="2" charset="2"/>
              <a:buNone/>
            </a:pPr>
            <a:endParaRPr lang="en-GB" altLang="en-US" sz="1400" b="1" dirty="0">
              <a:latin typeface="Calibri" panose="020F0502020204030204" pitchFamily="34" charset="0"/>
            </a:endParaRPr>
          </a:p>
          <a:p>
            <a:pPr>
              <a:buFont typeface="Wingdings" panose="05000000000000000000" pitchFamily="2" charset="2"/>
              <a:buNone/>
            </a:pPr>
            <a:r>
              <a:rPr lang="en-GB" altLang="en-US" sz="3200" b="1" dirty="0">
                <a:latin typeface="Calibri" panose="020F0502020204030204" pitchFamily="34" charset="0"/>
              </a:rPr>
              <a:t>Perceiving – </a:t>
            </a:r>
            <a:r>
              <a:rPr lang="en-GB" altLang="en-US" sz="3200" dirty="0">
                <a:latin typeface="Calibri" panose="020F0502020204030204" pitchFamily="34" charset="0"/>
              </a:rPr>
              <a:t>Search for options, delaying tasks to get a fuller picture.</a:t>
            </a:r>
            <a:endParaRPr lang="en-GB" sz="3200" dirty="0"/>
          </a:p>
        </p:txBody>
      </p:sp>
      <p:graphicFrame>
        <p:nvGraphicFramePr>
          <p:cNvPr id="5" name="Diagram 4"/>
          <p:cNvGraphicFramePr/>
          <p:nvPr>
            <p:extLst>
              <p:ext uri="{D42A27DB-BD31-4B8C-83A1-F6EECF244321}">
                <p14:modId xmlns:p14="http://schemas.microsoft.com/office/powerpoint/2010/main" val="1111930202"/>
              </p:ext>
            </p:extLst>
          </p:nvPr>
        </p:nvGraphicFramePr>
        <p:xfrm>
          <a:off x="3804744" y="2638097"/>
          <a:ext cx="7966841" cy="42199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7070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2228" y="2427664"/>
            <a:ext cx="2947482" cy="1924163"/>
          </a:xfrm>
        </p:spPr>
        <p:txBody>
          <a:bodyPr>
            <a:normAutofit fontScale="90000"/>
          </a:bodyPr>
          <a:lstStyle/>
          <a:p>
            <a:pPr>
              <a:defRPr/>
            </a:pPr>
            <a:r>
              <a:rPr lang="en-GB" dirty="0"/>
              <a:t>Extraversion (E) </a:t>
            </a:r>
            <a:br>
              <a:rPr lang="en-GB" dirty="0"/>
            </a:br>
            <a:br>
              <a:rPr lang="en-GB" dirty="0"/>
            </a:br>
            <a:br>
              <a:rPr lang="en-GB" dirty="0"/>
            </a:br>
            <a:br>
              <a:rPr lang="en-GB" dirty="0"/>
            </a:br>
            <a:br>
              <a:rPr lang="en-GB" dirty="0"/>
            </a:br>
            <a:br>
              <a:rPr lang="en-GB" dirty="0"/>
            </a:br>
            <a:br>
              <a:rPr lang="en-GB" dirty="0"/>
            </a:br>
            <a:br>
              <a:rPr lang="en-GB" dirty="0"/>
            </a:br>
            <a:r>
              <a:rPr lang="en-GB" dirty="0"/>
              <a:t>Introversion (I)</a:t>
            </a:r>
          </a:p>
        </p:txBody>
      </p:sp>
      <p:graphicFrame>
        <p:nvGraphicFramePr>
          <p:cNvPr id="4" name="Diagram 3"/>
          <p:cNvGraphicFramePr/>
          <p:nvPr>
            <p:extLst>
              <p:ext uri="{D42A27DB-BD31-4B8C-83A1-F6EECF244321}">
                <p14:modId xmlns:p14="http://schemas.microsoft.com/office/powerpoint/2010/main" val="459706374"/>
              </p:ext>
            </p:extLst>
          </p:nvPr>
        </p:nvGraphicFramePr>
        <p:xfrm>
          <a:off x="3934691" y="377287"/>
          <a:ext cx="7684654" cy="3095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p:cNvGraphicFramePr/>
          <p:nvPr>
            <p:extLst>
              <p:ext uri="{D42A27DB-BD31-4B8C-83A1-F6EECF244321}">
                <p14:modId xmlns:p14="http://schemas.microsoft.com/office/powerpoint/2010/main" val="3317538182"/>
              </p:ext>
            </p:extLst>
          </p:nvPr>
        </p:nvGraphicFramePr>
        <p:xfrm>
          <a:off x="3870036" y="3685308"/>
          <a:ext cx="7832436" cy="32650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1" name="Rectangle 10"/>
          <p:cNvSpPr/>
          <p:nvPr/>
        </p:nvSpPr>
        <p:spPr>
          <a:xfrm>
            <a:off x="382228" y="267483"/>
            <a:ext cx="3118161" cy="369332"/>
          </a:xfrm>
          <a:prstGeom prst="rect">
            <a:avLst/>
          </a:prstGeom>
        </p:spPr>
        <p:txBody>
          <a:bodyPr wrap="none">
            <a:spAutoFit/>
          </a:bodyPr>
          <a:lstStyle/>
          <a:p>
            <a:r>
              <a:rPr lang="en-GB" dirty="0"/>
              <a:t>Hirsch and </a:t>
            </a:r>
            <a:r>
              <a:rPr lang="en-GB" dirty="0" err="1"/>
              <a:t>Kummerow</a:t>
            </a:r>
            <a:r>
              <a:rPr lang="en-GB" dirty="0"/>
              <a:t> (1998). </a:t>
            </a:r>
          </a:p>
        </p:txBody>
      </p:sp>
    </p:spTree>
    <p:extLst>
      <p:ext uri="{BB962C8B-B14F-4D97-AF65-F5344CB8AC3E}">
        <p14:creationId xmlns:p14="http://schemas.microsoft.com/office/powerpoint/2010/main" val="256726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Sensing (S)</a:t>
            </a:r>
            <a:br>
              <a:rPr lang="en-GB" dirty="0"/>
            </a:br>
            <a:br>
              <a:rPr lang="en-GB" dirty="0"/>
            </a:br>
            <a:br>
              <a:rPr lang="en-GB" dirty="0"/>
            </a:br>
            <a:br>
              <a:rPr lang="en-GB" dirty="0"/>
            </a:br>
            <a:br>
              <a:rPr lang="en-GB" dirty="0"/>
            </a:br>
            <a:br>
              <a:rPr lang="en-GB" dirty="0"/>
            </a:br>
            <a:r>
              <a:rPr lang="en-GB" dirty="0" err="1"/>
              <a:t>iNtuition</a:t>
            </a:r>
            <a:r>
              <a:rPr lang="en-GB" dirty="0"/>
              <a:t> (N)</a:t>
            </a:r>
          </a:p>
        </p:txBody>
      </p:sp>
      <p:graphicFrame>
        <p:nvGraphicFramePr>
          <p:cNvPr id="7" name="Diagram 6"/>
          <p:cNvGraphicFramePr/>
          <p:nvPr>
            <p:extLst>
              <p:ext uri="{D42A27DB-BD31-4B8C-83A1-F6EECF244321}">
                <p14:modId xmlns:p14="http://schemas.microsoft.com/office/powerpoint/2010/main" val="108635520"/>
              </p:ext>
            </p:extLst>
          </p:nvPr>
        </p:nvGraphicFramePr>
        <p:xfrm>
          <a:off x="3980872" y="461818"/>
          <a:ext cx="7416800" cy="28098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267356" y="193592"/>
            <a:ext cx="3579826" cy="369332"/>
          </a:xfrm>
          <a:prstGeom prst="rect">
            <a:avLst/>
          </a:prstGeom>
        </p:spPr>
        <p:txBody>
          <a:bodyPr wrap="none">
            <a:spAutoFit/>
          </a:bodyPr>
          <a:lstStyle/>
          <a:p>
            <a:pPr lvl="1">
              <a:defRPr/>
            </a:pPr>
            <a:r>
              <a:rPr lang="en-GB" dirty="0"/>
              <a:t>Hirsch and </a:t>
            </a:r>
            <a:r>
              <a:rPr lang="en-GB" dirty="0" err="1"/>
              <a:t>Kummerow</a:t>
            </a:r>
            <a:r>
              <a:rPr lang="en-GB" dirty="0"/>
              <a:t> (1998). </a:t>
            </a:r>
          </a:p>
        </p:txBody>
      </p:sp>
      <p:graphicFrame>
        <p:nvGraphicFramePr>
          <p:cNvPr id="9" name="Diagram 8"/>
          <p:cNvGraphicFramePr/>
          <p:nvPr>
            <p:extLst>
              <p:ext uri="{D42A27DB-BD31-4B8C-83A1-F6EECF244321}">
                <p14:modId xmlns:p14="http://schemas.microsoft.com/office/powerpoint/2010/main" val="2354885738"/>
              </p:ext>
            </p:extLst>
          </p:nvPr>
        </p:nvGraphicFramePr>
        <p:xfrm>
          <a:off x="3943927" y="3823855"/>
          <a:ext cx="7490691" cy="27359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0833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Thinking (T)</a:t>
            </a:r>
            <a:br>
              <a:rPr lang="en-GB" dirty="0"/>
            </a:br>
            <a:br>
              <a:rPr lang="en-GB" dirty="0"/>
            </a:br>
            <a:br>
              <a:rPr lang="en-GB" dirty="0"/>
            </a:br>
            <a:br>
              <a:rPr lang="en-GB" dirty="0"/>
            </a:br>
            <a:br>
              <a:rPr lang="en-GB" dirty="0"/>
            </a:br>
            <a:r>
              <a:rPr lang="en-GB" dirty="0"/>
              <a:t>Feeling (F)</a:t>
            </a:r>
            <a:br>
              <a:rPr lang="en-GB" dirty="0"/>
            </a:br>
            <a:br>
              <a:rPr lang="en-GB" dirty="0"/>
            </a:br>
            <a:endParaRPr lang="en-GB" dirty="0"/>
          </a:p>
        </p:txBody>
      </p:sp>
      <p:sp>
        <p:nvSpPr>
          <p:cNvPr id="4" name="Rectangle 3"/>
          <p:cNvSpPr/>
          <p:nvPr/>
        </p:nvSpPr>
        <p:spPr>
          <a:xfrm>
            <a:off x="-295749" y="193015"/>
            <a:ext cx="3496150" cy="369332"/>
          </a:xfrm>
          <a:prstGeom prst="rect">
            <a:avLst/>
          </a:prstGeom>
        </p:spPr>
        <p:txBody>
          <a:bodyPr wrap="none">
            <a:spAutoFit/>
          </a:bodyPr>
          <a:lstStyle/>
          <a:p>
            <a:pPr lvl="1">
              <a:defRPr/>
            </a:pPr>
            <a:r>
              <a:rPr lang="en-GB" dirty="0"/>
              <a:t>Hirsch and </a:t>
            </a:r>
            <a:r>
              <a:rPr lang="en-GB" dirty="0" err="1"/>
              <a:t>Kummerow</a:t>
            </a:r>
            <a:r>
              <a:rPr lang="en-GB" dirty="0"/>
              <a:t>, 1998. </a:t>
            </a:r>
          </a:p>
        </p:txBody>
      </p:sp>
      <p:graphicFrame>
        <p:nvGraphicFramePr>
          <p:cNvPr id="7" name="Diagram 6"/>
          <p:cNvGraphicFramePr/>
          <p:nvPr>
            <p:extLst>
              <p:ext uri="{D42A27DB-BD31-4B8C-83A1-F6EECF244321}">
                <p14:modId xmlns:p14="http://schemas.microsoft.com/office/powerpoint/2010/main" val="3046025910"/>
              </p:ext>
            </p:extLst>
          </p:nvPr>
        </p:nvGraphicFramePr>
        <p:xfrm>
          <a:off x="3851565" y="321010"/>
          <a:ext cx="7804726" cy="3103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1059582881"/>
              </p:ext>
            </p:extLst>
          </p:nvPr>
        </p:nvGraphicFramePr>
        <p:xfrm>
          <a:off x="3851565" y="3879274"/>
          <a:ext cx="7647708" cy="28725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32422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Judging (J)</a:t>
            </a:r>
            <a:br>
              <a:rPr lang="en-GB" dirty="0"/>
            </a:br>
            <a:br>
              <a:rPr lang="en-GB" dirty="0"/>
            </a:br>
            <a:br>
              <a:rPr lang="en-GB" dirty="0"/>
            </a:br>
            <a:br>
              <a:rPr lang="en-GB" dirty="0"/>
            </a:br>
            <a:br>
              <a:rPr lang="en-GB" dirty="0"/>
            </a:br>
            <a:br>
              <a:rPr lang="en-GB" dirty="0"/>
            </a:br>
            <a:r>
              <a:rPr lang="en-GB" dirty="0"/>
              <a:t>Perceiving (P)</a:t>
            </a:r>
          </a:p>
        </p:txBody>
      </p:sp>
      <p:graphicFrame>
        <p:nvGraphicFramePr>
          <p:cNvPr id="6" name="Diagram 5"/>
          <p:cNvGraphicFramePr/>
          <p:nvPr>
            <p:extLst>
              <p:ext uri="{D42A27DB-BD31-4B8C-83A1-F6EECF244321}">
                <p14:modId xmlns:p14="http://schemas.microsoft.com/office/powerpoint/2010/main" val="1822484498"/>
              </p:ext>
            </p:extLst>
          </p:nvPr>
        </p:nvGraphicFramePr>
        <p:xfrm>
          <a:off x="3629889" y="230910"/>
          <a:ext cx="7850910" cy="2948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3148431076"/>
              </p:ext>
            </p:extLst>
          </p:nvPr>
        </p:nvGraphicFramePr>
        <p:xfrm>
          <a:off x="3629889" y="3808258"/>
          <a:ext cx="7924801" cy="28049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8900900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Consequently</a:t>
            </a:r>
            <a:br>
              <a:rPr lang="en-GB" dirty="0"/>
            </a:br>
            <a:br>
              <a:rPr lang="en-GB" dirty="0"/>
            </a:br>
            <a:br>
              <a:rPr lang="en-GB" dirty="0"/>
            </a:br>
            <a:r>
              <a:rPr lang="en-GB" altLang="en-US" dirty="0"/>
              <a:t>There are 16 different combinations or personality types……</a:t>
            </a:r>
            <a:br>
              <a:rPr lang="en-GB" altLang="en-US" dirty="0"/>
            </a:br>
            <a:endParaRPr lang="en-GB" dirty="0"/>
          </a:p>
        </p:txBody>
      </p:sp>
      <p:graphicFrame>
        <p:nvGraphicFramePr>
          <p:cNvPr id="6" name="Diagram 5"/>
          <p:cNvGraphicFramePr/>
          <p:nvPr>
            <p:extLst>
              <p:ext uri="{D42A27DB-BD31-4B8C-83A1-F6EECF244321}">
                <p14:modId xmlns:p14="http://schemas.microsoft.com/office/powerpoint/2010/main" val="482035700"/>
              </p:ext>
            </p:extLst>
          </p:nvPr>
        </p:nvGraphicFramePr>
        <p:xfrm>
          <a:off x="3774499" y="415119"/>
          <a:ext cx="7659469" cy="584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Content Placeholder 4"/>
          <p:cNvSpPr>
            <a:spLocks noGrp="1"/>
          </p:cNvSpPr>
          <p:nvPr>
            <p:ph sz="half" idx="1"/>
          </p:nvPr>
        </p:nvSpPr>
        <p:spPr>
          <a:xfrm>
            <a:off x="3808163" y="1620838"/>
            <a:ext cx="4038600" cy="4886180"/>
          </a:xfrm>
        </p:spPr>
        <p:txBody>
          <a:bodyPr>
            <a:noAutofit/>
          </a:bodyPr>
          <a:lstStyle/>
          <a:p>
            <a:r>
              <a:rPr lang="en-GB" altLang="en-US" sz="3200" dirty="0"/>
              <a:t>ESTP</a:t>
            </a:r>
          </a:p>
          <a:p>
            <a:r>
              <a:rPr lang="en-GB" altLang="en-US" sz="3200" dirty="0"/>
              <a:t>ESFP</a:t>
            </a:r>
          </a:p>
          <a:p>
            <a:r>
              <a:rPr lang="en-GB" altLang="en-US" sz="3200" dirty="0"/>
              <a:t>ENFP</a:t>
            </a:r>
          </a:p>
          <a:p>
            <a:r>
              <a:rPr lang="en-GB" altLang="en-US" sz="3200" dirty="0"/>
              <a:t>ENTP</a:t>
            </a:r>
          </a:p>
          <a:p>
            <a:r>
              <a:rPr lang="en-GB" altLang="en-US" sz="3200" dirty="0"/>
              <a:t>ESTJ</a:t>
            </a:r>
          </a:p>
          <a:p>
            <a:r>
              <a:rPr lang="en-GB" altLang="en-US" sz="3200" dirty="0"/>
              <a:t>ESFJ</a:t>
            </a:r>
          </a:p>
          <a:p>
            <a:r>
              <a:rPr lang="en-GB" altLang="en-US" sz="3200" dirty="0"/>
              <a:t>ENFJ</a:t>
            </a:r>
          </a:p>
          <a:p>
            <a:r>
              <a:rPr lang="en-GB" altLang="en-US" sz="3200" dirty="0"/>
              <a:t>ENTJ</a:t>
            </a:r>
          </a:p>
          <a:p>
            <a:endParaRPr lang="en-GB" altLang="en-US" sz="3200" dirty="0"/>
          </a:p>
        </p:txBody>
      </p:sp>
      <p:sp>
        <p:nvSpPr>
          <p:cNvPr id="9" name="Content Placeholder 5"/>
          <p:cNvSpPr txBox="1">
            <a:spLocks/>
          </p:cNvSpPr>
          <p:nvPr/>
        </p:nvSpPr>
        <p:spPr>
          <a:xfrm>
            <a:off x="5828618" y="1426874"/>
            <a:ext cx="4038600" cy="4525962"/>
          </a:xfrm>
          <a:prstGeom prst="rect">
            <a:avLst/>
          </a:prstGeom>
        </p:spPr>
        <p:txBody>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altLang="en-US" sz="3200" dirty="0"/>
              <a:t>ISTJ</a:t>
            </a:r>
          </a:p>
          <a:p>
            <a:r>
              <a:rPr lang="en-GB" altLang="en-US" sz="3200" dirty="0"/>
              <a:t>ISFJ</a:t>
            </a:r>
          </a:p>
          <a:p>
            <a:r>
              <a:rPr lang="en-GB" altLang="en-US" sz="3200" dirty="0"/>
              <a:t>INFJ</a:t>
            </a:r>
          </a:p>
          <a:p>
            <a:r>
              <a:rPr lang="en-GB" altLang="en-US" sz="3200" dirty="0"/>
              <a:t>INTJ</a:t>
            </a:r>
          </a:p>
          <a:p>
            <a:r>
              <a:rPr lang="en-GB" altLang="en-US" sz="3200" dirty="0"/>
              <a:t>ISTP</a:t>
            </a:r>
          </a:p>
          <a:p>
            <a:r>
              <a:rPr lang="en-GB" altLang="en-US" sz="3200" dirty="0"/>
              <a:t>ISFP</a:t>
            </a:r>
          </a:p>
          <a:p>
            <a:r>
              <a:rPr lang="en-GB" altLang="en-US" sz="3200" dirty="0"/>
              <a:t>INFP</a:t>
            </a:r>
          </a:p>
          <a:p>
            <a:r>
              <a:rPr lang="en-GB" altLang="en-US" sz="3200" dirty="0"/>
              <a:t>INTP</a:t>
            </a:r>
          </a:p>
          <a:p>
            <a:endParaRPr lang="en-GB" altLang="en-US" sz="3200" dirty="0"/>
          </a:p>
        </p:txBody>
      </p:sp>
      <p:sp>
        <p:nvSpPr>
          <p:cNvPr id="7" name="Rectangle 6"/>
          <p:cNvSpPr/>
          <p:nvPr/>
        </p:nvSpPr>
        <p:spPr>
          <a:xfrm>
            <a:off x="3016469" y="6222021"/>
            <a:ext cx="9175531" cy="523220"/>
          </a:xfrm>
          <a:prstGeom prst="rect">
            <a:avLst/>
          </a:prstGeom>
        </p:spPr>
        <p:txBody>
          <a:bodyPr wrap="square">
            <a:spAutoFit/>
          </a:bodyPr>
          <a:lstStyle/>
          <a:p>
            <a:r>
              <a:rPr lang="en-GB" sz="2800" dirty="0">
                <a:hlinkClick r:id="rId8"/>
              </a:rPr>
              <a:t>https://www.16personalities.com/free-personality-test</a:t>
            </a:r>
            <a:r>
              <a:rPr lang="en-GB" sz="2800" dirty="0"/>
              <a:t> </a:t>
            </a:r>
          </a:p>
        </p:txBody>
      </p:sp>
    </p:spTree>
    <p:extLst>
      <p:ext uri="{BB962C8B-B14F-4D97-AF65-F5344CB8AC3E}">
        <p14:creationId xmlns:p14="http://schemas.microsoft.com/office/powerpoint/2010/main" val="2228313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a:t>
            </a:r>
          </a:p>
        </p:txBody>
      </p:sp>
      <p:sp>
        <p:nvSpPr>
          <p:cNvPr id="3" name="Content Placeholder 2"/>
          <p:cNvSpPr>
            <a:spLocks noGrp="1"/>
          </p:cNvSpPr>
          <p:nvPr>
            <p:ph idx="1"/>
          </p:nvPr>
        </p:nvSpPr>
        <p:spPr/>
        <p:txBody>
          <a:bodyPr/>
          <a:lstStyle/>
          <a:p>
            <a:r>
              <a:rPr lang="en-GB" dirty="0"/>
              <a:t>As a personality theory – it does not describe how personality develops in any real detail</a:t>
            </a:r>
          </a:p>
          <a:p>
            <a:r>
              <a:rPr lang="en-GB" dirty="0"/>
              <a:t>Interested in the development of personality in middle age only</a:t>
            </a:r>
          </a:p>
          <a:p>
            <a:r>
              <a:rPr lang="en-GB" dirty="0"/>
              <a:t>His notion of archetypes is quite mystical</a:t>
            </a:r>
          </a:p>
          <a:p>
            <a:r>
              <a:rPr lang="en-GB" dirty="0"/>
              <a:t>Accused of being confusing and complex</a:t>
            </a:r>
          </a:p>
          <a:p>
            <a:r>
              <a:rPr lang="en-GB" dirty="0"/>
              <a:t>Doesn’t explain our behaviours</a:t>
            </a:r>
          </a:p>
          <a:p>
            <a:r>
              <a:rPr lang="en-GB" dirty="0"/>
              <a:t>Difficult to test empirically </a:t>
            </a:r>
          </a:p>
          <a:p>
            <a:r>
              <a:rPr lang="en-GB" dirty="0"/>
              <a:t>Although – the Myer-</a:t>
            </a:r>
            <a:r>
              <a:rPr lang="en-GB" dirty="0" err="1"/>
              <a:t>briggs</a:t>
            </a:r>
            <a:r>
              <a:rPr lang="en-GB" dirty="0"/>
              <a:t> testis used extensively today</a:t>
            </a:r>
          </a:p>
          <a:p>
            <a:r>
              <a:rPr lang="en-GB" dirty="0"/>
              <a:t> Jung agreed tat archetypes were hard to define – thus hard to measure</a:t>
            </a:r>
          </a:p>
          <a:p>
            <a:r>
              <a:rPr lang="en-GB" dirty="0"/>
              <a:t>A plus –his work is influential in many disciplines – religion and spiritual concerns. </a:t>
            </a:r>
          </a:p>
        </p:txBody>
      </p:sp>
    </p:spTree>
    <p:extLst>
      <p:ext uri="{BB962C8B-B14F-4D97-AF65-F5344CB8AC3E}">
        <p14:creationId xmlns:p14="http://schemas.microsoft.com/office/powerpoint/2010/main" val="1793377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29890" y="637384"/>
            <a:ext cx="8368146" cy="5632311"/>
          </a:xfrm>
          <a:prstGeom prst="rect">
            <a:avLst/>
          </a:prstGeom>
          <a:solidFill>
            <a:schemeClr val="bg1"/>
          </a:solidFill>
          <a:ln>
            <a:solidFill>
              <a:schemeClr val="bg1"/>
            </a:solidFill>
          </a:ln>
        </p:spPr>
        <p:txBody>
          <a:bodyPr wrap="square">
            <a:spAutoFit/>
          </a:bodyPr>
          <a:lstStyle/>
          <a:p>
            <a:r>
              <a:rPr lang="en-GB" sz="2000" dirty="0">
                <a:solidFill>
                  <a:srgbClr val="222222"/>
                </a:solidFill>
                <a:latin typeface="Arial" panose="020B0604020202020204" pitchFamily="34" charset="0"/>
                <a:cs typeface="Arial" panose="020B0604020202020204" pitchFamily="34" charset="0"/>
              </a:rPr>
              <a:t>Books</a:t>
            </a:r>
          </a:p>
          <a:p>
            <a:r>
              <a:rPr lang="en-GB" sz="2000" dirty="0" err="1">
                <a:solidFill>
                  <a:srgbClr val="111111"/>
                </a:solidFill>
                <a:latin typeface="Amazon Ember"/>
              </a:rPr>
              <a:t>Maltby</a:t>
            </a:r>
            <a:r>
              <a:rPr lang="en-GB" sz="2000" dirty="0">
                <a:solidFill>
                  <a:srgbClr val="111111"/>
                </a:solidFill>
                <a:latin typeface="Amazon Ember"/>
              </a:rPr>
              <a:t>, Day and </a:t>
            </a:r>
            <a:r>
              <a:rPr lang="en-GB" sz="2000" dirty="0" err="1">
                <a:solidFill>
                  <a:srgbClr val="111111"/>
                </a:solidFill>
                <a:latin typeface="Amazon Ember"/>
              </a:rPr>
              <a:t>Macaskill</a:t>
            </a:r>
            <a:r>
              <a:rPr lang="en-GB" sz="2000" dirty="0">
                <a:solidFill>
                  <a:srgbClr val="111111"/>
                </a:solidFill>
                <a:latin typeface="Amazon Ember"/>
              </a:rPr>
              <a:t> (2017) </a:t>
            </a:r>
            <a:r>
              <a:rPr lang="en-GB" sz="2000" i="1" dirty="0">
                <a:solidFill>
                  <a:srgbClr val="111111"/>
                </a:solidFill>
                <a:latin typeface="Amazon Ember"/>
              </a:rPr>
              <a:t>Personality, Individual Differences and Intelligence. Pearson </a:t>
            </a:r>
            <a:endParaRPr lang="en-GB" sz="2000" i="1" dirty="0">
              <a:solidFill>
                <a:srgbClr val="222222"/>
              </a:solidFill>
              <a:latin typeface="Arial" panose="020B0604020202020204" pitchFamily="34" charset="0"/>
              <a:cs typeface="Arial" panose="020B0604020202020204" pitchFamily="34" charset="0"/>
            </a:endParaRPr>
          </a:p>
          <a:p>
            <a:endParaRPr lang="en-GB" sz="2000" dirty="0">
              <a:solidFill>
                <a:srgbClr val="222222"/>
              </a:solidFill>
              <a:latin typeface="Arial" panose="020B0604020202020204" pitchFamily="34" charset="0"/>
              <a:cs typeface="Arial" panose="020B0604020202020204" pitchFamily="34" charset="0"/>
            </a:endParaRPr>
          </a:p>
          <a:p>
            <a:endParaRPr lang="en-GB" sz="2000" dirty="0">
              <a:solidFill>
                <a:srgbClr val="222222"/>
              </a:solidFill>
              <a:latin typeface="Arial" panose="020B0604020202020204" pitchFamily="34" charset="0"/>
              <a:cs typeface="Arial" panose="020B0604020202020204" pitchFamily="34" charset="0"/>
            </a:endParaRPr>
          </a:p>
          <a:p>
            <a:r>
              <a:rPr lang="en-GB" sz="2000" dirty="0">
                <a:solidFill>
                  <a:srgbClr val="222222"/>
                </a:solidFill>
                <a:latin typeface="Arial" panose="020B0604020202020204" pitchFamily="34" charset="0"/>
                <a:cs typeface="Arial" panose="020B0604020202020204" pitchFamily="34" charset="0"/>
              </a:rPr>
              <a:t>Papers</a:t>
            </a:r>
          </a:p>
          <a:p>
            <a:r>
              <a:rPr lang="en-GB" sz="2000" dirty="0" err="1">
                <a:solidFill>
                  <a:srgbClr val="222222"/>
                </a:solidFill>
                <a:latin typeface="Arial" panose="020B0604020202020204" pitchFamily="34" charset="0"/>
                <a:cs typeface="Arial" panose="020B0604020202020204" pitchFamily="34" charset="0"/>
              </a:rPr>
              <a:t>Falbo</a:t>
            </a:r>
            <a:r>
              <a:rPr lang="en-GB" sz="2000" dirty="0">
                <a:solidFill>
                  <a:srgbClr val="222222"/>
                </a:solidFill>
                <a:latin typeface="Arial" panose="020B0604020202020204" pitchFamily="34" charset="0"/>
                <a:cs typeface="Arial" panose="020B0604020202020204" pitchFamily="34" charset="0"/>
              </a:rPr>
              <a:t>, T., &amp; </a:t>
            </a:r>
            <a:r>
              <a:rPr lang="en-GB" sz="2000" dirty="0" err="1">
                <a:solidFill>
                  <a:srgbClr val="222222"/>
                </a:solidFill>
                <a:latin typeface="Arial" panose="020B0604020202020204" pitchFamily="34" charset="0"/>
                <a:cs typeface="Arial" panose="020B0604020202020204" pitchFamily="34" charset="0"/>
              </a:rPr>
              <a:t>Polit</a:t>
            </a:r>
            <a:r>
              <a:rPr lang="en-GB" sz="2000" dirty="0">
                <a:solidFill>
                  <a:srgbClr val="222222"/>
                </a:solidFill>
                <a:latin typeface="Arial" panose="020B0604020202020204" pitchFamily="34" charset="0"/>
                <a:cs typeface="Arial" panose="020B0604020202020204" pitchFamily="34" charset="0"/>
              </a:rPr>
              <a:t>, D. F. (1986). Quantitative review of the only child literature: Research evidence and theory development. </a:t>
            </a:r>
            <a:r>
              <a:rPr lang="en-GB" sz="2000" i="1" dirty="0">
                <a:solidFill>
                  <a:srgbClr val="222222"/>
                </a:solidFill>
                <a:latin typeface="Arial" panose="020B0604020202020204" pitchFamily="34" charset="0"/>
                <a:cs typeface="Arial" panose="020B0604020202020204" pitchFamily="34" charset="0"/>
              </a:rPr>
              <a:t>Psychological Bulletin</a:t>
            </a:r>
            <a:r>
              <a:rPr lang="en-GB" sz="2000" dirty="0">
                <a:solidFill>
                  <a:srgbClr val="222222"/>
                </a:solidFill>
                <a:latin typeface="Arial" panose="020B0604020202020204" pitchFamily="34" charset="0"/>
                <a:cs typeface="Arial" panose="020B0604020202020204" pitchFamily="34" charset="0"/>
              </a:rPr>
              <a:t>, </a:t>
            </a:r>
            <a:r>
              <a:rPr lang="en-GB" sz="2000" i="1" dirty="0">
                <a:solidFill>
                  <a:srgbClr val="222222"/>
                </a:solidFill>
                <a:latin typeface="Arial" panose="020B0604020202020204" pitchFamily="34" charset="0"/>
                <a:cs typeface="Arial" panose="020B0604020202020204" pitchFamily="34" charset="0"/>
              </a:rPr>
              <a:t>100</a:t>
            </a:r>
            <a:r>
              <a:rPr lang="en-GB" sz="2000" dirty="0">
                <a:solidFill>
                  <a:srgbClr val="222222"/>
                </a:solidFill>
                <a:latin typeface="Arial" panose="020B0604020202020204" pitchFamily="34" charset="0"/>
                <a:cs typeface="Arial" panose="020B0604020202020204" pitchFamily="34" charset="0"/>
              </a:rPr>
              <a:t>(2), 176.</a:t>
            </a:r>
            <a:endParaRPr lang="en-GB" sz="2000" dirty="0">
              <a:solidFill>
                <a:srgbClr val="000000"/>
              </a:solidFill>
              <a:latin typeface="Arial" panose="020B0604020202020204" pitchFamily="34" charset="0"/>
              <a:cs typeface="Arial" panose="020B0604020202020204" pitchFamily="34" charset="0"/>
            </a:endParaRPr>
          </a:p>
          <a:p>
            <a:r>
              <a:rPr lang="en-GB" sz="2000" dirty="0">
                <a:solidFill>
                  <a:srgbClr val="000000"/>
                </a:solidFill>
                <a:latin typeface="Arial" panose="020B0604020202020204" pitchFamily="34" charset="0"/>
                <a:cs typeface="Arial" panose="020B0604020202020204" pitchFamily="34" charset="0"/>
              </a:rPr>
              <a:t>Freud, A. (1937). </a:t>
            </a:r>
            <a:r>
              <a:rPr lang="en-GB" sz="2000" i="1" dirty="0">
                <a:solidFill>
                  <a:srgbClr val="000000"/>
                </a:solidFill>
                <a:latin typeface="Arial" panose="020B0604020202020204" pitchFamily="34" charset="0"/>
                <a:cs typeface="Arial" panose="020B0604020202020204" pitchFamily="34" charset="0"/>
              </a:rPr>
              <a:t>The Ego and the mechanisms of </a:t>
            </a:r>
            <a:r>
              <a:rPr lang="en-GB" sz="2000" i="1" dirty="0" err="1">
                <a:solidFill>
                  <a:srgbClr val="000000"/>
                </a:solidFill>
                <a:latin typeface="Arial" panose="020B0604020202020204" pitchFamily="34" charset="0"/>
                <a:cs typeface="Arial" panose="020B0604020202020204" pitchFamily="34" charset="0"/>
              </a:rPr>
              <a:t>defense</a:t>
            </a:r>
            <a:r>
              <a:rPr lang="en-GB" sz="2000" dirty="0">
                <a:solidFill>
                  <a:srgbClr val="000000"/>
                </a:solidFill>
                <a:latin typeface="Arial" panose="020B0604020202020204" pitchFamily="34" charset="0"/>
                <a:cs typeface="Arial" panose="020B0604020202020204" pitchFamily="34" charset="0"/>
              </a:rPr>
              <a:t>, London: Hogarth Press and Institute of Psycho-Analysis.</a:t>
            </a:r>
          </a:p>
          <a:p>
            <a:r>
              <a:rPr lang="en-GB" sz="2000" dirty="0">
                <a:solidFill>
                  <a:srgbClr val="000000"/>
                </a:solidFill>
                <a:latin typeface="Arial" panose="020B0604020202020204" pitchFamily="34" charset="0"/>
                <a:cs typeface="Arial" panose="020B0604020202020204" pitchFamily="34" charset="0"/>
              </a:rPr>
              <a:t>Freud, S. (1894). </a:t>
            </a:r>
            <a:r>
              <a:rPr lang="en-GB" sz="2000" i="1" dirty="0">
                <a:solidFill>
                  <a:srgbClr val="000000"/>
                </a:solidFill>
                <a:latin typeface="Arial" panose="020B0604020202020204" pitchFamily="34" charset="0"/>
                <a:cs typeface="Arial" panose="020B0604020202020204" pitchFamily="34" charset="0"/>
              </a:rPr>
              <a:t>The neuro-psychoses of defence</a:t>
            </a:r>
            <a:r>
              <a:rPr lang="en-GB" sz="2000" dirty="0">
                <a:solidFill>
                  <a:srgbClr val="000000"/>
                </a:solidFill>
                <a:latin typeface="Arial" panose="020B0604020202020204" pitchFamily="34" charset="0"/>
                <a:cs typeface="Arial" panose="020B0604020202020204" pitchFamily="34" charset="0"/>
              </a:rPr>
              <a:t>. SE, 3: 41-61.</a:t>
            </a:r>
          </a:p>
          <a:p>
            <a:r>
              <a:rPr lang="en-GB" sz="2000" dirty="0">
                <a:solidFill>
                  <a:srgbClr val="000000"/>
                </a:solidFill>
                <a:latin typeface="Arial" panose="020B0604020202020204" pitchFamily="34" charset="0"/>
                <a:cs typeface="Arial" panose="020B0604020202020204" pitchFamily="34" charset="0"/>
              </a:rPr>
              <a:t>Freud, S. (1896). </a:t>
            </a:r>
            <a:r>
              <a:rPr lang="en-GB" sz="2000" i="1" dirty="0">
                <a:solidFill>
                  <a:srgbClr val="000000"/>
                </a:solidFill>
                <a:latin typeface="Arial" panose="020B0604020202020204" pitchFamily="34" charset="0"/>
                <a:cs typeface="Arial" panose="020B0604020202020204" pitchFamily="34" charset="0"/>
              </a:rPr>
              <a:t>Further remarks on the neuro-psychoses of defence</a:t>
            </a:r>
            <a:r>
              <a:rPr lang="en-GB" sz="2000" dirty="0">
                <a:solidFill>
                  <a:srgbClr val="000000"/>
                </a:solidFill>
                <a:latin typeface="Arial" panose="020B0604020202020204" pitchFamily="34" charset="0"/>
                <a:cs typeface="Arial" panose="020B0604020202020204" pitchFamily="34" charset="0"/>
              </a:rPr>
              <a:t>. SE, 3: 157-185.</a:t>
            </a:r>
          </a:p>
          <a:p>
            <a:r>
              <a:rPr lang="en-GB" sz="2000" dirty="0"/>
              <a:t>Leak, G. K., &amp; Gardner, L. E. (1990). Sexual attitudes, love attitudes, and social interest. </a:t>
            </a:r>
            <a:r>
              <a:rPr lang="en-GB" sz="2000" i="1" dirty="0"/>
              <a:t>Individual Psychology: Journal of Adlerian Theory, Research &amp; Practice</a:t>
            </a:r>
            <a:r>
              <a:rPr lang="en-GB" sz="2000" dirty="0"/>
              <a:t>.</a:t>
            </a:r>
            <a:endParaRPr lang="en-GB" sz="2000" dirty="0">
              <a:solidFill>
                <a:srgbClr val="000000"/>
              </a:solidFill>
              <a:latin typeface="Arial" panose="020B0604020202020204" pitchFamily="34" charset="0"/>
              <a:cs typeface="Arial" panose="020B0604020202020204" pitchFamily="34" charset="0"/>
            </a:endParaRPr>
          </a:p>
          <a:p>
            <a:r>
              <a:rPr lang="en-GB" sz="2000" dirty="0" err="1"/>
              <a:t>Zajonc</a:t>
            </a:r>
            <a:r>
              <a:rPr lang="en-GB" sz="2000" dirty="0"/>
              <a:t>, R. B. (1976). Family configuration and intelligence. </a:t>
            </a:r>
            <a:r>
              <a:rPr lang="en-GB" sz="2000" i="1" dirty="0"/>
              <a:t>Science</a:t>
            </a:r>
            <a:r>
              <a:rPr lang="en-GB" sz="2000" dirty="0"/>
              <a:t>, </a:t>
            </a:r>
            <a:r>
              <a:rPr lang="en-GB" sz="2000" i="1" dirty="0"/>
              <a:t>192</a:t>
            </a:r>
            <a:r>
              <a:rPr lang="en-GB" sz="2000" dirty="0"/>
              <a:t>(4236), 227-236.</a:t>
            </a:r>
            <a:endParaRPr lang="en-GB" sz="2000" dirty="0">
              <a:solidFill>
                <a:srgbClr val="000000"/>
              </a:solidFill>
              <a:latin typeface="Arial" panose="020B0604020202020204" pitchFamily="34" charset="0"/>
              <a:cs typeface="Arial" panose="020B0604020202020204" pitchFamily="34" charset="0"/>
            </a:endParaRPr>
          </a:p>
        </p:txBody>
      </p:sp>
      <p:sp>
        <p:nvSpPr>
          <p:cNvPr id="3" name="TextBox 2"/>
          <p:cNvSpPr txBox="1"/>
          <p:nvPr/>
        </p:nvSpPr>
        <p:spPr>
          <a:xfrm>
            <a:off x="350981" y="2807209"/>
            <a:ext cx="2924198" cy="646331"/>
          </a:xfrm>
          <a:prstGeom prst="rect">
            <a:avLst/>
          </a:prstGeom>
          <a:noFill/>
        </p:spPr>
        <p:txBody>
          <a:bodyPr wrap="none" rtlCol="0">
            <a:spAutoFit/>
          </a:bodyPr>
          <a:lstStyle/>
          <a:p>
            <a:r>
              <a:rPr lang="en-GB" sz="3600" dirty="0">
                <a:solidFill>
                  <a:schemeClr val="bg1"/>
                </a:solidFill>
              </a:rPr>
              <a:t>REFERENCES </a:t>
            </a:r>
          </a:p>
        </p:txBody>
      </p:sp>
    </p:spTree>
    <p:extLst>
      <p:ext uri="{BB962C8B-B14F-4D97-AF65-F5344CB8AC3E}">
        <p14:creationId xmlns:p14="http://schemas.microsoft.com/office/powerpoint/2010/main" val="234701350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32</TotalTime>
  <Words>3177</Words>
  <Application>Microsoft Office PowerPoint</Application>
  <PresentationFormat>Widescreen</PresentationFormat>
  <Paragraphs>269</Paragraphs>
  <Slides>27</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Amazon Ember</vt:lpstr>
      <vt:lpstr>Arial</vt:lpstr>
      <vt:lpstr>Calibri</vt:lpstr>
      <vt:lpstr>Corbel</vt:lpstr>
      <vt:lpstr>Lucida Sans Unicode</vt:lpstr>
      <vt:lpstr>Raleway</vt:lpstr>
      <vt:lpstr>Times New Roman</vt:lpstr>
      <vt:lpstr>Wingdings</vt:lpstr>
      <vt:lpstr>Wingdings 2</vt:lpstr>
      <vt:lpstr>Frame</vt:lpstr>
      <vt:lpstr>Personality II</vt:lpstr>
      <vt:lpstr>Freud</vt:lpstr>
      <vt:lpstr>Freud’s structure of personality</vt:lpstr>
      <vt:lpstr>PowerPoint Presentation</vt:lpstr>
      <vt:lpstr>Research and Evaluation </vt:lpstr>
      <vt:lpstr>Adler – individual psychology</vt:lpstr>
      <vt:lpstr>Inferiority feelings</vt:lpstr>
      <vt:lpstr>Inferiority feelings</vt:lpstr>
      <vt:lpstr>PowerPoint Presentation</vt:lpstr>
      <vt:lpstr>PowerPoint Presentation</vt:lpstr>
      <vt:lpstr>Importance of birth order to personality development – experience family life differently  </vt:lpstr>
      <vt:lpstr>Conditions could be damaging – lead to a neurotic personality </vt:lpstr>
      <vt:lpstr>PowerPoint Presentation</vt:lpstr>
      <vt:lpstr>PowerPoint Presentation</vt:lpstr>
      <vt:lpstr>Evaluation </vt:lpstr>
      <vt:lpstr> 3 Levels of Consciousness</vt:lpstr>
      <vt:lpstr>Jungian Archetypes</vt:lpstr>
      <vt:lpstr>Introvert and Extrovert Personalities </vt:lpstr>
      <vt:lpstr>Whether we are introverts or extroverts, we need to deal with the world, inner and outer. And each of us has our preferred ways of dealing with it, ways we are comfortable with and good at. Jung suggests there are four basic ways, or functions: </vt:lpstr>
      <vt:lpstr>Later – added two other characteristics added </vt:lpstr>
      <vt:lpstr>Extraversion (E)         Introversion (I)</vt:lpstr>
      <vt:lpstr>Sensing (S)      iNtuition (N)</vt:lpstr>
      <vt:lpstr>Thinking (T)     Feeling (F)  </vt:lpstr>
      <vt:lpstr>Judging (J)      Perceiving (P)</vt:lpstr>
      <vt:lpstr>Consequently   There are 16 different combinations or personality types…… </vt:lpstr>
      <vt:lpstr>Evaluation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II</dc:title>
  <dc:creator>Charlotte Greenway</dc:creator>
  <cp:lastModifiedBy>Stuart Jones</cp:lastModifiedBy>
  <cp:revision>59</cp:revision>
  <dcterms:created xsi:type="dcterms:W3CDTF">2019-09-04T18:27:04Z</dcterms:created>
  <dcterms:modified xsi:type="dcterms:W3CDTF">2023-10-19T11:47:41Z</dcterms:modified>
</cp:coreProperties>
</file>