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9.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4"/>
  </p:notesMasterIdLst>
  <p:sldIdLst>
    <p:sldId id="256" r:id="rId2"/>
    <p:sldId id="257" r:id="rId3"/>
    <p:sldId id="269" r:id="rId4"/>
    <p:sldId id="270" r:id="rId5"/>
    <p:sldId id="271" r:id="rId6"/>
    <p:sldId id="272" r:id="rId7"/>
    <p:sldId id="299" r:id="rId8"/>
    <p:sldId id="274" r:id="rId9"/>
    <p:sldId id="275" r:id="rId10"/>
    <p:sldId id="276" r:id="rId11"/>
    <p:sldId id="277" r:id="rId12"/>
    <p:sldId id="278" r:id="rId13"/>
    <p:sldId id="279" r:id="rId14"/>
    <p:sldId id="280" r:id="rId15"/>
    <p:sldId id="281" r:id="rId16"/>
    <p:sldId id="282" r:id="rId17"/>
    <p:sldId id="283" r:id="rId18"/>
    <p:sldId id="284" r:id="rId19"/>
    <p:sldId id="288" r:id="rId20"/>
    <p:sldId id="289" r:id="rId21"/>
    <p:sldId id="290" r:id="rId22"/>
    <p:sldId id="291" r:id="rId23"/>
    <p:sldId id="292" r:id="rId24"/>
    <p:sldId id="293" r:id="rId25"/>
    <p:sldId id="294" r:id="rId26"/>
    <p:sldId id="295" r:id="rId27"/>
    <p:sldId id="285" r:id="rId28"/>
    <p:sldId id="286" r:id="rId29"/>
    <p:sldId id="296" r:id="rId30"/>
    <p:sldId id="287" r:id="rId31"/>
    <p:sldId id="297" r:id="rId32"/>
    <p:sldId id="273"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46168C2-F537-30A3-0514-7A445C720A4E}" v="1" dt="2023-08-30T09:52:21.923"/>
    <p1510:client id="{5CDEFB7B-6E0D-42F1-817E-1905BDDA373E}" v="1" dt="2023-10-25T12:47:33.390"/>
    <p1510:client id="{E8E62C33-5523-EF83-A833-1FBF1F83F7D0}" v="80" dt="2023-08-31T14:46:03.02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69800" autoAdjust="0"/>
  </p:normalViewPr>
  <p:slideViewPr>
    <p:cSldViewPr snapToGrid="0">
      <p:cViewPr varScale="1">
        <p:scale>
          <a:sx n="58" d="100"/>
          <a:sy n="58" d="100"/>
        </p:scale>
        <p:origin x="1603"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261BA1F-9E3E-431C-9B6A-414827F39A8B}"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4B8E15F9-504A-4A3E-A243-30A759D21E1E}">
      <dgm:prSet/>
      <dgm:spPr/>
      <dgm:t>
        <a:bodyPr/>
        <a:lstStyle/>
        <a:p>
          <a:r>
            <a:rPr lang="en-GB"/>
            <a:t>A person (A) commits rape if he intentionally penetrates the vagina, anus or mouth of another person (B) with his penis and </a:t>
          </a:r>
          <a:endParaRPr lang="en-US"/>
        </a:p>
      </dgm:t>
    </dgm:pt>
    <dgm:pt modelId="{47CECBB4-374A-464C-A7A8-28AD17A3C82C}" type="parTrans" cxnId="{56D09ACE-3A6B-439E-BB93-F15346C2B5B2}">
      <dgm:prSet/>
      <dgm:spPr/>
      <dgm:t>
        <a:bodyPr/>
        <a:lstStyle/>
        <a:p>
          <a:endParaRPr lang="en-US"/>
        </a:p>
      </dgm:t>
    </dgm:pt>
    <dgm:pt modelId="{557788B7-4498-4F1E-AD8F-868CECF756AD}" type="sibTrans" cxnId="{56D09ACE-3A6B-439E-BB93-F15346C2B5B2}">
      <dgm:prSet/>
      <dgm:spPr/>
      <dgm:t>
        <a:bodyPr/>
        <a:lstStyle/>
        <a:p>
          <a:endParaRPr lang="en-US"/>
        </a:p>
      </dgm:t>
    </dgm:pt>
    <dgm:pt modelId="{A14BAD21-56AC-4EDF-89B0-1F99820B0F2C}">
      <dgm:prSet/>
      <dgm:spPr/>
      <dgm:t>
        <a:bodyPr/>
        <a:lstStyle/>
        <a:p>
          <a:r>
            <a:rPr lang="en-GB"/>
            <a:t>‘B’ does not consent to the penetration and ‘A’ does not reasonably believe that ‘B’ consents</a:t>
          </a:r>
          <a:endParaRPr lang="en-US"/>
        </a:p>
      </dgm:t>
    </dgm:pt>
    <dgm:pt modelId="{F28D947F-3491-48E2-8B26-69819A22C74B}" type="parTrans" cxnId="{A9CFC3E8-52EA-4BC8-95E9-CCBAC49230CA}">
      <dgm:prSet/>
      <dgm:spPr/>
      <dgm:t>
        <a:bodyPr/>
        <a:lstStyle/>
        <a:p>
          <a:endParaRPr lang="en-US"/>
        </a:p>
      </dgm:t>
    </dgm:pt>
    <dgm:pt modelId="{5E85B3E7-2183-47A4-823B-E7B1FE000205}" type="sibTrans" cxnId="{A9CFC3E8-52EA-4BC8-95E9-CCBAC49230CA}">
      <dgm:prSet/>
      <dgm:spPr/>
      <dgm:t>
        <a:bodyPr/>
        <a:lstStyle/>
        <a:p>
          <a:endParaRPr lang="en-US"/>
        </a:p>
      </dgm:t>
    </dgm:pt>
    <dgm:pt modelId="{85D3F769-E9B0-41E9-B1AB-AE127C662A9C}" type="pres">
      <dgm:prSet presAssocID="{8261BA1F-9E3E-431C-9B6A-414827F39A8B}" presName="hierChild1" presStyleCnt="0">
        <dgm:presLayoutVars>
          <dgm:chPref val="1"/>
          <dgm:dir/>
          <dgm:animOne val="branch"/>
          <dgm:animLvl val="lvl"/>
          <dgm:resizeHandles/>
        </dgm:presLayoutVars>
      </dgm:prSet>
      <dgm:spPr/>
    </dgm:pt>
    <dgm:pt modelId="{079826DD-34F2-4D3E-83A6-07D6D7CB0E89}" type="pres">
      <dgm:prSet presAssocID="{4B8E15F9-504A-4A3E-A243-30A759D21E1E}" presName="hierRoot1" presStyleCnt="0"/>
      <dgm:spPr/>
    </dgm:pt>
    <dgm:pt modelId="{923BBCF2-CD29-495D-80CE-4B5BB056FCFA}" type="pres">
      <dgm:prSet presAssocID="{4B8E15F9-504A-4A3E-A243-30A759D21E1E}" presName="composite" presStyleCnt="0"/>
      <dgm:spPr/>
    </dgm:pt>
    <dgm:pt modelId="{D3F80B02-2CDF-4641-93BD-25F6F073392A}" type="pres">
      <dgm:prSet presAssocID="{4B8E15F9-504A-4A3E-A243-30A759D21E1E}" presName="background" presStyleLbl="node0" presStyleIdx="0" presStyleCnt="2"/>
      <dgm:spPr/>
    </dgm:pt>
    <dgm:pt modelId="{8EEDD462-4EA9-4624-87C5-00C79FF7A7F8}" type="pres">
      <dgm:prSet presAssocID="{4B8E15F9-504A-4A3E-A243-30A759D21E1E}" presName="text" presStyleLbl="fgAcc0" presStyleIdx="0" presStyleCnt="2">
        <dgm:presLayoutVars>
          <dgm:chPref val="3"/>
        </dgm:presLayoutVars>
      </dgm:prSet>
      <dgm:spPr/>
    </dgm:pt>
    <dgm:pt modelId="{BE4D9310-ECC0-4673-BAB8-782C0D594AB7}" type="pres">
      <dgm:prSet presAssocID="{4B8E15F9-504A-4A3E-A243-30A759D21E1E}" presName="hierChild2" presStyleCnt="0"/>
      <dgm:spPr/>
    </dgm:pt>
    <dgm:pt modelId="{58DD1633-504C-4F8B-B37E-6E114CACEFAD}" type="pres">
      <dgm:prSet presAssocID="{A14BAD21-56AC-4EDF-89B0-1F99820B0F2C}" presName="hierRoot1" presStyleCnt="0"/>
      <dgm:spPr/>
    </dgm:pt>
    <dgm:pt modelId="{2B897A26-A4A3-4B7C-A425-6D78FC613506}" type="pres">
      <dgm:prSet presAssocID="{A14BAD21-56AC-4EDF-89B0-1F99820B0F2C}" presName="composite" presStyleCnt="0"/>
      <dgm:spPr/>
    </dgm:pt>
    <dgm:pt modelId="{63912C2D-EEC3-4AA6-84A9-07FD17B64496}" type="pres">
      <dgm:prSet presAssocID="{A14BAD21-56AC-4EDF-89B0-1F99820B0F2C}" presName="background" presStyleLbl="node0" presStyleIdx="1" presStyleCnt="2"/>
      <dgm:spPr/>
    </dgm:pt>
    <dgm:pt modelId="{7FCBC834-393D-4661-922E-6723075B993E}" type="pres">
      <dgm:prSet presAssocID="{A14BAD21-56AC-4EDF-89B0-1F99820B0F2C}" presName="text" presStyleLbl="fgAcc0" presStyleIdx="1" presStyleCnt="2">
        <dgm:presLayoutVars>
          <dgm:chPref val="3"/>
        </dgm:presLayoutVars>
      </dgm:prSet>
      <dgm:spPr/>
    </dgm:pt>
    <dgm:pt modelId="{879671C7-5210-4F21-9A04-351BECE4F610}" type="pres">
      <dgm:prSet presAssocID="{A14BAD21-56AC-4EDF-89B0-1F99820B0F2C}" presName="hierChild2" presStyleCnt="0"/>
      <dgm:spPr/>
    </dgm:pt>
  </dgm:ptLst>
  <dgm:cxnLst>
    <dgm:cxn modelId="{D354E27B-70C5-4D75-B40F-9D90DD8BB695}" type="presOf" srcId="{8261BA1F-9E3E-431C-9B6A-414827F39A8B}" destId="{85D3F769-E9B0-41E9-B1AB-AE127C662A9C}" srcOrd="0" destOrd="0" presId="urn:microsoft.com/office/officeart/2005/8/layout/hierarchy1"/>
    <dgm:cxn modelId="{56D09ACE-3A6B-439E-BB93-F15346C2B5B2}" srcId="{8261BA1F-9E3E-431C-9B6A-414827F39A8B}" destId="{4B8E15F9-504A-4A3E-A243-30A759D21E1E}" srcOrd="0" destOrd="0" parTransId="{47CECBB4-374A-464C-A7A8-28AD17A3C82C}" sibTransId="{557788B7-4498-4F1E-AD8F-868CECF756AD}"/>
    <dgm:cxn modelId="{BBC166D2-69A0-49AD-B954-5B3A677AE9C2}" type="presOf" srcId="{A14BAD21-56AC-4EDF-89B0-1F99820B0F2C}" destId="{7FCBC834-393D-4661-922E-6723075B993E}" srcOrd="0" destOrd="0" presId="urn:microsoft.com/office/officeart/2005/8/layout/hierarchy1"/>
    <dgm:cxn modelId="{A9CFC3E8-52EA-4BC8-95E9-CCBAC49230CA}" srcId="{8261BA1F-9E3E-431C-9B6A-414827F39A8B}" destId="{A14BAD21-56AC-4EDF-89B0-1F99820B0F2C}" srcOrd="1" destOrd="0" parTransId="{F28D947F-3491-48E2-8B26-69819A22C74B}" sibTransId="{5E85B3E7-2183-47A4-823B-E7B1FE000205}"/>
    <dgm:cxn modelId="{7755F1F9-AF01-4B3D-B986-C24B26F567AA}" type="presOf" srcId="{4B8E15F9-504A-4A3E-A243-30A759D21E1E}" destId="{8EEDD462-4EA9-4624-87C5-00C79FF7A7F8}" srcOrd="0" destOrd="0" presId="urn:microsoft.com/office/officeart/2005/8/layout/hierarchy1"/>
    <dgm:cxn modelId="{E7FB3EE3-6665-407F-9701-1134340493EC}" type="presParOf" srcId="{85D3F769-E9B0-41E9-B1AB-AE127C662A9C}" destId="{079826DD-34F2-4D3E-83A6-07D6D7CB0E89}" srcOrd="0" destOrd="0" presId="urn:microsoft.com/office/officeart/2005/8/layout/hierarchy1"/>
    <dgm:cxn modelId="{8AC2961A-FD29-4F49-AF61-3DA19D3A9307}" type="presParOf" srcId="{079826DD-34F2-4D3E-83A6-07D6D7CB0E89}" destId="{923BBCF2-CD29-495D-80CE-4B5BB056FCFA}" srcOrd="0" destOrd="0" presId="urn:microsoft.com/office/officeart/2005/8/layout/hierarchy1"/>
    <dgm:cxn modelId="{F5954D37-25C6-4F3A-9FF1-FF91E11ACDAA}" type="presParOf" srcId="{923BBCF2-CD29-495D-80CE-4B5BB056FCFA}" destId="{D3F80B02-2CDF-4641-93BD-25F6F073392A}" srcOrd="0" destOrd="0" presId="urn:microsoft.com/office/officeart/2005/8/layout/hierarchy1"/>
    <dgm:cxn modelId="{946CEB72-B22D-4923-AF25-DBC911A4A04D}" type="presParOf" srcId="{923BBCF2-CD29-495D-80CE-4B5BB056FCFA}" destId="{8EEDD462-4EA9-4624-87C5-00C79FF7A7F8}" srcOrd="1" destOrd="0" presId="urn:microsoft.com/office/officeart/2005/8/layout/hierarchy1"/>
    <dgm:cxn modelId="{ACCC2973-C919-4149-BFE0-4A28E14B5003}" type="presParOf" srcId="{079826DD-34F2-4D3E-83A6-07D6D7CB0E89}" destId="{BE4D9310-ECC0-4673-BAB8-782C0D594AB7}" srcOrd="1" destOrd="0" presId="urn:microsoft.com/office/officeart/2005/8/layout/hierarchy1"/>
    <dgm:cxn modelId="{745286E8-A3D5-493F-8E64-07486A5F5E23}" type="presParOf" srcId="{85D3F769-E9B0-41E9-B1AB-AE127C662A9C}" destId="{58DD1633-504C-4F8B-B37E-6E114CACEFAD}" srcOrd="1" destOrd="0" presId="urn:microsoft.com/office/officeart/2005/8/layout/hierarchy1"/>
    <dgm:cxn modelId="{494DC2C3-A794-41CF-913D-4F70BD371FD1}" type="presParOf" srcId="{58DD1633-504C-4F8B-B37E-6E114CACEFAD}" destId="{2B897A26-A4A3-4B7C-A425-6D78FC613506}" srcOrd="0" destOrd="0" presId="urn:microsoft.com/office/officeart/2005/8/layout/hierarchy1"/>
    <dgm:cxn modelId="{F8A0EDAE-7D85-4B1B-885F-5718605D2759}" type="presParOf" srcId="{2B897A26-A4A3-4B7C-A425-6D78FC613506}" destId="{63912C2D-EEC3-4AA6-84A9-07FD17B64496}" srcOrd="0" destOrd="0" presId="urn:microsoft.com/office/officeart/2005/8/layout/hierarchy1"/>
    <dgm:cxn modelId="{50857172-EA8D-4C29-8F02-5DC224DD40E0}" type="presParOf" srcId="{2B897A26-A4A3-4B7C-A425-6D78FC613506}" destId="{7FCBC834-393D-4661-922E-6723075B993E}" srcOrd="1" destOrd="0" presId="urn:microsoft.com/office/officeart/2005/8/layout/hierarchy1"/>
    <dgm:cxn modelId="{C91C8D62-1429-4BE1-93D0-673ABC5FF17F}" type="presParOf" srcId="{58DD1633-504C-4F8B-B37E-6E114CACEFAD}" destId="{879671C7-5210-4F21-9A04-351BECE4F610}"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6B07137-745D-45F8-A4E9-2281F068F9C9}"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EA173902-165A-4445-BE77-E1A7EA6EB668}">
      <dgm:prSet/>
      <dgm:spPr/>
      <dgm:t>
        <a:bodyPr/>
        <a:lstStyle/>
        <a:p>
          <a:r>
            <a:rPr lang="en-GB"/>
            <a:t>If any of the following situations apply it will be presumed that the victim did not consent to the act. The burden will shift to the defendant to produce evidence to displace the presumption that consent was not present</a:t>
          </a:r>
          <a:endParaRPr lang="en-US"/>
        </a:p>
      </dgm:t>
    </dgm:pt>
    <dgm:pt modelId="{CE86DCBD-2A09-4FFB-88EF-027CD05499EE}" type="parTrans" cxnId="{5FF8E100-DF6D-47B4-8C6F-6CBDA6A4282C}">
      <dgm:prSet/>
      <dgm:spPr/>
      <dgm:t>
        <a:bodyPr/>
        <a:lstStyle/>
        <a:p>
          <a:endParaRPr lang="en-US"/>
        </a:p>
      </dgm:t>
    </dgm:pt>
    <dgm:pt modelId="{5C7A970D-07DE-4977-8575-AFD6A7D3B9C6}" type="sibTrans" cxnId="{5FF8E100-DF6D-47B4-8C6F-6CBDA6A4282C}">
      <dgm:prSet/>
      <dgm:spPr/>
      <dgm:t>
        <a:bodyPr/>
        <a:lstStyle/>
        <a:p>
          <a:endParaRPr lang="en-US"/>
        </a:p>
      </dgm:t>
    </dgm:pt>
    <dgm:pt modelId="{8469B6FF-DA36-43D4-9B43-6447F02F580A}">
      <dgm:prSet/>
      <dgm:spPr/>
      <dgm:t>
        <a:bodyPr/>
        <a:lstStyle/>
        <a:p>
          <a:r>
            <a:rPr lang="en-GB"/>
            <a:t>Immediately before or at the time of the act anybody was either:</a:t>
          </a:r>
          <a:endParaRPr lang="en-US"/>
        </a:p>
      </dgm:t>
    </dgm:pt>
    <dgm:pt modelId="{A4DDA98E-240F-46FB-8214-D12D4C41070D}" type="parTrans" cxnId="{8FB9934B-BC9D-4270-A571-EBF21B7CE726}">
      <dgm:prSet/>
      <dgm:spPr/>
      <dgm:t>
        <a:bodyPr/>
        <a:lstStyle/>
        <a:p>
          <a:endParaRPr lang="en-US"/>
        </a:p>
      </dgm:t>
    </dgm:pt>
    <dgm:pt modelId="{87F2D243-A282-4E88-B0CE-126EE6178FB3}" type="sibTrans" cxnId="{8FB9934B-BC9D-4270-A571-EBF21B7CE726}">
      <dgm:prSet/>
      <dgm:spPr/>
      <dgm:t>
        <a:bodyPr/>
        <a:lstStyle/>
        <a:p>
          <a:endParaRPr lang="en-US"/>
        </a:p>
      </dgm:t>
    </dgm:pt>
    <dgm:pt modelId="{E6694386-7041-416D-A14D-31DFA3777DA3}">
      <dgm:prSet/>
      <dgm:spPr/>
      <dgm:t>
        <a:bodyPr/>
        <a:lstStyle/>
        <a:p>
          <a:r>
            <a:rPr lang="en-GB"/>
            <a:t>1. Using violence against the complainant or was causing the complainant to fear the use of violence against them</a:t>
          </a:r>
          <a:endParaRPr lang="en-US"/>
        </a:p>
      </dgm:t>
    </dgm:pt>
    <dgm:pt modelId="{1B001023-7B7E-4FD8-AF4E-C5E3B14662F5}" type="parTrans" cxnId="{C2E5E932-21CD-4F37-9C6B-5E3BDF2A8764}">
      <dgm:prSet/>
      <dgm:spPr/>
      <dgm:t>
        <a:bodyPr/>
        <a:lstStyle/>
        <a:p>
          <a:endParaRPr lang="en-US"/>
        </a:p>
      </dgm:t>
    </dgm:pt>
    <dgm:pt modelId="{66FDAFDF-AD22-423C-AA0D-95DFF309C6DA}" type="sibTrans" cxnId="{C2E5E932-21CD-4F37-9C6B-5E3BDF2A8764}">
      <dgm:prSet/>
      <dgm:spPr/>
      <dgm:t>
        <a:bodyPr/>
        <a:lstStyle/>
        <a:p>
          <a:endParaRPr lang="en-US"/>
        </a:p>
      </dgm:t>
    </dgm:pt>
    <dgm:pt modelId="{E928CF6D-B383-4376-832F-2E53F9B83736}">
      <dgm:prSet/>
      <dgm:spPr/>
      <dgm:t>
        <a:bodyPr/>
        <a:lstStyle/>
        <a:p>
          <a:r>
            <a:rPr lang="en-GB"/>
            <a:t>2. Using violence against another person or causing the complainant to fear that violence would be used against another person</a:t>
          </a:r>
          <a:endParaRPr lang="en-US"/>
        </a:p>
      </dgm:t>
    </dgm:pt>
    <dgm:pt modelId="{A75438D6-220F-45DA-A15E-A9A8E080E449}" type="parTrans" cxnId="{816B2DD6-C9CC-4C74-BAB4-BB3189460DBA}">
      <dgm:prSet/>
      <dgm:spPr/>
      <dgm:t>
        <a:bodyPr/>
        <a:lstStyle/>
        <a:p>
          <a:endParaRPr lang="en-US"/>
        </a:p>
      </dgm:t>
    </dgm:pt>
    <dgm:pt modelId="{3480989D-37CB-4368-8D67-FFA15F43D996}" type="sibTrans" cxnId="{816B2DD6-C9CC-4C74-BAB4-BB3189460DBA}">
      <dgm:prSet/>
      <dgm:spPr/>
      <dgm:t>
        <a:bodyPr/>
        <a:lstStyle/>
        <a:p>
          <a:endParaRPr lang="en-US"/>
        </a:p>
      </dgm:t>
    </dgm:pt>
    <dgm:pt modelId="{6C8DE95A-BF78-47B9-BBBA-0B803836FE85}">
      <dgm:prSet/>
      <dgm:spPr/>
      <dgm:t>
        <a:bodyPr/>
        <a:lstStyle/>
        <a:p>
          <a:r>
            <a:rPr lang="en-GB"/>
            <a:t>Both: 3. The complainant was unlawfully detained &amp; the defendant was not detained at the time of the relevant act</a:t>
          </a:r>
          <a:endParaRPr lang="en-US"/>
        </a:p>
      </dgm:t>
    </dgm:pt>
    <dgm:pt modelId="{272B3F89-9A32-41BA-97FB-FF1D2C40AA02}" type="parTrans" cxnId="{66451BB3-A2AA-4508-A6BC-19353EEAADCE}">
      <dgm:prSet/>
      <dgm:spPr/>
      <dgm:t>
        <a:bodyPr/>
        <a:lstStyle/>
        <a:p>
          <a:endParaRPr lang="en-US"/>
        </a:p>
      </dgm:t>
    </dgm:pt>
    <dgm:pt modelId="{140A0332-22CB-445C-9069-B08E25516C4F}" type="sibTrans" cxnId="{66451BB3-A2AA-4508-A6BC-19353EEAADCE}">
      <dgm:prSet/>
      <dgm:spPr/>
      <dgm:t>
        <a:bodyPr/>
        <a:lstStyle/>
        <a:p>
          <a:endParaRPr lang="en-US"/>
        </a:p>
      </dgm:t>
    </dgm:pt>
    <dgm:pt modelId="{3173E4D0-73AE-48A2-A057-16A445807A67}" type="pres">
      <dgm:prSet presAssocID="{06B07137-745D-45F8-A4E9-2281F068F9C9}" presName="vert0" presStyleCnt="0">
        <dgm:presLayoutVars>
          <dgm:dir/>
          <dgm:animOne val="branch"/>
          <dgm:animLvl val="lvl"/>
        </dgm:presLayoutVars>
      </dgm:prSet>
      <dgm:spPr/>
    </dgm:pt>
    <dgm:pt modelId="{03348BF5-E1D7-48C1-BD84-E336E228C879}" type="pres">
      <dgm:prSet presAssocID="{EA173902-165A-4445-BE77-E1A7EA6EB668}" presName="thickLine" presStyleLbl="alignNode1" presStyleIdx="0" presStyleCnt="5"/>
      <dgm:spPr/>
    </dgm:pt>
    <dgm:pt modelId="{677F3307-E40C-4B9F-A7D6-06565D2F110E}" type="pres">
      <dgm:prSet presAssocID="{EA173902-165A-4445-BE77-E1A7EA6EB668}" presName="horz1" presStyleCnt="0"/>
      <dgm:spPr/>
    </dgm:pt>
    <dgm:pt modelId="{1C03F764-F188-4D1A-930D-E98115CAFA36}" type="pres">
      <dgm:prSet presAssocID="{EA173902-165A-4445-BE77-E1A7EA6EB668}" presName="tx1" presStyleLbl="revTx" presStyleIdx="0" presStyleCnt="5"/>
      <dgm:spPr/>
    </dgm:pt>
    <dgm:pt modelId="{AE67E689-610B-4EFE-BC04-2794191C3A3A}" type="pres">
      <dgm:prSet presAssocID="{EA173902-165A-4445-BE77-E1A7EA6EB668}" presName="vert1" presStyleCnt="0"/>
      <dgm:spPr/>
    </dgm:pt>
    <dgm:pt modelId="{808319AD-37C1-4B55-844A-95DF6AC1544D}" type="pres">
      <dgm:prSet presAssocID="{8469B6FF-DA36-43D4-9B43-6447F02F580A}" presName="thickLine" presStyleLbl="alignNode1" presStyleIdx="1" presStyleCnt="5"/>
      <dgm:spPr/>
    </dgm:pt>
    <dgm:pt modelId="{60348C67-8E5D-4B72-8104-E1BFF7072070}" type="pres">
      <dgm:prSet presAssocID="{8469B6FF-DA36-43D4-9B43-6447F02F580A}" presName="horz1" presStyleCnt="0"/>
      <dgm:spPr/>
    </dgm:pt>
    <dgm:pt modelId="{6DDCF34F-0EF3-4258-83CD-881769B29BBC}" type="pres">
      <dgm:prSet presAssocID="{8469B6FF-DA36-43D4-9B43-6447F02F580A}" presName="tx1" presStyleLbl="revTx" presStyleIdx="1" presStyleCnt="5"/>
      <dgm:spPr/>
    </dgm:pt>
    <dgm:pt modelId="{8B12DBB7-32FC-4E38-9CAA-C1A3D5E1F3F4}" type="pres">
      <dgm:prSet presAssocID="{8469B6FF-DA36-43D4-9B43-6447F02F580A}" presName="vert1" presStyleCnt="0"/>
      <dgm:spPr/>
    </dgm:pt>
    <dgm:pt modelId="{114792D8-54D8-4BE2-A579-57E904A06ECF}" type="pres">
      <dgm:prSet presAssocID="{E6694386-7041-416D-A14D-31DFA3777DA3}" presName="thickLine" presStyleLbl="alignNode1" presStyleIdx="2" presStyleCnt="5"/>
      <dgm:spPr/>
    </dgm:pt>
    <dgm:pt modelId="{431BDE32-84AF-40B7-9D6C-F34906F5B1DA}" type="pres">
      <dgm:prSet presAssocID="{E6694386-7041-416D-A14D-31DFA3777DA3}" presName="horz1" presStyleCnt="0"/>
      <dgm:spPr/>
    </dgm:pt>
    <dgm:pt modelId="{D02A9842-B23C-4CFA-A7C7-1C58395778D0}" type="pres">
      <dgm:prSet presAssocID="{E6694386-7041-416D-A14D-31DFA3777DA3}" presName="tx1" presStyleLbl="revTx" presStyleIdx="2" presStyleCnt="5"/>
      <dgm:spPr/>
    </dgm:pt>
    <dgm:pt modelId="{612EE222-E15C-4841-90C0-D3982902E6A9}" type="pres">
      <dgm:prSet presAssocID="{E6694386-7041-416D-A14D-31DFA3777DA3}" presName="vert1" presStyleCnt="0"/>
      <dgm:spPr/>
    </dgm:pt>
    <dgm:pt modelId="{D8724219-6A24-49F8-8165-71CCB786FDF2}" type="pres">
      <dgm:prSet presAssocID="{E928CF6D-B383-4376-832F-2E53F9B83736}" presName="thickLine" presStyleLbl="alignNode1" presStyleIdx="3" presStyleCnt="5"/>
      <dgm:spPr/>
    </dgm:pt>
    <dgm:pt modelId="{23883346-70D3-4E07-82A7-8431CCFAC5F2}" type="pres">
      <dgm:prSet presAssocID="{E928CF6D-B383-4376-832F-2E53F9B83736}" presName="horz1" presStyleCnt="0"/>
      <dgm:spPr/>
    </dgm:pt>
    <dgm:pt modelId="{08589627-EEB5-406D-9076-553ABE334D0E}" type="pres">
      <dgm:prSet presAssocID="{E928CF6D-B383-4376-832F-2E53F9B83736}" presName="tx1" presStyleLbl="revTx" presStyleIdx="3" presStyleCnt="5"/>
      <dgm:spPr/>
    </dgm:pt>
    <dgm:pt modelId="{5E551B51-C6AE-41AE-877E-75043E85AA61}" type="pres">
      <dgm:prSet presAssocID="{E928CF6D-B383-4376-832F-2E53F9B83736}" presName="vert1" presStyleCnt="0"/>
      <dgm:spPr/>
    </dgm:pt>
    <dgm:pt modelId="{8B7324E2-027A-46D6-9F0D-DD55C27ED35D}" type="pres">
      <dgm:prSet presAssocID="{6C8DE95A-BF78-47B9-BBBA-0B803836FE85}" presName="thickLine" presStyleLbl="alignNode1" presStyleIdx="4" presStyleCnt="5"/>
      <dgm:spPr/>
    </dgm:pt>
    <dgm:pt modelId="{E3DCE022-8448-4A26-A8D9-CBA44FD65BB8}" type="pres">
      <dgm:prSet presAssocID="{6C8DE95A-BF78-47B9-BBBA-0B803836FE85}" presName="horz1" presStyleCnt="0"/>
      <dgm:spPr/>
    </dgm:pt>
    <dgm:pt modelId="{D51A8A7C-9A45-4962-BE29-E6270FD06D23}" type="pres">
      <dgm:prSet presAssocID="{6C8DE95A-BF78-47B9-BBBA-0B803836FE85}" presName="tx1" presStyleLbl="revTx" presStyleIdx="4" presStyleCnt="5"/>
      <dgm:spPr/>
    </dgm:pt>
    <dgm:pt modelId="{135F3602-561E-44CB-ABDF-4B5A8E5E157F}" type="pres">
      <dgm:prSet presAssocID="{6C8DE95A-BF78-47B9-BBBA-0B803836FE85}" presName="vert1" presStyleCnt="0"/>
      <dgm:spPr/>
    </dgm:pt>
  </dgm:ptLst>
  <dgm:cxnLst>
    <dgm:cxn modelId="{5FF8E100-DF6D-47B4-8C6F-6CBDA6A4282C}" srcId="{06B07137-745D-45F8-A4E9-2281F068F9C9}" destId="{EA173902-165A-4445-BE77-E1A7EA6EB668}" srcOrd="0" destOrd="0" parTransId="{CE86DCBD-2A09-4FFB-88EF-027CD05499EE}" sibTransId="{5C7A970D-07DE-4977-8575-AFD6A7D3B9C6}"/>
    <dgm:cxn modelId="{07500E07-705A-4F73-89D9-BF814671ABED}" type="presOf" srcId="{8469B6FF-DA36-43D4-9B43-6447F02F580A}" destId="{6DDCF34F-0EF3-4258-83CD-881769B29BBC}" srcOrd="0" destOrd="0" presId="urn:microsoft.com/office/officeart/2008/layout/LinedList"/>
    <dgm:cxn modelId="{C2E5E932-21CD-4F37-9C6B-5E3BDF2A8764}" srcId="{06B07137-745D-45F8-A4E9-2281F068F9C9}" destId="{E6694386-7041-416D-A14D-31DFA3777DA3}" srcOrd="2" destOrd="0" parTransId="{1B001023-7B7E-4FD8-AF4E-C5E3B14662F5}" sibTransId="{66FDAFDF-AD22-423C-AA0D-95DFF309C6DA}"/>
    <dgm:cxn modelId="{8FB9934B-BC9D-4270-A571-EBF21B7CE726}" srcId="{06B07137-745D-45F8-A4E9-2281F068F9C9}" destId="{8469B6FF-DA36-43D4-9B43-6447F02F580A}" srcOrd="1" destOrd="0" parTransId="{A4DDA98E-240F-46FB-8214-D12D4C41070D}" sibTransId="{87F2D243-A282-4E88-B0CE-126EE6178FB3}"/>
    <dgm:cxn modelId="{58C32751-A6C7-45CB-82AF-F7ECF384BA1A}" type="presOf" srcId="{E6694386-7041-416D-A14D-31DFA3777DA3}" destId="{D02A9842-B23C-4CFA-A7C7-1C58395778D0}" srcOrd="0" destOrd="0" presId="urn:microsoft.com/office/officeart/2008/layout/LinedList"/>
    <dgm:cxn modelId="{A0799193-CCA5-4DCB-BBC0-F4709133D7B9}" type="presOf" srcId="{EA173902-165A-4445-BE77-E1A7EA6EB668}" destId="{1C03F764-F188-4D1A-930D-E98115CAFA36}" srcOrd="0" destOrd="0" presId="urn:microsoft.com/office/officeart/2008/layout/LinedList"/>
    <dgm:cxn modelId="{037F6DA0-4963-47E7-9041-DB8A272A4572}" type="presOf" srcId="{E928CF6D-B383-4376-832F-2E53F9B83736}" destId="{08589627-EEB5-406D-9076-553ABE334D0E}" srcOrd="0" destOrd="0" presId="urn:microsoft.com/office/officeart/2008/layout/LinedList"/>
    <dgm:cxn modelId="{66451BB3-A2AA-4508-A6BC-19353EEAADCE}" srcId="{06B07137-745D-45F8-A4E9-2281F068F9C9}" destId="{6C8DE95A-BF78-47B9-BBBA-0B803836FE85}" srcOrd="4" destOrd="0" parTransId="{272B3F89-9A32-41BA-97FB-FF1D2C40AA02}" sibTransId="{140A0332-22CB-445C-9069-B08E25516C4F}"/>
    <dgm:cxn modelId="{8AAD97BC-C119-4E56-8027-487CD679351E}" type="presOf" srcId="{06B07137-745D-45F8-A4E9-2281F068F9C9}" destId="{3173E4D0-73AE-48A2-A057-16A445807A67}" srcOrd="0" destOrd="0" presId="urn:microsoft.com/office/officeart/2008/layout/LinedList"/>
    <dgm:cxn modelId="{43E152BD-3824-49CD-A362-7043F49BE2FE}" type="presOf" srcId="{6C8DE95A-BF78-47B9-BBBA-0B803836FE85}" destId="{D51A8A7C-9A45-4962-BE29-E6270FD06D23}" srcOrd="0" destOrd="0" presId="urn:microsoft.com/office/officeart/2008/layout/LinedList"/>
    <dgm:cxn modelId="{816B2DD6-C9CC-4C74-BAB4-BB3189460DBA}" srcId="{06B07137-745D-45F8-A4E9-2281F068F9C9}" destId="{E928CF6D-B383-4376-832F-2E53F9B83736}" srcOrd="3" destOrd="0" parTransId="{A75438D6-220F-45DA-A15E-A9A8E080E449}" sibTransId="{3480989D-37CB-4368-8D67-FFA15F43D996}"/>
    <dgm:cxn modelId="{7D5C0375-C7B2-4C21-86E4-A2DAB09F381C}" type="presParOf" srcId="{3173E4D0-73AE-48A2-A057-16A445807A67}" destId="{03348BF5-E1D7-48C1-BD84-E336E228C879}" srcOrd="0" destOrd="0" presId="urn:microsoft.com/office/officeart/2008/layout/LinedList"/>
    <dgm:cxn modelId="{33E0ED04-48A7-42A4-A7E5-E93432F77337}" type="presParOf" srcId="{3173E4D0-73AE-48A2-A057-16A445807A67}" destId="{677F3307-E40C-4B9F-A7D6-06565D2F110E}" srcOrd="1" destOrd="0" presId="urn:microsoft.com/office/officeart/2008/layout/LinedList"/>
    <dgm:cxn modelId="{A2DE9DF2-8140-4FEE-BF2B-8FECF084BE8D}" type="presParOf" srcId="{677F3307-E40C-4B9F-A7D6-06565D2F110E}" destId="{1C03F764-F188-4D1A-930D-E98115CAFA36}" srcOrd="0" destOrd="0" presId="urn:microsoft.com/office/officeart/2008/layout/LinedList"/>
    <dgm:cxn modelId="{EBD6D6C5-BEE3-432D-B8D6-89FE814CE8B5}" type="presParOf" srcId="{677F3307-E40C-4B9F-A7D6-06565D2F110E}" destId="{AE67E689-610B-4EFE-BC04-2794191C3A3A}" srcOrd="1" destOrd="0" presId="urn:microsoft.com/office/officeart/2008/layout/LinedList"/>
    <dgm:cxn modelId="{19B85C0B-92B7-4C35-9B15-8C6C93F76CDE}" type="presParOf" srcId="{3173E4D0-73AE-48A2-A057-16A445807A67}" destId="{808319AD-37C1-4B55-844A-95DF6AC1544D}" srcOrd="2" destOrd="0" presId="urn:microsoft.com/office/officeart/2008/layout/LinedList"/>
    <dgm:cxn modelId="{99BBA05E-D9F6-4279-8A7B-5C2D6EC29928}" type="presParOf" srcId="{3173E4D0-73AE-48A2-A057-16A445807A67}" destId="{60348C67-8E5D-4B72-8104-E1BFF7072070}" srcOrd="3" destOrd="0" presId="urn:microsoft.com/office/officeart/2008/layout/LinedList"/>
    <dgm:cxn modelId="{9746F878-B3F0-4ECF-AB6D-763F5E18F79B}" type="presParOf" srcId="{60348C67-8E5D-4B72-8104-E1BFF7072070}" destId="{6DDCF34F-0EF3-4258-83CD-881769B29BBC}" srcOrd="0" destOrd="0" presId="urn:microsoft.com/office/officeart/2008/layout/LinedList"/>
    <dgm:cxn modelId="{A2E9F46E-FCFB-4C5F-8F28-17DD5DD09143}" type="presParOf" srcId="{60348C67-8E5D-4B72-8104-E1BFF7072070}" destId="{8B12DBB7-32FC-4E38-9CAA-C1A3D5E1F3F4}" srcOrd="1" destOrd="0" presId="urn:microsoft.com/office/officeart/2008/layout/LinedList"/>
    <dgm:cxn modelId="{590BED6F-829C-4CD0-99B4-01C6715EE280}" type="presParOf" srcId="{3173E4D0-73AE-48A2-A057-16A445807A67}" destId="{114792D8-54D8-4BE2-A579-57E904A06ECF}" srcOrd="4" destOrd="0" presId="urn:microsoft.com/office/officeart/2008/layout/LinedList"/>
    <dgm:cxn modelId="{486FF960-1FE7-4A1D-BD13-80874C9E7B4D}" type="presParOf" srcId="{3173E4D0-73AE-48A2-A057-16A445807A67}" destId="{431BDE32-84AF-40B7-9D6C-F34906F5B1DA}" srcOrd="5" destOrd="0" presId="urn:microsoft.com/office/officeart/2008/layout/LinedList"/>
    <dgm:cxn modelId="{B6082C53-7857-4CF9-B903-0D70285F6560}" type="presParOf" srcId="{431BDE32-84AF-40B7-9D6C-F34906F5B1DA}" destId="{D02A9842-B23C-4CFA-A7C7-1C58395778D0}" srcOrd="0" destOrd="0" presId="urn:microsoft.com/office/officeart/2008/layout/LinedList"/>
    <dgm:cxn modelId="{058BB7BA-2F61-49C4-82C3-684345256F9B}" type="presParOf" srcId="{431BDE32-84AF-40B7-9D6C-F34906F5B1DA}" destId="{612EE222-E15C-4841-90C0-D3982902E6A9}" srcOrd="1" destOrd="0" presId="urn:microsoft.com/office/officeart/2008/layout/LinedList"/>
    <dgm:cxn modelId="{A6C3EAC8-5932-4BED-8E9B-9C2013DF8993}" type="presParOf" srcId="{3173E4D0-73AE-48A2-A057-16A445807A67}" destId="{D8724219-6A24-49F8-8165-71CCB786FDF2}" srcOrd="6" destOrd="0" presId="urn:microsoft.com/office/officeart/2008/layout/LinedList"/>
    <dgm:cxn modelId="{E2F9BC19-09A5-4B46-8031-482E1F5A21C9}" type="presParOf" srcId="{3173E4D0-73AE-48A2-A057-16A445807A67}" destId="{23883346-70D3-4E07-82A7-8431CCFAC5F2}" srcOrd="7" destOrd="0" presId="urn:microsoft.com/office/officeart/2008/layout/LinedList"/>
    <dgm:cxn modelId="{C8AEE67E-79E0-4AAE-8BD3-E7B2CA3B9ED0}" type="presParOf" srcId="{23883346-70D3-4E07-82A7-8431CCFAC5F2}" destId="{08589627-EEB5-406D-9076-553ABE334D0E}" srcOrd="0" destOrd="0" presId="urn:microsoft.com/office/officeart/2008/layout/LinedList"/>
    <dgm:cxn modelId="{67A298B6-D59C-44E2-9C20-5850024454F7}" type="presParOf" srcId="{23883346-70D3-4E07-82A7-8431CCFAC5F2}" destId="{5E551B51-C6AE-41AE-877E-75043E85AA61}" srcOrd="1" destOrd="0" presId="urn:microsoft.com/office/officeart/2008/layout/LinedList"/>
    <dgm:cxn modelId="{D0D42EA3-4969-4A74-B761-6F583F30ABBD}" type="presParOf" srcId="{3173E4D0-73AE-48A2-A057-16A445807A67}" destId="{8B7324E2-027A-46D6-9F0D-DD55C27ED35D}" srcOrd="8" destOrd="0" presId="urn:microsoft.com/office/officeart/2008/layout/LinedList"/>
    <dgm:cxn modelId="{E694C2F5-7B07-45DE-AAA9-77C94F792C0F}" type="presParOf" srcId="{3173E4D0-73AE-48A2-A057-16A445807A67}" destId="{E3DCE022-8448-4A26-A8D9-CBA44FD65BB8}" srcOrd="9" destOrd="0" presId="urn:microsoft.com/office/officeart/2008/layout/LinedList"/>
    <dgm:cxn modelId="{2D398004-0C92-40A9-95E5-C39DE9DDDC5F}" type="presParOf" srcId="{E3DCE022-8448-4A26-A8D9-CBA44FD65BB8}" destId="{D51A8A7C-9A45-4962-BE29-E6270FD06D23}" srcOrd="0" destOrd="0" presId="urn:microsoft.com/office/officeart/2008/layout/LinedList"/>
    <dgm:cxn modelId="{ED3D5684-CCA6-45D8-B725-11C11E7FDA48}" type="presParOf" srcId="{E3DCE022-8448-4A26-A8D9-CBA44FD65BB8}" destId="{135F3602-561E-44CB-ABDF-4B5A8E5E157F}"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955C301-0E27-4BA9-A92D-98DCF6445180}"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89D0DFED-2946-4EB1-9DAD-6E7125FBD5C6}">
      <dgm:prSet/>
      <dgm:spPr/>
      <dgm:t>
        <a:bodyPr/>
        <a:lstStyle/>
        <a:p>
          <a:r>
            <a:rPr lang="en-GB"/>
            <a:t>4. At the time of the act the complainant was either: Asleep or unconscious</a:t>
          </a:r>
          <a:endParaRPr lang="en-US"/>
        </a:p>
      </dgm:t>
    </dgm:pt>
    <dgm:pt modelId="{C49645CA-F1A3-4C83-8CA0-91DA416EFE53}" type="parTrans" cxnId="{B4E41AE3-116C-4F90-B668-CAB688D28B28}">
      <dgm:prSet/>
      <dgm:spPr/>
      <dgm:t>
        <a:bodyPr/>
        <a:lstStyle/>
        <a:p>
          <a:endParaRPr lang="en-US"/>
        </a:p>
      </dgm:t>
    </dgm:pt>
    <dgm:pt modelId="{09443AED-2FC9-4C29-BDF8-6723E35BC524}" type="sibTrans" cxnId="{B4E41AE3-116C-4F90-B668-CAB688D28B28}">
      <dgm:prSet/>
      <dgm:spPr/>
      <dgm:t>
        <a:bodyPr/>
        <a:lstStyle/>
        <a:p>
          <a:endParaRPr lang="en-US"/>
        </a:p>
      </dgm:t>
    </dgm:pt>
    <dgm:pt modelId="{A6521CCA-8CE9-44FE-89AD-1E9C834A656C}">
      <dgm:prSet/>
      <dgm:spPr/>
      <dgm:t>
        <a:bodyPr/>
        <a:lstStyle/>
        <a:p>
          <a:r>
            <a:rPr lang="en-GB"/>
            <a:t>5. Due to physical disabilities the complainant was not able to communicate their consent</a:t>
          </a:r>
          <a:endParaRPr lang="en-US"/>
        </a:p>
      </dgm:t>
    </dgm:pt>
    <dgm:pt modelId="{86534F68-78D3-4FAD-9F6A-68782878C600}" type="parTrans" cxnId="{070AD135-005B-44E9-B58D-E38CF63ECA8F}">
      <dgm:prSet/>
      <dgm:spPr/>
      <dgm:t>
        <a:bodyPr/>
        <a:lstStyle/>
        <a:p>
          <a:endParaRPr lang="en-US"/>
        </a:p>
      </dgm:t>
    </dgm:pt>
    <dgm:pt modelId="{7AFA3159-BC97-468F-9699-EA83EE2EA354}" type="sibTrans" cxnId="{070AD135-005B-44E9-B58D-E38CF63ECA8F}">
      <dgm:prSet/>
      <dgm:spPr/>
      <dgm:t>
        <a:bodyPr/>
        <a:lstStyle/>
        <a:p>
          <a:endParaRPr lang="en-US"/>
        </a:p>
      </dgm:t>
    </dgm:pt>
    <dgm:pt modelId="{A10BB973-8F72-40EB-8FE3-3315E9F97098}">
      <dgm:prSet/>
      <dgm:spPr/>
      <dgm:t>
        <a:bodyPr/>
        <a:lstStyle/>
        <a:p>
          <a:r>
            <a:rPr lang="en-GB"/>
            <a:t>6. Any person administered or caused to be administered without the complainant’s consent a substance that would have stupefied or caused the complainant to be overpowered.</a:t>
          </a:r>
          <a:endParaRPr lang="en-US"/>
        </a:p>
      </dgm:t>
    </dgm:pt>
    <dgm:pt modelId="{678B5E68-48BF-479A-BCD3-47D20740BBF7}" type="parTrans" cxnId="{82DD7E15-4263-412B-A902-9E85BAA625C2}">
      <dgm:prSet/>
      <dgm:spPr/>
      <dgm:t>
        <a:bodyPr/>
        <a:lstStyle/>
        <a:p>
          <a:endParaRPr lang="en-US"/>
        </a:p>
      </dgm:t>
    </dgm:pt>
    <dgm:pt modelId="{24C41B92-D6B6-4641-9E44-1BE22FDBE310}" type="sibTrans" cxnId="{82DD7E15-4263-412B-A902-9E85BAA625C2}">
      <dgm:prSet/>
      <dgm:spPr/>
      <dgm:t>
        <a:bodyPr/>
        <a:lstStyle/>
        <a:p>
          <a:endParaRPr lang="en-US"/>
        </a:p>
      </dgm:t>
    </dgm:pt>
    <dgm:pt modelId="{19C92929-A43B-4562-9281-AD705605755B}" type="pres">
      <dgm:prSet presAssocID="{3955C301-0E27-4BA9-A92D-98DCF6445180}" presName="vert0" presStyleCnt="0">
        <dgm:presLayoutVars>
          <dgm:dir/>
          <dgm:animOne val="branch"/>
          <dgm:animLvl val="lvl"/>
        </dgm:presLayoutVars>
      </dgm:prSet>
      <dgm:spPr/>
    </dgm:pt>
    <dgm:pt modelId="{4AD0261E-9F43-47F2-AD40-3CEB28A59CDC}" type="pres">
      <dgm:prSet presAssocID="{89D0DFED-2946-4EB1-9DAD-6E7125FBD5C6}" presName="thickLine" presStyleLbl="alignNode1" presStyleIdx="0" presStyleCnt="3"/>
      <dgm:spPr/>
    </dgm:pt>
    <dgm:pt modelId="{B21932F8-4933-4921-B245-E27AD466684E}" type="pres">
      <dgm:prSet presAssocID="{89D0DFED-2946-4EB1-9DAD-6E7125FBD5C6}" presName="horz1" presStyleCnt="0"/>
      <dgm:spPr/>
    </dgm:pt>
    <dgm:pt modelId="{F209E325-AD04-4FC8-87B8-92FA69E5E27C}" type="pres">
      <dgm:prSet presAssocID="{89D0DFED-2946-4EB1-9DAD-6E7125FBD5C6}" presName="tx1" presStyleLbl="revTx" presStyleIdx="0" presStyleCnt="3"/>
      <dgm:spPr/>
    </dgm:pt>
    <dgm:pt modelId="{B4F7EB13-ABF9-405B-9573-3C90C7AB707C}" type="pres">
      <dgm:prSet presAssocID="{89D0DFED-2946-4EB1-9DAD-6E7125FBD5C6}" presName="vert1" presStyleCnt="0"/>
      <dgm:spPr/>
    </dgm:pt>
    <dgm:pt modelId="{7FD2EE38-DA91-4A91-A69E-F38FF3B5F9E3}" type="pres">
      <dgm:prSet presAssocID="{A6521CCA-8CE9-44FE-89AD-1E9C834A656C}" presName="thickLine" presStyleLbl="alignNode1" presStyleIdx="1" presStyleCnt="3"/>
      <dgm:spPr/>
    </dgm:pt>
    <dgm:pt modelId="{7B06E177-2A66-4BE5-842C-1FFB339A1CE7}" type="pres">
      <dgm:prSet presAssocID="{A6521CCA-8CE9-44FE-89AD-1E9C834A656C}" presName="horz1" presStyleCnt="0"/>
      <dgm:spPr/>
    </dgm:pt>
    <dgm:pt modelId="{A28F181F-5959-481E-90EA-ED9CF064CF19}" type="pres">
      <dgm:prSet presAssocID="{A6521CCA-8CE9-44FE-89AD-1E9C834A656C}" presName="tx1" presStyleLbl="revTx" presStyleIdx="1" presStyleCnt="3"/>
      <dgm:spPr/>
    </dgm:pt>
    <dgm:pt modelId="{134156C8-0F33-41BF-8CBF-EF1B9D94C5CE}" type="pres">
      <dgm:prSet presAssocID="{A6521CCA-8CE9-44FE-89AD-1E9C834A656C}" presName="vert1" presStyleCnt="0"/>
      <dgm:spPr/>
    </dgm:pt>
    <dgm:pt modelId="{D22AE59F-C58A-4E89-8F96-8342F249A600}" type="pres">
      <dgm:prSet presAssocID="{A10BB973-8F72-40EB-8FE3-3315E9F97098}" presName="thickLine" presStyleLbl="alignNode1" presStyleIdx="2" presStyleCnt="3"/>
      <dgm:spPr/>
    </dgm:pt>
    <dgm:pt modelId="{2F314B7A-C897-4F81-9FE8-3DAA087E62D8}" type="pres">
      <dgm:prSet presAssocID="{A10BB973-8F72-40EB-8FE3-3315E9F97098}" presName="horz1" presStyleCnt="0"/>
      <dgm:spPr/>
    </dgm:pt>
    <dgm:pt modelId="{1C11CA6F-EE71-4A05-9ED6-65D28802BB27}" type="pres">
      <dgm:prSet presAssocID="{A10BB973-8F72-40EB-8FE3-3315E9F97098}" presName="tx1" presStyleLbl="revTx" presStyleIdx="2" presStyleCnt="3"/>
      <dgm:spPr/>
    </dgm:pt>
    <dgm:pt modelId="{26A3BC67-ECA3-4987-85C8-0C6E3728AFD5}" type="pres">
      <dgm:prSet presAssocID="{A10BB973-8F72-40EB-8FE3-3315E9F97098}" presName="vert1" presStyleCnt="0"/>
      <dgm:spPr/>
    </dgm:pt>
  </dgm:ptLst>
  <dgm:cxnLst>
    <dgm:cxn modelId="{1ED8B700-1BD2-4BFB-B75E-4E27F23C4935}" type="presOf" srcId="{A10BB973-8F72-40EB-8FE3-3315E9F97098}" destId="{1C11CA6F-EE71-4A05-9ED6-65D28802BB27}" srcOrd="0" destOrd="0" presId="urn:microsoft.com/office/officeart/2008/layout/LinedList"/>
    <dgm:cxn modelId="{82DD7E15-4263-412B-A902-9E85BAA625C2}" srcId="{3955C301-0E27-4BA9-A92D-98DCF6445180}" destId="{A10BB973-8F72-40EB-8FE3-3315E9F97098}" srcOrd="2" destOrd="0" parTransId="{678B5E68-48BF-479A-BCD3-47D20740BBF7}" sibTransId="{24C41B92-D6B6-4641-9E44-1BE22FDBE310}"/>
    <dgm:cxn modelId="{070AD135-005B-44E9-B58D-E38CF63ECA8F}" srcId="{3955C301-0E27-4BA9-A92D-98DCF6445180}" destId="{A6521CCA-8CE9-44FE-89AD-1E9C834A656C}" srcOrd="1" destOrd="0" parTransId="{86534F68-78D3-4FAD-9F6A-68782878C600}" sibTransId="{7AFA3159-BC97-468F-9699-EA83EE2EA354}"/>
    <dgm:cxn modelId="{6918F64A-27AE-4CB8-BCBB-85B5A42D9B76}" type="presOf" srcId="{A6521CCA-8CE9-44FE-89AD-1E9C834A656C}" destId="{A28F181F-5959-481E-90EA-ED9CF064CF19}" srcOrd="0" destOrd="0" presId="urn:microsoft.com/office/officeart/2008/layout/LinedList"/>
    <dgm:cxn modelId="{7EB1A36E-8D2E-4688-8EE0-7C1DCC26ADE3}" type="presOf" srcId="{3955C301-0E27-4BA9-A92D-98DCF6445180}" destId="{19C92929-A43B-4562-9281-AD705605755B}" srcOrd="0" destOrd="0" presId="urn:microsoft.com/office/officeart/2008/layout/LinedList"/>
    <dgm:cxn modelId="{A21B097F-31F9-4F1F-8797-C6D3497A03BA}" type="presOf" srcId="{89D0DFED-2946-4EB1-9DAD-6E7125FBD5C6}" destId="{F209E325-AD04-4FC8-87B8-92FA69E5E27C}" srcOrd="0" destOrd="0" presId="urn:microsoft.com/office/officeart/2008/layout/LinedList"/>
    <dgm:cxn modelId="{B4E41AE3-116C-4F90-B668-CAB688D28B28}" srcId="{3955C301-0E27-4BA9-A92D-98DCF6445180}" destId="{89D0DFED-2946-4EB1-9DAD-6E7125FBD5C6}" srcOrd="0" destOrd="0" parTransId="{C49645CA-F1A3-4C83-8CA0-91DA416EFE53}" sibTransId="{09443AED-2FC9-4C29-BDF8-6723E35BC524}"/>
    <dgm:cxn modelId="{9D9EFE6F-7EDC-4369-8A2B-BD022F315E8D}" type="presParOf" srcId="{19C92929-A43B-4562-9281-AD705605755B}" destId="{4AD0261E-9F43-47F2-AD40-3CEB28A59CDC}" srcOrd="0" destOrd="0" presId="urn:microsoft.com/office/officeart/2008/layout/LinedList"/>
    <dgm:cxn modelId="{7A285274-1219-4D0E-BD49-E4F11B902029}" type="presParOf" srcId="{19C92929-A43B-4562-9281-AD705605755B}" destId="{B21932F8-4933-4921-B245-E27AD466684E}" srcOrd="1" destOrd="0" presId="urn:microsoft.com/office/officeart/2008/layout/LinedList"/>
    <dgm:cxn modelId="{60A6EBEC-1FFA-4B27-B0EB-F3AD4A5F15CB}" type="presParOf" srcId="{B21932F8-4933-4921-B245-E27AD466684E}" destId="{F209E325-AD04-4FC8-87B8-92FA69E5E27C}" srcOrd="0" destOrd="0" presId="urn:microsoft.com/office/officeart/2008/layout/LinedList"/>
    <dgm:cxn modelId="{8F0669DB-3507-4D2C-9D42-D26A3CA47411}" type="presParOf" srcId="{B21932F8-4933-4921-B245-E27AD466684E}" destId="{B4F7EB13-ABF9-405B-9573-3C90C7AB707C}" srcOrd="1" destOrd="0" presId="urn:microsoft.com/office/officeart/2008/layout/LinedList"/>
    <dgm:cxn modelId="{FDDC5995-F663-4867-AEB3-22B121DAE4E0}" type="presParOf" srcId="{19C92929-A43B-4562-9281-AD705605755B}" destId="{7FD2EE38-DA91-4A91-A69E-F38FF3B5F9E3}" srcOrd="2" destOrd="0" presId="urn:microsoft.com/office/officeart/2008/layout/LinedList"/>
    <dgm:cxn modelId="{3A1BDC8E-81FA-4E10-A3CF-543A7626E856}" type="presParOf" srcId="{19C92929-A43B-4562-9281-AD705605755B}" destId="{7B06E177-2A66-4BE5-842C-1FFB339A1CE7}" srcOrd="3" destOrd="0" presId="urn:microsoft.com/office/officeart/2008/layout/LinedList"/>
    <dgm:cxn modelId="{37CF9678-F2F5-4B8B-988E-4D0AA4B0ECE5}" type="presParOf" srcId="{7B06E177-2A66-4BE5-842C-1FFB339A1CE7}" destId="{A28F181F-5959-481E-90EA-ED9CF064CF19}" srcOrd="0" destOrd="0" presId="urn:microsoft.com/office/officeart/2008/layout/LinedList"/>
    <dgm:cxn modelId="{DC8BC601-C4C6-43A2-8AFA-D9D404A0DF1B}" type="presParOf" srcId="{7B06E177-2A66-4BE5-842C-1FFB339A1CE7}" destId="{134156C8-0F33-41BF-8CBF-EF1B9D94C5CE}" srcOrd="1" destOrd="0" presId="urn:microsoft.com/office/officeart/2008/layout/LinedList"/>
    <dgm:cxn modelId="{BA2D5417-77E3-4D2F-83BE-03215608B038}" type="presParOf" srcId="{19C92929-A43B-4562-9281-AD705605755B}" destId="{D22AE59F-C58A-4E89-8F96-8342F249A600}" srcOrd="4" destOrd="0" presId="urn:microsoft.com/office/officeart/2008/layout/LinedList"/>
    <dgm:cxn modelId="{C4432E22-07E8-44BB-AADB-DA044963FA4C}" type="presParOf" srcId="{19C92929-A43B-4562-9281-AD705605755B}" destId="{2F314B7A-C897-4F81-9FE8-3DAA087E62D8}" srcOrd="5" destOrd="0" presId="urn:microsoft.com/office/officeart/2008/layout/LinedList"/>
    <dgm:cxn modelId="{218DFF12-2D37-4EB5-A0CD-942CF1BE1DF4}" type="presParOf" srcId="{2F314B7A-C897-4F81-9FE8-3DAA087E62D8}" destId="{1C11CA6F-EE71-4A05-9ED6-65D28802BB27}" srcOrd="0" destOrd="0" presId="urn:microsoft.com/office/officeart/2008/layout/LinedList"/>
    <dgm:cxn modelId="{CE663C3F-4A76-4E9B-9FEE-766F6AD15365}" type="presParOf" srcId="{2F314B7A-C897-4F81-9FE8-3DAA087E62D8}" destId="{26A3BC67-ECA3-4987-85C8-0C6E3728AFD5}"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889DAF4-E0E1-476B-ADFB-373DBC0B46AF}"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F3A2561F-5F1D-4B5E-9A93-511ECEE4D257}">
      <dgm:prSet/>
      <dgm:spPr/>
      <dgm:t>
        <a:bodyPr/>
        <a:lstStyle/>
        <a:p>
          <a:r>
            <a:rPr lang="en-GB"/>
            <a:t>A person (A) commits an offence if he or she intentionally penetrates the vagina or anus of another person (B) with a part of his body or anything else &amp; the penetration is sexual,</a:t>
          </a:r>
          <a:endParaRPr lang="en-US"/>
        </a:p>
      </dgm:t>
    </dgm:pt>
    <dgm:pt modelId="{8C01387E-9E33-4156-9C9F-A4FAAFEEC913}" type="parTrans" cxnId="{A8960179-F348-4CA4-A1D3-342E869A7E10}">
      <dgm:prSet/>
      <dgm:spPr/>
      <dgm:t>
        <a:bodyPr/>
        <a:lstStyle/>
        <a:p>
          <a:endParaRPr lang="en-US"/>
        </a:p>
      </dgm:t>
    </dgm:pt>
    <dgm:pt modelId="{A6A9FFDD-4A3D-43C1-924E-96FAAE698C78}" type="sibTrans" cxnId="{A8960179-F348-4CA4-A1D3-342E869A7E10}">
      <dgm:prSet/>
      <dgm:spPr/>
      <dgm:t>
        <a:bodyPr/>
        <a:lstStyle/>
        <a:p>
          <a:endParaRPr lang="en-US"/>
        </a:p>
      </dgm:t>
    </dgm:pt>
    <dgm:pt modelId="{B03B6D15-718D-4EED-A511-2AB1F52950A2}">
      <dgm:prSet/>
      <dgm:spPr/>
      <dgm:t>
        <a:bodyPr/>
        <a:lstStyle/>
        <a:p>
          <a:r>
            <a:rPr lang="en-GB"/>
            <a:t>‘B’ does not consent to the penetration &amp;</a:t>
          </a:r>
          <a:endParaRPr lang="en-US"/>
        </a:p>
      </dgm:t>
    </dgm:pt>
    <dgm:pt modelId="{87EA3339-351B-4DA9-80D6-EC2F8A6CFEEF}" type="parTrans" cxnId="{E44005BB-D32A-47B5-A950-1155E1DC0C3D}">
      <dgm:prSet/>
      <dgm:spPr/>
      <dgm:t>
        <a:bodyPr/>
        <a:lstStyle/>
        <a:p>
          <a:endParaRPr lang="en-US"/>
        </a:p>
      </dgm:t>
    </dgm:pt>
    <dgm:pt modelId="{BA1553CB-92DD-491D-AD6C-331106A56ADC}" type="sibTrans" cxnId="{E44005BB-D32A-47B5-A950-1155E1DC0C3D}">
      <dgm:prSet/>
      <dgm:spPr/>
      <dgm:t>
        <a:bodyPr/>
        <a:lstStyle/>
        <a:p>
          <a:endParaRPr lang="en-US"/>
        </a:p>
      </dgm:t>
    </dgm:pt>
    <dgm:pt modelId="{C5690CC9-3C80-4C65-ABC0-7E5DBDC1C3BC}">
      <dgm:prSet/>
      <dgm:spPr/>
      <dgm:t>
        <a:bodyPr/>
        <a:lstStyle/>
        <a:p>
          <a:r>
            <a:rPr lang="en-GB"/>
            <a:t>‘A’ does not reasonably believe that ‘B’ consents</a:t>
          </a:r>
          <a:endParaRPr lang="en-US"/>
        </a:p>
      </dgm:t>
    </dgm:pt>
    <dgm:pt modelId="{A64A1534-2A2C-4ADD-AF5F-77419922CA43}" type="parTrans" cxnId="{DB6F1CC5-FB38-43B3-A183-BCE7311EE607}">
      <dgm:prSet/>
      <dgm:spPr/>
      <dgm:t>
        <a:bodyPr/>
        <a:lstStyle/>
        <a:p>
          <a:endParaRPr lang="en-US"/>
        </a:p>
      </dgm:t>
    </dgm:pt>
    <dgm:pt modelId="{761BE868-2FC5-49D6-8BF7-EBE46A7CEA93}" type="sibTrans" cxnId="{DB6F1CC5-FB38-43B3-A183-BCE7311EE607}">
      <dgm:prSet/>
      <dgm:spPr/>
      <dgm:t>
        <a:bodyPr/>
        <a:lstStyle/>
        <a:p>
          <a:endParaRPr lang="en-US"/>
        </a:p>
      </dgm:t>
    </dgm:pt>
    <dgm:pt modelId="{9A007B74-86ED-4EB0-B94C-98123D7D3943}" type="pres">
      <dgm:prSet presAssocID="{A889DAF4-E0E1-476B-ADFB-373DBC0B46AF}" presName="linear" presStyleCnt="0">
        <dgm:presLayoutVars>
          <dgm:animLvl val="lvl"/>
          <dgm:resizeHandles val="exact"/>
        </dgm:presLayoutVars>
      </dgm:prSet>
      <dgm:spPr/>
    </dgm:pt>
    <dgm:pt modelId="{D6D04222-E564-4B93-B5A0-342FADA2FA1E}" type="pres">
      <dgm:prSet presAssocID="{F3A2561F-5F1D-4B5E-9A93-511ECEE4D257}" presName="parentText" presStyleLbl="node1" presStyleIdx="0" presStyleCnt="3">
        <dgm:presLayoutVars>
          <dgm:chMax val="0"/>
          <dgm:bulletEnabled val="1"/>
        </dgm:presLayoutVars>
      </dgm:prSet>
      <dgm:spPr/>
    </dgm:pt>
    <dgm:pt modelId="{5281FEF8-A44A-488D-8D0D-A76EB97F24F3}" type="pres">
      <dgm:prSet presAssocID="{A6A9FFDD-4A3D-43C1-924E-96FAAE698C78}" presName="spacer" presStyleCnt="0"/>
      <dgm:spPr/>
    </dgm:pt>
    <dgm:pt modelId="{B14BCF35-F799-45C2-8E56-A9641C08C2C8}" type="pres">
      <dgm:prSet presAssocID="{B03B6D15-718D-4EED-A511-2AB1F52950A2}" presName="parentText" presStyleLbl="node1" presStyleIdx="1" presStyleCnt="3">
        <dgm:presLayoutVars>
          <dgm:chMax val="0"/>
          <dgm:bulletEnabled val="1"/>
        </dgm:presLayoutVars>
      </dgm:prSet>
      <dgm:spPr/>
    </dgm:pt>
    <dgm:pt modelId="{79504C1A-78C5-4966-BC28-1AFA45F4E5F1}" type="pres">
      <dgm:prSet presAssocID="{BA1553CB-92DD-491D-AD6C-331106A56ADC}" presName="spacer" presStyleCnt="0"/>
      <dgm:spPr/>
    </dgm:pt>
    <dgm:pt modelId="{7AEF5263-D899-480F-977C-F7DA5AE0D8B1}" type="pres">
      <dgm:prSet presAssocID="{C5690CC9-3C80-4C65-ABC0-7E5DBDC1C3BC}" presName="parentText" presStyleLbl="node1" presStyleIdx="2" presStyleCnt="3">
        <dgm:presLayoutVars>
          <dgm:chMax val="0"/>
          <dgm:bulletEnabled val="1"/>
        </dgm:presLayoutVars>
      </dgm:prSet>
      <dgm:spPr/>
    </dgm:pt>
  </dgm:ptLst>
  <dgm:cxnLst>
    <dgm:cxn modelId="{4D2DB118-849E-4A44-ACA7-7A663596D8E6}" type="presOf" srcId="{C5690CC9-3C80-4C65-ABC0-7E5DBDC1C3BC}" destId="{7AEF5263-D899-480F-977C-F7DA5AE0D8B1}" srcOrd="0" destOrd="0" presId="urn:microsoft.com/office/officeart/2005/8/layout/vList2"/>
    <dgm:cxn modelId="{6D909219-F522-4D1A-854B-F9D523D1D063}" type="presOf" srcId="{A889DAF4-E0E1-476B-ADFB-373DBC0B46AF}" destId="{9A007B74-86ED-4EB0-B94C-98123D7D3943}" srcOrd="0" destOrd="0" presId="urn:microsoft.com/office/officeart/2005/8/layout/vList2"/>
    <dgm:cxn modelId="{07564149-C398-403F-8016-355235FE35A5}" type="presOf" srcId="{F3A2561F-5F1D-4B5E-9A93-511ECEE4D257}" destId="{D6D04222-E564-4B93-B5A0-342FADA2FA1E}" srcOrd="0" destOrd="0" presId="urn:microsoft.com/office/officeart/2005/8/layout/vList2"/>
    <dgm:cxn modelId="{A8960179-F348-4CA4-A1D3-342E869A7E10}" srcId="{A889DAF4-E0E1-476B-ADFB-373DBC0B46AF}" destId="{F3A2561F-5F1D-4B5E-9A93-511ECEE4D257}" srcOrd="0" destOrd="0" parTransId="{8C01387E-9E33-4156-9C9F-A4FAAFEEC913}" sibTransId="{A6A9FFDD-4A3D-43C1-924E-96FAAE698C78}"/>
    <dgm:cxn modelId="{E44005BB-D32A-47B5-A950-1155E1DC0C3D}" srcId="{A889DAF4-E0E1-476B-ADFB-373DBC0B46AF}" destId="{B03B6D15-718D-4EED-A511-2AB1F52950A2}" srcOrd="1" destOrd="0" parTransId="{87EA3339-351B-4DA9-80D6-EC2F8A6CFEEF}" sibTransId="{BA1553CB-92DD-491D-AD6C-331106A56ADC}"/>
    <dgm:cxn modelId="{DB6F1CC5-FB38-43B3-A183-BCE7311EE607}" srcId="{A889DAF4-E0E1-476B-ADFB-373DBC0B46AF}" destId="{C5690CC9-3C80-4C65-ABC0-7E5DBDC1C3BC}" srcOrd="2" destOrd="0" parTransId="{A64A1534-2A2C-4ADD-AF5F-77419922CA43}" sibTransId="{761BE868-2FC5-49D6-8BF7-EBE46A7CEA93}"/>
    <dgm:cxn modelId="{F8F8B1E9-1ABF-40BB-A59A-C0175E29F723}" type="presOf" srcId="{B03B6D15-718D-4EED-A511-2AB1F52950A2}" destId="{B14BCF35-F799-45C2-8E56-A9641C08C2C8}" srcOrd="0" destOrd="0" presId="urn:microsoft.com/office/officeart/2005/8/layout/vList2"/>
    <dgm:cxn modelId="{E86B4F06-CF0E-4882-BAA7-825E489242C9}" type="presParOf" srcId="{9A007B74-86ED-4EB0-B94C-98123D7D3943}" destId="{D6D04222-E564-4B93-B5A0-342FADA2FA1E}" srcOrd="0" destOrd="0" presId="urn:microsoft.com/office/officeart/2005/8/layout/vList2"/>
    <dgm:cxn modelId="{F17B84D4-E4A8-4ED5-89F0-0EC652244FC1}" type="presParOf" srcId="{9A007B74-86ED-4EB0-B94C-98123D7D3943}" destId="{5281FEF8-A44A-488D-8D0D-A76EB97F24F3}" srcOrd="1" destOrd="0" presId="urn:microsoft.com/office/officeart/2005/8/layout/vList2"/>
    <dgm:cxn modelId="{4E423FCD-0653-4635-873B-D5A7D72653CA}" type="presParOf" srcId="{9A007B74-86ED-4EB0-B94C-98123D7D3943}" destId="{B14BCF35-F799-45C2-8E56-A9641C08C2C8}" srcOrd="2" destOrd="0" presId="urn:microsoft.com/office/officeart/2005/8/layout/vList2"/>
    <dgm:cxn modelId="{174F2429-7010-491C-925A-755F3E7EC726}" type="presParOf" srcId="{9A007B74-86ED-4EB0-B94C-98123D7D3943}" destId="{79504C1A-78C5-4966-BC28-1AFA45F4E5F1}" srcOrd="3" destOrd="0" presId="urn:microsoft.com/office/officeart/2005/8/layout/vList2"/>
    <dgm:cxn modelId="{7DE7D19A-8ECB-4370-9CD0-B78E0E992369}" type="presParOf" srcId="{9A007B74-86ED-4EB0-B94C-98123D7D3943}" destId="{7AEF5263-D899-480F-977C-F7DA5AE0D8B1}"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E9F9F04-6435-481F-9568-8FCCE746AF17}"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6EBB1370-0432-4D18-8202-F37A48E66A95}">
      <dgm:prSet/>
      <dgm:spPr/>
      <dgm:t>
        <a:bodyPr/>
        <a:lstStyle/>
        <a:p>
          <a:r>
            <a:rPr lang="en-GB"/>
            <a:t>Penetration, touching or any other activity is sexual if a reasonable person would consider that:</a:t>
          </a:r>
          <a:endParaRPr lang="en-US"/>
        </a:p>
      </dgm:t>
    </dgm:pt>
    <dgm:pt modelId="{E25B66F5-8A21-4996-94D5-1C6044889125}" type="parTrans" cxnId="{47AEB9A5-95FC-4197-8817-CB0E1E36A8EC}">
      <dgm:prSet/>
      <dgm:spPr/>
      <dgm:t>
        <a:bodyPr/>
        <a:lstStyle/>
        <a:p>
          <a:endParaRPr lang="en-US"/>
        </a:p>
      </dgm:t>
    </dgm:pt>
    <dgm:pt modelId="{2634C788-BCE7-4E8E-A2D3-9AA8C3EFD773}" type="sibTrans" cxnId="{47AEB9A5-95FC-4197-8817-CB0E1E36A8EC}">
      <dgm:prSet/>
      <dgm:spPr/>
      <dgm:t>
        <a:bodyPr/>
        <a:lstStyle/>
        <a:p>
          <a:endParaRPr lang="en-US"/>
        </a:p>
      </dgm:t>
    </dgm:pt>
    <dgm:pt modelId="{0B3BC387-33DF-47FF-ABB3-62BC252C8AD1}">
      <dgm:prSet/>
      <dgm:spPr/>
      <dgm:t>
        <a:bodyPr/>
        <a:lstStyle/>
        <a:p>
          <a:r>
            <a:rPr lang="en-GB"/>
            <a:t>(a) Whatever its circumstances or any person’s purpose in relation to it, it is because of its nature sexual, or</a:t>
          </a:r>
          <a:endParaRPr lang="en-US"/>
        </a:p>
      </dgm:t>
    </dgm:pt>
    <dgm:pt modelId="{E5D8ABAA-ED67-4358-99D8-7B243B6DB6B7}" type="parTrans" cxnId="{F2607EE5-7495-4C46-9872-D0D24A4929D3}">
      <dgm:prSet/>
      <dgm:spPr/>
      <dgm:t>
        <a:bodyPr/>
        <a:lstStyle/>
        <a:p>
          <a:endParaRPr lang="en-US"/>
        </a:p>
      </dgm:t>
    </dgm:pt>
    <dgm:pt modelId="{5784560D-B232-4045-95CF-19C7B2C3D6BA}" type="sibTrans" cxnId="{F2607EE5-7495-4C46-9872-D0D24A4929D3}">
      <dgm:prSet/>
      <dgm:spPr/>
      <dgm:t>
        <a:bodyPr/>
        <a:lstStyle/>
        <a:p>
          <a:endParaRPr lang="en-US"/>
        </a:p>
      </dgm:t>
    </dgm:pt>
    <dgm:pt modelId="{7F94D7C9-A442-40C7-B83A-9DA82A2842FE}">
      <dgm:prSet/>
      <dgm:spPr/>
      <dgm:t>
        <a:bodyPr/>
        <a:lstStyle/>
        <a:p>
          <a:r>
            <a:rPr lang="en-GB"/>
            <a:t>(b) Because of its nature it may be sexual depending on the circumstances or the intention of any person in relation to it (or both) it is sexual </a:t>
          </a:r>
          <a:endParaRPr lang="en-US"/>
        </a:p>
      </dgm:t>
    </dgm:pt>
    <dgm:pt modelId="{235C24DA-965C-44ED-919C-034CCC671FC2}" type="parTrans" cxnId="{708C937E-C02A-4552-9E6C-80E3F52654B8}">
      <dgm:prSet/>
      <dgm:spPr/>
      <dgm:t>
        <a:bodyPr/>
        <a:lstStyle/>
        <a:p>
          <a:endParaRPr lang="en-US"/>
        </a:p>
      </dgm:t>
    </dgm:pt>
    <dgm:pt modelId="{6265D06E-4E3F-4A61-9C4C-8A65A93C29AA}" type="sibTrans" cxnId="{708C937E-C02A-4552-9E6C-80E3F52654B8}">
      <dgm:prSet/>
      <dgm:spPr/>
      <dgm:t>
        <a:bodyPr/>
        <a:lstStyle/>
        <a:p>
          <a:endParaRPr lang="en-US"/>
        </a:p>
      </dgm:t>
    </dgm:pt>
    <dgm:pt modelId="{824C684C-4303-460C-8B55-F71BD7AEBEFB}" type="pres">
      <dgm:prSet presAssocID="{4E9F9F04-6435-481F-9568-8FCCE746AF17}" presName="vert0" presStyleCnt="0">
        <dgm:presLayoutVars>
          <dgm:dir/>
          <dgm:animOne val="branch"/>
          <dgm:animLvl val="lvl"/>
        </dgm:presLayoutVars>
      </dgm:prSet>
      <dgm:spPr/>
    </dgm:pt>
    <dgm:pt modelId="{33FE91FE-5535-4BD5-B549-200B4A22F4F3}" type="pres">
      <dgm:prSet presAssocID="{6EBB1370-0432-4D18-8202-F37A48E66A95}" presName="thickLine" presStyleLbl="alignNode1" presStyleIdx="0" presStyleCnt="3"/>
      <dgm:spPr/>
    </dgm:pt>
    <dgm:pt modelId="{B7713E36-37E8-493F-9943-0C6BA7451F36}" type="pres">
      <dgm:prSet presAssocID="{6EBB1370-0432-4D18-8202-F37A48E66A95}" presName="horz1" presStyleCnt="0"/>
      <dgm:spPr/>
    </dgm:pt>
    <dgm:pt modelId="{69CE10C7-8264-4063-85A0-A217FD891D32}" type="pres">
      <dgm:prSet presAssocID="{6EBB1370-0432-4D18-8202-F37A48E66A95}" presName="tx1" presStyleLbl="revTx" presStyleIdx="0" presStyleCnt="3"/>
      <dgm:spPr/>
    </dgm:pt>
    <dgm:pt modelId="{534FCF0B-8A78-4D75-B477-6D399B8D25BF}" type="pres">
      <dgm:prSet presAssocID="{6EBB1370-0432-4D18-8202-F37A48E66A95}" presName="vert1" presStyleCnt="0"/>
      <dgm:spPr/>
    </dgm:pt>
    <dgm:pt modelId="{011CFB4B-FC30-4337-AAA7-246DEDAC9E32}" type="pres">
      <dgm:prSet presAssocID="{0B3BC387-33DF-47FF-ABB3-62BC252C8AD1}" presName="thickLine" presStyleLbl="alignNode1" presStyleIdx="1" presStyleCnt="3"/>
      <dgm:spPr/>
    </dgm:pt>
    <dgm:pt modelId="{8C9FDB97-31D5-45FC-BCFB-50F0FCF2BDC2}" type="pres">
      <dgm:prSet presAssocID="{0B3BC387-33DF-47FF-ABB3-62BC252C8AD1}" presName="horz1" presStyleCnt="0"/>
      <dgm:spPr/>
    </dgm:pt>
    <dgm:pt modelId="{009BD8AF-D53C-4CB1-AD9A-9DA1D40CFF73}" type="pres">
      <dgm:prSet presAssocID="{0B3BC387-33DF-47FF-ABB3-62BC252C8AD1}" presName="tx1" presStyleLbl="revTx" presStyleIdx="1" presStyleCnt="3"/>
      <dgm:spPr/>
    </dgm:pt>
    <dgm:pt modelId="{551BB669-3233-4B85-846E-E2DB3277B18D}" type="pres">
      <dgm:prSet presAssocID="{0B3BC387-33DF-47FF-ABB3-62BC252C8AD1}" presName="vert1" presStyleCnt="0"/>
      <dgm:spPr/>
    </dgm:pt>
    <dgm:pt modelId="{3928C57B-24D6-4B9C-85C2-04C294F0B6A0}" type="pres">
      <dgm:prSet presAssocID="{7F94D7C9-A442-40C7-B83A-9DA82A2842FE}" presName="thickLine" presStyleLbl="alignNode1" presStyleIdx="2" presStyleCnt="3"/>
      <dgm:spPr/>
    </dgm:pt>
    <dgm:pt modelId="{8D5D8241-080D-48A1-9FC9-191450D8D307}" type="pres">
      <dgm:prSet presAssocID="{7F94D7C9-A442-40C7-B83A-9DA82A2842FE}" presName="horz1" presStyleCnt="0"/>
      <dgm:spPr/>
    </dgm:pt>
    <dgm:pt modelId="{B5F2CA79-FEDE-4BD7-BC44-F24568A90B7B}" type="pres">
      <dgm:prSet presAssocID="{7F94D7C9-A442-40C7-B83A-9DA82A2842FE}" presName="tx1" presStyleLbl="revTx" presStyleIdx="2" presStyleCnt="3"/>
      <dgm:spPr/>
    </dgm:pt>
    <dgm:pt modelId="{8678D152-098E-48A2-81DC-2C9CC1904EFC}" type="pres">
      <dgm:prSet presAssocID="{7F94D7C9-A442-40C7-B83A-9DA82A2842FE}" presName="vert1" presStyleCnt="0"/>
      <dgm:spPr/>
    </dgm:pt>
  </dgm:ptLst>
  <dgm:cxnLst>
    <dgm:cxn modelId="{9ECDAD0E-5C0B-4117-813B-050D5C583645}" type="presOf" srcId="{7F94D7C9-A442-40C7-B83A-9DA82A2842FE}" destId="{B5F2CA79-FEDE-4BD7-BC44-F24568A90B7B}" srcOrd="0" destOrd="0" presId="urn:microsoft.com/office/officeart/2008/layout/LinedList"/>
    <dgm:cxn modelId="{99D4C344-795A-48D8-8174-EFD8EAE3A4A4}" type="presOf" srcId="{4E9F9F04-6435-481F-9568-8FCCE746AF17}" destId="{824C684C-4303-460C-8B55-F71BD7AEBEFB}" srcOrd="0" destOrd="0" presId="urn:microsoft.com/office/officeart/2008/layout/LinedList"/>
    <dgm:cxn modelId="{708C937E-C02A-4552-9E6C-80E3F52654B8}" srcId="{4E9F9F04-6435-481F-9568-8FCCE746AF17}" destId="{7F94D7C9-A442-40C7-B83A-9DA82A2842FE}" srcOrd="2" destOrd="0" parTransId="{235C24DA-965C-44ED-919C-034CCC671FC2}" sibTransId="{6265D06E-4E3F-4A61-9C4C-8A65A93C29AA}"/>
    <dgm:cxn modelId="{47AEB9A5-95FC-4197-8817-CB0E1E36A8EC}" srcId="{4E9F9F04-6435-481F-9568-8FCCE746AF17}" destId="{6EBB1370-0432-4D18-8202-F37A48E66A95}" srcOrd="0" destOrd="0" parTransId="{E25B66F5-8A21-4996-94D5-1C6044889125}" sibTransId="{2634C788-BCE7-4E8E-A2D3-9AA8C3EFD773}"/>
    <dgm:cxn modelId="{31DA0FAE-6BE9-4161-8199-72CA68EC3513}" type="presOf" srcId="{6EBB1370-0432-4D18-8202-F37A48E66A95}" destId="{69CE10C7-8264-4063-85A0-A217FD891D32}" srcOrd="0" destOrd="0" presId="urn:microsoft.com/office/officeart/2008/layout/LinedList"/>
    <dgm:cxn modelId="{91DA04D0-E53B-4073-BECB-1BAEF7D43E16}" type="presOf" srcId="{0B3BC387-33DF-47FF-ABB3-62BC252C8AD1}" destId="{009BD8AF-D53C-4CB1-AD9A-9DA1D40CFF73}" srcOrd="0" destOrd="0" presId="urn:microsoft.com/office/officeart/2008/layout/LinedList"/>
    <dgm:cxn modelId="{F2607EE5-7495-4C46-9872-D0D24A4929D3}" srcId="{4E9F9F04-6435-481F-9568-8FCCE746AF17}" destId="{0B3BC387-33DF-47FF-ABB3-62BC252C8AD1}" srcOrd="1" destOrd="0" parTransId="{E5D8ABAA-ED67-4358-99D8-7B243B6DB6B7}" sibTransId="{5784560D-B232-4045-95CF-19C7B2C3D6BA}"/>
    <dgm:cxn modelId="{22695926-95B0-4AA7-8461-28A7E6B283AC}" type="presParOf" srcId="{824C684C-4303-460C-8B55-F71BD7AEBEFB}" destId="{33FE91FE-5535-4BD5-B549-200B4A22F4F3}" srcOrd="0" destOrd="0" presId="urn:microsoft.com/office/officeart/2008/layout/LinedList"/>
    <dgm:cxn modelId="{C6998FF7-C3E8-4546-B3FD-60BA056B8BB4}" type="presParOf" srcId="{824C684C-4303-460C-8B55-F71BD7AEBEFB}" destId="{B7713E36-37E8-493F-9943-0C6BA7451F36}" srcOrd="1" destOrd="0" presId="urn:microsoft.com/office/officeart/2008/layout/LinedList"/>
    <dgm:cxn modelId="{9BFC82EE-94AC-44D4-AE86-B53E5F3DC2D2}" type="presParOf" srcId="{B7713E36-37E8-493F-9943-0C6BA7451F36}" destId="{69CE10C7-8264-4063-85A0-A217FD891D32}" srcOrd="0" destOrd="0" presId="urn:microsoft.com/office/officeart/2008/layout/LinedList"/>
    <dgm:cxn modelId="{A99AA158-9C62-489F-8261-BF2D14B700B5}" type="presParOf" srcId="{B7713E36-37E8-493F-9943-0C6BA7451F36}" destId="{534FCF0B-8A78-4D75-B477-6D399B8D25BF}" srcOrd="1" destOrd="0" presId="urn:microsoft.com/office/officeart/2008/layout/LinedList"/>
    <dgm:cxn modelId="{A7DD904B-2362-4FFE-9A81-CF4EFDE90D30}" type="presParOf" srcId="{824C684C-4303-460C-8B55-F71BD7AEBEFB}" destId="{011CFB4B-FC30-4337-AAA7-246DEDAC9E32}" srcOrd="2" destOrd="0" presId="urn:microsoft.com/office/officeart/2008/layout/LinedList"/>
    <dgm:cxn modelId="{653DAAD1-8E68-485A-A65C-9CDEEBFF1157}" type="presParOf" srcId="{824C684C-4303-460C-8B55-F71BD7AEBEFB}" destId="{8C9FDB97-31D5-45FC-BCFB-50F0FCF2BDC2}" srcOrd="3" destOrd="0" presId="urn:microsoft.com/office/officeart/2008/layout/LinedList"/>
    <dgm:cxn modelId="{91B40904-6C42-457B-BB77-AD6904137D57}" type="presParOf" srcId="{8C9FDB97-31D5-45FC-BCFB-50F0FCF2BDC2}" destId="{009BD8AF-D53C-4CB1-AD9A-9DA1D40CFF73}" srcOrd="0" destOrd="0" presId="urn:microsoft.com/office/officeart/2008/layout/LinedList"/>
    <dgm:cxn modelId="{0780280B-300E-4D06-9933-1B445BC866F7}" type="presParOf" srcId="{8C9FDB97-31D5-45FC-BCFB-50F0FCF2BDC2}" destId="{551BB669-3233-4B85-846E-E2DB3277B18D}" srcOrd="1" destOrd="0" presId="urn:microsoft.com/office/officeart/2008/layout/LinedList"/>
    <dgm:cxn modelId="{3B78A3D2-A0E8-4E5A-B9CD-23041635E8E8}" type="presParOf" srcId="{824C684C-4303-460C-8B55-F71BD7AEBEFB}" destId="{3928C57B-24D6-4B9C-85C2-04C294F0B6A0}" srcOrd="4" destOrd="0" presId="urn:microsoft.com/office/officeart/2008/layout/LinedList"/>
    <dgm:cxn modelId="{49B4ECBB-78FB-48EF-B5C3-154F82CAA4C3}" type="presParOf" srcId="{824C684C-4303-460C-8B55-F71BD7AEBEFB}" destId="{8D5D8241-080D-48A1-9FC9-191450D8D307}" srcOrd="5" destOrd="0" presId="urn:microsoft.com/office/officeart/2008/layout/LinedList"/>
    <dgm:cxn modelId="{73F16C6A-4E46-42F4-83BC-5802D443DD3E}" type="presParOf" srcId="{8D5D8241-080D-48A1-9FC9-191450D8D307}" destId="{B5F2CA79-FEDE-4BD7-BC44-F24568A90B7B}" srcOrd="0" destOrd="0" presId="urn:microsoft.com/office/officeart/2008/layout/LinedList"/>
    <dgm:cxn modelId="{866357DD-60C8-494F-8266-F5030E13A995}" type="presParOf" srcId="{8D5D8241-080D-48A1-9FC9-191450D8D307}" destId="{8678D152-098E-48A2-81DC-2C9CC1904EFC}"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CEA59D4-E8B1-4900-81E3-D8FD84516974}"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3F82160B-2F28-41A9-A4E1-1732B299F822}">
      <dgm:prSet/>
      <dgm:spPr/>
      <dgm:t>
        <a:bodyPr/>
        <a:lstStyle/>
        <a:p>
          <a:r>
            <a:rPr lang="en-GB"/>
            <a:t>A person (A) commits an offence if they intentionally touch another person (B), </a:t>
          </a:r>
          <a:endParaRPr lang="en-US"/>
        </a:p>
      </dgm:t>
    </dgm:pt>
    <dgm:pt modelId="{98095154-8DF8-48D1-BEA5-B4F40380E03D}" type="parTrans" cxnId="{8A237BB9-3CA1-4576-8F03-A568AC53532C}">
      <dgm:prSet/>
      <dgm:spPr/>
      <dgm:t>
        <a:bodyPr/>
        <a:lstStyle/>
        <a:p>
          <a:endParaRPr lang="en-US"/>
        </a:p>
      </dgm:t>
    </dgm:pt>
    <dgm:pt modelId="{471F1C3F-1213-48E6-82CE-B374E2F5471C}" type="sibTrans" cxnId="{8A237BB9-3CA1-4576-8F03-A568AC53532C}">
      <dgm:prSet/>
      <dgm:spPr/>
      <dgm:t>
        <a:bodyPr/>
        <a:lstStyle/>
        <a:p>
          <a:endParaRPr lang="en-US"/>
        </a:p>
      </dgm:t>
    </dgm:pt>
    <dgm:pt modelId="{D30AF584-0F30-467E-BC16-E66086B1DCED}">
      <dgm:prSet/>
      <dgm:spPr/>
      <dgm:t>
        <a:bodyPr/>
        <a:lstStyle/>
        <a:p>
          <a:r>
            <a:rPr lang="en-GB"/>
            <a:t>The touching is sexual,</a:t>
          </a:r>
          <a:endParaRPr lang="en-US"/>
        </a:p>
      </dgm:t>
    </dgm:pt>
    <dgm:pt modelId="{4140C815-D334-490F-90F4-AAC17F124A78}" type="parTrans" cxnId="{8002D134-5610-4BCE-8007-8AA95E67A088}">
      <dgm:prSet/>
      <dgm:spPr/>
      <dgm:t>
        <a:bodyPr/>
        <a:lstStyle/>
        <a:p>
          <a:endParaRPr lang="en-US"/>
        </a:p>
      </dgm:t>
    </dgm:pt>
    <dgm:pt modelId="{D5FDCC53-EF4B-4CA7-ACE0-36086618FEEC}" type="sibTrans" cxnId="{8002D134-5610-4BCE-8007-8AA95E67A088}">
      <dgm:prSet/>
      <dgm:spPr/>
      <dgm:t>
        <a:bodyPr/>
        <a:lstStyle/>
        <a:p>
          <a:endParaRPr lang="en-US"/>
        </a:p>
      </dgm:t>
    </dgm:pt>
    <dgm:pt modelId="{B7F7A57E-F624-4FEF-AEC7-101E5AB383EE}">
      <dgm:prSet/>
      <dgm:spPr/>
      <dgm:t>
        <a:bodyPr/>
        <a:lstStyle/>
        <a:p>
          <a:r>
            <a:rPr lang="en-GB"/>
            <a:t>(B) Does not consent to the touching &amp;</a:t>
          </a:r>
          <a:endParaRPr lang="en-US"/>
        </a:p>
      </dgm:t>
    </dgm:pt>
    <dgm:pt modelId="{C0C0F74E-59AD-48DB-AC9C-BAAB8C52215A}" type="parTrans" cxnId="{61C07318-4B15-45D4-8120-972835BBEB6C}">
      <dgm:prSet/>
      <dgm:spPr/>
      <dgm:t>
        <a:bodyPr/>
        <a:lstStyle/>
        <a:p>
          <a:endParaRPr lang="en-US"/>
        </a:p>
      </dgm:t>
    </dgm:pt>
    <dgm:pt modelId="{C87C0E27-EA83-4488-9C48-4432A2E00781}" type="sibTrans" cxnId="{61C07318-4B15-45D4-8120-972835BBEB6C}">
      <dgm:prSet/>
      <dgm:spPr/>
      <dgm:t>
        <a:bodyPr/>
        <a:lstStyle/>
        <a:p>
          <a:endParaRPr lang="en-US"/>
        </a:p>
      </dgm:t>
    </dgm:pt>
    <dgm:pt modelId="{57A0F103-947D-4FE5-8D9A-7B8419B24C46}">
      <dgm:prSet/>
      <dgm:spPr/>
      <dgm:t>
        <a:bodyPr/>
        <a:lstStyle/>
        <a:p>
          <a:r>
            <a:rPr lang="en-GB" dirty="0"/>
            <a:t>(A) Does not reasonable believe that (B) consents</a:t>
          </a:r>
          <a:endParaRPr lang="en-US" dirty="0"/>
        </a:p>
      </dgm:t>
    </dgm:pt>
    <dgm:pt modelId="{3973B4B0-0696-4884-A8A8-12D0AC953116}" type="parTrans" cxnId="{444C19AE-8EE1-416C-B9C6-DE068D2FD3A5}">
      <dgm:prSet/>
      <dgm:spPr/>
      <dgm:t>
        <a:bodyPr/>
        <a:lstStyle/>
        <a:p>
          <a:endParaRPr lang="en-US"/>
        </a:p>
      </dgm:t>
    </dgm:pt>
    <dgm:pt modelId="{498DBBAB-D50F-4DEB-94D9-1458BE564535}" type="sibTrans" cxnId="{444C19AE-8EE1-416C-B9C6-DE068D2FD3A5}">
      <dgm:prSet/>
      <dgm:spPr/>
      <dgm:t>
        <a:bodyPr/>
        <a:lstStyle/>
        <a:p>
          <a:endParaRPr lang="en-US"/>
        </a:p>
      </dgm:t>
    </dgm:pt>
    <dgm:pt modelId="{0E5B1DE6-D527-4DC1-B31C-ABFC06753B54}" type="pres">
      <dgm:prSet presAssocID="{2CEA59D4-E8B1-4900-81E3-D8FD84516974}" presName="vert0" presStyleCnt="0">
        <dgm:presLayoutVars>
          <dgm:dir/>
          <dgm:animOne val="branch"/>
          <dgm:animLvl val="lvl"/>
        </dgm:presLayoutVars>
      </dgm:prSet>
      <dgm:spPr/>
    </dgm:pt>
    <dgm:pt modelId="{7E136E5C-E4DA-4B50-BB18-7896403642AE}" type="pres">
      <dgm:prSet presAssocID="{3F82160B-2F28-41A9-A4E1-1732B299F822}" presName="thickLine" presStyleLbl="alignNode1" presStyleIdx="0" presStyleCnt="4"/>
      <dgm:spPr/>
    </dgm:pt>
    <dgm:pt modelId="{BB0D34F4-9B63-48DB-A7C9-561284BF86BC}" type="pres">
      <dgm:prSet presAssocID="{3F82160B-2F28-41A9-A4E1-1732B299F822}" presName="horz1" presStyleCnt="0"/>
      <dgm:spPr/>
    </dgm:pt>
    <dgm:pt modelId="{127423ED-79B4-426C-96DF-0F03D33D9722}" type="pres">
      <dgm:prSet presAssocID="{3F82160B-2F28-41A9-A4E1-1732B299F822}" presName="tx1" presStyleLbl="revTx" presStyleIdx="0" presStyleCnt="4"/>
      <dgm:spPr/>
    </dgm:pt>
    <dgm:pt modelId="{67996510-B5DC-4995-B85E-76FA395EB848}" type="pres">
      <dgm:prSet presAssocID="{3F82160B-2F28-41A9-A4E1-1732B299F822}" presName="vert1" presStyleCnt="0"/>
      <dgm:spPr/>
    </dgm:pt>
    <dgm:pt modelId="{783FC297-8021-43AE-9CB7-9927DB217873}" type="pres">
      <dgm:prSet presAssocID="{D30AF584-0F30-467E-BC16-E66086B1DCED}" presName="thickLine" presStyleLbl="alignNode1" presStyleIdx="1" presStyleCnt="4"/>
      <dgm:spPr/>
    </dgm:pt>
    <dgm:pt modelId="{CB149C97-EA2C-4FB9-AC42-40D7CE703F19}" type="pres">
      <dgm:prSet presAssocID="{D30AF584-0F30-467E-BC16-E66086B1DCED}" presName="horz1" presStyleCnt="0"/>
      <dgm:spPr/>
    </dgm:pt>
    <dgm:pt modelId="{E1F75DA8-4A9D-4F71-9B1E-0FF9BF824F6A}" type="pres">
      <dgm:prSet presAssocID="{D30AF584-0F30-467E-BC16-E66086B1DCED}" presName="tx1" presStyleLbl="revTx" presStyleIdx="1" presStyleCnt="4"/>
      <dgm:spPr/>
    </dgm:pt>
    <dgm:pt modelId="{791429E1-EA85-483D-AEC7-714CB9E47AD9}" type="pres">
      <dgm:prSet presAssocID="{D30AF584-0F30-467E-BC16-E66086B1DCED}" presName="vert1" presStyleCnt="0"/>
      <dgm:spPr/>
    </dgm:pt>
    <dgm:pt modelId="{ED2058CC-4014-467A-B079-21AA50D3FD4A}" type="pres">
      <dgm:prSet presAssocID="{B7F7A57E-F624-4FEF-AEC7-101E5AB383EE}" presName="thickLine" presStyleLbl="alignNode1" presStyleIdx="2" presStyleCnt="4"/>
      <dgm:spPr/>
    </dgm:pt>
    <dgm:pt modelId="{28DCA88F-1D86-4228-B6DF-7AD719AF95AC}" type="pres">
      <dgm:prSet presAssocID="{B7F7A57E-F624-4FEF-AEC7-101E5AB383EE}" presName="horz1" presStyleCnt="0"/>
      <dgm:spPr/>
    </dgm:pt>
    <dgm:pt modelId="{69A870CA-D3BE-4740-9326-E7D0079F860F}" type="pres">
      <dgm:prSet presAssocID="{B7F7A57E-F624-4FEF-AEC7-101E5AB383EE}" presName="tx1" presStyleLbl="revTx" presStyleIdx="2" presStyleCnt="4"/>
      <dgm:spPr/>
    </dgm:pt>
    <dgm:pt modelId="{E6CD8747-8B4F-4BB3-A892-030F67DF4BAA}" type="pres">
      <dgm:prSet presAssocID="{B7F7A57E-F624-4FEF-AEC7-101E5AB383EE}" presName="vert1" presStyleCnt="0"/>
      <dgm:spPr/>
    </dgm:pt>
    <dgm:pt modelId="{BF29AE6D-0C8D-4AAB-9ABA-A2A83E67FD8E}" type="pres">
      <dgm:prSet presAssocID="{57A0F103-947D-4FE5-8D9A-7B8419B24C46}" presName="thickLine" presStyleLbl="alignNode1" presStyleIdx="3" presStyleCnt="4"/>
      <dgm:spPr/>
    </dgm:pt>
    <dgm:pt modelId="{03DBA6B2-F1B6-48B1-BCAD-C1BCDF95FFDC}" type="pres">
      <dgm:prSet presAssocID="{57A0F103-947D-4FE5-8D9A-7B8419B24C46}" presName="horz1" presStyleCnt="0"/>
      <dgm:spPr/>
    </dgm:pt>
    <dgm:pt modelId="{F63A86CF-959D-4A9A-B1B1-70871A6416FE}" type="pres">
      <dgm:prSet presAssocID="{57A0F103-947D-4FE5-8D9A-7B8419B24C46}" presName="tx1" presStyleLbl="revTx" presStyleIdx="3" presStyleCnt="4"/>
      <dgm:spPr/>
    </dgm:pt>
    <dgm:pt modelId="{ABA021CF-8FC5-44EB-A8A6-8B30C400E545}" type="pres">
      <dgm:prSet presAssocID="{57A0F103-947D-4FE5-8D9A-7B8419B24C46}" presName="vert1" presStyleCnt="0"/>
      <dgm:spPr/>
    </dgm:pt>
  </dgm:ptLst>
  <dgm:cxnLst>
    <dgm:cxn modelId="{61C07318-4B15-45D4-8120-972835BBEB6C}" srcId="{2CEA59D4-E8B1-4900-81E3-D8FD84516974}" destId="{B7F7A57E-F624-4FEF-AEC7-101E5AB383EE}" srcOrd="2" destOrd="0" parTransId="{C0C0F74E-59AD-48DB-AC9C-BAAB8C52215A}" sibTransId="{C87C0E27-EA83-4488-9C48-4432A2E00781}"/>
    <dgm:cxn modelId="{8002D134-5610-4BCE-8007-8AA95E67A088}" srcId="{2CEA59D4-E8B1-4900-81E3-D8FD84516974}" destId="{D30AF584-0F30-467E-BC16-E66086B1DCED}" srcOrd="1" destOrd="0" parTransId="{4140C815-D334-490F-90F4-AAC17F124A78}" sibTransId="{D5FDCC53-EF4B-4CA7-ACE0-36086618FEEC}"/>
    <dgm:cxn modelId="{50CA0A5C-0A58-414F-BC1B-05D94B869826}" type="presOf" srcId="{57A0F103-947D-4FE5-8D9A-7B8419B24C46}" destId="{F63A86CF-959D-4A9A-B1B1-70871A6416FE}" srcOrd="0" destOrd="0" presId="urn:microsoft.com/office/officeart/2008/layout/LinedList"/>
    <dgm:cxn modelId="{DEAFE044-12FE-45A5-9A79-A5391AF5460F}" type="presOf" srcId="{B7F7A57E-F624-4FEF-AEC7-101E5AB383EE}" destId="{69A870CA-D3BE-4740-9326-E7D0079F860F}" srcOrd="0" destOrd="0" presId="urn:microsoft.com/office/officeart/2008/layout/LinedList"/>
    <dgm:cxn modelId="{444C19AE-8EE1-416C-B9C6-DE068D2FD3A5}" srcId="{2CEA59D4-E8B1-4900-81E3-D8FD84516974}" destId="{57A0F103-947D-4FE5-8D9A-7B8419B24C46}" srcOrd="3" destOrd="0" parTransId="{3973B4B0-0696-4884-A8A8-12D0AC953116}" sibTransId="{498DBBAB-D50F-4DEB-94D9-1458BE564535}"/>
    <dgm:cxn modelId="{8A237BB9-3CA1-4576-8F03-A568AC53532C}" srcId="{2CEA59D4-E8B1-4900-81E3-D8FD84516974}" destId="{3F82160B-2F28-41A9-A4E1-1732B299F822}" srcOrd="0" destOrd="0" parTransId="{98095154-8DF8-48D1-BEA5-B4F40380E03D}" sibTransId="{471F1C3F-1213-48E6-82CE-B374E2F5471C}"/>
    <dgm:cxn modelId="{7C06A5CF-D8BA-4994-9439-45C8459EFDEB}" type="presOf" srcId="{D30AF584-0F30-467E-BC16-E66086B1DCED}" destId="{E1F75DA8-4A9D-4F71-9B1E-0FF9BF824F6A}" srcOrd="0" destOrd="0" presId="urn:microsoft.com/office/officeart/2008/layout/LinedList"/>
    <dgm:cxn modelId="{F674F7DC-688E-4DF4-BB5E-27DE5BF610CD}" type="presOf" srcId="{3F82160B-2F28-41A9-A4E1-1732B299F822}" destId="{127423ED-79B4-426C-96DF-0F03D33D9722}" srcOrd="0" destOrd="0" presId="urn:microsoft.com/office/officeart/2008/layout/LinedList"/>
    <dgm:cxn modelId="{960998F5-801A-47BA-8C91-DF0227772734}" type="presOf" srcId="{2CEA59D4-E8B1-4900-81E3-D8FD84516974}" destId="{0E5B1DE6-D527-4DC1-B31C-ABFC06753B54}" srcOrd="0" destOrd="0" presId="urn:microsoft.com/office/officeart/2008/layout/LinedList"/>
    <dgm:cxn modelId="{32CC13D8-09BC-49E6-84B7-679401B1E2EE}" type="presParOf" srcId="{0E5B1DE6-D527-4DC1-B31C-ABFC06753B54}" destId="{7E136E5C-E4DA-4B50-BB18-7896403642AE}" srcOrd="0" destOrd="0" presId="urn:microsoft.com/office/officeart/2008/layout/LinedList"/>
    <dgm:cxn modelId="{70D29449-2550-4381-93B2-375E65EA73C4}" type="presParOf" srcId="{0E5B1DE6-D527-4DC1-B31C-ABFC06753B54}" destId="{BB0D34F4-9B63-48DB-A7C9-561284BF86BC}" srcOrd="1" destOrd="0" presId="urn:microsoft.com/office/officeart/2008/layout/LinedList"/>
    <dgm:cxn modelId="{32AD189C-71E5-4507-B48C-62D3CD668B3D}" type="presParOf" srcId="{BB0D34F4-9B63-48DB-A7C9-561284BF86BC}" destId="{127423ED-79B4-426C-96DF-0F03D33D9722}" srcOrd="0" destOrd="0" presId="urn:microsoft.com/office/officeart/2008/layout/LinedList"/>
    <dgm:cxn modelId="{A98D3780-D2AF-460D-AB72-3F2897C8D585}" type="presParOf" srcId="{BB0D34F4-9B63-48DB-A7C9-561284BF86BC}" destId="{67996510-B5DC-4995-B85E-76FA395EB848}" srcOrd="1" destOrd="0" presId="urn:microsoft.com/office/officeart/2008/layout/LinedList"/>
    <dgm:cxn modelId="{9A9D10B8-88AD-459E-9B89-13FEFAA89207}" type="presParOf" srcId="{0E5B1DE6-D527-4DC1-B31C-ABFC06753B54}" destId="{783FC297-8021-43AE-9CB7-9927DB217873}" srcOrd="2" destOrd="0" presId="urn:microsoft.com/office/officeart/2008/layout/LinedList"/>
    <dgm:cxn modelId="{89D019EC-09CF-41B5-83FA-86D1F12C8D92}" type="presParOf" srcId="{0E5B1DE6-D527-4DC1-B31C-ABFC06753B54}" destId="{CB149C97-EA2C-4FB9-AC42-40D7CE703F19}" srcOrd="3" destOrd="0" presId="urn:microsoft.com/office/officeart/2008/layout/LinedList"/>
    <dgm:cxn modelId="{C5F32A23-9BF0-4DA9-A254-F88FB5939332}" type="presParOf" srcId="{CB149C97-EA2C-4FB9-AC42-40D7CE703F19}" destId="{E1F75DA8-4A9D-4F71-9B1E-0FF9BF824F6A}" srcOrd="0" destOrd="0" presId="urn:microsoft.com/office/officeart/2008/layout/LinedList"/>
    <dgm:cxn modelId="{DA4DCC67-CA18-42C0-9EBE-277148A66AA1}" type="presParOf" srcId="{CB149C97-EA2C-4FB9-AC42-40D7CE703F19}" destId="{791429E1-EA85-483D-AEC7-714CB9E47AD9}" srcOrd="1" destOrd="0" presId="urn:microsoft.com/office/officeart/2008/layout/LinedList"/>
    <dgm:cxn modelId="{22FB5E0A-D59E-481F-AD22-B57B5840EF7E}" type="presParOf" srcId="{0E5B1DE6-D527-4DC1-B31C-ABFC06753B54}" destId="{ED2058CC-4014-467A-B079-21AA50D3FD4A}" srcOrd="4" destOrd="0" presId="urn:microsoft.com/office/officeart/2008/layout/LinedList"/>
    <dgm:cxn modelId="{7D120734-3FDB-4C68-8D5F-500FFD25A4EB}" type="presParOf" srcId="{0E5B1DE6-D527-4DC1-B31C-ABFC06753B54}" destId="{28DCA88F-1D86-4228-B6DF-7AD719AF95AC}" srcOrd="5" destOrd="0" presId="urn:microsoft.com/office/officeart/2008/layout/LinedList"/>
    <dgm:cxn modelId="{3B778652-5FAF-4790-B07C-F984BC6A4596}" type="presParOf" srcId="{28DCA88F-1D86-4228-B6DF-7AD719AF95AC}" destId="{69A870CA-D3BE-4740-9326-E7D0079F860F}" srcOrd="0" destOrd="0" presId="urn:microsoft.com/office/officeart/2008/layout/LinedList"/>
    <dgm:cxn modelId="{44651BEF-BE9E-4C7D-8FDE-AF4287361A35}" type="presParOf" srcId="{28DCA88F-1D86-4228-B6DF-7AD719AF95AC}" destId="{E6CD8747-8B4F-4BB3-A892-030F67DF4BAA}" srcOrd="1" destOrd="0" presId="urn:microsoft.com/office/officeart/2008/layout/LinedList"/>
    <dgm:cxn modelId="{7CE837EE-5DD2-4B76-8840-8B334839FC67}" type="presParOf" srcId="{0E5B1DE6-D527-4DC1-B31C-ABFC06753B54}" destId="{BF29AE6D-0C8D-4AAB-9ABA-A2A83E67FD8E}" srcOrd="6" destOrd="0" presId="urn:microsoft.com/office/officeart/2008/layout/LinedList"/>
    <dgm:cxn modelId="{330CF7F9-E1D8-484A-B6C0-9EAF0B167AA0}" type="presParOf" srcId="{0E5B1DE6-D527-4DC1-B31C-ABFC06753B54}" destId="{03DBA6B2-F1B6-48B1-BCAD-C1BCDF95FFDC}" srcOrd="7" destOrd="0" presId="urn:microsoft.com/office/officeart/2008/layout/LinedList"/>
    <dgm:cxn modelId="{168FA6B6-7186-4BD5-AD14-654D431CEF54}" type="presParOf" srcId="{03DBA6B2-F1B6-48B1-BCAD-C1BCDF95FFDC}" destId="{F63A86CF-959D-4A9A-B1B1-70871A6416FE}" srcOrd="0" destOrd="0" presId="urn:microsoft.com/office/officeart/2008/layout/LinedList"/>
    <dgm:cxn modelId="{04530F40-851A-4970-B971-FCD9CEC12051}" type="presParOf" srcId="{03DBA6B2-F1B6-48B1-BCAD-C1BCDF95FFDC}" destId="{ABA021CF-8FC5-44EB-A8A6-8B30C400E545}"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92BBFC8B-C412-4980-BD53-FE783B444F49}" type="doc">
      <dgm:prSet loTypeId="urn:microsoft.com/office/officeart/2008/layout/LinedList" loCatId="list" qsTypeId="urn:microsoft.com/office/officeart/2005/8/quickstyle/simple4" qsCatId="simple" csTypeId="urn:microsoft.com/office/officeart/2005/8/colors/accent2_2" csCatId="accent2" phldr="1"/>
      <dgm:spPr/>
      <dgm:t>
        <a:bodyPr/>
        <a:lstStyle/>
        <a:p>
          <a:endParaRPr lang="en-US"/>
        </a:p>
      </dgm:t>
    </dgm:pt>
    <dgm:pt modelId="{978CC9A6-6B45-4A7F-A725-FF64D42AA45E}">
      <dgm:prSet/>
      <dgm:spPr/>
      <dgm:t>
        <a:bodyPr/>
        <a:lstStyle/>
        <a:p>
          <a:r>
            <a:rPr lang="en-GB"/>
            <a:t>Touching includes touching - (a) with any part of the body, (b) with anything else, (c) through anything, and in particular includes touching amounting to penetration</a:t>
          </a:r>
          <a:endParaRPr lang="en-US"/>
        </a:p>
      </dgm:t>
    </dgm:pt>
    <dgm:pt modelId="{FB6D0B92-BF5A-4706-97AD-A170400A2190}" type="parTrans" cxnId="{9F8E8A90-561D-4EEB-8B85-11EABACDE2CC}">
      <dgm:prSet/>
      <dgm:spPr/>
      <dgm:t>
        <a:bodyPr/>
        <a:lstStyle/>
        <a:p>
          <a:endParaRPr lang="en-US"/>
        </a:p>
      </dgm:t>
    </dgm:pt>
    <dgm:pt modelId="{175ACCB3-3860-4CE6-B0DB-5FE63B8218A1}" type="sibTrans" cxnId="{9F8E8A90-561D-4EEB-8B85-11EABACDE2CC}">
      <dgm:prSet/>
      <dgm:spPr/>
      <dgm:t>
        <a:bodyPr/>
        <a:lstStyle/>
        <a:p>
          <a:endParaRPr lang="en-US"/>
        </a:p>
      </dgm:t>
    </dgm:pt>
    <dgm:pt modelId="{4DFCD3BD-4732-4B2E-B332-FA69AC388D21}">
      <dgm:prSet/>
      <dgm:spPr/>
      <dgm:t>
        <a:bodyPr/>
        <a:lstStyle/>
        <a:p>
          <a:r>
            <a:rPr lang="en-GB"/>
            <a:t>This could for example, where a person rubs up against someone’s private parts through the person’s clothes for sexual gratification. It can also include the touching of an individual’s clothing in circumstances where the purpose had been sexual [R v H 2005]. </a:t>
          </a:r>
          <a:endParaRPr lang="en-US"/>
        </a:p>
      </dgm:t>
    </dgm:pt>
    <dgm:pt modelId="{B610872A-F8A1-49DD-B344-47583CA719B8}" type="parTrans" cxnId="{E89142F4-4D2C-47EE-B48F-795350836D32}">
      <dgm:prSet/>
      <dgm:spPr/>
      <dgm:t>
        <a:bodyPr/>
        <a:lstStyle/>
        <a:p>
          <a:endParaRPr lang="en-US"/>
        </a:p>
      </dgm:t>
    </dgm:pt>
    <dgm:pt modelId="{E910AA03-AEA3-4CD1-833A-259714F9B4ED}" type="sibTrans" cxnId="{E89142F4-4D2C-47EE-B48F-795350836D32}">
      <dgm:prSet/>
      <dgm:spPr/>
      <dgm:t>
        <a:bodyPr/>
        <a:lstStyle/>
        <a:p>
          <a:endParaRPr lang="en-US"/>
        </a:p>
      </dgm:t>
    </dgm:pt>
    <dgm:pt modelId="{20E69819-49F5-4F54-8DFA-3C3A892CB54B}">
      <dgm:prSet/>
      <dgm:spPr/>
      <dgm:t>
        <a:bodyPr/>
        <a:lstStyle/>
        <a:p>
          <a:r>
            <a:rPr lang="en-GB"/>
            <a:t>Whether something is ‘sexual’ is a question of fact for the jury to decide. </a:t>
          </a:r>
          <a:endParaRPr lang="en-US"/>
        </a:p>
      </dgm:t>
    </dgm:pt>
    <dgm:pt modelId="{6D4D6D9E-6BCC-472F-A63B-AA37CC57D52A}" type="parTrans" cxnId="{0368F75C-6784-45A3-BB83-6DC194451804}">
      <dgm:prSet/>
      <dgm:spPr/>
      <dgm:t>
        <a:bodyPr/>
        <a:lstStyle/>
        <a:p>
          <a:endParaRPr lang="en-US"/>
        </a:p>
      </dgm:t>
    </dgm:pt>
    <dgm:pt modelId="{EF1768A9-1E48-4332-882D-CC26F260294A}" type="sibTrans" cxnId="{0368F75C-6784-45A3-BB83-6DC194451804}">
      <dgm:prSet/>
      <dgm:spPr/>
      <dgm:t>
        <a:bodyPr/>
        <a:lstStyle/>
        <a:p>
          <a:endParaRPr lang="en-US"/>
        </a:p>
      </dgm:t>
    </dgm:pt>
    <dgm:pt modelId="{AE93B91A-03DE-4CA8-B118-A7A4B3661FE0}">
      <dgm:prSet/>
      <dgm:spPr/>
      <dgm:t>
        <a:bodyPr/>
        <a:lstStyle/>
        <a:p>
          <a:r>
            <a:rPr lang="en-GB" dirty="0"/>
            <a:t>For the offence of sexual touching the body part touched does not have to be either: a sexual organ or an orifice</a:t>
          </a:r>
        </a:p>
        <a:p>
          <a:endParaRPr lang="en-GB" dirty="0"/>
        </a:p>
        <a:p>
          <a:endParaRPr lang="en-US" dirty="0"/>
        </a:p>
      </dgm:t>
    </dgm:pt>
    <dgm:pt modelId="{601E4096-0324-4779-88A5-250D55069B02}" type="parTrans" cxnId="{1E521D4C-9100-4FCE-A395-601C5BCC9184}">
      <dgm:prSet/>
      <dgm:spPr/>
      <dgm:t>
        <a:bodyPr/>
        <a:lstStyle/>
        <a:p>
          <a:endParaRPr lang="en-US"/>
        </a:p>
      </dgm:t>
    </dgm:pt>
    <dgm:pt modelId="{65E1E3A4-9F78-4C78-8B44-035774C270F3}" type="sibTrans" cxnId="{1E521D4C-9100-4FCE-A395-601C5BCC9184}">
      <dgm:prSet/>
      <dgm:spPr/>
      <dgm:t>
        <a:bodyPr/>
        <a:lstStyle/>
        <a:p>
          <a:endParaRPr lang="en-US"/>
        </a:p>
      </dgm:t>
    </dgm:pt>
    <dgm:pt modelId="{917CA5D9-F680-439D-9031-76DD99663571}" type="pres">
      <dgm:prSet presAssocID="{92BBFC8B-C412-4980-BD53-FE783B444F49}" presName="vert0" presStyleCnt="0">
        <dgm:presLayoutVars>
          <dgm:dir/>
          <dgm:animOne val="branch"/>
          <dgm:animLvl val="lvl"/>
        </dgm:presLayoutVars>
      </dgm:prSet>
      <dgm:spPr/>
    </dgm:pt>
    <dgm:pt modelId="{627FBB52-2FCF-4FD6-A424-6FE511F9F3EA}" type="pres">
      <dgm:prSet presAssocID="{978CC9A6-6B45-4A7F-A725-FF64D42AA45E}" presName="thickLine" presStyleLbl="alignNode1" presStyleIdx="0" presStyleCnt="4"/>
      <dgm:spPr/>
    </dgm:pt>
    <dgm:pt modelId="{933819B4-A9D1-4058-A878-DE5487F54550}" type="pres">
      <dgm:prSet presAssocID="{978CC9A6-6B45-4A7F-A725-FF64D42AA45E}" presName="horz1" presStyleCnt="0"/>
      <dgm:spPr/>
    </dgm:pt>
    <dgm:pt modelId="{79CA4436-1A84-4740-BD1F-AF6A348184AC}" type="pres">
      <dgm:prSet presAssocID="{978CC9A6-6B45-4A7F-A725-FF64D42AA45E}" presName="tx1" presStyleLbl="revTx" presStyleIdx="0" presStyleCnt="4"/>
      <dgm:spPr/>
    </dgm:pt>
    <dgm:pt modelId="{3EFC4224-2896-44AE-B0D2-8D9758003DD6}" type="pres">
      <dgm:prSet presAssocID="{978CC9A6-6B45-4A7F-A725-FF64D42AA45E}" presName="vert1" presStyleCnt="0"/>
      <dgm:spPr/>
    </dgm:pt>
    <dgm:pt modelId="{CBBF1FE7-42BB-4EC9-B37A-CE58B77D603A}" type="pres">
      <dgm:prSet presAssocID="{4DFCD3BD-4732-4B2E-B332-FA69AC388D21}" presName="thickLine" presStyleLbl="alignNode1" presStyleIdx="1" presStyleCnt="4"/>
      <dgm:spPr/>
    </dgm:pt>
    <dgm:pt modelId="{A5E059B7-E2EA-482D-AA09-3E68A65D6F96}" type="pres">
      <dgm:prSet presAssocID="{4DFCD3BD-4732-4B2E-B332-FA69AC388D21}" presName="horz1" presStyleCnt="0"/>
      <dgm:spPr/>
    </dgm:pt>
    <dgm:pt modelId="{FD104F72-7B63-4016-9FA3-1E134C10ED7C}" type="pres">
      <dgm:prSet presAssocID="{4DFCD3BD-4732-4B2E-B332-FA69AC388D21}" presName="tx1" presStyleLbl="revTx" presStyleIdx="1" presStyleCnt="4"/>
      <dgm:spPr/>
    </dgm:pt>
    <dgm:pt modelId="{8B384B49-49E1-4F14-BB19-0E88157A9E28}" type="pres">
      <dgm:prSet presAssocID="{4DFCD3BD-4732-4B2E-B332-FA69AC388D21}" presName="vert1" presStyleCnt="0"/>
      <dgm:spPr/>
    </dgm:pt>
    <dgm:pt modelId="{4DBDD07E-B98D-4087-8A19-E628F9986DA3}" type="pres">
      <dgm:prSet presAssocID="{20E69819-49F5-4F54-8DFA-3C3A892CB54B}" presName="thickLine" presStyleLbl="alignNode1" presStyleIdx="2" presStyleCnt="4"/>
      <dgm:spPr/>
    </dgm:pt>
    <dgm:pt modelId="{1F3208F4-F7B9-4E3D-8E5C-B8CB05E2EEFA}" type="pres">
      <dgm:prSet presAssocID="{20E69819-49F5-4F54-8DFA-3C3A892CB54B}" presName="horz1" presStyleCnt="0"/>
      <dgm:spPr/>
    </dgm:pt>
    <dgm:pt modelId="{EA49C84B-003C-4188-B6AA-3238C2A4FA8C}" type="pres">
      <dgm:prSet presAssocID="{20E69819-49F5-4F54-8DFA-3C3A892CB54B}" presName="tx1" presStyleLbl="revTx" presStyleIdx="2" presStyleCnt="4"/>
      <dgm:spPr/>
    </dgm:pt>
    <dgm:pt modelId="{C7838FEE-9FD0-451D-AE81-331AF5048606}" type="pres">
      <dgm:prSet presAssocID="{20E69819-49F5-4F54-8DFA-3C3A892CB54B}" presName="vert1" presStyleCnt="0"/>
      <dgm:spPr/>
    </dgm:pt>
    <dgm:pt modelId="{8B9D7C5E-C99B-4CC1-AE61-725A4539675B}" type="pres">
      <dgm:prSet presAssocID="{AE93B91A-03DE-4CA8-B118-A7A4B3661FE0}" presName="thickLine" presStyleLbl="alignNode1" presStyleIdx="3" presStyleCnt="4"/>
      <dgm:spPr/>
    </dgm:pt>
    <dgm:pt modelId="{401E57FD-1677-423A-A6ED-5D5F4E0E7440}" type="pres">
      <dgm:prSet presAssocID="{AE93B91A-03DE-4CA8-B118-A7A4B3661FE0}" presName="horz1" presStyleCnt="0"/>
      <dgm:spPr/>
    </dgm:pt>
    <dgm:pt modelId="{D7996925-09FA-4E9C-B024-A27B5A0E86CA}" type="pres">
      <dgm:prSet presAssocID="{AE93B91A-03DE-4CA8-B118-A7A4B3661FE0}" presName="tx1" presStyleLbl="revTx" presStyleIdx="3" presStyleCnt="4"/>
      <dgm:spPr/>
    </dgm:pt>
    <dgm:pt modelId="{E1B8F6B8-0FEF-4A76-93B6-BAF02600E4A8}" type="pres">
      <dgm:prSet presAssocID="{AE93B91A-03DE-4CA8-B118-A7A4B3661FE0}" presName="vert1" presStyleCnt="0"/>
      <dgm:spPr/>
    </dgm:pt>
  </dgm:ptLst>
  <dgm:cxnLst>
    <dgm:cxn modelId="{12011106-F0D7-492C-AE4E-A2DEE8346397}" type="presOf" srcId="{978CC9A6-6B45-4A7F-A725-FF64D42AA45E}" destId="{79CA4436-1A84-4740-BD1F-AF6A348184AC}" srcOrd="0" destOrd="0" presId="urn:microsoft.com/office/officeart/2008/layout/LinedList"/>
    <dgm:cxn modelId="{8F44DD2C-7373-4129-BB27-4F38ED9495C1}" type="presOf" srcId="{4DFCD3BD-4732-4B2E-B332-FA69AC388D21}" destId="{FD104F72-7B63-4016-9FA3-1E134C10ED7C}" srcOrd="0" destOrd="0" presId="urn:microsoft.com/office/officeart/2008/layout/LinedList"/>
    <dgm:cxn modelId="{0368F75C-6784-45A3-BB83-6DC194451804}" srcId="{92BBFC8B-C412-4980-BD53-FE783B444F49}" destId="{20E69819-49F5-4F54-8DFA-3C3A892CB54B}" srcOrd="2" destOrd="0" parTransId="{6D4D6D9E-6BCC-472F-A63B-AA37CC57D52A}" sibTransId="{EF1768A9-1E48-4332-882D-CC26F260294A}"/>
    <dgm:cxn modelId="{0B4B8D69-A895-4F82-97F2-AA9F3C655DF9}" type="presOf" srcId="{92BBFC8B-C412-4980-BD53-FE783B444F49}" destId="{917CA5D9-F680-439D-9031-76DD99663571}" srcOrd="0" destOrd="0" presId="urn:microsoft.com/office/officeart/2008/layout/LinedList"/>
    <dgm:cxn modelId="{1E521D4C-9100-4FCE-A395-601C5BCC9184}" srcId="{92BBFC8B-C412-4980-BD53-FE783B444F49}" destId="{AE93B91A-03DE-4CA8-B118-A7A4B3661FE0}" srcOrd="3" destOrd="0" parTransId="{601E4096-0324-4779-88A5-250D55069B02}" sibTransId="{65E1E3A4-9F78-4C78-8B44-035774C270F3}"/>
    <dgm:cxn modelId="{54DCD656-3BA8-4F64-9068-3FE5AA006606}" type="presOf" srcId="{20E69819-49F5-4F54-8DFA-3C3A892CB54B}" destId="{EA49C84B-003C-4188-B6AA-3238C2A4FA8C}" srcOrd="0" destOrd="0" presId="urn:microsoft.com/office/officeart/2008/layout/LinedList"/>
    <dgm:cxn modelId="{9F8E8A90-561D-4EEB-8B85-11EABACDE2CC}" srcId="{92BBFC8B-C412-4980-BD53-FE783B444F49}" destId="{978CC9A6-6B45-4A7F-A725-FF64D42AA45E}" srcOrd="0" destOrd="0" parTransId="{FB6D0B92-BF5A-4706-97AD-A170400A2190}" sibTransId="{175ACCB3-3860-4CE6-B0DB-5FE63B8218A1}"/>
    <dgm:cxn modelId="{429848DB-ECE8-493E-A640-A257B0EB55E9}" type="presOf" srcId="{AE93B91A-03DE-4CA8-B118-A7A4B3661FE0}" destId="{D7996925-09FA-4E9C-B024-A27B5A0E86CA}" srcOrd="0" destOrd="0" presId="urn:microsoft.com/office/officeart/2008/layout/LinedList"/>
    <dgm:cxn modelId="{E89142F4-4D2C-47EE-B48F-795350836D32}" srcId="{92BBFC8B-C412-4980-BD53-FE783B444F49}" destId="{4DFCD3BD-4732-4B2E-B332-FA69AC388D21}" srcOrd="1" destOrd="0" parTransId="{B610872A-F8A1-49DD-B344-47583CA719B8}" sibTransId="{E910AA03-AEA3-4CD1-833A-259714F9B4ED}"/>
    <dgm:cxn modelId="{9EF296A8-DE10-4DF5-87B6-FC2E46A702BB}" type="presParOf" srcId="{917CA5D9-F680-439D-9031-76DD99663571}" destId="{627FBB52-2FCF-4FD6-A424-6FE511F9F3EA}" srcOrd="0" destOrd="0" presId="urn:microsoft.com/office/officeart/2008/layout/LinedList"/>
    <dgm:cxn modelId="{7D9792A5-C20A-4278-B43C-9FACFF46D4ED}" type="presParOf" srcId="{917CA5D9-F680-439D-9031-76DD99663571}" destId="{933819B4-A9D1-4058-A878-DE5487F54550}" srcOrd="1" destOrd="0" presId="urn:microsoft.com/office/officeart/2008/layout/LinedList"/>
    <dgm:cxn modelId="{DE54E462-D69A-4706-812F-361C3E1771C6}" type="presParOf" srcId="{933819B4-A9D1-4058-A878-DE5487F54550}" destId="{79CA4436-1A84-4740-BD1F-AF6A348184AC}" srcOrd="0" destOrd="0" presId="urn:microsoft.com/office/officeart/2008/layout/LinedList"/>
    <dgm:cxn modelId="{2943543F-D984-4282-AE33-CDBA09FC3121}" type="presParOf" srcId="{933819B4-A9D1-4058-A878-DE5487F54550}" destId="{3EFC4224-2896-44AE-B0D2-8D9758003DD6}" srcOrd="1" destOrd="0" presId="urn:microsoft.com/office/officeart/2008/layout/LinedList"/>
    <dgm:cxn modelId="{70EBBCC3-D301-4805-B8AE-B533546DF9BA}" type="presParOf" srcId="{917CA5D9-F680-439D-9031-76DD99663571}" destId="{CBBF1FE7-42BB-4EC9-B37A-CE58B77D603A}" srcOrd="2" destOrd="0" presId="urn:microsoft.com/office/officeart/2008/layout/LinedList"/>
    <dgm:cxn modelId="{8A1615FA-B11F-4661-9B96-9D4B88AE688F}" type="presParOf" srcId="{917CA5D9-F680-439D-9031-76DD99663571}" destId="{A5E059B7-E2EA-482D-AA09-3E68A65D6F96}" srcOrd="3" destOrd="0" presId="urn:microsoft.com/office/officeart/2008/layout/LinedList"/>
    <dgm:cxn modelId="{AD163E56-9AA8-42D1-A668-F453E8E85B3E}" type="presParOf" srcId="{A5E059B7-E2EA-482D-AA09-3E68A65D6F96}" destId="{FD104F72-7B63-4016-9FA3-1E134C10ED7C}" srcOrd="0" destOrd="0" presId="urn:microsoft.com/office/officeart/2008/layout/LinedList"/>
    <dgm:cxn modelId="{D78E1C7A-258C-4E96-A994-0DAA7471B6D0}" type="presParOf" srcId="{A5E059B7-E2EA-482D-AA09-3E68A65D6F96}" destId="{8B384B49-49E1-4F14-BB19-0E88157A9E28}" srcOrd="1" destOrd="0" presId="urn:microsoft.com/office/officeart/2008/layout/LinedList"/>
    <dgm:cxn modelId="{12A5D88F-CE90-4329-816E-F2980A7EF86C}" type="presParOf" srcId="{917CA5D9-F680-439D-9031-76DD99663571}" destId="{4DBDD07E-B98D-4087-8A19-E628F9986DA3}" srcOrd="4" destOrd="0" presId="urn:microsoft.com/office/officeart/2008/layout/LinedList"/>
    <dgm:cxn modelId="{4E4C671A-16AF-4C57-B9F4-DF10B0025DFD}" type="presParOf" srcId="{917CA5D9-F680-439D-9031-76DD99663571}" destId="{1F3208F4-F7B9-4E3D-8E5C-B8CB05E2EEFA}" srcOrd="5" destOrd="0" presId="urn:microsoft.com/office/officeart/2008/layout/LinedList"/>
    <dgm:cxn modelId="{A208D459-76C4-4C6E-BB51-87C4A59536FD}" type="presParOf" srcId="{1F3208F4-F7B9-4E3D-8E5C-B8CB05E2EEFA}" destId="{EA49C84B-003C-4188-B6AA-3238C2A4FA8C}" srcOrd="0" destOrd="0" presId="urn:microsoft.com/office/officeart/2008/layout/LinedList"/>
    <dgm:cxn modelId="{85E277A3-A17C-4F0D-A356-DDFEE58253AD}" type="presParOf" srcId="{1F3208F4-F7B9-4E3D-8E5C-B8CB05E2EEFA}" destId="{C7838FEE-9FD0-451D-AE81-331AF5048606}" srcOrd="1" destOrd="0" presId="urn:microsoft.com/office/officeart/2008/layout/LinedList"/>
    <dgm:cxn modelId="{D6791C30-2805-49B7-B350-97A9CF1C56C9}" type="presParOf" srcId="{917CA5D9-F680-439D-9031-76DD99663571}" destId="{8B9D7C5E-C99B-4CC1-AE61-725A4539675B}" srcOrd="6" destOrd="0" presId="urn:microsoft.com/office/officeart/2008/layout/LinedList"/>
    <dgm:cxn modelId="{2B2D6B19-AECB-46A0-AC07-C937085CF896}" type="presParOf" srcId="{917CA5D9-F680-439D-9031-76DD99663571}" destId="{401E57FD-1677-423A-A6ED-5D5F4E0E7440}" srcOrd="7" destOrd="0" presId="urn:microsoft.com/office/officeart/2008/layout/LinedList"/>
    <dgm:cxn modelId="{DAD67A22-EB10-425A-A410-B55D38C61C49}" type="presParOf" srcId="{401E57FD-1677-423A-A6ED-5D5F4E0E7440}" destId="{D7996925-09FA-4E9C-B024-A27B5A0E86CA}" srcOrd="0" destOrd="0" presId="urn:microsoft.com/office/officeart/2008/layout/LinedList"/>
    <dgm:cxn modelId="{F17C6FF6-C717-4D1E-A1CA-6C930EA1A21A}" type="presParOf" srcId="{401E57FD-1677-423A-A6ED-5D5F4E0E7440}" destId="{E1B8F6B8-0FEF-4A76-93B6-BAF02600E4A8}"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F80B02-2CDF-4641-93BD-25F6F073392A}">
      <dsp:nvSpPr>
        <dsp:cNvPr id="0" name=""/>
        <dsp:cNvSpPr/>
      </dsp:nvSpPr>
      <dsp:spPr>
        <a:xfrm>
          <a:off x="1320" y="150224"/>
          <a:ext cx="4636182" cy="294397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EEDD462-4EA9-4624-87C5-00C79FF7A7F8}">
      <dsp:nvSpPr>
        <dsp:cNvPr id="0" name=""/>
        <dsp:cNvSpPr/>
      </dsp:nvSpPr>
      <dsp:spPr>
        <a:xfrm>
          <a:off x="516452" y="639599"/>
          <a:ext cx="4636182" cy="294397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A person (A) commits rape if he intentionally penetrates the vagina, anus or mouth of another person (B) with his penis and </a:t>
          </a:r>
          <a:endParaRPr lang="en-US" sz="3000" kern="1200"/>
        </a:p>
      </dsp:txBody>
      <dsp:txXfrm>
        <a:off x="602678" y="725825"/>
        <a:ext cx="4463730" cy="2771523"/>
      </dsp:txXfrm>
    </dsp:sp>
    <dsp:sp modelId="{63912C2D-EEC3-4AA6-84A9-07FD17B64496}">
      <dsp:nvSpPr>
        <dsp:cNvPr id="0" name=""/>
        <dsp:cNvSpPr/>
      </dsp:nvSpPr>
      <dsp:spPr>
        <a:xfrm>
          <a:off x="5667765" y="150224"/>
          <a:ext cx="4636182" cy="294397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FCBC834-393D-4661-922E-6723075B993E}">
      <dsp:nvSpPr>
        <dsp:cNvPr id="0" name=""/>
        <dsp:cNvSpPr/>
      </dsp:nvSpPr>
      <dsp:spPr>
        <a:xfrm>
          <a:off x="6182897" y="639599"/>
          <a:ext cx="4636182" cy="294397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‘B’ does not consent to the penetration and ‘A’ does not reasonably believe that ‘B’ consents</a:t>
          </a:r>
          <a:endParaRPr lang="en-US" sz="3000" kern="1200"/>
        </a:p>
      </dsp:txBody>
      <dsp:txXfrm>
        <a:off x="6269123" y="725825"/>
        <a:ext cx="4463730" cy="277152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348BF5-E1D7-48C1-BD84-E336E228C879}">
      <dsp:nvSpPr>
        <dsp:cNvPr id="0" name=""/>
        <dsp:cNvSpPr/>
      </dsp:nvSpPr>
      <dsp:spPr>
        <a:xfrm>
          <a:off x="0" y="698"/>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C03F764-F188-4D1A-930D-E98115CAFA36}">
      <dsp:nvSpPr>
        <dsp:cNvPr id="0" name=""/>
        <dsp:cNvSpPr/>
      </dsp:nvSpPr>
      <dsp:spPr>
        <a:xfrm>
          <a:off x="0" y="698"/>
          <a:ext cx="10515600" cy="11448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If any of the following situations apply it will be presumed that the victim did not consent to the act. The burden will shift to the defendant to produce evidence to displace the presumption that consent was not present</a:t>
          </a:r>
          <a:endParaRPr lang="en-US" sz="2300" kern="1200"/>
        </a:p>
      </dsp:txBody>
      <dsp:txXfrm>
        <a:off x="0" y="698"/>
        <a:ext cx="10515600" cy="1144892"/>
      </dsp:txXfrm>
    </dsp:sp>
    <dsp:sp modelId="{808319AD-37C1-4B55-844A-95DF6AC1544D}">
      <dsp:nvSpPr>
        <dsp:cNvPr id="0" name=""/>
        <dsp:cNvSpPr/>
      </dsp:nvSpPr>
      <dsp:spPr>
        <a:xfrm>
          <a:off x="0" y="1145591"/>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DDCF34F-0EF3-4258-83CD-881769B29BBC}">
      <dsp:nvSpPr>
        <dsp:cNvPr id="0" name=""/>
        <dsp:cNvSpPr/>
      </dsp:nvSpPr>
      <dsp:spPr>
        <a:xfrm>
          <a:off x="0" y="1145591"/>
          <a:ext cx="10515600" cy="11448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Immediately before or at the time of the act anybody was either:</a:t>
          </a:r>
          <a:endParaRPr lang="en-US" sz="2300" kern="1200"/>
        </a:p>
      </dsp:txBody>
      <dsp:txXfrm>
        <a:off x="0" y="1145591"/>
        <a:ext cx="10515600" cy="1144892"/>
      </dsp:txXfrm>
    </dsp:sp>
    <dsp:sp modelId="{114792D8-54D8-4BE2-A579-57E904A06ECF}">
      <dsp:nvSpPr>
        <dsp:cNvPr id="0" name=""/>
        <dsp:cNvSpPr/>
      </dsp:nvSpPr>
      <dsp:spPr>
        <a:xfrm>
          <a:off x="0" y="2290483"/>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02A9842-B23C-4CFA-A7C7-1C58395778D0}">
      <dsp:nvSpPr>
        <dsp:cNvPr id="0" name=""/>
        <dsp:cNvSpPr/>
      </dsp:nvSpPr>
      <dsp:spPr>
        <a:xfrm>
          <a:off x="0" y="2290483"/>
          <a:ext cx="10515600" cy="11448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1. Using violence against the complainant or was causing the complainant to fear the use of violence against them</a:t>
          </a:r>
          <a:endParaRPr lang="en-US" sz="2300" kern="1200"/>
        </a:p>
      </dsp:txBody>
      <dsp:txXfrm>
        <a:off x="0" y="2290483"/>
        <a:ext cx="10515600" cy="1144892"/>
      </dsp:txXfrm>
    </dsp:sp>
    <dsp:sp modelId="{D8724219-6A24-49F8-8165-71CCB786FDF2}">
      <dsp:nvSpPr>
        <dsp:cNvPr id="0" name=""/>
        <dsp:cNvSpPr/>
      </dsp:nvSpPr>
      <dsp:spPr>
        <a:xfrm>
          <a:off x="0" y="3435375"/>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8589627-EEB5-406D-9076-553ABE334D0E}">
      <dsp:nvSpPr>
        <dsp:cNvPr id="0" name=""/>
        <dsp:cNvSpPr/>
      </dsp:nvSpPr>
      <dsp:spPr>
        <a:xfrm>
          <a:off x="0" y="3435375"/>
          <a:ext cx="10515600" cy="11448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2. Using violence against another person or causing the complainant to fear that violence would be used against another person</a:t>
          </a:r>
          <a:endParaRPr lang="en-US" sz="2300" kern="1200"/>
        </a:p>
      </dsp:txBody>
      <dsp:txXfrm>
        <a:off x="0" y="3435375"/>
        <a:ext cx="10515600" cy="1144892"/>
      </dsp:txXfrm>
    </dsp:sp>
    <dsp:sp modelId="{8B7324E2-027A-46D6-9F0D-DD55C27ED35D}">
      <dsp:nvSpPr>
        <dsp:cNvPr id="0" name=""/>
        <dsp:cNvSpPr/>
      </dsp:nvSpPr>
      <dsp:spPr>
        <a:xfrm>
          <a:off x="0" y="4580267"/>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51A8A7C-9A45-4962-BE29-E6270FD06D23}">
      <dsp:nvSpPr>
        <dsp:cNvPr id="0" name=""/>
        <dsp:cNvSpPr/>
      </dsp:nvSpPr>
      <dsp:spPr>
        <a:xfrm>
          <a:off x="0" y="4580267"/>
          <a:ext cx="10515600" cy="11448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Both: 3. The complainant was unlawfully detained &amp; the defendant was not detained at the time of the relevant act</a:t>
          </a:r>
          <a:endParaRPr lang="en-US" sz="2300" kern="1200"/>
        </a:p>
      </dsp:txBody>
      <dsp:txXfrm>
        <a:off x="0" y="4580267"/>
        <a:ext cx="10515600" cy="114489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D0261E-9F43-47F2-AD40-3CEB28A59CDC}">
      <dsp:nvSpPr>
        <dsp:cNvPr id="0" name=""/>
        <dsp:cNvSpPr/>
      </dsp:nvSpPr>
      <dsp:spPr>
        <a:xfrm>
          <a:off x="0" y="2801"/>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209E325-AD04-4FC8-87B8-92FA69E5E27C}">
      <dsp:nvSpPr>
        <dsp:cNvPr id="0" name=""/>
        <dsp:cNvSpPr/>
      </dsp:nvSpPr>
      <dsp:spPr>
        <a:xfrm>
          <a:off x="0" y="2801"/>
          <a:ext cx="10515600" cy="19108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4. At the time of the act the complainant was either: Asleep or unconscious</a:t>
          </a:r>
          <a:endParaRPr lang="en-US" sz="3200" kern="1200"/>
        </a:p>
      </dsp:txBody>
      <dsp:txXfrm>
        <a:off x="0" y="2801"/>
        <a:ext cx="10515600" cy="1910815"/>
      </dsp:txXfrm>
    </dsp:sp>
    <dsp:sp modelId="{7FD2EE38-DA91-4A91-A69E-F38FF3B5F9E3}">
      <dsp:nvSpPr>
        <dsp:cNvPr id="0" name=""/>
        <dsp:cNvSpPr/>
      </dsp:nvSpPr>
      <dsp:spPr>
        <a:xfrm>
          <a:off x="0" y="1913617"/>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28F181F-5959-481E-90EA-ED9CF064CF19}">
      <dsp:nvSpPr>
        <dsp:cNvPr id="0" name=""/>
        <dsp:cNvSpPr/>
      </dsp:nvSpPr>
      <dsp:spPr>
        <a:xfrm>
          <a:off x="0" y="1913617"/>
          <a:ext cx="10515600" cy="19108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5. Due to physical disabilities the complainant was not able to communicate their consent</a:t>
          </a:r>
          <a:endParaRPr lang="en-US" sz="3200" kern="1200"/>
        </a:p>
      </dsp:txBody>
      <dsp:txXfrm>
        <a:off x="0" y="1913617"/>
        <a:ext cx="10515600" cy="1910815"/>
      </dsp:txXfrm>
    </dsp:sp>
    <dsp:sp modelId="{D22AE59F-C58A-4E89-8F96-8342F249A600}">
      <dsp:nvSpPr>
        <dsp:cNvPr id="0" name=""/>
        <dsp:cNvSpPr/>
      </dsp:nvSpPr>
      <dsp:spPr>
        <a:xfrm>
          <a:off x="0" y="3824433"/>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C11CA6F-EE71-4A05-9ED6-65D28802BB27}">
      <dsp:nvSpPr>
        <dsp:cNvPr id="0" name=""/>
        <dsp:cNvSpPr/>
      </dsp:nvSpPr>
      <dsp:spPr>
        <a:xfrm>
          <a:off x="0" y="3824433"/>
          <a:ext cx="10515600" cy="19108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6. Any person administered or caused to be administered without the complainant’s consent a substance that would have stupefied or caused the complainant to be overpowered.</a:t>
          </a:r>
          <a:endParaRPr lang="en-US" sz="3200" kern="1200"/>
        </a:p>
      </dsp:txBody>
      <dsp:txXfrm>
        <a:off x="0" y="3824433"/>
        <a:ext cx="10515600" cy="191081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D04222-E564-4B93-B5A0-342FADA2FA1E}">
      <dsp:nvSpPr>
        <dsp:cNvPr id="0" name=""/>
        <dsp:cNvSpPr/>
      </dsp:nvSpPr>
      <dsp:spPr>
        <a:xfrm>
          <a:off x="0" y="88520"/>
          <a:ext cx="6666833" cy="171288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A person (A) commits an offence if he or she intentionally penetrates the vagina or anus of another person (B) with a part of his body or anything else &amp; the penetration is sexual,</a:t>
          </a:r>
          <a:endParaRPr lang="en-US" sz="2400" kern="1200"/>
        </a:p>
      </dsp:txBody>
      <dsp:txXfrm>
        <a:off x="83616" y="172136"/>
        <a:ext cx="6499601" cy="1545648"/>
      </dsp:txXfrm>
    </dsp:sp>
    <dsp:sp modelId="{B14BCF35-F799-45C2-8E56-A9641C08C2C8}">
      <dsp:nvSpPr>
        <dsp:cNvPr id="0" name=""/>
        <dsp:cNvSpPr/>
      </dsp:nvSpPr>
      <dsp:spPr>
        <a:xfrm>
          <a:off x="0" y="1870520"/>
          <a:ext cx="6666833" cy="1712880"/>
        </a:xfrm>
        <a:prstGeom prst="roundRect">
          <a:avLst/>
        </a:prstGeom>
        <a:gradFill rotWithShape="0">
          <a:gsLst>
            <a:gs pos="0">
              <a:schemeClr val="accent5">
                <a:hueOff val="-3379271"/>
                <a:satOff val="-8710"/>
                <a:lumOff val="-5883"/>
                <a:alphaOff val="0"/>
                <a:satMod val="103000"/>
                <a:lumMod val="102000"/>
                <a:tint val="94000"/>
              </a:schemeClr>
            </a:gs>
            <a:gs pos="50000">
              <a:schemeClr val="accent5">
                <a:hueOff val="-3379271"/>
                <a:satOff val="-8710"/>
                <a:lumOff val="-5883"/>
                <a:alphaOff val="0"/>
                <a:satMod val="110000"/>
                <a:lumMod val="100000"/>
                <a:shade val="100000"/>
              </a:schemeClr>
            </a:gs>
            <a:gs pos="100000">
              <a:schemeClr val="accent5">
                <a:hueOff val="-3379271"/>
                <a:satOff val="-8710"/>
                <a:lumOff val="-588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‘B’ does not consent to the penetration &amp;</a:t>
          </a:r>
          <a:endParaRPr lang="en-US" sz="2400" kern="1200"/>
        </a:p>
      </dsp:txBody>
      <dsp:txXfrm>
        <a:off x="83616" y="1954136"/>
        <a:ext cx="6499601" cy="1545648"/>
      </dsp:txXfrm>
    </dsp:sp>
    <dsp:sp modelId="{7AEF5263-D899-480F-977C-F7DA5AE0D8B1}">
      <dsp:nvSpPr>
        <dsp:cNvPr id="0" name=""/>
        <dsp:cNvSpPr/>
      </dsp:nvSpPr>
      <dsp:spPr>
        <a:xfrm>
          <a:off x="0" y="3652520"/>
          <a:ext cx="6666833" cy="1712880"/>
        </a:xfrm>
        <a:prstGeom prst="round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‘A’ does not reasonably believe that ‘B’ consents</a:t>
          </a:r>
          <a:endParaRPr lang="en-US" sz="2400" kern="1200"/>
        </a:p>
      </dsp:txBody>
      <dsp:txXfrm>
        <a:off x="83616" y="3736136"/>
        <a:ext cx="6499601" cy="154564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FE91FE-5535-4BD5-B549-200B4A22F4F3}">
      <dsp:nvSpPr>
        <dsp:cNvPr id="0" name=""/>
        <dsp:cNvSpPr/>
      </dsp:nvSpPr>
      <dsp:spPr>
        <a:xfrm>
          <a:off x="0" y="2663"/>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69CE10C7-8264-4063-85A0-A217FD891D32}">
      <dsp:nvSpPr>
        <dsp:cNvPr id="0" name=""/>
        <dsp:cNvSpPr/>
      </dsp:nvSpPr>
      <dsp:spPr>
        <a:xfrm>
          <a:off x="0" y="2663"/>
          <a:ext cx="6666833"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Penetration, touching or any other activity is sexual if a reasonable person would consider that:</a:t>
          </a:r>
          <a:endParaRPr lang="en-US" sz="2800" kern="1200"/>
        </a:p>
      </dsp:txBody>
      <dsp:txXfrm>
        <a:off x="0" y="2663"/>
        <a:ext cx="6666833" cy="1816197"/>
      </dsp:txXfrm>
    </dsp:sp>
    <dsp:sp modelId="{011CFB4B-FC30-4337-AAA7-246DEDAC9E32}">
      <dsp:nvSpPr>
        <dsp:cNvPr id="0" name=""/>
        <dsp:cNvSpPr/>
      </dsp:nvSpPr>
      <dsp:spPr>
        <a:xfrm>
          <a:off x="0" y="1818861"/>
          <a:ext cx="6666833" cy="0"/>
        </a:xfrm>
        <a:prstGeom prst="line">
          <a:avLst/>
        </a:prstGeom>
        <a:gradFill rotWithShape="0">
          <a:gsLst>
            <a:gs pos="0">
              <a:schemeClr val="accent2">
                <a:hueOff val="-727682"/>
                <a:satOff val="-41964"/>
                <a:lumOff val="4314"/>
                <a:alphaOff val="0"/>
                <a:satMod val="103000"/>
                <a:lumMod val="102000"/>
                <a:tint val="94000"/>
              </a:schemeClr>
            </a:gs>
            <a:gs pos="50000">
              <a:schemeClr val="accent2">
                <a:hueOff val="-727682"/>
                <a:satOff val="-41964"/>
                <a:lumOff val="4314"/>
                <a:alphaOff val="0"/>
                <a:satMod val="110000"/>
                <a:lumMod val="100000"/>
                <a:shade val="100000"/>
              </a:schemeClr>
            </a:gs>
            <a:gs pos="100000">
              <a:schemeClr val="accent2">
                <a:hueOff val="-727682"/>
                <a:satOff val="-41964"/>
                <a:lumOff val="4314"/>
                <a:alphaOff val="0"/>
                <a:lumMod val="99000"/>
                <a:satMod val="120000"/>
                <a:shade val="78000"/>
              </a:schemeClr>
            </a:gs>
          </a:gsLst>
          <a:lin ang="5400000" scaled="0"/>
        </a:gradFill>
        <a:ln w="6350" cap="flat" cmpd="sng" algn="ctr">
          <a:solidFill>
            <a:schemeClr val="accent2">
              <a:hueOff val="-727682"/>
              <a:satOff val="-41964"/>
              <a:lumOff val="4314"/>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009BD8AF-D53C-4CB1-AD9A-9DA1D40CFF73}">
      <dsp:nvSpPr>
        <dsp:cNvPr id="0" name=""/>
        <dsp:cNvSpPr/>
      </dsp:nvSpPr>
      <dsp:spPr>
        <a:xfrm>
          <a:off x="0" y="1818861"/>
          <a:ext cx="6666833"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(a) Whatever its circumstances or any person’s purpose in relation to it, it is because of its nature sexual, or</a:t>
          </a:r>
          <a:endParaRPr lang="en-US" sz="2800" kern="1200"/>
        </a:p>
      </dsp:txBody>
      <dsp:txXfrm>
        <a:off x="0" y="1818861"/>
        <a:ext cx="6666833" cy="1816197"/>
      </dsp:txXfrm>
    </dsp:sp>
    <dsp:sp modelId="{3928C57B-24D6-4B9C-85C2-04C294F0B6A0}">
      <dsp:nvSpPr>
        <dsp:cNvPr id="0" name=""/>
        <dsp:cNvSpPr/>
      </dsp:nvSpPr>
      <dsp:spPr>
        <a:xfrm>
          <a:off x="0" y="3635058"/>
          <a:ext cx="6666833" cy="0"/>
        </a:xfrm>
        <a:prstGeom prst="line">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w="6350" cap="flat" cmpd="sng" algn="ctr">
          <a:solidFill>
            <a:schemeClr val="accent2">
              <a:hueOff val="-1455363"/>
              <a:satOff val="-83928"/>
              <a:lumOff val="8628"/>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B5F2CA79-FEDE-4BD7-BC44-F24568A90B7B}">
      <dsp:nvSpPr>
        <dsp:cNvPr id="0" name=""/>
        <dsp:cNvSpPr/>
      </dsp:nvSpPr>
      <dsp:spPr>
        <a:xfrm>
          <a:off x="0" y="3635058"/>
          <a:ext cx="6666833"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(b) Because of its nature it may be sexual depending on the circumstances or the intention of any person in relation to it (or both) it is sexual </a:t>
          </a:r>
          <a:endParaRPr lang="en-US" sz="2800" kern="1200"/>
        </a:p>
      </dsp:txBody>
      <dsp:txXfrm>
        <a:off x="0" y="3635058"/>
        <a:ext cx="6666833" cy="181619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136E5C-E4DA-4B50-BB18-7896403642AE}">
      <dsp:nvSpPr>
        <dsp:cNvPr id="0" name=""/>
        <dsp:cNvSpPr/>
      </dsp:nvSpPr>
      <dsp:spPr>
        <a:xfrm>
          <a:off x="0" y="0"/>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127423ED-79B4-426C-96DF-0F03D33D9722}">
      <dsp:nvSpPr>
        <dsp:cNvPr id="0" name=""/>
        <dsp:cNvSpPr/>
      </dsp:nvSpPr>
      <dsp:spPr>
        <a:xfrm>
          <a:off x="0" y="0"/>
          <a:ext cx="6666833" cy="136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A person (A) commits an offence if they intentionally touch another person (B), </a:t>
          </a:r>
          <a:endParaRPr lang="en-US" sz="3100" kern="1200"/>
        </a:p>
      </dsp:txBody>
      <dsp:txXfrm>
        <a:off x="0" y="0"/>
        <a:ext cx="6666833" cy="1363480"/>
      </dsp:txXfrm>
    </dsp:sp>
    <dsp:sp modelId="{783FC297-8021-43AE-9CB7-9927DB217873}">
      <dsp:nvSpPr>
        <dsp:cNvPr id="0" name=""/>
        <dsp:cNvSpPr/>
      </dsp:nvSpPr>
      <dsp:spPr>
        <a:xfrm>
          <a:off x="0" y="1363480"/>
          <a:ext cx="6666833" cy="0"/>
        </a:xfrm>
        <a:prstGeom prst="line">
          <a:avLst/>
        </a:prstGeom>
        <a:gradFill rotWithShape="0">
          <a:gsLst>
            <a:gs pos="0">
              <a:schemeClr val="accent2">
                <a:hueOff val="-485121"/>
                <a:satOff val="-27976"/>
                <a:lumOff val="2876"/>
                <a:alphaOff val="0"/>
                <a:satMod val="103000"/>
                <a:lumMod val="102000"/>
                <a:tint val="94000"/>
              </a:schemeClr>
            </a:gs>
            <a:gs pos="50000">
              <a:schemeClr val="accent2">
                <a:hueOff val="-485121"/>
                <a:satOff val="-27976"/>
                <a:lumOff val="2876"/>
                <a:alphaOff val="0"/>
                <a:satMod val="110000"/>
                <a:lumMod val="100000"/>
                <a:shade val="100000"/>
              </a:schemeClr>
            </a:gs>
            <a:gs pos="100000">
              <a:schemeClr val="accent2">
                <a:hueOff val="-485121"/>
                <a:satOff val="-27976"/>
                <a:lumOff val="2876"/>
                <a:alphaOff val="0"/>
                <a:lumMod val="99000"/>
                <a:satMod val="120000"/>
                <a:shade val="78000"/>
              </a:schemeClr>
            </a:gs>
          </a:gsLst>
          <a:lin ang="5400000" scaled="0"/>
        </a:gradFill>
        <a:ln w="6350" cap="flat" cmpd="sng" algn="ctr">
          <a:solidFill>
            <a:schemeClr val="accent2">
              <a:hueOff val="-485121"/>
              <a:satOff val="-27976"/>
              <a:lumOff val="2876"/>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E1F75DA8-4A9D-4F71-9B1E-0FF9BF824F6A}">
      <dsp:nvSpPr>
        <dsp:cNvPr id="0" name=""/>
        <dsp:cNvSpPr/>
      </dsp:nvSpPr>
      <dsp:spPr>
        <a:xfrm>
          <a:off x="0" y="1363480"/>
          <a:ext cx="6666833" cy="136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The touching is sexual,</a:t>
          </a:r>
          <a:endParaRPr lang="en-US" sz="3100" kern="1200"/>
        </a:p>
      </dsp:txBody>
      <dsp:txXfrm>
        <a:off x="0" y="1363480"/>
        <a:ext cx="6666833" cy="1363480"/>
      </dsp:txXfrm>
    </dsp:sp>
    <dsp:sp modelId="{ED2058CC-4014-467A-B079-21AA50D3FD4A}">
      <dsp:nvSpPr>
        <dsp:cNvPr id="0" name=""/>
        <dsp:cNvSpPr/>
      </dsp:nvSpPr>
      <dsp:spPr>
        <a:xfrm>
          <a:off x="0" y="2726960"/>
          <a:ext cx="6666833" cy="0"/>
        </a:xfrm>
        <a:prstGeom prst="line">
          <a:avLst/>
        </a:prstGeom>
        <a:gradFill rotWithShape="0">
          <a:gsLst>
            <a:gs pos="0">
              <a:schemeClr val="accent2">
                <a:hueOff val="-970242"/>
                <a:satOff val="-55952"/>
                <a:lumOff val="5752"/>
                <a:alphaOff val="0"/>
                <a:satMod val="103000"/>
                <a:lumMod val="102000"/>
                <a:tint val="94000"/>
              </a:schemeClr>
            </a:gs>
            <a:gs pos="50000">
              <a:schemeClr val="accent2">
                <a:hueOff val="-970242"/>
                <a:satOff val="-55952"/>
                <a:lumOff val="5752"/>
                <a:alphaOff val="0"/>
                <a:satMod val="110000"/>
                <a:lumMod val="100000"/>
                <a:shade val="100000"/>
              </a:schemeClr>
            </a:gs>
            <a:gs pos="100000">
              <a:schemeClr val="accent2">
                <a:hueOff val="-970242"/>
                <a:satOff val="-55952"/>
                <a:lumOff val="5752"/>
                <a:alphaOff val="0"/>
                <a:lumMod val="99000"/>
                <a:satMod val="120000"/>
                <a:shade val="78000"/>
              </a:schemeClr>
            </a:gs>
          </a:gsLst>
          <a:lin ang="5400000" scaled="0"/>
        </a:gradFill>
        <a:ln w="6350" cap="flat" cmpd="sng" algn="ctr">
          <a:solidFill>
            <a:schemeClr val="accent2">
              <a:hueOff val="-970242"/>
              <a:satOff val="-55952"/>
              <a:lumOff val="5752"/>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69A870CA-D3BE-4740-9326-E7D0079F860F}">
      <dsp:nvSpPr>
        <dsp:cNvPr id="0" name=""/>
        <dsp:cNvSpPr/>
      </dsp:nvSpPr>
      <dsp:spPr>
        <a:xfrm>
          <a:off x="0" y="2726960"/>
          <a:ext cx="6666833" cy="136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(B) Does not consent to the touching &amp;</a:t>
          </a:r>
          <a:endParaRPr lang="en-US" sz="3100" kern="1200"/>
        </a:p>
      </dsp:txBody>
      <dsp:txXfrm>
        <a:off x="0" y="2726960"/>
        <a:ext cx="6666833" cy="1363480"/>
      </dsp:txXfrm>
    </dsp:sp>
    <dsp:sp modelId="{BF29AE6D-0C8D-4AAB-9ABA-A2A83E67FD8E}">
      <dsp:nvSpPr>
        <dsp:cNvPr id="0" name=""/>
        <dsp:cNvSpPr/>
      </dsp:nvSpPr>
      <dsp:spPr>
        <a:xfrm>
          <a:off x="0" y="4090440"/>
          <a:ext cx="6666833" cy="0"/>
        </a:xfrm>
        <a:prstGeom prst="line">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w="6350" cap="flat" cmpd="sng" algn="ctr">
          <a:solidFill>
            <a:schemeClr val="accent2">
              <a:hueOff val="-1455363"/>
              <a:satOff val="-83928"/>
              <a:lumOff val="8628"/>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F63A86CF-959D-4A9A-B1B1-70871A6416FE}">
      <dsp:nvSpPr>
        <dsp:cNvPr id="0" name=""/>
        <dsp:cNvSpPr/>
      </dsp:nvSpPr>
      <dsp:spPr>
        <a:xfrm>
          <a:off x="0" y="4090440"/>
          <a:ext cx="6666833" cy="136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dirty="0"/>
            <a:t>(A) Does not reasonable believe that (B) consents</a:t>
          </a:r>
          <a:endParaRPr lang="en-US" sz="3100" kern="1200" dirty="0"/>
        </a:p>
      </dsp:txBody>
      <dsp:txXfrm>
        <a:off x="0" y="4090440"/>
        <a:ext cx="6666833" cy="136348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7FBB52-2FCF-4FD6-A424-6FE511F9F3EA}">
      <dsp:nvSpPr>
        <dsp:cNvPr id="0" name=""/>
        <dsp:cNvSpPr/>
      </dsp:nvSpPr>
      <dsp:spPr>
        <a:xfrm>
          <a:off x="0" y="0"/>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79CA4436-1A84-4740-BD1F-AF6A348184AC}">
      <dsp:nvSpPr>
        <dsp:cNvPr id="0" name=""/>
        <dsp:cNvSpPr/>
      </dsp:nvSpPr>
      <dsp:spPr>
        <a:xfrm>
          <a:off x="0" y="0"/>
          <a:ext cx="6666833" cy="136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Touching includes touching - (a) with any part of the body, (b) with anything else, (c) through anything, and in particular includes touching amounting to penetration</a:t>
          </a:r>
          <a:endParaRPr lang="en-US" sz="1800" kern="1200"/>
        </a:p>
      </dsp:txBody>
      <dsp:txXfrm>
        <a:off x="0" y="0"/>
        <a:ext cx="6666833" cy="1363480"/>
      </dsp:txXfrm>
    </dsp:sp>
    <dsp:sp modelId="{CBBF1FE7-42BB-4EC9-B37A-CE58B77D603A}">
      <dsp:nvSpPr>
        <dsp:cNvPr id="0" name=""/>
        <dsp:cNvSpPr/>
      </dsp:nvSpPr>
      <dsp:spPr>
        <a:xfrm>
          <a:off x="0" y="1363480"/>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FD104F72-7B63-4016-9FA3-1E134C10ED7C}">
      <dsp:nvSpPr>
        <dsp:cNvPr id="0" name=""/>
        <dsp:cNvSpPr/>
      </dsp:nvSpPr>
      <dsp:spPr>
        <a:xfrm>
          <a:off x="0" y="1363480"/>
          <a:ext cx="6666833" cy="136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This could for example, where a person rubs up against someone’s private parts through the person’s clothes for sexual gratification. It can also include the touching of an individual’s clothing in circumstances where the purpose had been sexual [R v H 2005]. </a:t>
          </a:r>
          <a:endParaRPr lang="en-US" sz="1800" kern="1200"/>
        </a:p>
      </dsp:txBody>
      <dsp:txXfrm>
        <a:off x="0" y="1363480"/>
        <a:ext cx="6666833" cy="1363480"/>
      </dsp:txXfrm>
    </dsp:sp>
    <dsp:sp modelId="{4DBDD07E-B98D-4087-8A19-E628F9986DA3}">
      <dsp:nvSpPr>
        <dsp:cNvPr id="0" name=""/>
        <dsp:cNvSpPr/>
      </dsp:nvSpPr>
      <dsp:spPr>
        <a:xfrm>
          <a:off x="0" y="2726960"/>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EA49C84B-003C-4188-B6AA-3238C2A4FA8C}">
      <dsp:nvSpPr>
        <dsp:cNvPr id="0" name=""/>
        <dsp:cNvSpPr/>
      </dsp:nvSpPr>
      <dsp:spPr>
        <a:xfrm>
          <a:off x="0" y="2726960"/>
          <a:ext cx="6666833" cy="136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Whether something is ‘sexual’ is a question of fact for the jury to decide. </a:t>
          </a:r>
          <a:endParaRPr lang="en-US" sz="1800" kern="1200"/>
        </a:p>
      </dsp:txBody>
      <dsp:txXfrm>
        <a:off x="0" y="2726960"/>
        <a:ext cx="6666833" cy="1363480"/>
      </dsp:txXfrm>
    </dsp:sp>
    <dsp:sp modelId="{8B9D7C5E-C99B-4CC1-AE61-725A4539675B}">
      <dsp:nvSpPr>
        <dsp:cNvPr id="0" name=""/>
        <dsp:cNvSpPr/>
      </dsp:nvSpPr>
      <dsp:spPr>
        <a:xfrm>
          <a:off x="0" y="4090440"/>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D7996925-09FA-4E9C-B024-A27B5A0E86CA}">
      <dsp:nvSpPr>
        <dsp:cNvPr id="0" name=""/>
        <dsp:cNvSpPr/>
      </dsp:nvSpPr>
      <dsp:spPr>
        <a:xfrm>
          <a:off x="0" y="4090440"/>
          <a:ext cx="6666833" cy="136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t>For the offence of sexual touching the body part touched does not have to be either: a sexual organ or an orifice</a:t>
          </a:r>
        </a:p>
        <a:p>
          <a:pPr marL="0" lvl="0" indent="0" algn="l" defTabSz="800100">
            <a:lnSpc>
              <a:spcPct val="90000"/>
            </a:lnSpc>
            <a:spcBef>
              <a:spcPct val="0"/>
            </a:spcBef>
            <a:spcAft>
              <a:spcPct val="35000"/>
            </a:spcAft>
            <a:buNone/>
          </a:pPr>
          <a:endParaRPr lang="en-GB" sz="1800" kern="1200" dirty="0"/>
        </a:p>
        <a:p>
          <a:pPr marL="0" lvl="0" indent="0" algn="l" defTabSz="800100">
            <a:lnSpc>
              <a:spcPct val="90000"/>
            </a:lnSpc>
            <a:spcBef>
              <a:spcPct val="0"/>
            </a:spcBef>
            <a:spcAft>
              <a:spcPct val="35000"/>
            </a:spcAft>
            <a:buNone/>
          </a:pPr>
          <a:endParaRPr lang="en-US" sz="1800" kern="1200" dirty="0"/>
        </a:p>
      </dsp:txBody>
      <dsp:txXfrm>
        <a:off x="0" y="4090440"/>
        <a:ext cx="6666833" cy="1363480"/>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208242F-5EF4-4651-942B-26A80162FBAD}" type="datetimeFigureOut">
              <a:rPr lang="en-GB" smtClean="0"/>
              <a:t>07/11/2024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414EF1C-22FE-4CBD-8A63-6E7CA66F0E9F}" type="slidenum">
              <a:rPr lang="en-GB" smtClean="0"/>
              <a:t>‹#›</a:t>
            </a:fld>
            <a:endParaRPr lang="en-GB"/>
          </a:p>
        </p:txBody>
      </p:sp>
    </p:spTree>
    <p:extLst>
      <p:ext uri="{BB962C8B-B14F-4D97-AF65-F5344CB8AC3E}">
        <p14:creationId xmlns:p14="http://schemas.microsoft.com/office/powerpoint/2010/main" val="2998212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414EF1C-22FE-4CBD-8A63-6E7CA66F0E9F}" type="slidenum">
              <a:rPr lang="en-GB" smtClean="0"/>
              <a:t>2</a:t>
            </a:fld>
            <a:endParaRPr lang="en-GB"/>
          </a:p>
        </p:txBody>
      </p:sp>
    </p:spTree>
    <p:extLst>
      <p:ext uri="{BB962C8B-B14F-4D97-AF65-F5344CB8AC3E}">
        <p14:creationId xmlns:p14="http://schemas.microsoft.com/office/powerpoint/2010/main" val="31688489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Rape is a devastating crime which can have a lasting impact on victims, their families and the wider community.</a:t>
            </a:r>
          </a:p>
          <a:p>
            <a:r>
              <a:rPr lang="en-GB" dirty="0"/>
              <a:t> It is committed primarily, although not exclusively, by men against women. </a:t>
            </a:r>
          </a:p>
          <a:p>
            <a:r>
              <a:rPr lang="en-GB" dirty="0"/>
              <a:t>It occurs in all communities regardless of background and socio-economic factors.</a:t>
            </a:r>
          </a:p>
        </p:txBody>
      </p:sp>
      <p:sp>
        <p:nvSpPr>
          <p:cNvPr id="4" name="Slide Number Placeholder 3"/>
          <p:cNvSpPr>
            <a:spLocks noGrp="1"/>
          </p:cNvSpPr>
          <p:nvPr>
            <p:ph type="sldNum" sz="quarter" idx="5"/>
          </p:nvPr>
        </p:nvSpPr>
        <p:spPr/>
        <p:txBody>
          <a:bodyPr/>
          <a:lstStyle/>
          <a:p>
            <a:fld id="{E414EF1C-22FE-4CBD-8A63-6E7CA66F0E9F}" type="slidenum">
              <a:rPr lang="en-GB" smtClean="0"/>
              <a:t>4</a:t>
            </a:fld>
            <a:endParaRPr lang="en-GB"/>
          </a:p>
        </p:txBody>
      </p:sp>
    </p:spTree>
    <p:extLst>
      <p:ext uri="{BB962C8B-B14F-4D97-AF65-F5344CB8AC3E}">
        <p14:creationId xmlns:p14="http://schemas.microsoft.com/office/powerpoint/2010/main" val="34300468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414EF1C-22FE-4CBD-8A63-6E7CA66F0E9F}" type="slidenum">
              <a:rPr lang="en-GB" smtClean="0"/>
              <a:t>5</a:t>
            </a:fld>
            <a:endParaRPr lang="en-GB"/>
          </a:p>
        </p:txBody>
      </p:sp>
    </p:spTree>
    <p:extLst>
      <p:ext uri="{BB962C8B-B14F-4D97-AF65-F5344CB8AC3E}">
        <p14:creationId xmlns:p14="http://schemas.microsoft.com/office/powerpoint/2010/main" val="29430082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Whether a belief is ‘reasonable’ is to be determined having regard to all the circumstances, including any steps A has taken to ascertain whether B consents. </a:t>
            </a:r>
          </a:p>
          <a:p>
            <a:r>
              <a:rPr lang="en-GB" dirty="0"/>
              <a:t>Think about what steps the perpetrator has taken to ascertain if the victim consents or not. </a:t>
            </a:r>
          </a:p>
          <a:p>
            <a:endParaRPr lang="en-GB" dirty="0"/>
          </a:p>
          <a:p>
            <a:r>
              <a:rPr lang="en-GB" dirty="0"/>
              <a:t>It is worth noting that a woman who encourages or assists a man to penetrate another person with his penis, not reasonably believing the other person is consenting, may be convicted of aiding and abetting rape.</a:t>
            </a:r>
          </a:p>
        </p:txBody>
      </p:sp>
      <p:sp>
        <p:nvSpPr>
          <p:cNvPr id="4" name="Slide Number Placeholder 3"/>
          <p:cNvSpPr>
            <a:spLocks noGrp="1"/>
          </p:cNvSpPr>
          <p:nvPr>
            <p:ph type="sldNum" sz="quarter" idx="5"/>
          </p:nvPr>
        </p:nvSpPr>
        <p:spPr/>
        <p:txBody>
          <a:bodyPr/>
          <a:lstStyle/>
          <a:p>
            <a:fld id="{E414EF1C-22FE-4CBD-8A63-6E7CA66F0E9F}" type="slidenum">
              <a:rPr lang="en-GB" smtClean="0"/>
              <a:t>6</a:t>
            </a:fld>
            <a:endParaRPr lang="en-GB"/>
          </a:p>
        </p:txBody>
      </p:sp>
    </p:spTree>
    <p:extLst>
      <p:ext uri="{BB962C8B-B14F-4D97-AF65-F5344CB8AC3E}">
        <p14:creationId xmlns:p14="http://schemas.microsoft.com/office/powerpoint/2010/main" val="19688208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414EF1C-22FE-4CBD-8A63-6E7CA66F0E9F}" type="slidenum">
              <a:rPr lang="en-GB" smtClean="0"/>
              <a:t>8</a:t>
            </a:fld>
            <a:endParaRPr lang="en-GB"/>
          </a:p>
        </p:txBody>
      </p:sp>
    </p:spTree>
    <p:extLst>
      <p:ext uri="{BB962C8B-B14F-4D97-AF65-F5344CB8AC3E}">
        <p14:creationId xmlns:p14="http://schemas.microsoft.com/office/powerpoint/2010/main" val="33437370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definition of consent is designed to help courts to decide whether the complainant was able to, and did in fact, give his or her consent on the occasion in question.</a:t>
            </a:r>
          </a:p>
          <a:p>
            <a:r>
              <a:rPr lang="en-GB" dirty="0"/>
              <a:t> Means that the choice is not made under duress or through being put in fear of violence.</a:t>
            </a:r>
          </a:p>
          <a:p>
            <a:r>
              <a:rPr lang="en-GB" dirty="0"/>
              <a:t> Capacity to agree means the ability to decide either way, and to be able to communicate the decision. </a:t>
            </a:r>
          </a:p>
          <a:p>
            <a:r>
              <a:rPr lang="en-GB" dirty="0"/>
              <a:t>If a person is ‘unable to refuse’ through mental disorder or intoxication for example, he/she does not have the capacity to make the choice It is left undefined as to what "freedom" means so it must be a matter of fact in any case whether pressures or threats rule out an agreement.</a:t>
            </a:r>
          </a:p>
          <a:p>
            <a:endParaRPr lang="en-GB" dirty="0"/>
          </a:p>
          <a:p>
            <a:endParaRPr lang="en-GB" dirty="0"/>
          </a:p>
        </p:txBody>
      </p:sp>
      <p:sp>
        <p:nvSpPr>
          <p:cNvPr id="4" name="Slide Number Placeholder 3"/>
          <p:cNvSpPr>
            <a:spLocks noGrp="1"/>
          </p:cNvSpPr>
          <p:nvPr>
            <p:ph type="sldNum" sz="quarter" idx="5"/>
          </p:nvPr>
        </p:nvSpPr>
        <p:spPr/>
        <p:txBody>
          <a:bodyPr/>
          <a:lstStyle/>
          <a:p>
            <a:fld id="{E414EF1C-22FE-4CBD-8A63-6E7CA66F0E9F}" type="slidenum">
              <a:rPr lang="en-GB" smtClean="0"/>
              <a:t>9</a:t>
            </a:fld>
            <a:endParaRPr lang="en-GB"/>
          </a:p>
        </p:txBody>
      </p:sp>
    </p:spTree>
    <p:extLst>
      <p:ext uri="{BB962C8B-B14F-4D97-AF65-F5344CB8AC3E}">
        <p14:creationId xmlns:p14="http://schemas.microsoft.com/office/powerpoint/2010/main" val="409526533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Statutory Presumption – A presumption of a particular fact can be made without the aid of proof in some situations. The burden of proof can shift from one party to the opposing party in court trial. Two statutory presumptions exist: Evidential – can be argued by the defence Conclusive – Conclusive fact</a:t>
            </a:r>
          </a:p>
        </p:txBody>
      </p:sp>
      <p:sp>
        <p:nvSpPr>
          <p:cNvPr id="4" name="Slide Number Placeholder 3"/>
          <p:cNvSpPr>
            <a:spLocks noGrp="1"/>
          </p:cNvSpPr>
          <p:nvPr>
            <p:ph type="sldNum" sz="quarter" idx="5"/>
          </p:nvPr>
        </p:nvSpPr>
        <p:spPr/>
        <p:txBody>
          <a:bodyPr/>
          <a:lstStyle/>
          <a:p>
            <a:fld id="{E414EF1C-22FE-4CBD-8A63-6E7CA66F0E9F}" type="slidenum">
              <a:rPr lang="en-GB" smtClean="0"/>
              <a:t>10</a:t>
            </a:fld>
            <a:endParaRPr lang="en-GB"/>
          </a:p>
        </p:txBody>
      </p:sp>
    </p:spTree>
    <p:extLst>
      <p:ext uri="{BB962C8B-B14F-4D97-AF65-F5344CB8AC3E}">
        <p14:creationId xmlns:p14="http://schemas.microsoft.com/office/powerpoint/2010/main" val="8561002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Evidential Presumption If in proceedings it is proved – (1) that the defendant did the relevant act, (2) that any of the circumstances specified existed, (see next slide) and (3) that the defendant knew that those circumstances existed, the complainant is to be taken not to have consented to the relevant act. </a:t>
            </a:r>
          </a:p>
        </p:txBody>
      </p:sp>
      <p:sp>
        <p:nvSpPr>
          <p:cNvPr id="4" name="Slide Number Placeholder 3"/>
          <p:cNvSpPr>
            <a:spLocks noGrp="1"/>
          </p:cNvSpPr>
          <p:nvPr>
            <p:ph type="sldNum" sz="quarter" idx="5"/>
          </p:nvPr>
        </p:nvSpPr>
        <p:spPr/>
        <p:txBody>
          <a:bodyPr/>
          <a:lstStyle/>
          <a:p>
            <a:fld id="{E414EF1C-22FE-4CBD-8A63-6E7CA66F0E9F}" type="slidenum">
              <a:rPr lang="en-GB" smtClean="0"/>
              <a:t>11</a:t>
            </a:fld>
            <a:endParaRPr lang="en-GB"/>
          </a:p>
        </p:txBody>
      </p:sp>
    </p:spTree>
    <p:extLst>
      <p:ext uri="{BB962C8B-B14F-4D97-AF65-F5344CB8AC3E}">
        <p14:creationId xmlns:p14="http://schemas.microsoft.com/office/powerpoint/2010/main" val="63694100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Immediately before, or at the time any person was using violence or caused them to fear violence.</a:t>
            </a:r>
          </a:p>
          <a:p>
            <a:r>
              <a:rPr lang="en-GB" dirty="0"/>
              <a:t> E.g. consenting </a:t>
            </a:r>
            <a:r>
              <a:rPr lang="en-GB" dirty="0" err="1"/>
              <a:t>sado</a:t>
            </a:r>
            <a:r>
              <a:rPr lang="en-GB" dirty="0"/>
              <a:t>-masochists (sexual activity where a person likes to inflict physical or mental harm on another, pleasure from experiencing pain) may be able to rebut the presumption which otherwise arises. - Immediately before, or at the time any person was using violence or caused him to fear violence against another person – </a:t>
            </a:r>
          </a:p>
          <a:p>
            <a:r>
              <a:rPr lang="en-GB" dirty="0"/>
              <a:t>The complainant was unlawfully detained, asleep or unconscious - The complainant was unable was unable to communicate because of a physical disability –</a:t>
            </a:r>
          </a:p>
          <a:p>
            <a:r>
              <a:rPr lang="en-GB" dirty="0"/>
              <a:t> The person gave something to the complainant causing them to be stupefied or overpowered This includes alcohol and any drugs such as Rohypnol and GBH.</a:t>
            </a:r>
          </a:p>
          <a:p>
            <a:r>
              <a:rPr lang="en-GB" dirty="0"/>
              <a:t> However if the victim's consumption is purely voluntary and fully informed the presumption does not apply. In cases of complainants who have become voluntarily intoxicated through drink or drugs, the question of their consent will fall to be decided under the general provisions of capacity and free choice.</a:t>
            </a:r>
          </a:p>
          <a:p>
            <a:endParaRPr lang="en-GB" dirty="0"/>
          </a:p>
          <a:p>
            <a:endParaRPr lang="en-GB" dirty="0"/>
          </a:p>
          <a:p>
            <a:r>
              <a:rPr lang="en-GB" dirty="0"/>
              <a:t> These can be rebutted by the defence. In order for the defence to rebut this presumption, the defendant will need first of all to satisfy the judge from evidence that there is a definite issue about consent that he/she wants to put to the jury. If the judge is persuaded that there is an accountable issue, then it is for the defence to produce that evidence from the defendant, witness or the victim under cross examination. If the judge does not conclude that there is sufficient evidence from the defence, then the jury will be directed to find that the victim did not consent and that the defendant could not have reasonably believed otherwise. </a:t>
            </a:r>
          </a:p>
        </p:txBody>
      </p:sp>
      <p:sp>
        <p:nvSpPr>
          <p:cNvPr id="4" name="Slide Number Placeholder 3"/>
          <p:cNvSpPr>
            <a:spLocks noGrp="1"/>
          </p:cNvSpPr>
          <p:nvPr>
            <p:ph type="sldNum" sz="quarter" idx="5"/>
          </p:nvPr>
        </p:nvSpPr>
        <p:spPr/>
        <p:txBody>
          <a:bodyPr/>
          <a:lstStyle/>
          <a:p>
            <a:fld id="{E414EF1C-22FE-4CBD-8A63-6E7CA66F0E9F}" type="slidenum">
              <a:rPr lang="en-GB" smtClean="0"/>
              <a:t>12</a:t>
            </a:fld>
            <a:endParaRPr lang="en-GB"/>
          </a:p>
        </p:txBody>
      </p:sp>
    </p:spTree>
    <p:extLst>
      <p:ext uri="{BB962C8B-B14F-4D97-AF65-F5344CB8AC3E}">
        <p14:creationId xmlns:p14="http://schemas.microsoft.com/office/powerpoint/2010/main" val="98079697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any of the following situations apply: It will be presumed that the victim did not consent to the act. …and the burden will shift to the defendant to produce evidence to displace the presumption that consent was not present. Situation 1 Immediately before or at the time of the act anybody was either: Using violence against the complainant or Was causing the complainant to fear the use of violence against them. </a:t>
            </a:r>
          </a:p>
          <a:p>
            <a:endParaRPr lang="en-GB" dirty="0"/>
          </a:p>
          <a:p>
            <a:r>
              <a:rPr lang="en-GB" dirty="0"/>
              <a:t>This relates to any person, therefore a second person within the room could be either: </a:t>
            </a:r>
          </a:p>
          <a:p>
            <a:r>
              <a:rPr lang="en-GB" dirty="0"/>
              <a:t>Using violence against the complainant or causing the complainant to fear the use of violence against them. </a:t>
            </a:r>
          </a:p>
          <a:p>
            <a:r>
              <a:rPr lang="en-GB" dirty="0"/>
              <a:t>A victim who has been held at knife point. Situation 2 Immediately before or at the time of the act anybody was either</a:t>
            </a:r>
          </a:p>
        </p:txBody>
      </p:sp>
      <p:sp>
        <p:nvSpPr>
          <p:cNvPr id="4" name="Slide Number Placeholder 3"/>
          <p:cNvSpPr>
            <a:spLocks noGrp="1"/>
          </p:cNvSpPr>
          <p:nvPr>
            <p:ph type="sldNum" sz="quarter" idx="5"/>
          </p:nvPr>
        </p:nvSpPr>
        <p:spPr/>
        <p:txBody>
          <a:bodyPr/>
          <a:lstStyle/>
          <a:p>
            <a:fld id="{E414EF1C-22FE-4CBD-8A63-6E7CA66F0E9F}" type="slidenum">
              <a:rPr lang="en-GB" smtClean="0"/>
              <a:t>13</a:t>
            </a:fld>
            <a:endParaRPr lang="en-GB"/>
          </a:p>
        </p:txBody>
      </p:sp>
    </p:spTree>
    <p:extLst>
      <p:ext uri="{BB962C8B-B14F-4D97-AF65-F5344CB8AC3E}">
        <p14:creationId xmlns:p14="http://schemas.microsoft.com/office/powerpoint/2010/main" val="159843739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Situation 4 At the time of the act the complainant was either: Asleep or Unconscious If a person consented to intercourse prior to falling asleep and intercourse takes place after they have fallen asleep…consent will be presumed to be absent. Situation</a:t>
            </a:r>
          </a:p>
          <a:p>
            <a:endParaRPr lang="en-GB" dirty="0"/>
          </a:p>
          <a:p>
            <a:r>
              <a:rPr lang="en-GB" dirty="0"/>
              <a:t> 5 Due to physical disabilities the complainant was not able to communicate their consent </a:t>
            </a:r>
          </a:p>
          <a:p>
            <a:r>
              <a:rPr lang="en-GB" dirty="0"/>
              <a:t>Consent does not have to be oral. Written notes; physical gestures, sign language etc. will all suffice. </a:t>
            </a:r>
            <a:r>
              <a:rPr lang="en-GB" dirty="0" err="1"/>
              <a:t>Eg.</a:t>
            </a:r>
            <a:r>
              <a:rPr lang="en-GB" dirty="0"/>
              <a:t> A resident in sheltered home who has difficulties in communicating due to a stroke. They may not be able to communicate their consent to the defendant. Situation </a:t>
            </a:r>
          </a:p>
          <a:p>
            <a:endParaRPr lang="en-GB" dirty="0"/>
          </a:p>
          <a:p>
            <a:r>
              <a:rPr lang="en-GB" dirty="0"/>
              <a:t>6 Any person administered or caused to be administered without the complainant’s consent a substance that would have stupefied or caused the complaint to be overpowered. Administration of alcohol or drugs relates to any person, it need not be the person who penetrates the victim.</a:t>
            </a:r>
          </a:p>
          <a:p>
            <a:endParaRPr lang="en-GB" dirty="0"/>
          </a:p>
          <a:p>
            <a:r>
              <a:rPr lang="en-GB" dirty="0"/>
              <a:t>The administration of the substance must be without the victim’s consent. So what about the victim who drinks copious amounts of alcohol– are they stupefied? YES But have they consented? YES – they have consumed the alcohol on their own volition Therefore this situation is one where the evidential presumption would not be made out. However – what Important Investigative Questions do we need to be asking the victim? What was being drunk? Did anyone buy you drinks? Did they consent to double vodkas being added to their pint? Etc.</a:t>
            </a:r>
          </a:p>
        </p:txBody>
      </p:sp>
      <p:sp>
        <p:nvSpPr>
          <p:cNvPr id="4" name="Slide Number Placeholder 3"/>
          <p:cNvSpPr>
            <a:spLocks noGrp="1"/>
          </p:cNvSpPr>
          <p:nvPr>
            <p:ph type="sldNum" sz="quarter" idx="5"/>
          </p:nvPr>
        </p:nvSpPr>
        <p:spPr/>
        <p:txBody>
          <a:bodyPr/>
          <a:lstStyle/>
          <a:p>
            <a:fld id="{E414EF1C-22FE-4CBD-8A63-6E7CA66F0E9F}" type="slidenum">
              <a:rPr lang="en-GB" smtClean="0"/>
              <a:t>14</a:t>
            </a:fld>
            <a:endParaRPr lang="en-GB"/>
          </a:p>
        </p:txBody>
      </p:sp>
    </p:spTree>
    <p:extLst>
      <p:ext uri="{BB962C8B-B14F-4D97-AF65-F5344CB8AC3E}">
        <p14:creationId xmlns:p14="http://schemas.microsoft.com/office/powerpoint/2010/main" val="384062591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Conclusive Presumption Section 76 of the Sexual Offences Act 2003 creates 'conclusive presumptions' (which means they cannot be rebutted by the defendant) about lack of consent and the absence of belief in consent in situations where the defendant deceived the complainant into sexual activity</a:t>
            </a:r>
          </a:p>
          <a:p>
            <a:endParaRPr lang="en-GB" dirty="0"/>
          </a:p>
          <a:p>
            <a:endParaRPr lang="en-GB" dirty="0"/>
          </a:p>
        </p:txBody>
      </p:sp>
      <p:sp>
        <p:nvSpPr>
          <p:cNvPr id="4" name="Slide Number Placeholder 3"/>
          <p:cNvSpPr>
            <a:spLocks noGrp="1"/>
          </p:cNvSpPr>
          <p:nvPr>
            <p:ph type="sldNum" sz="quarter" idx="5"/>
          </p:nvPr>
        </p:nvSpPr>
        <p:spPr/>
        <p:txBody>
          <a:bodyPr/>
          <a:lstStyle/>
          <a:p>
            <a:fld id="{E414EF1C-22FE-4CBD-8A63-6E7CA66F0E9F}" type="slidenum">
              <a:rPr lang="en-GB" smtClean="0"/>
              <a:t>15</a:t>
            </a:fld>
            <a:endParaRPr lang="en-GB"/>
          </a:p>
        </p:txBody>
      </p:sp>
    </p:spTree>
    <p:extLst>
      <p:ext uri="{BB962C8B-B14F-4D97-AF65-F5344CB8AC3E}">
        <p14:creationId xmlns:p14="http://schemas.microsoft.com/office/powerpoint/2010/main" val="155472028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Complainant did not consent where it can be proved that the defendant did the act and the defendant intentionally: - </a:t>
            </a:r>
          </a:p>
          <a:p>
            <a:endParaRPr lang="en-GB" dirty="0"/>
          </a:p>
          <a:p>
            <a:r>
              <a:rPr lang="en-GB" dirty="0"/>
              <a:t>Deceived the complainant as to the nature of the act Example: the defendant intentionally tells the complainant that digital penetration of her vagina is necessary for medical reasons when in fact it is for his sexual gratification Karl Lang, 49yrs, of Newport was convicted of 12 counts of causing women to engage in sexual activity without consent over a period of 4yrs from Nov 2005 – Sept 2009.</a:t>
            </a:r>
          </a:p>
          <a:p>
            <a:endParaRPr lang="en-GB" dirty="0"/>
          </a:p>
          <a:p>
            <a:r>
              <a:rPr lang="en-GB" dirty="0"/>
              <a:t> A fraud psychic, he duped young women into stripping naked and performing sex acts in front of him claiming it would improve their chances of contacting dead relatives. He was found guilty in Newport Crown Court June 2010 &amp; sentenced to 2 yrs. - Or impersonated someone known to the complainant (But it must be of an individual known to the victim, not a film star etc) Example: a man could impersonate his twin brother in order to engage in sexual activity with a woman whom he knows would be willing to engage in sexual activity with his brother.</a:t>
            </a:r>
          </a:p>
        </p:txBody>
      </p:sp>
      <p:sp>
        <p:nvSpPr>
          <p:cNvPr id="4" name="Slide Number Placeholder 3"/>
          <p:cNvSpPr>
            <a:spLocks noGrp="1"/>
          </p:cNvSpPr>
          <p:nvPr>
            <p:ph type="sldNum" sz="quarter" idx="5"/>
          </p:nvPr>
        </p:nvSpPr>
        <p:spPr/>
        <p:txBody>
          <a:bodyPr/>
          <a:lstStyle/>
          <a:p>
            <a:fld id="{E414EF1C-22FE-4CBD-8A63-6E7CA66F0E9F}" type="slidenum">
              <a:rPr lang="en-GB" smtClean="0"/>
              <a:t>16</a:t>
            </a:fld>
            <a:endParaRPr lang="en-GB"/>
          </a:p>
        </p:txBody>
      </p:sp>
    </p:spTree>
    <p:extLst>
      <p:ext uri="{BB962C8B-B14F-4D97-AF65-F5344CB8AC3E}">
        <p14:creationId xmlns:p14="http://schemas.microsoft.com/office/powerpoint/2010/main" val="40411984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Whether the defendant’s belief in consent is reasonable is to be determined having regard to all the circumstances at the time the alleged offence took place, including any steps the defendant took to ascertain whether the other person consented to penile penetration. It will be for the jury to decide whether any of the particular attributes of the defendant, such as extreme youth or disability, are relevant to their decisions. </a:t>
            </a:r>
          </a:p>
        </p:txBody>
      </p:sp>
      <p:sp>
        <p:nvSpPr>
          <p:cNvPr id="4" name="Slide Number Placeholder 3"/>
          <p:cNvSpPr>
            <a:spLocks noGrp="1"/>
          </p:cNvSpPr>
          <p:nvPr>
            <p:ph type="sldNum" sz="quarter" idx="5"/>
          </p:nvPr>
        </p:nvSpPr>
        <p:spPr/>
        <p:txBody>
          <a:bodyPr/>
          <a:lstStyle/>
          <a:p>
            <a:fld id="{E414EF1C-22FE-4CBD-8A63-6E7CA66F0E9F}" type="slidenum">
              <a:rPr lang="en-GB" smtClean="0"/>
              <a:t>17</a:t>
            </a:fld>
            <a:endParaRPr lang="en-GB"/>
          </a:p>
        </p:txBody>
      </p:sp>
    </p:spTree>
    <p:extLst>
      <p:ext uri="{BB962C8B-B14F-4D97-AF65-F5344CB8AC3E}">
        <p14:creationId xmlns:p14="http://schemas.microsoft.com/office/powerpoint/2010/main" val="12791601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414EF1C-22FE-4CBD-8A63-6E7CA66F0E9F}" type="slidenum">
              <a:rPr lang="en-GB" smtClean="0"/>
              <a:t>18</a:t>
            </a:fld>
            <a:endParaRPr lang="en-GB"/>
          </a:p>
        </p:txBody>
      </p:sp>
    </p:spTree>
    <p:extLst>
      <p:ext uri="{BB962C8B-B14F-4D97-AF65-F5344CB8AC3E}">
        <p14:creationId xmlns:p14="http://schemas.microsoft.com/office/powerpoint/2010/main" val="139604833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Section 2 of the Sexual Offences Act 2003 covers the situation where a person intentionally (and not just recklessly) penetrates the vagina or anus of another person This offence can be committed by a male or female against a male or female. A victim can be raped via penetration of their surgically constructed vagina. </a:t>
            </a:r>
          </a:p>
          <a:p>
            <a:endParaRPr lang="en-GB" dirty="0"/>
          </a:p>
          <a:p>
            <a:r>
              <a:rPr lang="en-GB" dirty="0"/>
              <a:t>The offence is committed where the penetration is by part of the body (for example, a finger) or anything else, (for example, a bottle or vibrator); where the penetration is sexual, so that it excludes, for example, intimate searches and medical procedures; where the other person does not consent to the penetration; and where the offender does not reasonably believe that the other person consents. </a:t>
            </a:r>
          </a:p>
          <a:p>
            <a:endParaRPr lang="en-GB" dirty="0"/>
          </a:p>
          <a:p>
            <a:r>
              <a:rPr lang="en-GB" dirty="0"/>
              <a:t>It is not necessary for the victim to know, or explain what they were penetrated with. This means that the offence can be used in cases where, for example the victim is a child, or a person with a learning disability or a person was blindfolded at the time of the alleged incident, and there is insufficient evidence to justify a rape charge</a:t>
            </a:r>
          </a:p>
          <a:p>
            <a:endParaRPr lang="en-GB" dirty="0"/>
          </a:p>
          <a:p>
            <a:r>
              <a:rPr lang="en-GB" dirty="0"/>
              <a:t>Intentionally – </a:t>
            </a:r>
            <a:r>
              <a:rPr lang="en-GB" dirty="0" err="1"/>
              <a:t>Mens</a:t>
            </a:r>
            <a:r>
              <a:rPr lang="en-GB" dirty="0"/>
              <a:t> Rea (motivated solely to provide sexual pleasure and not injury) </a:t>
            </a:r>
          </a:p>
          <a:p>
            <a:endParaRPr lang="en-GB" dirty="0"/>
          </a:p>
          <a:p>
            <a:r>
              <a:rPr lang="en-GB" dirty="0"/>
              <a:t>Penetration - is a continuing act from entry to withdrawal. Part of the body - References to a part of the body include references to a part surgically constructed (in particular, through gender reassignment surgery). Vagina - includes vulva </a:t>
            </a:r>
          </a:p>
          <a:p>
            <a:endParaRPr lang="en-GB" dirty="0"/>
          </a:p>
          <a:p>
            <a:r>
              <a:rPr lang="en-GB" dirty="0"/>
              <a:t>Statuary presumptions apply, Evidential and conclusive Arrest without warrant Indictment: imprisonment for life</a:t>
            </a:r>
          </a:p>
          <a:p>
            <a:endParaRPr lang="en-GB" dirty="0"/>
          </a:p>
          <a:p>
            <a:endParaRPr lang="en-GB" dirty="0"/>
          </a:p>
        </p:txBody>
      </p:sp>
      <p:sp>
        <p:nvSpPr>
          <p:cNvPr id="4" name="Slide Number Placeholder 3"/>
          <p:cNvSpPr>
            <a:spLocks noGrp="1"/>
          </p:cNvSpPr>
          <p:nvPr>
            <p:ph type="sldNum" sz="quarter" idx="5"/>
          </p:nvPr>
        </p:nvSpPr>
        <p:spPr/>
        <p:txBody>
          <a:bodyPr/>
          <a:lstStyle/>
          <a:p>
            <a:fld id="{E414EF1C-22FE-4CBD-8A63-6E7CA66F0E9F}" type="slidenum">
              <a:rPr lang="en-GB" smtClean="0"/>
              <a:t>19</a:t>
            </a:fld>
            <a:endParaRPr lang="en-GB"/>
          </a:p>
        </p:txBody>
      </p:sp>
    </p:spTree>
    <p:extLst>
      <p:ext uri="{BB962C8B-B14F-4D97-AF65-F5344CB8AC3E}">
        <p14:creationId xmlns:p14="http://schemas.microsoft.com/office/powerpoint/2010/main" val="9772133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two alternative limbs to the definition of "sexual". Paragraph (a) covers activity that the reasonable person would always consider to be sexual because of its nature, such as sexual intercourse, oral sex, masturbation.</a:t>
            </a:r>
          </a:p>
          <a:p>
            <a:endParaRPr lang="en-GB" dirty="0"/>
          </a:p>
          <a:p>
            <a:r>
              <a:rPr lang="en-GB" dirty="0"/>
              <a:t> Paragraph (b) covers activity that the reasonable person would consider, because of its nature, may or may not be sexual depending on the circumstances or the intentions of the person carrying it out, or both: for example, digital penetration of the vagina may be sexual or may be carried out for a medical reason. </a:t>
            </a:r>
          </a:p>
          <a:p>
            <a:endParaRPr lang="en-GB" dirty="0"/>
          </a:p>
          <a:p>
            <a:r>
              <a:rPr lang="en-GB" dirty="0"/>
              <a:t>The reasonable person (Court) would need to consider the nature of the activity (it may or may not be sexual), the circumstances in which it is carried out (e.g. a doctor's surgery) and the purpose of any of the participants (if the doctor's purpose is medical, the activity will not be sexual; if the doctor's purpose is sexual, the activity also is likely to be sexual). </a:t>
            </a:r>
          </a:p>
          <a:p>
            <a:endParaRPr lang="en-GB" dirty="0"/>
          </a:p>
          <a:p>
            <a:r>
              <a:rPr lang="en-GB" dirty="0"/>
              <a:t>If, from looking at the nature of the activity, it would not appear to the reasonable person that the activity might be sexual, the activity does not meet the test in either paragraph (a) or (b), even if a particular individual may obtain sexual gratification from carrying out the activity. The effect of this is that obscure fetishes which do not seem 26 sexually relevant to a reasonable person (</a:t>
            </a:r>
            <a:r>
              <a:rPr lang="en-GB" dirty="0" err="1"/>
              <a:t>e.g</a:t>
            </a:r>
            <a:r>
              <a:rPr lang="en-GB" dirty="0"/>
              <a:t> removing a woman's shoe) do not fall within the definition of sexual activity.</a:t>
            </a:r>
          </a:p>
        </p:txBody>
      </p:sp>
      <p:sp>
        <p:nvSpPr>
          <p:cNvPr id="4" name="Slide Number Placeholder 3"/>
          <p:cNvSpPr>
            <a:spLocks noGrp="1"/>
          </p:cNvSpPr>
          <p:nvPr>
            <p:ph type="sldNum" sz="quarter" idx="5"/>
          </p:nvPr>
        </p:nvSpPr>
        <p:spPr/>
        <p:txBody>
          <a:bodyPr/>
          <a:lstStyle/>
          <a:p>
            <a:fld id="{E414EF1C-22FE-4CBD-8A63-6E7CA66F0E9F}" type="slidenum">
              <a:rPr lang="en-GB" smtClean="0"/>
              <a:t>20</a:t>
            </a:fld>
            <a:endParaRPr lang="en-GB"/>
          </a:p>
        </p:txBody>
      </p:sp>
    </p:spTree>
    <p:extLst>
      <p:ext uri="{BB962C8B-B14F-4D97-AF65-F5344CB8AC3E}">
        <p14:creationId xmlns:p14="http://schemas.microsoft.com/office/powerpoint/2010/main" val="355879007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Section 3 of the Sexual Offences Act 2003 makes it an offence for a person intentionally to touch sexually another person without that person's consent, if they do not reasonably believe the other person consents This offence can be committed by a male or female against a male or female.</a:t>
            </a:r>
          </a:p>
          <a:p>
            <a:endParaRPr lang="en-GB" dirty="0"/>
          </a:p>
          <a:p>
            <a:endParaRPr lang="en-GB" dirty="0"/>
          </a:p>
        </p:txBody>
      </p:sp>
      <p:sp>
        <p:nvSpPr>
          <p:cNvPr id="4" name="Slide Number Placeholder 3"/>
          <p:cNvSpPr>
            <a:spLocks noGrp="1"/>
          </p:cNvSpPr>
          <p:nvPr>
            <p:ph type="sldNum" sz="quarter" idx="5"/>
          </p:nvPr>
        </p:nvSpPr>
        <p:spPr/>
        <p:txBody>
          <a:bodyPr/>
          <a:lstStyle/>
          <a:p>
            <a:fld id="{E414EF1C-22FE-4CBD-8A63-6E7CA66F0E9F}" type="slidenum">
              <a:rPr lang="en-GB" smtClean="0"/>
              <a:t>21</a:t>
            </a:fld>
            <a:endParaRPr lang="en-GB"/>
          </a:p>
        </p:txBody>
      </p:sp>
    </p:spTree>
    <p:extLst>
      <p:ext uri="{BB962C8B-B14F-4D97-AF65-F5344CB8AC3E}">
        <p14:creationId xmlns:p14="http://schemas.microsoft.com/office/powerpoint/2010/main" val="424934216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Intentionally Accidental penetration or touching will not constitute an offence. Without Consent As we will discuss shortly. Sexually Touch / Penetrate Gynaecologist conducting a medical examination involving an act of penetration with a digit would be conducting the procedure for a medical purpose rather than to obtain a sexual thrill from the act.</a:t>
            </a:r>
          </a:p>
          <a:p>
            <a:endParaRPr lang="en-GB" dirty="0"/>
          </a:p>
          <a:p>
            <a:r>
              <a:rPr lang="en-GB" dirty="0"/>
              <a:t>R v H 2005 A man asked a woman “DO YOU FANCY A SHAG?” As she walked away he grabbed her by the pocket of her tracksuit bottoms. The court deemed this act of touching to be of a sexual nature.</a:t>
            </a:r>
          </a:p>
          <a:p>
            <a:endParaRPr lang="en-GB" dirty="0"/>
          </a:p>
          <a:p>
            <a:endParaRPr lang="en-GB" dirty="0"/>
          </a:p>
          <a:p>
            <a:r>
              <a:rPr lang="en-GB" dirty="0"/>
              <a:t>Reasonable Belief in Consent In determining of the reasonableness of the defendant’s belief in consent to the penetration or sexual touching, the court will have regard to all the circumstances. The question is one of FACT. Including any steps the defendant took to ascertain whether the other person consented to penetration or sexual touching. It will be for the jury to decide whether any of the particular attributes of the defendant, such as extreme youth or disability, are relevant to their decisions. </a:t>
            </a:r>
          </a:p>
          <a:p>
            <a:endParaRPr lang="en-GB" dirty="0"/>
          </a:p>
          <a:p>
            <a:r>
              <a:rPr lang="en-GB" dirty="0"/>
              <a:t>Withdrawals of Consent (sexual intercourse as a continuing act) In the event of a withdrawal of consent an offence will be committed if both: The person intentionally continues to penetrate or touch the victim and due to their 27 awareness of the withdrawal of consent they no longer have reasonable grounds to believe that they had the victim’s consent.</a:t>
            </a:r>
          </a:p>
          <a:p>
            <a:endParaRPr lang="en-GB" dirty="0"/>
          </a:p>
          <a:p>
            <a:r>
              <a:rPr lang="en-GB" dirty="0"/>
              <a:t>Arrest without warrant Either way Summary: maximum 6 months imprisonment and/or a fine Indictment: maximum 10 years imprisonment</a:t>
            </a:r>
          </a:p>
        </p:txBody>
      </p:sp>
      <p:sp>
        <p:nvSpPr>
          <p:cNvPr id="4" name="Slide Number Placeholder 3"/>
          <p:cNvSpPr>
            <a:spLocks noGrp="1"/>
          </p:cNvSpPr>
          <p:nvPr>
            <p:ph type="sldNum" sz="quarter" idx="5"/>
          </p:nvPr>
        </p:nvSpPr>
        <p:spPr/>
        <p:txBody>
          <a:bodyPr/>
          <a:lstStyle/>
          <a:p>
            <a:fld id="{E414EF1C-22FE-4CBD-8A63-6E7CA66F0E9F}" type="slidenum">
              <a:rPr lang="en-GB" smtClean="0"/>
              <a:t>22</a:t>
            </a:fld>
            <a:endParaRPr lang="en-GB"/>
          </a:p>
        </p:txBody>
      </p:sp>
    </p:spTree>
    <p:extLst>
      <p:ext uri="{BB962C8B-B14F-4D97-AF65-F5344CB8AC3E}">
        <p14:creationId xmlns:p14="http://schemas.microsoft.com/office/powerpoint/2010/main" val="406535298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Examples of Causing a Person to Engage in Sexual Activity Without Consent • </a:t>
            </a:r>
          </a:p>
          <a:p>
            <a:endParaRPr lang="en-GB" dirty="0"/>
          </a:p>
          <a:p>
            <a:r>
              <a:rPr lang="en-GB" dirty="0"/>
              <a:t>An individual may cause another person to engage in sexual activity with them, for example, a woman compels a man who does not consent to penetrate her. •</a:t>
            </a:r>
          </a:p>
          <a:p>
            <a:r>
              <a:rPr lang="en-GB" dirty="0"/>
              <a:t> An individual could force another person to carry out a sexual act on themselves, for example, where an abuser forces their victim to masturbate. •</a:t>
            </a:r>
          </a:p>
          <a:p>
            <a:r>
              <a:rPr lang="en-GB" dirty="0"/>
              <a:t> An individual forces another person to engage in sexual activity with a third party, whether that third party is a willing participant or another victim, for example, a man forces a woman to give oral sex to a fellow abuser. </a:t>
            </a:r>
          </a:p>
          <a:p>
            <a:endParaRPr lang="en-GB" dirty="0"/>
          </a:p>
          <a:p>
            <a:endParaRPr lang="en-GB" dirty="0"/>
          </a:p>
          <a:p>
            <a:r>
              <a:rPr lang="en-GB" dirty="0"/>
              <a:t>The penalties for this offence are staggered to allow for a wide variety of circumstances. Is liable, on conviction, on indictment, to imprisonment for life. Unless subsection 4 applies, a person guilty of an offence under this section is liable</a:t>
            </a:r>
          </a:p>
          <a:p>
            <a:endParaRPr lang="en-GB" dirty="0"/>
          </a:p>
          <a:p>
            <a:r>
              <a:rPr lang="en-GB" dirty="0"/>
              <a:t>(a) On summary conviction to imprisonment for a term not exceeding 6 months or to a fine not exceeding the statutory minimum or both; (b) On conviction on indictment, to imprisonment for a term not exceeding 10 years</a:t>
            </a:r>
          </a:p>
        </p:txBody>
      </p:sp>
      <p:sp>
        <p:nvSpPr>
          <p:cNvPr id="4" name="Slide Number Placeholder 3"/>
          <p:cNvSpPr>
            <a:spLocks noGrp="1"/>
          </p:cNvSpPr>
          <p:nvPr>
            <p:ph type="sldNum" sz="quarter" idx="5"/>
          </p:nvPr>
        </p:nvSpPr>
        <p:spPr/>
        <p:txBody>
          <a:bodyPr/>
          <a:lstStyle/>
          <a:p>
            <a:fld id="{E414EF1C-22FE-4CBD-8A63-6E7CA66F0E9F}" type="slidenum">
              <a:rPr lang="en-GB" smtClean="0"/>
              <a:t>23</a:t>
            </a:fld>
            <a:endParaRPr lang="en-GB"/>
          </a:p>
        </p:txBody>
      </p:sp>
    </p:spTree>
    <p:extLst>
      <p:ext uri="{BB962C8B-B14F-4D97-AF65-F5344CB8AC3E}">
        <p14:creationId xmlns:p14="http://schemas.microsoft.com/office/powerpoint/2010/main" val="67720009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was brought into combat Date Rape Drugs. The drug does not have to GHB or Rohypnol. </a:t>
            </a:r>
          </a:p>
          <a:p>
            <a:endParaRPr lang="en-GB" dirty="0"/>
          </a:p>
          <a:p>
            <a:r>
              <a:rPr lang="en-GB" dirty="0"/>
              <a:t>If a non-harmful substance is used with the mistaken belief to stupefy – offence complete. There is no need for the person to be overpowered or stupefied provided the perpetrator intended the substance administered or taken to have such an effect. </a:t>
            </a:r>
          </a:p>
        </p:txBody>
      </p:sp>
      <p:sp>
        <p:nvSpPr>
          <p:cNvPr id="4" name="Slide Number Placeholder 3"/>
          <p:cNvSpPr>
            <a:spLocks noGrp="1"/>
          </p:cNvSpPr>
          <p:nvPr>
            <p:ph type="sldNum" sz="quarter" idx="5"/>
          </p:nvPr>
        </p:nvSpPr>
        <p:spPr/>
        <p:txBody>
          <a:bodyPr/>
          <a:lstStyle/>
          <a:p>
            <a:fld id="{E414EF1C-22FE-4CBD-8A63-6E7CA66F0E9F}" type="slidenum">
              <a:rPr lang="en-GB" smtClean="0"/>
              <a:t>24</a:t>
            </a:fld>
            <a:endParaRPr lang="en-GB"/>
          </a:p>
        </p:txBody>
      </p:sp>
    </p:spTree>
    <p:extLst>
      <p:ext uri="{BB962C8B-B14F-4D97-AF65-F5344CB8AC3E}">
        <p14:creationId xmlns:p14="http://schemas.microsoft.com/office/powerpoint/2010/main" val="364421738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Preservation of Life Victims welfare and medical Needs The victim will probably be in shock Does the Victim need Medical attention? Think Forensics – clothing / DNA transfer / The victim may need the toilet / wash / eat / drink / cigarette – Think FORENSICS!!!! First Account Must be recorded verbatim – PNB – or Sexual Offences investigation Booklet Record the demeanour of the victim</a:t>
            </a:r>
          </a:p>
          <a:p>
            <a:endParaRPr lang="en-GB" dirty="0"/>
          </a:p>
          <a:p>
            <a:endParaRPr lang="en-GB" dirty="0"/>
          </a:p>
          <a:p>
            <a:r>
              <a:rPr lang="en-GB" dirty="0"/>
              <a:t> 30 Preservation of Scene Identify scene Cordon Assessing the scenes Weather conditions – cover areas Securing Evidence (incl. forensic evidence) EEK – look at these later Preserving forensic evidence Identifying Victim(s) and witnesses Evidence of First Complaint – Has Victim spoken to A. </a:t>
            </a:r>
            <a:r>
              <a:rPr lang="en-GB" dirty="0" err="1"/>
              <a:t>Nother</a:t>
            </a:r>
            <a:r>
              <a:rPr lang="en-GB" dirty="0"/>
              <a:t>? Record demeanour / verbatim (corroborates victim’s account) Identifying any witnesses – record contact details – brief account Identifying suspects Obtain details / description from victim – Extremely important – PACE CODES OF PRACTICE CODE D para</a:t>
            </a:r>
          </a:p>
          <a:p>
            <a:endParaRPr lang="en-GB" dirty="0"/>
          </a:p>
          <a:p>
            <a:r>
              <a:rPr lang="en-GB" dirty="0"/>
              <a:t> 3.1 FIRST DESCRIPTION A record shall be made of the suspect description as first given by a potential witness. This record must be made and kept in a form which enables details of that description to be accurately produced from it, in a visible and legible form. This will be disclosed to the defence!!!! Circulate details via radio Arrest if possible – Cross contamination issues!! Different Officers/ Cars to deal with each part</a:t>
            </a:r>
          </a:p>
        </p:txBody>
      </p:sp>
      <p:sp>
        <p:nvSpPr>
          <p:cNvPr id="4" name="Slide Number Placeholder 3"/>
          <p:cNvSpPr>
            <a:spLocks noGrp="1"/>
          </p:cNvSpPr>
          <p:nvPr>
            <p:ph type="sldNum" sz="quarter" idx="5"/>
          </p:nvPr>
        </p:nvSpPr>
        <p:spPr/>
        <p:txBody>
          <a:bodyPr/>
          <a:lstStyle/>
          <a:p>
            <a:fld id="{E414EF1C-22FE-4CBD-8A63-6E7CA66F0E9F}" type="slidenum">
              <a:rPr lang="en-GB" smtClean="0"/>
              <a:t>25</a:t>
            </a:fld>
            <a:endParaRPr lang="en-GB"/>
          </a:p>
        </p:txBody>
      </p:sp>
    </p:spTree>
    <p:extLst>
      <p:ext uri="{BB962C8B-B14F-4D97-AF65-F5344CB8AC3E}">
        <p14:creationId xmlns:p14="http://schemas.microsoft.com/office/powerpoint/2010/main" val="249320740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414EF1C-22FE-4CBD-8A63-6E7CA66F0E9F}" type="slidenum">
              <a:rPr lang="en-GB" smtClean="0"/>
              <a:t>27</a:t>
            </a:fld>
            <a:endParaRPr lang="en-GB"/>
          </a:p>
        </p:txBody>
      </p:sp>
    </p:spTree>
    <p:extLst>
      <p:ext uri="{BB962C8B-B14F-4D97-AF65-F5344CB8AC3E}">
        <p14:creationId xmlns:p14="http://schemas.microsoft.com/office/powerpoint/2010/main" val="404529342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Understanding of this may be of benefit to victims in ensuring they are dealt with in a way which will not increase trauma and which may assist recovery, help to gain victims confidence in the police and encourage a willingness to participate as witnesses during investigations and subsequent court cases.</a:t>
            </a:r>
          </a:p>
          <a:p>
            <a:endParaRPr lang="en-GB" dirty="0"/>
          </a:p>
          <a:p>
            <a:r>
              <a:rPr lang="en-GB" dirty="0"/>
              <a:t>Many police officers expect the average person to resist physically. However, a major study revealed that only a quarter of rape victims struggle with their attackers. </a:t>
            </a:r>
          </a:p>
          <a:p>
            <a:endParaRPr lang="en-GB" dirty="0"/>
          </a:p>
          <a:p>
            <a:r>
              <a:rPr lang="en-GB" dirty="0"/>
              <a:t>When victims realise they cannot escape even those who initially struggle cease to do so. This response can confuse everyone, even victims. This reaction is based on profound primal terror resulting in a frozen fright response. </a:t>
            </a:r>
          </a:p>
          <a:p>
            <a:endParaRPr lang="en-GB" dirty="0"/>
          </a:p>
          <a:p>
            <a:r>
              <a:rPr lang="en-GB" dirty="0"/>
              <a:t>Victims submit in order to avoid being killed, but this can be wrongly interpreted as consent. 36 Victims may subsequently suffer from feelings which are related to the fear of death, ranging from humiliation to guilt, self-blame, anger or a desire for revenge.</a:t>
            </a:r>
          </a:p>
          <a:p>
            <a:endParaRPr lang="en-GB" dirty="0"/>
          </a:p>
        </p:txBody>
      </p:sp>
      <p:sp>
        <p:nvSpPr>
          <p:cNvPr id="4" name="Slide Number Placeholder 3"/>
          <p:cNvSpPr>
            <a:spLocks noGrp="1"/>
          </p:cNvSpPr>
          <p:nvPr>
            <p:ph type="sldNum" sz="quarter" idx="5"/>
          </p:nvPr>
        </p:nvSpPr>
        <p:spPr/>
        <p:txBody>
          <a:bodyPr/>
          <a:lstStyle/>
          <a:p>
            <a:fld id="{E414EF1C-22FE-4CBD-8A63-6E7CA66F0E9F}" type="slidenum">
              <a:rPr lang="en-GB" smtClean="0"/>
              <a:t>28</a:t>
            </a:fld>
            <a:endParaRPr lang="en-GB"/>
          </a:p>
        </p:txBody>
      </p:sp>
    </p:spTree>
    <p:extLst>
      <p:ext uri="{BB962C8B-B14F-4D97-AF65-F5344CB8AC3E}">
        <p14:creationId xmlns:p14="http://schemas.microsoft.com/office/powerpoint/2010/main" val="418346511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Acute stage The acute stage occurs in the days or weeks after a rape. </a:t>
            </a:r>
          </a:p>
          <a:p>
            <a:r>
              <a:rPr lang="en-GB" dirty="0"/>
              <a:t>Durations vary as to the amount of time the victim may remain in the acute stage. </a:t>
            </a:r>
          </a:p>
          <a:p>
            <a:r>
              <a:rPr lang="en-GB" dirty="0"/>
              <a:t>The immediate symptoms may last a few days to a few weeks and may overlap with the outward adjustment stage. There is no "typical" response amongst rape victims. However, in many cases, a rape victim's acute stage can be classified as one of three responses: expressed ("He or she may appear agitated or hysterical, [and] may suffer from crying spells or anxiety attacks"); controlled ("the survivor appears to be without emotion and acts as if 'nothing happened' and 'everything is fine'"); or shock/disbelief ("the survivor reacts with a strong sense of disorientation. They may have difficulty concentrating, making decisions, or doing everyday tasks. They may also have poor recall of the assault"). 37 Not all rape survivors show their emotions outwardly. Some may appear calm and unaffected by the assault.[2] Behaviours present in the acute stage can include: Diminished alertness, numbness, dulled sensory, affective and memory functions, disorganised thought content, vomiting, nausea, paralysing anxiety, pronounced internal tremor, obsession to wash or clean themselves. Hysteria, confusion and crying. Bewilderment. Acute sensitivity to the reaction of other people. The outward adjustment stage Survivors in this stage seem to have resumed their normal lifestyle. However, they simultaneously suffer profound internal turmoil, which may manifest in a variety of ways as the survivor copes with the long-term trauma of a rape. In a 1976 paper, Burgess and Holmstrom note that all but 1 of their 92 subjects exhibited maladaptive coping mechanisms after a rape. The outward adjustment stage may last from several months to many years after a rape. Potential coping strategies during the outward adjustment phase: minimization (pretending 'everything is fine'), </a:t>
            </a:r>
            <a:r>
              <a:rPr lang="en-GB" dirty="0" err="1"/>
              <a:t>dramatisation</a:t>
            </a:r>
            <a:r>
              <a:rPr lang="en-GB" dirty="0"/>
              <a:t> (cannot stop talking about the assault), suppression (refuses to discuss the rape), explanation (analyses what happened), flight (moves to a new home or city, alters appearance) Other coping mechanisms that may appear during the outward adjustment phase include: Poor health in general, continuing anxiety, sense of helplessness, hypervigilance, inability to maintain previously close relationships, experiencing a general response of nervousness known as the "startle response,“ persistent fear and or depression at much higher rates than the general population, mood swings from relatively happy to depression or anger, extreme anger and hostility (more typical of male victims). Some survivors may even say "I HATE PEOPLE" or "I HATE THE WORLD". Sleep disturbances such as vivid dreams and recurring nightmares, insomnia, wakefulness, night terrors, flashbacks, dissociation (feeling like one is not attached to one's body), panic attacks, reliance on coping mechanisms, some of which may be beneficial (e.g., philosophy and family support), and others that may ultimately be counterproductive (e.g., self harm, drug, or alcohol abuse), lifestyle. Survivors in this stage can have their lifestyle affected in some of the following ways: Their sense of personal security or safety is damaged. They feel hesitant to enter new relationships. Questioning their sexual identity or sexual orientation (more typical of men raped by other men or women raped by other women). </a:t>
            </a:r>
          </a:p>
          <a:p>
            <a:r>
              <a:rPr lang="en-GB" dirty="0"/>
              <a:t>Sexual relationships 37 become disturbed.[18] Many survivors have reported that they were unable to reestablish normal sexual relations and often shied away from sexual contact for some time after the rape. Some report inhibited sexual response and flashbacks to the rape during intercourse. Conversely, some rape survivors become hyper-sexual or promiscuous following sexual attacks, sometimes as a way to reassert a measure of control over their sexual relations. Some rape survivors may see the world as a more threatening place to live in, so they will place restrictions on their lives, interrupting their normal activity. </a:t>
            </a:r>
          </a:p>
          <a:p>
            <a:r>
              <a:rPr lang="en-GB" dirty="0"/>
              <a:t>For example, they may discontinue previously active involvements in societies, groups or clubs, or a parent who was a survivor of rape may place restrictions on the freedom of their children.</a:t>
            </a:r>
          </a:p>
          <a:p>
            <a:endParaRPr lang="en-GB" dirty="0"/>
          </a:p>
          <a:p>
            <a:r>
              <a:rPr lang="en-GB" dirty="0"/>
              <a:t> Physiological responses Whether or not they were injured during a sexual assault, survivors exhibit higher rates of poor health in the months and years after an assault, including acute somatoform disorders (physical symptoms with no identifiable cause). Physiological reactions such as tension headaches, fatigue, general feelings of soreness or localized pain in the chest, throat, arms or legs. Specific symptoms may occur that relate to the area of the body assaulted. Survivors of oral rape may have a variety of mouth and throat complaints, while survivors of vaginal or anal rape have physical reactions related to these areas. </a:t>
            </a:r>
          </a:p>
          <a:p>
            <a:r>
              <a:rPr lang="en-GB" dirty="0"/>
              <a:t>Nature of the assault The nature of the act, the relationship with the offender, the type and amount of force used, and the circumstances of the assault all influence the impact of an assault on the victim. When the assault is committed by a stranger, fear seems to be the most difficult emotion to manage for many people. (Feelings of vulnerability arise). More commonly, assaults are committed by someone the victim knows and trusts there may be heightened feelings of self-blame and guilt.</a:t>
            </a:r>
          </a:p>
          <a:p>
            <a:endParaRPr lang="en-GB" dirty="0"/>
          </a:p>
          <a:p>
            <a:r>
              <a:rPr lang="en-GB" dirty="0"/>
              <a:t> Underground stage Victims attempt to return to their lives as if nothing happened. May block thoughts of the assault from their minds and may not want to talk about the incident or any of the related issues. (They don't want to think about it). Victims may have difficulty in concentrating and some depression. Dissociation and trying to get back to their lives before the assault. The underground stage may last for years and the victim seems as though they are "over it", despite the fact the emotional issues are not resolved. Reorganization stage May return to emotional turmoil. The return of emotional pain can frighten people in this stage. </a:t>
            </a:r>
          </a:p>
          <a:p>
            <a:endParaRPr lang="en-GB" dirty="0"/>
          </a:p>
          <a:p>
            <a:r>
              <a:rPr lang="en-GB" dirty="0"/>
              <a:t>Fears and phobias may develop. They may be related specifically to the assailant or the circumstances or the attack or they may be much more generalized. 37 Appetite disturbances such as nausea and vomiting. Rape survivors are also prone to developing anorexia nervosa and/or bulimia. Nightmares, night terrors feel like they plague the victim. Violent fantasies of revenge may also arise. Phobias A common psychological defence that is seen in rape survivors is the development of fears and phobias specific to the circumstances of the rape, for example: A fear of being in crowds. A fear of being left alone anywhere. A fear of men or women. (androphobia or gynophobia). A fear of going out at all, agoraphobia. A fear of being touched, </a:t>
            </a:r>
            <a:r>
              <a:rPr lang="en-GB" dirty="0" err="1"/>
              <a:t>hapnophobia</a:t>
            </a:r>
            <a:r>
              <a:rPr lang="en-GB" dirty="0"/>
              <a:t>. </a:t>
            </a:r>
          </a:p>
          <a:p>
            <a:r>
              <a:rPr lang="en-GB" dirty="0"/>
              <a:t>Specific fears related to certain characteristics of the assailant, e.g. side-burns, straight hair, the smell of alcohol or cigarettes, type of clothing or car. Some survivors develop very suspicious, paranoid feelings about strangers. Some feel a pervasive fear of most or all other people. The renormalisation stage In this stage, the survivor begins to recognise his or her adjustment phase. Recognising the impact of the rape for survivors who were in denial, and recognising the secondary damage of any counterproductive coping tactics (e.g., recognising that one's drug abuse began to help cope with the aftermath of a rape) is particularly important. Male victims typically do not seek psychotherapy for a long time after the sexual assault—according to Lacey and Roberts,[19] less than half of male victims sought therapy within six months and the average interval between assault and therapy was 2.5 years; King and Woollett's[20] study of over 100 male rape victims found that the mean interval between assault and therapy was 16.4 years.</a:t>
            </a:r>
          </a:p>
          <a:p>
            <a:endParaRPr lang="en-GB" dirty="0"/>
          </a:p>
          <a:p>
            <a:r>
              <a:rPr lang="en-GB" dirty="0"/>
              <a:t> During renormalisation, survivors integrate the sexual assault into their lives so that the rape is no longer the central focus of their lives; negative feelings such as guilt and shame become resolved, and survivors no longer blame themselves for the attack. The effects of rape are varied and how a victim reacts to the attack depends upon their circumstances. Each victim has their own way of coping, and there is no right way or wrong way to react to sexual violence. How a victim copes may be complicated by the reactions of their family and friends, what their preconceptions about rape were, and the treatment they receives, for example, at the police station, and later, in court. </a:t>
            </a:r>
          </a:p>
        </p:txBody>
      </p:sp>
      <p:sp>
        <p:nvSpPr>
          <p:cNvPr id="4" name="Slide Number Placeholder 3"/>
          <p:cNvSpPr>
            <a:spLocks noGrp="1"/>
          </p:cNvSpPr>
          <p:nvPr>
            <p:ph type="sldNum" sz="quarter" idx="5"/>
          </p:nvPr>
        </p:nvSpPr>
        <p:spPr/>
        <p:txBody>
          <a:bodyPr/>
          <a:lstStyle/>
          <a:p>
            <a:fld id="{E414EF1C-22FE-4CBD-8A63-6E7CA66F0E9F}" type="slidenum">
              <a:rPr lang="en-GB" smtClean="0"/>
              <a:t>30</a:t>
            </a:fld>
            <a:endParaRPr lang="en-GB"/>
          </a:p>
        </p:txBody>
      </p:sp>
    </p:spTree>
    <p:extLst>
      <p:ext uri="{BB962C8B-B14F-4D97-AF65-F5344CB8AC3E}">
        <p14:creationId xmlns:p14="http://schemas.microsoft.com/office/powerpoint/2010/main" val="266818332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 long does anonymity last? The protection applies as soon as the offence has been committed irrespective of whether or not criminal proceedings follow. </a:t>
            </a:r>
          </a:p>
          <a:p>
            <a:endParaRPr lang="en-GB" dirty="0"/>
          </a:p>
          <a:p>
            <a:r>
              <a:rPr lang="en-GB" dirty="0"/>
              <a:t>Reporting of criminal proceedings is not forbidden but the inclusion of any information which would lead to the identification of a complainant is prohibited. Under this section, anonymity lasts for a lifetime.</a:t>
            </a:r>
          </a:p>
          <a:p>
            <a:endParaRPr lang="en-GB" dirty="0"/>
          </a:p>
          <a:p>
            <a:r>
              <a:rPr lang="en-GB" dirty="0"/>
              <a:t> Summary Offence – Fine not exceeding level five. Power of arrest without warrant – constables/ other persons</a:t>
            </a:r>
          </a:p>
        </p:txBody>
      </p:sp>
      <p:sp>
        <p:nvSpPr>
          <p:cNvPr id="4" name="Slide Number Placeholder 3"/>
          <p:cNvSpPr>
            <a:spLocks noGrp="1"/>
          </p:cNvSpPr>
          <p:nvPr>
            <p:ph type="sldNum" sz="quarter" idx="5"/>
          </p:nvPr>
        </p:nvSpPr>
        <p:spPr/>
        <p:txBody>
          <a:bodyPr/>
          <a:lstStyle/>
          <a:p>
            <a:fld id="{E414EF1C-22FE-4CBD-8A63-6E7CA66F0E9F}" type="slidenum">
              <a:rPr lang="en-GB" smtClean="0"/>
              <a:t>31</a:t>
            </a:fld>
            <a:endParaRPr lang="en-GB"/>
          </a:p>
        </p:txBody>
      </p:sp>
    </p:spTree>
    <p:extLst>
      <p:ext uri="{BB962C8B-B14F-4D97-AF65-F5344CB8AC3E}">
        <p14:creationId xmlns:p14="http://schemas.microsoft.com/office/powerpoint/2010/main" val="324949047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713AEF-C96E-584D-1E92-179F86934CD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9D62D73-728B-BFB2-A750-9C3ACCD208F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1C3D674-2084-4D1A-B165-487A9027EAA0}"/>
              </a:ext>
            </a:extLst>
          </p:cNvPr>
          <p:cNvSpPr>
            <a:spLocks noGrp="1"/>
          </p:cNvSpPr>
          <p:nvPr>
            <p:ph type="dt" sz="half" idx="10"/>
          </p:nvPr>
        </p:nvSpPr>
        <p:spPr/>
        <p:txBody>
          <a:bodyPr/>
          <a:lstStyle/>
          <a:p>
            <a:fld id="{3D2566B9-3554-4DD5-9B2E-3A644EFA7170}" type="datetimeFigureOut">
              <a:rPr lang="en-GB" smtClean="0"/>
              <a:t>07/11/2024</a:t>
            </a:fld>
            <a:endParaRPr lang="en-GB"/>
          </a:p>
        </p:txBody>
      </p:sp>
      <p:sp>
        <p:nvSpPr>
          <p:cNvPr id="5" name="Footer Placeholder 4">
            <a:extLst>
              <a:ext uri="{FF2B5EF4-FFF2-40B4-BE49-F238E27FC236}">
                <a16:creationId xmlns:a16="http://schemas.microsoft.com/office/drawing/2014/main" id="{F151568C-39F3-F1FB-53A5-01EAB60C19E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3F121D1-84AF-43A5-B1F7-B72A86A56AB7}"/>
              </a:ext>
            </a:extLst>
          </p:cNvPr>
          <p:cNvSpPr>
            <a:spLocks noGrp="1"/>
          </p:cNvSpPr>
          <p:nvPr>
            <p:ph type="sldNum" sz="quarter" idx="12"/>
          </p:nvPr>
        </p:nvSpPr>
        <p:spPr/>
        <p:txBody>
          <a:bodyPr/>
          <a:lstStyle/>
          <a:p>
            <a:fld id="{24DC58EC-487E-4587-BE0B-171CAD97C1C9}" type="slidenum">
              <a:rPr lang="en-GB" smtClean="0"/>
              <a:t>‹#›</a:t>
            </a:fld>
            <a:endParaRPr lang="en-GB"/>
          </a:p>
        </p:txBody>
      </p:sp>
    </p:spTree>
    <p:extLst>
      <p:ext uri="{BB962C8B-B14F-4D97-AF65-F5344CB8AC3E}">
        <p14:creationId xmlns:p14="http://schemas.microsoft.com/office/powerpoint/2010/main" val="34178483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1963F2-E3FF-70D2-FEB9-A6D2839D64D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552329F-9851-47E7-A470-B246999DF6B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2898EFA-24F1-F660-3633-36DF7B9DAC4C}"/>
              </a:ext>
            </a:extLst>
          </p:cNvPr>
          <p:cNvSpPr>
            <a:spLocks noGrp="1"/>
          </p:cNvSpPr>
          <p:nvPr>
            <p:ph type="dt" sz="half" idx="10"/>
          </p:nvPr>
        </p:nvSpPr>
        <p:spPr/>
        <p:txBody>
          <a:bodyPr/>
          <a:lstStyle/>
          <a:p>
            <a:fld id="{3D2566B9-3554-4DD5-9B2E-3A644EFA7170}" type="datetimeFigureOut">
              <a:rPr lang="en-GB" smtClean="0"/>
              <a:t>07/11/2024</a:t>
            </a:fld>
            <a:endParaRPr lang="en-GB"/>
          </a:p>
        </p:txBody>
      </p:sp>
      <p:sp>
        <p:nvSpPr>
          <p:cNvPr id="5" name="Footer Placeholder 4">
            <a:extLst>
              <a:ext uri="{FF2B5EF4-FFF2-40B4-BE49-F238E27FC236}">
                <a16:creationId xmlns:a16="http://schemas.microsoft.com/office/drawing/2014/main" id="{DAA483D0-0B45-7E64-7EEC-E1E6B5AEA5D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115CC53-172A-A6BF-CC3F-B15EAEC6207A}"/>
              </a:ext>
            </a:extLst>
          </p:cNvPr>
          <p:cNvSpPr>
            <a:spLocks noGrp="1"/>
          </p:cNvSpPr>
          <p:nvPr>
            <p:ph type="sldNum" sz="quarter" idx="12"/>
          </p:nvPr>
        </p:nvSpPr>
        <p:spPr/>
        <p:txBody>
          <a:bodyPr/>
          <a:lstStyle/>
          <a:p>
            <a:fld id="{24DC58EC-487E-4587-BE0B-171CAD97C1C9}" type="slidenum">
              <a:rPr lang="en-GB" smtClean="0"/>
              <a:t>‹#›</a:t>
            </a:fld>
            <a:endParaRPr lang="en-GB"/>
          </a:p>
        </p:txBody>
      </p:sp>
    </p:spTree>
    <p:extLst>
      <p:ext uri="{BB962C8B-B14F-4D97-AF65-F5344CB8AC3E}">
        <p14:creationId xmlns:p14="http://schemas.microsoft.com/office/powerpoint/2010/main" val="26554961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F32E6C-C871-D60C-6C13-3D0FBB78EA3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FFC7B2D-574C-7182-F5F5-12215624834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9CD635A-FA02-88CC-B7E2-BAB388FCFB62}"/>
              </a:ext>
            </a:extLst>
          </p:cNvPr>
          <p:cNvSpPr>
            <a:spLocks noGrp="1"/>
          </p:cNvSpPr>
          <p:nvPr>
            <p:ph type="dt" sz="half" idx="10"/>
          </p:nvPr>
        </p:nvSpPr>
        <p:spPr/>
        <p:txBody>
          <a:bodyPr/>
          <a:lstStyle/>
          <a:p>
            <a:fld id="{3D2566B9-3554-4DD5-9B2E-3A644EFA7170}" type="datetimeFigureOut">
              <a:rPr lang="en-GB" smtClean="0"/>
              <a:t>07/11/2024</a:t>
            </a:fld>
            <a:endParaRPr lang="en-GB"/>
          </a:p>
        </p:txBody>
      </p:sp>
      <p:sp>
        <p:nvSpPr>
          <p:cNvPr id="5" name="Footer Placeholder 4">
            <a:extLst>
              <a:ext uri="{FF2B5EF4-FFF2-40B4-BE49-F238E27FC236}">
                <a16:creationId xmlns:a16="http://schemas.microsoft.com/office/drawing/2014/main" id="{BD455611-77AC-C238-BC0E-4016F3D2DD4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875FD65-186E-90DD-9C0F-428F7EC44E26}"/>
              </a:ext>
            </a:extLst>
          </p:cNvPr>
          <p:cNvSpPr>
            <a:spLocks noGrp="1"/>
          </p:cNvSpPr>
          <p:nvPr>
            <p:ph type="sldNum" sz="quarter" idx="12"/>
          </p:nvPr>
        </p:nvSpPr>
        <p:spPr/>
        <p:txBody>
          <a:bodyPr/>
          <a:lstStyle/>
          <a:p>
            <a:fld id="{24DC58EC-487E-4587-BE0B-171CAD97C1C9}" type="slidenum">
              <a:rPr lang="en-GB" smtClean="0"/>
              <a:t>‹#›</a:t>
            </a:fld>
            <a:endParaRPr lang="en-GB"/>
          </a:p>
        </p:txBody>
      </p:sp>
    </p:spTree>
    <p:extLst>
      <p:ext uri="{BB962C8B-B14F-4D97-AF65-F5344CB8AC3E}">
        <p14:creationId xmlns:p14="http://schemas.microsoft.com/office/powerpoint/2010/main" val="42505593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D2345B-9C7A-8298-C602-082ECCEAFF2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BB93009-1E2A-6072-0F21-83464E9BD47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514A1DE-988A-2086-A262-37603DF9CC3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67BAF4B-FA2D-000A-8C06-953AF134F25C}"/>
              </a:ext>
            </a:extLst>
          </p:cNvPr>
          <p:cNvSpPr>
            <a:spLocks noGrp="1"/>
          </p:cNvSpPr>
          <p:nvPr>
            <p:ph type="dt" sz="half" idx="10"/>
          </p:nvPr>
        </p:nvSpPr>
        <p:spPr/>
        <p:txBody>
          <a:bodyPr/>
          <a:lstStyle/>
          <a:p>
            <a:fld id="{3D2566B9-3554-4DD5-9B2E-3A644EFA7170}" type="datetimeFigureOut">
              <a:rPr lang="en-GB" smtClean="0"/>
              <a:t>07/11/2024</a:t>
            </a:fld>
            <a:endParaRPr lang="en-GB"/>
          </a:p>
        </p:txBody>
      </p:sp>
      <p:sp>
        <p:nvSpPr>
          <p:cNvPr id="6" name="Footer Placeholder 5">
            <a:extLst>
              <a:ext uri="{FF2B5EF4-FFF2-40B4-BE49-F238E27FC236}">
                <a16:creationId xmlns:a16="http://schemas.microsoft.com/office/drawing/2014/main" id="{2EB6D865-C0F1-165F-B291-FB04047D005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18FFBB2-01FB-B3EE-6152-4E0375F7B2A7}"/>
              </a:ext>
            </a:extLst>
          </p:cNvPr>
          <p:cNvSpPr>
            <a:spLocks noGrp="1"/>
          </p:cNvSpPr>
          <p:nvPr>
            <p:ph type="sldNum" sz="quarter" idx="12"/>
          </p:nvPr>
        </p:nvSpPr>
        <p:spPr/>
        <p:txBody>
          <a:bodyPr/>
          <a:lstStyle/>
          <a:p>
            <a:fld id="{24DC58EC-487E-4587-BE0B-171CAD97C1C9}" type="slidenum">
              <a:rPr lang="en-GB" smtClean="0"/>
              <a:t>‹#›</a:t>
            </a:fld>
            <a:endParaRPr lang="en-GB"/>
          </a:p>
        </p:txBody>
      </p:sp>
    </p:spTree>
    <p:extLst>
      <p:ext uri="{BB962C8B-B14F-4D97-AF65-F5344CB8AC3E}">
        <p14:creationId xmlns:p14="http://schemas.microsoft.com/office/powerpoint/2010/main" val="41518763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2CF955-51AE-BC16-82F4-17FAE0E3ACA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7DCCBFF-726E-DDE1-46B9-77E60F8172D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FD1D67B-88E7-1BB2-0828-9AA3A728FE1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2D622B7-1D60-249D-4F9E-3535D0FA718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6695415-1AC6-BC2E-8424-B636AF8C331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55DE590-D1EB-7188-5E3A-5838F2D7F8A9}"/>
              </a:ext>
            </a:extLst>
          </p:cNvPr>
          <p:cNvSpPr>
            <a:spLocks noGrp="1"/>
          </p:cNvSpPr>
          <p:nvPr>
            <p:ph type="dt" sz="half" idx="10"/>
          </p:nvPr>
        </p:nvSpPr>
        <p:spPr/>
        <p:txBody>
          <a:bodyPr/>
          <a:lstStyle/>
          <a:p>
            <a:fld id="{3D2566B9-3554-4DD5-9B2E-3A644EFA7170}" type="datetimeFigureOut">
              <a:rPr lang="en-GB" smtClean="0"/>
              <a:t>07/11/2024</a:t>
            </a:fld>
            <a:endParaRPr lang="en-GB"/>
          </a:p>
        </p:txBody>
      </p:sp>
      <p:sp>
        <p:nvSpPr>
          <p:cNvPr id="8" name="Footer Placeholder 7">
            <a:extLst>
              <a:ext uri="{FF2B5EF4-FFF2-40B4-BE49-F238E27FC236}">
                <a16:creationId xmlns:a16="http://schemas.microsoft.com/office/drawing/2014/main" id="{819BC65B-7286-43F8-0245-42404703B01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947EEE6-23EC-6BEE-23E6-BDB6ED75EF08}"/>
              </a:ext>
            </a:extLst>
          </p:cNvPr>
          <p:cNvSpPr>
            <a:spLocks noGrp="1"/>
          </p:cNvSpPr>
          <p:nvPr>
            <p:ph type="sldNum" sz="quarter" idx="12"/>
          </p:nvPr>
        </p:nvSpPr>
        <p:spPr/>
        <p:txBody>
          <a:bodyPr/>
          <a:lstStyle/>
          <a:p>
            <a:fld id="{24DC58EC-487E-4587-BE0B-171CAD97C1C9}" type="slidenum">
              <a:rPr lang="en-GB" smtClean="0"/>
              <a:t>‹#›</a:t>
            </a:fld>
            <a:endParaRPr lang="en-GB"/>
          </a:p>
        </p:txBody>
      </p:sp>
    </p:spTree>
    <p:extLst>
      <p:ext uri="{BB962C8B-B14F-4D97-AF65-F5344CB8AC3E}">
        <p14:creationId xmlns:p14="http://schemas.microsoft.com/office/powerpoint/2010/main" val="42692200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EE55A1-D165-BFB3-20F5-1773ED85198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6E3755E-57AC-C1B8-1210-14E2CA542A29}"/>
              </a:ext>
            </a:extLst>
          </p:cNvPr>
          <p:cNvSpPr>
            <a:spLocks noGrp="1"/>
          </p:cNvSpPr>
          <p:nvPr>
            <p:ph type="dt" sz="half" idx="10"/>
          </p:nvPr>
        </p:nvSpPr>
        <p:spPr/>
        <p:txBody>
          <a:bodyPr/>
          <a:lstStyle/>
          <a:p>
            <a:fld id="{3D2566B9-3554-4DD5-9B2E-3A644EFA7170}" type="datetimeFigureOut">
              <a:rPr lang="en-GB" smtClean="0"/>
              <a:t>07/11/2024</a:t>
            </a:fld>
            <a:endParaRPr lang="en-GB"/>
          </a:p>
        </p:txBody>
      </p:sp>
      <p:sp>
        <p:nvSpPr>
          <p:cNvPr id="4" name="Footer Placeholder 3">
            <a:extLst>
              <a:ext uri="{FF2B5EF4-FFF2-40B4-BE49-F238E27FC236}">
                <a16:creationId xmlns:a16="http://schemas.microsoft.com/office/drawing/2014/main" id="{81F67C3E-9F21-EA37-9E5D-4CA8B7ACA43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C299B4B-B4B5-1CF4-5C5A-409E7B6FF28F}"/>
              </a:ext>
            </a:extLst>
          </p:cNvPr>
          <p:cNvSpPr>
            <a:spLocks noGrp="1"/>
          </p:cNvSpPr>
          <p:nvPr>
            <p:ph type="sldNum" sz="quarter" idx="12"/>
          </p:nvPr>
        </p:nvSpPr>
        <p:spPr/>
        <p:txBody>
          <a:bodyPr/>
          <a:lstStyle/>
          <a:p>
            <a:fld id="{24DC58EC-487E-4587-BE0B-171CAD97C1C9}" type="slidenum">
              <a:rPr lang="en-GB" smtClean="0"/>
              <a:t>‹#›</a:t>
            </a:fld>
            <a:endParaRPr lang="en-GB"/>
          </a:p>
        </p:txBody>
      </p:sp>
    </p:spTree>
    <p:extLst>
      <p:ext uri="{BB962C8B-B14F-4D97-AF65-F5344CB8AC3E}">
        <p14:creationId xmlns:p14="http://schemas.microsoft.com/office/powerpoint/2010/main" val="29689739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113ECCA-56E9-1547-AD78-B3A0A4BB7E6E}"/>
              </a:ext>
            </a:extLst>
          </p:cNvPr>
          <p:cNvSpPr>
            <a:spLocks noGrp="1"/>
          </p:cNvSpPr>
          <p:nvPr>
            <p:ph type="dt" sz="half" idx="10"/>
          </p:nvPr>
        </p:nvSpPr>
        <p:spPr/>
        <p:txBody>
          <a:bodyPr/>
          <a:lstStyle/>
          <a:p>
            <a:fld id="{3D2566B9-3554-4DD5-9B2E-3A644EFA7170}" type="datetimeFigureOut">
              <a:rPr lang="en-GB" smtClean="0"/>
              <a:t>07/11/2024</a:t>
            </a:fld>
            <a:endParaRPr lang="en-GB"/>
          </a:p>
        </p:txBody>
      </p:sp>
      <p:sp>
        <p:nvSpPr>
          <p:cNvPr id="3" name="Footer Placeholder 2">
            <a:extLst>
              <a:ext uri="{FF2B5EF4-FFF2-40B4-BE49-F238E27FC236}">
                <a16:creationId xmlns:a16="http://schemas.microsoft.com/office/drawing/2014/main" id="{F2FB0DB4-42B8-DCB3-D0B7-9A79149099A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C7C62BF-EB70-973F-2458-C25EA66D8258}"/>
              </a:ext>
            </a:extLst>
          </p:cNvPr>
          <p:cNvSpPr>
            <a:spLocks noGrp="1"/>
          </p:cNvSpPr>
          <p:nvPr>
            <p:ph type="sldNum" sz="quarter" idx="12"/>
          </p:nvPr>
        </p:nvSpPr>
        <p:spPr/>
        <p:txBody>
          <a:bodyPr/>
          <a:lstStyle/>
          <a:p>
            <a:fld id="{24DC58EC-487E-4587-BE0B-171CAD97C1C9}" type="slidenum">
              <a:rPr lang="en-GB" smtClean="0"/>
              <a:t>‹#›</a:t>
            </a:fld>
            <a:endParaRPr lang="en-GB"/>
          </a:p>
        </p:txBody>
      </p:sp>
    </p:spTree>
    <p:extLst>
      <p:ext uri="{BB962C8B-B14F-4D97-AF65-F5344CB8AC3E}">
        <p14:creationId xmlns:p14="http://schemas.microsoft.com/office/powerpoint/2010/main" val="24896152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C10E52-B58E-82D9-931F-777604CF869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2ADC550-8457-F7F4-3764-4A1CD6BFC30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17493C5-EE6C-7E05-CC5E-1CAE032A8F7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E45F966-A953-572B-DEB0-B2272B386F49}"/>
              </a:ext>
            </a:extLst>
          </p:cNvPr>
          <p:cNvSpPr>
            <a:spLocks noGrp="1"/>
          </p:cNvSpPr>
          <p:nvPr>
            <p:ph type="dt" sz="half" idx="10"/>
          </p:nvPr>
        </p:nvSpPr>
        <p:spPr/>
        <p:txBody>
          <a:bodyPr/>
          <a:lstStyle/>
          <a:p>
            <a:fld id="{3D2566B9-3554-4DD5-9B2E-3A644EFA7170}" type="datetimeFigureOut">
              <a:rPr lang="en-GB" smtClean="0"/>
              <a:t>07/11/2024</a:t>
            </a:fld>
            <a:endParaRPr lang="en-GB"/>
          </a:p>
        </p:txBody>
      </p:sp>
      <p:sp>
        <p:nvSpPr>
          <p:cNvPr id="6" name="Footer Placeholder 5">
            <a:extLst>
              <a:ext uri="{FF2B5EF4-FFF2-40B4-BE49-F238E27FC236}">
                <a16:creationId xmlns:a16="http://schemas.microsoft.com/office/drawing/2014/main" id="{A4355AD5-63F0-4692-BBEC-D7091DAE4C2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AC60AC6-44B5-DC3F-ED0A-C01BC668C647}"/>
              </a:ext>
            </a:extLst>
          </p:cNvPr>
          <p:cNvSpPr>
            <a:spLocks noGrp="1"/>
          </p:cNvSpPr>
          <p:nvPr>
            <p:ph type="sldNum" sz="quarter" idx="12"/>
          </p:nvPr>
        </p:nvSpPr>
        <p:spPr/>
        <p:txBody>
          <a:bodyPr/>
          <a:lstStyle/>
          <a:p>
            <a:fld id="{24DC58EC-487E-4587-BE0B-171CAD97C1C9}" type="slidenum">
              <a:rPr lang="en-GB" smtClean="0"/>
              <a:t>‹#›</a:t>
            </a:fld>
            <a:endParaRPr lang="en-GB"/>
          </a:p>
        </p:txBody>
      </p:sp>
    </p:spTree>
    <p:extLst>
      <p:ext uri="{BB962C8B-B14F-4D97-AF65-F5344CB8AC3E}">
        <p14:creationId xmlns:p14="http://schemas.microsoft.com/office/powerpoint/2010/main" val="598480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2134DE-9499-1D03-FABA-2BE643523B8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B1355A5-F9E6-660F-CD31-99E23AC20D5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A7B44BA-819E-C57B-4E4A-39600D770F7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60823E8-B822-BAF5-ECF7-89A54EC7C10F}"/>
              </a:ext>
            </a:extLst>
          </p:cNvPr>
          <p:cNvSpPr>
            <a:spLocks noGrp="1"/>
          </p:cNvSpPr>
          <p:nvPr>
            <p:ph type="dt" sz="half" idx="10"/>
          </p:nvPr>
        </p:nvSpPr>
        <p:spPr/>
        <p:txBody>
          <a:bodyPr/>
          <a:lstStyle/>
          <a:p>
            <a:fld id="{3D2566B9-3554-4DD5-9B2E-3A644EFA7170}" type="datetimeFigureOut">
              <a:rPr lang="en-GB" smtClean="0"/>
              <a:t>07/11/2024</a:t>
            </a:fld>
            <a:endParaRPr lang="en-GB"/>
          </a:p>
        </p:txBody>
      </p:sp>
      <p:sp>
        <p:nvSpPr>
          <p:cNvPr id="6" name="Footer Placeholder 5">
            <a:extLst>
              <a:ext uri="{FF2B5EF4-FFF2-40B4-BE49-F238E27FC236}">
                <a16:creationId xmlns:a16="http://schemas.microsoft.com/office/drawing/2014/main" id="{51204B97-93E4-E9DE-DC74-6314A4688C8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B4251A9-C205-2F74-EDBC-41192F9756F4}"/>
              </a:ext>
            </a:extLst>
          </p:cNvPr>
          <p:cNvSpPr>
            <a:spLocks noGrp="1"/>
          </p:cNvSpPr>
          <p:nvPr>
            <p:ph type="sldNum" sz="quarter" idx="12"/>
          </p:nvPr>
        </p:nvSpPr>
        <p:spPr/>
        <p:txBody>
          <a:bodyPr/>
          <a:lstStyle/>
          <a:p>
            <a:fld id="{24DC58EC-487E-4587-BE0B-171CAD97C1C9}" type="slidenum">
              <a:rPr lang="en-GB" smtClean="0"/>
              <a:t>‹#›</a:t>
            </a:fld>
            <a:endParaRPr lang="en-GB"/>
          </a:p>
        </p:txBody>
      </p:sp>
    </p:spTree>
    <p:extLst>
      <p:ext uri="{BB962C8B-B14F-4D97-AF65-F5344CB8AC3E}">
        <p14:creationId xmlns:p14="http://schemas.microsoft.com/office/powerpoint/2010/main" val="33674870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A4C312-B5D9-C04C-52A0-850D922A33B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1E6EE11-793E-7DC1-F47B-5C0C2E1D7E1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F3FE243-31FC-7B6C-9A32-FEBDEEC250A6}"/>
              </a:ext>
            </a:extLst>
          </p:cNvPr>
          <p:cNvSpPr>
            <a:spLocks noGrp="1"/>
          </p:cNvSpPr>
          <p:nvPr>
            <p:ph type="dt" sz="half" idx="10"/>
          </p:nvPr>
        </p:nvSpPr>
        <p:spPr/>
        <p:txBody>
          <a:bodyPr/>
          <a:lstStyle/>
          <a:p>
            <a:fld id="{3D2566B9-3554-4DD5-9B2E-3A644EFA7170}" type="datetimeFigureOut">
              <a:rPr lang="en-GB" smtClean="0"/>
              <a:t>07/11/2024</a:t>
            </a:fld>
            <a:endParaRPr lang="en-GB"/>
          </a:p>
        </p:txBody>
      </p:sp>
      <p:sp>
        <p:nvSpPr>
          <p:cNvPr id="5" name="Footer Placeholder 4">
            <a:extLst>
              <a:ext uri="{FF2B5EF4-FFF2-40B4-BE49-F238E27FC236}">
                <a16:creationId xmlns:a16="http://schemas.microsoft.com/office/drawing/2014/main" id="{64439ACA-FFED-5158-435D-3E7FC112E29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FD871D0-F46E-4583-63A0-19DEC076FD9F}"/>
              </a:ext>
            </a:extLst>
          </p:cNvPr>
          <p:cNvSpPr>
            <a:spLocks noGrp="1"/>
          </p:cNvSpPr>
          <p:nvPr>
            <p:ph type="sldNum" sz="quarter" idx="12"/>
          </p:nvPr>
        </p:nvSpPr>
        <p:spPr/>
        <p:txBody>
          <a:bodyPr/>
          <a:lstStyle/>
          <a:p>
            <a:fld id="{24DC58EC-487E-4587-BE0B-171CAD97C1C9}" type="slidenum">
              <a:rPr lang="en-GB" smtClean="0"/>
              <a:t>‹#›</a:t>
            </a:fld>
            <a:endParaRPr lang="en-GB"/>
          </a:p>
        </p:txBody>
      </p:sp>
    </p:spTree>
    <p:extLst>
      <p:ext uri="{BB962C8B-B14F-4D97-AF65-F5344CB8AC3E}">
        <p14:creationId xmlns:p14="http://schemas.microsoft.com/office/powerpoint/2010/main" val="7839129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A343927-1A04-D0BE-0B6B-844EDBC84A2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65883A7-91E9-85EC-B79C-A16CBDBEFDB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5EB15B2-3611-832D-9AF8-CCBDDDB6E3F9}"/>
              </a:ext>
            </a:extLst>
          </p:cNvPr>
          <p:cNvSpPr>
            <a:spLocks noGrp="1"/>
          </p:cNvSpPr>
          <p:nvPr>
            <p:ph type="dt" sz="half" idx="10"/>
          </p:nvPr>
        </p:nvSpPr>
        <p:spPr/>
        <p:txBody>
          <a:bodyPr/>
          <a:lstStyle/>
          <a:p>
            <a:fld id="{3D2566B9-3554-4DD5-9B2E-3A644EFA7170}" type="datetimeFigureOut">
              <a:rPr lang="en-GB" smtClean="0"/>
              <a:t>07/11/2024</a:t>
            </a:fld>
            <a:endParaRPr lang="en-GB"/>
          </a:p>
        </p:txBody>
      </p:sp>
      <p:sp>
        <p:nvSpPr>
          <p:cNvPr id="5" name="Footer Placeholder 4">
            <a:extLst>
              <a:ext uri="{FF2B5EF4-FFF2-40B4-BE49-F238E27FC236}">
                <a16:creationId xmlns:a16="http://schemas.microsoft.com/office/drawing/2014/main" id="{EB36D5BC-3314-4E2B-4628-606AE3704ED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1F98C3-A667-D1B4-31B5-C4FE400A9D84}"/>
              </a:ext>
            </a:extLst>
          </p:cNvPr>
          <p:cNvSpPr>
            <a:spLocks noGrp="1"/>
          </p:cNvSpPr>
          <p:nvPr>
            <p:ph type="sldNum" sz="quarter" idx="12"/>
          </p:nvPr>
        </p:nvSpPr>
        <p:spPr/>
        <p:txBody>
          <a:bodyPr/>
          <a:lstStyle/>
          <a:p>
            <a:fld id="{24DC58EC-487E-4587-BE0B-171CAD97C1C9}" type="slidenum">
              <a:rPr lang="en-GB" smtClean="0"/>
              <a:t>‹#›</a:t>
            </a:fld>
            <a:endParaRPr lang="en-GB"/>
          </a:p>
        </p:txBody>
      </p:sp>
    </p:spTree>
    <p:extLst>
      <p:ext uri="{BB962C8B-B14F-4D97-AF65-F5344CB8AC3E}">
        <p14:creationId xmlns:p14="http://schemas.microsoft.com/office/powerpoint/2010/main" val="1080548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1D9E8D1-6BF4-4C80-AC34-1D5C0555D73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508211D-6A77-B892-3B34-13305D3EC11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4C60B9B-DC66-93EC-EF9E-3D3171C11CE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D2566B9-3554-4DD5-9B2E-3A644EFA7170}" type="datetimeFigureOut">
              <a:rPr lang="en-GB" smtClean="0"/>
              <a:t>07/11/2024</a:t>
            </a:fld>
            <a:endParaRPr lang="en-GB"/>
          </a:p>
        </p:txBody>
      </p:sp>
      <p:sp>
        <p:nvSpPr>
          <p:cNvPr id="5" name="Footer Placeholder 4">
            <a:extLst>
              <a:ext uri="{FF2B5EF4-FFF2-40B4-BE49-F238E27FC236}">
                <a16:creationId xmlns:a16="http://schemas.microsoft.com/office/drawing/2014/main" id="{AA5D29D5-6E10-9233-ECE9-C53C0114DB3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8B85B86-3752-F077-EE40-17CD4969EF5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4DC58EC-487E-4587-BE0B-171CAD97C1C9}" type="slidenum">
              <a:rPr lang="en-GB" smtClean="0"/>
              <a:t>‹#›</a:t>
            </a:fld>
            <a:endParaRPr lang="en-GB"/>
          </a:p>
        </p:txBody>
      </p:sp>
    </p:spTree>
    <p:extLst>
      <p:ext uri="{BB962C8B-B14F-4D97-AF65-F5344CB8AC3E}">
        <p14:creationId xmlns:p14="http://schemas.microsoft.com/office/powerpoint/2010/main" val="7928807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2.xml"/><Relationship Id="rId1" Type="http://schemas.openxmlformats.org/officeDocument/2006/relationships/video" Target="https://www.youtube.com/embed/pZwvrxVavnQ?feature=oembed" TargetMode="External"/><Relationship Id="rId4" Type="http://schemas.openxmlformats.org/officeDocument/2006/relationships/image" Target="../media/image12.jpeg"/></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CABCF186-97C7-7CEA-7488-DF1B9FA3917D}"/>
              </a:ext>
            </a:extLst>
          </p:cNvPr>
          <p:cNvPicPr>
            <a:picLocks noChangeAspect="1"/>
          </p:cNvPicPr>
          <p:nvPr/>
        </p:nvPicPr>
        <p:blipFill rotWithShape="1">
          <a:blip r:embed="rId2"/>
          <a:srcRect t="9091" r="22149" b="1"/>
          <a:stretch/>
        </p:blipFill>
        <p:spPr>
          <a:xfrm>
            <a:off x="3523488" y="10"/>
            <a:ext cx="8668512" cy="6857990"/>
          </a:xfrm>
          <a:prstGeom prst="rect">
            <a:avLst/>
          </a:prstGeom>
        </p:spPr>
      </p:pic>
      <p:sp>
        <p:nvSpPr>
          <p:cNvPr id="12" name="Rectangle 11">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1ABF93B-A0E1-F159-FC3A-B4A5C67CF107}"/>
              </a:ext>
            </a:extLst>
          </p:cNvPr>
          <p:cNvSpPr>
            <a:spLocks noGrp="1"/>
          </p:cNvSpPr>
          <p:nvPr>
            <p:ph type="ctrTitle"/>
          </p:nvPr>
        </p:nvSpPr>
        <p:spPr>
          <a:xfrm>
            <a:off x="477981" y="1122363"/>
            <a:ext cx="4023360" cy="3204134"/>
          </a:xfrm>
        </p:spPr>
        <p:txBody>
          <a:bodyPr anchor="b">
            <a:normAutofit/>
          </a:bodyPr>
          <a:lstStyle/>
          <a:p>
            <a:pPr algn="l"/>
            <a:r>
              <a:rPr lang="en-GB" sz="4400"/>
              <a:t>Rape, Consent Issues, Rape Trauma &amp; Assault by Penetration </a:t>
            </a:r>
          </a:p>
        </p:txBody>
      </p:sp>
      <p:sp>
        <p:nvSpPr>
          <p:cNvPr id="14" name="Rectangle 1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 name="Rectangle 15">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919413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31A1A1-9B48-E6C3-4B56-FA8EB409110F}"/>
              </a:ext>
            </a:extLst>
          </p:cNvPr>
          <p:cNvSpPr>
            <a:spLocks noGrp="1"/>
          </p:cNvSpPr>
          <p:nvPr>
            <p:ph type="title"/>
          </p:nvPr>
        </p:nvSpPr>
        <p:spPr>
          <a:xfrm>
            <a:off x="762000" y="249937"/>
            <a:ext cx="5791199" cy="761999"/>
          </a:xfrm>
        </p:spPr>
        <p:txBody>
          <a:bodyPr anchor="t">
            <a:normAutofit/>
          </a:bodyPr>
          <a:lstStyle/>
          <a:p>
            <a:r>
              <a:rPr lang="en-GB" sz="3200" dirty="0"/>
              <a:t>Health Warning</a:t>
            </a:r>
          </a:p>
        </p:txBody>
      </p:sp>
      <p:cxnSp>
        <p:nvCxnSpPr>
          <p:cNvPr id="14" name="Straight Connector 9">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8BE8150-A2DF-4FEC-01BB-DEF7509D3E11}"/>
              </a:ext>
            </a:extLst>
          </p:cNvPr>
          <p:cNvSpPr>
            <a:spLocks noGrp="1"/>
          </p:cNvSpPr>
          <p:nvPr>
            <p:ph idx="1"/>
          </p:nvPr>
        </p:nvSpPr>
        <p:spPr>
          <a:xfrm>
            <a:off x="762000" y="1011936"/>
            <a:ext cx="5791199" cy="5596128"/>
          </a:xfrm>
        </p:spPr>
        <p:txBody>
          <a:bodyPr>
            <a:noAutofit/>
          </a:bodyPr>
          <a:lstStyle/>
          <a:p>
            <a:r>
              <a:rPr lang="en-GB" sz="1800" dirty="0"/>
              <a:t>Summarise the myths and facts around the offence of rape. </a:t>
            </a:r>
          </a:p>
          <a:p>
            <a:r>
              <a:rPr lang="en-GB" sz="1800" dirty="0"/>
              <a:t> Identify the offence of Rape (S1, SOA 2003). </a:t>
            </a:r>
          </a:p>
          <a:p>
            <a:r>
              <a:rPr lang="en-GB" sz="1800" dirty="0"/>
              <a:t>Describe, ‘consent’ as defined by S74,75 and 76 of the SOA 2003. </a:t>
            </a:r>
          </a:p>
          <a:p>
            <a:r>
              <a:rPr lang="en-GB" sz="1800" dirty="0"/>
              <a:t>Identify the offence of Assault by Penetration including what constitutes, “sexual” (S2, SOA 2003). </a:t>
            </a:r>
          </a:p>
          <a:p>
            <a:r>
              <a:rPr lang="en-GB" sz="1800" dirty="0"/>
              <a:t> Identify the offence of Sexual Assault (S3, SOA 2003)</a:t>
            </a:r>
          </a:p>
          <a:p>
            <a:r>
              <a:rPr lang="en-GB" sz="1800" dirty="0"/>
              <a:t> Identify the offence of engaging in Sexual Activity without Consent (S4, 1 SOA 2003) </a:t>
            </a:r>
          </a:p>
          <a:p>
            <a:r>
              <a:rPr lang="en-GB" sz="1800" dirty="0"/>
              <a:t>State the offence of, “Administering a substance without consent” (S61 SOA 2003)</a:t>
            </a:r>
          </a:p>
          <a:p>
            <a:r>
              <a:rPr lang="en-GB" sz="1800" dirty="0"/>
              <a:t> Discuss how a victim of sexual crime may react.</a:t>
            </a:r>
          </a:p>
          <a:p>
            <a:r>
              <a:rPr lang="en-GB" sz="1800" dirty="0"/>
              <a:t> Summarise Rape Trauma Syndrome.</a:t>
            </a:r>
          </a:p>
          <a:p>
            <a:r>
              <a:rPr lang="en-GB" sz="1800" dirty="0"/>
              <a:t> Identify initial actions to be taken at the scene of sexual crime including the needs of the victim. </a:t>
            </a:r>
          </a:p>
          <a:p>
            <a:r>
              <a:rPr lang="en-GB" sz="1800" dirty="0"/>
              <a:t>State how complaints of sexual offences are protected by legislation</a:t>
            </a:r>
          </a:p>
        </p:txBody>
      </p:sp>
      <p:sp>
        <p:nvSpPr>
          <p:cNvPr id="15" name="Rectangle 11">
            <a:extLst>
              <a:ext uri="{FF2B5EF4-FFF2-40B4-BE49-F238E27FC236}">
                <a16:creationId xmlns:a16="http://schemas.microsoft.com/office/drawing/2014/main" id="{DF8BC164-E230-753F-2C7E-B4EE7BA77C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88086" y="0"/>
            <a:ext cx="4803913" cy="6858000"/>
          </a:xfrm>
          <a:prstGeom prst="rect">
            <a:avLst/>
          </a:prstGeom>
          <a:solidFill>
            <a:schemeClr val="bg1">
              <a:lumMod val="95000"/>
              <a:alpha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11691C9B-F203-3CF4-330B-F81516934CE4}"/>
              </a:ext>
            </a:extLst>
          </p:cNvPr>
          <p:cNvPicPr>
            <a:picLocks noChangeAspect="1"/>
          </p:cNvPicPr>
          <p:nvPr/>
        </p:nvPicPr>
        <p:blipFill>
          <a:blip r:embed="rId3"/>
          <a:stretch>
            <a:fillRect/>
          </a:stretch>
        </p:blipFill>
        <p:spPr>
          <a:xfrm>
            <a:off x="8144255" y="1885802"/>
            <a:ext cx="3332127" cy="3081081"/>
          </a:xfrm>
          <a:prstGeom prst="rect">
            <a:avLst/>
          </a:prstGeom>
        </p:spPr>
      </p:pic>
    </p:spTree>
    <p:extLst>
      <p:ext uri="{BB962C8B-B14F-4D97-AF65-F5344CB8AC3E}">
        <p14:creationId xmlns:p14="http://schemas.microsoft.com/office/powerpoint/2010/main" val="14744107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08046A-ABCC-197E-8D62-1C0EA2D9FC92}"/>
              </a:ext>
            </a:extLst>
          </p:cNvPr>
          <p:cNvSpPr>
            <a:spLocks noGrp="1"/>
          </p:cNvSpPr>
          <p:nvPr>
            <p:ph type="title"/>
          </p:nvPr>
        </p:nvSpPr>
        <p:spPr>
          <a:xfrm>
            <a:off x="481013" y="3752849"/>
            <a:ext cx="3290887" cy="2452687"/>
          </a:xfrm>
        </p:spPr>
        <p:txBody>
          <a:bodyPr vert="horz" lIns="91440" tIns="45720" rIns="91440" bIns="45720" rtlCol="0" anchor="ctr">
            <a:normAutofit/>
          </a:bodyPr>
          <a:lstStyle/>
          <a:p>
            <a:r>
              <a:rPr lang="en-US" sz="3600"/>
              <a:t>Sexual Offences</a:t>
            </a:r>
          </a:p>
        </p:txBody>
      </p:sp>
      <p:pic>
        <p:nvPicPr>
          <p:cNvPr id="6" name="Picture 5" descr="A hand reaching for a person&#10;&#10;Description automatically generated">
            <a:extLst>
              <a:ext uri="{FF2B5EF4-FFF2-40B4-BE49-F238E27FC236}">
                <a16:creationId xmlns:a16="http://schemas.microsoft.com/office/drawing/2014/main" id="{D12D3B8A-8515-039A-19E0-F7457AB288E0}"/>
              </a:ext>
            </a:extLst>
          </p:cNvPr>
          <p:cNvPicPr>
            <a:picLocks noChangeAspect="1"/>
          </p:cNvPicPr>
          <p:nvPr/>
        </p:nvPicPr>
        <p:blipFill rotWithShape="1">
          <a:blip r:embed="rId2"/>
          <a:srcRect t="30291" b="27730"/>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4" name="Flowchart: Alternate Process 3">
            <a:extLst>
              <a:ext uri="{FF2B5EF4-FFF2-40B4-BE49-F238E27FC236}">
                <a16:creationId xmlns:a16="http://schemas.microsoft.com/office/drawing/2014/main" id="{F7322BEF-6123-58C3-CF46-768E11303CDA}"/>
              </a:ext>
            </a:extLst>
          </p:cNvPr>
          <p:cNvSpPr/>
          <p:nvPr/>
        </p:nvSpPr>
        <p:spPr>
          <a:xfrm>
            <a:off x="4223982" y="3752850"/>
            <a:ext cx="7485413" cy="2452687"/>
          </a:xfrm>
          <a:prstGeom prst="flowChartAlternateProcess">
            <a:avLst/>
          </a:prstGeom>
        </p:spPr>
        <p:style>
          <a:lnRef idx="2">
            <a:schemeClr val="accent1">
              <a:shade val="15000"/>
            </a:schemeClr>
          </a:lnRef>
          <a:fillRef idx="1">
            <a:schemeClr val="accent1"/>
          </a:fillRef>
          <a:effectRef idx="0">
            <a:schemeClr val="accent1"/>
          </a:effectRef>
          <a:fontRef idx="minor">
            <a:schemeClr val="lt1"/>
          </a:fontRef>
        </p:style>
        <p:txBody>
          <a:bodyPr vert="horz" lIns="91440" tIns="45720" rIns="91440" bIns="45720" rtlCol="0" anchor="ctr">
            <a:normAutofit/>
          </a:bodyPr>
          <a:lstStyle/>
          <a:p>
            <a:pPr>
              <a:lnSpc>
                <a:spcPct val="90000"/>
              </a:lnSpc>
              <a:spcAft>
                <a:spcPts val="600"/>
              </a:spcAft>
            </a:pPr>
            <a:r>
              <a:rPr lang="en-US" sz="2800" dirty="0">
                <a:solidFill>
                  <a:schemeClr val="bg1"/>
                </a:solidFill>
              </a:rPr>
              <a:t>Sexual Offences do not discriminate against people with disabilities, </a:t>
            </a:r>
            <a:r>
              <a:rPr lang="en-US" sz="2800" dirty="0" err="1">
                <a:solidFill>
                  <a:schemeClr val="bg1"/>
                </a:solidFill>
              </a:rPr>
              <a:t>colour</a:t>
            </a:r>
            <a:r>
              <a:rPr lang="en-US" sz="2800" dirty="0">
                <a:solidFill>
                  <a:schemeClr val="bg1"/>
                </a:solidFill>
              </a:rPr>
              <a:t> of skin, men, women or children or religious beliefs</a:t>
            </a:r>
          </a:p>
        </p:txBody>
      </p:sp>
    </p:spTree>
    <p:extLst>
      <p:ext uri="{BB962C8B-B14F-4D97-AF65-F5344CB8AC3E}">
        <p14:creationId xmlns:p14="http://schemas.microsoft.com/office/powerpoint/2010/main" val="10434386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lose-up of a judge's head&#10;&#10;Description automatically generated">
            <a:extLst>
              <a:ext uri="{FF2B5EF4-FFF2-40B4-BE49-F238E27FC236}">
                <a16:creationId xmlns:a16="http://schemas.microsoft.com/office/drawing/2014/main" id="{EC336DAF-54A6-2310-F553-0A79D1D46E49}"/>
              </a:ext>
            </a:extLst>
          </p:cNvPr>
          <p:cNvPicPr>
            <a:picLocks noChangeAspect="1"/>
          </p:cNvPicPr>
          <p:nvPr/>
        </p:nvPicPr>
        <p:blipFill rotWithShape="1">
          <a:blip r:embed="rId3"/>
          <a:srcRect l="24805" r="12626" b="-1"/>
          <a:stretch/>
        </p:blipFill>
        <p:spPr>
          <a:xfrm>
            <a:off x="3523488" y="10"/>
            <a:ext cx="8668512" cy="6857990"/>
          </a:xfrm>
          <a:prstGeom prst="rect">
            <a:avLst/>
          </a:prstGeom>
        </p:spPr>
      </p:pic>
      <p:sp>
        <p:nvSpPr>
          <p:cNvPr id="12" name="Rectangle 11">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4AA30CD-9BEC-279F-7631-56A7EB647346}"/>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a:t>Sexual Offences</a:t>
            </a:r>
          </a:p>
        </p:txBody>
      </p:sp>
      <p:sp>
        <p:nvSpPr>
          <p:cNvPr id="3" name="Content Placeholder 2">
            <a:extLst>
              <a:ext uri="{FF2B5EF4-FFF2-40B4-BE49-F238E27FC236}">
                <a16:creationId xmlns:a16="http://schemas.microsoft.com/office/drawing/2014/main" id="{021AA9CE-C8A6-F581-F9F2-42C5C57352F1}"/>
              </a:ext>
            </a:extLst>
          </p:cNvPr>
          <p:cNvSpPr>
            <a:spLocks noGrp="1"/>
          </p:cNvSpPr>
          <p:nvPr>
            <p:ph idx="1"/>
          </p:nvPr>
        </p:nvSpPr>
        <p:spPr>
          <a:xfrm>
            <a:off x="477980" y="4872922"/>
            <a:ext cx="4023359" cy="1208141"/>
          </a:xfrm>
        </p:spPr>
        <p:txBody>
          <a:bodyPr vert="horz" lIns="91440" tIns="45720" rIns="91440" bIns="45720" rtlCol="0">
            <a:normAutofit/>
          </a:bodyPr>
          <a:lstStyle/>
          <a:p>
            <a:pPr marL="0" indent="0">
              <a:buNone/>
            </a:pPr>
            <a:r>
              <a:rPr lang="en-US" sz="2000"/>
              <a:t>Section 1 - 4 Sexual Offences Act 2003</a:t>
            </a:r>
          </a:p>
        </p:txBody>
      </p:sp>
      <p:sp>
        <p:nvSpPr>
          <p:cNvPr id="14" name="Rectangle 1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 name="Rectangle 15">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55724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4" name="Group 13">
            <a:extLst>
              <a:ext uri="{FF2B5EF4-FFF2-40B4-BE49-F238E27FC236}">
                <a16:creationId xmlns:a16="http://schemas.microsoft.com/office/drawing/2014/main" id="{05314994-6337-4875-8CF5-652CAFE834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1999" cy="4267200"/>
            <a:chOff x="7467600" y="0"/>
            <a:chExt cx="4724400" cy="6858000"/>
          </a:xfrm>
        </p:grpSpPr>
        <p:sp>
          <p:nvSpPr>
            <p:cNvPr id="15" name="Rectangle 14">
              <a:extLst>
                <a:ext uri="{FF2B5EF4-FFF2-40B4-BE49-F238E27FC236}">
                  <a16:creationId xmlns:a16="http://schemas.microsoft.com/office/drawing/2014/main" id="{B3A2D4D6-D501-439A-9FC6-397879C465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CD20BAA-1998-4EBB-AD61-13A92072E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8" name="Freeform: Shape 17">
            <a:extLst>
              <a:ext uri="{FF2B5EF4-FFF2-40B4-BE49-F238E27FC236}">
                <a16:creationId xmlns:a16="http://schemas.microsoft.com/office/drawing/2014/main" id="{7449A6C7-D15F-4AA5-BFA5-71A404B47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267200"/>
          </a:xfrm>
          <a:custGeom>
            <a:avLst/>
            <a:gdLst>
              <a:gd name="connsiteX0" fmla="*/ 2537169 w 12192000"/>
              <a:gd name="connsiteY0" fmla="*/ 4125568 h 4267200"/>
              <a:gd name="connsiteX1" fmla="*/ 3246267 w 12192000"/>
              <a:gd name="connsiteY1" fmla="*/ 4262961 h 4267200"/>
              <a:gd name="connsiteX2" fmla="*/ 3253970 w 12192000"/>
              <a:gd name="connsiteY2" fmla="*/ 4267200 h 4267200"/>
              <a:gd name="connsiteX3" fmla="*/ 3071791 w 12192000"/>
              <a:gd name="connsiteY3" fmla="*/ 4267200 h 4267200"/>
              <a:gd name="connsiteX4" fmla="*/ 2975095 w 12192000"/>
              <a:gd name="connsiteY4" fmla="*/ 4243356 h 4267200"/>
              <a:gd name="connsiteX5" fmla="*/ 2626982 w 12192000"/>
              <a:gd name="connsiteY5" fmla="*/ 4206450 h 4267200"/>
              <a:gd name="connsiteX6" fmla="*/ 2490617 w 12192000"/>
              <a:gd name="connsiteY6" fmla="*/ 4206951 h 4267200"/>
              <a:gd name="connsiteX7" fmla="*/ 2819869 w 12192000"/>
              <a:gd name="connsiteY7" fmla="*/ 4252936 h 4267200"/>
              <a:gd name="connsiteX8" fmla="*/ 2900997 w 12192000"/>
              <a:gd name="connsiteY8" fmla="*/ 4267200 h 4267200"/>
              <a:gd name="connsiteX9" fmla="*/ 2705858 w 12192000"/>
              <a:gd name="connsiteY9" fmla="*/ 4267200 h 4267200"/>
              <a:gd name="connsiteX10" fmla="*/ 2561467 w 12192000"/>
              <a:gd name="connsiteY10" fmla="*/ 4246270 h 4267200"/>
              <a:gd name="connsiteX11" fmla="*/ 2305292 w 12192000"/>
              <a:gd name="connsiteY11" fmla="*/ 4219492 h 4267200"/>
              <a:gd name="connsiteX12" fmla="*/ 2409349 w 12192000"/>
              <a:gd name="connsiteY12" fmla="*/ 4267200 h 4267200"/>
              <a:gd name="connsiteX13" fmla="*/ 2266705 w 12192000"/>
              <a:gd name="connsiteY13" fmla="*/ 4267200 h 4267200"/>
              <a:gd name="connsiteX14" fmla="*/ 2183576 w 12192000"/>
              <a:gd name="connsiteY14" fmla="*/ 4227150 h 4267200"/>
              <a:gd name="connsiteX15" fmla="*/ 2151029 w 12192000"/>
              <a:gd name="connsiteY15" fmla="*/ 4146947 h 4267200"/>
              <a:gd name="connsiteX16" fmla="*/ 2537169 w 12192000"/>
              <a:gd name="connsiteY16" fmla="*/ 4125568 h 4267200"/>
              <a:gd name="connsiteX17" fmla="*/ 9258094 w 12192000"/>
              <a:gd name="connsiteY17" fmla="*/ 3958602 h 4267200"/>
              <a:gd name="connsiteX18" fmla="*/ 8526712 w 12192000"/>
              <a:gd name="connsiteY18" fmla="*/ 4119804 h 4267200"/>
              <a:gd name="connsiteX19" fmla="*/ 9258094 w 12192000"/>
              <a:gd name="connsiteY19" fmla="*/ 3958602 h 4267200"/>
              <a:gd name="connsiteX20" fmla="*/ 9168987 w 12192000"/>
              <a:gd name="connsiteY20" fmla="*/ 3919232 h 4267200"/>
              <a:gd name="connsiteX21" fmla="*/ 8603910 w 12192000"/>
              <a:gd name="connsiteY21" fmla="*/ 4068895 h 4267200"/>
              <a:gd name="connsiteX22" fmla="*/ 9252382 w 12192000"/>
              <a:gd name="connsiteY22" fmla="*/ 3927759 h 4267200"/>
              <a:gd name="connsiteX23" fmla="*/ 9168987 w 12192000"/>
              <a:gd name="connsiteY23" fmla="*/ 3919232 h 4267200"/>
              <a:gd name="connsiteX24" fmla="*/ 1635889 w 12192000"/>
              <a:gd name="connsiteY24" fmla="*/ 3709494 h 4267200"/>
              <a:gd name="connsiteX25" fmla="*/ 1634800 w 12192000"/>
              <a:gd name="connsiteY25" fmla="*/ 3731111 h 4267200"/>
              <a:gd name="connsiteX26" fmla="*/ 1635889 w 12192000"/>
              <a:gd name="connsiteY26" fmla="*/ 3709494 h 4267200"/>
              <a:gd name="connsiteX27" fmla="*/ 3174829 w 12192000"/>
              <a:gd name="connsiteY27" fmla="*/ 3620110 h 4267200"/>
              <a:gd name="connsiteX28" fmla="*/ 3189263 w 12192000"/>
              <a:gd name="connsiteY28" fmla="*/ 3625726 h 4267200"/>
              <a:gd name="connsiteX29" fmla="*/ 3560912 w 12192000"/>
              <a:gd name="connsiteY29" fmla="*/ 4079863 h 4267200"/>
              <a:gd name="connsiteX30" fmla="*/ 3611854 w 12192000"/>
              <a:gd name="connsiteY30" fmla="*/ 4188366 h 4267200"/>
              <a:gd name="connsiteX31" fmla="*/ 3631583 w 12192000"/>
              <a:gd name="connsiteY31" fmla="*/ 4267200 h 4267200"/>
              <a:gd name="connsiteX32" fmla="*/ 3575699 w 12192000"/>
              <a:gd name="connsiteY32" fmla="*/ 4267200 h 4267200"/>
              <a:gd name="connsiteX33" fmla="*/ 3575567 w 12192000"/>
              <a:gd name="connsiteY33" fmla="*/ 4263588 h 4267200"/>
              <a:gd name="connsiteX34" fmla="*/ 3467355 w 12192000"/>
              <a:gd name="connsiteY34" fmla="*/ 3988130 h 4267200"/>
              <a:gd name="connsiteX35" fmla="*/ 3310753 w 12192000"/>
              <a:gd name="connsiteY35" fmla="*/ 3787140 h 4267200"/>
              <a:gd name="connsiteX36" fmla="*/ 3291335 w 12192000"/>
              <a:gd name="connsiteY36" fmla="*/ 3767420 h 4267200"/>
              <a:gd name="connsiteX37" fmla="*/ 3390805 w 12192000"/>
              <a:gd name="connsiteY37" fmla="*/ 3937163 h 4267200"/>
              <a:gd name="connsiteX38" fmla="*/ 3545740 w 12192000"/>
              <a:gd name="connsiteY38" fmla="*/ 4251102 h 4267200"/>
              <a:gd name="connsiteX39" fmla="*/ 3550709 w 12192000"/>
              <a:gd name="connsiteY39" fmla="*/ 4267200 h 4267200"/>
              <a:gd name="connsiteX40" fmla="*/ 3513586 w 12192000"/>
              <a:gd name="connsiteY40" fmla="*/ 4267200 h 4267200"/>
              <a:gd name="connsiteX41" fmla="*/ 3470728 w 12192000"/>
              <a:gd name="connsiteY41" fmla="*/ 4152456 h 4267200"/>
              <a:gd name="connsiteX42" fmla="*/ 3364433 w 12192000"/>
              <a:gd name="connsiteY42" fmla="*/ 3953121 h 4267200"/>
              <a:gd name="connsiteX43" fmla="*/ 3316479 w 12192000"/>
              <a:gd name="connsiteY43" fmla="*/ 3872136 h 4267200"/>
              <a:gd name="connsiteX44" fmla="*/ 3504482 w 12192000"/>
              <a:gd name="connsiteY44" fmla="*/ 4267200 h 4267200"/>
              <a:gd name="connsiteX45" fmla="*/ 3467547 w 12192000"/>
              <a:gd name="connsiteY45" fmla="*/ 4267200 h 4267200"/>
              <a:gd name="connsiteX46" fmla="*/ 3177952 w 12192000"/>
              <a:gd name="connsiteY46" fmla="*/ 3657386 h 4267200"/>
              <a:gd name="connsiteX47" fmla="*/ 3174829 w 12192000"/>
              <a:gd name="connsiteY47" fmla="*/ 3620110 h 4267200"/>
              <a:gd name="connsiteX48" fmla="*/ 11279315 w 12192000"/>
              <a:gd name="connsiteY48" fmla="*/ 3618448 h 4267200"/>
              <a:gd name="connsiteX49" fmla="*/ 11317765 w 12192000"/>
              <a:gd name="connsiteY49" fmla="*/ 3638405 h 4267200"/>
              <a:gd name="connsiteX50" fmla="*/ 11304886 w 12192000"/>
              <a:gd name="connsiteY50" fmla="*/ 4200582 h 4267200"/>
              <a:gd name="connsiteX51" fmla="*/ 11298904 w 12192000"/>
              <a:gd name="connsiteY51" fmla="*/ 4267200 h 4267200"/>
              <a:gd name="connsiteX52" fmla="*/ 11213088 w 12192000"/>
              <a:gd name="connsiteY52" fmla="*/ 4267200 h 4267200"/>
              <a:gd name="connsiteX53" fmla="*/ 11219157 w 12192000"/>
              <a:gd name="connsiteY53" fmla="*/ 4210725 h 4267200"/>
              <a:gd name="connsiteX54" fmla="*/ 11225213 w 12192000"/>
              <a:gd name="connsiteY54" fmla="*/ 3936722 h 4267200"/>
              <a:gd name="connsiteX55" fmla="*/ 11182914 w 12192000"/>
              <a:gd name="connsiteY55" fmla="*/ 4196771 h 4267200"/>
              <a:gd name="connsiteX56" fmla="*/ 11172266 w 12192000"/>
              <a:gd name="connsiteY56" fmla="*/ 4267200 h 4267200"/>
              <a:gd name="connsiteX57" fmla="*/ 11140975 w 12192000"/>
              <a:gd name="connsiteY57" fmla="*/ 4267200 h 4267200"/>
              <a:gd name="connsiteX58" fmla="*/ 11152239 w 12192000"/>
              <a:gd name="connsiteY58" fmla="*/ 4192628 h 4267200"/>
              <a:gd name="connsiteX59" fmla="*/ 11201005 w 12192000"/>
              <a:gd name="connsiteY59" fmla="*/ 3900089 h 4267200"/>
              <a:gd name="connsiteX60" fmla="*/ 11105754 w 12192000"/>
              <a:gd name="connsiteY60" fmla="*/ 4139192 h 4267200"/>
              <a:gd name="connsiteX61" fmla="*/ 11065821 w 12192000"/>
              <a:gd name="connsiteY61" fmla="*/ 4267200 h 4267200"/>
              <a:gd name="connsiteX62" fmla="*/ 10978133 w 12192000"/>
              <a:gd name="connsiteY62" fmla="*/ 4267200 h 4267200"/>
              <a:gd name="connsiteX63" fmla="*/ 11088889 w 12192000"/>
              <a:gd name="connsiteY63" fmla="*/ 3963916 h 4267200"/>
              <a:gd name="connsiteX64" fmla="*/ 11231212 w 12192000"/>
              <a:gd name="connsiteY64" fmla="*/ 3645474 h 4267200"/>
              <a:gd name="connsiteX65" fmla="*/ 11279315 w 12192000"/>
              <a:gd name="connsiteY65" fmla="*/ 3618448 h 4267200"/>
              <a:gd name="connsiteX66" fmla="*/ 10296877 w 12192000"/>
              <a:gd name="connsiteY66" fmla="*/ 3526602 h 4267200"/>
              <a:gd name="connsiteX67" fmla="*/ 10314210 w 12192000"/>
              <a:gd name="connsiteY67" fmla="*/ 3538353 h 4267200"/>
              <a:gd name="connsiteX68" fmla="*/ 10450858 w 12192000"/>
              <a:gd name="connsiteY68" fmla="*/ 3902477 h 4267200"/>
              <a:gd name="connsiteX69" fmla="*/ 10572255 w 12192000"/>
              <a:gd name="connsiteY69" fmla="*/ 4267200 h 4267200"/>
              <a:gd name="connsiteX70" fmla="*/ 10477642 w 12192000"/>
              <a:gd name="connsiteY70" fmla="*/ 4267200 h 4267200"/>
              <a:gd name="connsiteX71" fmla="*/ 10436479 w 12192000"/>
              <a:gd name="connsiteY71" fmla="*/ 4144570 h 4267200"/>
              <a:gd name="connsiteX72" fmla="*/ 10277529 w 12192000"/>
              <a:gd name="connsiteY72" fmla="*/ 3701307 h 4267200"/>
              <a:gd name="connsiteX73" fmla="*/ 10276797 w 12192000"/>
              <a:gd name="connsiteY73" fmla="*/ 3708672 h 4267200"/>
              <a:gd name="connsiteX74" fmla="*/ 10385906 w 12192000"/>
              <a:gd name="connsiteY74" fmla="*/ 4147031 h 4267200"/>
              <a:gd name="connsiteX75" fmla="*/ 10431445 w 12192000"/>
              <a:gd name="connsiteY75" fmla="*/ 4267200 h 4267200"/>
              <a:gd name="connsiteX76" fmla="*/ 10398237 w 12192000"/>
              <a:gd name="connsiteY76" fmla="*/ 4267200 h 4267200"/>
              <a:gd name="connsiteX77" fmla="*/ 10356661 w 12192000"/>
              <a:gd name="connsiteY77" fmla="*/ 4157302 h 4267200"/>
              <a:gd name="connsiteX78" fmla="*/ 10268559 w 12192000"/>
              <a:gd name="connsiteY78" fmla="*/ 3871054 h 4267200"/>
              <a:gd name="connsiteX79" fmla="*/ 10340065 w 12192000"/>
              <a:gd name="connsiteY79" fmla="*/ 4201637 h 4267200"/>
              <a:gd name="connsiteX80" fmla="*/ 10368861 w 12192000"/>
              <a:gd name="connsiteY80" fmla="*/ 4267200 h 4267200"/>
              <a:gd name="connsiteX81" fmla="*/ 10267862 w 12192000"/>
              <a:gd name="connsiteY81" fmla="*/ 4267200 h 4267200"/>
              <a:gd name="connsiteX82" fmla="*/ 10236210 w 12192000"/>
              <a:gd name="connsiteY82" fmla="*/ 4185635 h 4267200"/>
              <a:gd name="connsiteX83" fmla="*/ 10225980 w 12192000"/>
              <a:gd name="connsiteY83" fmla="*/ 3561061 h 4267200"/>
              <a:gd name="connsiteX84" fmla="*/ 10296877 w 12192000"/>
              <a:gd name="connsiteY84" fmla="*/ 3526602 h 4267200"/>
              <a:gd name="connsiteX85" fmla="*/ 3429186 w 12192000"/>
              <a:gd name="connsiteY85" fmla="*/ 3458784 h 4267200"/>
              <a:gd name="connsiteX86" fmla="*/ 3446761 w 12192000"/>
              <a:gd name="connsiteY86" fmla="*/ 3461278 h 4267200"/>
              <a:gd name="connsiteX87" fmla="*/ 4419733 w 12192000"/>
              <a:gd name="connsiteY87" fmla="*/ 3963555 h 4267200"/>
              <a:gd name="connsiteX88" fmla="*/ 4659448 w 12192000"/>
              <a:gd name="connsiteY88" fmla="*/ 4172746 h 4267200"/>
              <a:gd name="connsiteX89" fmla="*/ 4719140 w 12192000"/>
              <a:gd name="connsiteY89" fmla="*/ 4267200 h 4267200"/>
              <a:gd name="connsiteX90" fmla="*/ 4641222 w 12192000"/>
              <a:gd name="connsiteY90" fmla="*/ 4267200 h 4267200"/>
              <a:gd name="connsiteX91" fmla="*/ 4599968 w 12192000"/>
              <a:gd name="connsiteY91" fmla="*/ 4207074 h 4267200"/>
              <a:gd name="connsiteX92" fmla="*/ 4136093 w 12192000"/>
              <a:gd name="connsiteY92" fmla="*/ 3858466 h 4267200"/>
              <a:gd name="connsiteX93" fmla="*/ 3670252 w 12192000"/>
              <a:gd name="connsiteY93" fmla="*/ 3622798 h 4267200"/>
              <a:gd name="connsiteX94" fmla="*/ 3817258 w 12192000"/>
              <a:gd name="connsiteY94" fmla="*/ 3723577 h 4267200"/>
              <a:gd name="connsiteX95" fmla="*/ 4000461 w 12192000"/>
              <a:gd name="connsiteY95" fmla="*/ 3855966 h 4267200"/>
              <a:gd name="connsiteX96" fmla="*/ 4088180 w 12192000"/>
              <a:gd name="connsiteY96" fmla="*/ 3929774 h 4267200"/>
              <a:gd name="connsiteX97" fmla="*/ 4184555 w 12192000"/>
              <a:gd name="connsiteY97" fmla="*/ 4010683 h 4267200"/>
              <a:gd name="connsiteX98" fmla="*/ 4399563 w 12192000"/>
              <a:gd name="connsiteY98" fmla="*/ 4158106 h 4267200"/>
              <a:gd name="connsiteX99" fmla="*/ 4546299 w 12192000"/>
              <a:gd name="connsiteY99" fmla="*/ 4254934 h 4267200"/>
              <a:gd name="connsiteX100" fmla="*/ 4561743 w 12192000"/>
              <a:gd name="connsiteY100" fmla="*/ 4267200 h 4267200"/>
              <a:gd name="connsiteX101" fmla="*/ 4509274 w 12192000"/>
              <a:gd name="connsiteY101" fmla="*/ 4267200 h 4267200"/>
              <a:gd name="connsiteX102" fmla="*/ 4383389 w 12192000"/>
              <a:gd name="connsiteY102" fmla="*/ 4184369 h 4267200"/>
              <a:gd name="connsiteX103" fmla="*/ 4165508 w 12192000"/>
              <a:gd name="connsiteY103" fmla="*/ 4035196 h 4267200"/>
              <a:gd name="connsiteX104" fmla="*/ 4068162 w 12192000"/>
              <a:gd name="connsiteY104" fmla="*/ 3953394 h 4267200"/>
              <a:gd name="connsiteX105" fmla="*/ 3981416 w 12192000"/>
              <a:gd name="connsiteY105" fmla="*/ 3880482 h 4267200"/>
              <a:gd name="connsiteX106" fmla="*/ 3800147 w 12192000"/>
              <a:gd name="connsiteY106" fmla="*/ 3749872 h 4267200"/>
              <a:gd name="connsiteX107" fmla="*/ 3655073 w 12192000"/>
              <a:gd name="connsiteY107" fmla="*/ 3650884 h 4267200"/>
              <a:gd name="connsiteX108" fmla="*/ 3989938 w 12192000"/>
              <a:gd name="connsiteY108" fmla="*/ 3991685 h 4267200"/>
              <a:gd name="connsiteX109" fmla="*/ 4393907 w 12192000"/>
              <a:gd name="connsiteY109" fmla="*/ 4261258 h 4267200"/>
              <a:gd name="connsiteX110" fmla="*/ 4408201 w 12192000"/>
              <a:gd name="connsiteY110" fmla="*/ 4267200 h 4267200"/>
              <a:gd name="connsiteX111" fmla="*/ 4250346 w 12192000"/>
              <a:gd name="connsiteY111" fmla="*/ 4267200 h 4267200"/>
              <a:gd name="connsiteX112" fmla="*/ 4245269 w 12192000"/>
              <a:gd name="connsiteY112" fmla="*/ 4265040 h 4267200"/>
              <a:gd name="connsiteX113" fmla="*/ 4036318 w 12192000"/>
              <a:gd name="connsiteY113" fmla="*/ 4147013 h 4267200"/>
              <a:gd name="connsiteX114" fmla="*/ 3432098 w 12192000"/>
              <a:gd name="connsiteY114" fmla="*/ 3537312 h 4267200"/>
              <a:gd name="connsiteX115" fmla="*/ 3429186 w 12192000"/>
              <a:gd name="connsiteY115" fmla="*/ 3458784 h 4267200"/>
              <a:gd name="connsiteX116" fmla="*/ 9334796 w 12192000"/>
              <a:gd name="connsiteY116" fmla="*/ 3456584 h 4267200"/>
              <a:gd name="connsiteX117" fmla="*/ 9651570 w 12192000"/>
              <a:gd name="connsiteY117" fmla="*/ 3826505 h 4267200"/>
              <a:gd name="connsiteX118" fmla="*/ 9334796 w 12192000"/>
              <a:gd name="connsiteY118" fmla="*/ 3456584 h 4267200"/>
              <a:gd name="connsiteX119" fmla="*/ 4440129 w 12192000"/>
              <a:gd name="connsiteY119" fmla="*/ 3448571 h 4267200"/>
              <a:gd name="connsiteX120" fmla="*/ 4856525 w 12192000"/>
              <a:gd name="connsiteY120" fmla="*/ 3915351 h 4267200"/>
              <a:gd name="connsiteX121" fmla="*/ 5059055 w 12192000"/>
              <a:gd name="connsiteY121" fmla="*/ 4108918 h 4267200"/>
              <a:gd name="connsiteX122" fmla="*/ 5290070 w 12192000"/>
              <a:gd name="connsiteY122" fmla="*/ 4263619 h 4267200"/>
              <a:gd name="connsiteX123" fmla="*/ 4834991 w 12192000"/>
              <a:gd name="connsiteY123" fmla="*/ 3830985 h 4267200"/>
              <a:gd name="connsiteX124" fmla="*/ 4440129 w 12192000"/>
              <a:gd name="connsiteY124" fmla="*/ 3448571 h 4267200"/>
              <a:gd name="connsiteX125" fmla="*/ 5425834 w 12192000"/>
              <a:gd name="connsiteY125" fmla="*/ 3162785 h 4267200"/>
              <a:gd name="connsiteX126" fmla="*/ 5401644 w 12192000"/>
              <a:gd name="connsiteY126" fmla="*/ 3617847 h 4267200"/>
              <a:gd name="connsiteX127" fmla="*/ 5467256 w 12192000"/>
              <a:gd name="connsiteY127" fmla="*/ 4175494 h 4267200"/>
              <a:gd name="connsiteX128" fmla="*/ 5448069 w 12192000"/>
              <a:gd name="connsiteY128" fmla="*/ 3567554 h 4267200"/>
              <a:gd name="connsiteX129" fmla="*/ 1318687 w 12192000"/>
              <a:gd name="connsiteY129" fmla="*/ 3113840 h 4267200"/>
              <a:gd name="connsiteX130" fmla="*/ 1066793 w 12192000"/>
              <a:gd name="connsiteY130" fmla="*/ 3212171 h 4267200"/>
              <a:gd name="connsiteX131" fmla="*/ 993319 w 12192000"/>
              <a:gd name="connsiteY131" fmla="*/ 3247648 h 4267200"/>
              <a:gd name="connsiteX132" fmla="*/ 853081 w 12192000"/>
              <a:gd name="connsiteY132" fmla="*/ 3312410 h 4267200"/>
              <a:gd name="connsiteX133" fmla="*/ 805957 w 12192000"/>
              <a:gd name="connsiteY133" fmla="*/ 3330443 h 4267200"/>
              <a:gd name="connsiteX134" fmla="*/ 1318687 w 12192000"/>
              <a:gd name="connsiteY134" fmla="*/ 3113840 h 4267200"/>
              <a:gd name="connsiteX135" fmla="*/ 5453702 w 12192000"/>
              <a:gd name="connsiteY135" fmla="*/ 3090882 h 4267200"/>
              <a:gd name="connsiteX136" fmla="*/ 5480135 w 12192000"/>
              <a:gd name="connsiteY136" fmla="*/ 3565802 h 4267200"/>
              <a:gd name="connsiteX137" fmla="*/ 5499023 w 12192000"/>
              <a:gd name="connsiteY137" fmla="*/ 4166310 h 4267200"/>
              <a:gd name="connsiteX138" fmla="*/ 5547022 w 12192000"/>
              <a:gd name="connsiteY138" fmla="*/ 3607838 h 4267200"/>
              <a:gd name="connsiteX139" fmla="*/ 5515964 w 12192000"/>
              <a:gd name="connsiteY139" fmla="*/ 3378541 h 4267200"/>
              <a:gd name="connsiteX140" fmla="*/ 5453702 w 12192000"/>
              <a:gd name="connsiteY140" fmla="*/ 3090882 h 4267200"/>
              <a:gd name="connsiteX141" fmla="*/ 9790480 w 12192000"/>
              <a:gd name="connsiteY141" fmla="*/ 3078533 h 4267200"/>
              <a:gd name="connsiteX142" fmla="*/ 9763295 w 12192000"/>
              <a:gd name="connsiteY142" fmla="*/ 3245370 h 4267200"/>
              <a:gd name="connsiteX143" fmla="*/ 9736458 w 12192000"/>
              <a:gd name="connsiteY143" fmla="*/ 3758413 h 4267200"/>
              <a:gd name="connsiteX144" fmla="*/ 9763499 w 12192000"/>
              <a:gd name="connsiteY144" fmla="*/ 3528057 h 4267200"/>
              <a:gd name="connsiteX145" fmla="*/ 9793906 w 12192000"/>
              <a:gd name="connsiteY145" fmla="*/ 3231157 h 4267200"/>
              <a:gd name="connsiteX146" fmla="*/ 9791874 w 12192000"/>
              <a:gd name="connsiteY146" fmla="*/ 3142788 h 4267200"/>
              <a:gd name="connsiteX147" fmla="*/ 9790480 w 12192000"/>
              <a:gd name="connsiteY147" fmla="*/ 3078533 h 4267200"/>
              <a:gd name="connsiteX148" fmla="*/ 1238695 w 12192000"/>
              <a:gd name="connsiteY148" fmla="*/ 3076820 h 4267200"/>
              <a:gd name="connsiteX149" fmla="*/ 716371 w 12192000"/>
              <a:gd name="connsiteY149" fmla="*/ 3293249 h 4267200"/>
              <a:gd name="connsiteX150" fmla="*/ 579522 w 12192000"/>
              <a:gd name="connsiteY150" fmla="*/ 3371759 h 4267200"/>
              <a:gd name="connsiteX151" fmla="*/ 600288 w 12192000"/>
              <a:gd name="connsiteY151" fmla="*/ 3365555 h 4267200"/>
              <a:gd name="connsiteX152" fmla="*/ 840692 w 12192000"/>
              <a:gd name="connsiteY152" fmla="*/ 3284921 h 4267200"/>
              <a:gd name="connsiteX153" fmla="*/ 979248 w 12192000"/>
              <a:gd name="connsiteY153" fmla="*/ 3221003 h 4267200"/>
              <a:gd name="connsiteX154" fmla="*/ 1053282 w 12192000"/>
              <a:gd name="connsiteY154" fmla="*/ 3185247 h 4267200"/>
              <a:gd name="connsiteX155" fmla="*/ 1320603 w 12192000"/>
              <a:gd name="connsiteY155" fmla="*/ 3081281 h 4267200"/>
              <a:gd name="connsiteX156" fmla="*/ 1238695 w 12192000"/>
              <a:gd name="connsiteY156" fmla="*/ 3076820 h 4267200"/>
              <a:gd name="connsiteX157" fmla="*/ 5425627 w 12192000"/>
              <a:gd name="connsiteY157" fmla="*/ 2954192 h 4267200"/>
              <a:gd name="connsiteX158" fmla="*/ 5470770 w 12192000"/>
              <a:gd name="connsiteY158" fmla="*/ 3005435 h 4267200"/>
              <a:gd name="connsiteX159" fmla="*/ 5567647 w 12192000"/>
              <a:gd name="connsiteY159" fmla="*/ 4190286 h 4267200"/>
              <a:gd name="connsiteX160" fmla="*/ 5545854 w 12192000"/>
              <a:gd name="connsiteY160" fmla="*/ 4267200 h 4267200"/>
              <a:gd name="connsiteX161" fmla="*/ 5391871 w 12192000"/>
              <a:gd name="connsiteY161" fmla="*/ 4267200 h 4267200"/>
              <a:gd name="connsiteX162" fmla="*/ 5318171 w 12192000"/>
              <a:gd name="connsiteY162" fmla="*/ 4175818 h 4267200"/>
              <a:gd name="connsiteX163" fmla="*/ 4943646 w 12192000"/>
              <a:gd name="connsiteY163" fmla="*/ 3822916 h 4267200"/>
              <a:gd name="connsiteX164" fmla="*/ 4594837 w 12192000"/>
              <a:gd name="connsiteY164" fmla="*/ 3532274 h 4267200"/>
              <a:gd name="connsiteX165" fmla="*/ 4441737 w 12192000"/>
              <a:gd name="connsiteY165" fmla="*/ 3399734 h 4267200"/>
              <a:gd name="connsiteX166" fmla="*/ 4431236 w 12192000"/>
              <a:gd name="connsiteY166" fmla="*/ 3400954 h 4267200"/>
              <a:gd name="connsiteX167" fmla="*/ 4557150 w 12192000"/>
              <a:gd name="connsiteY167" fmla="*/ 3510023 h 4267200"/>
              <a:gd name="connsiteX168" fmla="*/ 4856936 w 12192000"/>
              <a:gd name="connsiteY168" fmla="*/ 3809146 h 4267200"/>
              <a:gd name="connsiteX169" fmla="*/ 5111996 w 12192000"/>
              <a:gd name="connsiteY169" fmla="*/ 4065759 h 4267200"/>
              <a:gd name="connsiteX170" fmla="*/ 5246890 w 12192000"/>
              <a:gd name="connsiteY170" fmla="*/ 4187633 h 4267200"/>
              <a:gd name="connsiteX171" fmla="*/ 5347266 w 12192000"/>
              <a:gd name="connsiteY171" fmla="*/ 4267200 h 4267200"/>
              <a:gd name="connsiteX172" fmla="*/ 5164092 w 12192000"/>
              <a:gd name="connsiteY172" fmla="*/ 4267200 h 4267200"/>
              <a:gd name="connsiteX173" fmla="*/ 5108945 w 12192000"/>
              <a:gd name="connsiteY173" fmla="*/ 4232176 h 4267200"/>
              <a:gd name="connsiteX174" fmla="*/ 4294126 w 12192000"/>
              <a:gd name="connsiteY174" fmla="*/ 3303048 h 4267200"/>
              <a:gd name="connsiteX175" fmla="*/ 4305321 w 12192000"/>
              <a:gd name="connsiteY175" fmla="*/ 3256953 h 4267200"/>
              <a:gd name="connsiteX176" fmla="*/ 4949299 w 12192000"/>
              <a:gd name="connsiteY176" fmla="*/ 3766336 h 4267200"/>
              <a:gd name="connsiteX177" fmla="*/ 5291452 w 12192000"/>
              <a:gd name="connsiteY177" fmla="*/ 4076801 h 4267200"/>
              <a:gd name="connsiteX178" fmla="*/ 5434998 w 12192000"/>
              <a:gd name="connsiteY178" fmla="*/ 4254100 h 4267200"/>
              <a:gd name="connsiteX179" fmla="*/ 5351015 w 12192000"/>
              <a:gd name="connsiteY179" fmla="*/ 3760989 h 4267200"/>
              <a:gd name="connsiteX180" fmla="*/ 5413780 w 12192000"/>
              <a:gd name="connsiteY180" fmla="*/ 2966265 h 4267200"/>
              <a:gd name="connsiteX181" fmla="*/ 5425627 w 12192000"/>
              <a:gd name="connsiteY181" fmla="*/ 2954192 h 4267200"/>
              <a:gd name="connsiteX182" fmla="*/ 8380397 w 12192000"/>
              <a:gd name="connsiteY182" fmla="*/ 2896659 h 4267200"/>
              <a:gd name="connsiteX183" fmla="*/ 8634801 w 12192000"/>
              <a:gd name="connsiteY183" fmla="*/ 3304169 h 4267200"/>
              <a:gd name="connsiteX184" fmla="*/ 8971448 w 12192000"/>
              <a:gd name="connsiteY184" fmla="*/ 3675946 h 4267200"/>
              <a:gd name="connsiteX185" fmla="*/ 8820691 w 12192000"/>
              <a:gd name="connsiteY185" fmla="*/ 3486482 h 4267200"/>
              <a:gd name="connsiteX186" fmla="*/ 8807612 w 12192000"/>
              <a:gd name="connsiteY186" fmla="*/ 3467256 h 4267200"/>
              <a:gd name="connsiteX187" fmla="*/ 8556796 w 12192000"/>
              <a:gd name="connsiteY187" fmla="*/ 3116474 h 4267200"/>
              <a:gd name="connsiteX188" fmla="*/ 8427018 w 12192000"/>
              <a:gd name="connsiteY188" fmla="*/ 2948853 h 4267200"/>
              <a:gd name="connsiteX189" fmla="*/ 8380397 w 12192000"/>
              <a:gd name="connsiteY189" fmla="*/ 2896659 h 4267200"/>
              <a:gd name="connsiteX190" fmla="*/ 9831020 w 12192000"/>
              <a:gd name="connsiteY190" fmla="*/ 2871730 h 4267200"/>
              <a:gd name="connsiteX191" fmla="*/ 9827707 w 12192000"/>
              <a:gd name="connsiteY191" fmla="*/ 2915231 h 4267200"/>
              <a:gd name="connsiteX192" fmla="*/ 9820699 w 12192000"/>
              <a:gd name="connsiteY192" fmla="*/ 3051540 h 4267200"/>
              <a:gd name="connsiteX193" fmla="*/ 9822525 w 12192000"/>
              <a:gd name="connsiteY193" fmla="*/ 3140814 h 4267200"/>
              <a:gd name="connsiteX194" fmla="*/ 9824704 w 12192000"/>
              <a:gd name="connsiteY194" fmla="*/ 3230628 h 4267200"/>
              <a:gd name="connsiteX195" fmla="*/ 9793821 w 12192000"/>
              <a:gd name="connsiteY195" fmla="*/ 3531652 h 4267200"/>
              <a:gd name="connsiteX196" fmla="*/ 9767436 w 12192000"/>
              <a:gd name="connsiteY196" fmla="*/ 3750864 h 4267200"/>
              <a:gd name="connsiteX197" fmla="*/ 9814477 w 12192000"/>
              <a:gd name="connsiteY197" fmla="*/ 3662531 h 4267200"/>
              <a:gd name="connsiteX198" fmla="*/ 9831020 w 12192000"/>
              <a:gd name="connsiteY198" fmla="*/ 2871730 h 4267200"/>
              <a:gd name="connsiteX199" fmla="*/ 8380521 w 12192000"/>
              <a:gd name="connsiteY199" fmla="*/ 2850596 h 4267200"/>
              <a:gd name="connsiteX200" fmla="*/ 8451446 w 12192000"/>
              <a:gd name="connsiteY200" fmla="*/ 2928627 h 4267200"/>
              <a:gd name="connsiteX201" fmla="*/ 8582269 w 12192000"/>
              <a:gd name="connsiteY201" fmla="*/ 3097880 h 4267200"/>
              <a:gd name="connsiteX202" fmla="*/ 8833783 w 12192000"/>
              <a:gd name="connsiteY202" fmla="*/ 3449753 h 4267200"/>
              <a:gd name="connsiteX203" fmla="*/ 8846863 w 12192000"/>
              <a:gd name="connsiteY203" fmla="*/ 3468981 h 4267200"/>
              <a:gd name="connsiteX204" fmla="*/ 8960046 w 12192000"/>
              <a:gd name="connsiteY204" fmla="*/ 3620389 h 4267200"/>
              <a:gd name="connsiteX205" fmla="*/ 8380521 w 12192000"/>
              <a:gd name="connsiteY205" fmla="*/ 2850596 h 4267200"/>
              <a:gd name="connsiteX206" fmla="*/ 9854151 w 12192000"/>
              <a:gd name="connsiteY206" fmla="*/ 2642862 h 4267200"/>
              <a:gd name="connsiteX207" fmla="*/ 9871341 w 12192000"/>
              <a:gd name="connsiteY207" fmla="*/ 2659697 h 4267200"/>
              <a:gd name="connsiteX208" fmla="*/ 9966678 w 12192000"/>
              <a:gd name="connsiteY208" fmla="*/ 3423399 h 4267200"/>
              <a:gd name="connsiteX209" fmla="*/ 9880832 w 12192000"/>
              <a:gd name="connsiteY209" fmla="*/ 3700562 h 4267200"/>
              <a:gd name="connsiteX210" fmla="*/ 9896024 w 12192000"/>
              <a:gd name="connsiteY210" fmla="*/ 4178295 h 4267200"/>
              <a:gd name="connsiteX211" fmla="*/ 10028060 w 12192000"/>
              <a:gd name="connsiteY211" fmla="*/ 4267200 h 4267200"/>
              <a:gd name="connsiteX212" fmla="*/ 9651813 w 12192000"/>
              <a:gd name="connsiteY212" fmla="*/ 4267200 h 4267200"/>
              <a:gd name="connsiteX213" fmla="*/ 9814527 w 12192000"/>
              <a:gd name="connsiteY213" fmla="*/ 4248048 h 4267200"/>
              <a:gd name="connsiteX214" fmla="*/ 9615182 w 12192000"/>
              <a:gd name="connsiteY214" fmla="*/ 4220499 h 4267200"/>
              <a:gd name="connsiteX215" fmla="*/ 9465210 w 12192000"/>
              <a:gd name="connsiteY215" fmla="*/ 4242240 h 4267200"/>
              <a:gd name="connsiteX216" fmla="*/ 9387108 w 12192000"/>
              <a:gd name="connsiteY216" fmla="*/ 4267200 h 4267200"/>
              <a:gd name="connsiteX217" fmla="*/ 9268441 w 12192000"/>
              <a:gd name="connsiteY217" fmla="*/ 4267200 h 4267200"/>
              <a:gd name="connsiteX218" fmla="*/ 9307676 w 12192000"/>
              <a:gd name="connsiteY218" fmla="*/ 4251276 h 4267200"/>
              <a:gd name="connsiteX219" fmla="*/ 9761570 w 12192000"/>
              <a:gd name="connsiteY219" fmla="*/ 4182283 h 4267200"/>
              <a:gd name="connsiteX220" fmla="*/ 9368237 w 12192000"/>
              <a:gd name="connsiteY220" fmla="*/ 3949470 h 4267200"/>
              <a:gd name="connsiteX221" fmla="*/ 9354614 w 12192000"/>
              <a:gd name="connsiteY221" fmla="*/ 3951288 h 4267200"/>
              <a:gd name="connsiteX222" fmla="*/ 8364351 w 12192000"/>
              <a:gd name="connsiteY222" fmla="*/ 4159267 h 4267200"/>
              <a:gd name="connsiteX223" fmla="*/ 8386567 w 12192000"/>
              <a:gd name="connsiteY223" fmla="*/ 4119760 h 4267200"/>
              <a:gd name="connsiteX224" fmla="*/ 9231713 w 12192000"/>
              <a:gd name="connsiteY224" fmla="*/ 3873539 h 4267200"/>
              <a:gd name="connsiteX225" fmla="*/ 9023301 w 12192000"/>
              <a:gd name="connsiteY225" fmla="*/ 3763109 h 4267200"/>
              <a:gd name="connsiteX226" fmla="*/ 9010556 w 12192000"/>
              <a:gd name="connsiteY226" fmla="*/ 3758998 h 4267200"/>
              <a:gd name="connsiteX227" fmla="*/ 8604324 w 12192000"/>
              <a:gd name="connsiteY227" fmla="*/ 3417171 h 4267200"/>
              <a:gd name="connsiteX228" fmla="*/ 8218577 w 12192000"/>
              <a:gd name="connsiteY228" fmla="*/ 2770227 h 4267200"/>
              <a:gd name="connsiteX229" fmla="*/ 8222774 w 12192000"/>
              <a:gd name="connsiteY229" fmla="*/ 2749954 h 4267200"/>
              <a:gd name="connsiteX230" fmla="*/ 8297623 w 12192000"/>
              <a:gd name="connsiteY230" fmla="*/ 2731935 h 4267200"/>
              <a:gd name="connsiteX231" fmla="*/ 9090618 w 12192000"/>
              <a:gd name="connsiteY231" fmla="*/ 3716225 h 4267200"/>
              <a:gd name="connsiteX232" fmla="*/ 9762441 w 12192000"/>
              <a:gd name="connsiteY232" fmla="*/ 4093587 h 4267200"/>
              <a:gd name="connsiteX233" fmla="*/ 9717826 w 12192000"/>
              <a:gd name="connsiteY233" fmla="*/ 3916719 h 4267200"/>
              <a:gd name="connsiteX234" fmla="*/ 9713123 w 12192000"/>
              <a:gd name="connsiteY234" fmla="*/ 3916663 h 4267200"/>
              <a:gd name="connsiteX235" fmla="*/ 9175594 w 12192000"/>
              <a:gd name="connsiteY235" fmla="*/ 3326950 h 4267200"/>
              <a:gd name="connsiteX236" fmla="*/ 9253941 w 12192000"/>
              <a:gd name="connsiteY236" fmla="*/ 3287566 h 4267200"/>
              <a:gd name="connsiteX237" fmla="*/ 9625671 w 12192000"/>
              <a:gd name="connsiteY237" fmla="*/ 3639960 h 4267200"/>
              <a:gd name="connsiteX238" fmla="*/ 9656881 w 12192000"/>
              <a:gd name="connsiteY238" fmla="*/ 3333361 h 4267200"/>
              <a:gd name="connsiteX239" fmla="*/ 9782066 w 12192000"/>
              <a:gd name="connsiteY239" fmla="*/ 2680771 h 4267200"/>
              <a:gd name="connsiteX240" fmla="*/ 9854151 w 12192000"/>
              <a:gd name="connsiteY240" fmla="*/ 2642862 h 4267200"/>
              <a:gd name="connsiteX241" fmla="*/ 11114299 w 12192000"/>
              <a:gd name="connsiteY241" fmla="*/ 2390555 h 4267200"/>
              <a:gd name="connsiteX242" fmla="*/ 11113373 w 12192000"/>
              <a:gd name="connsiteY242" fmla="*/ 2392739 h 4267200"/>
              <a:gd name="connsiteX243" fmla="*/ 11117197 w 12192000"/>
              <a:gd name="connsiteY243" fmla="*/ 2394358 h 4267200"/>
              <a:gd name="connsiteX244" fmla="*/ 11114299 w 12192000"/>
              <a:gd name="connsiteY244" fmla="*/ 2390555 h 4267200"/>
              <a:gd name="connsiteX245" fmla="*/ 10506276 w 12192000"/>
              <a:gd name="connsiteY245" fmla="*/ 2118977 h 4267200"/>
              <a:gd name="connsiteX246" fmla="*/ 10431542 w 12192000"/>
              <a:gd name="connsiteY246" fmla="*/ 2525128 h 4267200"/>
              <a:gd name="connsiteX247" fmla="*/ 10391375 w 12192000"/>
              <a:gd name="connsiteY247" fmla="*/ 2667145 h 4267200"/>
              <a:gd name="connsiteX248" fmla="*/ 10355047 w 12192000"/>
              <a:gd name="connsiteY248" fmla="*/ 2832031 h 4267200"/>
              <a:gd name="connsiteX249" fmla="*/ 10336080 w 12192000"/>
              <a:gd name="connsiteY249" fmla="*/ 2927011 h 4267200"/>
              <a:gd name="connsiteX250" fmla="*/ 10389394 w 12192000"/>
              <a:gd name="connsiteY250" fmla="*/ 2782834 h 4267200"/>
              <a:gd name="connsiteX251" fmla="*/ 10506276 w 12192000"/>
              <a:gd name="connsiteY251" fmla="*/ 2118977 h 4267200"/>
              <a:gd name="connsiteX252" fmla="*/ 11538179 w 12192000"/>
              <a:gd name="connsiteY252" fmla="*/ 2090376 h 4267200"/>
              <a:gd name="connsiteX253" fmla="*/ 11577479 w 12192000"/>
              <a:gd name="connsiteY253" fmla="*/ 2228695 h 4267200"/>
              <a:gd name="connsiteX254" fmla="*/ 11586754 w 12192000"/>
              <a:gd name="connsiteY254" fmla="*/ 2266098 h 4267200"/>
              <a:gd name="connsiteX255" fmla="*/ 11609011 w 12192000"/>
              <a:gd name="connsiteY255" fmla="*/ 2353427 h 4267200"/>
              <a:gd name="connsiteX256" fmla="*/ 11761579 w 12192000"/>
              <a:gd name="connsiteY256" fmla="*/ 2703223 h 4267200"/>
              <a:gd name="connsiteX257" fmla="*/ 11877711 w 12192000"/>
              <a:gd name="connsiteY257" fmla="*/ 2947465 h 4267200"/>
              <a:gd name="connsiteX258" fmla="*/ 11538179 w 12192000"/>
              <a:gd name="connsiteY258" fmla="*/ 2090376 h 4267200"/>
              <a:gd name="connsiteX259" fmla="*/ 6604735 w 12192000"/>
              <a:gd name="connsiteY259" fmla="*/ 2041381 h 4267200"/>
              <a:gd name="connsiteX260" fmla="*/ 7204487 w 12192000"/>
              <a:gd name="connsiteY260" fmla="*/ 2742112 h 4267200"/>
              <a:gd name="connsiteX261" fmla="*/ 7131592 w 12192000"/>
              <a:gd name="connsiteY261" fmla="*/ 2672096 h 4267200"/>
              <a:gd name="connsiteX262" fmla="*/ 6996344 w 12192000"/>
              <a:gd name="connsiteY262" fmla="*/ 2518310 h 4267200"/>
              <a:gd name="connsiteX263" fmla="*/ 6735495 w 12192000"/>
              <a:gd name="connsiteY263" fmla="*/ 2196890 h 4267200"/>
              <a:gd name="connsiteX264" fmla="*/ 6721901 w 12192000"/>
              <a:gd name="connsiteY264" fmla="*/ 2179274 h 4267200"/>
              <a:gd name="connsiteX265" fmla="*/ 6604735 w 12192000"/>
              <a:gd name="connsiteY265" fmla="*/ 2041381 h 4267200"/>
              <a:gd name="connsiteX266" fmla="*/ 11488421 w 12192000"/>
              <a:gd name="connsiteY266" fmla="*/ 2034549 h 4267200"/>
              <a:gd name="connsiteX267" fmla="*/ 11840356 w 12192000"/>
              <a:gd name="connsiteY267" fmla="*/ 2932293 h 4267200"/>
              <a:gd name="connsiteX268" fmla="*/ 11736331 w 12192000"/>
              <a:gd name="connsiteY268" fmla="*/ 2715710 h 4267200"/>
              <a:gd name="connsiteX269" fmla="*/ 11581560 w 12192000"/>
              <a:gd name="connsiteY269" fmla="*/ 2360474 h 4267200"/>
              <a:gd name="connsiteX270" fmla="*/ 11558442 w 12192000"/>
              <a:gd name="connsiteY270" fmla="*/ 2272139 h 4267200"/>
              <a:gd name="connsiteX271" fmla="*/ 11549169 w 12192000"/>
              <a:gd name="connsiteY271" fmla="*/ 2234734 h 4267200"/>
              <a:gd name="connsiteX272" fmla="*/ 11488421 w 12192000"/>
              <a:gd name="connsiteY272" fmla="*/ 2034549 h 4267200"/>
              <a:gd name="connsiteX273" fmla="*/ 10468916 w 12192000"/>
              <a:gd name="connsiteY273" fmla="*/ 2032338 h 4267200"/>
              <a:gd name="connsiteX274" fmla="*/ 10421480 w 12192000"/>
              <a:gd name="connsiteY274" fmla="*/ 2185446 h 4267200"/>
              <a:gd name="connsiteX275" fmla="*/ 10351264 w 12192000"/>
              <a:gd name="connsiteY275" fmla="*/ 2591574 h 4267200"/>
              <a:gd name="connsiteX276" fmla="*/ 10294485 w 12192000"/>
              <a:gd name="connsiteY276" fmla="*/ 2991809 h 4267200"/>
              <a:gd name="connsiteX277" fmla="*/ 10327850 w 12192000"/>
              <a:gd name="connsiteY277" fmla="*/ 2826310 h 4267200"/>
              <a:gd name="connsiteX278" fmla="*/ 10364099 w 12192000"/>
              <a:gd name="connsiteY278" fmla="*/ 2660098 h 4267200"/>
              <a:gd name="connsiteX279" fmla="*/ 10404725 w 12192000"/>
              <a:gd name="connsiteY279" fmla="*/ 2516991 h 4267200"/>
              <a:gd name="connsiteX280" fmla="*/ 10478071 w 12192000"/>
              <a:gd name="connsiteY280" fmla="*/ 2114122 h 4267200"/>
              <a:gd name="connsiteX281" fmla="*/ 10468916 w 12192000"/>
              <a:gd name="connsiteY281" fmla="*/ 2032338 h 4267200"/>
              <a:gd name="connsiteX282" fmla="*/ 10573132 w 12192000"/>
              <a:gd name="connsiteY282" fmla="*/ 1991479 h 4267200"/>
              <a:gd name="connsiteX283" fmla="*/ 11066880 w 12192000"/>
              <a:gd name="connsiteY283" fmla="*/ 2371770 h 4267200"/>
              <a:gd name="connsiteX284" fmla="*/ 10573132 w 12192000"/>
              <a:gd name="connsiteY284" fmla="*/ 1991479 h 4267200"/>
              <a:gd name="connsiteX285" fmla="*/ 6591670 w 12192000"/>
              <a:gd name="connsiteY285" fmla="*/ 1988277 h 4267200"/>
              <a:gd name="connsiteX286" fmla="*/ 6747349 w 12192000"/>
              <a:gd name="connsiteY286" fmla="*/ 2160069 h 4267200"/>
              <a:gd name="connsiteX287" fmla="*/ 6760943 w 12192000"/>
              <a:gd name="connsiteY287" fmla="*/ 2177686 h 4267200"/>
              <a:gd name="connsiteX288" fmla="*/ 7021065 w 12192000"/>
              <a:gd name="connsiteY288" fmla="*/ 2498102 h 4267200"/>
              <a:gd name="connsiteX289" fmla="*/ 7155223 w 12192000"/>
              <a:gd name="connsiteY289" fmla="*/ 2650386 h 4267200"/>
              <a:gd name="connsiteX290" fmla="*/ 7203167 w 12192000"/>
              <a:gd name="connsiteY290" fmla="*/ 2697288 h 4267200"/>
              <a:gd name="connsiteX291" fmla="*/ 6937703 w 12192000"/>
              <a:gd name="connsiteY291" fmla="*/ 2321981 h 4267200"/>
              <a:gd name="connsiteX292" fmla="*/ 6591670 w 12192000"/>
              <a:gd name="connsiteY292" fmla="*/ 1988277 h 4267200"/>
              <a:gd name="connsiteX293" fmla="*/ 5798671 w 12192000"/>
              <a:gd name="connsiteY293" fmla="*/ 1981601 h 4267200"/>
              <a:gd name="connsiteX294" fmla="*/ 5754709 w 12192000"/>
              <a:gd name="connsiteY294" fmla="*/ 2071454 h 4267200"/>
              <a:gd name="connsiteX295" fmla="*/ 5763044 w 12192000"/>
              <a:gd name="connsiteY295" fmla="*/ 2842206 h 4267200"/>
              <a:gd name="connsiteX296" fmla="*/ 5764974 w 12192000"/>
              <a:gd name="connsiteY296" fmla="*/ 2799609 h 4267200"/>
              <a:gd name="connsiteX297" fmla="*/ 5767665 w 12192000"/>
              <a:gd name="connsiteY297" fmla="*/ 2666409 h 4267200"/>
              <a:gd name="connsiteX298" fmla="*/ 5763055 w 12192000"/>
              <a:gd name="connsiteY298" fmla="*/ 2579705 h 4267200"/>
              <a:gd name="connsiteX299" fmla="*/ 5758079 w 12192000"/>
              <a:gd name="connsiteY299" fmla="*/ 2492508 h 4267200"/>
              <a:gd name="connsiteX300" fmla="*/ 5779325 w 12192000"/>
              <a:gd name="connsiteY300" fmla="*/ 2197069 h 4267200"/>
              <a:gd name="connsiteX301" fmla="*/ 5798671 w 12192000"/>
              <a:gd name="connsiteY301" fmla="*/ 1981601 h 4267200"/>
              <a:gd name="connsiteX302" fmla="*/ 5829202 w 12192000"/>
              <a:gd name="connsiteY302" fmla="*/ 1971679 h 4267200"/>
              <a:gd name="connsiteX303" fmla="*/ 5809558 w 12192000"/>
              <a:gd name="connsiteY303" fmla="*/ 2198043 h 4267200"/>
              <a:gd name="connsiteX304" fmla="*/ 5788653 w 12192000"/>
              <a:gd name="connsiteY304" fmla="*/ 2489430 h 4267200"/>
              <a:gd name="connsiteX305" fmla="*/ 5793439 w 12192000"/>
              <a:gd name="connsiteY305" fmla="*/ 2575235 h 4267200"/>
              <a:gd name="connsiteX306" fmla="*/ 5796837 w 12192000"/>
              <a:gd name="connsiteY306" fmla="*/ 2637633 h 4267200"/>
              <a:gd name="connsiteX307" fmla="*/ 5818614 w 12192000"/>
              <a:gd name="connsiteY307" fmla="*/ 2473055 h 4267200"/>
              <a:gd name="connsiteX308" fmla="*/ 5829202 w 12192000"/>
              <a:gd name="connsiteY308" fmla="*/ 1971679 h 4267200"/>
              <a:gd name="connsiteX309" fmla="*/ 10578769 w 12192000"/>
              <a:gd name="connsiteY309" fmla="*/ 1962963 h 4267200"/>
              <a:gd name="connsiteX310" fmla="*/ 11073823 w 12192000"/>
              <a:gd name="connsiteY310" fmla="*/ 2338658 h 4267200"/>
              <a:gd name="connsiteX311" fmla="*/ 10578769 w 12192000"/>
              <a:gd name="connsiteY311" fmla="*/ 1962963 h 4267200"/>
              <a:gd name="connsiteX312" fmla="*/ 5911389 w 12192000"/>
              <a:gd name="connsiteY312" fmla="*/ 1898371 h 4267200"/>
              <a:gd name="connsiteX313" fmla="*/ 6237627 w 12192000"/>
              <a:gd name="connsiteY313" fmla="*/ 2231921 h 4267200"/>
              <a:gd name="connsiteX314" fmla="*/ 5911389 w 12192000"/>
              <a:gd name="connsiteY314" fmla="*/ 1898371 h 4267200"/>
              <a:gd name="connsiteX315" fmla="*/ 6944437 w 12192000"/>
              <a:gd name="connsiteY315" fmla="*/ 1575402 h 4267200"/>
              <a:gd name="connsiteX316" fmla="*/ 6304730 w 12192000"/>
              <a:gd name="connsiteY316" fmla="*/ 1766654 h 4267200"/>
              <a:gd name="connsiteX317" fmla="*/ 6944437 w 12192000"/>
              <a:gd name="connsiteY317" fmla="*/ 1575402 h 4267200"/>
              <a:gd name="connsiteX318" fmla="*/ 7019523 w 12192000"/>
              <a:gd name="connsiteY318" fmla="*/ 1519450 h 4267200"/>
              <a:gd name="connsiteX319" fmla="*/ 6298091 w 12192000"/>
              <a:gd name="connsiteY319" fmla="*/ 1737122 h 4267200"/>
              <a:gd name="connsiteX320" fmla="*/ 7019523 w 12192000"/>
              <a:gd name="connsiteY320" fmla="*/ 1519450 h 4267200"/>
              <a:gd name="connsiteX321" fmla="*/ 2399523 w 12192000"/>
              <a:gd name="connsiteY321" fmla="*/ 1428234 h 4267200"/>
              <a:gd name="connsiteX322" fmla="*/ 2224982 w 12192000"/>
              <a:gd name="connsiteY322" fmla="*/ 1826201 h 4267200"/>
              <a:gd name="connsiteX323" fmla="*/ 2096099 w 12192000"/>
              <a:gd name="connsiteY323" fmla="*/ 2345900 h 4267200"/>
              <a:gd name="connsiteX324" fmla="*/ 2283317 w 12192000"/>
              <a:gd name="connsiteY324" fmla="*/ 1796925 h 4267200"/>
              <a:gd name="connsiteX325" fmla="*/ 2448558 w 12192000"/>
              <a:gd name="connsiteY325" fmla="*/ 1373435 h 4267200"/>
              <a:gd name="connsiteX326" fmla="*/ 2312521 w 12192000"/>
              <a:gd name="connsiteY326" fmla="*/ 1806140 h 4267200"/>
              <a:gd name="connsiteX327" fmla="*/ 2127533 w 12192000"/>
              <a:gd name="connsiteY327" fmla="*/ 2348380 h 4267200"/>
              <a:gd name="connsiteX328" fmla="*/ 2358080 w 12192000"/>
              <a:gd name="connsiteY328" fmla="*/ 1866134 h 4267200"/>
              <a:gd name="connsiteX329" fmla="*/ 2407436 w 12192000"/>
              <a:gd name="connsiteY329" fmla="*/ 1651070 h 4267200"/>
              <a:gd name="connsiteX330" fmla="*/ 2448558 w 12192000"/>
              <a:gd name="connsiteY330" fmla="*/ 1373435 h 4267200"/>
              <a:gd name="connsiteX331" fmla="*/ 278707 w 12192000"/>
              <a:gd name="connsiteY331" fmla="*/ 1352270 h 4267200"/>
              <a:gd name="connsiteX332" fmla="*/ 321570 w 12192000"/>
              <a:gd name="connsiteY332" fmla="*/ 1861610 h 4267200"/>
              <a:gd name="connsiteX333" fmla="*/ 294281 w 12192000"/>
              <a:gd name="connsiteY333" fmla="*/ 1440658 h 4267200"/>
              <a:gd name="connsiteX334" fmla="*/ 1423821 w 12192000"/>
              <a:gd name="connsiteY334" fmla="*/ 1351958 h 4267200"/>
              <a:gd name="connsiteX335" fmla="*/ 1638521 w 12192000"/>
              <a:gd name="connsiteY335" fmla="*/ 1908470 h 4267200"/>
              <a:gd name="connsiteX336" fmla="*/ 1754199 w 12192000"/>
              <a:gd name="connsiteY336" fmla="*/ 2149284 h 4267200"/>
              <a:gd name="connsiteX337" fmla="*/ 1908359 w 12192000"/>
              <a:gd name="connsiteY337" fmla="*/ 2364988 h 4267200"/>
              <a:gd name="connsiteX338" fmla="*/ 1647661 w 12192000"/>
              <a:gd name="connsiteY338" fmla="*/ 1825945 h 4267200"/>
              <a:gd name="connsiteX339" fmla="*/ 1423821 w 12192000"/>
              <a:gd name="connsiteY339" fmla="*/ 1351958 h 4267200"/>
              <a:gd name="connsiteX340" fmla="*/ 9518298 w 12192000"/>
              <a:gd name="connsiteY340" fmla="*/ 1338235 h 4267200"/>
              <a:gd name="connsiteX341" fmla="*/ 9838009 w 12192000"/>
              <a:gd name="connsiteY341" fmla="*/ 2272553 h 4267200"/>
              <a:gd name="connsiteX342" fmla="*/ 9805906 w 12192000"/>
              <a:gd name="connsiteY342" fmla="*/ 2159819 h 4267200"/>
              <a:gd name="connsiteX343" fmla="*/ 9801623 w 12192000"/>
              <a:gd name="connsiteY343" fmla="*/ 2142555 h 4267200"/>
              <a:gd name="connsiteX344" fmla="*/ 9628671 w 12192000"/>
              <a:gd name="connsiteY344" fmla="*/ 1617375 h 4267200"/>
              <a:gd name="connsiteX345" fmla="*/ 9598299 w 12192000"/>
              <a:gd name="connsiteY345" fmla="*/ 1544643 h 4267200"/>
              <a:gd name="connsiteX346" fmla="*/ 9518298 w 12192000"/>
              <a:gd name="connsiteY346" fmla="*/ 1338235 h 4267200"/>
              <a:gd name="connsiteX347" fmla="*/ 1431890 w 12192000"/>
              <a:gd name="connsiteY347" fmla="*/ 1306475 h 4267200"/>
              <a:gd name="connsiteX348" fmla="*/ 1507597 w 12192000"/>
              <a:gd name="connsiteY348" fmla="*/ 1446132 h 4267200"/>
              <a:gd name="connsiteX349" fmla="*/ 1674586 w 12192000"/>
              <a:gd name="connsiteY349" fmla="*/ 1813832 h 4267200"/>
              <a:gd name="connsiteX350" fmla="*/ 1815950 w 12192000"/>
              <a:gd name="connsiteY350" fmla="*/ 2128564 h 4267200"/>
              <a:gd name="connsiteX351" fmla="*/ 1984242 w 12192000"/>
              <a:gd name="connsiteY351" fmla="*/ 2430829 h 4267200"/>
              <a:gd name="connsiteX352" fmla="*/ 2014023 w 12192000"/>
              <a:gd name="connsiteY352" fmla="*/ 2450995 h 4267200"/>
              <a:gd name="connsiteX353" fmla="*/ 1747337 w 12192000"/>
              <a:gd name="connsiteY353" fmla="*/ 1855264 h 4267200"/>
              <a:gd name="connsiteX354" fmla="*/ 1533749 w 12192000"/>
              <a:gd name="connsiteY354" fmla="*/ 1478656 h 4267200"/>
              <a:gd name="connsiteX355" fmla="*/ 1431890 w 12192000"/>
              <a:gd name="connsiteY355" fmla="*/ 1306475 h 4267200"/>
              <a:gd name="connsiteX356" fmla="*/ 5052692 w 12192000"/>
              <a:gd name="connsiteY356" fmla="*/ 1292994 h 4267200"/>
              <a:gd name="connsiteX357" fmla="*/ 5200661 w 12192000"/>
              <a:gd name="connsiteY357" fmla="*/ 1635186 h 4267200"/>
              <a:gd name="connsiteX358" fmla="*/ 5297138 w 12192000"/>
              <a:gd name="connsiteY358" fmla="*/ 1906351 h 4267200"/>
              <a:gd name="connsiteX359" fmla="*/ 5052692 w 12192000"/>
              <a:gd name="connsiteY359" fmla="*/ 1292994 h 4267200"/>
              <a:gd name="connsiteX360" fmla="*/ 9528078 w 12192000"/>
              <a:gd name="connsiteY360" fmla="*/ 1278636 h 4267200"/>
              <a:gd name="connsiteX361" fmla="*/ 9623946 w 12192000"/>
              <a:gd name="connsiteY361" fmla="*/ 1534260 h 4267200"/>
              <a:gd name="connsiteX362" fmla="*/ 9654858 w 12192000"/>
              <a:gd name="connsiteY362" fmla="*/ 1607218 h 4267200"/>
              <a:gd name="connsiteX363" fmla="*/ 9826304 w 12192000"/>
              <a:gd name="connsiteY363" fmla="*/ 2125320 h 4267200"/>
              <a:gd name="connsiteX364" fmla="*/ 9701198 w 12192000"/>
              <a:gd name="connsiteY364" fmla="*/ 1646797 h 4267200"/>
              <a:gd name="connsiteX365" fmla="*/ 9528078 w 12192000"/>
              <a:gd name="connsiteY365" fmla="*/ 1278636 h 4267200"/>
              <a:gd name="connsiteX366" fmla="*/ 5009948 w 12192000"/>
              <a:gd name="connsiteY366" fmla="*/ 1273619 h 4267200"/>
              <a:gd name="connsiteX367" fmla="*/ 5121777 w 12192000"/>
              <a:gd name="connsiteY367" fmla="*/ 1654213 h 4267200"/>
              <a:gd name="connsiteX368" fmla="*/ 5293545 w 12192000"/>
              <a:gd name="connsiteY368" fmla="*/ 2072247 h 4267200"/>
              <a:gd name="connsiteX369" fmla="*/ 5294042 w 12192000"/>
              <a:gd name="connsiteY369" fmla="*/ 2065019 h 4267200"/>
              <a:gd name="connsiteX370" fmla="*/ 5171936 w 12192000"/>
              <a:gd name="connsiteY370" fmla="*/ 1647613 h 4267200"/>
              <a:gd name="connsiteX371" fmla="*/ 5009948 w 12192000"/>
              <a:gd name="connsiteY371" fmla="*/ 1273619 h 4267200"/>
              <a:gd name="connsiteX372" fmla="*/ 655236 w 12192000"/>
              <a:gd name="connsiteY372" fmla="*/ 1268632 h 4267200"/>
              <a:gd name="connsiteX373" fmla="*/ 839521 w 12192000"/>
              <a:gd name="connsiteY373" fmla="*/ 1685315 h 4267200"/>
              <a:gd name="connsiteX374" fmla="*/ 1109416 w 12192000"/>
              <a:gd name="connsiteY374" fmla="*/ 2061663 h 4267200"/>
              <a:gd name="connsiteX375" fmla="*/ 1298300 w 12192000"/>
              <a:gd name="connsiteY375" fmla="*/ 2247742 h 4267200"/>
              <a:gd name="connsiteX376" fmla="*/ 1125871 w 12192000"/>
              <a:gd name="connsiteY376" fmla="*/ 1989513 h 4267200"/>
              <a:gd name="connsiteX377" fmla="*/ 981574 w 12192000"/>
              <a:gd name="connsiteY377" fmla="*/ 1783157 h 4267200"/>
              <a:gd name="connsiteX378" fmla="*/ 922198 w 12192000"/>
              <a:gd name="connsiteY378" fmla="*/ 1677437 h 4267200"/>
              <a:gd name="connsiteX379" fmla="*/ 869293 w 12192000"/>
              <a:gd name="connsiteY379" fmla="*/ 1583214 h 4267200"/>
              <a:gd name="connsiteX380" fmla="*/ 751431 w 12192000"/>
              <a:gd name="connsiteY380" fmla="*/ 1405731 h 4267200"/>
              <a:gd name="connsiteX381" fmla="*/ 6516292 w 12192000"/>
              <a:gd name="connsiteY381" fmla="*/ 1263064 h 4267200"/>
              <a:gd name="connsiteX382" fmla="*/ 5736320 w 12192000"/>
              <a:gd name="connsiteY382" fmla="*/ 1501803 h 4267200"/>
              <a:gd name="connsiteX383" fmla="*/ 6516292 w 12192000"/>
              <a:gd name="connsiteY383" fmla="*/ 1263064 h 4267200"/>
              <a:gd name="connsiteX384" fmla="*/ 291466 w 12192000"/>
              <a:gd name="connsiteY384" fmla="*/ 1250369 h 4267200"/>
              <a:gd name="connsiteX385" fmla="*/ 323180 w 12192000"/>
              <a:gd name="connsiteY385" fmla="*/ 1435283 h 4267200"/>
              <a:gd name="connsiteX386" fmla="*/ 349381 w 12192000"/>
              <a:gd name="connsiteY386" fmla="*/ 1875041 h 4267200"/>
              <a:gd name="connsiteX387" fmla="*/ 374363 w 12192000"/>
              <a:gd name="connsiteY387" fmla="*/ 1506494 h 4267200"/>
              <a:gd name="connsiteX388" fmla="*/ 302168 w 12192000"/>
              <a:gd name="connsiteY388" fmla="*/ 1274495 h 4267200"/>
              <a:gd name="connsiteX389" fmla="*/ 291466 w 12192000"/>
              <a:gd name="connsiteY389" fmla="*/ 1250369 h 4267200"/>
              <a:gd name="connsiteX390" fmla="*/ 678222 w 12192000"/>
              <a:gd name="connsiteY390" fmla="*/ 1248670 h 4267200"/>
              <a:gd name="connsiteX391" fmla="*/ 775536 w 12192000"/>
              <a:gd name="connsiteY391" fmla="*/ 1388015 h 4267200"/>
              <a:gd name="connsiteX392" fmla="*/ 894529 w 12192000"/>
              <a:gd name="connsiteY392" fmla="*/ 1567739 h 4267200"/>
              <a:gd name="connsiteX393" fmla="*/ 948000 w 12192000"/>
              <a:gd name="connsiteY393" fmla="*/ 1663088 h 4267200"/>
              <a:gd name="connsiteX394" fmla="*/ 1006812 w 12192000"/>
              <a:gd name="connsiteY394" fmla="*/ 1767683 h 4267200"/>
              <a:gd name="connsiteX395" fmla="*/ 1149133 w 12192000"/>
              <a:gd name="connsiteY395" fmla="*/ 1971513 h 4267200"/>
              <a:gd name="connsiteX396" fmla="*/ 1333952 w 12192000"/>
              <a:gd name="connsiteY396" fmla="*/ 2251620 h 4267200"/>
              <a:gd name="connsiteX397" fmla="*/ 1337329 w 12192000"/>
              <a:gd name="connsiteY397" fmla="*/ 2258350 h 4267200"/>
              <a:gd name="connsiteX398" fmla="*/ 1014726 w 12192000"/>
              <a:gd name="connsiteY398" fmla="*/ 1615556 h 4267200"/>
              <a:gd name="connsiteX399" fmla="*/ 678222 w 12192000"/>
              <a:gd name="connsiteY399" fmla="*/ 1248670 h 4267200"/>
              <a:gd name="connsiteX400" fmla="*/ 9441752 w 12192000"/>
              <a:gd name="connsiteY400" fmla="*/ 1245311 h 4267200"/>
              <a:gd name="connsiteX401" fmla="*/ 9278979 w 12192000"/>
              <a:gd name="connsiteY401" fmla="*/ 1406236 h 4267200"/>
              <a:gd name="connsiteX402" fmla="*/ 9235540 w 12192000"/>
              <a:gd name="connsiteY402" fmla="*/ 1546869 h 4267200"/>
              <a:gd name="connsiteX403" fmla="*/ 9264074 w 12192000"/>
              <a:gd name="connsiteY403" fmla="*/ 1557016 h 4267200"/>
              <a:gd name="connsiteX404" fmla="*/ 9441752 w 12192000"/>
              <a:gd name="connsiteY404" fmla="*/ 1245311 h 4267200"/>
              <a:gd name="connsiteX405" fmla="*/ 6691602 w 12192000"/>
              <a:gd name="connsiteY405" fmla="*/ 1140573 h 4267200"/>
              <a:gd name="connsiteX406" fmla="*/ 6571100 w 12192000"/>
              <a:gd name="connsiteY406" fmla="*/ 1183662 h 4267200"/>
              <a:gd name="connsiteX407" fmla="*/ 6241687 w 12192000"/>
              <a:gd name="connsiteY407" fmla="*/ 1257600 h 4267200"/>
              <a:gd name="connsiteX408" fmla="*/ 5693009 w 12192000"/>
              <a:gd name="connsiteY408" fmla="*/ 1478256 h 4267200"/>
              <a:gd name="connsiteX409" fmla="*/ 6548420 w 12192000"/>
              <a:gd name="connsiteY409" fmla="*/ 1214599 h 4267200"/>
              <a:gd name="connsiteX410" fmla="*/ 6605473 w 12192000"/>
              <a:gd name="connsiteY410" fmla="*/ 1184686 h 4267200"/>
              <a:gd name="connsiteX411" fmla="*/ 6691602 w 12192000"/>
              <a:gd name="connsiteY411" fmla="*/ 1140573 h 4267200"/>
              <a:gd name="connsiteX412" fmla="*/ 4002475 w 12192000"/>
              <a:gd name="connsiteY412" fmla="*/ 1037802 h 4267200"/>
              <a:gd name="connsiteX413" fmla="*/ 4000324 w 12192000"/>
              <a:gd name="connsiteY413" fmla="*/ 1039362 h 4267200"/>
              <a:gd name="connsiteX414" fmla="*/ 4002862 w 12192000"/>
              <a:gd name="connsiteY414" fmla="*/ 1042866 h 4267200"/>
              <a:gd name="connsiteX415" fmla="*/ 4002475 w 12192000"/>
              <a:gd name="connsiteY415" fmla="*/ 1037802 h 4267200"/>
              <a:gd name="connsiteX416" fmla="*/ 506322 w 12192000"/>
              <a:gd name="connsiteY416" fmla="*/ 1020997 h 4267200"/>
              <a:gd name="connsiteX417" fmla="*/ 533068 w 12192000"/>
              <a:gd name="connsiteY417" fmla="*/ 1029409 h 4267200"/>
              <a:gd name="connsiteX418" fmla="*/ 1232525 w 12192000"/>
              <a:gd name="connsiteY418" fmla="*/ 1804675 h 4267200"/>
              <a:gd name="connsiteX419" fmla="*/ 1388858 w 12192000"/>
              <a:gd name="connsiteY419" fmla="*/ 2368011 h 4267200"/>
              <a:gd name="connsiteX420" fmla="*/ 1384098 w 12192000"/>
              <a:gd name="connsiteY420" fmla="*/ 2378125 h 4267200"/>
              <a:gd name="connsiteX421" fmla="*/ 1425393 w 12192000"/>
              <a:gd name="connsiteY421" fmla="*/ 2589124 h 4267200"/>
              <a:gd name="connsiteX422" fmla="*/ 1424001 w 12192000"/>
              <a:gd name="connsiteY422" fmla="*/ 2597541 h 4267200"/>
              <a:gd name="connsiteX423" fmla="*/ 2152729 w 12192000"/>
              <a:gd name="connsiteY423" fmla="*/ 2864487 h 4267200"/>
              <a:gd name="connsiteX424" fmla="*/ 2020609 w 12192000"/>
              <a:gd name="connsiteY424" fmla="*/ 2539671 h 4267200"/>
              <a:gd name="connsiteX425" fmla="*/ 2018920 w 12192000"/>
              <a:gd name="connsiteY425" fmla="*/ 2536309 h 4267200"/>
              <a:gd name="connsiteX426" fmla="*/ 1342441 w 12192000"/>
              <a:gd name="connsiteY426" fmla="*/ 1173017 h 4267200"/>
              <a:gd name="connsiteX427" fmla="*/ 1367925 w 12192000"/>
              <a:gd name="connsiteY427" fmla="*/ 1135648 h 4267200"/>
              <a:gd name="connsiteX428" fmla="*/ 1771401 w 12192000"/>
              <a:gd name="connsiteY428" fmla="*/ 1806673 h 4267200"/>
              <a:gd name="connsiteX429" fmla="*/ 1972385 w 12192000"/>
              <a:gd name="connsiteY429" fmla="*/ 2198735 h 4267200"/>
              <a:gd name="connsiteX430" fmla="*/ 2040892 w 12192000"/>
              <a:gd name="connsiteY430" fmla="*/ 2405205 h 4267200"/>
              <a:gd name="connsiteX431" fmla="*/ 2131689 w 12192000"/>
              <a:gd name="connsiteY431" fmla="*/ 1936926 h 4267200"/>
              <a:gd name="connsiteX432" fmla="*/ 2454820 w 12192000"/>
              <a:gd name="connsiteY432" fmla="*/ 1248808 h 4267200"/>
              <a:gd name="connsiteX433" fmla="*/ 2492512 w 12192000"/>
              <a:gd name="connsiteY433" fmla="*/ 1302920 h 4267200"/>
              <a:gd name="connsiteX434" fmla="*/ 2081216 w 12192000"/>
              <a:gd name="connsiteY434" fmla="*/ 2527513 h 4267200"/>
              <a:gd name="connsiteX435" fmla="*/ 2081211 w 12192000"/>
              <a:gd name="connsiteY435" fmla="*/ 2528916 h 4267200"/>
              <a:gd name="connsiteX436" fmla="*/ 2199067 w 12192000"/>
              <a:gd name="connsiteY436" fmla="*/ 2884061 h 4267200"/>
              <a:gd name="connsiteX437" fmla="*/ 3192586 w 12192000"/>
              <a:gd name="connsiteY437" fmla="*/ 3411496 h 4267200"/>
              <a:gd name="connsiteX438" fmla="*/ 3182620 w 12192000"/>
              <a:gd name="connsiteY438" fmla="*/ 3483279 h 4267200"/>
              <a:gd name="connsiteX439" fmla="*/ 2435119 w 12192000"/>
              <a:gd name="connsiteY439" fmla="*/ 3080173 h 4267200"/>
              <a:gd name="connsiteX440" fmla="*/ 2410152 w 12192000"/>
              <a:gd name="connsiteY440" fmla="*/ 3063751 h 4267200"/>
              <a:gd name="connsiteX441" fmla="*/ 2408099 w 12192000"/>
              <a:gd name="connsiteY441" fmla="*/ 3064403 h 4267200"/>
              <a:gd name="connsiteX442" fmla="*/ 2407218 w 12192000"/>
              <a:gd name="connsiteY442" fmla="*/ 3070324 h 4267200"/>
              <a:gd name="connsiteX443" fmla="*/ 2380138 w 12192000"/>
              <a:gd name="connsiteY443" fmla="*/ 3099341 h 4267200"/>
              <a:gd name="connsiteX444" fmla="*/ 1765923 w 12192000"/>
              <a:gd name="connsiteY444" fmla="*/ 3581043 h 4267200"/>
              <a:gd name="connsiteX445" fmla="*/ 1702258 w 12192000"/>
              <a:gd name="connsiteY445" fmla="*/ 3612286 h 4267200"/>
              <a:gd name="connsiteX446" fmla="*/ 1538370 w 12192000"/>
              <a:gd name="connsiteY446" fmla="*/ 3811804 h 4267200"/>
              <a:gd name="connsiteX447" fmla="*/ 1325720 w 12192000"/>
              <a:gd name="connsiteY447" fmla="*/ 4125411 h 4267200"/>
              <a:gd name="connsiteX448" fmla="*/ 1206279 w 12192000"/>
              <a:gd name="connsiteY448" fmla="*/ 4267200 h 4267200"/>
              <a:gd name="connsiteX449" fmla="*/ 1115040 w 12192000"/>
              <a:gd name="connsiteY449" fmla="*/ 4267200 h 4267200"/>
              <a:gd name="connsiteX450" fmla="*/ 1258195 w 12192000"/>
              <a:gd name="connsiteY450" fmla="*/ 4099624 h 4267200"/>
              <a:gd name="connsiteX451" fmla="*/ 1423113 w 12192000"/>
              <a:gd name="connsiteY451" fmla="*/ 3874565 h 4267200"/>
              <a:gd name="connsiteX452" fmla="*/ 1260565 w 12192000"/>
              <a:gd name="connsiteY452" fmla="*/ 4031982 h 4267200"/>
              <a:gd name="connsiteX453" fmla="*/ 1073327 w 12192000"/>
              <a:gd name="connsiteY453" fmla="*/ 4218727 h 4267200"/>
              <a:gd name="connsiteX454" fmla="*/ 1032294 w 12192000"/>
              <a:gd name="connsiteY454" fmla="*/ 4267200 h 4267200"/>
              <a:gd name="connsiteX455" fmla="*/ 993830 w 12192000"/>
              <a:gd name="connsiteY455" fmla="*/ 4267200 h 4267200"/>
              <a:gd name="connsiteX456" fmla="*/ 1051860 w 12192000"/>
              <a:gd name="connsiteY456" fmla="*/ 4198693 h 4267200"/>
              <a:gd name="connsiteX457" fmla="*/ 1240607 w 12192000"/>
              <a:gd name="connsiteY457" fmla="*/ 4010401 h 4267200"/>
              <a:gd name="connsiteX458" fmla="*/ 1310106 w 12192000"/>
              <a:gd name="connsiteY458" fmla="*/ 3943217 h 4267200"/>
              <a:gd name="connsiteX459" fmla="*/ 952103 w 12192000"/>
              <a:gd name="connsiteY459" fmla="*/ 4265972 h 4267200"/>
              <a:gd name="connsiteX460" fmla="*/ 951207 w 12192000"/>
              <a:gd name="connsiteY460" fmla="*/ 4267200 h 4267200"/>
              <a:gd name="connsiteX461" fmla="*/ 862760 w 12192000"/>
              <a:gd name="connsiteY461" fmla="*/ 4267200 h 4267200"/>
              <a:gd name="connsiteX462" fmla="*/ 909145 w 12192000"/>
              <a:gd name="connsiteY462" fmla="*/ 4199225 h 4267200"/>
              <a:gd name="connsiteX463" fmla="*/ 1214067 w 12192000"/>
              <a:gd name="connsiteY463" fmla="*/ 3908561 h 4267200"/>
              <a:gd name="connsiteX464" fmla="*/ 640967 w 12192000"/>
              <a:gd name="connsiteY464" fmla="*/ 4105601 h 4267200"/>
              <a:gd name="connsiteX465" fmla="*/ 372807 w 12192000"/>
              <a:gd name="connsiteY465" fmla="*/ 4243651 h 4267200"/>
              <a:gd name="connsiteX466" fmla="*/ 332830 w 12192000"/>
              <a:gd name="connsiteY466" fmla="*/ 4267200 h 4267200"/>
              <a:gd name="connsiteX467" fmla="*/ 168301 w 12192000"/>
              <a:gd name="connsiteY467" fmla="*/ 4267200 h 4267200"/>
              <a:gd name="connsiteX468" fmla="*/ 278002 w 12192000"/>
              <a:gd name="connsiteY468" fmla="*/ 4201399 h 4267200"/>
              <a:gd name="connsiteX469" fmla="*/ 527241 w 12192000"/>
              <a:gd name="connsiteY469" fmla="*/ 4065078 h 4267200"/>
              <a:gd name="connsiteX470" fmla="*/ 1510397 w 12192000"/>
              <a:gd name="connsiteY470" fmla="*/ 3684705 h 4267200"/>
              <a:gd name="connsiteX471" fmla="*/ 1146550 w 12192000"/>
              <a:gd name="connsiteY471" fmla="*/ 3802012 h 4267200"/>
              <a:gd name="connsiteX472" fmla="*/ 698834 w 12192000"/>
              <a:gd name="connsiteY472" fmla="*/ 3952272 h 4267200"/>
              <a:gd name="connsiteX473" fmla="*/ 192528 w 12192000"/>
              <a:gd name="connsiteY473" fmla="*/ 4236299 h 4267200"/>
              <a:gd name="connsiteX474" fmla="*/ 148586 w 12192000"/>
              <a:gd name="connsiteY474" fmla="*/ 4267200 h 4267200"/>
              <a:gd name="connsiteX475" fmla="*/ 98116 w 12192000"/>
              <a:gd name="connsiteY475" fmla="*/ 4267200 h 4267200"/>
              <a:gd name="connsiteX476" fmla="*/ 169669 w 12192000"/>
              <a:gd name="connsiteY476" fmla="*/ 4216852 h 4267200"/>
              <a:gd name="connsiteX477" fmla="*/ 687572 w 12192000"/>
              <a:gd name="connsiteY477" fmla="*/ 3925629 h 4267200"/>
              <a:gd name="connsiteX478" fmla="*/ 1138365 w 12192000"/>
              <a:gd name="connsiteY478" fmla="*/ 3774515 h 4267200"/>
              <a:gd name="connsiteX479" fmla="*/ 1505579 w 12192000"/>
              <a:gd name="connsiteY479" fmla="*/ 3655526 h 4267200"/>
              <a:gd name="connsiteX480" fmla="*/ 1313114 w 12192000"/>
              <a:gd name="connsiteY480" fmla="*/ 3655216 h 4267200"/>
              <a:gd name="connsiteX481" fmla="*/ 1109304 w 12192000"/>
              <a:gd name="connsiteY481" fmla="*/ 3669030 h 4267200"/>
              <a:gd name="connsiteX482" fmla="*/ 258951 w 12192000"/>
              <a:gd name="connsiteY482" fmla="*/ 4111994 h 4267200"/>
              <a:gd name="connsiteX483" fmla="*/ 80807 w 12192000"/>
              <a:gd name="connsiteY483" fmla="*/ 4267200 h 4267200"/>
              <a:gd name="connsiteX484" fmla="*/ 0 w 12192000"/>
              <a:gd name="connsiteY484" fmla="*/ 4267200 h 4267200"/>
              <a:gd name="connsiteX485" fmla="*/ 0 w 12192000"/>
              <a:gd name="connsiteY485" fmla="*/ 4233763 h 4267200"/>
              <a:gd name="connsiteX486" fmla="*/ 36881 w 12192000"/>
              <a:gd name="connsiteY486" fmla="*/ 4200118 h 4267200"/>
              <a:gd name="connsiteX487" fmla="*/ 910534 w 12192000"/>
              <a:gd name="connsiteY487" fmla="*/ 3629753 h 4267200"/>
              <a:gd name="connsiteX488" fmla="*/ 1578717 w 12192000"/>
              <a:gd name="connsiteY488" fmla="*/ 3575982 h 4267200"/>
              <a:gd name="connsiteX489" fmla="*/ 2338780 w 12192000"/>
              <a:gd name="connsiteY489" fmla="*/ 3033725 h 4267200"/>
              <a:gd name="connsiteX490" fmla="*/ 1807991 w 12192000"/>
              <a:gd name="connsiteY490" fmla="*/ 2807184 h 4267200"/>
              <a:gd name="connsiteX491" fmla="*/ 1416358 w 12192000"/>
              <a:gd name="connsiteY491" fmla="*/ 3112571 h 4267200"/>
              <a:gd name="connsiteX492" fmla="*/ 939066 w 12192000"/>
              <a:gd name="connsiteY492" fmla="*/ 3378798 h 4267200"/>
              <a:gd name="connsiteX493" fmla="*/ 115099 w 12192000"/>
              <a:gd name="connsiteY493" fmla="*/ 3607650 h 4267200"/>
              <a:gd name="connsiteX494" fmla="*/ 97284 w 12192000"/>
              <a:gd name="connsiteY494" fmla="*/ 3520393 h 4267200"/>
              <a:gd name="connsiteX495" fmla="*/ 922050 w 12192000"/>
              <a:gd name="connsiteY495" fmla="*/ 3074867 h 4267200"/>
              <a:gd name="connsiteX496" fmla="*/ 1405265 w 12192000"/>
              <a:gd name="connsiteY496" fmla="*/ 3016319 h 4267200"/>
              <a:gd name="connsiteX497" fmla="*/ 1407512 w 12192000"/>
              <a:gd name="connsiteY497" fmla="*/ 3018001 h 4267200"/>
              <a:gd name="connsiteX498" fmla="*/ 1726266 w 12192000"/>
              <a:gd name="connsiteY498" fmla="*/ 2777274 h 4267200"/>
              <a:gd name="connsiteX499" fmla="*/ 625390 w 12192000"/>
              <a:gd name="connsiteY499" fmla="*/ 2514541 h 4267200"/>
              <a:gd name="connsiteX500" fmla="*/ 619799 w 12192000"/>
              <a:gd name="connsiteY500" fmla="*/ 2527180 h 4267200"/>
              <a:gd name="connsiteX501" fmla="*/ 310030 w 12192000"/>
              <a:gd name="connsiteY501" fmla="*/ 2771818 h 4267200"/>
              <a:gd name="connsiteX502" fmla="*/ 173877 w 12192000"/>
              <a:gd name="connsiteY502" fmla="*/ 2937056 h 4267200"/>
              <a:gd name="connsiteX503" fmla="*/ 77889 w 12192000"/>
              <a:gd name="connsiteY503" fmla="*/ 3138440 h 4267200"/>
              <a:gd name="connsiteX504" fmla="*/ 0 w 12192000"/>
              <a:gd name="connsiteY504" fmla="*/ 3271395 h 4267200"/>
              <a:gd name="connsiteX505" fmla="*/ 0 w 12192000"/>
              <a:gd name="connsiteY505" fmla="*/ 3153002 h 4267200"/>
              <a:gd name="connsiteX506" fmla="*/ 2386 w 12192000"/>
              <a:gd name="connsiteY506" fmla="*/ 3149203 h 4267200"/>
              <a:gd name="connsiteX507" fmla="*/ 89753 w 12192000"/>
              <a:gd name="connsiteY507" fmla="*/ 2987702 h 4267200"/>
              <a:gd name="connsiteX508" fmla="*/ 76869 w 12192000"/>
              <a:gd name="connsiteY508" fmla="*/ 3005404 h 4267200"/>
              <a:gd name="connsiteX509" fmla="*/ 32049 w 12192000"/>
              <a:gd name="connsiteY509" fmla="*/ 3065814 h 4267200"/>
              <a:gd name="connsiteX510" fmla="*/ 0 w 12192000"/>
              <a:gd name="connsiteY510" fmla="*/ 3108744 h 4267200"/>
              <a:gd name="connsiteX511" fmla="*/ 0 w 12192000"/>
              <a:gd name="connsiteY511" fmla="*/ 3058059 h 4267200"/>
              <a:gd name="connsiteX512" fmla="*/ 7610 w 12192000"/>
              <a:gd name="connsiteY512" fmla="*/ 3047889 h 4267200"/>
              <a:gd name="connsiteX513" fmla="*/ 52419 w 12192000"/>
              <a:gd name="connsiteY513" fmla="*/ 2987479 h 4267200"/>
              <a:gd name="connsiteX514" fmla="*/ 59142 w 12192000"/>
              <a:gd name="connsiteY514" fmla="*/ 2978488 h 4267200"/>
              <a:gd name="connsiteX515" fmla="*/ 0 w 12192000"/>
              <a:gd name="connsiteY515" fmla="*/ 3015334 h 4267200"/>
              <a:gd name="connsiteX516" fmla="*/ 0 w 12192000"/>
              <a:gd name="connsiteY516" fmla="*/ 2914286 h 4267200"/>
              <a:gd name="connsiteX517" fmla="*/ 36383 w 12192000"/>
              <a:gd name="connsiteY517" fmla="*/ 2901128 h 4267200"/>
              <a:gd name="connsiteX518" fmla="*/ 156329 w 12192000"/>
              <a:gd name="connsiteY518" fmla="*/ 2840533 h 4267200"/>
              <a:gd name="connsiteX519" fmla="*/ 358355 w 12192000"/>
              <a:gd name="connsiteY519" fmla="*/ 2620471 h 4267200"/>
              <a:gd name="connsiteX520" fmla="*/ 510577 w 12192000"/>
              <a:gd name="connsiteY520" fmla="*/ 2501244 h 4267200"/>
              <a:gd name="connsiteX521" fmla="*/ 211967 w 12192000"/>
              <a:gd name="connsiteY521" fmla="*/ 2479171 h 4267200"/>
              <a:gd name="connsiteX522" fmla="*/ 0 w 12192000"/>
              <a:gd name="connsiteY522" fmla="*/ 2476398 h 4267200"/>
              <a:gd name="connsiteX523" fmla="*/ 0 w 12192000"/>
              <a:gd name="connsiteY523" fmla="*/ 2389189 h 4267200"/>
              <a:gd name="connsiteX524" fmla="*/ 103062 w 12192000"/>
              <a:gd name="connsiteY524" fmla="*/ 2389518 h 4267200"/>
              <a:gd name="connsiteX525" fmla="*/ 510734 w 12192000"/>
              <a:gd name="connsiteY525" fmla="*/ 2416201 h 4267200"/>
              <a:gd name="connsiteX526" fmla="*/ 279257 w 12192000"/>
              <a:gd name="connsiteY526" fmla="*/ 2092102 h 4267200"/>
              <a:gd name="connsiteX527" fmla="*/ 65265 w 12192000"/>
              <a:gd name="connsiteY527" fmla="*/ 2006049 h 4267200"/>
              <a:gd name="connsiteX528" fmla="*/ 0 w 12192000"/>
              <a:gd name="connsiteY528" fmla="*/ 1982532 h 4267200"/>
              <a:gd name="connsiteX529" fmla="*/ 0 w 12192000"/>
              <a:gd name="connsiteY529" fmla="*/ 1912789 h 4267200"/>
              <a:gd name="connsiteX530" fmla="*/ 97460 w 12192000"/>
              <a:gd name="connsiteY530" fmla="*/ 1953725 h 4267200"/>
              <a:gd name="connsiteX531" fmla="*/ 221272 w 12192000"/>
              <a:gd name="connsiteY531" fmla="*/ 1980766 h 4267200"/>
              <a:gd name="connsiteX532" fmla="*/ 116765 w 12192000"/>
              <a:gd name="connsiteY532" fmla="*/ 1911033 h 4267200"/>
              <a:gd name="connsiteX533" fmla="*/ 16405 w 12192000"/>
              <a:gd name="connsiteY533" fmla="*/ 1803412 h 4267200"/>
              <a:gd name="connsiteX534" fmla="*/ 0 w 12192000"/>
              <a:gd name="connsiteY534" fmla="*/ 1784777 h 4267200"/>
              <a:gd name="connsiteX535" fmla="*/ 0 w 12192000"/>
              <a:gd name="connsiteY535" fmla="*/ 1740082 h 4267200"/>
              <a:gd name="connsiteX536" fmla="*/ 39394 w 12192000"/>
              <a:gd name="connsiteY536" fmla="*/ 1784856 h 4267200"/>
              <a:gd name="connsiteX537" fmla="*/ 135813 w 12192000"/>
              <a:gd name="connsiteY537" fmla="*/ 1888838 h 4267200"/>
              <a:gd name="connsiteX538" fmla="*/ 242575 w 12192000"/>
              <a:gd name="connsiteY538" fmla="*/ 1958841 h 4267200"/>
              <a:gd name="connsiteX539" fmla="*/ 82197 w 12192000"/>
              <a:gd name="connsiteY539" fmla="*/ 1754826 h 4267200"/>
              <a:gd name="connsiteX540" fmla="*/ 0 w 12192000"/>
              <a:gd name="connsiteY540" fmla="*/ 1679650 h 4267200"/>
              <a:gd name="connsiteX541" fmla="*/ 0 w 12192000"/>
              <a:gd name="connsiteY541" fmla="*/ 1602463 h 4267200"/>
              <a:gd name="connsiteX542" fmla="*/ 84689 w 12192000"/>
              <a:gd name="connsiteY542" fmla="*/ 1677442 h 4267200"/>
              <a:gd name="connsiteX543" fmla="*/ 298437 w 12192000"/>
              <a:gd name="connsiteY543" fmla="*/ 1968019 h 4267200"/>
              <a:gd name="connsiteX544" fmla="*/ 227269 w 12192000"/>
              <a:gd name="connsiteY544" fmla="*/ 1114064 h 4267200"/>
              <a:gd name="connsiteX545" fmla="*/ 248003 w 12192000"/>
              <a:gd name="connsiteY545" fmla="*/ 1089613 h 4267200"/>
              <a:gd name="connsiteX546" fmla="*/ 427020 w 12192000"/>
              <a:gd name="connsiteY546" fmla="*/ 1619803 h 4267200"/>
              <a:gd name="connsiteX547" fmla="*/ 340345 w 12192000"/>
              <a:gd name="connsiteY547" fmla="*/ 2027739 h 4267200"/>
              <a:gd name="connsiteX548" fmla="*/ 360865 w 12192000"/>
              <a:gd name="connsiteY548" fmla="*/ 2044827 h 4267200"/>
              <a:gd name="connsiteX549" fmla="*/ 560414 w 12192000"/>
              <a:gd name="connsiteY549" fmla="*/ 2421457 h 4267200"/>
              <a:gd name="connsiteX550" fmla="*/ 1359703 w 12192000"/>
              <a:gd name="connsiteY550" fmla="*/ 2578554 h 4267200"/>
              <a:gd name="connsiteX551" fmla="*/ 1359422 w 12192000"/>
              <a:gd name="connsiteY551" fmla="*/ 2577994 h 4267200"/>
              <a:gd name="connsiteX552" fmla="*/ 828701 w 12192000"/>
              <a:gd name="connsiteY552" fmla="*/ 1839520 h 4267200"/>
              <a:gd name="connsiteX553" fmla="*/ 494427 w 12192000"/>
              <a:gd name="connsiteY553" fmla="*/ 1092333 h 4267200"/>
              <a:gd name="connsiteX554" fmla="*/ 506322 w 12192000"/>
              <a:gd name="connsiteY554" fmla="*/ 1020997 h 4267200"/>
              <a:gd name="connsiteX555" fmla="*/ 4570198 w 12192000"/>
              <a:gd name="connsiteY555" fmla="*/ 978081 h 4267200"/>
              <a:gd name="connsiteX556" fmla="*/ 4523691 w 12192000"/>
              <a:gd name="connsiteY556" fmla="*/ 1127776 h 4267200"/>
              <a:gd name="connsiteX557" fmla="*/ 4509875 w 12192000"/>
              <a:gd name="connsiteY557" fmla="*/ 1167552 h 4267200"/>
              <a:gd name="connsiteX558" fmla="*/ 4478168 w 12192000"/>
              <a:gd name="connsiteY558" fmla="*/ 1260735 h 4267200"/>
              <a:gd name="connsiteX559" fmla="*/ 4409309 w 12192000"/>
              <a:gd name="connsiteY559" fmla="*/ 1666996 h 4267200"/>
              <a:gd name="connsiteX560" fmla="*/ 4370031 w 12192000"/>
              <a:gd name="connsiteY560" fmla="*/ 1955666 h 4267200"/>
              <a:gd name="connsiteX561" fmla="*/ 4570198 w 12192000"/>
              <a:gd name="connsiteY561" fmla="*/ 978081 h 4267200"/>
              <a:gd name="connsiteX562" fmla="*/ 12149131 w 12192000"/>
              <a:gd name="connsiteY562" fmla="*/ 959050 h 4267200"/>
              <a:gd name="connsiteX563" fmla="*/ 12105664 w 12192000"/>
              <a:gd name="connsiteY563" fmla="*/ 1006960 h 4267200"/>
              <a:gd name="connsiteX564" fmla="*/ 11883102 w 12192000"/>
              <a:gd name="connsiteY564" fmla="*/ 1184424 h 4267200"/>
              <a:gd name="connsiteX565" fmla="*/ 11665174 w 12192000"/>
              <a:gd name="connsiteY565" fmla="*/ 1317493 h 4267200"/>
              <a:gd name="connsiteX566" fmla="*/ 11590337 w 12192000"/>
              <a:gd name="connsiteY566" fmla="*/ 1348256 h 4267200"/>
              <a:gd name="connsiteX567" fmla="*/ 11492588 w 12192000"/>
              <a:gd name="connsiteY567" fmla="*/ 1390573 h 4267200"/>
              <a:gd name="connsiteX568" fmla="*/ 11888865 w 12192000"/>
              <a:gd name="connsiteY568" fmla="*/ 1220988 h 4267200"/>
              <a:gd name="connsiteX569" fmla="*/ 12149131 w 12192000"/>
              <a:gd name="connsiteY569" fmla="*/ 959050 h 4267200"/>
              <a:gd name="connsiteX570" fmla="*/ 4557898 w 12192000"/>
              <a:gd name="connsiteY570" fmla="*/ 900011 h 4267200"/>
              <a:gd name="connsiteX571" fmla="*/ 4344840 w 12192000"/>
              <a:gd name="connsiteY571" fmla="*/ 1922038 h 4267200"/>
              <a:gd name="connsiteX572" fmla="*/ 4378710 w 12192000"/>
              <a:gd name="connsiteY572" fmla="*/ 1665516 h 4267200"/>
              <a:gd name="connsiteX573" fmla="*/ 4448798 w 12192000"/>
              <a:gd name="connsiteY573" fmla="*/ 1253024 h 4267200"/>
              <a:gd name="connsiteX574" fmla="*/ 4480315 w 12192000"/>
              <a:gd name="connsiteY574" fmla="*/ 1158454 h 4267200"/>
              <a:gd name="connsiteX575" fmla="*/ 4494133 w 12192000"/>
              <a:gd name="connsiteY575" fmla="*/ 1118676 h 4267200"/>
              <a:gd name="connsiteX576" fmla="*/ 4557898 w 12192000"/>
              <a:gd name="connsiteY576" fmla="*/ 900011 h 4267200"/>
              <a:gd name="connsiteX577" fmla="*/ 5870151 w 12192000"/>
              <a:gd name="connsiteY577" fmla="*/ 898890 h 4267200"/>
              <a:gd name="connsiteX578" fmla="*/ 5861335 w 12192000"/>
              <a:gd name="connsiteY578" fmla="*/ 899177 h 4267200"/>
              <a:gd name="connsiteX579" fmla="*/ 5843702 w 12192000"/>
              <a:gd name="connsiteY579" fmla="*/ 899748 h 4267200"/>
              <a:gd name="connsiteX580" fmla="*/ 5651107 w 12192000"/>
              <a:gd name="connsiteY580" fmla="*/ 920306 h 4267200"/>
              <a:gd name="connsiteX581" fmla="*/ 5459407 w 12192000"/>
              <a:gd name="connsiteY581" fmla="*/ 940975 h 4267200"/>
              <a:gd name="connsiteX582" fmla="*/ 5374846 w 12192000"/>
              <a:gd name="connsiteY582" fmla="*/ 941988 h 4267200"/>
              <a:gd name="connsiteX583" fmla="*/ 5256105 w 12192000"/>
              <a:gd name="connsiteY583" fmla="*/ 945632 h 4267200"/>
              <a:gd name="connsiteX584" fmla="*/ 5107071 w 12192000"/>
              <a:gd name="connsiteY584" fmla="*/ 969720 h 4267200"/>
              <a:gd name="connsiteX585" fmla="*/ 4998681 w 12192000"/>
              <a:gd name="connsiteY585" fmla="*/ 988771 h 4267200"/>
              <a:gd name="connsiteX586" fmla="*/ 5870151 w 12192000"/>
              <a:gd name="connsiteY586" fmla="*/ 898890 h 4267200"/>
              <a:gd name="connsiteX587" fmla="*/ 12190084 w 12192000"/>
              <a:gd name="connsiteY587" fmla="*/ 854709 h 4267200"/>
              <a:gd name="connsiteX588" fmla="*/ 12162947 w 12192000"/>
              <a:gd name="connsiteY588" fmla="*/ 879275 h 4267200"/>
              <a:gd name="connsiteX589" fmla="*/ 11721478 w 12192000"/>
              <a:gd name="connsiteY589" fmla="*/ 1216434 h 4267200"/>
              <a:gd name="connsiteX590" fmla="*/ 11680712 w 12192000"/>
              <a:gd name="connsiteY590" fmla="*/ 1239730 h 4267200"/>
              <a:gd name="connsiteX591" fmla="*/ 11505347 w 12192000"/>
              <a:gd name="connsiteY591" fmla="*/ 1352837 h 4267200"/>
              <a:gd name="connsiteX592" fmla="*/ 11580962 w 12192000"/>
              <a:gd name="connsiteY592" fmla="*/ 1321759 h 4267200"/>
              <a:gd name="connsiteX593" fmla="*/ 11654234 w 12192000"/>
              <a:gd name="connsiteY593" fmla="*/ 1291618 h 4267200"/>
              <a:gd name="connsiteX594" fmla="*/ 11867274 w 12192000"/>
              <a:gd name="connsiteY594" fmla="*/ 1160983 h 4267200"/>
              <a:gd name="connsiteX595" fmla="*/ 12086035 w 12192000"/>
              <a:gd name="connsiteY595" fmla="*/ 986418 h 4267200"/>
              <a:gd name="connsiteX596" fmla="*/ 12190084 w 12192000"/>
              <a:gd name="connsiteY596" fmla="*/ 854709 h 4267200"/>
              <a:gd name="connsiteX597" fmla="*/ 5504425 w 12192000"/>
              <a:gd name="connsiteY597" fmla="*/ 848067 h 4267200"/>
              <a:gd name="connsiteX598" fmla="*/ 4968849 w 12192000"/>
              <a:gd name="connsiteY598" fmla="*/ 962318 h 4267200"/>
              <a:gd name="connsiteX599" fmla="*/ 5104039 w 12192000"/>
              <a:gd name="connsiteY599" fmla="*/ 940634 h 4267200"/>
              <a:gd name="connsiteX600" fmla="*/ 5256311 w 12192000"/>
              <a:gd name="connsiteY600" fmla="*/ 916490 h 4267200"/>
              <a:gd name="connsiteX601" fmla="*/ 5377381 w 12192000"/>
              <a:gd name="connsiteY601" fmla="*/ 912671 h 4267200"/>
              <a:gd name="connsiteX602" fmla="*/ 5460148 w 12192000"/>
              <a:gd name="connsiteY602" fmla="*/ 911442 h 4267200"/>
              <a:gd name="connsiteX603" fmla="*/ 5648971 w 12192000"/>
              <a:gd name="connsiteY603" fmla="*/ 891331 h 4267200"/>
              <a:gd name="connsiteX604" fmla="*/ 5844807 w 12192000"/>
              <a:gd name="connsiteY604" fmla="*/ 870718 h 4267200"/>
              <a:gd name="connsiteX605" fmla="*/ 5862975 w 12192000"/>
              <a:gd name="connsiteY605" fmla="*/ 869756 h 4267200"/>
              <a:gd name="connsiteX606" fmla="*/ 5920887 w 12192000"/>
              <a:gd name="connsiteY606" fmla="*/ 865929 h 4267200"/>
              <a:gd name="connsiteX607" fmla="*/ 5504425 w 12192000"/>
              <a:gd name="connsiteY607" fmla="*/ 848067 h 4267200"/>
              <a:gd name="connsiteX608" fmla="*/ 8924104 w 12192000"/>
              <a:gd name="connsiteY608" fmla="*/ 777000 h 4267200"/>
              <a:gd name="connsiteX609" fmla="*/ 8921999 w 12192000"/>
              <a:gd name="connsiteY609" fmla="*/ 794136 h 4267200"/>
              <a:gd name="connsiteX610" fmla="*/ 8916066 w 12192000"/>
              <a:gd name="connsiteY610" fmla="*/ 843129 h 4267200"/>
              <a:gd name="connsiteX611" fmla="*/ 8909852 w 12192000"/>
              <a:gd name="connsiteY611" fmla="*/ 1005313 h 4267200"/>
              <a:gd name="connsiteX612" fmla="*/ 8936982 w 12192000"/>
              <a:gd name="connsiteY612" fmla="*/ 1614896 h 4267200"/>
              <a:gd name="connsiteX613" fmla="*/ 8939706 w 12192000"/>
              <a:gd name="connsiteY613" fmla="*/ 1632791 h 4267200"/>
              <a:gd name="connsiteX614" fmla="*/ 8946691 w 12192000"/>
              <a:gd name="connsiteY614" fmla="*/ 1680170 h 4267200"/>
              <a:gd name="connsiteX615" fmla="*/ 8947643 w 12192000"/>
              <a:gd name="connsiteY615" fmla="*/ 1649028 h 4267200"/>
              <a:gd name="connsiteX616" fmla="*/ 8931687 w 12192000"/>
              <a:gd name="connsiteY616" fmla="*/ 871628 h 4267200"/>
              <a:gd name="connsiteX617" fmla="*/ 8929804 w 12192000"/>
              <a:gd name="connsiteY617" fmla="*/ 850229 h 4267200"/>
              <a:gd name="connsiteX618" fmla="*/ 8924104 w 12192000"/>
              <a:gd name="connsiteY618" fmla="*/ 777000 h 4267200"/>
              <a:gd name="connsiteX619" fmla="*/ 8951219 w 12192000"/>
              <a:gd name="connsiteY619" fmla="*/ 764662 h 4267200"/>
              <a:gd name="connsiteX620" fmla="*/ 8957270 w 12192000"/>
              <a:gd name="connsiteY620" fmla="*/ 847698 h 4267200"/>
              <a:gd name="connsiteX621" fmla="*/ 8959153 w 12192000"/>
              <a:gd name="connsiteY621" fmla="*/ 869097 h 4267200"/>
              <a:gd name="connsiteX622" fmla="*/ 8976081 w 12192000"/>
              <a:gd name="connsiteY622" fmla="*/ 1619865 h 4267200"/>
              <a:gd name="connsiteX623" fmla="*/ 8951219 w 12192000"/>
              <a:gd name="connsiteY623" fmla="*/ 764662 h 4267200"/>
              <a:gd name="connsiteX624" fmla="*/ 8898081 w 12192000"/>
              <a:gd name="connsiteY624" fmla="*/ 630137 h 4267200"/>
              <a:gd name="connsiteX625" fmla="*/ 8910095 w 12192000"/>
              <a:gd name="connsiteY625" fmla="*/ 1626691 h 4267200"/>
              <a:gd name="connsiteX626" fmla="*/ 8908822 w 12192000"/>
              <a:gd name="connsiteY626" fmla="*/ 1619067 h 4267200"/>
              <a:gd name="connsiteX627" fmla="*/ 8881669 w 12192000"/>
              <a:gd name="connsiteY627" fmla="*/ 1004967 h 4267200"/>
              <a:gd name="connsiteX628" fmla="*/ 8888265 w 12192000"/>
              <a:gd name="connsiteY628" fmla="*/ 840369 h 4267200"/>
              <a:gd name="connsiteX629" fmla="*/ 8894429 w 12192000"/>
              <a:gd name="connsiteY629" fmla="*/ 790831 h 4267200"/>
              <a:gd name="connsiteX630" fmla="*/ 8898081 w 12192000"/>
              <a:gd name="connsiteY630" fmla="*/ 630137 h 4267200"/>
              <a:gd name="connsiteX631" fmla="*/ 11491396 w 12192000"/>
              <a:gd name="connsiteY631" fmla="*/ 623931 h 4267200"/>
              <a:gd name="connsiteX632" fmla="*/ 11413329 w 12192000"/>
              <a:gd name="connsiteY632" fmla="*/ 662344 h 4267200"/>
              <a:gd name="connsiteX633" fmla="*/ 10966547 w 12192000"/>
              <a:gd name="connsiteY633" fmla="*/ 818916 h 4267200"/>
              <a:gd name="connsiteX634" fmla="*/ 10498883 w 12192000"/>
              <a:gd name="connsiteY634" fmla="*/ 1111507 h 4267200"/>
              <a:gd name="connsiteX635" fmla="*/ 10671292 w 12192000"/>
              <a:gd name="connsiteY635" fmla="*/ 1035777 h 4267200"/>
              <a:gd name="connsiteX636" fmla="*/ 10685894 w 12192000"/>
              <a:gd name="connsiteY636" fmla="*/ 1027151 h 4267200"/>
              <a:gd name="connsiteX637" fmla="*/ 11104337 w 12192000"/>
              <a:gd name="connsiteY637" fmla="*/ 817377 h 4267200"/>
              <a:gd name="connsiteX638" fmla="*/ 11491396 w 12192000"/>
              <a:gd name="connsiteY638" fmla="*/ 623931 h 4267200"/>
              <a:gd name="connsiteX639" fmla="*/ 10779304 w 12192000"/>
              <a:gd name="connsiteY639" fmla="*/ 584486 h 4267200"/>
              <a:gd name="connsiteX640" fmla="*/ 10658378 w 12192000"/>
              <a:gd name="connsiteY640" fmla="*/ 772788 h 4267200"/>
              <a:gd name="connsiteX641" fmla="*/ 10475581 w 12192000"/>
              <a:gd name="connsiteY641" fmla="*/ 1070739 h 4267200"/>
              <a:gd name="connsiteX642" fmla="*/ 10735178 w 12192000"/>
              <a:gd name="connsiteY642" fmla="*/ 693281 h 4267200"/>
              <a:gd name="connsiteX643" fmla="*/ 10132488 w 12192000"/>
              <a:gd name="connsiteY643" fmla="*/ 518596 h 4267200"/>
              <a:gd name="connsiteX644" fmla="*/ 9879465 w 12192000"/>
              <a:gd name="connsiteY644" fmla="*/ 567273 h 4267200"/>
              <a:gd name="connsiteX645" fmla="*/ 9364243 w 12192000"/>
              <a:gd name="connsiteY645" fmla="*/ 809468 h 4267200"/>
              <a:gd name="connsiteX646" fmla="*/ 9366655 w 12192000"/>
              <a:gd name="connsiteY646" fmla="*/ 809848 h 4267200"/>
              <a:gd name="connsiteX647" fmla="*/ 9914233 w 12192000"/>
              <a:gd name="connsiteY647" fmla="*/ 596159 h 4267200"/>
              <a:gd name="connsiteX648" fmla="*/ 10264524 w 12192000"/>
              <a:gd name="connsiteY648" fmla="*/ 501747 h 4267200"/>
              <a:gd name="connsiteX649" fmla="*/ 9922837 w 12192000"/>
              <a:gd name="connsiteY649" fmla="*/ 622979 h 4267200"/>
              <a:gd name="connsiteX650" fmla="*/ 9416908 w 12192000"/>
              <a:gd name="connsiteY650" fmla="*/ 818889 h 4267200"/>
              <a:gd name="connsiteX651" fmla="*/ 9418234 w 12192000"/>
              <a:gd name="connsiteY651" fmla="*/ 818810 h 4267200"/>
              <a:gd name="connsiteX652" fmla="*/ 10264524 w 12192000"/>
              <a:gd name="connsiteY652" fmla="*/ 501747 h 4267200"/>
              <a:gd name="connsiteX653" fmla="*/ 10802699 w 12192000"/>
              <a:gd name="connsiteY653" fmla="*/ 488163 h 4267200"/>
              <a:gd name="connsiteX654" fmla="*/ 10618739 w 12192000"/>
              <a:gd name="connsiteY654" fmla="*/ 734118 h 4267200"/>
              <a:gd name="connsiteX655" fmla="*/ 10604580 w 12192000"/>
              <a:gd name="connsiteY655" fmla="*/ 753877 h 4267200"/>
              <a:gd name="connsiteX656" fmla="*/ 10529643 w 12192000"/>
              <a:gd name="connsiteY656" fmla="*/ 867004 h 4267200"/>
              <a:gd name="connsiteX657" fmla="*/ 10462194 w 12192000"/>
              <a:gd name="connsiteY657" fmla="*/ 1035452 h 4267200"/>
              <a:gd name="connsiteX658" fmla="*/ 10635117 w 12192000"/>
              <a:gd name="connsiteY658" fmla="*/ 757788 h 4267200"/>
              <a:gd name="connsiteX659" fmla="*/ 10802699 w 12192000"/>
              <a:gd name="connsiteY659" fmla="*/ 488163 h 4267200"/>
              <a:gd name="connsiteX660" fmla="*/ 10359107 w 12192000"/>
              <a:gd name="connsiteY660" fmla="*/ 485136 h 4267200"/>
              <a:gd name="connsiteX661" fmla="*/ 9515108 w 12192000"/>
              <a:gd name="connsiteY661" fmla="*/ 825701 h 4267200"/>
              <a:gd name="connsiteX662" fmla="*/ 10359107 w 12192000"/>
              <a:gd name="connsiteY662" fmla="*/ 485136 h 4267200"/>
              <a:gd name="connsiteX663" fmla="*/ 11886089 w 12192000"/>
              <a:gd name="connsiteY663" fmla="*/ 483936 h 4267200"/>
              <a:gd name="connsiteX664" fmla="*/ 11622890 w 12192000"/>
              <a:gd name="connsiteY664" fmla="*/ 661575 h 4267200"/>
              <a:gd name="connsiteX665" fmla="*/ 11038640 w 12192000"/>
              <a:gd name="connsiteY665" fmla="*/ 996875 h 4267200"/>
              <a:gd name="connsiteX666" fmla="*/ 10561310 w 12192000"/>
              <a:gd name="connsiteY666" fmla="*/ 1145020 h 4267200"/>
              <a:gd name="connsiteX667" fmla="*/ 10675127 w 12192000"/>
              <a:gd name="connsiteY667" fmla="*/ 1163586 h 4267200"/>
              <a:gd name="connsiteX668" fmla="*/ 11120351 w 12192000"/>
              <a:gd name="connsiteY668" fmla="*/ 990907 h 4267200"/>
              <a:gd name="connsiteX669" fmla="*/ 11648506 w 12192000"/>
              <a:gd name="connsiteY669" fmla="*/ 680145 h 4267200"/>
              <a:gd name="connsiteX670" fmla="*/ 11886089 w 12192000"/>
              <a:gd name="connsiteY670" fmla="*/ 483936 h 4267200"/>
              <a:gd name="connsiteX671" fmla="*/ 3607114 w 12192000"/>
              <a:gd name="connsiteY671" fmla="*/ 467441 h 4267200"/>
              <a:gd name="connsiteX672" fmla="*/ 3296242 w 12192000"/>
              <a:gd name="connsiteY672" fmla="*/ 807991 h 4267200"/>
              <a:gd name="connsiteX673" fmla="*/ 3174674 w 12192000"/>
              <a:gd name="connsiteY673" fmla="*/ 919759 h 4267200"/>
              <a:gd name="connsiteX674" fmla="*/ 3042978 w 12192000"/>
              <a:gd name="connsiteY674" fmla="*/ 1054894 h 4267200"/>
              <a:gd name="connsiteX675" fmla="*/ 2968914 w 12192000"/>
              <a:gd name="connsiteY675" fmla="*/ 1133756 h 4267200"/>
              <a:gd name="connsiteX676" fmla="*/ 3103823 w 12192000"/>
              <a:gd name="connsiteY676" fmla="*/ 1026814 h 4267200"/>
              <a:gd name="connsiteX677" fmla="*/ 3607114 w 12192000"/>
              <a:gd name="connsiteY677" fmla="*/ 467441 h 4267200"/>
              <a:gd name="connsiteX678" fmla="*/ 10784544 w 12192000"/>
              <a:gd name="connsiteY678" fmla="*/ 465669 h 4267200"/>
              <a:gd name="connsiteX679" fmla="*/ 10426419 w 12192000"/>
              <a:gd name="connsiteY679" fmla="*/ 1062158 h 4267200"/>
              <a:gd name="connsiteX680" fmla="*/ 10471732 w 12192000"/>
              <a:gd name="connsiteY680" fmla="*/ 921679 h 4267200"/>
              <a:gd name="connsiteX681" fmla="*/ 10504824 w 12192000"/>
              <a:gd name="connsiteY681" fmla="*/ 852631 h 4267200"/>
              <a:gd name="connsiteX682" fmla="*/ 10582237 w 12192000"/>
              <a:gd name="connsiteY682" fmla="*/ 736692 h 4267200"/>
              <a:gd name="connsiteX683" fmla="*/ 10596401 w 12192000"/>
              <a:gd name="connsiteY683" fmla="*/ 716935 h 4267200"/>
              <a:gd name="connsiteX684" fmla="*/ 10784544 w 12192000"/>
              <a:gd name="connsiteY684" fmla="*/ 465669 h 4267200"/>
              <a:gd name="connsiteX685" fmla="*/ 11916494 w 12192000"/>
              <a:gd name="connsiteY685" fmla="*/ 422768 h 4267200"/>
              <a:gd name="connsiteX686" fmla="*/ 11703185 w 12192000"/>
              <a:gd name="connsiteY686" fmla="*/ 528178 h 4267200"/>
              <a:gd name="connsiteX687" fmla="*/ 11680755 w 12192000"/>
              <a:gd name="connsiteY687" fmla="*/ 543149 h 4267200"/>
              <a:gd name="connsiteX688" fmla="*/ 11116818 w 12192000"/>
              <a:gd name="connsiteY688" fmla="*/ 842623 h 4267200"/>
              <a:gd name="connsiteX689" fmla="*/ 10700164 w 12192000"/>
              <a:gd name="connsiteY689" fmla="*/ 1051220 h 4267200"/>
              <a:gd name="connsiteX690" fmla="*/ 10685570 w 12192000"/>
              <a:gd name="connsiteY690" fmla="*/ 1059849 h 4267200"/>
              <a:gd name="connsiteX691" fmla="*/ 10584288 w 12192000"/>
              <a:gd name="connsiteY691" fmla="*/ 1113543 h 4267200"/>
              <a:gd name="connsiteX692" fmla="*/ 11026698 w 12192000"/>
              <a:gd name="connsiteY692" fmla="*/ 971858 h 4267200"/>
              <a:gd name="connsiteX693" fmla="*/ 11607604 w 12192000"/>
              <a:gd name="connsiteY693" fmla="*/ 638368 h 4267200"/>
              <a:gd name="connsiteX694" fmla="*/ 11919452 w 12192000"/>
              <a:gd name="connsiteY694" fmla="*/ 423380 h 4267200"/>
              <a:gd name="connsiteX695" fmla="*/ 11916494 w 12192000"/>
              <a:gd name="connsiteY695" fmla="*/ 422768 h 4267200"/>
              <a:gd name="connsiteX696" fmla="*/ 8148168 w 12192000"/>
              <a:gd name="connsiteY696" fmla="*/ 416949 h 4267200"/>
              <a:gd name="connsiteX697" fmla="*/ 7862052 w 12192000"/>
              <a:gd name="connsiteY697" fmla="*/ 694330 h 4267200"/>
              <a:gd name="connsiteX698" fmla="*/ 7808002 w 12192000"/>
              <a:gd name="connsiteY698" fmla="*/ 759654 h 4267200"/>
              <a:gd name="connsiteX699" fmla="*/ 8295299 w 12192000"/>
              <a:gd name="connsiteY699" fmla="*/ 416143 h 4267200"/>
              <a:gd name="connsiteX700" fmla="*/ 8309124 w 12192000"/>
              <a:gd name="connsiteY700" fmla="*/ 534021 h 4267200"/>
              <a:gd name="connsiteX701" fmla="*/ 8293154 w 12192000"/>
              <a:gd name="connsiteY701" fmla="*/ 672115 h 4267200"/>
              <a:gd name="connsiteX702" fmla="*/ 8279099 w 12192000"/>
              <a:gd name="connsiteY702" fmla="*/ 769176 h 4267200"/>
              <a:gd name="connsiteX703" fmla="*/ 8309186 w 12192000"/>
              <a:gd name="connsiteY703" fmla="*/ 1060039 h 4267200"/>
              <a:gd name="connsiteX704" fmla="*/ 8410512 w 12192000"/>
              <a:gd name="connsiteY704" fmla="*/ 1511108 h 4267200"/>
              <a:gd name="connsiteX705" fmla="*/ 8351657 w 12192000"/>
              <a:gd name="connsiteY705" fmla="*/ 521768 h 4267200"/>
              <a:gd name="connsiteX706" fmla="*/ 8295299 w 12192000"/>
              <a:gd name="connsiteY706" fmla="*/ 416143 h 4267200"/>
              <a:gd name="connsiteX707" fmla="*/ 8266483 w 12192000"/>
              <a:gd name="connsiteY707" fmla="*/ 414244 h 4267200"/>
              <a:gd name="connsiteX708" fmla="*/ 8343425 w 12192000"/>
              <a:gd name="connsiteY708" fmla="*/ 1357811 h 4267200"/>
              <a:gd name="connsiteX709" fmla="*/ 8282114 w 12192000"/>
              <a:gd name="connsiteY709" fmla="*/ 1064671 h 4267200"/>
              <a:gd name="connsiteX710" fmla="*/ 8251298 w 12192000"/>
              <a:gd name="connsiteY710" fmla="*/ 766414 h 4267200"/>
              <a:gd name="connsiteX711" fmla="*/ 8265729 w 12192000"/>
              <a:gd name="connsiteY711" fmla="*/ 666939 h 4267200"/>
              <a:gd name="connsiteX712" fmla="*/ 8281494 w 12192000"/>
              <a:gd name="connsiteY712" fmla="*/ 533909 h 4267200"/>
              <a:gd name="connsiteX713" fmla="*/ 8266483 w 12192000"/>
              <a:gd name="connsiteY713" fmla="*/ 414244 h 4267200"/>
              <a:gd name="connsiteX714" fmla="*/ 8140802 w 12192000"/>
              <a:gd name="connsiteY714" fmla="*/ 388720 h 4267200"/>
              <a:gd name="connsiteX715" fmla="*/ 7860379 w 12192000"/>
              <a:gd name="connsiteY715" fmla="*/ 596411 h 4267200"/>
              <a:gd name="connsiteX716" fmla="*/ 7737688 w 12192000"/>
              <a:gd name="connsiteY716" fmla="*/ 790400 h 4267200"/>
              <a:gd name="connsiteX717" fmla="*/ 7726885 w 12192000"/>
              <a:gd name="connsiteY717" fmla="*/ 812869 h 4267200"/>
              <a:gd name="connsiteX718" fmla="*/ 7840490 w 12192000"/>
              <a:gd name="connsiteY718" fmla="*/ 676832 h 4267200"/>
              <a:gd name="connsiteX719" fmla="*/ 8140802 w 12192000"/>
              <a:gd name="connsiteY719" fmla="*/ 388720 h 4267200"/>
              <a:gd name="connsiteX720" fmla="*/ 3744487 w 12192000"/>
              <a:gd name="connsiteY720" fmla="*/ 383136 h 4267200"/>
              <a:gd name="connsiteX721" fmla="*/ 3970213 w 12192000"/>
              <a:gd name="connsiteY721" fmla="*/ 995559 h 4267200"/>
              <a:gd name="connsiteX722" fmla="*/ 3744487 w 12192000"/>
              <a:gd name="connsiteY722" fmla="*/ 383136 h 4267200"/>
              <a:gd name="connsiteX723" fmla="*/ 3624562 w 12192000"/>
              <a:gd name="connsiteY723" fmla="*/ 367041 h 4267200"/>
              <a:gd name="connsiteX724" fmla="*/ 3489712 w 12192000"/>
              <a:gd name="connsiteY724" fmla="*/ 485386 h 4267200"/>
              <a:gd name="connsiteX725" fmla="*/ 3182994 w 12192000"/>
              <a:gd name="connsiteY725" fmla="*/ 828265 h 4267200"/>
              <a:gd name="connsiteX726" fmla="*/ 2892114 w 12192000"/>
              <a:gd name="connsiteY726" fmla="*/ 1172635 h 4267200"/>
              <a:gd name="connsiteX727" fmla="*/ 3021459 w 12192000"/>
              <a:gd name="connsiteY727" fmla="*/ 1035385 h 4267200"/>
              <a:gd name="connsiteX728" fmla="*/ 3153873 w 12192000"/>
              <a:gd name="connsiteY728" fmla="*/ 898971 h 4267200"/>
              <a:gd name="connsiteX729" fmla="*/ 3276511 w 12192000"/>
              <a:gd name="connsiteY729" fmla="*/ 786423 h 4267200"/>
              <a:gd name="connsiteX730" fmla="*/ 3584154 w 12192000"/>
              <a:gd name="connsiteY730" fmla="*/ 448218 h 4267200"/>
              <a:gd name="connsiteX731" fmla="*/ 3624562 w 12192000"/>
              <a:gd name="connsiteY731" fmla="*/ 367041 h 4267200"/>
              <a:gd name="connsiteX732" fmla="*/ 3766672 w 12192000"/>
              <a:gd name="connsiteY732" fmla="*/ 359429 h 4267200"/>
              <a:gd name="connsiteX733" fmla="*/ 3996338 w 12192000"/>
              <a:gd name="connsiteY733" fmla="*/ 968237 h 4267200"/>
              <a:gd name="connsiteX734" fmla="*/ 3766672 w 12192000"/>
              <a:gd name="connsiteY734" fmla="*/ 359429 h 4267200"/>
              <a:gd name="connsiteX735" fmla="*/ 5805386 w 12192000"/>
              <a:gd name="connsiteY735" fmla="*/ 239240 h 4267200"/>
              <a:gd name="connsiteX736" fmla="*/ 5736947 w 12192000"/>
              <a:gd name="connsiteY736" fmla="*/ 261367 h 4267200"/>
              <a:gd name="connsiteX737" fmla="*/ 5427012 w 12192000"/>
              <a:gd name="connsiteY737" fmla="*/ 311272 h 4267200"/>
              <a:gd name="connsiteX738" fmla="*/ 5147818 w 12192000"/>
              <a:gd name="connsiteY738" fmla="*/ 322112 h 4267200"/>
              <a:gd name="connsiteX739" fmla="*/ 5060854 w 12192000"/>
              <a:gd name="connsiteY739" fmla="*/ 311882 h 4267200"/>
              <a:gd name="connsiteX740" fmla="*/ 4945989 w 12192000"/>
              <a:gd name="connsiteY740" fmla="*/ 300516 h 4267200"/>
              <a:gd name="connsiteX741" fmla="*/ 5410479 w 12192000"/>
              <a:gd name="connsiteY741" fmla="*/ 348434 h 4267200"/>
              <a:gd name="connsiteX742" fmla="*/ 5805386 w 12192000"/>
              <a:gd name="connsiteY742" fmla="*/ 239240 h 4267200"/>
              <a:gd name="connsiteX743" fmla="*/ 5905192 w 12192000"/>
              <a:gd name="connsiteY743" fmla="*/ 163079 h 4267200"/>
              <a:gd name="connsiteX744" fmla="*/ 5865655 w 12192000"/>
              <a:gd name="connsiteY744" fmla="*/ 171901 h 4267200"/>
              <a:gd name="connsiteX745" fmla="*/ 5259740 w 12192000"/>
              <a:gd name="connsiteY745" fmla="*/ 257013 h 4267200"/>
              <a:gd name="connsiteX746" fmla="*/ 5208466 w 12192000"/>
              <a:gd name="connsiteY746" fmla="*/ 257550 h 4267200"/>
              <a:gd name="connsiteX747" fmla="*/ 4980204 w 12192000"/>
              <a:gd name="connsiteY747" fmla="*/ 271903 h 4267200"/>
              <a:gd name="connsiteX748" fmla="*/ 5068068 w 12192000"/>
              <a:gd name="connsiteY748" fmla="*/ 282244 h 4267200"/>
              <a:gd name="connsiteX749" fmla="*/ 5153231 w 12192000"/>
              <a:gd name="connsiteY749" fmla="*/ 292240 h 4267200"/>
              <a:gd name="connsiteX750" fmla="*/ 5426491 w 12192000"/>
              <a:gd name="connsiteY750" fmla="*/ 281128 h 4267200"/>
              <a:gd name="connsiteX751" fmla="*/ 5731212 w 12192000"/>
              <a:gd name="connsiteY751" fmla="*/ 231951 h 4267200"/>
              <a:gd name="connsiteX752" fmla="*/ 5905192 w 12192000"/>
              <a:gd name="connsiteY752" fmla="*/ 163079 h 4267200"/>
              <a:gd name="connsiteX753" fmla="*/ 5944437 w 12192000"/>
              <a:gd name="connsiteY753" fmla="*/ 113829 h 4267200"/>
              <a:gd name="connsiteX754" fmla="*/ 5825032 w 12192000"/>
              <a:gd name="connsiteY754" fmla="*/ 146405 h 4267200"/>
              <a:gd name="connsiteX755" fmla="*/ 4955599 w 12192000"/>
              <a:gd name="connsiteY755" fmla="*/ 247008 h 4267200"/>
              <a:gd name="connsiteX756" fmla="*/ 5210104 w 12192000"/>
              <a:gd name="connsiteY756" fmla="*/ 228123 h 4267200"/>
              <a:gd name="connsiteX757" fmla="*/ 5261015 w 12192000"/>
              <a:gd name="connsiteY757" fmla="*/ 227087 h 4267200"/>
              <a:gd name="connsiteX758" fmla="*/ 5861181 w 12192000"/>
              <a:gd name="connsiteY758" fmla="*/ 143093 h 4267200"/>
              <a:gd name="connsiteX759" fmla="*/ 5961252 w 12192000"/>
              <a:gd name="connsiteY759" fmla="*/ 114820 h 4267200"/>
              <a:gd name="connsiteX760" fmla="*/ 5944437 w 12192000"/>
              <a:gd name="connsiteY760" fmla="*/ 113829 h 4267200"/>
              <a:gd name="connsiteX761" fmla="*/ 9095810 w 12192000"/>
              <a:gd name="connsiteY761" fmla="*/ 0 h 4267200"/>
              <a:gd name="connsiteX762" fmla="*/ 9215999 w 12192000"/>
              <a:gd name="connsiteY762" fmla="*/ 0 h 4267200"/>
              <a:gd name="connsiteX763" fmla="*/ 9250991 w 12192000"/>
              <a:gd name="connsiteY763" fmla="*/ 17650 h 4267200"/>
              <a:gd name="connsiteX764" fmla="*/ 9551793 w 12192000"/>
              <a:gd name="connsiteY764" fmla="*/ 69947 h 4267200"/>
              <a:gd name="connsiteX765" fmla="*/ 10211701 w 12192000"/>
              <a:gd name="connsiteY765" fmla="*/ 15192 h 4267200"/>
              <a:gd name="connsiteX766" fmla="*/ 9665014 w 12192000"/>
              <a:gd name="connsiteY766" fmla="*/ 41266 h 4267200"/>
              <a:gd name="connsiteX767" fmla="*/ 9382567 w 12192000"/>
              <a:gd name="connsiteY767" fmla="*/ 18583 h 4267200"/>
              <a:gd name="connsiteX768" fmla="*/ 9283159 w 12192000"/>
              <a:gd name="connsiteY768" fmla="*/ 0 h 4267200"/>
              <a:gd name="connsiteX769" fmla="*/ 9469266 w 12192000"/>
              <a:gd name="connsiteY769" fmla="*/ 0 h 4267200"/>
              <a:gd name="connsiteX770" fmla="*/ 9504117 w 12192000"/>
              <a:gd name="connsiteY770" fmla="*/ 4274 h 4267200"/>
              <a:gd name="connsiteX771" fmla="*/ 9667223 w 12192000"/>
              <a:gd name="connsiteY771" fmla="*/ 13232 h 4267200"/>
              <a:gd name="connsiteX772" fmla="*/ 9887703 w 12192000"/>
              <a:gd name="connsiteY772" fmla="*/ 12601 h 4267200"/>
              <a:gd name="connsiteX773" fmla="*/ 10088930 w 12192000"/>
              <a:gd name="connsiteY773" fmla="*/ 0 h 4267200"/>
              <a:gd name="connsiteX774" fmla="*/ 10544171 w 12192000"/>
              <a:gd name="connsiteY774" fmla="*/ 0 h 4267200"/>
              <a:gd name="connsiteX775" fmla="*/ 10392396 w 12192000"/>
              <a:gd name="connsiteY775" fmla="*/ 36772 h 4267200"/>
              <a:gd name="connsiteX776" fmla="*/ 9413803 w 12192000"/>
              <a:gd name="connsiteY776" fmla="*/ 131277 h 4267200"/>
              <a:gd name="connsiteX777" fmla="*/ 9174626 w 12192000"/>
              <a:gd name="connsiteY777" fmla="*/ 44983 h 4267200"/>
              <a:gd name="connsiteX778" fmla="*/ 8474998 w 12192000"/>
              <a:gd name="connsiteY778" fmla="*/ 0 h 4267200"/>
              <a:gd name="connsiteX779" fmla="*/ 8573502 w 12192000"/>
              <a:gd name="connsiteY779" fmla="*/ 0 h 4267200"/>
              <a:gd name="connsiteX780" fmla="*/ 8659539 w 12192000"/>
              <a:gd name="connsiteY780" fmla="*/ 117664 h 4267200"/>
              <a:gd name="connsiteX781" fmla="*/ 9248507 w 12192000"/>
              <a:gd name="connsiteY781" fmla="*/ 743734 h 4267200"/>
              <a:gd name="connsiteX782" fmla="*/ 9309457 w 12192000"/>
              <a:gd name="connsiteY782" fmla="*/ 795932 h 4267200"/>
              <a:gd name="connsiteX783" fmla="*/ 9785496 w 12192000"/>
              <a:gd name="connsiteY783" fmla="*/ 530713 h 4267200"/>
              <a:gd name="connsiteX784" fmla="*/ 10482828 w 12192000"/>
              <a:gd name="connsiteY784" fmla="*/ 399738 h 4267200"/>
              <a:gd name="connsiteX785" fmla="*/ 10468382 w 12192000"/>
              <a:gd name="connsiteY785" fmla="*/ 461219 h 4267200"/>
              <a:gd name="connsiteX786" fmla="*/ 9430790 w 12192000"/>
              <a:gd name="connsiteY786" fmla="*/ 895589 h 4267200"/>
              <a:gd name="connsiteX787" fmla="*/ 10019780 w 12192000"/>
              <a:gd name="connsiteY787" fmla="*/ 1298815 h 4267200"/>
              <a:gd name="connsiteX788" fmla="*/ 10372218 w 12192000"/>
              <a:gd name="connsiteY788" fmla="*/ 1146081 h 4267200"/>
              <a:gd name="connsiteX789" fmla="*/ 10896429 w 12192000"/>
              <a:gd name="connsiteY789" fmla="*/ 310883 h 4267200"/>
              <a:gd name="connsiteX790" fmla="*/ 10919735 w 12192000"/>
              <a:gd name="connsiteY790" fmla="*/ 318176 h 4267200"/>
              <a:gd name="connsiteX791" fmla="*/ 10637064 w 12192000"/>
              <a:gd name="connsiteY791" fmla="*/ 935661 h 4267200"/>
              <a:gd name="connsiteX792" fmla="*/ 10516995 w 12192000"/>
              <a:gd name="connsiteY792" fmla="*/ 1070245 h 4267200"/>
              <a:gd name="connsiteX793" fmla="*/ 10868835 w 12192000"/>
              <a:gd name="connsiteY793" fmla="*/ 815534 h 4267200"/>
              <a:gd name="connsiteX794" fmla="*/ 11704547 w 12192000"/>
              <a:gd name="connsiteY794" fmla="*/ 465665 h 4267200"/>
              <a:gd name="connsiteX795" fmla="*/ 12033562 w 12192000"/>
              <a:gd name="connsiteY795" fmla="*/ 350012 h 4267200"/>
              <a:gd name="connsiteX796" fmla="*/ 12025537 w 12192000"/>
              <a:gd name="connsiteY796" fmla="*/ 382666 h 4267200"/>
              <a:gd name="connsiteX797" fmla="*/ 11088649 w 12192000"/>
              <a:gd name="connsiteY797" fmla="*/ 1056676 h 4267200"/>
              <a:gd name="connsiteX798" fmla="*/ 10561600 w 12192000"/>
              <a:gd name="connsiteY798" fmla="*/ 1229477 h 4267200"/>
              <a:gd name="connsiteX799" fmla="*/ 10280797 w 12192000"/>
              <a:gd name="connsiteY799" fmla="*/ 1263181 h 4267200"/>
              <a:gd name="connsiteX800" fmla="*/ 10083376 w 12192000"/>
              <a:gd name="connsiteY800" fmla="*/ 1334114 h 4267200"/>
              <a:gd name="connsiteX801" fmla="*/ 10832582 w 12192000"/>
              <a:gd name="connsiteY801" fmla="*/ 1687356 h 4267200"/>
              <a:gd name="connsiteX802" fmla="*/ 10839263 w 12192000"/>
              <a:gd name="connsiteY802" fmla="*/ 1683743 h 4267200"/>
              <a:gd name="connsiteX803" fmla="*/ 11350910 w 12192000"/>
              <a:gd name="connsiteY803" fmla="*/ 1443899 h 4267200"/>
              <a:gd name="connsiteX804" fmla="*/ 11360346 w 12192000"/>
              <a:gd name="connsiteY804" fmla="*/ 1429225 h 4267200"/>
              <a:gd name="connsiteX805" fmla="*/ 12167580 w 12192000"/>
              <a:gd name="connsiteY805" fmla="*/ 789523 h 4267200"/>
              <a:gd name="connsiteX806" fmla="*/ 12192000 w 12192000"/>
              <a:gd name="connsiteY806" fmla="*/ 769876 h 4267200"/>
              <a:gd name="connsiteX807" fmla="*/ 12192000 w 12192000"/>
              <a:gd name="connsiteY807" fmla="*/ 802845 h 4267200"/>
              <a:gd name="connsiteX808" fmla="*/ 12173558 w 12192000"/>
              <a:gd name="connsiteY808" fmla="*/ 821317 h 4267200"/>
              <a:gd name="connsiteX809" fmla="*/ 12117398 w 12192000"/>
              <a:gd name="connsiteY809" fmla="*/ 877374 h 4267200"/>
              <a:gd name="connsiteX810" fmla="*/ 11472926 w 12192000"/>
              <a:gd name="connsiteY810" fmla="*/ 1344259 h 4267200"/>
              <a:gd name="connsiteX811" fmla="*/ 11666978 w 12192000"/>
              <a:gd name="connsiteY811" fmla="*/ 1215889 h 4267200"/>
              <a:gd name="connsiteX812" fmla="*/ 11707200 w 12192000"/>
              <a:gd name="connsiteY812" fmla="*/ 1192361 h 4267200"/>
              <a:gd name="connsiteX813" fmla="*/ 12144637 w 12192000"/>
              <a:gd name="connsiteY813" fmla="*/ 858646 h 4267200"/>
              <a:gd name="connsiteX814" fmla="*/ 12192000 w 12192000"/>
              <a:gd name="connsiteY814" fmla="*/ 810414 h 4267200"/>
              <a:gd name="connsiteX815" fmla="*/ 12192000 w 12192000"/>
              <a:gd name="connsiteY815" fmla="*/ 916439 h 4267200"/>
              <a:gd name="connsiteX816" fmla="*/ 12150630 w 12192000"/>
              <a:gd name="connsiteY816" fmla="*/ 982925 h 4267200"/>
              <a:gd name="connsiteX817" fmla="*/ 11389484 w 12192000"/>
              <a:gd name="connsiteY817" fmla="*/ 1469889 h 4267200"/>
              <a:gd name="connsiteX818" fmla="*/ 10923736 w 12192000"/>
              <a:gd name="connsiteY818" fmla="*/ 1721439 h 4267200"/>
              <a:gd name="connsiteX819" fmla="*/ 11091913 w 12192000"/>
              <a:gd name="connsiteY819" fmla="*/ 1780406 h 4267200"/>
              <a:gd name="connsiteX820" fmla="*/ 11771238 w 12192000"/>
              <a:gd name="connsiteY820" fmla="*/ 1944400 h 4267200"/>
              <a:gd name="connsiteX821" fmla="*/ 11783166 w 12192000"/>
              <a:gd name="connsiteY821" fmla="*/ 1931422 h 4267200"/>
              <a:gd name="connsiteX822" fmla="*/ 12131988 w 12192000"/>
              <a:gd name="connsiteY822" fmla="*/ 1574357 h 4267200"/>
              <a:gd name="connsiteX823" fmla="*/ 12192000 w 12192000"/>
              <a:gd name="connsiteY823" fmla="*/ 1537429 h 4267200"/>
              <a:gd name="connsiteX824" fmla="*/ 12192000 w 12192000"/>
              <a:gd name="connsiteY824" fmla="*/ 1589108 h 4267200"/>
              <a:gd name="connsiteX825" fmla="*/ 12112105 w 12192000"/>
              <a:gd name="connsiteY825" fmla="*/ 1640352 h 4267200"/>
              <a:gd name="connsiteX826" fmla="*/ 11849203 w 12192000"/>
              <a:gd name="connsiteY826" fmla="*/ 1900149 h 4267200"/>
              <a:gd name="connsiteX827" fmla="*/ 11946326 w 12192000"/>
              <a:gd name="connsiteY827" fmla="*/ 1822808 h 4267200"/>
              <a:gd name="connsiteX828" fmla="*/ 12055863 w 12192000"/>
              <a:gd name="connsiteY828" fmla="*/ 1735914 h 4267200"/>
              <a:gd name="connsiteX829" fmla="*/ 12150816 w 12192000"/>
              <a:gd name="connsiteY829" fmla="*/ 1678902 h 4267200"/>
              <a:gd name="connsiteX830" fmla="*/ 12192000 w 12192000"/>
              <a:gd name="connsiteY830" fmla="*/ 1655121 h 4267200"/>
              <a:gd name="connsiteX831" fmla="*/ 12192000 w 12192000"/>
              <a:gd name="connsiteY831" fmla="*/ 1686869 h 4267200"/>
              <a:gd name="connsiteX832" fmla="*/ 12163772 w 12192000"/>
              <a:gd name="connsiteY832" fmla="*/ 1703058 h 4267200"/>
              <a:gd name="connsiteX833" fmla="*/ 12070597 w 12192000"/>
              <a:gd name="connsiteY833" fmla="*/ 1758893 h 4267200"/>
              <a:gd name="connsiteX834" fmla="*/ 11963621 w 12192000"/>
              <a:gd name="connsiteY834" fmla="*/ 1844299 h 4267200"/>
              <a:gd name="connsiteX835" fmla="*/ 11886604 w 12192000"/>
              <a:gd name="connsiteY835" fmla="*/ 1907617 h 4267200"/>
              <a:gd name="connsiteX836" fmla="*/ 12153575 w 12192000"/>
              <a:gd name="connsiteY836" fmla="*/ 1786372 h 4267200"/>
              <a:gd name="connsiteX837" fmla="*/ 12192000 w 12192000"/>
              <a:gd name="connsiteY837" fmla="*/ 1759693 h 4267200"/>
              <a:gd name="connsiteX838" fmla="*/ 12192000 w 12192000"/>
              <a:gd name="connsiteY838" fmla="*/ 1809459 h 4267200"/>
              <a:gd name="connsiteX839" fmla="*/ 12121362 w 12192000"/>
              <a:gd name="connsiteY839" fmla="*/ 1857561 h 4267200"/>
              <a:gd name="connsiteX840" fmla="*/ 11895949 w 12192000"/>
              <a:gd name="connsiteY840" fmla="*/ 1963079 h 4267200"/>
              <a:gd name="connsiteX841" fmla="*/ 12192000 w 12192000"/>
              <a:gd name="connsiteY841" fmla="*/ 1990579 h 4267200"/>
              <a:gd name="connsiteX842" fmla="*/ 12192000 w 12192000"/>
              <a:gd name="connsiteY842" fmla="*/ 2065582 h 4267200"/>
              <a:gd name="connsiteX843" fmla="*/ 12153918 w 12192000"/>
              <a:gd name="connsiteY843" fmla="*/ 2063926 h 4267200"/>
              <a:gd name="connsiteX844" fmla="*/ 12192000 w 12192000"/>
              <a:gd name="connsiteY844" fmla="*/ 2085104 h 4267200"/>
              <a:gd name="connsiteX845" fmla="*/ 12192000 w 12192000"/>
              <a:gd name="connsiteY845" fmla="*/ 2178471 h 4267200"/>
              <a:gd name="connsiteX846" fmla="*/ 12085355 w 12192000"/>
              <a:gd name="connsiteY846" fmla="*/ 2122457 h 4267200"/>
              <a:gd name="connsiteX847" fmla="*/ 12192000 w 12192000"/>
              <a:gd name="connsiteY847" fmla="*/ 2196158 h 4267200"/>
              <a:gd name="connsiteX848" fmla="*/ 12192000 w 12192000"/>
              <a:gd name="connsiteY848" fmla="*/ 2230374 h 4267200"/>
              <a:gd name="connsiteX849" fmla="*/ 12041237 w 12192000"/>
              <a:gd name="connsiteY849" fmla="*/ 2126309 h 4267200"/>
              <a:gd name="connsiteX850" fmla="*/ 12174450 w 12192000"/>
              <a:gd name="connsiteY850" fmla="*/ 2262541 h 4267200"/>
              <a:gd name="connsiteX851" fmla="*/ 12192000 w 12192000"/>
              <a:gd name="connsiteY851" fmla="*/ 2275857 h 4267200"/>
              <a:gd name="connsiteX852" fmla="*/ 12192000 w 12192000"/>
              <a:gd name="connsiteY852" fmla="*/ 2377131 h 4267200"/>
              <a:gd name="connsiteX853" fmla="*/ 12155801 w 12192000"/>
              <a:gd name="connsiteY853" fmla="*/ 2349925 h 4267200"/>
              <a:gd name="connsiteX854" fmla="*/ 11930164 w 12192000"/>
              <a:gd name="connsiteY854" fmla="*/ 2041945 h 4267200"/>
              <a:gd name="connsiteX855" fmla="*/ 11561767 w 12192000"/>
              <a:gd name="connsiteY855" fmla="*/ 1984479 h 4267200"/>
              <a:gd name="connsiteX856" fmla="*/ 11987997 w 12192000"/>
              <a:gd name="connsiteY856" fmla="*/ 3153822 h 4267200"/>
              <a:gd name="connsiteX857" fmla="*/ 11926558 w 12192000"/>
              <a:gd name="connsiteY857" fmla="*/ 3203134 h 4267200"/>
              <a:gd name="connsiteX858" fmla="*/ 11440430 w 12192000"/>
              <a:gd name="connsiteY858" fmla="*/ 1973028 h 4267200"/>
              <a:gd name="connsiteX859" fmla="*/ 11446754 w 12192000"/>
              <a:gd name="connsiteY859" fmla="*/ 1959605 h 4267200"/>
              <a:gd name="connsiteX860" fmla="*/ 11050651 w 12192000"/>
              <a:gd name="connsiteY860" fmla="*/ 1850495 h 4267200"/>
              <a:gd name="connsiteX861" fmla="*/ 10389960 w 12192000"/>
              <a:gd name="connsiteY861" fmla="*/ 1586232 h 4267200"/>
              <a:gd name="connsiteX862" fmla="*/ 10500699 w 12192000"/>
              <a:gd name="connsiteY862" fmla="*/ 1913175 h 4267200"/>
              <a:gd name="connsiteX863" fmla="*/ 10507814 w 12192000"/>
              <a:gd name="connsiteY863" fmla="*/ 1920694 h 4267200"/>
              <a:gd name="connsiteX864" fmla="*/ 10518908 w 12192000"/>
              <a:gd name="connsiteY864" fmla="*/ 1911226 h 4267200"/>
              <a:gd name="connsiteX865" fmla="*/ 11258935 w 12192000"/>
              <a:gd name="connsiteY865" fmla="*/ 2442781 h 4267200"/>
              <a:gd name="connsiteX866" fmla="*/ 11211663 w 12192000"/>
              <a:gd name="connsiteY866" fmla="*/ 2510325 h 4267200"/>
              <a:gd name="connsiteX867" fmla="*/ 10571295 w 12192000"/>
              <a:gd name="connsiteY867" fmla="*/ 2105302 h 4267200"/>
              <a:gd name="connsiteX868" fmla="*/ 10435737 w 12192000"/>
              <a:gd name="connsiteY868" fmla="*/ 2805672 h 4267200"/>
              <a:gd name="connsiteX869" fmla="*/ 10206831 w 12192000"/>
              <a:gd name="connsiteY869" fmla="*/ 3151701 h 4267200"/>
              <a:gd name="connsiteX870" fmla="*/ 10196482 w 12192000"/>
              <a:gd name="connsiteY870" fmla="*/ 3135084 h 4267200"/>
              <a:gd name="connsiteX871" fmla="*/ 10381882 w 12192000"/>
              <a:gd name="connsiteY871" fmla="*/ 2155807 h 4267200"/>
              <a:gd name="connsiteX872" fmla="*/ 10439260 w 12192000"/>
              <a:gd name="connsiteY872" fmla="*/ 1962486 h 4267200"/>
              <a:gd name="connsiteX873" fmla="*/ 10439409 w 12192000"/>
              <a:gd name="connsiteY873" fmla="*/ 1960615 h 4267200"/>
              <a:gd name="connsiteX874" fmla="*/ 10439915 w 12192000"/>
              <a:gd name="connsiteY874" fmla="*/ 1951821 h 4267200"/>
              <a:gd name="connsiteX875" fmla="*/ 10314241 w 12192000"/>
              <a:gd name="connsiteY875" fmla="*/ 1556749 h 4267200"/>
              <a:gd name="connsiteX876" fmla="*/ 10315061 w 12192000"/>
              <a:gd name="connsiteY876" fmla="*/ 1548729 h 4267200"/>
              <a:gd name="connsiteX877" fmla="*/ 9526158 w 12192000"/>
              <a:gd name="connsiteY877" fmla="*/ 1071804 h 4267200"/>
              <a:gd name="connsiteX878" fmla="*/ 9758689 w 12192000"/>
              <a:gd name="connsiteY878" fmla="*/ 1585512 h 4267200"/>
              <a:gd name="connsiteX879" fmla="*/ 9941392 w 12192000"/>
              <a:gd name="connsiteY879" fmla="*/ 2432858 h 4267200"/>
              <a:gd name="connsiteX880" fmla="*/ 9887724 w 12192000"/>
              <a:gd name="connsiteY880" fmla="*/ 2495762 h 4267200"/>
              <a:gd name="connsiteX881" fmla="*/ 9587446 w 12192000"/>
              <a:gd name="connsiteY881" fmla="*/ 1872898 h 4267200"/>
              <a:gd name="connsiteX882" fmla="*/ 9462810 w 12192000"/>
              <a:gd name="connsiteY882" fmla="*/ 1288346 h 4267200"/>
              <a:gd name="connsiteX883" fmla="*/ 9318575 w 12192000"/>
              <a:gd name="connsiteY883" fmla="*/ 1540820 h 4267200"/>
              <a:gd name="connsiteX884" fmla="*/ 9191090 w 12192000"/>
              <a:gd name="connsiteY884" fmla="*/ 1688355 h 4267200"/>
              <a:gd name="connsiteX885" fmla="*/ 9177757 w 12192000"/>
              <a:gd name="connsiteY885" fmla="*/ 1683354 h 4267200"/>
              <a:gd name="connsiteX886" fmla="*/ 9274865 w 12192000"/>
              <a:gd name="connsiteY886" fmla="*/ 1336896 h 4267200"/>
              <a:gd name="connsiteX887" fmla="*/ 9478649 w 12192000"/>
              <a:gd name="connsiteY887" fmla="*/ 1173376 h 4267200"/>
              <a:gd name="connsiteX888" fmla="*/ 9482281 w 12192000"/>
              <a:gd name="connsiteY888" fmla="*/ 1167830 h 4267200"/>
              <a:gd name="connsiteX889" fmla="*/ 9438637 w 12192000"/>
              <a:gd name="connsiteY889" fmla="*/ 1015438 h 4267200"/>
              <a:gd name="connsiteX890" fmla="*/ 9439458 w 12192000"/>
              <a:gd name="connsiteY890" fmla="*/ 1007420 h 4267200"/>
              <a:gd name="connsiteX891" fmla="*/ 9197105 w 12192000"/>
              <a:gd name="connsiteY891" fmla="*/ 808882 h 4267200"/>
              <a:gd name="connsiteX892" fmla="*/ 8973607 w 12192000"/>
              <a:gd name="connsiteY892" fmla="*/ 597733 h 4267200"/>
              <a:gd name="connsiteX893" fmla="*/ 8967512 w 12192000"/>
              <a:gd name="connsiteY893" fmla="*/ 1795211 h 4267200"/>
              <a:gd name="connsiteX894" fmla="*/ 8912526 w 12192000"/>
              <a:gd name="connsiteY894" fmla="*/ 1841464 h 4267200"/>
              <a:gd name="connsiteX895" fmla="*/ 8893391 w 12192000"/>
              <a:gd name="connsiteY895" fmla="*/ 572788 h 4267200"/>
              <a:gd name="connsiteX896" fmla="*/ 8902990 w 12192000"/>
              <a:gd name="connsiteY896" fmla="*/ 560750 h 4267200"/>
              <a:gd name="connsiteX897" fmla="*/ 8919102 w 12192000"/>
              <a:gd name="connsiteY897" fmla="*/ 542471 h 4267200"/>
              <a:gd name="connsiteX898" fmla="*/ 8661728 w 12192000"/>
              <a:gd name="connsiteY898" fmla="*/ 250903 h 4267200"/>
              <a:gd name="connsiteX899" fmla="*/ 8357758 w 12192000"/>
              <a:gd name="connsiteY899" fmla="*/ 0 h 4267200"/>
              <a:gd name="connsiteX900" fmla="*/ 8405492 w 12192000"/>
              <a:gd name="connsiteY900" fmla="*/ 0 h 4267200"/>
              <a:gd name="connsiteX901" fmla="*/ 8392083 w 12192000"/>
              <a:gd name="connsiteY901" fmla="*/ 30495 h 4267200"/>
              <a:gd name="connsiteX902" fmla="*/ 8339888 w 12192000"/>
              <a:gd name="connsiteY902" fmla="*/ 306259 h 4267200"/>
              <a:gd name="connsiteX903" fmla="*/ 8473847 w 12192000"/>
              <a:gd name="connsiteY903" fmla="*/ 727373 h 4267200"/>
              <a:gd name="connsiteX904" fmla="*/ 8454081 w 12192000"/>
              <a:gd name="connsiteY904" fmla="*/ 1611960 h 4267200"/>
              <a:gd name="connsiteX905" fmla="*/ 8396000 w 12192000"/>
              <a:gd name="connsiteY905" fmla="*/ 1663986 h 4267200"/>
              <a:gd name="connsiteX906" fmla="*/ 8238881 w 12192000"/>
              <a:gd name="connsiteY906" fmla="*/ 368438 h 4267200"/>
              <a:gd name="connsiteX907" fmla="*/ 7668140 w 12192000"/>
              <a:gd name="connsiteY907" fmla="*/ 942511 h 4267200"/>
              <a:gd name="connsiteX908" fmla="*/ 7637853 w 12192000"/>
              <a:gd name="connsiteY908" fmla="*/ 942567 h 4267200"/>
              <a:gd name="connsiteX909" fmla="*/ 7909649 w 12192000"/>
              <a:gd name="connsiteY909" fmla="*/ 489150 h 4267200"/>
              <a:gd name="connsiteX910" fmla="*/ 8256182 w 12192000"/>
              <a:gd name="connsiteY910" fmla="*/ 301724 h 4267200"/>
              <a:gd name="connsiteX911" fmla="*/ 8255912 w 12192000"/>
              <a:gd name="connsiteY911" fmla="*/ 276498 h 4267200"/>
              <a:gd name="connsiteX912" fmla="*/ 8315225 w 12192000"/>
              <a:gd name="connsiteY912" fmla="*/ 89075 h 4267200"/>
              <a:gd name="connsiteX913" fmla="*/ 7497388 w 12192000"/>
              <a:gd name="connsiteY913" fmla="*/ 0 h 4267200"/>
              <a:gd name="connsiteX914" fmla="*/ 7560921 w 12192000"/>
              <a:gd name="connsiteY914" fmla="*/ 0 h 4267200"/>
              <a:gd name="connsiteX915" fmla="*/ 7546742 w 12192000"/>
              <a:gd name="connsiteY915" fmla="*/ 68966 h 4267200"/>
              <a:gd name="connsiteX916" fmla="*/ 7488853 w 12192000"/>
              <a:gd name="connsiteY916" fmla="*/ 535687 h 4267200"/>
              <a:gd name="connsiteX917" fmla="*/ 7529509 w 12192000"/>
              <a:gd name="connsiteY917" fmla="*/ 380358 h 4267200"/>
              <a:gd name="connsiteX918" fmla="*/ 7585939 w 12192000"/>
              <a:gd name="connsiteY918" fmla="*/ 184712 h 4267200"/>
              <a:gd name="connsiteX919" fmla="*/ 7621792 w 12192000"/>
              <a:gd name="connsiteY919" fmla="*/ 87864 h 4267200"/>
              <a:gd name="connsiteX920" fmla="*/ 7654204 w 12192000"/>
              <a:gd name="connsiteY920" fmla="*/ 0 h 4267200"/>
              <a:gd name="connsiteX921" fmla="*/ 7683986 w 12192000"/>
              <a:gd name="connsiteY921" fmla="*/ 0 h 4267200"/>
              <a:gd name="connsiteX922" fmla="*/ 7647914 w 12192000"/>
              <a:gd name="connsiteY922" fmla="*/ 97640 h 4267200"/>
              <a:gd name="connsiteX923" fmla="*/ 7612524 w 12192000"/>
              <a:gd name="connsiteY923" fmla="*/ 193392 h 4267200"/>
              <a:gd name="connsiteX924" fmla="*/ 7557013 w 12192000"/>
              <a:gd name="connsiteY924" fmla="*/ 386853 h 4267200"/>
              <a:gd name="connsiteX925" fmla="*/ 7517286 w 12192000"/>
              <a:gd name="connsiteY925" fmla="*/ 539999 h 4267200"/>
              <a:gd name="connsiteX926" fmla="*/ 7704204 w 12192000"/>
              <a:gd name="connsiteY926" fmla="*/ 152292 h 4267200"/>
              <a:gd name="connsiteX927" fmla="*/ 7756975 w 12192000"/>
              <a:gd name="connsiteY927" fmla="*/ 0 h 4267200"/>
              <a:gd name="connsiteX928" fmla="*/ 7837329 w 12192000"/>
              <a:gd name="connsiteY928" fmla="*/ 0 h 4267200"/>
              <a:gd name="connsiteX929" fmla="*/ 7821760 w 12192000"/>
              <a:gd name="connsiteY929" fmla="*/ 65656 h 4267200"/>
              <a:gd name="connsiteX930" fmla="*/ 7488925 w 12192000"/>
              <a:gd name="connsiteY930" fmla="*/ 763628 h 4267200"/>
              <a:gd name="connsiteX931" fmla="*/ 7419999 w 12192000"/>
              <a:gd name="connsiteY931" fmla="*/ 774360 h 4267200"/>
              <a:gd name="connsiteX932" fmla="*/ 7487820 w 12192000"/>
              <a:gd name="connsiteY932" fmla="*/ 37416 h 4267200"/>
              <a:gd name="connsiteX933" fmla="*/ 3882765 w 12192000"/>
              <a:gd name="connsiteY933" fmla="*/ 0 h 4267200"/>
              <a:gd name="connsiteX934" fmla="*/ 3995099 w 12192000"/>
              <a:gd name="connsiteY934" fmla="*/ 0 h 4267200"/>
              <a:gd name="connsiteX935" fmla="*/ 4163818 w 12192000"/>
              <a:gd name="connsiteY935" fmla="*/ 234104 h 4267200"/>
              <a:gd name="connsiteX936" fmla="*/ 4172099 w 12192000"/>
              <a:gd name="connsiteY936" fmla="*/ 234207 h 4267200"/>
              <a:gd name="connsiteX937" fmla="*/ 4784282 w 12192000"/>
              <a:gd name="connsiteY937" fmla="*/ 276561 h 4267200"/>
              <a:gd name="connsiteX938" fmla="*/ 4801687 w 12192000"/>
              <a:gd name="connsiteY938" fmla="*/ 267764 h 4267200"/>
              <a:gd name="connsiteX939" fmla="*/ 6082788 w 12192000"/>
              <a:gd name="connsiteY939" fmla="*/ 64119 h 4267200"/>
              <a:gd name="connsiteX940" fmla="*/ 6099442 w 12192000"/>
              <a:gd name="connsiteY940" fmla="*/ 82568 h 4267200"/>
              <a:gd name="connsiteX941" fmla="*/ 4804137 w 12192000"/>
              <a:gd name="connsiteY941" fmla="*/ 320931 h 4267200"/>
              <a:gd name="connsiteX942" fmla="*/ 4227047 w 12192000"/>
              <a:gd name="connsiteY942" fmla="*/ 313415 h 4267200"/>
              <a:gd name="connsiteX943" fmla="*/ 4346041 w 12192000"/>
              <a:gd name="connsiteY943" fmla="*/ 456086 h 4267200"/>
              <a:gd name="connsiteX944" fmla="*/ 4870967 w 12192000"/>
              <a:gd name="connsiteY944" fmla="*/ 963061 h 4267200"/>
              <a:gd name="connsiteX945" fmla="*/ 4889647 w 12192000"/>
              <a:gd name="connsiteY945" fmla="*/ 957147 h 4267200"/>
              <a:gd name="connsiteX946" fmla="*/ 5422504 w 12192000"/>
              <a:gd name="connsiteY946" fmla="*/ 805191 h 4267200"/>
              <a:gd name="connsiteX947" fmla="*/ 6087656 w 12192000"/>
              <a:gd name="connsiteY947" fmla="*/ 826703 h 4267200"/>
              <a:gd name="connsiteX948" fmla="*/ 6058717 w 12192000"/>
              <a:gd name="connsiteY948" fmla="*/ 865992 h 4267200"/>
              <a:gd name="connsiteX949" fmla="*/ 4974153 w 12192000"/>
              <a:gd name="connsiteY949" fmla="*/ 1045456 h 4267200"/>
              <a:gd name="connsiteX950" fmla="*/ 5627835 w 12192000"/>
              <a:gd name="connsiteY950" fmla="*/ 1472077 h 4267200"/>
              <a:gd name="connsiteX951" fmla="*/ 5629817 w 12192000"/>
              <a:gd name="connsiteY951" fmla="*/ 1471412 h 4267200"/>
              <a:gd name="connsiteX952" fmla="*/ 5634124 w 12192000"/>
              <a:gd name="connsiteY952" fmla="*/ 1470572 h 4267200"/>
              <a:gd name="connsiteX953" fmla="*/ 5755832 w 12192000"/>
              <a:gd name="connsiteY953" fmla="*/ 1383886 h 4267200"/>
              <a:gd name="connsiteX954" fmla="*/ 6014186 w 12192000"/>
              <a:gd name="connsiteY954" fmla="*/ 1279799 h 4267200"/>
              <a:gd name="connsiteX955" fmla="*/ 6901619 w 12192000"/>
              <a:gd name="connsiteY955" fmla="*/ 1047874 h 4267200"/>
              <a:gd name="connsiteX956" fmla="*/ 6931566 w 12192000"/>
              <a:gd name="connsiteY956" fmla="*/ 1062034 h 4267200"/>
              <a:gd name="connsiteX957" fmla="*/ 5790982 w 12192000"/>
              <a:gd name="connsiteY957" fmla="*/ 1561380 h 4267200"/>
              <a:gd name="connsiteX958" fmla="*/ 6188971 w 12192000"/>
              <a:gd name="connsiteY958" fmla="*/ 1755168 h 4267200"/>
              <a:gd name="connsiteX959" fmla="*/ 6202446 w 12192000"/>
              <a:gd name="connsiteY959" fmla="*/ 1752268 h 4267200"/>
              <a:gd name="connsiteX960" fmla="*/ 7179560 w 12192000"/>
              <a:gd name="connsiteY960" fmla="*/ 1467551 h 4267200"/>
              <a:gd name="connsiteX961" fmla="*/ 7158730 w 12192000"/>
              <a:gd name="connsiteY961" fmla="*/ 1507835 h 4267200"/>
              <a:gd name="connsiteX962" fmla="*/ 6326959 w 12192000"/>
              <a:gd name="connsiteY962" fmla="*/ 1817686 h 4267200"/>
              <a:gd name="connsiteX963" fmla="*/ 6537433 w 12192000"/>
              <a:gd name="connsiteY963" fmla="*/ 1907790 h 4267200"/>
              <a:gd name="connsiteX964" fmla="*/ 6550221 w 12192000"/>
              <a:gd name="connsiteY964" fmla="*/ 1910729 h 4267200"/>
              <a:gd name="connsiteX965" fmla="*/ 6964438 w 12192000"/>
              <a:gd name="connsiteY965" fmla="*/ 2209505 h 4267200"/>
              <a:gd name="connsiteX966" fmla="*/ 7367862 w 12192000"/>
              <a:gd name="connsiteY966" fmla="*/ 2806833 h 4267200"/>
              <a:gd name="connsiteX967" fmla="*/ 7364329 w 12192000"/>
              <a:gd name="connsiteY967" fmla="*/ 2826907 h 4267200"/>
              <a:gd name="connsiteX968" fmla="*/ 7290545 w 12192000"/>
              <a:gd name="connsiteY968" fmla="*/ 2850663 h 4267200"/>
              <a:gd name="connsiteX969" fmla="*/ 6472036 w 12192000"/>
              <a:gd name="connsiteY969" fmla="*/ 1959003 h 4267200"/>
              <a:gd name="connsiteX970" fmla="*/ 5792897 w 12192000"/>
              <a:gd name="connsiteY970" fmla="*/ 1647747 h 4267200"/>
              <a:gd name="connsiteX971" fmla="*/ 5842751 w 12192000"/>
              <a:gd name="connsiteY971" fmla="*/ 1816112 h 4267200"/>
              <a:gd name="connsiteX972" fmla="*/ 5847424 w 12192000"/>
              <a:gd name="connsiteY972" fmla="*/ 1815776 h 4267200"/>
              <a:gd name="connsiteX973" fmla="*/ 6399821 w 12192000"/>
              <a:gd name="connsiteY973" fmla="*/ 2344799 h 4267200"/>
              <a:gd name="connsiteX974" fmla="*/ 6323232 w 12192000"/>
              <a:gd name="connsiteY974" fmla="*/ 2389634 h 4267200"/>
              <a:gd name="connsiteX975" fmla="*/ 5942958 w 12192000"/>
              <a:gd name="connsiteY975" fmla="*/ 2077708 h 4267200"/>
              <a:gd name="connsiteX976" fmla="*/ 5921559 w 12192000"/>
              <a:gd name="connsiteY976" fmla="*/ 2378596 h 4267200"/>
              <a:gd name="connsiteX977" fmla="*/ 5817651 w 12192000"/>
              <a:gd name="connsiteY977" fmla="*/ 3023919 h 4267200"/>
              <a:gd name="connsiteX978" fmla="*/ 5729634 w 12192000"/>
              <a:gd name="connsiteY978" fmla="*/ 3051849 h 4267200"/>
              <a:gd name="connsiteX979" fmla="*/ 5611018 w 12192000"/>
              <a:gd name="connsiteY979" fmla="*/ 2316769 h 4267200"/>
              <a:gd name="connsiteX980" fmla="*/ 5687608 w 12192000"/>
              <a:gd name="connsiteY980" fmla="*/ 2039972 h 4267200"/>
              <a:gd name="connsiteX981" fmla="*/ 5657554 w 12192000"/>
              <a:gd name="connsiteY981" fmla="*/ 1576445 h 4267200"/>
              <a:gd name="connsiteX982" fmla="*/ 5150475 w 12192000"/>
              <a:gd name="connsiteY982" fmla="*/ 1274012 h 4267200"/>
              <a:gd name="connsiteX983" fmla="*/ 5349142 w 12192000"/>
              <a:gd name="connsiteY983" fmla="*/ 2204405 h 4267200"/>
              <a:gd name="connsiteX984" fmla="*/ 5262214 w 12192000"/>
              <a:gd name="connsiteY984" fmla="*/ 2233836 h 4267200"/>
              <a:gd name="connsiteX985" fmla="*/ 4981539 w 12192000"/>
              <a:gd name="connsiteY985" fmla="*/ 1542201 h 4267200"/>
              <a:gd name="connsiteX986" fmla="*/ 4958461 w 12192000"/>
              <a:gd name="connsiteY986" fmla="*/ 1136957 h 4267200"/>
              <a:gd name="connsiteX987" fmla="*/ 4655015 w 12192000"/>
              <a:gd name="connsiteY987" fmla="*/ 891426 h 4267200"/>
              <a:gd name="connsiteX988" fmla="*/ 4348002 w 12192000"/>
              <a:gd name="connsiteY988" fmla="*/ 2205895 h 4267200"/>
              <a:gd name="connsiteX989" fmla="*/ 4262250 w 12192000"/>
              <a:gd name="connsiteY989" fmla="*/ 2219972 h 4267200"/>
              <a:gd name="connsiteX990" fmla="*/ 4550611 w 12192000"/>
              <a:gd name="connsiteY990" fmla="*/ 817540 h 4267200"/>
              <a:gd name="connsiteX991" fmla="*/ 4564418 w 12192000"/>
              <a:gd name="connsiteY991" fmla="*/ 808293 h 4267200"/>
              <a:gd name="connsiteX992" fmla="*/ 4266388 w 12192000"/>
              <a:gd name="connsiteY992" fmla="*/ 500083 h 4267200"/>
              <a:gd name="connsiteX993" fmla="*/ 4032842 w 12192000"/>
              <a:gd name="connsiteY993" fmla="*/ 211809 h 4267200"/>
              <a:gd name="connsiteX994" fmla="*/ 3721337 w 12192000"/>
              <a:gd name="connsiteY994" fmla="*/ 0 h 4267200"/>
              <a:gd name="connsiteX995" fmla="*/ 3797544 w 12192000"/>
              <a:gd name="connsiteY995" fmla="*/ 0 h 4267200"/>
              <a:gd name="connsiteX996" fmla="*/ 3775734 w 12192000"/>
              <a:gd name="connsiteY996" fmla="*/ 95131 h 4267200"/>
              <a:gd name="connsiteX997" fmla="*/ 3724807 w 12192000"/>
              <a:gd name="connsiteY997" fmla="*/ 272257 h 4267200"/>
              <a:gd name="connsiteX998" fmla="*/ 3726844 w 12192000"/>
              <a:gd name="connsiteY998" fmla="*/ 282988 h 4267200"/>
              <a:gd name="connsiteX999" fmla="*/ 3742664 w 12192000"/>
              <a:gd name="connsiteY999" fmla="*/ 279918 h 4267200"/>
              <a:gd name="connsiteX1000" fmla="*/ 4103910 w 12192000"/>
              <a:gd name="connsiteY1000" fmla="*/ 1161917 h 4267200"/>
              <a:gd name="connsiteX1001" fmla="*/ 4020269 w 12192000"/>
              <a:gd name="connsiteY1001" fmla="*/ 1200406 h 4267200"/>
              <a:gd name="connsiteX1002" fmla="*/ 3674882 w 12192000"/>
              <a:gd name="connsiteY1002" fmla="*/ 488524 h 4267200"/>
              <a:gd name="connsiteX1003" fmla="*/ 3132682 w 12192000"/>
              <a:gd name="connsiteY1003" fmla="*/ 1072284 h 4267200"/>
              <a:gd name="connsiteX1004" fmla="*/ 2716346 w 12192000"/>
              <a:gd name="connsiteY1004" fmla="*/ 1276376 h 4267200"/>
              <a:gd name="connsiteX1005" fmla="*/ 2716772 w 12192000"/>
              <a:gd name="connsiteY1005" fmla="*/ 1255462 h 4267200"/>
              <a:gd name="connsiteX1006" fmla="*/ 3471096 w 12192000"/>
              <a:gd name="connsiteY1006" fmla="*/ 437072 h 4267200"/>
              <a:gd name="connsiteX1007" fmla="*/ 3639057 w 12192000"/>
              <a:gd name="connsiteY1007" fmla="*/ 286334 h 4267200"/>
              <a:gd name="connsiteX1008" fmla="*/ 3640309 w 12192000"/>
              <a:gd name="connsiteY1008" fmla="*/ 284664 h 4267200"/>
              <a:gd name="connsiteX1009" fmla="*/ 3646022 w 12192000"/>
              <a:gd name="connsiteY1009" fmla="*/ 276711 h 4267200"/>
              <a:gd name="connsiteX1010" fmla="*/ 3707943 w 12192000"/>
              <a:gd name="connsiteY1010" fmla="*/ 65958 h 4267200"/>
              <a:gd name="connsiteX1011" fmla="*/ 2867960 w 12192000"/>
              <a:gd name="connsiteY1011" fmla="*/ 0 h 4267200"/>
              <a:gd name="connsiteX1012" fmla="*/ 2926351 w 12192000"/>
              <a:gd name="connsiteY1012" fmla="*/ 0 h 4267200"/>
              <a:gd name="connsiteX1013" fmla="*/ 2902823 w 12192000"/>
              <a:gd name="connsiteY1013" fmla="*/ 262929 h 4267200"/>
              <a:gd name="connsiteX1014" fmla="*/ 2940663 w 12192000"/>
              <a:gd name="connsiteY1014" fmla="*/ 140884 h 4267200"/>
              <a:gd name="connsiteX1015" fmla="*/ 2947039 w 12192000"/>
              <a:gd name="connsiteY1015" fmla="*/ 122524 h 4267200"/>
              <a:gd name="connsiteX1016" fmla="*/ 2984316 w 12192000"/>
              <a:gd name="connsiteY1016" fmla="*/ 0 h 4267200"/>
              <a:gd name="connsiteX1017" fmla="*/ 3016114 w 12192000"/>
              <a:gd name="connsiteY1017" fmla="*/ 0 h 4267200"/>
              <a:gd name="connsiteX1018" fmla="*/ 2979949 w 12192000"/>
              <a:gd name="connsiteY1018" fmla="*/ 119274 h 4267200"/>
              <a:gd name="connsiteX1019" fmla="*/ 3023879 w 12192000"/>
              <a:gd name="connsiteY1019" fmla="*/ 0 h 4267200"/>
              <a:gd name="connsiteX1020" fmla="*/ 3105400 w 12192000"/>
              <a:gd name="connsiteY1020" fmla="*/ 0 h 4267200"/>
              <a:gd name="connsiteX1021" fmla="*/ 3094669 w 12192000"/>
              <a:gd name="connsiteY1021" fmla="*/ 30308 h 4267200"/>
              <a:gd name="connsiteX1022" fmla="*/ 2901945 w 12192000"/>
              <a:gd name="connsiteY1022" fmla="*/ 466538 h 4267200"/>
              <a:gd name="connsiteX1023" fmla="*/ 2815209 w 12192000"/>
              <a:gd name="connsiteY1023" fmla="*/ 497361 h 4267200"/>
              <a:gd name="connsiteX1024" fmla="*/ 2844845 w 12192000"/>
              <a:gd name="connsiteY1024" fmla="*/ 127638 h 4267200"/>
              <a:gd name="connsiteX1025" fmla="*/ 1057230 w 12192000"/>
              <a:gd name="connsiteY1025" fmla="*/ 0 h 4267200"/>
              <a:gd name="connsiteX1026" fmla="*/ 1111003 w 12192000"/>
              <a:gd name="connsiteY1026" fmla="*/ 0 h 4267200"/>
              <a:gd name="connsiteX1027" fmla="*/ 1125553 w 12192000"/>
              <a:gd name="connsiteY1027" fmla="*/ 52588 h 4267200"/>
              <a:gd name="connsiteX1028" fmla="*/ 1304276 w 12192000"/>
              <a:gd name="connsiteY1028" fmla="*/ 476275 h 4267200"/>
              <a:gd name="connsiteX1029" fmla="*/ 1492066 w 12192000"/>
              <a:gd name="connsiteY1029" fmla="*/ 886333 h 4267200"/>
              <a:gd name="connsiteX1030" fmla="*/ 1423698 w 12192000"/>
              <a:gd name="connsiteY1030" fmla="*/ 710817 h 4267200"/>
              <a:gd name="connsiteX1031" fmla="*/ 1357609 w 12192000"/>
              <a:gd name="connsiteY1031" fmla="*/ 532892 h 4267200"/>
              <a:gd name="connsiteX1032" fmla="*/ 1309550 w 12192000"/>
              <a:gd name="connsiteY1032" fmla="*/ 374031 h 4267200"/>
              <a:gd name="connsiteX1033" fmla="*/ 1193673 w 12192000"/>
              <a:gd name="connsiteY1033" fmla="*/ 49533 h 4267200"/>
              <a:gd name="connsiteX1034" fmla="*/ 1164391 w 12192000"/>
              <a:gd name="connsiteY1034" fmla="*/ 0 h 4267200"/>
              <a:gd name="connsiteX1035" fmla="*/ 1200666 w 12192000"/>
              <a:gd name="connsiteY1035" fmla="*/ 0 h 4267200"/>
              <a:gd name="connsiteX1036" fmla="*/ 1223408 w 12192000"/>
              <a:gd name="connsiteY1036" fmla="*/ 38996 h 4267200"/>
              <a:gd name="connsiteX1037" fmla="*/ 1339635 w 12192000"/>
              <a:gd name="connsiteY1037" fmla="*/ 365517 h 4267200"/>
              <a:gd name="connsiteX1038" fmla="*/ 1387469 w 12192000"/>
              <a:gd name="connsiteY1038" fmla="*/ 523079 h 4267200"/>
              <a:gd name="connsiteX1039" fmla="*/ 1452685 w 12192000"/>
              <a:gd name="connsiteY1039" fmla="*/ 699806 h 4267200"/>
              <a:gd name="connsiteX1040" fmla="*/ 1492092 w 12192000"/>
              <a:gd name="connsiteY1040" fmla="*/ 800424 h 4267200"/>
              <a:gd name="connsiteX1041" fmla="*/ 1455302 w 12192000"/>
              <a:gd name="connsiteY1041" fmla="*/ 632913 h 4267200"/>
              <a:gd name="connsiteX1042" fmla="*/ 1222336 w 12192000"/>
              <a:gd name="connsiteY1042" fmla="*/ 9480 h 4267200"/>
              <a:gd name="connsiteX1043" fmla="*/ 1214634 w 12192000"/>
              <a:gd name="connsiteY1043" fmla="*/ 0 h 4267200"/>
              <a:gd name="connsiteX1044" fmla="*/ 1289827 w 12192000"/>
              <a:gd name="connsiteY1044" fmla="*/ 0 h 4267200"/>
              <a:gd name="connsiteX1045" fmla="*/ 1321076 w 12192000"/>
              <a:gd name="connsiteY1045" fmla="*/ 59722 h 4267200"/>
              <a:gd name="connsiteX1046" fmla="*/ 1512579 w 12192000"/>
              <a:gd name="connsiteY1046" fmla="*/ 626441 h 4267200"/>
              <a:gd name="connsiteX1047" fmla="*/ 1506076 w 12192000"/>
              <a:gd name="connsiteY1047" fmla="*/ 1089289 h 4267200"/>
              <a:gd name="connsiteX1048" fmla="*/ 1486346 w 12192000"/>
              <a:gd name="connsiteY1048" fmla="*/ 1079919 h 4267200"/>
              <a:gd name="connsiteX1049" fmla="*/ 1070511 w 12192000"/>
              <a:gd name="connsiteY1049" fmla="*/ 48609 h 4267200"/>
              <a:gd name="connsiteX1050" fmla="*/ 43151 w 12192000"/>
              <a:gd name="connsiteY1050" fmla="*/ 0 h 4267200"/>
              <a:gd name="connsiteX1051" fmla="*/ 95283 w 12192000"/>
              <a:gd name="connsiteY1051" fmla="*/ 0 h 4267200"/>
              <a:gd name="connsiteX1052" fmla="*/ 300708 w 12192000"/>
              <a:gd name="connsiteY1052" fmla="*/ 154571 h 4267200"/>
              <a:gd name="connsiteX1053" fmla="*/ 530414 w 12192000"/>
              <a:gd name="connsiteY1053" fmla="*/ 354673 h 4267200"/>
              <a:gd name="connsiteX1054" fmla="*/ 333785 w 12192000"/>
              <a:gd name="connsiteY1054" fmla="*/ 161564 h 4267200"/>
              <a:gd name="connsiteX1055" fmla="*/ 147005 w 12192000"/>
              <a:gd name="connsiteY1055" fmla="*/ 0 h 4267200"/>
              <a:gd name="connsiteX1056" fmla="*/ 272509 w 12192000"/>
              <a:gd name="connsiteY1056" fmla="*/ 0 h 4267200"/>
              <a:gd name="connsiteX1057" fmla="*/ 326276 w 12192000"/>
              <a:gd name="connsiteY1057" fmla="*/ 45847 h 4267200"/>
              <a:gd name="connsiteX1058" fmla="*/ 823759 w 12192000"/>
              <a:gd name="connsiteY1058" fmla="*/ 574145 h 4267200"/>
              <a:gd name="connsiteX1059" fmla="*/ 811254 w 12192000"/>
              <a:gd name="connsiteY1059" fmla="*/ 665546 h 4267200"/>
              <a:gd name="connsiteX1060" fmla="*/ 154042 w 12192000"/>
              <a:gd name="connsiteY1060" fmla="*/ 261522 h 4267200"/>
              <a:gd name="connsiteX1061" fmla="*/ 13550 w 12192000"/>
              <a:gd name="connsiteY1061" fmla="*/ 158423 h 4267200"/>
              <a:gd name="connsiteX1062" fmla="*/ 0 w 12192000"/>
              <a:gd name="connsiteY1062" fmla="*/ 146618 h 4267200"/>
              <a:gd name="connsiteX1063" fmla="*/ 0 w 12192000"/>
              <a:gd name="connsiteY1063" fmla="*/ 59161 h 4267200"/>
              <a:gd name="connsiteX1064" fmla="*/ 45427 w 12192000"/>
              <a:gd name="connsiteY1064" fmla="*/ 101078 h 4267200"/>
              <a:gd name="connsiteX1065" fmla="*/ 630103 w 12192000"/>
              <a:gd name="connsiteY1065" fmla="*/ 485885 h 4267200"/>
              <a:gd name="connsiteX1066" fmla="*/ 532040 w 12192000"/>
              <a:gd name="connsiteY1066" fmla="*/ 399359 h 4267200"/>
              <a:gd name="connsiteX1067" fmla="*/ 517618 w 12192000"/>
              <a:gd name="connsiteY1067" fmla="*/ 385726 h 4267200"/>
              <a:gd name="connsiteX1068" fmla="*/ 285074 w 12192000"/>
              <a:gd name="connsiteY1068" fmla="*/ 182755 h 426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Lst>
            <a:rect l="l" t="t" r="r" b="b"/>
            <a:pathLst>
              <a:path w="12192000" h="4267200">
                <a:moveTo>
                  <a:pt x="2537169" y="4125568"/>
                </a:moveTo>
                <a:cubicBezTo>
                  <a:pt x="2788218" y="4126068"/>
                  <a:pt x="3025872" y="4161336"/>
                  <a:pt x="3246267" y="4262961"/>
                </a:cubicBezTo>
                <a:lnTo>
                  <a:pt x="3253970" y="4267200"/>
                </a:lnTo>
                <a:lnTo>
                  <a:pt x="3071791" y="4267200"/>
                </a:lnTo>
                <a:lnTo>
                  <a:pt x="2975095" y="4243356"/>
                </a:lnTo>
                <a:cubicBezTo>
                  <a:pt x="2862058" y="4220032"/>
                  <a:pt x="2745568" y="4209031"/>
                  <a:pt x="2626982" y="4206450"/>
                </a:cubicBezTo>
                <a:cubicBezTo>
                  <a:pt x="2581807" y="4205467"/>
                  <a:pt x="2536327" y="4205706"/>
                  <a:pt x="2490617" y="4206951"/>
                </a:cubicBezTo>
                <a:cubicBezTo>
                  <a:pt x="2601507" y="4219748"/>
                  <a:pt x="2711611" y="4236309"/>
                  <a:pt x="2819869" y="4252936"/>
                </a:cubicBezTo>
                <a:lnTo>
                  <a:pt x="2900997" y="4267200"/>
                </a:lnTo>
                <a:lnTo>
                  <a:pt x="2705858" y="4267200"/>
                </a:lnTo>
                <a:lnTo>
                  <a:pt x="2561467" y="4246270"/>
                </a:lnTo>
                <a:cubicBezTo>
                  <a:pt x="2476258" y="4235123"/>
                  <a:pt x="2390533" y="4225627"/>
                  <a:pt x="2305292" y="4219492"/>
                </a:cubicBezTo>
                <a:lnTo>
                  <a:pt x="2409349" y="4267200"/>
                </a:lnTo>
                <a:lnTo>
                  <a:pt x="2266705" y="4267200"/>
                </a:lnTo>
                <a:lnTo>
                  <a:pt x="2183576" y="4227150"/>
                </a:lnTo>
                <a:cubicBezTo>
                  <a:pt x="2170260" y="4220226"/>
                  <a:pt x="2115765" y="4150220"/>
                  <a:pt x="2151029" y="4146947"/>
                </a:cubicBezTo>
                <a:cubicBezTo>
                  <a:pt x="2282770" y="4133761"/>
                  <a:pt x="2411644" y="4125319"/>
                  <a:pt x="2537169" y="4125568"/>
                </a:cubicBezTo>
                <a:close/>
                <a:moveTo>
                  <a:pt x="9258094" y="3958602"/>
                </a:moveTo>
                <a:cubicBezTo>
                  <a:pt x="9013678" y="4006086"/>
                  <a:pt x="8768731" y="4060051"/>
                  <a:pt x="8526712" y="4119804"/>
                </a:cubicBezTo>
                <a:cubicBezTo>
                  <a:pt x="8781748" y="4123003"/>
                  <a:pt x="9026494" y="4069940"/>
                  <a:pt x="9258094" y="3958602"/>
                </a:cubicBezTo>
                <a:close/>
                <a:moveTo>
                  <a:pt x="9168987" y="3919232"/>
                </a:moveTo>
                <a:cubicBezTo>
                  <a:pt x="8975366" y="3912045"/>
                  <a:pt x="8788341" y="3989836"/>
                  <a:pt x="8603910" y="4068895"/>
                </a:cubicBezTo>
                <a:cubicBezTo>
                  <a:pt x="8818554" y="4017452"/>
                  <a:pt x="9035976" y="3970366"/>
                  <a:pt x="9252382" y="3927759"/>
                </a:cubicBezTo>
                <a:cubicBezTo>
                  <a:pt x="9224441" y="3923020"/>
                  <a:pt x="9196646" y="3920259"/>
                  <a:pt x="9168987" y="3919232"/>
                </a:cubicBezTo>
                <a:close/>
                <a:moveTo>
                  <a:pt x="1635889" y="3709494"/>
                </a:moveTo>
                <a:lnTo>
                  <a:pt x="1634800" y="3731111"/>
                </a:lnTo>
                <a:cubicBezTo>
                  <a:pt x="1634800" y="3731111"/>
                  <a:pt x="1635342" y="3716795"/>
                  <a:pt x="1635889" y="3709494"/>
                </a:cubicBezTo>
                <a:close/>
                <a:moveTo>
                  <a:pt x="3174829" y="3620110"/>
                </a:moveTo>
                <a:cubicBezTo>
                  <a:pt x="3177710" y="3619202"/>
                  <a:pt x="3182308" y="3620648"/>
                  <a:pt x="3189263" y="3625726"/>
                </a:cubicBezTo>
                <a:cubicBezTo>
                  <a:pt x="3348177" y="3744655"/>
                  <a:pt x="3463235" y="3908187"/>
                  <a:pt x="3560912" y="4079863"/>
                </a:cubicBezTo>
                <a:cubicBezTo>
                  <a:pt x="3582321" y="4117314"/>
                  <a:pt x="3599153" y="4153173"/>
                  <a:pt x="3611854" y="4188366"/>
                </a:cubicBezTo>
                <a:lnTo>
                  <a:pt x="3631583" y="4267200"/>
                </a:lnTo>
                <a:lnTo>
                  <a:pt x="3575699" y="4267200"/>
                </a:lnTo>
                <a:lnTo>
                  <a:pt x="3575567" y="4263588"/>
                </a:lnTo>
                <a:cubicBezTo>
                  <a:pt x="3563792" y="4170010"/>
                  <a:pt x="3527316" y="4081090"/>
                  <a:pt x="3467355" y="3988130"/>
                </a:cubicBezTo>
                <a:cubicBezTo>
                  <a:pt x="3420192" y="3915029"/>
                  <a:pt x="3371016" y="3849934"/>
                  <a:pt x="3310753" y="3787140"/>
                </a:cubicBezTo>
                <a:cubicBezTo>
                  <a:pt x="3303466" y="3779509"/>
                  <a:pt x="3297626" y="3773227"/>
                  <a:pt x="3291335" y="3767420"/>
                </a:cubicBezTo>
                <a:cubicBezTo>
                  <a:pt x="3324815" y="3824296"/>
                  <a:pt x="3358740" y="3880691"/>
                  <a:pt x="3390805" y="3937163"/>
                </a:cubicBezTo>
                <a:cubicBezTo>
                  <a:pt x="3450145" y="4040978"/>
                  <a:pt x="3506325" y="4144397"/>
                  <a:pt x="3545740" y="4251102"/>
                </a:cubicBezTo>
                <a:lnTo>
                  <a:pt x="3550709" y="4267200"/>
                </a:lnTo>
                <a:lnTo>
                  <a:pt x="3513586" y="4267200"/>
                </a:lnTo>
                <a:lnTo>
                  <a:pt x="3470728" y="4152456"/>
                </a:lnTo>
                <a:cubicBezTo>
                  <a:pt x="3439124" y="4085665"/>
                  <a:pt x="3402484" y="4019598"/>
                  <a:pt x="3364433" y="3953121"/>
                </a:cubicBezTo>
                <a:lnTo>
                  <a:pt x="3316479" y="3872136"/>
                </a:lnTo>
                <a:lnTo>
                  <a:pt x="3504482" y="4267200"/>
                </a:lnTo>
                <a:lnTo>
                  <a:pt x="3467547" y="4267200"/>
                </a:lnTo>
                <a:lnTo>
                  <a:pt x="3177952" y="3657386"/>
                </a:lnTo>
                <a:cubicBezTo>
                  <a:pt x="3172991" y="3646754"/>
                  <a:pt x="3166185" y="3622836"/>
                  <a:pt x="3174829" y="3620110"/>
                </a:cubicBezTo>
                <a:close/>
                <a:moveTo>
                  <a:pt x="11279315" y="3618448"/>
                </a:moveTo>
                <a:cubicBezTo>
                  <a:pt x="11299830" y="3614620"/>
                  <a:pt x="11318737" y="3618623"/>
                  <a:pt x="11317765" y="3638405"/>
                </a:cubicBezTo>
                <a:cubicBezTo>
                  <a:pt x="11309587" y="3820966"/>
                  <a:pt x="11315203" y="4012597"/>
                  <a:pt x="11304886" y="4200582"/>
                </a:cubicBezTo>
                <a:lnTo>
                  <a:pt x="11298904" y="4267200"/>
                </a:lnTo>
                <a:lnTo>
                  <a:pt x="11213088" y="4267200"/>
                </a:lnTo>
                <a:lnTo>
                  <a:pt x="11219157" y="4210725"/>
                </a:lnTo>
                <a:cubicBezTo>
                  <a:pt x="11223807" y="4119600"/>
                  <a:pt x="11224640" y="4027718"/>
                  <a:pt x="11225213" y="3936722"/>
                </a:cubicBezTo>
                <a:cubicBezTo>
                  <a:pt x="11207028" y="4022695"/>
                  <a:pt x="11194593" y="4110355"/>
                  <a:pt x="11182914" y="4196771"/>
                </a:cubicBezTo>
                <a:lnTo>
                  <a:pt x="11172266" y="4267200"/>
                </a:lnTo>
                <a:lnTo>
                  <a:pt x="11140975" y="4267200"/>
                </a:lnTo>
                <a:lnTo>
                  <a:pt x="11152239" y="4192628"/>
                </a:lnTo>
                <a:cubicBezTo>
                  <a:pt x="11165272" y="4096160"/>
                  <a:pt x="11178361" y="3997344"/>
                  <a:pt x="11201005" y="3900089"/>
                </a:cubicBezTo>
                <a:cubicBezTo>
                  <a:pt x="11166930" y="3979173"/>
                  <a:pt x="11134730" y="4058831"/>
                  <a:pt x="11105754" y="4139192"/>
                </a:cubicBezTo>
                <a:lnTo>
                  <a:pt x="11065821" y="4267200"/>
                </a:lnTo>
                <a:lnTo>
                  <a:pt x="10978133" y="4267200"/>
                </a:lnTo>
                <a:lnTo>
                  <a:pt x="11088889" y="3963916"/>
                </a:lnTo>
                <a:cubicBezTo>
                  <a:pt x="11133459" y="3856779"/>
                  <a:pt x="11181967" y="3750740"/>
                  <a:pt x="11231212" y="3645474"/>
                </a:cubicBezTo>
                <a:cubicBezTo>
                  <a:pt x="11236675" y="3633934"/>
                  <a:pt x="11258799" y="3622276"/>
                  <a:pt x="11279315" y="3618448"/>
                </a:cubicBezTo>
                <a:close/>
                <a:moveTo>
                  <a:pt x="10296877" y="3526602"/>
                </a:moveTo>
                <a:cubicBezTo>
                  <a:pt x="10305089" y="3527517"/>
                  <a:pt x="10311503" y="3531079"/>
                  <a:pt x="10314210" y="3538353"/>
                </a:cubicBezTo>
                <a:cubicBezTo>
                  <a:pt x="10361472" y="3659113"/>
                  <a:pt x="10407318" y="3780392"/>
                  <a:pt x="10450858" y="3902477"/>
                </a:cubicBezTo>
                <a:lnTo>
                  <a:pt x="10572255" y="4267200"/>
                </a:lnTo>
                <a:lnTo>
                  <a:pt x="10477642" y="4267200"/>
                </a:lnTo>
                <a:lnTo>
                  <a:pt x="10436479" y="4144570"/>
                </a:lnTo>
                <a:cubicBezTo>
                  <a:pt x="10386976" y="3995354"/>
                  <a:pt x="10333255" y="3848072"/>
                  <a:pt x="10277529" y="3701307"/>
                </a:cubicBezTo>
                <a:cubicBezTo>
                  <a:pt x="10277467" y="3703640"/>
                  <a:pt x="10276853" y="3706334"/>
                  <a:pt x="10276797" y="3708672"/>
                </a:cubicBezTo>
                <a:cubicBezTo>
                  <a:pt x="10284209" y="3854149"/>
                  <a:pt x="10331835" y="3999199"/>
                  <a:pt x="10385906" y="4147031"/>
                </a:cubicBezTo>
                <a:lnTo>
                  <a:pt x="10431445" y="4267200"/>
                </a:lnTo>
                <a:lnTo>
                  <a:pt x="10398237" y="4267200"/>
                </a:lnTo>
                <a:lnTo>
                  <a:pt x="10356661" y="4157302"/>
                </a:lnTo>
                <a:cubicBezTo>
                  <a:pt x="10321871" y="4061517"/>
                  <a:pt x="10289232" y="3966669"/>
                  <a:pt x="10268559" y="3871054"/>
                </a:cubicBezTo>
                <a:cubicBezTo>
                  <a:pt x="10272790" y="3985997"/>
                  <a:pt x="10299544" y="4094770"/>
                  <a:pt x="10340065" y="4201637"/>
                </a:cubicBezTo>
                <a:lnTo>
                  <a:pt x="10368861" y="4267200"/>
                </a:lnTo>
                <a:lnTo>
                  <a:pt x="10267862" y="4267200"/>
                </a:lnTo>
                <a:lnTo>
                  <a:pt x="10236210" y="4185635"/>
                </a:lnTo>
                <a:cubicBezTo>
                  <a:pt x="10169925" y="3991261"/>
                  <a:pt x="10150284" y="3789583"/>
                  <a:pt x="10225980" y="3561061"/>
                </a:cubicBezTo>
                <a:cubicBezTo>
                  <a:pt x="10231424" y="3544935"/>
                  <a:pt x="10272241" y="3523857"/>
                  <a:pt x="10296877" y="3526602"/>
                </a:cubicBezTo>
                <a:close/>
                <a:moveTo>
                  <a:pt x="3429186" y="3458784"/>
                </a:moveTo>
                <a:cubicBezTo>
                  <a:pt x="3434043" y="3458424"/>
                  <a:pt x="3439865" y="3459167"/>
                  <a:pt x="3446761" y="3461278"/>
                </a:cubicBezTo>
                <a:cubicBezTo>
                  <a:pt x="3801752" y="3568638"/>
                  <a:pt x="4119982" y="3746863"/>
                  <a:pt x="4419733" y="3963555"/>
                </a:cubicBezTo>
                <a:cubicBezTo>
                  <a:pt x="4508451" y="4027538"/>
                  <a:pt x="4593765" y="4093753"/>
                  <a:pt x="4659448" y="4172746"/>
                </a:cubicBezTo>
                <a:lnTo>
                  <a:pt x="4719140" y="4267200"/>
                </a:lnTo>
                <a:lnTo>
                  <a:pt x="4641222" y="4267200"/>
                </a:lnTo>
                <a:lnTo>
                  <a:pt x="4599968" y="4207074"/>
                </a:lnTo>
                <a:cubicBezTo>
                  <a:pt x="4478590" y="4057581"/>
                  <a:pt x="4278987" y="3946713"/>
                  <a:pt x="4136093" y="3858466"/>
                </a:cubicBezTo>
                <a:cubicBezTo>
                  <a:pt x="3985171" y="3764831"/>
                  <a:pt x="3831168" y="3687155"/>
                  <a:pt x="3670252" y="3622798"/>
                </a:cubicBez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48555" y="4189447"/>
                  <a:pt x="4498141" y="4221114"/>
                  <a:pt x="4546299" y="4254934"/>
                </a:cubicBezTo>
                <a:lnTo>
                  <a:pt x="4561743" y="4267200"/>
                </a:lnTo>
                <a:lnTo>
                  <a:pt x="4509274" y="4267200"/>
                </a:lnTo>
                <a:lnTo>
                  <a:pt x="4383389" y="4184369"/>
                </a:ln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ubicBezTo>
                  <a:pt x="3768399" y="3765347"/>
                  <a:pt x="3873410" y="3884450"/>
                  <a:pt x="3989938" y="3991685"/>
                </a:cubicBezTo>
                <a:cubicBezTo>
                  <a:pt x="4106468" y="4098916"/>
                  <a:pt x="4234512" y="4194281"/>
                  <a:pt x="4393907" y="4261258"/>
                </a:cubicBezTo>
                <a:lnTo>
                  <a:pt x="4408201" y="4267200"/>
                </a:lnTo>
                <a:lnTo>
                  <a:pt x="4250346" y="4267200"/>
                </a:lnTo>
                <a:lnTo>
                  <a:pt x="4245269" y="4265040"/>
                </a:lnTo>
                <a:cubicBezTo>
                  <a:pt x="4167858" y="4230709"/>
                  <a:pt x="4095232" y="4193560"/>
                  <a:pt x="4036318" y="4147013"/>
                </a:cubicBezTo>
                <a:cubicBezTo>
                  <a:pt x="3810777" y="3969273"/>
                  <a:pt x="3654591" y="3720297"/>
                  <a:pt x="3432098" y="3537312"/>
                </a:cubicBezTo>
                <a:cubicBezTo>
                  <a:pt x="3408505" y="3517876"/>
                  <a:pt x="3395188" y="3461306"/>
                  <a:pt x="3429186" y="3458784"/>
                </a:cubicBezTo>
                <a:close/>
                <a:moveTo>
                  <a:pt x="9334796" y="3456584"/>
                </a:moveTo>
                <a:cubicBezTo>
                  <a:pt x="9406875" y="3608228"/>
                  <a:pt x="9503788" y="3758542"/>
                  <a:pt x="9651570" y="3826505"/>
                </a:cubicBezTo>
                <a:cubicBezTo>
                  <a:pt x="9559808" y="3686686"/>
                  <a:pt x="9456900" y="3564734"/>
                  <a:pt x="9334796" y="3456584"/>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close/>
                <a:moveTo>
                  <a:pt x="1318687" y="3113840"/>
                </a:moveTo>
                <a:cubicBezTo>
                  <a:pt x="1233126" y="3142037"/>
                  <a:pt x="1148133" y="3174161"/>
                  <a:pt x="1066793" y="3212171"/>
                </a:cubicBezTo>
                <a:cubicBezTo>
                  <a:pt x="1042399" y="3223712"/>
                  <a:pt x="1017440" y="3235542"/>
                  <a:pt x="993319" y="3247648"/>
                </a:cubicBez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9790480" y="3078533"/>
                </a:moveTo>
                <a:cubicBezTo>
                  <a:pt x="9782502" y="3134217"/>
                  <a:pt x="9773626" y="3189710"/>
                  <a:pt x="9763295" y="3245370"/>
                </a:cubicBezTo>
                <a:cubicBezTo>
                  <a:pt x="9730259" y="3421320"/>
                  <a:pt x="9693170" y="3586065"/>
                  <a:pt x="9736458" y="3758413"/>
                </a:cubicBezTo>
                <a:cubicBezTo>
                  <a:pt x="9741385" y="3680922"/>
                  <a:pt x="9752472" y="3603320"/>
                  <a:pt x="9763499" y="3528057"/>
                </a:cubicBezTo>
                <a:cubicBezTo>
                  <a:pt x="9778184" y="3430521"/>
                  <a:pt x="9793478" y="3330298"/>
                  <a:pt x="9793906" y="3231157"/>
                </a:cubicBezTo>
                <a:cubicBezTo>
                  <a:pt x="9793949" y="3202011"/>
                  <a:pt x="9792735" y="3172131"/>
                  <a:pt x="9791874" y="3142788"/>
                </a:cubicBezTo>
                <a:cubicBezTo>
                  <a:pt x="9791175" y="3121009"/>
                  <a:pt x="9790832" y="3099770"/>
                  <a:pt x="9790480" y="3078533"/>
                </a:cubicBezTo>
                <a:close/>
                <a:moveTo>
                  <a:pt x="1238695" y="3076820"/>
                </a:moveTo>
                <a:cubicBezTo>
                  <a:pt x="1051055" y="3082190"/>
                  <a:pt x="886407" y="3192548"/>
                  <a:pt x="716371" y="3293249"/>
                </a:cubicBezTo>
                <a:cubicBezTo>
                  <a:pt x="670943" y="3320259"/>
                  <a:pt x="625512" y="3345868"/>
                  <a:pt x="579522" y="3371759"/>
                </a:cubicBezTo>
                <a:cubicBezTo>
                  <a:pt x="586257" y="3369787"/>
                  <a:pt x="592991" y="3367806"/>
                  <a:pt x="600288" y="3365555"/>
                </a:cubicBezTo>
                <a:cubicBezTo>
                  <a:pt x="680240" y="3341573"/>
                  <a:pt x="762713" y="3317034"/>
                  <a:pt x="840692" y="3284921"/>
                </a:cubicBezTo>
                <a:cubicBezTo>
                  <a:pt x="887813" y="3265484"/>
                  <a:pt x="934087" y="3242968"/>
                  <a:pt x="979248" y="3221003"/>
                </a:cubicBezTo>
                <a:cubicBezTo>
                  <a:pt x="1004208" y="3209175"/>
                  <a:pt x="1028322" y="3197074"/>
                  <a:pt x="1053282" y="3185247"/>
                </a:cubicBez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591522" y="3395900"/>
                  <a:pt x="5656650" y="3795361"/>
                  <a:pt x="5567647" y="4190286"/>
                </a:cubicBezTo>
                <a:lnTo>
                  <a:pt x="5545854" y="4267200"/>
                </a:lnTo>
                <a:lnTo>
                  <a:pt x="5391871" y="4267200"/>
                </a:lnTo>
                <a:lnTo>
                  <a:pt x="5318171" y="4175818"/>
                </a:lnTo>
                <a:cubicBezTo>
                  <a:pt x="5204859" y="4048423"/>
                  <a:pt x="5075331" y="3936412"/>
                  <a:pt x="4943646" y="3822916"/>
                </a:cubicBezTo>
                <a:cubicBezTo>
                  <a:pt x="4828850" y="3724110"/>
                  <a:pt x="4714058" y="3625311"/>
                  <a:pt x="4594837" y="3532274"/>
                </a:cubicBezTo>
                <a:cubicBezTo>
                  <a:pt x="4562450" y="3507077"/>
                  <a:pt x="4474786" y="3410282"/>
                  <a:pt x="4441737" y="3399734"/>
                </a:cubicBez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55961" y="4107518"/>
                  <a:pt x="5200834" y="4148352"/>
                  <a:pt x="5246890" y="4187633"/>
                </a:cubicBezTo>
                <a:lnTo>
                  <a:pt x="5347266" y="4267200"/>
                </a:lnTo>
                <a:lnTo>
                  <a:pt x="5164092" y="4267200"/>
                </a:lnTo>
                <a:lnTo>
                  <a:pt x="5108945" y="4232176"/>
                </a:lnTo>
                <a:cubicBezTo>
                  <a:pt x="4772838" y="3999708"/>
                  <a:pt x="4490756" y="358196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8380397" y="2896659"/>
                </a:moveTo>
                <a:cubicBezTo>
                  <a:pt x="8455275" y="3038078"/>
                  <a:pt x="8545153" y="3173735"/>
                  <a:pt x="8634801" y="3304169"/>
                </a:cubicBezTo>
                <a:cubicBezTo>
                  <a:pt x="8726195" y="3437326"/>
                  <a:pt x="8821496" y="3600936"/>
                  <a:pt x="8971448" y="3675946"/>
                </a:cubicBezTo>
                <a:cubicBezTo>
                  <a:pt x="8910775" y="3621244"/>
                  <a:pt x="8864937" y="3553231"/>
                  <a:pt x="8820691" y="3486482"/>
                </a:cubicBezTo>
                <a:cubicBezTo>
                  <a:pt x="8816331" y="3480073"/>
                  <a:pt x="8811972" y="3473665"/>
                  <a:pt x="8807612" y="3467256"/>
                </a:cubicBezTo>
                <a:cubicBezTo>
                  <a:pt x="8727274" y="3347730"/>
                  <a:pt x="8640362" y="3230102"/>
                  <a:pt x="8556796" y="3116474"/>
                </a:cubicBezTo>
                <a:cubicBezTo>
                  <a:pt x="8515702" y="3060746"/>
                  <a:pt x="8472667" y="3003195"/>
                  <a:pt x="8427018" y="2948853"/>
                </a:cubicBezTo>
                <a:cubicBezTo>
                  <a:pt x="8411728" y="2931040"/>
                  <a:pt x="8396239" y="2914119"/>
                  <a:pt x="8380397" y="2896659"/>
                </a:cubicBezTo>
                <a:close/>
                <a:moveTo>
                  <a:pt x="9831020" y="2871730"/>
                </a:moveTo>
                <a:lnTo>
                  <a:pt x="9827707" y="2915231"/>
                </a:lnTo>
                <a:cubicBezTo>
                  <a:pt x="9824540" y="2960178"/>
                  <a:pt x="9821168" y="3006017"/>
                  <a:pt x="9820699" y="3051540"/>
                </a:cubicBezTo>
                <a:cubicBezTo>
                  <a:pt x="9820458" y="3081589"/>
                  <a:pt x="9821664" y="3111470"/>
                  <a:pt x="9822525" y="3140814"/>
                </a:cubicBezTo>
                <a:cubicBezTo>
                  <a:pt x="9823738" y="3170696"/>
                  <a:pt x="9824947" y="3200579"/>
                  <a:pt x="9824704" y="3230628"/>
                </a:cubicBezTo>
                <a:cubicBezTo>
                  <a:pt x="9823869" y="3331557"/>
                  <a:pt x="9808712" y="3433224"/>
                  <a:pt x="9793821" y="3531652"/>
                </a:cubicBezTo>
                <a:cubicBezTo>
                  <a:pt x="9783066" y="3603683"/>
                  <a:pt x="9772446" y="3677150"/>
                  <a:pt x="9767436" y="3750864"/>
                </a:cubicBezTo>
                <a:cubicBezTo>
                  <a:pt x="9782786" y="3724954"/>
                  <a:pt x="9799440" y="3697443"/>
                  <a:pt x="9814477" y="3662531"/>
                </a:cubicBezTo>
                <a:cubicBezTo>
                  <a:pt x="9926754" y="3406015"/>
                  <a:pt x="9892054" y="3133900"/>
                  <a:pt x="9831020" y="2871730"/>
                </a:cubicBezTo>
                <a:close/>
                <a:moveTo>
                  <a:pt x="8380521" y="2850596"/>
                </a:moveTo>
                <a:cubicBezTo>
                  <a:pt x="8404481" y="2875897"/>
                  <a:pt x="8428794" y="2901731"/>
                  <a:pt x="8451446" y="2928627"/>
                </a:cubicBezTo>
                <a:cubicBezTo>
                  <a:pt x="8497446" y="2983517"/>
                  <a:pt x="8540828" y="3041610"/>
                  <a:pt x="8582269" y="3097880"/>
                </a:cubicBezTo>
                <a:cubicBezTo>
                  <a:pt x="8666744" y="3211700"/>
                  <a:pt x="8753998" y="3329876"/>
                  <a:pt x="8833783" y="3449753"/>
                </a:cubicBezTo>
                <a:cubicBezTo>
                  <a:pt x="8838143" y="3456162"/>
                  <a:pt x="8842503" y="3462572"/>
                  <a:pt x="8846863" y="3468981"/>
                </a:cubicBezTo>
                <a:cubicBezTo>
                  <a:pt x="8881714" y="3521040"/>
                  <a:pt x="8917610" y="3574725"/>
                  <a:pt x="8960046" y="3620389"/>
                </a:cubicBezTo>
                <a:cubicBezTo>
                  <a:pt x="8847240" y="3316219"/>
                  <a:pt x="8665033" y="3014288"/>
                  <a:pt x="8380521" y="2850596"/>
                </a:cubicBezTo>
                <a:close/>
                <a:moveTo>
                  <a:pt x="9854151" y="2642862"/>
                </a:moveTo>
                <a:cubicBezTo>
                  <a:pt x="9862376" y="2644690"/>
                  <a:pt x="9868748" y="2649859"/>
                  <a:pt x="9871341" y="2659697"/>
                </a:cubicBezTo>
                <a:cubicBezTo>
                  <a:pt x="9936549" y="2907705"/>
                  <a:pt x="10004418" y="3164740"/>
                  <a:pt x="9966678" y="3423399"/>
                </a:cubicBezTo>
                <a:cubicBezTo>
                  <a:pt x="9951724" y="3524170"/>
                  <a:pt x="9914841" y="3605244"/>
                  <a:pt x="9880832" y="3700562"/>
                </a:cubicBezTo>
                <a:cubicBezTo>
                  <a:pt x="9817639" y="3880472"/>
                  <a:pt x="9825316" y="4002022"/>
                  <a:pt x="9896024" y="4178295"/>
                </a:cubicBezTo>
                <a:lnTo>
                  <a:pt x="10028060" y="4267200"/>
                </a:lnTo>
                <a:lnTo>
                  <a:pt x="9651813" y="4267200"/>
                </a:lnTo>
                <a:lnTo>
                  <a:pt x="9814527" y="4248048"/>
                </a:lnTo>
                <a:cubicBezTo>
                  <a:pt x="9748431" y="4225943"/>
                  <a:pt x="9681848" y="4217991"/>
                  <a:pt x="9615182" y="4220499"/>
                </a:cubicBezTo>
                <a:cubicBezTo>
                  <a:pt x="9565183" y="4222381"/>
                  <a:pt x="9515136" y="4230147"/>
                  <a:pt x="9465210" y="4242240"/>
                </a:cubicBezTo>
                <a:lnTo>
                  <a:pt x="9387108" y="4267200"/>
                </a:lnTo>
                <a:lnTo>
                  <a:pt x="9268441" y="4267200"/>
                </a:lnTo>
                <a:lnTo>
                  <a:pt x="9307676" y="4251276"/>
                </a:lnTo>
                <a:cubicBezTo>
                  <a:pt x="9459842" y="4196603"/>
                  <a:pt x="9613869" y="4164948"/>
                  <a:pt x="9761570" y="4182283"/>
                </a:cubicBezTo>
                <a:cubicBezTo>
                  <a:pt x="9633677" y="4101602"/>
                  <a:pt x="9502269" y="4023929"/>
                  <a:pt x="9368237" y="3949470"/>
                </a:cubicBezTo>
                <a:cubicBezTo>
                  <a:pt x="9363677" y="3950852"/>
                  <a:pt x="9358768" y="3951697"/>
                  <a:pt x="9354614" y="3951288"/>
                </a:cubicBezTo>
                <a:cubicBezTo>
                  <a:pt x="9045666" y="4112095"/>
                  <a:pt x="8711508" y="4184792"/>
                  <a:pt x="8364351" y="4159267"/>
                </a:cubicBezTo>
                <a:cubicBezTo>
                  <a:pt x="8322605" y="4156073"/>
                  <a:pt x="8373028" y="4125362"/>
                  <a:pt x="8386567" y="4119760"/>
                </a:cubicBezTo>
                <a:cubicBezTo>
                  <a:pt x="8661942" y="4017222"/>
                  <a:pt x="8938634" y="3857115"/>
                  <a:pt x="9231713" y="3873539"/>
                </a:cubicBezTo>
                <a:cubicBezTo>
                  <a:pt x="9162796" y="3836374"/>
                  <a:pt x="9093324" y="3799562"/>
                  <a:pt x="9023301" y="3763109"/>
                </a:cubicBezTo>
                <a:cubicBezTo>
                  <a:pt x="9018245" y="3762512"/>
                  <a:pt x="9014299" y="3761207"/>
                  <a:pt x="9010556" y="3758998"/>
                </a:cubicBezTo>
                <a:cubicBezTo>
                  <a:pt x="8818026" y="3719652"/>
                  <a:pt x="8714888" y="3571783"/>
                  <a:pt x="8604324" y="3417171"/>
                </a:cubicBezTo>
                <a:cubicBezTo>
                  <a:pt x="8460937" y="3216099"/>
                  <a:pt x="8313620" y="2999153"/>
                  <a:pt x="8218577" y="2770227"/>
                </a:cubicBezTo>
                <a:cubicBezTo>
                  <a:pt x="8215211" y="2762227"/>
                  <a:pt x="8217371" y="2755481"/>
                  <a:pt x="8222774" y="2749954"/>
                </a:cubicBezTo>
                <a:cubicBezTo>
                  <a:pt x="8238990" y="2733370"/>
                  <a:pt x="8284424" y="2727735"/>
                  <a:pt x="8297623" y="2731935"/>
                </a:cubicBezTo>
                <a:cubicBezTo>
                  <a:pt x="8726387" y="2883841"/>
                  <a:pt x="8964880" y="3311498"/>
                  <a:pt x="9090618" y="3716225"/>
                </a:cubicBezTo>
                <a:cubicBezTo>
                  <a:pt x="9321070" y="3835548"/>
                  <a:pt x="9546131" y="3959850"/>
                  <a:pt x="9762441" y="4093587"/>
                </a:cubicBezTo>
                <a:cubicBezTo>
                  <a:pt x="9739891" y="4035197"/>
                  <a:pt x="9720655" y="3974696"/>
                  <a:pt x="9717826" y="3916719"/>
                </a:cubicBezTo>
                <a:cubicBezTo>
                  <a:pt x="9716379" y="3916883"/>
                  <a:pt x="9714371" y="3917401"/>
                  <a:pt x="9713123" y="3916663"/>
                </a:cubicBezTo>
                <a:cubicBezTo>
                  <a:pt x="9419408" y="3876118"/>
                  <a:pt x="9276568" y="3571232"/>
                  <a:pt x="9175594" y="3326950"/>
                </a:cubicBezTo>
                <a:cubicBezTo>
                  <a:pt x="9162477" y="3295477"/>
                  <a:pt x="9234580" y="3273123"/>
                  <a:pt x="9253941" y="3287566"/>
                </a:cubicBezTo>
                <a:cubicBezTo>
                  <a:pt x="9396995" y="3390749"/>
                  <a:pt x="9519263" y="3506453"/>
                  <a:pt x="9625671" y="3639960"/>
                </a:cubicBezTo>
                <a:cubicBezTo>
                  <a:pt x="9622492" y="3540061"/>
                  <a:pt x="9637797" y="3439839"/>
                  <a:pt x="9656881" y="3333361"/>
                </a:cubicBezTo>
                <a:cubicBezTo>
                  <a:pt x="9696972" y="3116116"/>
                  <a:pt x="9713720" y="2891570"/>
                  <a:pt x="9782066" y="2680771"/>
                </a:cubicBezTo>
                <a:cubicBezTo>
                  <a:pt x="9788129" y="2661952"/>
                  <a:pt x="9829478" y="2637374"/>
                  <a:pt x="9854151" y="2642862"/>
                </a:cubicBezTo>
                <a:close/>
                <a:moveTo>
                  <a:pt x="11114299" y="2390555"/>
                </a:moveTo>
                <a:lnTo>
                  <a:pt x="11113373" y="2392739"/>
                </a:lnTo>
                <a:lnTo>
                  <a:pt x="11117197" y="2394358"/>
                </a:lnTo>
                <a:cubicBezTo>
                  <a:pt x="11116333" y="2393349"/>
                  <a:pt x="11115474" y="2392343"/>
                  <a:pt x="11114299" y="2390555"/>
                </a:cubicBezTo>
                <a:close/>
                <a:moveTo>
                  <a:pt x="10506276" y="2118977"/>
                </a:moveTo>
                <a:cubicBezTo>
                  <a:pt x="10510550" y="2257918"/>
                  <a:pt x="10470507" y="2393544"/>
                  <a:pt x="10431542" y="2525128"/>
                </a:cubicBezTo>
                <a:cubicBezTo>
                  <a:pt x="10417502" y="2571972"/>
                  <a:pt x="10403548" y="2620144"/>
                  <a:pt x="10391375" y="2667145"/>
                </a:cubicBezTo>
                <a:cubicBezTo>
                  <a:pt x="10377290" y="2721696"/>
                  <a:pt x="10366481" y="2777642"/>
                  <a:pt x="10355047" y="2832031"/>
                </a:cubicBezTo>
                <a:lnTo>
                  <a:pt x="10336080" y="2927011"/>
                </a:lnTo>
                <a:cubicBezTo>
                  <a:pt x="10349636" y="2893472"/>
                  <a:pt x="10367643" y="2846374"/>
                  <a:pt x="10389394" y="2782834"/>
                </a:cubicBezTo>
                <a:cubicBezTo>
                  <a:pt x="10448427" y="2611467"/>
                  <a:pt x="10546967" y="2325483"/>
                  <a:pt x="10506276" y="2118977"/>
                </a:cubicBezTo>
                <a:close/>
                <a:moveTo>
                  <a:pt x="11538179" y="2090376"/>
                </a:moveTo>
                <a:cubicBezTo>
                  <a:pt x="11552237" y="2136248"/>
                  <a:pt x="11565750" y="2181883"/>
                  <a:pt x="11577479" y="2228695"/>
                </a:cubicBezTo>
                <a:lnTo>
                  <a:pt x="11586754" y="2266098"/>
                </a:lnTo>
                <a:cubicBezTo>
                  <a:pt x="11593656" y="2295423"/>
                  <a:pt x="11600787" y="2324193"/>
                  <a:pt x="11609011" y="2353427"/>
                </a:cubicBezTo>
                <a:cubicBezTo>
                  <a:pt x="11644349" y="2475257"/>
                  <a:pt x="11704023" y="2591295"/>
                  <a:pt x="11761579" y="2703223"/>
                </a:cubicBezTo>
                <a:cubicBezTo>
                  <a:pt x="11802170" y="2782214"/>
                  <a:pt x="11843944" y="2862994"/>
                  <a:pt x="11877711" y="2947465"/>
                </a:cubicBezTo>
                <a:cubicBezTo>
                  <a:pt x="11815017" y="2640863"/>
                  <a:pt x="11724956" y="2342636"/>
                  <a:pt x="11538179" y="2090376"/>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11488421" y="2034549"/>
                </a:moveTo>
                <a:cubicBezTo>
                  <a:pt x="11459234" y="2371132"/>
                  <a:pt x="11651925" y="2658088"/>
                  <a:pt x="11840356" y="2932293"/>
                </a:cubicBezTo>
                <a:cubicBezTo>
                  <a:pt x="11809128" y="2858555"/>
                  <a:pt x="11772688" y="2786473"/>
                  <a:pt x="11736331" y="2715710"/>
                </a:cubicBezTo>
                <a:cubicBezTo>
                  <a:pt x="11678147" y="2602235"/>
                  <a:pt x="11617611" y="2485181"/>
                  <a:pt x="11581560" y="2360474"/>
                </a:cubicBezTo>
                <a:cubicBezTo>
                  <a:pt x="11573334" y="2331239"/>
                  <a:pt x="11565889" y="2301693"/>
                  <a:pt x="11558442" y="2272139"/>
                </a:cubicBezTo>
                <a:lnTo>
                  <a:pt x="11549169" y="2234734"/>
                </a:lnTo>
                <a:cubicBezTo>
                  <a:pt x="11532130" y="2167007"/>
                  <a:pt x="11511443" y="2100302"/>
                  <a:pt x="11488421" y="2034549"/>
                </a:cubicBezTo>
                <a:close/>
                <a:moveTo>
                  <a:pt x="10468916" y="2032338"/>
                </a:moveTo>
                <a:cubicBezTo>
                  <a:pt x="10450533" y="2081859"/>
                  <a:pt x="10434093" y="2132840"/>
                  <a:pt x="10421480" y="2185446"/>
                </a:cubicBezTo>
                <a:cubicBezTo>
                  <a:pt x="10388668" y="2317695"/>
                  <a:pt x="10374105" y="2457032"/>
                  <a:pt x="10351264" y="2591574"/>
                </a:cubicBezTo>
                <a:cubicBezTo>
                  <a:pt x="10332355" y="2700098"/>
                  <a:pt x="10281261" y="2959166"/>
                  <a:pt x="10294485" y="2991809"/>
                </a:cubicBezTo>
                <a:lnTo>
                  <a:pt x="10327850" y="2826310"/>
                </a:lnTo>
                <a:cubicBezTo>
                  <a:pt x="10338741" y="2771690"/>
                  <a:pt x="10350331" y="2715434"/>
                  <a:pt x="10364099" y="2660098"/>
                </a:cubicBezTo>
                <a:cubicBezTo>
                  <a:pt x="10376185" y="2611783"/>
                  <a:pt x="10390682" y="2563843"/>
                  <a:pt x="10404725" y="2516991"/>
                </a:cubicBezTo>
                <a:cubicBezTo>
                  <a:pt x="10443463" y="2385961"/>
                  <a:pt x="10483500" y="2250332"/>
                  <a:pt x="10478071" y="2114122"/>
                </a:cubicBezTo>
                <a:cubicBezTo>
                  <a:pt x="10476867" y="2086568"/>
                  <a:pt x="10473555" y="2059413"/>
                  <a:pt x="10468916" y="2032338"/>
                </a:cubicBezTo>
                <a:close/>
                <a:moveTo>
                  <a:pt x="10573132" y="1991479"/>
                </a:moveTo>
                <a:cubicBezTo>
                  <a:pt x="10722027" y="2144650"/>
                  <a:pt x="10877543" y="2280670"/>
                  <a:pt x="11066880" y="2371770"/>
                </a:cubicBezTo>
                <a:cubicBezTo>
                  <a:pt x="10930664" y="2234271"/>
                  <a:pt x="10767866" y="2088089"/>
                  <a:pt x="10573132" y="1991479"/>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lnTo>
                  <a:pt x="5764974" y="2799609"/>
                </a:ln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10578769" y="1962963"/>
                </a:moveTo>
                <a:cubicBezTo>
                  <a:pt x="10773649" y="2057701"/>
                  <a:pt x="10936285" y="2201237"/>
                  <a:pt x="11073823" y="2338658"/>
                </a:cubicBezTo>
                <a:cubicBezTo>
                  <a:pt x="10938241" y="2169232"/>
                  <a:pt x="10752627" y="1968969"/>
                  <a:pt x="10578769" y="1962963"/>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9518298" y="1338235"/>
                </a:moveTo>
                <a:cubicBezTo>
                  <a:pt x="9531977" y="1651120"/>
                  <a:pt x="9677527" y="1999242"/>
                  <a:pt x="9838009" y="2272553"/>
                </a:cubicBezTo>
                <a:cubicBezTo>
                  <a:pt x="9825312" y="2235634"/>
                  <a:pt x="9815180" y="2197225"/>
                  <a:pt x="9805906" y="2159819"/>
                </a:cubicBezTo>
                <a:lnTo>
                  <a:pt x="9801623" y="2142555"/>
                </a:lnTo>
                <a:cubicBezTo>
                  <a:pt x="9756626" y="1964482"/>
                  <a:pt x="9698390" y="1787247"/>
                  <a:pt x="9628671" y="1617375"/>
                </a:cubicBezTo>
                <a:cubicBezTo>
                  <a:pt x="9618364" y="1593060"/>
                  <a:pt x="9608603" y="1568967"/>
                  <a:pt x="9598299" y="1544643"/>
                </a:cubicBezTo>
                <a:cubicBezTo>
                  <a:pt x="9570133" y="1477354"/>
                  <a:pt x="9541339" y="1408510"/>
                  <a:pt x="9518298" y="1338235"/>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9528078" y="1278636"/>
                </a:moveTo>
                <a:cubicBezTo>
                  <a:pt x="9552982" y="1365794"/>
                  <a:pt x="9588937" y="1451189"/>
                  <a:pt x="9623946" y="1534260"/>
                </a:cubicBezTo>
                <a:lnTo>
                  <a:pt x="9654858" y="1607218"/>
                </a:lnTo>
                <a:cubicBezTo>
                  <a:pt x="9724183" y="1774989"/>
                  <a:pt x="9781702" y="1949347"/>
                  <a:pt x="9826304" y="2125320"/>
                </a:cubicBezTo>
                <a:cubicBezTo>
                  <a:pt x="9794296" y="1963695"/>
                  <a:pt x="9753660" y="1804203"/>
                  <a:pt x="9701198" y="1646797"/>
                </a:cubicBezTo>
                <a:cubicBezTo>
                  <a:pt x="9655682" y="1511000"/>
                  <a:pt x="9586050" y="1397178"/>
                  <a:pt x="9528078" y="1278636"/>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9441752" y="1245311"/>
                </a:moveTo>
                <a:cubicBezTo>
                  <a:pt x="9367449" y="1271794"/>
                  <a:pt x="9313207" y="1329954"/>
                  <a:pt x="9278979" y="1406236"/>
                </a:cubicBezTo>
                <a:cubicBezTo>
                  <a:pt x="9261017" y="1445630"/>
                  <a:pt x="9242585" y="1502850"/>
                  <a:pt x="9235540" y="1546869"/>
                </a:cubicBezTo>
                <a:cubicBezTo>
                  <a:pt x="9223867" y="1618535"/>
                  <a:pt x="9230001" y="1614698"/>
                  <a:pt x="9264074" y="1557016"/>
                </a:cubicBezTo>
                <a:cubicBezTo>
                  <a:pt x="9325587" y="1454296"/>
                  <a:pt x="9384605" y="1349880"/>
                  <a:pt x="9441752" y="1245311"/>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cubicBezTo>
                  <a:pt x="6567440" y="1204628"/>
                  <a:pt x="6586456" y="1194658"/>
                  <a:pt x="6605473" y="1184686"/>
                </a:cubicBezTo>
                <a:cubicBezTo>
                  <a:pt x="6633823" y="1169483"/>
                  <a:pt x="6662531" y="1154778"/>
                  <a:pt x="6691602" y="1140573"/>
                </a:cubicBezTo>
                <a:close/>
                <a:moveTo>
                  <a:pt x="4002475" y="1037802"/>
                </a:moveTo>
                <a:cubicBezTo>
                  <a:pt x="4001933" y="1038196"/>
                  <a:pt x="4000861" y="1038973"/>
                  <a:pt x="4000324" y="1039362"/>
                </a:cubicBezTo>
                <a:cubicBezTo>
                  <a:pt x="4001046" y="1040360"/>
                  <a:pt x="4002134" y="1041861"/>
                  <a:pt x="4002862" y="1042866"/>
                </a:cubicBez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473491" y="3921431"/>
                  <a:pt x="1402113" y="4025542"/>
                  <a:pt x="1325720" y="4125411"/>
                </a:cubicBezTo>
                <a:lnTo>
                  <a:pt x="1206279" y="4267200"/>
                </a:lnTo>
                <a:lnTo>
                  <a:pt x="1115040" y="4267200"/>
                </a:lnTo>
                <a:lnTo>
                  <a:pt x="1258195" y="4099624"/>
                </a:lnTo>
                <a:cubicBezTo>
                  <a:pt x="1315987" y="4027073"/>
                  <a:pt x="1371166" y="3952247"/>
                  <a:pt x="1423113" y="3874565"/>
                </a:cubicBezTo>
                <a:lnTo>
                  <a:pt x="1260565" y="4031982"/>
                </a:lnTo>
                <a:cubicBezTo>
                  <a:pt x="1197929" y="4092559"/>
                  <a:pt x="1134310" y="4154329"/>
                  <a:pt x="1073327" y="4218727"/>
                </a:cubicBezTo>
                <a:lnTo>
                  <a:pt x="1032294" y="4267200"/>
                </a:lnTo>
                <a:lnTo>
                  <a:pt x="993830" y="4267200"/>
                </a:lnTo>
                <a:lnTo>
                  <a:pt x="1051860" y="4198693"/>
                </a:lnTo>
                <a:cubicBezTo>
                  <a:pt x="1113440" y="4133732"/>
                  <a:pt x="1177549" y="4071540"/>
                  <a:pt x="1240607" y="4010401"/>
                </a:cubicBezTo>
                <a:lnTo>
                  <a:pt x="1310106" y="3943217"/>
                </a:lnTo>
                <a:cubicBezTo>
                  <a:pt x="1174685" y="4033303"/>
                  <a:pt x="1054913" y="4139624"/>
                  <a:pt x="952103" y="4265972"/>
                </a:cubicBezTo>
                <a:lnTo>
                  <a:pt x="951207" y="4267200"/>
                </a:lnTo>
                <a:lnTo>
                  <a:pt x="862760" y="4267200"/>
                </a:lnTo>
                <a:lnTo>
                  <a:pt x="909145" y="4199225"/>
                </a:lnTo>
                <a:cubicBezTo>
                  <a:pt x="998789" y="4086824"/>
                  <a:pt x="1101084" y="3991246"/>
                  <a:pt x="1214067" y="3908561"/>
                </a:cubicBezTo>
                <a:cubicBezTo>
                  <a:pt x="1023317" y="3973399"/>
                  <a:pt x="824392" y="4020568"/>
                  <a:pt x="640967" y="4105601"/>
                </a:cubicBezTo>
                <a:cubicBezTo>
                  <a:pt x="549674" y="4147907"/>
                  <a:pt x="460581" y="4194508"/>
                  <a:pt x="372807" y="4243651"/>
                </a:cubicBezTo>
                <a:lnTo>
                  <a:pt x="332830" y="4267200"/>
                </a:lnTo>
                <a:lnTo>
                  <a:pt x="168301" y="4267200"/>
                </a:lnTo>
                <a:lnTo>
                  <a:pt x="278002" y="4201399"/>
                </a:lnTo>
                <a:cubicBezTo>
                  <a:pt x="359885" y="4153808"/>
                  <a:pt x="442683" y="4107866"/>
                  <a:pt x="527241" y="4065078"/>
                </a:cubicBezTo>
                <a:cubicBezTo>
                  <a:pt x="838255" y="3908281"/>
                  <a:pt x="1212318" y="3863093"/>
                  <a:pt x="1510397" y="3684705"/>
                </a:cubicBezTo>
                <a:cubicBezTo>
                  <a:pt x="1390337" y="3729510"/>
                  <a:pt x="1267181" y="3766747"/>
                  <a:pt x="1146550" y="3802012"/>
                </a:cubicBezTo>
                <a:cubicBezTo>
                  <a:pt x="997862" y="3845736"/>
                  <a:pt x="843568" y="3890871"/>
                  <a:pt x="698834" y="3952272"/>
                </a:cubicBezTo>
                <a:cubicBezTo>
                  <a:pt x="519814" y="4027898"/>
                  <a:pt x="352828" y="4127506"/>
                  <a:pt x="192528" y="4236299"/>
                </a:cubicBezTo>
                <a:lnTo>
                  <a:pt x="148586" y="4267200"/>
                </a:lnTo>
                <a:lnTo>
                  <a:pt x="98116" y="4267200"/>
                </a:lnTo>
                <a:lnTo>
                  <a:pt x="169669" y="4216852"/>
                </a:lnTo>
                <a:cubicBezTo>
                  <a:pt x="333361" y="4105506"/>
                  <a:pt x="504130" y="4002947"/>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ubicBezTo>
                  <a:pt x="1247578" y="3654578"/>
                  <a:pt x="1180153" y="3656293"/>
                  <a:pt x="1109304" y="3669030"/>
                </a:cubicBezTo>
                <a:cubicBezTo>
                  <a:pt x="794692" y="3725281"/>
                  <a:pt x="516258" y="3901624"/>
                  <a:pt x="258951" y="4111994"/>
                </a:cubicBezTo>
                <a:lnTo>
                  <a:pt x="80807" y="4267200"/>
                </a:lnTo>
                <a:lnTo>
                  <a:pt x="0" y="4267200"/>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12149131" y="959050"/>
                </a:moveTo>
                <a:cubicBezTo>
                  <a:pt x="12135265" y="975072"/>
                  <a:pt x="12121401" y="991089"/>
                  <a:pt x="12105664" y="1006960"/>
                </a:cubicBezTo>
                <a:cubicBezTo>
                  <a:pt x="12040174" y="1071943"/>
                  <a:pt x="11966532" y="1125748"/>
                  <a:pt x="11883102" y="1184424"/>
                </a:cubicBezTo>
                <a:cubicBezTo>
                  <a:pt x="11822339" y="1227583"/>
                  <a:pt x="11746281" y="1281016"/>
                  <a:pt x="11665174" y="1317493"/>
                </a:cubicBezTo>
                <a:cubicBezTo>
                  <a:pt x="11640620" y="1328342"/>
                  <a:pt x="11615753" y="1338416"/>
                  <a:pt x="11590337" y="1348256"/>
                </a:cubicBezTo>
                <a:cubicBezTo>
                  <a:pt x="11556383" y="1361567"/>
                  <a:pt x="11523739" y="1374791"/>
                  <a:pt x="11492588" y="1390573"/>
                </a:cubicBezTo>
                <a:cubicBezTo>
                  <a:pt x="11632969" y="1358579"/>
                  <a:pt x="11770492" y="1298342"/>
                  <a:pt x="11888865" y="1220988"/>
                </a:cubicBezTo>
                <a:cubicBezTo>
                  <a:pt x="11984266" y="1158366"/>
                  <a:pt x="12085135" y="1064584"/>
                  <a:pt x="12149131" y="959050"/>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12190084" y="854709"/>
                </a:moveTo>
                <a:cubicBezTo>
                  <a:pt x="12181324" y="863235"/>
                  <a:pt x="12172252" y="870980"/>
                  <a:pt x="12162947" y="879275"/>
                </a:cubicBezTo>
                <a:cubicBezTo>
                  <a:pt x="12028326" y="998039"/>
                  <a:pt x="11883371" y="1121443"/>
                  <a:pt x="11721478" y="1216434"/>
                </a:cubicBezTo>
                <a:lnTo>
                  <a:pt x="11680712" y="1239730"/>
                </a:lnTo>
                <a:cubicBezTo>
                  <a:pt x="11620220" y="1274640"/>
                  <a:pt x="11558177" y="1310180"/>
                  <a:pt x="11505347" y="1352837"/>
                </a:cubicBezTo>
                <a:cubicBezTo>
                  <a:pt x="11530133" y="1341442"/>
                  <a:pt x="11555544" y="1331600"/>
                  <a:pt x="11580962" y="1321759"/>
                </a:cubicBezTo>
                <a:cubicBezTo>
                  <a:pt x="11605590" y="1312227"/>
                  <a:pt x="11630227" y="1302697"/>
                  <a:pt x="11654234" y="1291618"/>
                </a:cubicBezTo>
                <a:cubicBezTo>
                  <a:pt x="11733018" y="1256083"/>
                  <a:pt x="11807521" y="1203284"/>
                  <a:pt x="11867274" y="1160983"/>
                </a:cubicBezTo>
                <a:cubicBezTo>
                  <a:pt x="11949151" y="1102940"/>
                  <a:pt x="12022324" y="1050225"/>
                  <a:pt x="12086035" y="986418"/>
                </a:cubicBezTo>
                <a:cubicBezTo>
                  <a:pt x="12128278" y="944429"/>
                  <a:pt x="12163191" y="899980"/>
                  <a:pt x="12190084" y="854709"/>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cubicBezTo>
                  <a:pt x="5405093" y="912428"/>
                  <a:pt x="5432627" y="913077"/>
                  <a:pt x="5460148" y="911442"/>
                </a:cubicBez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8924104" y="777000"/>
                </a:moveTo>
                <a:cubicBezTo>
                  <a:pt x="8923664" y="782606"/>
                  <a:pt x="8922673" y="787979"/>
                  <a:pt x="8921999" y="794136"/>
                </a:cubicBezTo>
                <a:cubicBezTo>
                  <a:pt x="8919582" y="810498"/>
                  <a:pt x="8917940" y="826538"/>
                  <a:pt x="8916066" y="843129"/>
                </a:cubicBezTo>
                <a:cubicBezTo>
                  <a:pt x="8910698" y="896870"/>
                  <a:pt x="8909926" y="951907"/>
                  <a:pt x="8909852" y="1005313"/>
                </a:cubicBezTo>
                <a:cubicBezTo>
                  <a:pt x="8907936" y="1206014"/>
                  <a:pt x="8906433" y="1413328"/>
                  <a:pt x="8936982" y="1614896"/>
                </a:cubicBezTo>
                <a:lnTo>
                  <a:pt x="8939706" y="1632791"/>
                </a:lnTo>
                <a:lnTo>
                  <a:pt x="8946691" y="1680170"/>
                </a:lnTo>
                <a:cubicBezTo>
                  <a:pt x="8947341" y="1669501"/>
                  <a:pt x="8947217" y="1659149"/>
                  <a:pt x="8947643" y="1649028"/>
                </a:cubicBezTo>
                <a:cubicBezTo>
                  <a:pt x="8950646" y="1394060"/>
                  <a:pt x="8954155" y="1130296"/>
                  <a:pt x="8931687" y="871628"/>
                </a:cubicBezTo>
                <a:lnTo>
                  <a:pt x="8929804" y="850229"/>
                </a:lnTo>
                <a:cubicBezTo>
                  <a:pt x="8927750" y="826182"/>
                  <a:pt x="8925696" y="802134"/>
                  <a:pt x="8924104" y="777000"/>
                </a:cubicBezTo>
                <a:close/>
                <a:moveTo>
                  <a:pt x="8951219" y="764662"/>
                </a:moveTo>
                <a:cubicBezTo>
                  <a:pt x="8952434" y="792211"/>
                  <a:pt x="8955277" y="820458"/>
                  <a:pt x="8957270" y="847698"/>
                </a:cubicBezTo>
                <a:lnTo>
                  <a:pt x="8959153" y="869097"/>
                </a:lnTo>
                <a:cubicBezTo>
                  <a:pt x="8981354" y="1119277"/>
                  <a:pt x="8978808" y="1373147"/>
                  <a:pt x="8976081" y="1619865"/>
                </a:cubicBezTo>
                <a:cubicBezTo>
                  <a:pt x="9043646" y="1335574"/>
                  <a:pt x="9035127" y="1045475"/>
                  <a:pt x="8951219" y="764662"/>
                </a:cubicBezTo>
                <a:close/>
                <a:moveTo>
                  <a:pt x="8898081" y="630137"/>
                </a:moveTo>
                <a:cubicBezTo>
                  <a:pt x="8735190" y="940376"/>
                  <a:pt x="8800852" y="1302315"/>
                  <a:pt x="8910095" y="1626691"/>
                </a:cubicBezTo>
                <a:lnTo>
                  <a:pt x="8908822" y="1619067"/>
                </a:lnTo>
                <a:cubicBezTo>
                  <a:pt x="8877873" y="1415398"/>
                  <a:pt x="8879292" y="1206762"/>
                  <a:pt x="8881669" y="1004967"/>
                </a:cubicBezTo>
                <a:cubicBezTo>
                  <a:pt x="8881975" y="951016"/>
                  <a:pt x="8882434" y="895204"/>
                  <a:pt x="8888265" y="840369"/>
                </a:cubicBezTo>
                <a:cubicBezTo>
                  <a:pt x="8890137" y="823783"/>
                  <a:pt x="8892011" y="807192"/>
                  <a:pt x="8894429" y="790831"/>
                </a:cubicBezTo>
                <a:cubicBezTo>
                  <a:pt x="8901122" y="737010"/>
                  <a:pt x="8907725" y="681866"/>
                  <a:pt x="8898081" y="630137"/>
                </a:cubicBezTo>
                <a:close/>
                <a:moveTo>
                  <a:pt x="11491396" y="623931"/>
                </a:moveTo>
                <a:cubicBezTo>
                  <a:pt x="11465686" y="637515"/>
                  <a:pt x="11440209" y="650546"/>
                  <a:pt x="11413329" y="662344"/>
                </a:cubicBezTo>
                <a:cubicBezTo>
                  <a:pt x="11268660" y="727282"/>
                  <a:pt x="11113102" y="758642"/>
                  <a:pt x="10966547" y="818916"/>
                </a:cubicBezTo>
                <a:cubicBezTo>
                  <a:pt x="10793574" y="889896"/>
                  <a:pt x="10652020" y="1008307"/>
                  <a:pt x="10498883" y="1111507"/>
                </a:cubicBezTo>
                <a:cubicBezTo>
                  <a:pt x="10559155" y="1098395"/>
                  <a:pt x="10616158" y="1067158"/>
                  <a:pt x="10671292" y="1035777"/>
                </a:cubicBezTo>
                <a:lnTo>
                  <a:pt x="10685894" y="1027151"/>
                </a:lnTo>
                <a:cubicBezTo>
                  <a:pt x="10821548" y="950027"/>
                  <a:pt x="10965272" y="882756"/>
                  <a:pt x="11104337" y="817377"/>
                </a:cubicBezTo>
                <a:cubicBezTo>
                  <a:pt x="11233375" y="757414"/>
                  <a:pt x="11364889" y="694633"/>
                  <a:pt x="11491396" y="623931"/>
                </a:cubicBezTo>
                <a:close/>
                <a:moveTo>
                  <a:pt x="10779304" y="584486"/>
                </a:moveTo>
                <a:cubicBezTo>
                  <a:pt x="10740583" y="648568"/>
                  <a:pt x="10699136" y="711502"/>
                  <a:pt x="10658378" y="772788"/>
                </a:cubicBezTo>
                <a:cubicBezTo>
                  <a:pt x="10594579" y="868744"/>
                  <a:pt x="10529620" y="967431"/>
                  <a:pt x="10475581" y="1070739"/>
                </a:cubicBezTo>
                <a:cubicBezTo>
                  <a:pt x="10578194" y="966751"/>
                  <a:pt x="10672522" y="819977"/>
                  <a:pt x="10735178" y="693281"/>
                </a:cubicBezTo>
                <a:close/>
                <a:moveTo>
                  <a:pt x="10132488" y="518596"/>
                </a:moveTo>
                <a:cubicBezTo>
                  <a:pt x="10047856" y="532980"/>
                  <a:pt x="9963302" y="548687"/>
                  <a:pt x="9879465" y="567273"/>
                </a:cubicBezTo>
                <a:cubicBezTo>
                  <a:pt x="9683016" y="611580"/>
                  <a:pt x="9523495" y="697916"/>
                  <a:pt x="9364243" y="809468"/>
                </a:cubicBezTo>
                <a:cubicBezTo>
                  <a:pt x="9364793" y="809701"/>
                  <a:pt x="9365336" y="809931"/>
                  <a:pt x="9366655" y="809848"/>
                </a:cubicBezTo>
                <a:cubicBezTo>
                  <a:pt x="9558665" y="728900"/>
                  <a:pt x="9742999" y="656935"/>
                  <a:pt x="9914233" y="596159"/>
                </a:cubicBezTo>
                <a:close/>
                <a:moveTo>
                  <a:pt x="10264524" y="501747"/>
                </a:moveTo>
                <a:lnTo>
                  <a:pt x="9922837" y="622979"/>
                </a:lnTo>
                <a:cubicBezTo>
                  <a:pt x="9763806" y="679263"/>
                  <a:pt x="9594234" y="745243"/>
                  <a:pt x="9416908" y="818889"/>
                </a:cubicBezTo>
                <a:cubicBezTo>
                  <a:pt x="9417689" y="818579"/>
                  <a:pt x="9417689" y="818579"/>
                  <a:pt x="9418234" y="818810"/>
                </a:cubicBezTo>
                <a:cubicBezTo>
                  <a:pt x="9717394" y="764555"/>
                  <a:pt x="10002904" y="633058"/>
                  <a:pt x="10264524" y="501747"/>
                </a:cubicBezTo>
                <a:close/>
                <a:moveTo>
                  <a:pt x="10802699" y="488163"/>
                </a:moveTo>
                <a:lnTo>
                  <a:pt x="10618739" y="734118"/>
                </a:lnTo>
                <a:lnTo>
                  <a:pt x="10604580" y="753877"/>
                </a:lnTo>
                <a:cubicBezTo>
                  <a:pt x="10575714" y="793161"/>
                  <a:pt x="10550336" y="828772"/>
                  <a:pt x="10529643" y="867004"/>
                </a:cubicBezTo>
                <a:cubicBezTo>
                  <a:pt x="10501301" y="918746"/>
                  <a:pt x="10479284" y="973805"/>
                  <a:pt x="10462194" y="1035452"/>
                </a:cubicBezTo>
                <a:cubicBezTo>
                  <a:pt x="10514547" y="939156"/>
                  <a:pt x="10575176" y="847655"/>
                  <a:pt x="10635117" y="757788"/>
                </a:cubicBezTo>
                <a:cubicBezTo>
                  <a:pt x="10692800" y="670189"/>
                  <a:pt x="10751735" y="581180"/>
                  <a:pt x="10802699" y="488163"/>
                </a:cubicBezTo>
                <a:close/>
                <a:moveTo>
                  <a:pt x="10359107" y="485136"/>
                </a:moveTo>
                <a:cubicBezTo>
                  <a:pt x="10100692" y="616512"/>
                  <a:pt x="9815681" y="755947"/>
                  <a:pt x="9515108" y="825701"/>
                </a:cubicBezTo>
                <a:cubicBezTo>
                  <a:pt x="9825509" y="831572"/>
                  <a:pt x="10104184" y="667562"/>
                  <a:pt x="10359107" y="485136"/>
                </a:cubicBezTo>
                <a:close/>
                <a:moveTo>
                  <a:pt x="11886089" y="483936"/>
                </a:moveTo>
                <a:cubicBezTo>
                  <a:pt x="11800033" y="547295"/>
                  <a:pt x="11710455" y="605296"/>
                  <a:pt x="11622890" y="661575"/>
                </a:cubicBezTo>
                <a:cubicBezTo>
                  <a:pt x="11437051" y="781189"/>
                  <a:pt x="11244843" y="905190"/>
                  <a:pt x="11038640" y="996875"/>
                </a:cubicBezTo>
                <a:cubicBezTo>
                  <a:pt x="10885656" y="1064725"/>
                  <a:pt x="10725662" y="1114166"/>
                  <a:pt x="10561310" y="1145020"/>
                </a:cubicBezTo>
                <a:cubicBezTo>
                  <a:pt x="10596460" y="1154752"/>
                  <a:pt x="10632933" y="1164394"/>
                  <a:pt x="10675127" y="1163586"/>
                </a:cubicBezTo>
                <a:cubicBezTo>
                  <a:pt x="10827145" y="1160350"/>
                  <a:pt x="10989398" y="1058435"/>
                  <a:pt x="11120351" y="990907"/>
                </a:cubicBezTo>
                <a:cubicBezTo>
                  <a:pt x="11302032" y="897860"/>
                  <a:pt x="11481110" y="797268"/>
                  <a:pt x="11648506" y="680145"/>
                </a:cubicBezTo>
                <a:cubicBezTo>
                  <a:pt x="11691733" y="649515"/>
                  <a:pt x="11821224" y="550475"/>
                  <a:pt x="11886089" y="483936"/>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10784544" y="465669"/>
                </a:moveTo>
                <a:cubicBezTo>
                  <a:pt x="10662409" y="521478"/>
                  <a:pt x="10422179" y="894258"/>
                  <a:pt x="10426419" y="1062158"/>
                </a:cubicBezTo>
                <a:cubicBezTo>
                  <a:pt x="10438657" y="1011968"/>
                  <a:pt x="10453241" y="965354"/>
                  <a:pt x="10471732" y="921679"/>
                </a:cubicBezTo>
                <a:cubicBezTo>
                  <a:pt x="10481672" y="898200"/>
                  <a:pt x="10492705" y="875187"/>
                  <a:pt x="10504824" y="852631"/>
                </a:cubicBezTo>
                <a:cubicBezTo>
                  <a:pt x="10526215" y="812759"/>
                  <a:pt x="10552604" y="776291"/>
                  <a:pt x="10582237" y="736692"/>
                </a:cubicBezTo>
                <a:lnTo>
                  <a:pt x="10596401" y="716935"/>
                </a:lnTo>
                <a:cubicBezTo>
                  <a:pt x="10661482" y="628604"/>
                  <a:pt x="10720448" y="548625"/>
                  <a:pt x="10784544" y="465669"/>
                </a:cubicBezTo>
                <a:close/>
                <a:moveTo>
                  <a:pt x="11916494" y="422768"/>
                </a:moveTo>
                <a:cubicBezTo>
                  <a:pt x="11840345" y="436884"/>
                  <a:pt x="11770712" y="482734"/>
                  <a:pt x="11703185" y="528178"/>
                </a:cubicBezTo>
                <a:lnTo>
                  <a:pt x="11680755" y="543149"/>
                </a:lnTo>
                <a:cubicBezTo>
                  <a:pt x="11503085" y="661715"/>
                  <a:pt x="11307002" y="753816"/>
                  <a:pt x="11116818" y="842623"/>
                </a:cubicBezTo>
                <a:cubicBezTo>
                  <a:pt x="10977992" y="907459"/>
                  <a:pt x="10835051" y="974411"/>
                  <a:pt x="10700164" y="1051220"/>
                </a:cubicBezTo>
                <a:lnTo>
                  <a:pt x="10685570" y="1059849"/>
                </a:lnTo>
                <a:cubicBezTo>
                  <a:pt x="10652486" y="1078679"/>
                  <a:pt x="10619176" y="1098052"/>
                  <a:pt x="10584288" y="1113543"/>
                </a:cubicBezTo>
                <a:cubicBezTo>
                  <a:pt x="10736655" y="1082118"/>
                  <a:pt x="10884823" y="1034762"/>
                  <a:pt x="11026698" y="971858"/>
                </a:cubicBezTo>
                <a:cubicBezTo>
                  <a:pt x="11231114" y="881353"/>
                  <a:pt x="11422542" y="757667"/>
                  <a:pt x="11607604" y="638368"/>
                </a:cubicBezTo>
                <a:cubicBezTo>
                  <a:pt x="11712249" y="570645"/>
                  <a:pt x="11819449" y="501435"/>
                  <a:pt x="11919452" y="423380"/>
                </a:cubicBezTo>
                <a:cubicBezTo>
                  <a:pt x="11918363" y="422918"/>
                  <a:pt x="11917811" y="422686"/>
                  <a:pt x="11916494" y="422768"/>
                </a:cubicBezTo>
                <a:close/>
                <a:moveTo>
                  <a:pt x="8148168" y="416949"/>
                </a:moveTo>
                <a:cubicBezTo>
                  <a:pt x="8041447" y="489578"/>
                  <a:pt x="7951585" y="589312"/>
                  <a:pt x="7862052" y="694330"/>
                </a:cubicBezTo>
                <a:lnTo>
                  <a:pt x="7808002" y="759654"/>
                </a:lnTo>
                <a:close/>
                <a:moveTo>
                  <a:pt x="8295299" y="416143"/>
                </a:moveTo>
                <a:cubicBezTo>
                  <a:pt x="8303328" y="454953"/>
                  <a:pt x="8309263" y="494162"/>
                  <a:pt x="8309124" y="534021"/>
                </a:cubicBezTo>
                <a:cubicBezTo>
                  <a:pt x="8309177" y="581042"/>
                  <a:pt x="8301211" y="627240"/>
                  <a:pt x="8293154" y="672115"/>
                </a:cubicBezTo>
                <a:cubicBezTo>
                  <a:pt x="8287455" y="703824"/>
                  <a:pt x="8281839" y="736857"/>
                  <a:pt x="8279099" y="769176"/>
                </a:cubicBezTo>
                <a:cubicBezTo>
                  <a:pt x="8271208" y="866910"/>
                  <a:pt x="8290164" y="965070"/>
                  <a:pt x="8309186" y="1060039"/>
                </a:cubicBezTo>
                <a:cubicBezTo>
                  <a:pt x="8338258" y="1208834"/>
                  <a:pt x="8368983" y="1362838"/>
                  <a:pt x="8410512" y="1511108"/>
                </a:cubicBezTo>
                <a:cubicBezTo>
                  <a:pt x="8445511" y="1186645"/>
                  <a:pt x="8463496" y="815698"/>
                  <a:pt x="8351657" y="521768"/>
                </a:cubicBezTo>
                <a:cubicBezTo>
                  <a:pt x="8336376" y="481820"/>
                  <a:pt x="8314355" y="448679"/>
                  <a:pt x="8295299" y="416143"/>
                </a:cubicBezTo>
                <a:close/>
                <a:moveTo>
                  <a:pt x="8266483" y="414244"/>
                </a:moveTo>
                <a:cubicBezTo>
                  <a:pt x="8162811" y="736679"/>
                  <a:pt x="8223592" y="1050836"/>
                  <a:pt x="8343425" y="1357811"/>
                </a:cubicBezTo>
                <a:cubicBezTo>
                  <a:pt x="8320496" y="1259904"/>
                  <a:pt x="8300994" y="1161513"/>
                  <a:pt x="8282114" y="1064671"/>
                </a:cubicBezTo>
                <a:cubicBezTo>
                  <a:pt x="8263238" y="967838"/>
                  <a:pt x="8243336" y="867346"/>
                  <a:pt x="8251298" y="766414"/>
                </a:cubicBezTo>
                <a:cubicBezTo>
                  <a:pt x="8253954" y="732777"/>
                  <a:pt x="8259797" y="699198"/>
                  <a:pt x="8265729" y="666939"/>
                </a:cubicBezTo>
                <a:cubicBezTo>
                  <a:pt x="8273319" y="623158"/>
                  <a:pt x="8281376" y="578281"/>
                  <a:pt x="8281494" y="533909"/>
                </a:cubicBezTo>
                <a:cubicBezTo>
                  <a:pt x="8281080" y="493822"/>
                  <a:pt x="8274834" y="453832"/>
                  <a:pt x="8266483" y="414244"/>
                </a:cubicBezTo>
                <a:close/>
                <a:moveTo>
                  <a:pt x="8140802" y="388720"/>
                </a:moveTo>
                <a:cubicBezTo>
                  <a:pt x="8028462" y="422924"/>
                  <a:pt x="7941106" y="490876"/>
                  <a:pt x="7860379" y="596411"/>
                </a:cubicBezTo>
                <a:cubicBezTo>
                  <a:pt x="7812773" y="658663"/>
                  <a:pt x="7772566" y="720182"/>
                  <a:pt x="7737688" y="790400"/>
                </a:cubicBezTo>
                <a:cubicBezTo>
                  <a:pt x="7733439" y="798902"/>
                  <a:pt x="7729892" y="805767"/>
                  <a:pt x="7726885" y="812869"/>
                </a:cubicBezTo>
                <a:cubicBezTo>
                  <a:pt x="7764906" y="767160"/>
                  <a:pt x="7802380" y="721219"/>
                  <a:pt x="7840490" y="676832"/>
                </a:cubicBezTo>
                <a:cubicBezTo>
                  <a:pt x="7933738" y="567590"/>
                  <a:pt x="8028101" y="463327"/>
                  <a:pt x="8140802" y="388720"/>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cubicBezTo>
                  <a:pt x="5242649" y="257191"/>
                  <a:pt x="5225558" y="257369"/>
                  <a:pt x="5208466" y="257550"/>
                </a:cubicBez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cubicBezTo>
                  <a:pt x="5227195" y="227945"/>
                  <a:pt x="5244285" y="227765"/>
                  <a:pt x="5261015" y="227087"/>
                </a:cubicBez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9095810" y="0"/>
                </a:moveTo>
                <a:lnTo>
                  <a:pt x="9215999" y="0"/>
                </a:lnTo>
                <a:lnTo>
                  <a:pt x="9250991" y="17650"/>
                </a:lnTo>
                <a:cubicBezTo>
                  <a:pt x="9345825" y="54329"/>
                  <a:pt x="9448424" y="64330"/>
                  <a:pt x="9551793" y="69947"/>
                </a:cubicBezTo>
                <a:cubicBezTo>
                  <a:pt x="9773323" y="81971"/>
                  <a:pt x="9993517" y="56091"/>
                  <a:pt x="10211701" y="15192"/>
                </a:cubicBezTo>
                <a:cubicBezTo>
                  <a:pt x="10030564" y="37013"/>
                  <a:pt x="9847820" y="45912"/>
                  <a:pt x="9665014" y="41266"/>
                </a:cubicBezTo>
                <a:cubicBezTo>
                  <a:pt x="9560295" y="38460"/>
                  <a:pt x="9467175" y="31066"/>
                  <a:pt x="9382567" y="18583"/>
                </a:cubicBezTo>
                <a:lnTo>
                  <a:pt x="9283159" y="0"/>
                </a:lnTo>
                <a:lnTo>
                  <a:pt x="9469266" y="0"/>
                </a:lnTo>
                <a:lnTo>
                  <a:pt x="9504117" y="4274"/>
                </a:lnTo>
                <a:cubicBezTo>
                  <a:pt x="9555272" y="8689"/>
                  <a:pt x="9609472" y="11637"/>
                  <a:pt x="9667223" y="13232"/>
                </a:cubicBezTo>
                <a:cubicBezTo>
                  <a:pt x="9740740" y="15225"/>
                  <a:pt x="9814266" y="15008"/>
                  <a:pt x="9887703" y="12601"/>
                </a:cubicBezTo>
                <a:lnTo>
                  <a:pt x="10088930" y="0"/>
                </a:lnTo>
                <a:lnTo>
                  <a:pt x="10544171" y="0"/>
                </a:lnTo>
                <a:lnTo>
                  <a:pt x="10392396" y="36772"/>
                </a:lnTo>
                <a:cubicBezTo>
                  <a:pt x="10070832" y="110795"/>
                  <a:pt x="9739873" y="167441"/>
                  <a:pt x="9413803" y="131277"/>
                </a:cubicBezTo>
                <a:cubicBezTo>
                  <a:pt x="9315472" y="120226"/>
                  <a:pt x="9243539" y="84460"/>
                  <a:pt x="9174626" y="44983"/>
                </a:cubicBezTo>
                <a:close/>
                <a:moveTo>
                  <a:pt x="8474998" y="0"/>
                </a:moveTo>
                <a:lnTo>
                  <a:pt x="8573502" y="0"/>
                </a:lnTo>
                <a:lnTo>
                  <a:pt x="8659539" y="117664"/>
                </a:lnTo>
                <a:cubicBezTo>
                  <a:pt x="8833725" y="341427"/>
                  <a:pt x="9029703" y="551148"/>
                  <a:pt x="9248507" y="743734"/>
                </a:cubicBezTo>
                <a:cubicBezTo>
                  <a:pt x="9268744" y="761313"/>
                  <a:pt x="9289217" y="778348"/>
                  <a:pt x="9309457" y="795932"/>
                </a:cubicBezTo>
                <a:cubicBezTo>
                  <a:pt x="9458210" y="686371"/>
                  <a:pt x="9607233" y="585288"/>
                  <a:pt x="9785496" y="530713"/>
                </a:cubicBezTo>
                <a:cubicBezTo>
                  <a:pt x="10009630" y="462073"/>
                  <a:pt x="10250992" y="434854"/>
                  <a:pt x="10482828" y="399738"/>
                </a:cubicBezTo>
                <a:cubicBezTo>
                  <a:pt x="10519933" y="394202"/>
                  <a:pt x="10478550" y="453937"/>
                  <a:pt x="10468382" y="461219"/>
                </a:cubicBezTo>
                <a:cubicBezTo>
                  <a:pt x="10161572" y="688641"/>
                  <a:pt x="9818370" y="924476"/>
                  <a:pt x="9430790" y="895589"/>
                </a:cubicBezTo>
                <a:cubicBezTo>
                  <a:pt x="9617112" y="1044003"/>
                  <a:pt x="9813963" y="1178199"/>
                  <a:pt x="10019780" y="1298815"/>
                </a:cubicBezTo>
                <a:cubicBezTo>
                  <a:pt x="10142151" y="1263712"/>
                  <a:pt x="10256792" y="1186061"/>
                  <a:pt x="10372218" y="1146081"/>
                </a:cubicBezTo>
                <a:cubicBezTo>
                  <a:pt x="10279439" y="901425"/>
                  <a:pt x="10751513" y="443317"/>
                  <a:pt x="10896429" y="310883"/>
                </a:cubicBezTo>
                <a:cubicBezTo>
                  <a:pt x="10907980" y="300321"/>
                  <a:pt x="10927341" y="295643"/>
                  <a:pt x="10919735" y="318176"/>
                </a:cubicBezTo>
                <a:cubicBezTo>
                  <a:pt x="10845552" y="531416"/>
                  <a:pt x="10769057" y="750112"/>
                  <a:pt x="10637064" y="935661"/>
                </a:cubicBezTo>
                <a:cubicBezTo>
                  <a:pt x="10618262" y="961821"/>
                  <a:pt x="10471373" y="1105010"/>
                  <a:pt x="10516995" y="1070245"/>
                </a:cubicBezTo>
                <a:cubicBezTo>
                  <a:pt x="10630585" y="984423"/>
                  <a:pt x="10740230" y="886628"/>
                  <a:pt x="10868835" y="815534"/>
                </a:cubicBezTo>
                <a:cubicBezTo>
                  <a:pt x="11133493" y="669415"/>
                  <a:pt x="11435682" y="612577"/>
                  <a:pt x="11704547" y="465665"/>
                </a:cubicBezTo>
                <a:cubicBezTo>
                  <a:pt x="11748194" y="441649"/>
                  <a:pt x="11962368" y="287033"/>
                  <a:pt x="12033562" y="350012"/>
                </a:cubicBezTo>
                <a:cubicBezTo>
                  <a:pt x="12042008" y="357446"/>
                  <a:pt x="12029170" y="377121"/>
                  <a:pt x="12025537" y="382666"/>
                </a:cubicBezTo>
                <a:cubicBezTo>
                  <a:pt x="11835636" y="694348"/>
                  <a:pt x="11402055" y="895784"/>
                  <a:pt x="11088649" y="1056676"/>
                </a:cubicBezTo>
                <a:cubicBezTo>
                  <a:pt x="10916755" y="1144851"/>
                  <a:pt x="10757473" y="1230645"/>
                  <a:pt x="10561600" y="1229477"/>
                </a:cubicBezTo>
                <a:cubicBezTo>
                  <a:pt x="10456897" y="1228927"/>
                  <a:pt x="10388434" y="1221837"/>
                  <a:pt x="10280797" y="1263181"/>
                </a:cubicBezTo>
                <a:cubicBezTo>
                  <a:pt x="10214114" y="1288380"/>
                  <a:pt x="10149765" y="1312641"/>
                  <a:pt x="10083376" y="1334114"/>
                </a:cubicBezTo>
                <a:cubicBezTo>
                  <a:pt x="10323674" y="1470609"/>
                  <a:pt x="10574467" y="1588379"/>
                  <a:pt x="10832582" y="1687356"/>
                </a:cubicBezTo>
                <a:cubicBezTo>
                  <a:pt x="10835145" y="1685866"/>
                  <a:pt x="10837160" y="1684144"/>
                  <a:pt x="10839263" y="1683743"/>
                </a:cubicBezTo>
                <a:cubicBezTo>
                  <a:pt x="11026680" y="1639479"/>
                  <a:pt x="11198523" y="1559010"/>
                  <a:pt x="11350910" y="1443899"/>
                </a:cubicBezTo>
                <a:cubicBezTo>
                  <a:pt x="11353302" y="1439761"/>
                  <a:pt x="11356166" y="1434532"/>
                  <a:pt x="11360346" y="1429225"/>
                </a:cubicBezTo>
                <a:cubicBezTo>
                  <a:pt x="11568454" y="1154547"/>
                  <a:pt x="11893126" y="995756"/>
                  <a:pt x="12167580" y="789523"/>
                </a:cubicBezTo>
                <a:lnTo>
                  <a:pt x="12192000" y="769876"/>
                </a:lnTo>
                <a:lnTo>
                  <a:pt x="12192000" y="802845"/>
                </a:lnTo>
                <a:lnTo>
                  <a:pt x="12173558" y="821317"/>
                </a:lnTo>
                <a:cubicBezTo>
                  <a:pt x="12156328" y="839775"/>
                  <a:pt x="12135859" y="862655"/>
                  <a:pt x="12117398" y="877374"/>
                </a:cubicBezTo>
                <a:cubicBezTo>
                  <a:pt x="11911342" y="1038644"/>
                  <a:pt x="11659100" y="1158472"/>
                  <a:pt x="11472926" y="1344259"/>
                </a:cubicBezTo>
                <a:cubicBezTo>
                  <a:pt x="11530856" y="1294104"/>
                  <a:pt x="11599815" y="1254410"/>
                  <a:pt x="11666978" y="1215889"/>
                </a:cubicBezTo>
                <a:cubicBezTo>
                  <a:pt x="11680568" y="1208123"/>
                  <a:pt x="11694155" y="1200357"/>
                  <a:pt x="11707200" y="1192361"/>
                </a:cubicBezTo>
                <a:cubicBezTo>
                  <a:pt x="11867081" y="1099094"/>
                  <a:pt x="12010478" y="976320"/>
                  <a:pt x="12144637" y="858646"/>
                </a:cubicBezTo>
                <a:lnTo>
                  <a:pt x="12192000" y="810414"/>
                </a:lnTo>
                <a:lnTo>
                  <a:pt x="12192000" y="916439"/>
                </a:lnTo>
                <a:lnTo>
                  <a:pt x="12150630" y="982925"/>
                </a:lnTo>
                <a:cubicBezTo>
                  <a:pt x="11972246" y="1237618"/>
                  <a:pt x="11719654" y="1416530"/>
                  <a:pt x="11389484" y="1469889"/>
                </a:cubicBezTo>
                <a:cubicBezTo>
                  <a:pt x="11249700" y="1582602"/>
                  <a:pt x="11093517" y="1667134"/>
                  <a:pt x="10923736" y="1721439"/>
                </a:cubicBezTo>
                <a:cubicBezTo>
                  <a:pt x="10979487" y="1741826"/>
                  <a:pt x="11035469" y="1761662"/>
                  <a:pt x="11091913" y="1780406"/>
                </a:cubicBezTo>
                <a:cubicBezTo>
                  <a:pt x="11318237" y="1855623"/>
                  <a:pt x="11544464" y="1908264"/>
                  <a:pt x="11771238" y="1944400"/>
                </a:cubicBezTo>
                <a:cubicBezTo>
                  <a:pt x="11775181" y="1939634"/>
                  <a:pt x="11778904" y="1935410"/>
                  <a:pt x="11783166" y="1931422"/>
                </a:cubicBezTo>
                <a:cubicBezTo>
                  <a:pt x="11885723" y="1797152"/>
                  <a:pt x="11990570" y="1669642"/>
                  <a:pt x="12131988" y="1574357"/>
                </a:cubicBezTo>
                <a:lnTo>
                  <a:pt x="12192000" y="1537429"/>
                </a:lnTo>
                <a:lnTo>
                  <a:pt x="12192000" y="1589108"/>
                </a:lnTo>
                <a:lnTo>
                  <a:pt x="12112105" y="1640352"/>
                </a:lnTo>
                <a:cubicBezTo>
                  <a:pt x="12011319" y="1713959"/>
                  <a:pt x="11928638" y="1801479"/>
                  <a:pt x="11849203" y="1900149"/>
                </a:cubicBezTo>
                <a:cubicBezTo>
                  <a:pt x="11883038" y="1876488"/>
                  <a:pt x="11915071" y="1849494"/>
                  <a:pt x="11946326" y="1822808"/>
                </a:cubicBezTo>
                <a:cubicBezTo>
                  <a:pt x="11980834" y="1792997"/>
                  <a:pt x="12017130" y="1762011"/>
                  <a:pt x="12055863" y="1735914"/>
                </a:cubicBezTo>
                <a:cubicBezTo>
                  <a:pt x="12086678" y="1714840"/>
                  <a:pt x="12119524" y="1696556"/>
                  <a:pt x="12150816" y="1678902"/>
                </a:cubicBezTo>
                <a:lnTo>
                  <a:pt x="12192000" y="1655121"/>
                </a:lnTo>
                <a:lnTo>
                  <a:pt x="12192000" y="1686869"/>
                </a:lnTo>
                <a:lnTo>
                  <a:pt x="12163772" y="1703058"/>
                </a:lnTo>
                <a:cubicBezTo>
                  <a:pt x="12132704" y="1720165"/>
                  <a:pt x="12100405" y="1738677"/>
                  <a:pt x="12070597" y="1758893"/>
                </a:cubicBezTo>
                <a:cubicBezTo>
                  <a:pt x="12033422" y="1784357"/>
                  <a:pt x="11997904" y="1815035"/>
                  <a:pt x="11963621" y="1844299"/>
                </a:cubicBezTo>
                <a:cubicBezTo>
                  <a:pt x="11938421" y="1865816"/>
                  <a:pt x="11913214" y="1887338"/>
                  <a:pt x="11886604" y="1907617"/>
                </a:cubicBezTo>
                <a:cubicBezTo>
                  <a:pt x="11977116" y="1884856"/>
                  <a:pt x="12067233" y="1841647"/>
                  <a:pt x="12153575" y="1786372"/>
                </a:cubicBezTo>
                <a:lnTo>
                  <a:pt x="12192000" y="1759693"/>
                </a:lnTo>
                <a:lnTo>
                  <a:pt x="12192000" y="1809459"/>
                </a:lnTo>
                <a:lnTo>
                  <a:pt x="12121362" y="1857561"/>
                </a:lnTo>
                <a:cubicBezTo>
                  <a:pt x="12048187" y="1902591"/>
                  <a:pt x="11972544" y="1939172"/>
                  <a:pt x="11895949" y="1963079"/>
                </a:cubicBezTo>
                <a:lnTo>
                  <a:pt x="12192000" y="1990579"/>
                </a:lnTo>
                <a:lnTo>
                  <a:pt x="12192000" y="2065582"/>
                </a:lnTo>
                <a:lnTo>
                  <a:pt x="12153918" y="2063926"/>
                </a:lnTo>
                <a:lnTo>
                  <a:pt x="12192000" y="2085104"/>
                </a:lnTo>
                <a:lnTo>
                  <a:pt x="12192000" y="2178471"/>
                </a:lnTo>
                <a:lnTo>
                  <a:pt x="12085355" y="2122457"/>
                </a:lnTo>
                <a:lnTo>
                  <a:pt x="12192000" y="2196158"/>
                </a:lnTo>
                <a:lnTo>
                  <a:pt x="12192000" y="2230374"/>
                </a:lnTo>
                <a:lnTo>
                  <a:pt x="12041237" y="2126309"/>
                </a:lnTo>
                <a:cubicBezTo>
                  <a:pt x="12076493" y="2177612"/>
                  <a:pt x="12124001" y="2222030"/>
                  <a:pt x="12174450" y="2262541"/>
                </a:cubicBezTo>
                <a:lnTo>
                  <a:pt x="12192000" y="2275857"/>
                </a:lnTo>
                <a:lnTo>
                  <a:pt x="12192000" y="2377131"/>
                </a:lnTo>
                <a:lnTo>
                  <a:pt x="12155801" y="2349925"/>
                </a:lnTo>
                <a:cubicBezTo>
                  <a:pt x="12047062" y="2264619"/>
                  <a:pt x="11950704" y="2181979"/>
                  <a:pt x="11930164" y="2041945"/>
                </a:cubicBezTo>
                <a:cubicBezTo>
                  <a:pt x="11807338" y="2027929"/>
                  <a:pt x="11684723" y="2008847"/>
                  <a:pt x="11561767" y="1984479"/>
                </a:cubicBezTo>
                <a:cubicBezTo>
                  <a:pt x="11829168" y="2318516"/>
                  <a:pt x="11916257" y="2737804"/>
                  <a:pt x="11987997" y="3153822"/>
                </a:cubicBezTo>
                <a:cubicBezTo>
                  <a:pt x="11991834" y="3176690"/>
                  <a:pt x="11945766" y="3233800"/>
                  <a:pt x="11926558" y="3203134"/>
                </a:cubicBezTo>
                <a:cubicBezTo>
                  <a:pt x="11688637" y="2826855"/>
                  <a:pt x="11343207" y="2452063"/>
                  <a:pt x="11440430" y="1973028"/>
                </a:cubicBezTo>
                <a:cubicBezTo>
                  <a:pt x="11441503" y="1968973"/>
                  <a:pt x="11443583" y="1964061"/>
                  <a:pt x="11446754" y="1959605"/>
                </a:cubicBezTo>
                <a:cubicBezTo>
                  <a:pt x="11314670" y="1929437"/>
                  <a:pt x="11182797" y="1894208"/>
                  <a:pt x="11050651" y="1850495"/>
                </a:cubicBezTo>
                <a:cubicBezTo>
                  <a:pt x="10825423" y="1775743"/>
                  <a:pt x="10604642" y="1687421"/>
                  <a:pt x="10389960" y="1586232"/>
                </a:cubicBezTo>
                <a:cubicBezTo>
                  <a:pt x="10423849" y="1697796"/>
                  <a:pt x="10481699" y="1805979"/>
                  <a:pt x="10500699" y="1913175"/>
                </a:cubicBezTo>
                <a:cubicBezTo>
                  <a:pt x="10502971" y="1915419"/>
                  <a:pt x="10505550" y="1918445"/>
                  <a:pt x="10507814" y="1920694"/>
                </a:cubicBezTo>
                <a:cubicBezTo>
                  <a:pt x="10511536" y="1916469"/>
                  <a:pt x="10515800" y="1912482"/>
                  <a:pt x="10518908" y="1911226"/>
                </a:cubicBezTo>
                <a:cubicBezTo>
                  <a:pt x="10803133" y="1788841"/>
                  <a:pt x="11118572" y="2264893"/>
                  <a:pt x="11258935" y="2442781"/>
                </a:cubicBezTo>
                <a:cubicBezTo>
                  <a:pt x="11271929" y="2459223"/>
                  <a:pt x="11230610" y="2515770"/>
                  <a:pt x="11211663" y="2510325"/>
                </a:cubicBezTo>
                <a:cubicBezTo>
                  <a:pt x="10952813" y="2437432"/>
                  <a:pt x="10754880" y="2286035"/>
                  <a:pt x="10571295" y="2105302"/>
                </a:cubicBezTo>
                <a:cubicBezTo>
                  <a:pt x="10593939" y="2333141"/>
                  <a:pt x="10477445" y="2625036"/>
                  <a:pt x="10435737" y="2805672"/>
                </a:cubicBezTo>
                <a:cubicBezTo>
                  <a:pt x="10398299" y="2965580"/>
                  <a:pt x="10359478" y="3078554"/>
                  <a:pt x="10206831" y="3151701"/>
                </a:cubicBezTo>
                <a:cubicBezTo>
                  <a:pt x="10193935" y="3157832"/>
                  <a:pt x="10194572" y="3142650"/>
                  <a:pt x="10196482" y="3135084"/>
                </a:cubicBezTo>
                <a:cubicBezTo>
                  <a:pt x="10274073" y="2811909"/>
                  <a:pt x="10304290" y="2478979"/>
                  <a:pt x="10381882" y="2155807"/>
                </a:cubicBezTo>
                <a:cubicBezTo>
                  <a:pt x="10395105" y="2100241"/>
                  <a:pt x="10437104" y="2020803"/>
                  <a:pt x="10439260" y="1962486"/>
                </a:cubicBezTo>
                <a:cubicBezTo>
                  <a:pt x="10439491" y="1961942"/>
                  <a:pt x="10439175" y="1961166"/>
                  <a:pt x="10439409" y="1960615"/>
                </a:cubicBezTo>
                <a:cubicBezTo>
                  <a:pt x="10439475" y="1957427"/>
                  <a:pt x="10440085" y="1954468"/>
                  <a:pt x="10439915" y="1951821"/>
                </a:cubicBezTo>
                <a:cubicBezTo>
                  <a:pt x="10433959" y="1836632"/>
                  <a:pt x="10332627" y="1683636"/>
                  <a:pt x="10314241" y="1556749"/>
                </a:cubicBezTo>
                <a:cubicBezTo>
                  <a:pt x="10313847" y="1554649"/>
                  <a:pt x="10314451" y="1551688"/>
                  <a:pt x="10315061" y="1548729"/>
                </a:cubicBezTo>
                <a:cubicBezTo>
                  <a:pt x="10038413" y="1412938"/>
                  <a:pt x="9774128" y="1254043"/>
                  <a:pt x="9526158" y="1071804"/>
                </a:cubicBezTo>
                <a:cubicBezTo>
                  <a:pt x="9586547" y="1245450"/>
                  <a:pt x="9699054" y="1407035"/>
                  <a:pt x="9758689" y="1585512"/>
                </a:cubicBezTo>
                <a:cubicBezTo>
                  <a:pt x="9851296" y="1860991"/>
                  <a:pt x="9909066" y="2144264"/>
                  <a:pt x="9941392" y="2432858"/>
                </a:cubicBezTo>
                <a:cubicBezTo>
                  <a:pt x="9942776" y="2446319"/>
                  <a:pt x="9898852" y="2512059"/>
                  <a:pt x="9887724" y="2495762"/>
                </a:cubicBezTo>
                <a:cubicBezTo>
                  <a:pt x="9758830" y="2305989"/>
                  <a:pt x="9675953" y="2083557"/>
                  <a:pt x="9587446" y="1872898"/>
                </a:cubicBezTo>
                <a:cubicBezTo>
                  <a:pt x="9504836" y="1675682"/>
                  <a:pt x="9450239" y="1492905"/>
                  <a:pt x="9462810" y="1288346"/>
                </a:cubicBezTo>
                <a:cubicBezTo>
                  <a:pt x="9416080" y="1372857"/>
                  <a:pt x="9368030" y="1457457"/>
                  <a:pt x="9318575" y="1540820"/>
                </a:cubicBezTo>
                <a:cubicBezTo>
                  <a:pt x="9284037" y="1599587"/>
                  <a:pt x="9257140" y="1661598"/>
                  <a:pt x="9191090" y="1688355"/>
                </a:cubicBezTo>
                <a:cubicBezTo>
                  <a:pt x="9186426" y="1690241"/>
                  <a:pt x="9179411" y="1688563"/>
                  <a:pt x="9177757" y="1683354"/>
                </a:cubicBezTo>
                <a:cubicBezTo>
                  <a:pt x="9143528" y="1583238"/>
                  <a:pt x="9220115" y="1420588"/>
                  <a:pt x="9274865" y="1336896"/>
                </a:cubicBezTo>
                <a:cubicBezTo>
                  <a:pt x="9324504" y="1260695"/>
                  <a:pt x="9393212" y="1200294"/>
                  <a:pt x="9478649" y="1173376"/>
                </a:cubicBezTo>
                <a:cubicBezTo>
                  <a:pt x="9479343" y="1171736"/>
                  <a:pt x="9480811" y="1169782"/>
                  <a:pt x="9482281" y="1167830"/>
                </a:cubicBezTo>
                <a:cubicBezTo>
                  <a:pt x="9463542" y="1119335"/>
                  <a:pt x="9448141" y="1069035"/>
                  <a:pt x="9438637" y="1015438"/>
                </a:cubicBezTo>
                <a:cubicBezTo>
                  <a:pt x="9438473" y="1012795"/>
                  <a:pt x="9438847" y="1010377"/>
                  <a:pt x="9439458" y="1007420"/>
                </a:cubicBezTo>
                <a:cubicBezTo>
                  <a:pt x="9356819" y="944106"/>
                  <a:pt x="9275563" y="877509"/>
                  <a:pt x="9197105" y="808882"/>
                </a:cubicBezTo>
                <a:cubicBezTo>
                  <a:pt x="9119732" y="740719"/>
                  <a:pt x="9045390" y="669969"/>
                  <a:pt x="8973607" y="597733"/>
                </a:cubicBezTo>
                <a:cubicBezTo>
                  <a:pt x="9117865" y="988437"/>
                  <a:pt x="9115639" y="1402749"/>
                  <a:pt x="8967512" y="1795211"/>
                </a:cubicBezTo>
                <a:cubicBezTo>
                  <a:pt x="8964595" y="1803635"/>
                  <a:pt x="8922055" y="1866099"/>
                  <a:pt x="8912526" y="1841464"/>
                </a:cubicBezTo>
                <a:cubicBezTo>
                  <a:pt x="8756044" y="1433999"/>
                  <a:pt x="8647107" y="967467"/>
                  <a:pt x="8893391" y="572788"/>
                </a:cubicBezTo>
                <a:cubicBezTo>
                  <a:pt x="8896018" y="568101"/>
                  <a:pt x="8899507" y="564428"/>
                  <a:pt x="8902990" y="560750"/>
                </a:cubicBezTo>
                <a:cubicBezTo>
                  <a:pt x="8907633" y="554349"/>
                  <a:pt x="8913596" y="547863"/>
                  <a:pt x="8919102" y="542471"/>
                </a:cubicBezTo>
                <a:cubicBezTo>
                  <a:pt x="8828814" y="448553"/>
                  <a:pt x="8743025" y="351231"/>
                  <a:pt x="8661728" y="250903"/>
                </a:cubicBezTo>
                <a:close/>
                <a:moveTo>
                  <a:pt x="8357758" y="0"/>
                </a:moveTo>
                <a:lnTo>
                  <a:pt x="8405492" y="0"/>
                </a:lnTo>
                <a:lnTo>
                  <a:pt x="8392083" y="30495"/>
                </a:lnTo>
                <a:cubicBezTo>
                  <a:pt x="8354166" y="121698"/>
                  <a:pt x="8324318" y="217584"/>
                  <a:pt x="8339888" y="306259"/>
                </a:cubicBezTo>
                <a:cubicBezTo>
                  <a:pt x="8364400" y="446040"/>
                  <a:pt x="8455049" y="577127"/>
                  <a:pt x="8473847" y="727373"/>
                </a:cubicBezTo>
                <a:cubicBezTo>
                  <a:pt x="8510300" y="1013846"/>
                  <a:pt x="8488635" y="1326579"/>
                  <a:pt x="8454081" y="1611960"/>
                </a:cubicBezTo>
                <a:cubicBezTo>
                  <a:pt x="8452268" y="1625361"/>
                  <a:pt x="8409518" y="1692886"/>
                  <a:pt x="8396000" y="1663986"/>
                </a:cubicBezTo>
                <a:cubicBezTo>
                  <a:pt x="8190763" y="1233305"/>
                  <a:pt x="8063839" y="818387"/>
                  <a:pt x="8238881" y="368438"/>
                </a:cubicBezTo>
                <a:lnTo>
                  <a:pt x="7668140" y="942511"/>
                </a:lnTo>
                <a:cubicBezTo>
                  <a:pt x="7658137" y="952438"/>
                  <a:pt x="7629107" y="972341"/>
                  <a:pt x="7637853" y="942567"/>
                </a:cubicBezTo>
                <a:cubicBezTo>
                  <a:pt x="7690270" y="771614"/>
                  <a:pt x="7793861" y="624255"/>
                  <a:pt x="7909649" y="489150"/>
                </a:cubicBezTo>
                <a:cubicBezTo>
                  <a:pt x="8010566" y="370919"/>
                  <a:pt x="8112174" y="322520"/>
                  <a:pt x="8256182" y="301724"/>
                </a:cubicBezTo>
                <a:cubicBezTo>
                  <a:pt x="8255907" y="293239"/>
                  <a:pt x="8255408" y="285302"/>
                  <a:pt x="8255912" y="276498"/>
                </a:cubicBezTo>
                <a:cubicBezTo>
                  <a:pt x="8260651" y="221208"/>
                  <a:pt x="8285427" y="155085"/>
                  <a:pt x="8315225" y="89075"/>
                </a:cubicBezTo>
                <a:close/>
                <a:moveTo>
                  <a:pt x="7497388" y="0"/>
                </a:moveTo>
                <a:lnTo>
                  <a:pt x="7560921" y="0"/>
                </a:lnTo>
                <a:lnTo>
                  <a:pt x="7546742" y="68966"/>
                </a:lnTo>
                <a:cubicBezTo>
                  <a:pt x="7513334" y="225436"/>
                  <a:pt x="7494394" y="379659"/>
                  <a:pt x="7488853" y="535687"/>
                </a:cubicBezTo>
                <a:lnTo>
                  <a:pt x="7529509" y="380358"/>
                </a:lnTo>
                <a:cubicBezTo>
                  <a:pt x="7546426" y="316055"/>
                  <a:pt x="7563725" y="249346"/>
                  <a:pt x="7585939" y="184712"/>
                </a:cubicBezTo>
                <a:cubicBezTo>
                  <a:pt x="7597162" y="152119"/>
                  <a:pt x="7609478" y="119997"/>
                  <a:pt x="7621792" y="87864"/>
                </a:cubicBezTo>
                <a:lnTo>
                  <a:pt x="7654204" y="0"/>
                </a:lnTo>
                <a:lnTo>
                  <a:pt x="7683986" y="0"/>
                </a:lnTo>
                <a:lnTo>
                  <a:pt x="7647914" y="97640"/>
                </a:lnTo>
                <a:cubicBezTo>
                  <a:pt x="7635833" y="129221"/>
                  <a:pt x="7623516" y="161350"/>
                  <a:pt x="7612524" y="193392"/>
                </a:cubicBezTo>
                <a:cubicBezTo>
                  <a:pt x="7590775" y="256933"/>
                  <a:pt x="7573702" y="323103"/>
                  <a:pt x="7557013" y="386853"/>
                </a:cubicBezTo>
                <a:lnTo>
                  <a:pt x="7517286" y="539999"/>
                </a:lnTo>
                <a:cubicBezTo>
                  <a:pt x="7579804" y="409054"/>
                  <a:pt x="7648790" y="283748"/>
                  <a:pt x="7704204" y="152292"/>
                </a:cubicBezTo>
                <a:lnTo>
                  <a:pt x="7756975" y="0"/>
                </a:lnTo>
                <a:lnTo>
                  <a:pt x="7837329" y="0"/>
                </a:lnTo>
                <a:lnTo>
                  <a:pt x="7821760" y="65656"/>
                </a:lnTo>
                <a:cubicBezTo>
                  <a:pt x="7739780" y="311007"/>
                  <a:pt x="7576279" y="519263"/>
                  <a:pt x="7488925" y="763628"/>
                </a:cubicBezTo>
                <a:cubicBezTo>
                  <a:pt x="7478308" y="793254"/>
                  <a:pt x="7422482" y="826275"/>
                  <a:pt x="7419999" y="774360"/>
                </a:cubicBezTo>
                <a:cubicBezTo>
                  <a:pt x="7407159" y="524115"/>
                  <a:pt x="7434412" y="279259"/>
                  <a:pt x="7487820" y="37416"/>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cubicBezTo>
                  <a:pt x="6396578" y="1848113"/>
                  <a:pt x="6466739" y="1878148"/>
                  <a:pt x="6537433" y="1907790"/>
                </a:cubicBez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20" name="Rectangle 19">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457201"/>
            <a:ext cx="11277600" cy="5943598"/>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EADE05A9-E804-FED0-036D-D3978ABF9296}"/>
              </a:ext>
            </a:extLst>
          </p:cNvPr>
          <p:cNvSpPr>
            <a:spLocks noGrp="1"/>
          </p:cNvSpPr>
          <p:nvPr>
            <p:ph type="title"/>
          </p:nvPr>
        </p:nvSpPr>
        <p:spPr>
          <a:xfrm>
            <a:off x="1143000" y="990599"/>
            <a:ext cx="9906000" cy="685800"/>
          </a:xfrm>
        </p:spPr>
        <p:txBody>
          <a:bodyPr vert="horz" lIns="91440" tIns="45720" rIns="91440" bIns="45720" rtlCol="0" anchor="t">
            <a:normAutofit/>
          </a:bodyPr>
          <a:lstStyle/>
          <a:p>
            <a:r>
              <a:rPr lang="en-US" sz="4000" kern="1200">
                <a:solidFill>
                  <a:schemeClr val="tx1"/>
                </a:solidFill>
                <a:latin typeface="+mj-lt"/>
                <a:ea typeface="+mj-ea"/>
                <a:cs typeface="+mj-cs"/>
              </a:rPr>
              <a:t>Rape - Section 1 SOA 2003</a:t>
            </a:r>
          </a:p>
        </p:txBody>
      </p:sp>
      <p:graphicFrame>
        <p:nvGraphicFramePr>
          <p:cNvPr id="8" name="TextBox 5">
            <a:extLst>
              <a:ext uri="{FF2B5EF4-FFF2-40B4-BE49-F238E27FC236}">
                <a16:creationId xmlns:a16="http://schemas.microsoft.com/office/drawing/2014/main" id="{18D18B69-7A07-C859-8482-48EED04E9092}"/>
              </a:ext>
            </a:extLst>
          </p:cNvPr>
          <p:cNvGraphicFramePr/>
          <p:nvPr>
            <p:extLst>
              <p:ext uri="{D42A27DB-BD31-4B8C-83A1-F6EECF244321}">
                <p14:modId xmlns:p14="http://schemas.microsoft.com/office/powerpoint/2010/main" val="3698872793"/>
              </p:ext>
            </p:extLst>
          </p:nvPr>
        </p:nvGraphicFramePr>
        <p:xfrm>
          <a:off x="685800" y="2137228"/>
          <a:ext cx="10820400" cy="37337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784393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CE081F-FB1A-0191-8579-788BFC2AE337}"/>
              </a:ext>
            </a:extLst>
          </p:cNvPr>
          <p:cNvSpPr>
            <a:spLocks noGrp="1"/>
          </p:cNvSpPr>
          <p:nvPr>
            <p:ph type="title"/>
          </p:nvPr>
        </p:nvSpPr>
        <p:spPr/>
        <p:txBody>
          <a:bodyPr/>
          <a:lstStyle/>
          <a:p>
            <a:r>
              <a:rPr lang="en-GB" dirty="0"/>
              <a:t>Section 1 SOA 2003</a:t>
            </a:r>
          </a:p>
        </p:txBody>
      </p:sp>
      <p:sp>
        <p:nvSpPr>
          <p:cNvPr id="3" name="Content Placeholder 2">
            <a:extLst>
              <a:ext uri="{FF2B5EF4-FFF2-40B4-BE49-F238E27FC236}">
                <a16:creationId xmlns:a16="http://schemas.microsoft.com/office/drawing/2014/main" id="{CEA1D03C-CD28-2E33-8403-237A05DF9CDF}"/>
              </a:ext>
            </a:extLst>
          </p:cNvPr>
          <p:cNvSpPr>
            <a:spLocks noGrp="1"/>
          </p:cNvSpPr>
          <p:nvPr>
            <p:ph idx="1"/>
          </p:nvPr>
        </p:nvSpPr>
        <p:spPr/>
        <p:txBody>
          <a:bodyPr/>
          <a:lstStyle/>
          <a:p>
            <a:r>
              <a:rPr lang="en-GB" dirty="0"/>
              <a:t>This offence that can only be committed by a male, because it relates to penile penetration.</a:t>
            </a:r>
          </a:p>
          <a:p>
            <a:r>
              <a:rPr lang="en-GB" dirty="0"/>
              <a:t>This section redefines the physical act of rape by including penile penetration of the mouth. The offence also covers surgically reconstructed genitalia, for example because of gender reassignment surgery. Likewise, a victim can be raped via penetration of their surgically constructed vagina.</a:t>
            </a:r>
          </a:p>
          <a:p>
            <a:r>
              <a:rPr lang="en-GB" dirty="0"/>
              <a:t>For RAPE - Penetration is defined as a continuing act from entry to withdrawal. </a:t>
            </a:r>
          </a:p>
          <a:p>
            <a:r>
              <a:rPr lang="en-GB" dirty="0"/>
              <a:t>Power of arrest without warrant Indictment: imprisonment for life</a:t>
            </a:r>
          </a:p>
        </p:txBody>
      </p:sp>
    </p:spTree>
    <p:extLst>
      <p:ext uri="{BB962C8B-B14F-4D97-AF65-F5344CB8AC3E}">
        <p14:creationId xmlns:p14="http://schemas.microsoft.com/office/powerpoint/2010/main" val="24851072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CA18C3-8986-20AB-8B58-FCD4B9E9A745}"/>
              </a:ext>
            </a:extLst>
          </p:cNvPr>
          <p:cNvSpPr>
            <a:spLocks noGrp="1"/>
          </p:cNvSpPr>
          <p:nvPr>
            <p:ph type="title"/>
          </p:nvPr>
        </p:nvSpPr>
        <p:spPr>
          <a:xfrm>
            <a:off x="876694" y="741391"/>
            <a:ext cx="3549649" cy="1616203"/>
          </a:xfrm>
        </p:spPr>
        <p:txBody>
          <a:bodyPr anchor="b">
            <a:normAutofit/>
          </a:bodyPr>
          <a:lstStyle/>
          <a:p>
            <a:r>
              <a:rPr lang="en-GB" sz="3200" dirty="0">
                <a:cs typeface="Calibri Light"/>
              </a:rPr>
              <a:t>Case Study Isla Bryson</a:t>
            </a:r>
            <a:endParaRPr lang="en-GB" sz="3200" dirty="0"/>
          </a:p>
        </p:txBody>
      </p:sp>
      <p:sp>
        <p:nvSpPr>
          <p:cNvPr id="3" name="Content Placeholder 2">
            <a:extLst>
              <a:ext uri="{FF2B5EF4-FFF2-40B4-BE49-F238E27FC236}">
                <a16:creationId xmlns:a16="http://schemas.microsoft.com/office/drawing/2014/main" id="{591A4BFF-3E5F-459C-27BB-2EF74E60B7EC}"/>
              </a:ext>
            </a:extLst>
          </p:cNvPr>
          <p:cNvSpPr>
            <a:spLocks noGrp="1"/>
          </p:cNvSpPr>
          <p:nvPr>
            <p:ph idx="1"/>
          </p:nvPr>
        </p:nvSpPr>
        <p:spPr>
          <a:xfrm>
            <a:off x="876693" y="2533476"/>
            <a:ext cx="3346964" cy="3447832"/>
          </a:xfrm>
        </p:spPr>
        <p:txBody>
          <a:bodyPr vert="horz" lIns="91440" tIns="45720" rIns="91440" bIns="45720" rtlCol="0" anchor="t">
            <a:normAutofit/>
          </a:bodyPr>
          <a:lstStyle/>
          <a:p>
            <a:r>
              <a:rPr lang="en-GB" sz="2400" dirty="0">
                <a:cs typeface="Calibri"/>
              </a:rPr>
              <a:t>Transgender woman Isla Bryson – Jailed for 8 years in 2023 following the rape of two females in 2016 and 2019. The offences took place when the perpetrator was known as Adam Graham.</a:t>
            </a:r>
          </a:p>
          <a:p>
            <a:endParaRPr lang="en-GB" sz="2000">
              <a:cs typeface="Calibri"/>
            </a:endParaRPr>
          </a:p>
          <a:p>
            <a:endParaRPr lang="en-GB" sz="2000">
              <a:cs typeface="Calibri"/>
            </a:endParaRPr>
          </a:p>
        </p:txBody>
      </p:sp>
      <p:pic>
        <p:nvPicPr>
          <p:cNvPr id="5" name="Picture 4" descr="A person wearing a pink coat&#10;&#10;Description automatically generated">
            <a:extLst>
              <a:ext uri="{FF2B5EF4-FFF2-40B4-BE49-F238E27FC236}">
                <a16:creationId xmlns:a16="http://schemas.microsoft.com/office/drawing/2014/main" id="{F216B470-228F-427D-548E-B4C2937E9FF5}"/>
              </a:ext>
            </a:extLst>
          </p:cNvPr>
          <p:cNvPicPr>
            <a:picLocks noChangeAspect="1"/>
          </p:cNvPicPr>
          <p:nvPr/>
        </p:nvPicPr>
        <p:blipFill rotWithShape="1">
          <a:blip r:embed="rId2"/>
          <a:srcRect l="7859" r="13790" b="1"/>
          <a:stretch/>
        </p:blipFill>
        <p:spPr>
          <a:xfrm>
            <a:off x="5089243" y="877413"/>
            <a:ext cx="6222628" cy="5043096"/>
          </a:xfrm>
          <a:prstGeom prst="rect">
            <a:avLst/>
          </a:prstGeom>
        </p:spPr>
      </p:pic>
      <p:grpSp>
        <p:nvGrpSpPr>
          <p:cNvPr id="10" name="Group 9">
            <a:extLst>
              <a:ext uri="{FF2B5EF4-FFF2-40B4-BE49-F238E27FC236}">
                <a16:creationId xmlns:a16="http://schemas.microsoft.com/office/drawing/2014/main" id="{3AFCAD34-1AFC-BC1A-F6B2-C34C63912EA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89243" y="5858828"/>
            <a:ext cx="6226463" cy="123363"/>
            <a:chOff x="7015162" y="5858828"/>
            <a:chExt cx="4300544" cy="123363"/>
          </a:xfrm>
        </p:grpSpPr>
        <p:sp>
          <p:nvSpPr>
            <p:cNvPr id="11" name="Rectangle 10">
              <a:extLst>
                <a:ext uri="{FF2B5EF4-FFF2-40B4-BE49-F238E27FC236}">
                  <a16:creationId xmlns:a16="http://schemas.microsoft.com/office/drawing/2014/main" id="{1129F4A2-3705-CF87-3DDA-AF9CE9389B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03753" y="3770237"/>
              <a:ext cx="123362" cy="4300544"/>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91B1028-FC76-5583-3A1F-5815A7DCF9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09789" y="4876274"/>
              <a:ext cx="123362" cy="2088471"/>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7656568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Content Placeholder 4" descr="A wooden block with letters on it&#10;&#10;Description automatically generated">
            <a:extLst>
              <a:ext uri="{FF2B5EF4-FFF2-40B4-BE49-F238E27FC236}">
                <a16:creationId xmlns:a16="http://schemas.microsoft.com/office/drawing/2014/main" id="{63905C86-6011-E2D6-AEB9-8DB8D7AFE7E6}"/>
              </a:ext>
            </a:extLst>
          </p:cNvPr>
          <p:cNvPicPr>
            <a:picLocks noGrp="1" noChangeAspect="1"/>
          </p:cNvPicPr>
          <p:nvPr>
            <p:ph idx="1"/>
          </p:nvPr>
        </p:nvPicPr>
        <p:blipFill rotWithShape="1">
          <a:blip r:embed="rId3"/>
          <a:srcRect t="5876" b="7933"/>
          <a:stretch/>
        </p:blipFill>
        <p:spPr>
          <a:xfrm>
            <a:off x="20" y="1282"/>
            <a:ext cx="12191980" cy="6856718"/>
          </a:xfrm>
          <a:prstGeom prst="rect">
            <a:avLst/>
          </a:prstGeom>
        </p:spPr>
      </p:pic>
    </p:spTree>
    <p:extLst>
      <p:ext uri="{BB962C8B-B14F-4D97-AF65-F5344CB8AC3E}">
        <p14:creationId xmlns:p14="http://schemas.microsoft.com/office/powerpoint/2010/main" val="15675732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338835-1E97-17F5-A718-1C754BDFCA17}"/>
              </a:ext>
            </a:extLst>
          </p:cNvPr>
          <p:cNvSpPr>
            <a:spLocks noGrp="1"/>
          </p:cNvSpPr>
          <p:nvPr>
            <p:ph type="title"/>
          </p:nvPr>
        </p:nvSpPr>
        <p:spPr>
          <a:xfrm>
            <a:off x="686834" y="1153572"/>
            <a:ext cx="3200400" cy="4461163"/>
          </a:xfrm>
        </p:spPr>
        <p:txBody>
          <a:bodyPr>
            <a:normAutofit/>
          </a:bodyPr>
          <a:lstStyle/>
          <a:p>
            <a:r>
              <a:rPr lang="en-GB">
                <a:solidFill>
                  <a:srgbClr val="FFFFFF"/>
                </a:solidFill>
              </a:rPr>
              <a:t>Consent – S74 SOA 2003</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59986EBA-2BB9-7C34-EC0F-9B1B386E24F6}"/>
              </a:ext>
            </a:extLst>
          </p:cNvPr>
          <p:cNvSpPr>
            <a:spLocks noGrp="1"/>
          </p:cNvSpPr>
          <p:nvPr>
            <p:ph idx="1"/>
          </p:nvPr>
        </p:nvSpPr>
        <p:spPr>
          <a:xfrm>
            <a:off x="4447308" y="591344"/>
            <a:ext cx="6906491" cy="5585619"/>
          </a:xfrm>
        </p:spPr>
        <p:txBody>
          <a:bodyPr anchor="ctr">
            <a:normAutofit/>
          </a:bodyPr>
          <a:lstStyle/>
          <a:p>
            <a:r>
              <a:rPr lang="en-GB" sz="2400"/>
              <a:t>“ …a person consents if he/she agrees by choice, and has the freedom and capacity to make that choice”</a:t>
            </a:r>
          </a:p>
          <a:p>
            <a:endParaRPr lang="en-GB" sz="2400"/>
          </a:p>
          <a:p>
            <a:r>
              <a:rPr lang="en-GB" sz="2400"/>
              <a:t>Where the complainant has both the capacity (understanding and age) and the freedom (not constrained in any way) the critical question is whether the complainant agrees to the activity by choice.</a:t>
            </a:r>
          </a:p>
          <a:p>
            <a:r>
              <a:rPr lang="en-GB" sz="2400"/>
              <a:t>A child under the age of 13 years lacks the capacity to consent and so the defendant’s belief in consent in respect of offences committed with young people under this age is irrelevant. Sexual assault of a child under 13 is a separate offence.</a:t>
            </a:r>
          </a:p>
        </p:txBody>
      </p:sp>
    </p:spTree>
    <p:extLst>
      <p:ext uri="{BB962C8B-B14F-4D97-AF65-F5344CB8AC3E}">
        <p14:creationId xmlns:p14="http://schemas.microsoft.com/office/powerpoint/2010/main" val="38896075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0DCC097-1DB8-4B6D-85D0-6FBA0E1CA4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E0B58608-23C8-4441-994D-C6823EEE1D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9" cy="2083506"/>
          </a:xfrm>
          <a:custGeom>
            <a:avLst/>
            <a:gdLst>
              <a:gd name="connsiteX0" fmla="*/ 0 w 12191999"/>
              <a:gd name="connsiteY0" fmla="*/ 0 h 2083506"/>
              <a:gd name="connsiteX1" fmla="*/ 9429748 w 12191999"/>
              <a:gd name="connsiteY1" fmla="*/ 0 h 2083506"/>
              <a:gd name="connsiteX2" fmla="*/ 9429748 w 12191999"/>
              <a:gd name="connsiteY2" fmla="*/ 1 h 2083506"/>
              <a:gd name="connsiteX3" fmla="*/ 12191999 w 12191999"/>
              <a:gd name="connsiteY3" fmla="*/ 1 h 2083506"/>
              <a:gd name="connsiteX4" fmla="*/ 12191999 w 12191999"/>
              <a:gd name="connsiteY4" fmla="*/ 1164372 h 2083506"/>
              <a:gd name="connsiteX5" fmla="*/ 12147852 w 12191999"/>
              <a:gd name="connsiteY5" fmla="*/ 1163783 h 2083506"/>
              <a:gd name="connsiteX6" fmla="*/ 11993604 w 12191999"/>
              <a:gd name="connsiteY6" fmla="*/ 1153496 h 2083506"/>
              <a:gd name="connsiteX7" fmla="*/ 11865319 w 12191999"/>
              <a:gd name="connsiteY7" fmla="*/ 1176624 h 2083506"/>
              <a:gd name="connsiteX8" fmla="*/ 11718353 w 12191999"/>
              <a:gd name="connsiteY8" fmla="*/ 1209136 h 2083506"/>
              <a:gd name="connsiteX9" fmla="*/ 11609067 w 12191999"/>
              <a:gd name="connsiteY9" fmla="*/ 1218512 h 2083506"/>
              <a:gd name="connsiteX10" fmla="*/ 11545958 w 12191999"/>
              <a:gd name="connsiteY10" fmla="*/ 1240430 h 2083506"/>
              <a:gd name="connsiteX11" fmla="*/ 11445770 w 12191999"/>
              <a:gd name="connsiteY11" fmla="*/ 1225780 h 2083506"/>
              <a:gd name="connsiteX12" fmla="*/ 11398842 w 12191999"/>
              <a:gd name="connsiteY12" fmla="*/ 1227250 h 2083506"/>
              <a:gd name="connsiteX13" fmla="*/ 11240093 w 12191999"/>
              <a:gd name="connsiteY13" fmla="*/ 1266797 h 2083506"/>
              <a:gd name="connsiteX14" fmla="*/ 11141364 w 12191999"/>
              <a:gd name="connsiteY14" fmla="*/ 1288059 h 2083506"/>
              <a:gd name="connsiteX15" fmla="*/ 11015396 w 12191999"/>
              <a:gd name="connsiteY15" fmla="*/ 1353104 h 2083506"/>
              <a:gd name="connsiteX16" fmla="*/ 10973905 w 12191999"/>
              <a:gd name="connsiteY16" fmla="*/ 1365109 h 2083506"/>
              <a:gd name="connsiteX17" fmla="*/ 10904858 w 12191999"/>
              <a:gd name="connsiteY17" fmla="*/ 1371966 h 2083506"/>
              <a:gd name="connsiteX18" fmla="*/ 10827883 w 12191999"/>
              <a:gd name="connsiteY18" fmla="*/ 1410270 h 2083506"/>
              <a:gd name="connsiteX19" fmla="*/ 10690996 w 12191999"/>
              <a:gd name="connsiteY19" fmla="*/ 1426394 h 2083506"/>
              <a:gd name="connsiteX20" fmla="*/ 10624461 w 12191999"/>
              <a:gd name="connsiteY20" fmla="*/ 1444283 h 2083506"/>
              <a:gd name="connsiteX21" fmla="*/ 10517208 w 12191999"/>
              <a:gd name="connsiteY21" fmla="*/ 1478947 h 2083506"/>
              <a:gd name="connsiteX22" fmla="*/ 10497937 w 12191999"/>
              <a:gd name="connsiteY22" fmla="*/ 1469831 h 2083506"/>
              <a:gd name="connsiteX23" fmla="*/ 10471201 w 12191999"/>
              <a:gd name="connsiteY23" fmla="*/ 1486037 h 2083506"/>
              <a:gd name="connsiteX24" fmla="*/ 10448263 w 12191999"/>
              <a:gd name="connsiteY24" fmla="*/ 1478223 h 2083506"/>
              <a:gd name="connsiteX25" fmla="*/ 10388089 w 12191999"/>
              <a:gd name="connsiteY25" fmla="*/ 1507175 h 2083506"/>
              <a:gd name="connsiteX26" fmla="*/ 10333720 w 12191999"/>
              <a:gd name="connsiteY26" fmla="*/ 1515848 h 2083506"/>
              <a:gd name="connsiteX27" fmla="*/ 10104338 w 12191999"/>
              <a:gd name="connsiteY27" fmla="*/ 1569424 h 2083506"/>
              <a:gd name="connsiteX28" fmla="*/ 9910445 w 12191999"/>
              <a:gd name="connsiteY28" fmla="*/ 1632275 h 2083506"/>
              <a:gd name="connsiteX29" fmla="*/ 9770872 w 12191999"/>
              <a:gd name="connsiteY29" fmla="*/ 1688088 h 2083506"/>
              <a:gd name="connsiteX30" fmla="*/ 9733849 w 12191999"/>
              <a:gd name="connsiteY30" fmla="*/ 1700034 h 2083506"/>
              <a:gd name="connsiteX31" fmla="*/ 9703714 w 12191999"/>
              <a:gd name="connsiteY31" fmla="*/ 1730093 h 2083506"/>
              <a:gd name="connsiteX32" fmla="*/ 9698351 w 12191999"/>
              <a:gd name="connsiteY32" fmla="*/ 1730377 h 2083506"/>
              <a:gd name="connsiteX33" fmla="*/ 9632895 w 12191999"/>
              <a:gd name="connsiteY33" fmla="*/ 1736363 h 2083506"/>
              <a:gd name="connsiteX34" fmla="*/ 9569107 w 12191999"/>
              <a:gd name="connsiteY34" fmla="*/ 1741010 h 2083506"/>
              <a:gd name="connsiteX35" fmla="*/ 9536451 w 12191999"/>
              <a:gd name="connsiteY35" fmla="*/ 1755120 h 2083506"/>
              <a:gd name="connsiteX36" fmla="*/ 9529385 w 12191999"/>
              <a:gd name="connsiteY36" fmla="*/ 1757515 h 2083506"/>
              <a:gd name="connsiteX37" fmla="*/ 9498527 w 12191999"/>
              <a:gd name="connsiteY37" fmla="*/ 1753117 h 2083506"/>
              <a:gd name="connsiteX38" fmla="*/ 9436642 w 12191999"/>
              <a:gd name="connsiteY38" fmla="*/ 1755478 h 2083506"/>
              <a:gd name="connsiteX39" fmla="*/ 9429748 w 12191999"/>
              <a:gd name="connsiteY39" fmla="*/ 1756317 h 2083506"/>
              <a:gd name="connsiteX40" fmla="*/ 9429748 w 12191999"/>
              <a:gd name="connsiteY40" fmla="*/ 1768745 h 2083506"/>
              <a:gd name="connsiteX41" fmla="*/ 9425802 w 12191999"/>
              <a:gd name="connsiteY41" fmla="*/ 1769273 h 2083506"/>
              <a:gd name="connsiteX42" fmla="*/ 9349763 w 12191999"/>
              <a:gd name="connsiteY42" fmla="*/ 1776107 h 2083506"/>
              <a:gd name="connsiteX43" fmla="*/ 9256503 w 12191999"/>
              <a:gd name="connsiteY43" fmla="*/ 1800699 h 2083506"/>
              <a:gd name="connsiteX44" fmla="*/ 9222873 w 12191999"/>
              <a:gd name="connsiteY44" fmla="*/ 1803003 h 2083506"/>
              <a:gd name="connsiteX45" fmla="*/ 9224095 w 12191999"/>
              <a:gd name="connsiteY45" fmla="*/ 1807355 h 2083506"/>
              <a:gd name="connsiteX46" fmla="*/ 9211603 w 12191999"/>
              <a:gd name="connsiteY46" fmla="*/ 1807675 h 2083506"/>
              <a:gd name="connsiteX47" fmla="*/ 9183719 w 12191999"/>
              <a:gd name="connsiteY47" fmla="*/ 1807781 h 2083506"/>
              <a:gd name="connsiteX48" fmla="*/ 9100221 w 12191999"/>
              <a:gd name="connsiteY48" fmla="*/ 1808989 h 2083506"/>
              <a:gd name="connsiteX49" fmla="*/ 9077439 w 12191999"/>
              <a:gd name="connsiteY49" fmla="*/ 1817333 h 2083506"/>
              <a:gd name="connsiteX50" fmla="*/ 9055889 w 12191999"/>
              <a:gd name="connsiteY50" fmla="*/ 1817464 h 2083506"/>
              <a:gd name="connsiteX51" fmla="*/ 8930912 w 12191999"/>
              <a:gd name="connsiteY51" fmla="*/ 1828648 h 2083506"/>
              <a:gd name="connsiteX52" fmla="*/ 8913729 w 12191999"/>
              <a:gd name="connsiteY52" fmla="*/ 1829483 h 2083506"/>
              <a:gd name="connsiteX53" fmla="*/ 8904423 w 12191999"/>
              <a:gd name="connsiteY53" fmla="*/ 1833234 h 2083506"/>
              <a:gd name="connsiteX54" fmla="*/ 8871099 w 12191999"/>
              <a:gd name="connsiteY54" fmla="*/ 1833979 h 2083506"/>
              <a:gd name="connsiteX55" fmla="*/ 8869557 w 12191999"/>
              <a:gd name="connsiteY55" fmla="*/ 1836113 h 2083506"/>
              <a:gd name="connsiteX56" fmla="*/ 8760021 w 12191999"/>
              <a:gd name="connsiteY56" fmla="*/ 1854442 h 2083506"/>
              <a:gd name="connsiteX57" fmla="*/ 8741254 w 12191999"/>
              <a:gd name="connsiteY57" fmla="*/ 1857469 h 2083506"/>
              <a:gd name="connsiteX58" fmla="*/ 8725039 w 12191999"/>
              <a:gd name="connsiteY58" fmla="*/ 1856552 h 2083506"/>
              <a:gd name="connsiteX59" fmla="*/ 8635265 w 12191999"/>
              <a:gd name="connsiteY59" fmla="*/ 1859168 h 2083506"/>
              <a:gd name="connsiteX60" fmla="*/ 8613911 w 12191999"/>
              <a:gd name="connsiteY60" fmla="*/ 1857561 h 2083506"/>
              <a:gd name="connsiteX61" fmla="*/ 8604931 w 12191999"/>
              <a:gd name="connsiteY61" fmla="*/ 1854170 h 2083506"/>
              <a:gd name="connsiteX62" fmla="*/ 8570171 w 12191999"/>
              <a:gd name="connsiteY62" fmla="*/ 1860579 h 2083506"/>
              <a:gd name="connsiteX63" fmla="*/ 8516537 w 12191999"/>
              <a:gd name="connsiteY63" fmla="*/ 1864971 h 2083506"/>
              <a:gd name="connsiteX64" fmla="*/ 8491046 w 12191999"/>
              <a:gd name="connsiteY64" fmla="*/ 1868141 h 2083506"/>
              <a:gd name="connsiteX65" fmla="*/ 8470478 w 12191999"/>
              <a:gd name="connsiteY65" fmla="*/ 1866216 h 2083506"/>
              <a:gd name="connsiteX66" fmla="*/ 8353433 w 12191999"/>
              <a:gd name="connsiteY66" fmla="*/ 1865729 h 2083506"/>
              <a:gd name="connsiteX67" fmla="*/ 8347675 w 12191999"/>
              <a:gd name="connsiteY67" fmla="*/ 1865075 h 2083506"/>
              <a:gd name="connsiteX68" fmla="*/ 8343939 w 12191999"/>
              <a:gd name="connsiteY68" fmla="*/ 1865677 h 2083506"/>
              <a:gd name="connsiteX69" fmla="*/ 8221566 w 12191999"/>
              <a:gd name="connsiteY69" fmla="*/ 1881148 h 2083506"/>
              <a:gd name="connsiteX70" fmla="*/ 8066095 w 12191999"/>
              <a:gd name="connsiteY70" fmla="*/ 1919902 h 2083506"/>
              <a:gd name="connsiteX71" fmla="*/ 8044849 w 12191999"/>
              <a:gd name="connsiteY71" fmla="*/ 1916308 h 2083506"/>
              <a:gd name="connsiteX72" fmla="*/ 8041142 w 12191999"/>
              <a:gd name="connsiteY72" fmla="*/ 1915506 h 2083506"/>
              <a:gd name="connsiteX73" fmla="*/ 8022159 w 12191999"/>
              <a:gd name="connsiteY73" fmla="*/ 1911521 h 2083506"/>
              <a:gd name="connsiteX74" fmla="*/ 7944932 w 12191999"/>
              <a:gd name="connsiteY74" fmla="*/ 1917265 h 2083506"/>
              <a:gd name="connsiteX75" fmla="*/ 7879011 w 12191999"/>
              <a:gd name="connsiteY75" fmla="*/ 1928570 h 2083506"/>
              <a:gd name="connsiteX76" fmla="*/ 7865529 w 12191999"/>
              <a:gd name="connsiteY76" fmla="*/ 1934399 h 2083506"/>
              <a:gd name="connsiteX77" fmla="*/ 7774801 w 12191999"/>
              <a:gd name="connsiteY77" fmla="*/ 1947969 h 2083506"/>
              <a:gd name="connsiteX78" fmla="*/ 7748398 w 12191999"/>
              <a:gd name="connsiteY78" fmla="*/ 1955982 h 2083506"/>
              <a:gd name="connsiteX79" fmla="*/ 7740684 w 12191999"/>
              <a:gd name="connsiteY79" fmla="*/ 1955717 h 2083506"/>
              <a:gd name="connsiteX80" fmla="*/ 7712976 w 12191999"/>
              <a:gd name="connsiteY80" fmla="*/ 1960442 h 2083506"/>
              <a:gd name="connsiteX81" fmla="*/ 7699956 w 12191999"/>
              <a:gd name="connsiteY81" fmla="*/ 1966104 h 2083506"/>
              <a:gd name="connsiteX82" fmla="*/ 7684158 w 12191999"/>
              <a:gd name="connsiteY82" fmla="*/ 1962927 h 2083506"/>
              <a:gd name="connsiteX83" fmla="*/ 7643109 w 12191999"/>
              <a:gd name="connsiteY83" fmla="*/ 1964400 h 2083506"/>
              <a:gd name="connsiteX84" fmla="*/ 7630180 w 12191999"/>
              <a:gd name="connsiteY84" fmla="*/ 1970266 h 2083506"/>
              <a:gd name="connsiteX85" fmla="*/ 7609131 w 12191999"/>
              <a:gd name="connsiteY85" fmla="*/ 1971774 h 2083506"/>
              <a:gd name="connsiteX86" fmla="*/ 7555555 w 12191999"/>
              <a:gd name="connsiteY86" fmla="*/ 1969491 h 2083506"/>
              <a:gd name="connsiteX87" fmla="*/ 7520919 w 12191999"/>
              <a:gd name="connsiteY87" fmla="*/ 1970177 h 2083506"/>
              <a:gd name="connsiteX88" fmla="*/ 7456258 w 12191999"/>
              <a:gd name="connsiteY88" fmla="*/ 1960468 h 2083506"/>
              <a:gd name="connsiteX89" fmla="*/ 7393047 w 12191999"/>
              <a:gd name="connsiteY89" fmla="*/ 1952408 h 2083506"/>
              <a:gd name="connsiteX90" fmla="*/ 7199912 w 12191999"/>
              <a:gd name="connsiteY90" fmla="*/ 1959913 h 2083506"/>
              <a:gd name="connsiteX91" fmla="*/ 7146774 w 12191999"/>
              <a:gd name="connsiteY91" fmla="*/ 1956641 h 2083506"/>
              <a:gd name="connsiteX92" fmla="*/ 7122244 w 12191999"/>
              <a:gd name="connsiteY92" fmla="*/ 1953891 h 2083506"/>
              <a:gd name="connsiteX93" fmla="*/ 7032241 w 12191999"/>
              <a:gd name="connsiteY93" fmla="*/ 1962723 h 2083506"/>
              <a:gd name="connsiteX94" fmla="*/ 6941492 w 12191999"/>
              <a:gd name="connsiteY94" fmla="*/ 1976868 h 2083506"/>
              <a:gd name="connsiteX95" fmla="*/ 6906514 w 12191999"/>
              <a:gd name="connsiteY95" fmla="*/ 1968589 h 2083506"/>
              <a:gd name="connsiteX96" fmla="*/ 6826395 w 12191999"/>
              <a:gd name="connsiteY96" fmla="*/ 1974141 h 2083506"/>
              <a:gd name="connsiteX97" fmla="*/ 6716431 w 12191999"/>
              <a:gd name="connsiteY97" fmla="*/ 2004297 h 2083506"/>
              <a:gd name="connsiteX98" fmla="*/ 6569607 w 12191999"/>
              <a:gd name="connsiteY98" fmla="*/ 2015496 h 2083506"/>
              <a:gd name="connsiteX99" fmla="*/ 6561430 w 12191999"/>
              <a:gd name="connsiteY99" fmla="*/ 2020996 h 2083506"/>
              <a:gd name="connsiteX100" fmla="*/ 6549371 w 12191999"/>
              <a:gd name="connsiteY100" fmla="*/ 2024747 h 2083506"/>
              <a:gd name="connsiteX101" fmla="*/ 6547040 w 12191999"/>
              <a:gd name="connsiteY101" fmla="*/ 2024474 h 2083506"/>
              <a:gd name="connsiteX102" fmla="*/ 6530482 w 12191999"/>
              <a:gd name="connsiteY102" fmla="*/ 2026659 h 2083506"/>
              <a:gd name="connsiteX103" fmla="*/ 6528565 w 12191999"/>
              <a:gd name="connsiteY103" fmla="*/ 2028600 h 2083506"/>
              <a:gd name="connsiteX104" fmla="*/ 6517741 w 12191999"/>
              <a:gd name="connsiteY104" fmla="*/ 2030558 h 2083506"/>
              <a:gd name="connsiteX105" fmla="*/ 6497855 w 12191999"/>
              <a:gd name="connsiteY105" fmla="*/ 2035650 h 2083506"/>
              <a:gd name="connsiteX106" fmla="*/ 6492785 w 12191999"/>
              <a:gd name="connsiteY106" fmla="*/ 2035444 h 2083506"/>
              <a:gd name="connsiteX107" fmla="*/ 6460692 w 12191999"/>
              <a:gd name="connsiteY107" fmla="*/ 2041321 h 2083506"/>
              <a:gd name="connsiteX108" fmla="*/ 6459609 w 12191999"/>
              <a:gd name="connsiteY108" fmla="*/ 2040851 h 2083506"/>
              <a:gd name="connsiteX109" fmla="*/ 6447765 w 12191999"/>
              <a:gd name="connsiteY109" fmla="*/ 2040102 h 2083506"/>
              <a:gd name="connsiteX110" fmla="*/ 6426590 w 12191999"/>
              <a:gd name="connsiteY110" fmla="*/ 2039928 h 2083506"/>
              <a:gd name="connsiteX111" fmla="*/ 6401693 w 12191999"/>
              <a:gd name="connsiteY111" fmla="*/ 2033537 h 2083506"/>
              <a:gd name="connsiteX112" fmla="*/ 6387141 w 12191999"/>
              <a:gd name="connsiteY112" fmla="*/ 2033161 h 2083506"/>
              <a:gd name="connsiteX113" fmla="*/ 6357846 w 12191999"/>
              <a:gd name="connsiteY113" fmla="*/ 2036782 h 2083506"/>
              <a:gd name="connsiteX114" fmla="*/ 6342914 w 12191999"/>
              <a:gd name="connsiteY114" fmla="*/ 2037585 h 2083506"/>
              <a:gd name="connsiteX115" fmla="*/ 6336300 w 12191999"/>
              <a:gd name="connsiteY115" fmla="*/ 2038781 h 2083506"/>
              <a:gd name="connsiteX116" fmla="*/ 6317178 w 12191999"/>
              <a:gd name="connsiteY116" fmla="*/ 2038968 h 2083506"/>
              <a:gd name="connsiteX117" fmla="*/ 6161427 w 12191999"/>
              <a:gd name="connsiteY117" fmla="*/ 2047338 h 2083506"/>
              <a:gd name="connsiteX118" fmla="*/ 6097339 w 12191999"/>
              <a:gd name="connsiteY118" fmla="*/ 2082438 h 2083506"/>
              <a:gd name="connsiteX119" fmla="*/ 6079059 w 12191999"/>
              <a:gd name="connsiteY119" fmla="*/ 2081299 h 2083506"/>
              <a:gd name="connsiteX120" fmla="*/ 5998439 w 12191999"/>
              <a:gd name="connsiteY120" fmla="*/ 2070958 h 2083506"/>
              <a:gd name="connsiteX121" fmla="*/ 5904290 w 12191999"/>
              <a:gd name="connsiteY121" fmla="*/ 2070255 h 2083506"/>
              <a:gd name="connsiteX122" fmla="*/ 5814867 w 12191999"/>
              <a:gd name="connsiteY122" fmla="*/ 2079032 h 2083506"/>
              <a:gd name="connsiteX123" fmla="*/ 5725743 w 12191999"/>
              <a:gd name="connsiteY123" fmla="*/ 2070558 h 2083506"/>
              <a:gd name="connsiteX124" fmla="*/ 5650546 w 12191999"/>
              <a:gd name="connsiteY124" fmla="*/ 2052412 h 2083506"/>
              <a:gd name="connsiteX125" fmla="*/ 5581284 w 12191999"/>
              <a:gd name="connsiteY125" fmla="*/ 2023175 h 2083506"/>
              <a:gd name="connsiteX126" fmla="*/ 5572593 w 12191999"/>
              <a:gd name="connsiteY126" fmla="*/ 2018391 h 2083506"/>
              <a:gd name="connsiteX127" fmla="*/ 5548580 w 12191999"/>
              <a:gd name="connsiteY127" fmla="*/ 2016951 h 2083506"/>
              <a:gd name="connsiteX128" fmla="*/ 5471173 w 12191999"/>
              <a:gd name="connsiteY128" fmla="*/ 2018786 h 2083506"/>
              <a:gd name="connsiteX129" fmla="*/ 5340320 w 12191999"/>
              <a:gd name="connsiteY129" fmla="*/ 2037611 h 2083506"/>
              <a:gd name="connsiteX130" fmla="*/ 5254376 w 12191999"/>
              <a:gd name="connsiteY130" fmla="*/ 2042928 h 2083506"/>
              <a:gd name="connsiteX131" fmla="*/ 5258035 w 12191999"/>
              <a:gd name="connsiteY131" fmla="*/ 2035649 h 2083506"/>
              <a:gd name="connsiteX132" fmla="*/ 5230622 w 12191999"/>
              <a:gd name="connsiteY132" fmla="*/ 2024576 h 2083506"/>
              <a:gd name="connsiteX133" fmla="*/ 5026203 w 12191999"/>
              <a:gd name="connsiteY133" fmla="*/ 2030162 h 2083506"/>
              <a:gd name="connsiteX134" fmla="*/ 4973988 w 12191999"/>
              <a:gd name="connsiteY134" fmla="*/ 2026668 h 2083506"/>
              <a:gd name="connsiteX135" fmla="*/ 4928030 w 12191999"/>
              <a:gd name="connsiteY135" fmla="*/ 2033642 h 2083506"/>
              <a:gd name="connsiteX136" fmla="*/ 4908970 w 12191999"/>
              <a:gd name="connsiteY136" fmla="*/ 2030033 h 2083506"/>
              <a:gd name="connsiteX137" fmla="*/ 4905679 w 12191999"/>
              <a:gd name="connsiteY137" fmla="*/ 2029300 h 2083506"/>
              <a:gd name="connsiteX138" fmla="*/ 4892525 w 12191999"/>
              <a:gd name="connsiteY138" fmla="*/ 2028768 h 2083506"/>
              <a:gd name="connsiteX139" fmla="*/ 4888818 w 12191999"/>
              <a:gd name="connsiteY139" fmla="*/ 2025619 h 2083506"/>
              <a:gd name="connsiteX140" fmla="*/ 4869018 w 12191999"/>
              <a:gd name="connsiteY140" fmla="*/ 2022668 h 2083506"/>
              <a:gd name="connsiteX141" fmla="*/ 4844804 w 12191999"/>
              <a:gd name="connsiteY141" fmla="*/ 2022527 h 2083506"/>
              <a:gd name="connsiteX142" fmla="*/ 4758778 w 12191999"/>
              <a:gd name="connsiteY142" fmla="*/ 2021694 h 2083506"/>
              <a:gd name="connsiteX143" fmla="*/ 4744748 w 12191999"/>
              <a:gd name="connsiteY143" fmla="*/ 2023396 h 2083506"/>
              <a:gd name="connsiteX144" fmla="*/ 4698956 w 12191999"/>
              <a:gd name="connsiteY144" fmla="*/ 2020558 h 2083506"/>
              <a:gd name="connsiteX145" fmla="*/ 4658147 w 12191999"/>
              <a:gd name="connsiteY145" fmla="*/ 2019920 h 2083506"/>
              <a:gd name="connsiteX146" fmla="*/ 4631706 w 12191999"/>
              <a:gd name="connsiteY146" fmla="*/ 2021274 h 2083506"/>
              <a:gd name="connsiteX147" fmla="*/ 4624776 w 12191999"/>
              <a:gd name="connsiteY147" fmla="*/ 2020152 h 2083506"/>
              <a:gd name="connsiteX148" fmla="*/ 4598150 w 12191999"/>
              <a:gd name="connsiteY148" fmla="*/ 2019429 h 2083506"/>
              <a:gd name="connsiteX149" fmla="*/ 4584588 w 12191999"/>
              <a:gd name="connsiteY149" fmla="*/ 2021092 h 2083506"/>
              <a:gd name="connsiteX150" fmla="*/ 4571203 w 12191999"/>
              <a:gd name="connsiteY150" fmla="*/ 2017263 h 2083506"/>
              <a:gd name="connsiteX151" fmla="*/ 4567930 w 12191999"/>
              <a:gd name="connsiteY151" fmla="*/ 2014458 h 2083506"/>
              <a:gd name="connsiteX152" fmla="*/ 4548984 w 12191999"/>
              <a:gd name="connsiteY152" fmla="*/ 2015717 h 2083506"/>
              <a:gd name="connsiteX153" fmla="*/ 4533451 w 12191999"/>
              <a:gd name="connsiteY153" fmla="*/ 2012976 h 2083506"/>
              <a:gd name="connsiteX154" fmla="*/ 4519910 w 12191999"/>
              <a:gd name="connsiteY154" fmla="*/ 2014768 h 2083506"/>
              <a:gd name="connsiteX155" fmla="*/ 4514290 w 12191999"/>
              <a:gd name="connsiteY155" fmla="*/ 2014364 h 2083506"/>
              <a:gd name="connsiteX156" fmla="*/ 4500320 w 12191999"/>
              <a:gd name="connsiteY156" fmla="*/ 2013007 h 2083506"/>
              <a:gd name="connsiteX157" fmla="*/ 4476219 w 12191999"/>
              <a:gd name="connsiteY157" fmla="*/ 2009993 h 2083506"/>
              <a:gd name="connsiteX158" fmla="*/ 4468701 w 12191999"/>
              <a:gd name="connsiteY158" fmla="*/ 2009574 h 2083506"/>
              <a:gd name="connsiteX159" fmla="*/ 4452333 w 12191999"/>
              <a:gd name="connsiteY159" fmla="*/ 2004964 h 2083506"/>
              <a:gd name="connsiteX160" fmla="*/ 4420644 w 12191999"/>
              <a:gd name="connsiteY160" fmla="*/ 2001021 h 2083506"/>
              <a:gd name="connsiteX161" fmla="*/ 4364856 w 12191999"/>
              <a:gd name="connsiteY161" fmla="*/ 1987267 h 2083506"/>
              <a:gd name="connsiteX162" fmla="*/ 4332062 w 12191999"/>
              <a:gd name="connsiteY162" fmla="*/ 1980703 h 2083506"/>
              <a:gd name="connsiteX163" fmla="*/ 4309876 w 12191999"/>
              <a:gd name="connsiteY163" fmla="*/ 1974653 h 2083506"/>
              <a:gd name="connsiteX164" fmla="*/ 4244391 w 12191999"/>
              <a:gd name="connsiteY164" fmla="*/ 1966109 h 2083506"/>
              <a:gd name="connsiteX165" fmla="*/ 4132071 w 12191999"/>
              <a:gd name="connsiteY165" fmla="*/ 1954813 h 2083506"/>
              <a:gd name="connsiteX166" fmla="*/ 4109069 w 12191999"/>
              <a:gd name="connsiteY166" fmla="*/ 1951778 h 2083506"/>
              <a:gd name="connsiteX167" fmla="*/ 4092908 w 12191999"/>
              <a:gd name="connsiteY167" fmla="*/ 1946662 h 2083506"/>
              <a:gd name="connsiteX168" fmla="*/ 4092306 w 12191999"/>
              <a:gd name="connsiteY168" fmla="*/ 1943291 h 2083506"/>
              <a:gd name="connsiteX169" fmla="*/ 4080234 w 12191999"/>
              <a:gd name="connsiteY169" fmla="*/ 1941219 h 2083506"/>
              <a:gd name="connsiteX170" fmla="*/ 4077778 w 12191999"/>
              <a:gd name="connsiteY170" fmla="*/ 1940145 h 2083506"/>
              <a:gd name="connsiteX171" fmla="*/ 4062936 w 12191999"/>
              <a:gd name="connsiteY171" fmla="*/ 1934506 h 2083506"/>
              <a:gd name="connsiteX172" fmla="*/ 4012506 w 12191999"/>
              <a:gd name="connsiteY172" fmla="*/ 1935475 h 2083506"/>
              <a:gd name="connsiteX173" fmla="*/ 3965880 w 12191999"/>
              <a:gd name="connsiteY173" fmla="*/ 1925968 h 2083506"/>
              <a:gd name="connsiteX174" fmla="*/ 3765338 w 12191999"/>
              <a:gd name="connsiteY174" fmla="*/ 1906649 h 2083506"/>
              <a:gd name="connsiteX175" fmla="*/ 3749493 w 12191999"/>
              <a:gd name="connsiteY175" fmla="*/ 1893071 h 2083506"/>
              <a:gd name="connsiteX176" fmla="*/ 3672704 w 12191999"/>
              <a:gd name="connsiteY176" fmla="*/ 1881383 h 2083506"/>
              <a:gd name="connsiteX177" fmla="*/ 3530082 w 12191999"/>
              <a:gd name="connsiteY177" fmla="*/ 1883187 h 2083506"/>
              <a:gd name="connsiteX178" fmla="*/ 3387664 w 12191999"/>
              <a:gd name="connsiteY178" fmla="*/ 1862579 h 2083506"/>
              <a:gd name="connsiteX179" fmla="*/ 3371681 w 12191999"/>
              <a:gd name="connsiteY179" fmla="*/ 1865293 h 2083506"/>
              <a:gd name="connsiteX180" fmla="*/ 3355305 w 12191999"/>
              <a:gd name="connsiteY180" fmla="*/ 1865842 h 2083506"/>
              <a:gd name="connsiteX181" fmla="*/ 3353790 w 12191999"/>
              <a:gd name="connsiteY181" fmla="*/ 1865158 h 2083506"/>
              <a:gd name="connsiteX182" fmla="*/ 3336210 w 12191999"/>
              <a:gd name="connsiteY182" fmla="*/ 1863564 h 2083506"/>
              <a:gd name="connsiteX183" fmla="*/ 3331381 w 12191999"/>
              <a:gd name="connsiteY183" fmla="*/ 1864716 h 2083506"/>
              <a:gd name="connsiteX184" fmla="*/ 3319012 w 12191999"/>
              <a:gd name="connsiteY184" fmla="*/ 1864093 h 2083506"/>
              <a:gd name="connsiteX185" fmla="*/ 3293818 w 12191999"/>
              <a:gd name="connsiteY185" fmla="*/ 1864135 h 2083506"/>
              <a:gd name="connsiteX186" fmla="*/ 3289881 w 12191999"/>
              <a:gd name="connsiteY186" fmla="*/ 1862954 h 2083506"/>
              <a:gd name="connsiteX187" fmla="*/ 3253090 w 12191999"/>
              <a:gd name="connsiteY187" fmla="*/ 1861164 h 2083506"/>
              <a:gd name="connsiteX188" fmla="*/ 3252949 w 12191999"/>
              <a:gd name="connsiteY188" fmla="*/ 1860574 h 2083506"/>
              <a:gd name="connsiteX189" fmla="*/ 3244187 w 12191999"/>
              <a:gd name="connsiteY189" fmla="*/ 1857604 h 2083506"/>
              <a:gd name="connsiteX190" fmla="*/ 3246570 w 12191999"/>
              <a:gd name="connsiteY190" fmla="*/ 1852946 h 2083506"/>
              <a:gd name="connsiteX191" fmla="*/ 3237810 w 12191999"/>
              <a:gd name="connsiteY191" fmla="*/ 1853064 h 2083506"/>
              <a:gd name="connsiteX192" fmla="*/ 3230822 w 12191999"/>
              <a:gd name="connsiteY192" fmla="*/ 1855474 h 2083506"/>
              <a:gd name="connsiteX193" fmla="*/ 3136549 w 12191999"/>
              <a:gd name="connsiteY193" fmla="*/ 1874037 h 2083506"/>
              <a:gd name="connsiteX194" fmla="*/ 2845754 w 12191999"/>
              <a:gd name="connsiteY194" fmla="*/ 1910932 h 2083506"/>
              <a:gd name="connsiteX195" fmla="*/ 2786878 w 12191999"/>
              <a:gd name="connsiteY195" fmla="*/ 1917162 h 2083506"/>
              <a:gd name="connsiteX196" fmla="*/ 2725298 w 12191999"/>
              <a:gd name="connsiteY196" fmla="*/ 1912340 h 2083506"/>
              <a:gd name="connsiteX197" fmla="*/ 2697754 w 12191999"/>
              <a:gd name="connsiteY197" fmla="*/ 1914863 h 2083506"/>
              <a:gd name="connsiteX198" fmla="*/ 2568063 w 12191999"/>
              <a:gd name="connsiteY198" fmla="*/ 1936283 h 2083506"/>
              <a:gd name="connsiteX199" fmla="*/ 2489784 w 12191999"/>
              <a:gd name="connsiteY199" fmla="*/ 1943720 h 2083506"/>
              <a:gd name="connsiteX200" fmla="*/ 2458978 w 12191999"/>
              <a:gd name="connsiteY200" fmla="*/ 1938095 h 2083506"/>
              <a:gd name="connsiteX201" fmla="*/ 2318712 w 12191999"/>
              <a:gd name="connsiteY201" fmla="*/ 1934474 h 2083506"/>
              <a:gd name="connsiteX202" fmla="*/ 2268709 w 12191999"/>
              <a:gd name="connsiteY202" fmla="*/ 1940521 h 2083506"/>
              <a:gd name="connsiteX203" fmla="*/ 2264080 w 12191999"/>
              <a:gd name="connsiteY203" fmla="*/ 1941232 h 2083506"/>
              <a:gd name="connsiteX204" fmla="*/ 2254684 w 12191999"/>
              <a:gd name="connsiteY204" fmla="*/ 1943524 h 2083506"/>
              <a:gd name="connsiteX205" fmla="*/ 2252523 w 12191999"/>
              <a:gd name="connsiteY205" fmla="*/ 1943004 h 2083506"/>
              <a:gd name="connsiteX206" fmla="*/ 2173350 w 12191999"/>
              <a:gd name="connsiteY206" fmla="*/ 1929202 h 2083506"/>
              <a:gd name="connsiteX207" fmla="*/ 2155266 w 12191999"/>
              <a:gd name="connsiteY207" fmla="*/ 1920267 h 2083506"/>
              <a:gd name="connsiteX208" fmla="*/ 2091013 w 12191999"/>
              <a:gd name="connsiteY208" fmla="*/ 1914631 h 2083506"/>
              <a:gd name="connsiteX209" fmla="*/ 2030712 w 12191999"/>
              <a:gd name="connsiteY209" fmla="*/ 1897690 h 2083506"/>
              <a:gd name="connsiteX210" fmla="*/ 1908838 w 12191999"/>
              <a:gd name="connsiteY210" fmla="*/ 1892222 h 2083506"/>
              <a:gd name="connsiteX211" fmla="*/ 1877796 w 12191999"/>
              <a:gd name="connsiteY211" fmla="*/ 1883887 h 2083506"/>
              <a:gd name="connsiteX212" fmla="*/ 1875824 w 12191999"/>
              <a:gd name="connsiteY212" fmla="*/ 1879265 h 2083506"/>
              <a:gd name="connsiteX213" fmla="*/ 1823048 w 12191999"/>
              <a:gd name="connsiteY213" fmla="*/ 1881064 h 2083506"/>
              <a:gd name="connsiteX214" fmla="*/ 1765736 w 12191999"/>
              <a:gd name="connsiteY214" fmla="*/ 1856578 h 2083506"/>
              <a:gd name="connsiteX215" fmla="*/ 1725669 w 12191999"/>
              <a:gd name="connsiteY215" fmla="*/ 1833744 h 2083506"/>
              <a:gd name="connsiteX216" fmla="*/ 1725216 w 12191999"/>
              <a:gd name="connsiteY216" fmla="*/ 1829447 h 2083506"/>
              <a:gd name="connsiteX217" fmla="*/ 1721485 w 12191999"/>
              <a:gd name="connsiteY217" fmla="*/ 1828960 h 2083506"/>
              <a:gd name="connsiteX218" fmla="*/ 1717786 w 12191999"/>
              <a:gd name="connsiteY218" fmla="*/ 1832224 h 2083506"/>
              <a:gd name="connsiteX219" fmla="*/ 1689907 w 12191999"/>
              <a:gd name="connsiteY219" fmla="*/ 1825425 h 2083506"/>
              <a:gd name="connsiteX220" fmla="*/ 1688093 w 12191999"/>
              <a:gd name="connsiteY220" fmla="*/ 1817391 h 2083506"/>
              <a:gd name="connsiteX221" fmla="*/ 1496789 w 12191999"/>
              <a:gd name="connsiteY221" fmla="*/ 1805297 h 2083506"/>
              <a:gd name="connsiteX222" fmla="*/ 1392839 w 12191999"/>
              <a:gd name="connsiteY222" fmla="*/ 1758649 h 2083506"/>
              <a:gd name="connsiteX223" fmla="*/ 1360872 w 12191999"/>
              <a:gd name="connsiteY223" fmla="*/ 1752441 h 2083506"/>
              <a:gd name="connsiteX224" fmla="*/ 1313885 w 12191999"/>
              <a:gd name="connsiteY224" fmla="*/ 1731785 h 2083506"/>
              <a:gd name="connsiteX225" fmla="*/ 1247665 w 12191999"/>
              <a:gd name="connsiteY225" fmla="*/ 1727765 h 2083506"/>
              <a:gd name="connsiteX226" fmla="*/ 1196850 w 12191999"/>
              <a:gd name="connsiteY226" fmla="*/ 1729622 h 2083506"/>
              <a:gd name="connsiteX227" fmla="*/ 1168728 w 12191999"/>
              <a:gd name="connsiteY227" fmla="*/ 1728550 h 2083506"/>
              <a:gd name="connsiteX228" fmla="*/ 1096918 w 12191999"/>
              <a:gd name="connsiteY228" fmla="*/ 1721485 h 2083506"/>
              <a:gd name="connsiteX229" fmla="*/ 1094082 w 12191999"/>
              <a:gd name="connsiteY229" fmla="*/ 1720113 h 2083506"/>
              <a:gd name="connsiteX230" fmla="*/ 1040782 w 12191999"/>
              <a:gd name="connsiteY230" fmla="*/ 1721762 h 2083506"/>
              <a:gd name="connsiteX231" fmla="*/ 955980 w 12191999"/>
              <a:gd name="connsiteY231" fmla="*/ 1719289 h 2083506"/>
              <a:gd name="connsiteX232" fmla="*/ 926108 w 12191999"/>
              <a:gd name="connsiteY232" fmla="*/ 1715917 h 2083506"/>
              <a:gd name="connsiteX233" fmla="*/ 876049 w 12191999"/>
              <a:gd name="connsiteY233" fmla="*/ 1710422 h 2083506"/>
              <a:gd name="connsiteX234" fmla="*/ 839194 w 12191999"/>
              <a:gd name="connsiteY234" fmla="*/ 1700176 h 2083506"/>
              <a:gd name="connsiteX235" fmla="*/ 797112 w 12191999"/>
              <a:gd name="connsiteY235" fmla="*/ 1698014 h 2083506"/>
              <a:gd name="connsiteX236" fmla="*/ 786610 w 12191999"/>
              <a:gd name="connsiteY236" fmla="*/ 1705455 h 2083506"/>
              <a:gd name="connsiteX237" fmla="*/ 741833 w 12191999"/>
              <a:gd name="connsiteY237" fmla="*/ 1700566 h 2083506"/>
              <a:gd name="connsiteX238" fmla="*/ 673985 w 12191999"/>
              <a:gd name="connsiteY238" fmla="*/ 1692278 h 2083506"/>
              <a:gd name="connsiteX239" fmla="*/ 634665 w 12191999"/>
              <a:gd name="connsiteY239" fmla="*/ 1689550 h 2083506"/>
              <a:gd name="connsiteX240" fmla="*/ 527471 w 12191999"/>
              <a:gd name="connsiteY240" fmla="*/ 1679869 h 2083506"/>
              <a:gd name="connsiteX241" fmla="*/ 420260 w 12191999"/>
              <a:gd name="connsiteY241" fmla="*/ 1668475 h 2083506"/>
              <a:gd name="connsiteX242" fmla="*/ 357630 w 12191999"/>
              <a:gd name="connsiteY242" fmla="*/ 1652142 h 2083506"/>
              <a:gd name="connsiteX243" fmla="*/ 269407 w 12191999"/>
              <a:gd name="connsiteY243" fmla="*/ 1643812 h 2083506"/>
              <a:gd name="connsiteX244" fmla="*/ 254769 w 12191999"/>
              <a:gd name="connsiteY244" fmla="*/ 1641013 h 2083506"/>
              <a:gd name="connsiteX245" fmla="*/ 150763 w 12191999"/>
              <a:gd name="connsiteY245" fmla="*/ 1628143 h 2083506"/>
              <a:gd name="connsiteX246" fmla="*/ 29133 w 12191999"/>
              <a:gd name="connsiteY246" fmla="*/ 1626172 h 2083506"/>
              <a:gd name="connsiteX247" fmla="*/ 0 w 12191999"/>
              <a:gd name="connsiteY247" fmla="*/ 1619589 h 2083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Lst>
            <a:rect l="l" t="t" r="r" b="b"/>
            <a:pathLst>
              <a:path w="12191999" h="2083506">
                <a:moveTo>
                  <a:pt x="0" y="0"/>
                </a:moveTo>
                <a:lnTo>
                  <a:pt x="9429748" y="0"/>
                </a:lnTo>
                <a:lnTo>
                  <a:pt x="9429748" y="1"/>
                </a:lnTo>
                <a:lnTo>
                  <a:pt x="12191999" y="1"/>
                </a:lnTo>
                <a:lnTo>
                  <a:pt x="12191999" y="1164372"/>
                </a:lnTo>
                <a:lnTo>
                  <a:pt x="12147852" y="1163783"/>
                </a:lnTo>
                <a:cubicBezTo>
                  <a:pt x="12063101" y="1189107"/>
                  <a:pt x="12045020" y="1156925"/>
                  <a:pt x="11993604" y="1153496"/>
                </a:cubicBezTo>
                <a:cubicBezTo>
                  <a:pt x="11954216" y="1165241"/>
                  <a:pt x="11911195" y="1167350"/>
                  <a:pt x="11865319" y="1176624"/>
                </a:cubicBezTo>
                <a:cubicBezTo>
                  <a:pt x="11822513" y="1184682"/>
                  <a:pt x="11766915" y="1201558"/>
                  <a:pt x="11718353" y="1209136"/>
                </a:cubicBezTo>
                <a:cubicBezTo>
                  <a:pt x="11675379" y="1217463"/>
                  <a:pt x="11638007" y="1216639"/>
                  <a:pt x="11609067" y="1218512"/>
                </a:cubicBezTo>
                <a:cubicBezTo>
                  <a:pt x="11597582" y="1221322"/>
                  <a:pt x="11554280" y="1243577"/>
                  <a:pt x="11545958" y="1240430"/>
                </a:cubicBezTo>
                <a:lnTo>
                  <a:pt x="11445770" y="1225780"/>
                </a:lnTo>
                <a:cubicBezTo>
                  <a:pt x="11425543" y="1230782"/>
                  <a:pt x="11413740" y="1222096"/>
                  <a:pt x="11398842" y="1227250"/>
                </a:cubicBezTo>
                <a:cubicBezTo>
                  <a:pt x="11367060" y="1233093"/>
                  <a:pt x="11269285" y="1263712"/>
                  <a:pt x="11240093" y="1266797"/>
                </a:cubicBezTo>
                <a:cubicBezTo>
                  <a:pt x="11197297" y="1273685"/>
                  <a:pt x="11181311" y="1272682"/>
                  <a:pt x="11141364" y="1288059"/>
                </a:cubicBezTo>
                <a:cubicBezTo>
                  <a:pt x="11099891" y="1305386"/>
                  <a:pt x="11051533" y="1319157"/>
                  <a:pt x="11015396" y="1353104"/>
                </a:cubicBezTo>
                <a:cubicBezTo>
                  <a:pt x="11009424" y="1362217"/>
                  <a:pt x="10992328" y="1361966"/>
                  <a:pt x="10973905" y="1365109"/>
                </a:cubicBezTo>
                <a:cubicBezTo>
                  <a:pt x="10955482" y="1368254"/>
                  <a:pt x="10907369" y="1372817"/>
                  <a:pt x="10904858" y="1371966"/>
                </a:cubicBezTo>
                <a:cubicBezTo>
                  <a:pt x="10880521" y="1379494"/>
                  <a:pt x="10873670" y="1399734"/>
                  <a:pt x="10827883" y="1410270"/>
                </a:cubicBezTo>
                <a:cubicBezTo>
                  <a:pt x="10790248" y="1415655"/>
                  <a:pt x="10724899" y="1420726"/>
                  <a:pt x="10690996" y="1426394"/>
                </a:cubicBezTo>
                <a:cubicBezTo>
                  <a:pt x="10676463" y="1423331"/>
                  <a:pt x="10634514" y="1436908"/>
                  <a:pt x="10624461" y="1444283"/>
                </a:cubicBezTo>
                <a:cubicBezTo>
                  <a:pt x="10601952" y="1468442"/>
                  <a:pt x="10536224" y="1460228"/>
                  <a:pt x="10517208" y="1478947"/>
                </a:cubicBezTo>
                <a:cubicBezTo>
                  <a:pt x="10509508" y="1482271"/>
                  <a:pt x="10505833" y="1468818"/>
                  <a:pt x="10497937" y="1469831"/>
                </a:cubicBezTo>
                <a:lnTo>
                  <a:pt x="10471201" y="1486037"/>
                </a:lnTo>
                <a:lnTo>
                  <a:pt x="10448263" y="1478223"/>
                </a:lnTo>
                <a:lnTo>
                  <a:pt x="10388089" y="1507175"/>
                </a:lnTo>
                <a:cubicBezTo>
                  <a:pt x="10350285" y="1513081"/>
                  <a:pt x="10383281" y="1526586"/>
                  <a:pt x="10333720" y="1515848"/>
                </a:cubicBezTo>
                <a:cubicBezTo>
                  <a:pt x="10286428" y="1526223"/>
                  <a:pt x="10174884" y="1550019"/>
                  <a:pt x="10104338" y="1569424"/>
                </a:cubicBezTo>
                <a:cubicBezTo>
                  <a:pt x="10066963" y="1581564"/>
                  <a:pt x="9967395" y="1605712"/>
                  <a:pt x="9910445" y="1632275"/>
                </a:cubicBezTo>
                <a:cubicBezTo>
                  <a:pt x="9856131" y="1644130"/>
                  <a:pt x="9831118" y="1689967"/>
                  <a:pt x="9770872" y="1688088"/>
                </a:cubicBezTo>
                <a:cubicBezTo>
                  <a:pt x="9769882" y="1691843"/>
                  <a:pt x="9737016" y="1697044"/>
                  <a:pt x="9733849" y="1700034"/>
                </a:cubicBezTo>
                <a:lnTo>
                  <a:pt x="9703714" y="1730093"/>
                </a:lnTo>
                <a:lnTo>
                  <a:pt x="9698351" y="1730377"/>
                </a:lnTo>
                <a:lnTo>
                  <a:pt x="9632895" y="1736363"/>
                </a:lnTo>
                <a:lnTo>
                  <a:pt x="9569107" y="1741010"/>
                </a:lnTo>
                <a:cubicBezTo>
                  <a:pt x="9558961" y="1745882"/>
                  <a:pt x="9548028" y="1750646"/>
                  <a:pt x="9536451" y="1755120"/>
                </a:cubicBezTo>
                <a:lnTo>
                  <a:pt x="9529385" y="1757515"/>
                </a:lnTo>
                <a:lnTo>
                  <a:pt x="9498527" y="1753117"/>
                </a:lnTo>
                <a:lnTo>
                  <a:pt x="9436642" y="1755478"/>
                </a:lnTo>
                <a:lnTo>
                  <a:pt x="9429748" y="1756317"/>
                </a:lnTo>
                <a:lnTo>
                  <a:pt x="9429748" y="1768745"/>
                </a:lnTo>
                <a:lnTo>
                  <a:pt x="9425802" y="1769273"/>
                </a:lnTo>
                <a:cubicBezTo>
                  <a:pt x="9390751" y="1773262"/>
                  <a:pt x="9371406" y="1773457"/>
                  <a:pt x="9349763" y="1776107"/>
                </a:cubicBezTo>
                <a:cubicBezTo>
                  <a:pt x="9314721" y="1782260"/>
                  <a:pt x="9277650" y="1796217"/>
                  <a:pt x="9256503" y="1800699"/>
                </a:cubicBezTo>
                <a:lnTo>
                  <a:pt x="9222873" y="1803003"/>
                </a:lnTo>
                <a:lnTo>
                  <a:pt x="9224095" y="1807355"/>
                </a:lnTo>
                <a:lnTo>
                  <a:pt x="9211603" y="1807675"/>
                </a:lnTo>
                <a:lnTo>
                  <a:pt x="9183719" y="1807781"/>
                </a:lnTo>
                <a:cubicBezTo>
                  <a:pt x="9166319" y="1808439"/>
                  <a:pt x="9117935" y="1807396"/>
                  <a:pt x="9100221" y="1808989"/>
                </a:cubicBezTo>
                <a:cubicBezTo>
                  <a:pt x="9095111" y="1813630"/>
                  <a:pt x="9087224" y="1816160"/>
                  <a:pt x="9077439" y="1817333"/>
                </a:cubicBezTo>
                <a:lnTo>
                  <a:pt x="9055889" y="1817464"/>
                </a:lnTo>
                <a:lnTo>
                  <a:pt x="8930912" y="1828648"/>
                </a:lnTo>
                <a:lnTo>
                  <a:pt x="8913729" y="1829483"/>
                </a:lnTo>
                <a:lnTo>
                  <a:pt x="8904423" y="1833234"/>
                </a:lnTo>
                <a:cubicBezTo>
                  <a:pt x="8897319" y="1833982"/>
                  <a:pt x="8876911" y="1833498"/>
                  <a:pt x="8871099" y="1833979"/>
                </a:cubicBezTo>
                <a:lnTo>
                  <a:pt x="8869557" y="1836113"/>
                </a:lnTo>
                <a:cubicBezTo>
                  <a:pt x="8851043" y="1839524"/>
                  <a:pt x="8781405" y="1850882"/>
                  <a:pt x="8760021" y="1854442"/>
                </a:cubicBezTo>
                <a:cubicBezTo>
                  <a:pt x="8755749" y="1851161"/>
                  <a:pt x="8746183" y="1856343"/>
                  <a:pt x="8741254" y="1857469"/>
                </a:cubicBezTo>
                <a:cubicBezTo>
                  <a:pt x="8740491" y="1855259"/>
                  <a:pt x="8728559" y="1854585"/>
                  <a:pt x="8725039" y="1856552"/>
                </a:cubicBezTo>
                <a:cubicBezTo>
                  <a:pt x="8641157" y="1867333"/>
                  <a:pt x="8683145" y="1845054"/>
                  <a:pt x="8635265" y="1859168"/>
                </a:cubicBezTo>
                <a:cubicBezTo>
                  <a:pt x="8626795" y="1860103"/>
                  <a:pt x="8619931" y="1859212"/>
                  <a:pt x="8613911" y="1857561"/>
                </a:cubicBezTo>
                <a:lnTo>
                  <a:pt x="8604931" y="1854170"/>
                </a:lnTo>
                <a:lnTo>
                  <a:pt x="8570171" y="1860579"/>
                </a:lnTo>
                <a:cubicBezTo>
                  <a:pt x="8553049" y="1862813"/>
                  <a:pt x="8535028" y="1864294"/>
                  <a:pt x="8516537" y="1864971"/>
                </a:cubicBezTo>
                <a:cubicBezTo>
                  <a:pt x="8512388" y="1860455"/>
                  <a:pt x="8497874" y="1866870"/>
                  <a:pt x="8491046" y="1868141"/>
                </a:cubicBezTo>
                <a:cubicBezTo>
                  <a:pt x="8490975" y="1865191"/>
                  <a:pt x="8475847" y="1863778"/>
                  <a:pt x="8470478" y="1866216"/>
                </a:cubicBezTo>
                <a:cubicBezTo>
                  <a:pt x="8357654" y="1876758"/>
                  <a:pt x="8421139" y="1849210"/>
                  <a:pt x="8353433" y="1865729"/>
                </a:cubicBezTo>
                <a:lnTo>
                  <a:pt x="8347675" y="1865075"/>
                </a:lnTo>
                <a:lnTo>
                  <a:pt x="8343939" y="1865677"/>
                </a:lnTo>
                <a:cubicBezTo>
                  <a:pt x="8309852" y="1870841"/>
                  <a:pt x="8272587" y="1875809"/>
                  <a:pt x="8221566" y="1881148"/>
                </a:cubicBezTo>
                <a:cubicBezTo>
                  <a:pt x="8158043" y="1892960"/>
                  <a:pt x="8095547" y="1914042"/>
                  <a:pt x="8066095" y="1919902"/>
                </a:cubicBezTo>
                <a:cubicBezTo>
                  <a:pt x="8058949" y="1919234"/>
                  <a:pt x="8051921" y="1917862"/>
                  <a:pt x="8044849" y="1916308"/>
                </a:cubicBezTo>
                <a:lnTo>
                  <a:pt x="8041142" y="1915506"/>
                </a:lnTo>
                <a:lnTo>
                  <a:pt x="8022159" y="1911521"/>
                </a:lnTo>
                <a:lnTo>
                  <a:pt x="7944932" y="1917265"/>
                </a:lnTo>
                <a:lnTo>
                  <a:pt x="7879011" y="1928570"/>
                </a:lnTo>
                <a:lnTo>
                  <a:pt x="7865529" y="1934399"/>
                </a:lnTo>
                <a:lnTo>
                  <a:pt x="7774801" y="1947969"/>
                </a:lnTo>
                <a:lnTo>
                  <a:pt x="7748398" y="1955982"/>
                </a:lnTo>
                <a:lnTo>
                  <a:pt x="7740684" y="1955717"/>
                </a:lnTo>
                <a:cubicBezTo>
                  <a:pt x="7728362" y="1958584"/>
                  <a:pt x="7714099" y="1968442"/>
                  <a:pt x="7712976" y="1960442"/>
                </a:cubicBezTo>
                <a:lnTo>
                  <a:pt x="7699956" y="1966104"/>
                </a:lnTo>
                <a:lnTo>
                  <a:pt x="7684158" y="1962927"/>
                </a:lnTo>
                <a:cubicBezTo>
                  <a:pt x="7674684" y="1962643"/>
                  <a:pt x="7652105" y="1963177"/>
                  <a:pt x="7643109" y="1964400"/>
                </a:cubicBezTo>
                <a:lnTo>
                  <a:pt x="7630180" y="1970266"/>
                </a:lnTo>
                <a:lnTo>
                  <a:pt x="7609131" y="1971774"/>
                </a:lnTo>
                <a:cubicBezTo>
                  <a:pt x="7596694" y="1971644"/>
                  <a:pt x="7570258" y="1969757"/>
                  <a:pt x="7555555" y="1969491"/>
                </a:cubicBezTo>
                <a:cubicBezTo>
                  <a:pt x="7541460" y="1966540"/>
                  <a:pt x="7530571" y="1964848"/>
                  <a:pt x="7520919" y="1970177"/>
                </a:cubicBezTo>
                <a:cubicBezTo>
                  <a:pt x="7500295" y="1966884"/>
                  <a:pt x="7480780" y="1949401"/>
                  <a:pt x="7456258" y="1960468"/>
                </a:cubicBezTo>
                <a:cubicBezTo>
                  <a:pt x="7434946" y="1957506"/>
                  <a:pt x="7435772" y="1952500"/>
                  <a:pt x="7393047" y="1952408"/>
                </a:cubicBezTo>
                <a:cubicBezTo>
                  <a:pt x="7356520" y="1952860"/>
                  <a:pt x="7236307" y="1958626"/>
                  <a:pt x="7199912" y="1959913"/>
                </a:cubicBezTo>
                <a:cubicBezTo>
                  <a:pt x="7176501" y="1959942"/>
                  <a:pt x="7160098" y="1958343"/>
                  <a:pt x="7146774" y="1956641"/>
                </a:cubicBezTo>
                <a:lnTo>
                  <a:pt x="7122244" y="1953891"/>
                </a:lnTo>
                <a:lnTo>
                  <a:pt x="7032241" y="1962723"/>
                </a:lnTo>
                <a:cubicBezTo>
                  <a:pt x="6997214" y="1965198"/>
                  <a:pt x="6963725" y="1968396"/>
                  <a:pt x="6941492" y="1976868"/>
                </a:cubicBezTo>
                <a:cubicBezTo>
                  <a:pt x="6947015" y="1970398"/>
                  <a:pt x="6923088" y="1965379"/>
                  <a:pt x="6906514" y="1968589"/>
                </a:cubicBezTo>
                <a:cubicBezTo>
                  <a:pt x="6925890" y="1943204"/>
                  <a:pt x="6840983" y="1991464"/>
                  <a:pt x="6826395" y="1974141"/>
                </a:cubicBezTo>
                <a:cubicBezTo>
                  <a:pt x="6825676" y="1990223"/>
                  <a:pt x="6751393" y="2017492"/>
                  <a:pt x="6716431" y="2004297"/>
                </a:cubicBezTo>
                <a:cubicBezTo>
                  <a:pt x="6663167" y="2007518"/>
                  <a:pt x="6625450" y="2020811"/>
                  <a:pt x="6569607" y="2015496"/>
                </a:cubicBezTo>
                <a:cubicBezTo>
                  <a:pt x="6567874" y="2017648"/>
                  <a:pt x="6565034" y="2019449"/>
                  <a:pt x="6561430" y="2020996"/>
                </a:cubicBezTo>
                <a:lnTo>
                  <a:pt x="6549371" y="2024747"/>
                </a:lnTo>
                <a:lnTo>
                  <a:pt x="6547040" y="2024474"/>
                </a:lnTo>
                <a:cubicBezTo>
                  <a:pt x="6537882" y="2024425"/>
                  <a:pt x="6533193" y="2025332"/>
                  <a:pt x="6530482" y="2026659"/>
                </a:cubicBezTo>
                <a:lnTo>
                  <a:pt x="6528565" y="2028600"/>
                </a:lnTo>
                <a:lnTo>
                  <a:pt x="6517741" y="2030558"/>
                </a:lnTo>
                <a:lnTo>
                  <a:pt x="6497855" y="2035650"/>
                </a:lnTo>
                <a:lnTo>
                  <a:pt x="6492785" y="2035444"/>
                </a:lnTo>
                <a:lnTo>
                  <a:pt x="6460692" y="2041321"/>
                </a:lnTo>
                <a:lnTo>
                  <a:pt x="6459609" y="2040851"/>
                </a:lnTo>
                <a:cubicBezTo>
                  <a:pt x="6456451" y="2039933"/>
                  <a:pt x="6452734" y="2039508"/>
                  <a:pt x="6447765" y="2040102"/>
                </a:cubicBezTo>
                <a:cubicBezTo>
                  <a:pt x="6446007" y="2031126"/>
                  <a:pt x="6441093" y="2037380"/>
                  <a:pt x="6426590" y="2039928"/>
                </a:cubicBezTo>
                <a:cubicBezTo>
                  <a:pt x="6423606" y="2033241"/>
                  <a:pt x="6413230" y="2032925"/>
                  <a:pt x="6401693" y="2033537"/>
                </a:cubicBezTo>
                <a:lnTo>
                  <a:pt x="6387141" y="2033161"/>
                </a:lnTo>
                <a:lnTo>
                  <a:pt x="6357846" y="2036782"/>
                </a:lnTo>
                <a:lnTo>
                  <a:pt x="6342914" y="2037585"/>
                </a:lnTo>
                <a:lnTo>
                  <a:pt x="6336300" y="2038781"/>
                </a:lnTo>
                <a:lnTo>
                  <a:pt x="6317178" y="2038968"/>
                </a:lnTo>
                <a:lnTo>
                  <a:pt x="6161427" y="2047338"/>
                </a:lnTo>
                <a:cubicBezTo>
                  <a:pt x="6147824" y="2057658"/>
                  <a:pt x="6118908" y="2077615"/>
                  <a:pt x="6097339" y="2082438"/>
                </a:cubicBezTo>
                <a:cubicBezTo>
                  <a:pt x="6090149" y="2084046"/>
                  <a:pt x="6083776" y="2083972"/>
                  <a:pt x="6079059" y="2081299"/>
                </a:cubicBezTo>
                <a:cubicBezTo>
                  <a:pt x="6063900" y="2082334"/>
                  <a:pt x="6011621" y="2084537"/>
                  <a:pt x="5998439" y="2070958"/>
                </a:cubicBezTo>
                <a:cubicBezTo>
                  <a:pt x="5976443" y="2071759"/>
                  <a:pt x="5925514" y="2069780"/>
                  <a:pt x="5904290" y="2070255"/>
                </a:cubicBezTo>
                <a:cubicBezTo>
                  <a:pt x="5871515" y="2066244"/>
                  <a:pt x="5843986" y="2088249"/>
                  <a:pt x="5814867" y="2079032"/>
                </a:cubicBezTo>
                <a:cubicBezTo>
                  <a:pt x="5792003" y="2070559"/>
                  <a:pt x="5750009" y="2076273"/>
                  <a:pt x="5725743" y="2070558"/>
                </a:cubicBezTo>
                <a:cubicBezTo>
                  <a:pt x="5716432" y="2058355"/>
                  <a:pt x="5667424" y="2047322"/>
                  <a:pt x="5650546" y="2052412"/>
                </a:cubicBezTo>
                <a:cubicBezTo>
                  <a:pt x="5614627" y="2046084"/>
                  <a:pt x="5608108" y="2028306"/>
                  <a:pt x="5581284" y="2023175"/>
                </a:cubicBezTo>
                <a:lnTo>
                  <a:pt x="5572593" y="2018391"/>
                </a:lnTo>
                <a:lnTo>
                  <a:pt x="5548580" y="2016951"/>
                </a:lnTo>
                <a:cubicBezTo>
                  <a:pt x="5523726" y="2017783"/>
                  <a:pt x="5498337" y="2019663"/>
                  <a:pt x="5471173" y="2018786"/>
                </a:cubicBezTo>
                <a:cubicBezTo>
                  <a:pt x="5447687" y="2003020"/>
                  <a:pt x="5353807" y="2022324"/>
                  <a:pt x="5340320" y="2037611"/>
                </a:cubicBezTo>
                <a:cubicBezTo>
                  <a:pt x="5340015" y="2024215"/>
                  <a:pt x="5271937" y="2042455"/>
                  <a:pt x="5254376" y="2042928"/>
                </a:cubicBezTo>
                <a:cubicBezTo>
                  <a:pt x="5248522" y="2043086"/>
                  <a:pt x="5248281" y="2041270"/>
                  <a:pt x="5258035" y="2035649"/>
                </a:cubicBezTo>
                <a:cubicBezTo>
                  <a:pt x="5239374" y="2037214"/>
                  <a:pt x="5220112" y="2030252"/>
                  <a:pt x="5230622" y="2024576"/>
                </a:cubicBezTo>
                <a:cubicBezTo>
                  <a:pt x="5173932" y="2036724"/>
                  <a:pt x="5090262" y="2024645"/>
                  <a:pt x="5026203" y="2030162"/>
                </a:cubicBezTo>
                <a:cubicBezTo>
                  <a:pt x="4991280" y="2016814"/>
                  <a:pt x="5010212" y="2029164"/>
                  <a:pt x="4973988" y="2026668"/>
                </a:cubicBezTo>
                <a:cubicBezTo>
                  <a:pt x="4983896" y="2038955"/>
                  <a:pt x="4930012" y="2019774"/>
                  <a:pt x="4928030" y="2033642"/>
                </a:cubicBezTo>
                <a:cubicBezTo>
                  <a:pt x="4921501" y="2032748"/>
                  <a:pt x="4915238" y="2031445"/>
                  <a:pt x="4908970" y="2030033"/>
                </a:cubicBezTo>
                <a:lnTo>
                  <a:pt x="4905679" y="2029300"/>
                </a:lnTo>
                <a:lnTo>
                  <a:pt x="4892525" y="2028768"/>
                </a:lnTo>
                <a:lnTo>
                  <a:pt x="4888818" y="2025619"/>
                </a:lnTo>
                <a:lnTo>
                  <a:pt x="4869018" y="2022668"/>
                </a:lnTo>
                <a:cubicBezTo>
                  <a:pt x="4861602" y="2022028"/>
                  <a:pt x="4853622" y="2021880"/>
                  <a:pt x="4844804" y="2022527"/>
                </a:cubicBezTo>
                <a:cubicBezTo>
                  <a:pt x="4823110" y="2028022"/>
                  <a:pt x="4789330" y="2021287"/>
                  <a:pt x="4758778" y="2021694"/>
                </a:cubicBezTo>
                <a:lnTo>
                  <a:pt x="4744748" y="2023396"/>
                </a:lnTo>
                <a:lnTo>
                  <a:pt x="4698956" y="2020558"/>
                </a:lnTo>
                <a:cubicBezTo>
                  <a:pt x="4685921" y="2020008"/>
                  <a:pt x="4672392" y="2019718"/>
                  <a:pt x="4658147" y="2019920"/>
                </a:cubicBezTo>
                <a:lnTo>
                  <a:pt x="4631706" y="2021274"/>
                </a:lnTo>
                <a:lnTo>
                  <a:pt x="4624776" y="2020152"/>
                </a:lnTo>
                <a:cubicBezTo>
                  <a:pt x="4612703" y="2020277"/>
                  <a:pt x="4596727" y="2024226"/>
                  <a:pt x="4598150" y="2019429"/>
                </a:cubicBezTo>
                <a:lnTo>
                  <a:pt x="4584588" y="2021092"/>
                </a:lnTo>
                <a:lnTo>
                  <a:pt x="4571203" y="2017263"/>
                </a:lnTo>
                <a:cubicBezTo>
                  <a:pt x="4569736" y="2016374"/>
                  <a:pt x="4568633" y="2015427"/>
                  <a:pt x="4567930" y="2014458"/>
                </a:cubicBezTo>
                <a:lnTo>
                  <a:pt x="4548984" y="2015717"/>
                </a:lnTo>
                <a:lnTo>
                  <a:pt x="4533451" y="2012976"/>
                </a:lnTo>
                <a:lnTo>
                  <a:pt x="4519910" y="2014768"/>
                </a:lnTo>
                <a:lnTo>
                  <a:pt x="4514290" y="2014364"/>
                </a:lnTo>
                <a:lnTo>
                  <a:pt x="4500320" y="2013007"/>
                </a:lnTo>
                <a:cubicBezTo>
                  <a:pt x="4493159" y="2012056"/>
                  <a:pt x="4485144" y="2010910"/>
                  <a:pt x="4476219" y="2009993"/>
                </a:cubicBezTo>
                <a:lnTo>
                  <a:pt x="4468701" y="2009574"/>
                </a:lnTo>
                <a:lnTo>
                  <a:pt x="4452333" y="2004964"/>
                </a:lnTo>
                <a:cubicBezTo>
                  <a:pt x="4440422" y="2001479"/>
                  <a:pt x="4431048" y="1999130"/>
                  <a:pt x="4420644" y="2001021"/>
                </a:cubicBezTo>
                <a:cubicBezTo>
                  <a:pt x="4402911" y="1996519"/>
                  <a:pt x="4390524" y="1983900"/>
                  <a:pt x="4364856" y="1987267"/>
                </a:cubicBezTo>
                <a:cubicBezTo>
                  <a:pt x="4372645" y="1981550"/>
                  <a:pt x="4336350" y="1986575"/>
                  <a:pt x="4332062" y="1980703"/>
                </a:cubicBezTo>
                <a:cubicBezTo>
                  <a:pt x="4330083" y="1975974"/>
                  <a:pt x="4318612" y="1976397"/>
                  <a:pt x="4309876" y="1974653"/>
                </a:cubicBezTo>
                <a:cubicBezTo>
                  <a:pt x="4303650" y="1969824"/>
                  <a:pt x="4259693" y="1965414"/>
                  <a:pt x="4244391" y="1966109"/>
                </a:cubicBezTo>
                <a:cubicBezTo>
                  <a:pt x="4201255" y="1970914"/>
                  <a:pt x="4166558" y="1951471"/>
                  <a:pt x="4132071" y="1954813"/>
                </a:cubicBezTo>
                <a:cubicBezTo>
                  <a:pt x="4123041" y="1954358"/>
                  <a:pt x="4115554" y="1953263"/>
                  <a:pt x="4109069" y="1951778"/>
                </a:cubicBezTo>
                <a:lnTo>
                  <a:pt x="4092908" y="1946662"/>
                </a:lnTo>
                <a:cubicBezTo>
                  <a:pt x="4092707" y="1945539"/>
                  <a:pt x="4092506" y="1944415"/>
                  <a:pt x="4092306" y="1943291"/>
                </a:cubicBezTo>
                <a:lnTo>
                  <a:pt x="4080234" y="1941219"/>
                </a:lnTo>
                <a:lnTo>
                  <a:pt x="4077778" y="1940145"/>
                </a:lnTo>
                <a:cubicBezTo>
                  <a:pt x="4073105" y="1938081"/>
                  <a:pt x="4068339" y="1936119"/>
                  <a:pt x="4062936" y="1934506"/>
                </a:cubicBezTo>
                <a:cubicBezTo>
                  <a:pt x="4048082" y="1947155"/>
                  <a:pt x="4014523" y="1922869"/>
                  <a:pt x="4012506" y="1935475"/>
                </a:cubicBezTo>
                <a:cubicBezTo>
                  <a:pt x="3980228" y="1928812"/>
                  <a:pt x="3986775" y="1942559"/>
                  <a:pt x="3965880" y="1925968"/>
                </a:cubicBezTo>
                <a:cubicBezTo>
                  <a:pt x="3899515" y="1923414"/>
                  <a:pt x="3830855" y="1902158"/>
                  <a:pt x="3765338" y="1906649"/>
                </a:cubicBezTo>
                <a:cubicBezTo>
                  <a:pt x="3780686" y="1902635"/>
                  <a:pt x="3768784" y="1893856"/>
                  <a:pt x="3749493" y="1893071"/>
                </a:cubicBezTo>
                <a:cubicBezTo>
                  <a:pt x="3807776" y="1876857"/>
                  <a:pt x="3656400" y="1898030"/>
                  <a:pt x="3672704" y="1881383"/>
                </a:cubicBezTo>
                <a:cubicBezTo>
                  <a:pt x="3645532" y="1893973"/>
                  <a:pt x="3537791" y="1900656"/>
                  <a:pt x="3530082" y="1883187"/>
                </a:cubicBezTo>
                <a:cubicBezTo>
                  <a:pt x="3479808" y="1875044"/>
                  <a:pt x="3426017" y="1877998"/>
                  <a:pt x="3387664" y="1862579"/>
                </a:cubicBezTo>
                <a:cubicBezTo>
                  <a:pt x="3382649" y="1863935"/>
                  <a:pt x="3377277" y="1864791"/>
                  <a:pt x="3371681" y="1865293"/>
                </a:cubicBezTo>
                <a:lnTo>
                  <a:pt x="3355305" y="1865842"/>
                </a:lnTo>
                <a:lnTo>
                  <a:pt x="3353790" y="1865158"/>
                </a:lnTo>
                <a:cubicBezTo>
                  <a:pt x="3346144" y="1863282"/>
                  <a:pt x="3340687" y="1863057"/>
                  <a:pt x="3336210" y="1863564"/>
                </a:cubicBezTo>
                <a:lnTo>
                  <a:pt x="3331381" y="1864716"/>
                </a:lnTo>
                <a:lnTo>
                  <a:pt x="3319012" y="1864093"/>
                </a:lnTo>
                <a:lnTo>
                  <a:pt x="3293818" y="1864135"/>
                </a:lnTo>
                <a:lnTo>
                  <a:pt x="3289881" y="1862954"/>
                </a:lnTo>
                <a:lnTo>
                  <a:pt x="3253090" y="1861164"/>
                </a:lnTo>
                <a:cubicBezTo>
                  <a:pt x="3253042" y="1860968"/>
                  <a:pt x="3252996" y="1860771"/>
                  <a:pt x="3252949" y="1860574"/>
                </a:cubicBezTo>
                <a:cubicBezTo>
                  <a:pt x="3251799" y="1859213"/>
                  <a:pt x="3249368" y="1858131"/>
                  <a:pt x="3244187" y="1857604"/>
                </a:cubicBezTo>
                <a:cubicBezTo>
                  <a:pt x="3250860" y="1853873"/>
                  <a:pt x="3250577" y="1852999"/>
                  <a:pt x="3246570" y="1852946"/>
                </a:cubicBezTo>
                <a:lnTo>
                  <a:pt x="3237810" y="1853064"/>
                </a:lnTo>
                <a:lnTo>
                  <a:pt x="3230822" y="1855474"/>
                </a:lnTo>
                <a:cubicBezTo>
                  <a:pt x="3206812" y="1862286"/>
                  <a:pt x="3176733" y="1868865"/>
                  <a:pt x="3136549" y="1874037"/>
                </a:cubicBezTo>
                <a:cubicBezTo>
                  <a:pt x="3081163" y="1880168"/>
                  <a:pt x="2902557" y="1900580"/>
                  <a:pt x="2845754" y="1910932"/>
                </a:cubicBezTo>
                <a:cubicBezTo>
                  <a:pt x="2860822" y="1944376"/>
                  <a:pt x="2813389" y="1905358"/>
                  <a:pt x="2786878" y="1917162"/>
                </a:cubicBezTo>
                <a:cubicBezTo>
                  <a:pt x="2766803" y="1917398"/>
                  <a:pt x="2741628" y="1915886"/>
                  <a:pt x="2725298" y="1912340"/>
                </a:cubicBezTo>
                <a:cubicBezTo>
                  <a:pt x="2716680" y="1911427"/>
                  <a:pt x="2707572" y="1911972"/>
                  <a:pt x="2697754" y="1914863"/>
                </a:cubicBezTo>
                <a:cubicBezTo>
                  <a:pt x="2667185" y="1939014"/>
                  <a:pt x="2622149" y="1926211"/>
                  <a:pt x="2568063" y="1936283"/>
                </a:cubicBezTo>
                <a:cubicBezTo>
                  <a:pt x="2552625" y="1932001"/>
                  <a:pt x="2502682" y="1953378"/>
                  <a:pt x="2489784" y="1943720"/>
                </a:cubicBezTo>
                <a:cubicBezTo>
                  <a:pt x="2478524" y="1943155"/>
                  <a:pt x="2467418" y="1949411"/>
                  <a:pt x="2458978" y="1938095"/>
                </a:cubicBezTo>
                <a:cubicBezTo>
                  <a:pt x="2417552" y="1934639"/>
                  <a:pt x="2366376" y="1931293"/>
                  <a:pt x="2318712" y="1934474"/>
                </a:cubicBezTo>
                <a:cubicBezTo>
                  <a:pt x="2296029" y="1936526"/>
                  <a:pt x="2282069" y="1938434"/>
                  <a:pt x="2268709" y="1940521"/>
                </a:cubicBezTo>
                <a:lnTo>
                  <a:pt x="2264080" y="1941232"/>
                </a:lnTo>
                <a:lnTo>
                  <a:pt x="2254684" y="1943524"/>
                </a:lnTo>
                <a:lnTo>
                  <a:pt x="2252523" y="1943004"/>
                </a:lnTo>
                <a:lnTo>
                  <a:pt x="2173350" y="1929202"/>
                </a:lnTo>
                <a:lnTo>
                  <a:pt x="2155266" y="1920267"/>
                </a:lnTo>
                <a:lnTo>
                  <a:pt x="2091013" y="1914631"/>
                </a:lnTo>
                <a:cubicBezTo>
                  <a:pt x="2033357" y="1920614"/>
                  <a:pt x="2070513" y="1905065"/>
                  <a:pt x="2030712" y="1897690"/>
                </a:cubicBezTo>
                <a:cubicBezTo>
                  <a:pt x="1994539" y="1893055"/>
                  <a:pt x="1958569" y="1883188"/>
                  <a:pt x="1908838" y="1892222"/>
                </a:cubicBezTo>
                <a:cubicBezTo>
                  <a:pt x="1897236" y="1896147"/>
                  <a:pt x="1883338" y="1892415"/>
                  <a:pt x="1877796" y="1883887"/>
                </a:cubicBezTo>
                <a:cubicBezTo>
                  <a:pt x="1876842" y="1882419"/>
                  <a:pt x="1876177" y="1880863"/>
                  <a:pt x="1875824" y="1879265"/>
                </a:cubicBezTo>
                <a:cubicBezTo>
                  <a:pt x="1843474" y="1887199"/>
                  <a:pt x="1841511" y="1873818"/>
                  <a:pt x="1823048" y="1881064"/>
                </a:cubicBezTo>
                <a:cubicBezTo>
                  <a:pt x="1792640" y="1872164"/>
                  <a:pt x="1782358" y="1850450"/>
                  <a:pt x="1765736" y="1856578"/>
                </a:cubicBezTo>
                <a:cubicBezTo>
                  <a:pt x="1753024" y="1849107"/>
                  <a:pt x="1745932" y="1828316"/>
                  <a:pt x="1725669" y="1833744"/>
                </a:cubicBezTo>
                <a:cubicBezTo>
                  <a:pt x="1727428" y="1831405"/>
                  <a:pt x="1726953" y="1830157"/>
                  <a:pt x="1725216" y="1829447"/>
                </a:cubicBezTo>
                <a:lnTo>
                  <a:pt x="1721485" y="1828960"/>
                </a:lnTo>
                <a:lnTo>
                  <a:pt x="1717786" y="1832224"/>
                </a:lnTo>
                <a:cubicBezTo>
                  <a:pt x="1703445" y="1843277"/>
                  <a:pt x="1706547" y="1827935"/>
                  <a:pt x="1689907" y="1825425"/>
                </a:cubicBezTo>
                <a:cubicBezTo>
                  <a:pt x="1682338" y="1823445"/>
                  <a:pt x="1685181" y="1820226"/>
                  <a:pt x="1688093" y="1817391"/>
                </a:cubicBezTo>
                <a:lnTo>
                  <a:pt x="1496789" y="1805297"/>
                </a:lnTo>
                <a:cubicBezTo>
                  <a:pt x="1463551" y="1793913"/>
                  <a:pt x="1426345" y="1786892"/>
                  <a:pt x="1392839" y="1758649"/>
                </a:cubicBezTo>
                <a:cubicBezTo>
                  <a:pt x="1386461" y="1750573"/>
                  <a:pt x="1374031" y="1756918"/>
                  <a:pt x="1360872" y="1752441"/>
                </a:cubicBezTo>
                <a:cubicBezTo>
                  <a:pt x="1347711" y="1747963"/>
                  <a:pt x="1332751" y="1735898"/>
                  <a:pt x="1313885" y="1731785"/>
                </a:cubicBezTo>
                <a:cubicBezTo>
                  <a:pt x="1281989" y="1726305"/>
                  <a:pt x="1256405" y="1739744"/>
                  <a:pt x="1247665" y="1727765"/>
                </a:cubicBezTo>
                <a:cubicBezTo>
                  <a:pt x="1231363" y="1728538"/>
                  <a:pt x="1209120" y="1742556"/>
                  <a:pt x="1196850" y="1729622"/>
                </a:cubicBezTo>
                <a:cubicBezTo>
                  <a:pt x="1195195" y="1740224"/>
                  <a:pt x="1178147" y="1721561"/>
                  <a:pt x="1168728" y="1728550"/>
                </a:cubicBezTo>
                <a:cubicBezTo>
                  <a:pt x="1152073" y="1727193"/>
                  <a:pt x="1122804" y="1725926"/>
                  <a:pt x="1096918" y="1721485"/>
                </a:cubicBezTo>
                <a:lnTo>
                  <a:pt x="1094082" y="1720113"/>
                </a:lnTo>
                <a:lnTo>
                  <a:pt x="1040782" y="1721762"/>
                </a:lnTo>
                <a:cubicBezTo>
                  <a:pt x="987172" y="1722352"/>
                  <a:pt x="1023272" y="1708707"/>
                  <a:pt x="955980" y="1719289"/>
                </a:cubicBezTo>
                <a:cubicBezTo>
                  <a:pt x="948995" y="1714208"/>
                  <a:pt x="940521" y="1713816"/>
                  <a:pt x="926108" y="1715917"/>
                </a:cubicBezTo>
                <a:cubicBezTo>
                  <a:pt x="900077" y="1715834"/>
                  <a:pt x="902688" y="1703436"/>
                  <a:pt x="876049" y="1710422"/>
                </a:cubicBezTo>
                <a:cubicBezTo>
                  <a:pt x="881084" y="1703830"/>
                  <a:pt x="826830" y="1706893"/>
                  <a:pt x="839194" y="1700176"/>
                </a:cubicBezTo>
                <a:cubicBezTo>
                  <a:pt x="822548" y="1693764"/>
                  <a:pt x="813674" y="1703628"/>
                  <a:pt x="797112" y="1698014"/>
                </a:cubicBezTo>
                <a:cubicBezTo>
                  <a:pt x="778195" y="1696418"/>
                  <a:pt x="807647" y="1705364"/>
                  <a:pt x="786610" y="1705455"/>
                </a:cubicBezTo>
                <a:cubicBezTo>
                  <a:pt x="761170" y="1704357"/>
                  <a:pt x="760599" y="1716610"/>
                  <a:pt x="741833" y="1700566"/>
                </a:cubicBezTo>
                <a:lnTo>
                  <a:pt x="673985" y="1692278"/>
                </a:lnTo>
                <a:cubicBezTo>
                  <a:pt x="658515" y="1695829"/>
                  <a:pt x="646395" y="1693620"/>
                  <a:pt x="634665" y="1689550"/>
                </a:cubicBezTo>
                <a:cubicBezTo>
                  <a:pt x="599149" y="1689690"/>
                  <a:pt x="567176" y="1683160"/>
                  <a:pt x="527471" y="1679869"/>
                </a:cubicBezTo>
                <a:cubicBezTo>
                  <a:pt x="484099" y="1683240"/>
                  <a:pt x="462693" y="1671949"/>
                  <a:pt x="420260" y="1668475"/>
                </a:cubicBezTo>
                <a:cubicBezTo>
                  <a:pt x="377482" y="1677390"/>
                  <a:pt x="393500" y="1652730"/>
                  <a:pt x="357630" y="1652142"/>
                </a:cubicBezTo>
                <a:cubicBezTo>
                  <a:pt x="298692" y="1659518"/>
                  <a:pt x="359631" y="1643849"/>
                  <a:pt x="269407" y="1643812"/>
                </a:cubicBezTo>
                <a:cubicBezTo>
                  <a:pt x="264204" y="1645215"/>
                  <a:pt x="253436" y="1643159"/>
                  <a:pt x="254769" y="1641013"/>
                </a:cubicBezTo>
                <a:cubicBezTo>
                  <a:pt x="234996" y="1641090"/>
                  <a:pt x="179093" y="1626583"/>
                  <a:pt x="150763" y="1628143"/>
                </a:cubicBezTo>
                <a:cubicBezTo>
                  <a:pt x="96232" y="1619954"/>
                  <a:pt x="68845" y="1629422"/>
                  <a:pt x="29133" y="1626172"/>
                </a:cubicBezTo>
                <a:lnTo>
                  <a:pt x="0" y="1619589"/>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2232D54-D9DD-A60E-0E3C-AE72C33D8606}"/>
              </a:ext>
            </a:extLst>
          </p:cNvPr>
          <p:cNvSpPr>
            <a:spLocks noGrp="1"/>
          </p:cNvSpPr>
          <p:nvPr>
            <p:ph type="title"/>
          </p:nvPr>
        </p:nvSpPr>
        <p:spPr>
          <a:xfrm>
            <a:off x="828675" y="494414"/>
            <a:ext cx="10534650" cy="817403"/>
          </a:xfrm>
        </p:spPr>
        <p:txBody>
          <a:bodyPr vert="horz" lIns="91440" tIns="45720" rIns="91440" bIns="45720" rtlCol="0" anchor="b">
            <a:normAutofit/>
          </a:bodyPr>
          <a:lstStyle/>
          <a:p>
            <a:pPr algn="ctr"/>
            <a:r>
              <a:rPr lang="en-US" sz="3600" kern="1200">
                <a:solidFill>
                  <a:schemeClr val="tx1"/>
                </a:solidFill>
                <a:latin typeface="+mj-lt"/>
                <a:ea typeface="+mj-ea"/>
                <a:cs typeface="+mj-cs"/>
              </a:rPr>
              <a:t>Establishing the Absence of Consent</a:t>
            </a:r>
          </a:p>
        </p:txBody>
      </p:sp>
      <p:pic>
        <p:nvPicPr>
          <p:cNvPr id="5" name="Content Placeholder 4">
            <a:extLst>
              <a:ext uri="{FF2B5EF4-FFF2-40B4-BE49-F238E27FC236}">
                <a16:creationId xmlns:a16="http://schemas.microsoft.com/office/drawing/2014/main" id="{55068FEA-78FB-2BC2-6C06-C3F46DB2DBB1}"/>
              </a:ext>
            </a:extLst>
          </p:cNvPr>
          <p:cNvPicPr>
            <a:picLocks noGrp="1" noChangeAspect="1"/>
          </p:cNvPicPr>
          <p:nvPr>
            <p:ph idx="1"/>
          </p:nvPr>
        </p:nvPicPr>
        <p:blipFill>
          <a:blip r:embed="rId3"/>
          <a:stretch>
            <a:fillRect/>
          </a:stretch>
        </p:blipFill>
        <p:spPr>
          <a:xfrm>
            <a:off x="828676" y="1706880"/>
            <a:ext cx="10311764" cy="4986528"/>
          </a:xfrm>
          <a:prstGeom prst="rect">
            <a:avLst/>
          </a:prstGeom>
        </p:spPr>
      </p:pic>
    </p:spTree>
    <p:extLst>
      <p:ext uri="{BB962C8B-B14F-4D97-AF65-F5344CB8AC3E}">
        <p14:creationId xmlns:p14="http://schemas.microsoft.com/office/powerpoint/2010/main" val="30493647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60B0EFB-53ED-4F35-B05D-F658EA021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descr="A person sitting on the floor&#10;&#10;Description automatically generated">
            <a:extLst>
              <a:ext uri="{FF2B5EF4-FFF2-40B4-BE49-F238E27FC236}">
                <a16:creationId xmlns:a16="http://schemas.microsoft.com/office/drawing/2014/main" id="{304940C0-CE72-E64A-D35C-DC3672F5CB1D}"/>
              </a:ext>
            </a:extLst>
          </p:cNvPr>
          <p:cNvPicPr>
            <a:picLocks noChangeAspect="1"/>
          </p:cNvPicPr>
          <p:nvPr/>
        </p:nvPicPr>
        <p:blipFill rotWithShape="1">
          <a:blip r:embed="rId3"/>
          <a:srcRect t="3467"/>
          <a:stretch/>
        </p:blipFill>
        <p:spPr>
          <a:xfrm>
            <a:off x="-7366" y="10"/>
            <a:ext cx="4855591"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12" name="!!Arc">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3531" y="407987"/>
            <a:ext cx="2987899"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30F8875-66DF-769F-0AF1-5B58BB177E92}"/>
              </a:ext>
            </a:extLst>
          </p:cNvPr>
          <p:cNvSpPr>
            <a:spLocks noGrp="1"/>
          </p:cNvSpPr>
          <p:nvPr>
            <p:ph type="title"/>
          </p:nvPr>
        </p:nvSpPr>
        <p:spPr>
          <a:xfrm>
            <a:off x="5827048" y="407987"/>
            <a:ext cx="5721484" cy="1325563"/>
          </a:xfrm>
        </p:spPr>
        <p:txBody>
          <a:bodyPr>
            <a:normAutofit/>
          </a:bodyPr>
          <a:lstStyle/>
          <a:p>
            <a:r>
              <a:rPr lang="en-GB" sz="3400"/>
              <a:t>Evidential Presumptions about Consent S75(a) SOA 2003</a:t>
            </a:r>
          </a:p>
        </p:txBody>
      </p:sp>
      <p:sp>
        <p:nvSpPr>
          <p:cNvPr id="3" name="Content Placeholder 2">
            <a:extLst>
              <a:ext uri="{FF2B5EF4-FFF2-40B4-BE49-F238E27FC236}">
                <a16:creationId xmlns:a16="http://schemas.microsoft.com/office/drawing/2014/main" id="{EFD38590-D09A-213E-EE2E-EA6764792FCA}"/>
              </a:ext>
            </a:extLst>
          </p:cNvPr>
          <p:cNvSpPr>
            <a:spLocks noGrp="1"/>
          </p:cNvSpPr>
          <p:nvPr>
            <p:ph idx="1"/>
          </p:nvPr>
        </p:nvSpPr>
        <p:spPr>
          <a:xfrm>
            <a:off x="5827048" y="1868487"/>
            <a:ext cx="5721484" cy="4351338"/>
          </a:xfrm>
        </p:spPr>
        <p:txBody>
          <a:bodyPr>
            <a:normAutofit/>
          </a:bodyPr>
          <a:lstStyle/>
          <a:p>
            <a:r>
              <a:rPr lang="en-GB" sz="2600"/>
              <a:t>If it is proved in court that:</a:t>
            </a:r>
          </a:p>
          <a:p>
            <a:r>
              <a:rPr lang="en-GB" sz="2600"/>
              <a:t>1. The defendant did the sexual assault</a:t>
            </a:r>
          </a:p>
          <a:p>
            <a:r>
              <a:rPr lang="en-GB" sz="2600"/>
              <a:t>2. Any of the specified circumstances existed</a:t>
            </a:r>
          </a:p>
          <a:p>
            <a:r>
              <a:rPr lang="en-GB" sz="2600"/>
              <a:t>3. The defendant knew any of the circumstances existed </a:t>
            </a:r>
          </a:p>
          <a:p>
            <a:endParaRPr lang="en-GB" sz="2600"/>
          </a:p>
          <a:p>
            <a:r>
              <a:rPr lang="en-GB" sz="2600"/>
              <a:t>Then the court will make the presumption that the victim did not consent </a:t>
            </a:r>
          </a:p>
        </p:txBody>
      </p:sp>
    </p:spTree>
    <p:extLst>
      <p:ext uri="{BB962C8B-B14F-4D97-AF65-F5344CB8AC3E}">
        <p14:creationId xmlns:p14="http://schemas.microsoft.com/office/powerpoint/2010/main" val="3543506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539E92-6EFA-3F38-0640-D5346BD7EF7E}"/>
              </a:ext>
            </a:extLst>
          </p:cNvPr>
          <p:cNvSpPr>
            <a:spLocks noGrp="1"/>
          </p:cNvSpPr>
          <p:nvPr>
            <p:ph type="title"/>
          </p:nvPr>
        </p:nvSpPr>
        <p:spPr/>
        <p:txBody>
          <a:bodyPr/>
          <a:lstStyle/>
          <a:p>
            <a:r>
              <a:rPr lang="en-GB" dirty="0"/>
              <a:t>Evidential Presumptions about Consent (circumstances) S75 (b) SOA 2003</a:t>
            </a:r>
          </a:p>
        </p:txBody>
      </p:sp>
      <p:pic>
        <p:nvPicPr>
          <p:cNvPr id="5" name="Content Placeholder 4">
            <a:extLst>
              <a:ext uri="{FF2B5EF4-FFF2-40B4-BE49-F238E27FC236}">
                <a16:creationId xmlns:a16="http://schemas.microsoft.com/office/drawing/2014/main" id="{9A677AD9-6C03-76E2-D6D0-C9DA316E0F9F}"/>
              </a:ext>
            </a:extLst>
          </p:cNvPr>
          <p:cNvPicPr>
            <a:picLocks noGrp="1" noChangeAspect="1"/>
          </p:cNvPicPr>
          <p:nvPr>
            <p:ph idx="1"/>
          </p:nvPr>
        </p:nvPicPr>
        <p:blipFill>
          <a:blip r:embed="rId3"/>
          <a:stretch>
            <a:fillRect/>
          </a:stretch>
        </p:blipFill>
        <p:spPr>
          <a:xfrm>
            <a:off x="1819212" y="2016094"/>
            <a:ext cx="8553576" cy="4476781"/>
          </a:xfrm>
        </p:spPr>
      </p:pic>
    </p:spTree>
    <p:extLst>
      <p:ext uri="{BB962C8B-B14F-4D97-AF65-F5344CB8AC3E}">
        <p14:creationId xmlns:p14="http://schemas.microsoft.com/office/powerpoint/2010/main" val="229407295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Title 1">
            <a:extLst>
              <a:ext uri="{FF2B5EF4-FFF2-40B4-BE49-F238E27FC236}">
                <a16:creationId xmlns:a16="http://schemas.microsoft.com/office/drawing/2014/main" id="{55F7AF8F-31E3-C5A3-E7D8-036F3D31BEA0}"/>
              </a:ext>
            </a:extLst>
          </p:cNvPr>
          <p:cNvGraphicFramePr>
            <a:graphicFrameLocks noGrp="1"/>
          </p:cNvGraphicFramePr>
          <p:nvPr>
            <p:ph idx="1"/>
          </p:nvPr>
        </p:nvGraphicFramePr>
        <p:xfrm>
          <a:off x="838200" y="451104"/>
          <a:ext cx="10515600" cy="572585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1071850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7607115C-B518-BB89-4EC7-0F6D90D87C5E}"/>
              </a:ext>
            </a:extLst>
          </p:cNvPr>
          <p:cNvGraphicFramePr>
            <a:graphicFrameLocks noGrp="1"/>
          </p:cNvGraphicFramePr>
          <p:nvPr>
            <p:ph idx="1"/>
          </p:nvPr>
        </p:nvGraphicFramePr>
        <p:xfrm>
          <a:off x="838200" y="438912"/>
          <a:ext cx="10515600" cy="573805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8095855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3C5537-4BB8-100F-EDE6-B24C909F4BE0}"/>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a:solidFill>
                  <a:schemeClr val="bg1"/>
                </a:solidFill>
                <a:latin typeface="+mj-lt"/>
                <a:ea typeface="+mj-ea"/>
                <a:cs typeface="+mj-cs"/>
              </a:rPr>
              <a:t>Conclusive Presumptions about Consent S76 SOA 2003 </a:t>
            </a:r>
          </a:p>
        </p:txBody>
      </p:sp>
      <p:pic>
        <p:nvPicPr>
          <p:cNvPr id="5" name="Content Placeholder 4" descr="A diagram of a diagram&#10;&#10;Description automatically generated">
            <a:extLst>
              <a:ext uri="{FF2B5EF4-FFF2-40B4-BE49-F238E27FC236}">
                <a16:creationId xmlns:a16="http://schemas.microsoft.com/office/drawing/2014/main" id="{7BFBC457-956D-CAAF-A42C-995F203604E0}"/>
              </a:ext>
            </a:extLst>
          </p:cNvPr>
          <p:cNvPicPr>
            <a:picLocks noGrp="1" noChangeAspect="1"/>
          </p:cNvPicPr>
          <p:nvPr>
            <p:ph idx="1"/>
          </p:nvPr>
        </p:nvPicPr>
        <p:blipFill>
          <a:blip r:embed="rId3"/>
          <a:stretch>
            <a:fillRect/>
          </a:stretch>
        </p:blipFill>
        <p:spPr>
          <a:xfrm>
            <a:off x="1213556" y="1675227"/>
            <a:ext cx="9764888" cy="4394199"/>
          </a:xfrm>
          <a:prstGeom prst="rect">
            <a:avLst/>
          </a:prstGeom>
        </p:spPr>
      </p:pic>
    </p:spTree>
    <p:extLst>
      <p:ext uri="{BB962C8B-B14F-4D97-AF65-F5344CB8AC3E}">
        <p14:creationId xmlns:p14="http://schemas.microsoft.com/office/powerpoint/2010/main" val="369828556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E331FD-C141-5616-44CE-986411D3EBD9}"/>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000" kern="1200">
                <a:solidFill>
                  <a:schemeClr val="bg1"/>
                </a:solidFill>
                <a:latin typeface="+mj-lt"/>
                <a:ea typeface="+mj-ea"/>
                <a:cs typeface="+mj-cs"/>
              </a:rPr>
              <a:t>Conclusive Presumptions about Consent (circumstances) S76 SOA 2003</a:t>
            </a:r>
          </a:p>
        </p:txBody>
      </p:sp>
      <p:pic>
        <p:nvPicPr>
          <p:cNvPr id="5" name="Content Placeholder 4" descr="A blue rectangular box with black text&#10;&#10;Description automatically generated">
            <a:extLst>
              <a:ext uri="{FF2B5EF4-FFF2-40B4-BE49-F238E27FC236}">
                <a16:creationId xmlns:a16="http://schemas.microsoft.com/office/drawing/2014/main" id="{E236BFB6-D9A9-6182-B1C5-95C3745D3FE1}"/>
              </a:ext>
            </a:extLst>
          </p:cNvPr>
          <p:cNvPicPr>
            <a:picLocks noGrp="1" noChangeAspect="1"/>
          </p:cNvPicPr>
          <p:nvPr>
            <p:ph idx="1"/>
          </p:nvPr>
        </p:nvPicPr>
        <p:blipFill>
          <a:blip r:embed="rId3"/>
          <a:stretch>
            <a:fillRect/>
          </a:stretch>
        </p:blipFill>
        <p:spPr>
          <a:xfrm>
            <a:off x="1541244" y="1675227"/>
            <a:ext cx="9109512" cy="4394199"/>
          </a:xfrm>
          <a:prstGeom prst="rect">
            <a:avLst/>
          </a:prstGeom>
        </p:spPr>
      </p:pic>
    </p:spTree>
    <p:extLst>
      <p:ext uri="{BB962C8B-B14F-4D97-AF65-F5344CB8AC3E}">
        <p14:creationId xmlns:p14="http://schemas.microsoft.com/office/powerpoint/2010/main" val="371860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DB7C49-4926-4346-4939-D13CF9A5272F}"/>
              </a:ext>
            </a:extLst>
          </p:cNvPr>
          <p:cNvSpPr>
            <a:spLocks noGrp="1"/>
          </p:cNvSpPr>
          <p:nvPr>
            <p:ph type="title"/>
          </p:nvPr>
        </p:nvSpPr>
        <p:spPr>
          <a:xfrm>
            <a:off x="686834" y="1153572"/>
            <a:ext cx="3200400" cy="4461163"/>
          </a:xfrm>
        </p:spPr>
        <p:txBody>
          <a:bodyPr>
            <a:normAutofit/>
          </a:bodyPr>
          <a:lstStyle/>
          <a:p>
            <a:r>
              <a:rPr lang="en-GB">
                <a:solidFill>
                  <a:srgbClr val="FFFFFF"/>
                </a:solidFill>
              </a:rPr>
              <a:t>Sexual Offences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27901766-8B14-6E1F-7380-52CDA8FCFF91}"/>
              </a:ext>
            </a:extLst>
          </p:cNvPr>
          <p:cNvSpPr>
            <a:spLocks noGrp="1"/>
          </p:cNvSpPr>
          <p:nvPr>
            <p:ph idx="1"/>
          </p:nvPr>
        </p:nvSpPr>
        <p:spPr>
          <a:xfrm>
            <a:off x="4447308" y="591344"/>
            <a:ext cx="6906491" cy="5585619"/>
          </a:xfrm>
        </p:spPr>
        <p:txBody>
          <a:bodyPr anchor="ctr">
            <a:normAutofit/>
          </a:bodyPr>
          <a:lstStyle/>
          <a:p>
            <a:r>
              <a:rPr lang="en-GB" dirty="0"/>
              <a:t>Did the defendant behave reasonably?</a:t>
            </a:r>
          </a:p>
          <a:p>
            <a:endParaRPr lang="en-GB" dirty="0"/>
          </a:p>
          <a:p>
            <a:r>
              <a:rPr lang="en-GB" b="1" dirty="0"/>
              <a:t>Definition of ‘Reasonable Belief’ </a:t>
            </a:r>
          </a:p>
          <a:p>
            <a:r>
              <a:rPr lang="en-GB" dirty="0"/>
              <a:t>To convict someone for the offence of rape or assault by penetration (see below) it must be proved that the defendant did not reasonably believe that the other person consented. In other words, did the defendant behave reasonably? This is a subjective test, but a test to which one applies the question of whether something is reasonable. </a:t>
            </a:r>
          </a:p>
        </p:txBody>
      </p:sp>
    </p:spTree>
    <p:extLst>
      <p:ext uri="{BB962C8B-B14F-4D97-AF65-F5344CB8AC3E}">
        <p14:creationId xmlns:p14="http://schemas.microsoft.com/office/powerpoint/2010/main" val="281668070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57BB1-F93E-B48D-1815-E916A90425AA}"/>
              </a:ext>
            </a:extLst>
          </p:cNvPr>
          <p:cNvSpPr>
            <a:spLocks noGrp="1"/>
          </p:cNvSpPr>
          <p:nvPr>
            <p:ph type="title"/>
          </p:nvPr>
        </p:nvSpPr>
        <p:spPr/>
        <p:txBody>
          <a:bodyPr/>
          <a:lstStyle/>
          <a:p>
            <a:r>
              <a:rPr lang="en-GB" dirty="0"/>
              <a:t>Consent</a:t>
            </a:r>
          </a:p>
        </p:txBody>
      </p:sp>
      <p:pic>
        <p:nvPicPr>
          <p:cNvPr id="4" name="Online Media 3" title="Tea and Consent">
            <a:hlinkClick r:id="" action="ppaction://media"/>
            <a:extLst>
              <a:ext uri="{FF2B5EF4-FFF2-40B4-BE49-F238E27FC236}">
                <a16:creationId xmlns:a16="http://schemas.microsoft.com/office/drawing/2014/main" id="{74C13478-44EB-6CBB-AA68-477A5625AEE5}"/>
              </a:ext>
            </a:extLst>
          </p:cNvPr>
          <p:cNvPicPr>
            <a:picLocks noGrp="1" noRot="1" noChangeAspect="1"/>
          </p:cNvPicPr>
          <p:nvPr>
            <p:ph idx="1"/>
            <a:videoFile r:link="rId1"/>
          </p:nvPr>
        </p:nvPicPr>
        <p:blipFill>
          <a:blip r:embed="rId4"/>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24365992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3370A4-4661-4194-4CBF-95861C9E8797}"/>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Assault by Penetration – S2 SOA 2003 </a:t>
            </a:r>
          </a:p>
        </p:txBody>
      </p:sp>
      <p:graphicFrame>
        <p:nvGraphicFramePr>
          <p:cNvPr id="5" name="Content Placeholder 2">
            <a:extLst>
              <a:ext uri="{FF2B5EF4-FFF2-40B4-BE49-F238E27FC236}">
                <a16:creationId xmlns:a16="http://schemas.microsoft.com/office/drawing/2014/main" id="{73CF70B2-BF9D-FD28-61CC-4C6035AC3C98}"/>
              </a:ext>
            </a:extLst>
          </p:cNvPr>
          <p:cNvGraphicFramePr>
            <a:graphicFrameLocks noGrp="1"/>
          </p:cNvGraphicFramePr>
          <p:nvPr>
            <p:ph idx="1"/>
            <p:extLst>
              <p:ext uri="{D42A27DB-BD31-4B8C-83A1-F6EECF244321}">
                <p14:modId xmlns:p14="http://schemas.microsoft.com/office/powerpoint/2010/main" val="3237193563"/>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937311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94E994-934F-0F13-351E-381F6494D8F2}"/>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Definition of ‘sexual’ </a:t>
            </a:r>
          </a:p>
        </p:txBody>
      </p:sp>
      <p:graphicFrame>
        <p:nvGraphicFramePr>
          <p:cNvPr id="5" name="Content Placeholder 2">
            <a:extLst>
              <a:ext uri="{FF2B5EF4-FFF2-40B4-BE49-F238E27FC236}">
                <a16:creationId xmlns:a16="http://schemas.microsoft.com/office/drawing/2014/main" id="{884FB4D5-88FA-E31A-D836-66AF7B899AD3}"/>
              </a:ext>
            </a:extLst>
          </p:cNvPr>
          <p:cNvGraphicFramePr>
            <a:graphicFrameLocks noGrp="1"/>
          </p:cNvGraphicFramePr>
          <p:nvPr>
            <p:ph idx="1"/>
            <p:extLst>
              <p:ext uri="{D42A27DB-BD31-4B8C-83A1-F6EECF244321}">
                <p14:modId xmlns:p14="http://schemas.microsoft.com/office/powerpoint/2010/main" val="2297999118"/>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1063254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84601AF-A311-FA82-096B-E199DB0B39EE}"/>
              </a:ext>
            </a:extLst>
          </p:cNvPr>
          <p:cNvSpPr>
            <a:spLocks noGrp="1"/>
          </p:cNvSpPr>
          <p:nvPr>
            <p:ph type="title"/>
          </p:nvPr>
        </p:nvSpPr>
        <p:spPr>
          <a:xfrm>
            <a:off x="586478" y="1683756"/>
            <a:ext cx="3115265" cy="2396359"/>
          </a:xfrm>
        </p:spPr>
        <p:txBody>
          <a:bodyPr anchor="b">
            <a:normAutofit/>
          </a:bodyPr>
          <a:lstStyle/>
          <a:p>
            <a:pPr algn="r"/>
            <a:r>
              <a:rPr lang="pt-BR" sz="4000">
                <a:solidFill>
                  <a:srgbClr val="FFFFFF"/>
                </a:solidFill>
              </a:rPr>
              <a:t>Sexual Assault – S3 SOA 2003 </a:t>
            </a:r>
            <a:endParaRPr lang="en-GB" sz="4000">
              <a:solidFill>
                <a:srgbClr val="FFFFFF"/>
              </a:solidFill>
            </a:endParaRPr>
          </a:p>
        </p:txBody>
      </p:sp>
      <p:graphicFrame>
        <p:nvGraphicFramePr>
          <p:cNvPr id="5" name="Content Placeholder 2">
            <a:extLst>
              <a:ext uri="{FF2B5EF4-FFF2-40B4-BE49-F238E27FC236}">
                <a16:creationId xmlns:a16="http://schemas.microsoft.com/office/drawing/2014/main" id="{41B1C925-8F64-7556-2DB5-5515A26FECEB}"/>
              </a:ext>
            </a:extLst>
          </p:cNvPr>
          <p:cNvGraphicFramePr>
            <a:graphicFrameLocks noGrp="1"/>
          </p:cNvGraphicFramePr>
          <p:nvPr>
            <p:ph idx="1"/>
            <p:extLst>
              <p:ext uri="{D42A27DB-BD31-4B8C-83A1-F6EECF244321}">
                <p14:modId xmlns:p14="http://schemas.microsoft.com/office/powerpoint/2010/main" val="740370467"/>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9914482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987DF5BC-BE79-8D98-E511-E77227C3DE1C}"/>
              </a:ext>
            </a:extLst>
          </p:cNvPr>
          <p:cNvGraphicFramePr>
            <a:graphicFrameLocks noGrp="1"/>
          </p:cNvGraphicFramePr>
          <p:nvPr>
            <p:ph idx="1"/>
            <p:extLst>
              <p:ext uri="{D42A27DB-BD31-4B8C-83A1-F6EECF244321}">
                <p14:modId xmlns:p14="http://schemas.microsoft.com/office/powerpoint/2010/main" val="2660940613"/>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9038075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52B95F-0431-EBC0-8264-423F03F1A73B}"/>
              </a:ext>
            </a:extLst>
          </p:cNvPr>
          <p:cNvSpPr>
            <a:spLocks noGrp="1"/>
          </p:cNvSpPr>
          <p:nvPr>
            <p:ph type="title"/>
          </p:nvPr>
        </p:nvSpPr>
        <p:spPr>
          <a:xfrm>
            <a:off x="1371599" y="294538"/>
            <a:ext cx="9895951" cy="1033669"/>
          </a:xfrm>
        </p:spPr>
        <p:txBody>
          <a:bodyPr>
            <a:normAutofit/>
          </a:bodyPr>
          <a:lstStyle/>
          <a:p>
            <a:r>
              <a:rPr lang="en-GB" sz="3400">
                <a:solidFill>
                  <a:srgbClr val="FFFFFF"/>
                </a:solidFill>
              </a:rPr>
              <a:t>Causing a Person to Engage in Sexual Activity without Consent – S4 SOA 2003 </a:t>
            </a:r>
          </a:p>
        </p:txBody>
      </p:sp>
      <p:sp>
        <p:nvSpPr>
          <p:cNvPr id="3" name="Content Placeholder 2">
            <a:extLst>
              <a:ext uri="{FF2B5EF4-FFF2-40B4-BE49-F238E27FC236}">
                <a16:creationId xmlns:a16="http://schemas.microsoft.com/office/drawing/2014/main" id="{9CB1F7F0-BF23-C975-F20B-B1AAB5494865}"/>
              </a:ext>
            </a:extLst>
          </p:cNvPr>
          <p:cNvSpPr>
            <a:spLocks noGrp="1"/>
          </p:cNvSpPr>
          <p:nvPr>
            <p:ph idx="1"/>
          </p:nvPr>
        </p:nvSpPr>
        <p:spPr>
          <a:xfrm>
            <a:off x="1371599" y="2318197"/>
            <a:ext cx="9724031" cy="3683358"/>
          </a:xfrm>
        </p:spPr>
        <p:txBody>
          <a:bodyPr anchor="ctr">
            <a:normAutofit/>
          </a:bodyPr>
          <a:lstStyle/>
          <a:p>
            <a:r>
              <a:rPr lang="en-GB" dirty="0"/>
              <a:t>It is an offence for (A) to intentionally cause another person (B) to engage in sexual activity &amp;</a:t>
            </a:r>
          </a:p>
          <a:p>
            <a:endParaRPr lang="en-GB" dirty="0"/>
          </a:p>
          <a:p>
            <a:r>
              <a:rPr lang="en-GB" dirty="0"/>
              <a:t>(B) does not consent, &amp;</a:t>
            </a:r>
          </a:p>
          <a:p>
            <a:endParaRPr lang="en-GB" dirty="0"/>
          </a:p>
          <a:p>
            <a:r>
              <a:rPr lang="en-GB" dirty="0"/>
              <a:t>(A) does not reasonably believe that (B) consents) </a:t>
            </a:r>
          </a:p>
          <a:p>
            <a:endParaRPr lang="en-GB" sz="2000" dirty="0"/>
          </a:p>
          <a:p>
            <a:endParaRPr lang="en-GB" sz="2000" dirty="0"/>
          </a:p>
        </p:txBody>
      </p:sp>
    </p:spTree>
    <p:extLst>
      <p:ext uri="{BB962C8B-B14F-4D97-AF65-F5344CB8AC3E}">
        <p14:creationId xmlns:p14="http://schemas.microsoft.com/office/powerpoint/2010/main" val="300701509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836225-6AEA-3CE8-5BD7-221735D8D022}"/>
              </a:ext>
            </a:extLst>
          </p:cNvPr>
          <p:cNvSpPr>
            <a:spLocks noGrp="1"/>
          </p:cNvSpPr>
          <p:nvPr>
            <p:ph type="title"/>
          </p:nvPr>
        </p:nvSpPr>
        <p:spPr>
          <a:xfrm>
            <a:off x="1136397" y="502020"/>
            <a:ext cx="5323715" cy="1642970"/>
          </a:xfrm>
        </p:spPr>
        <p:txBody>
          <a:bodyPr anchor="b">
            <a:normAutofit/>
          </a:bodyPr>
          <a:lstStyle/>
          <a:p>
            <a:r>
              <a:rPr lang="en-GB" sz="3700"/>
              <a:t>Administering a Substance with Intent – S61 SOA 2003 </a:t>
            </a:r>
          </a:p>
        </p:txBody>
      </p:sp>
      <p:sp>
        <p:nvSpPr>
          <p:cNvPr id="3" name="Content Placeholder 2">
            <a:extLst>
              <a:ext uri="{FF2B5EF4-FFF2-40B4-BE49-F238E27FC236}">
                <a16:creationId xmlns:a16="http://schemas.microsoft.com/office/drawing/2014/main" id="{77F38743-691B-758E-2B7D-7F5464AB08CC}"/>
              </a:ext>
            </a:extLst>
          </p:cNvPr>
          <p:cNvSpPr>
            <a:spLocks noGrp="1"/>
          </p:cNvSpPr>
          <p:nvPr>
            <p:ph idx="1"/>
          </p:nvPr>
        </p:nvSpPr>
        <p:spPr>
          <a:xfrm>
            <a:off x="1144923" y="2405894"/>
            <a:ext cx="5315189" cy="3535083"/>
          </a:xfrm>
        </p:spPr>
        <p:txBody>
          <a:bodyPr anchor="t">
            <a:normAutofit/>
          </a:bodyPr>
          <a:lstStyle/>
          <a:p>
            <a:r>
              <a:rPr lang="en-GB" sz="2000"/>
              <a:t>A person commits an offence if he:</a:t>
            </a:r>
          </a:p>
          <a:p>
            <a:r>
              <a:rPr lang="en-GB" sz="2000"/>
              <a:t>Intentionally administers a substance to, or cause a substance to be taken by another person</a:t>
            </a:r>
          </a:p>
          <a:p>
            <a:r>
              <a:rPr lang="en-GB" sz="2000"/>
              <a:t>(a) Knowing that the person does not consent</a:t>
            </a:r>
          </a:p>
          <a:p>
            <a:r>
              <a:rPr lang="en-GB" sz="2000"/>
              <a:t>(b) With the intention of stupefying or overpowering that person, so as to enable any person to engage in a sexual activity that involves that person </a:t>
            </a:r>
          </a:p>
          <a:p>
            <a:endParaRPr lang="en-GB" sz="2000" b="1"/>
          </a:p>
        </p:txBody>
      </p:sp>
      <p:sp>
        <p:nvSpPr>
          <p:cNvPr id="12" name="Rectangle 11">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A hand holding a paper bag over a glass of liquid&#10;&#10;Description automatically generated">
            <a:extLst>
              <a:ext uri="{FF2B5EF4-FFF2-40B4-BE49-F238E27FC236}">
                <a16:creationId xmlns:a16="http://schemas.microsoft.com/office/drawing/2014/main" id="{5077D1C9-3F8D-9CD0-FDB5-841D6C14C91D}"/>
              </a:ext>
            </a:extLst>
          </p:cNvPr>
          <p:cNvPicPr>
            <a:picLocks noChangeAspect="1"/>
          </p:cNvPicPr>
          <p:nvPr/>
        </p:nvPicPr>
        <p:blipFill>
          <a:blip r:embed="rId3"/>
          <a:stretch>
            <a:fillRect/>
          </a:stretch>
        </p:blipFill>
        <p:spPr>
          <a:xfrm>
            <a:off x="7595335" y="909081"/>
            <a:ext cx="3131793" cy="5071731"/>
          </a:xfrm>
          <a:prstGeom prst="rect">
            <a:avLst/>
          </a:prstGeom>
        </p:spPr>
      </p:pic>
    </p:spTree>
    <p:extLst>
      <p:ext uri="{BB962C8B-B14F-4D97-AF65-F5344CB8AC3E}">
        <p14:creationId xmlns:p14="http://schemas.microsoft.com/office/powerpoint/2010/main" val="211506469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9">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F09F91-0584-CCCB-8BAD-C5809B87F434}"/>
              </a:ext>
            </a:extLst>
          </p:cNvPr>
          <p:cNvSpPr>
            <a:spLocks noGrp="1"/>
          </p:cNvSpPr>
          <p:nvPr>
            <p:ph type="title"/>
          </p:nvPr>
        </p:nvSpPr>
        <p:spPr>
          <a:xfrm>
            <a:off x="1136397" y="502020"/>
            <a:ext cx="5323715" cy="1642970"/>
          </a:xfrm>
        </p:spPr>
        <p:txBody>
          <a:bodyPr anchor="b">
            <a:normAutofit/>
          </a:bodyPr>
          <a:lstStyle/>
          <a:p>
            <a:r>
              <a:rPr lang="en-GB" sz="4000"/>
              <a:t>Initial Actions at the Scene</a:t>
            </a:r>
          </a:p>
        </p:txBody>
      </p:sp>
      <p:sp>
        <p:nvSpPr>
          <p:cNvPr id="3" name="Content Placeholder 2">
            <a:extLst>
              <a:ext uri="{FF2B5EF4-FFF2-40B4-BE49-F238E27FC236}">
                <a16:creationId xmlns:a16="http://schemas.microsoft.com/office/drawing/2014/main" id="{811AAC1D-B4D2-2239-4F1F-C53EBA9B5AA4}"/>
              </a:ext>
            </a:extLst>
          </p:cNvPr>
          <p:cNvSpPr>
            <a:spLocks noGrp="1"/>
          </p:cNvSpPr>
          <p:nvPr>
            <p:ph idx="1"/>
          </p:nvPr>
        </p:nvSpPr>
        <p:spPr>
          <a:xfrm>
            <a:off x="1144923" y="2405894"/>
            <a:ext cx="5315189" cy="3535083"/>
          </a:xfrm>
        </p:spPr>
        <p:txBody>
          <a:bodyPr anchor="t">
            <a:normAutofit/>
          </a:bodyPr>
          <a:lstStyle/>
          <a:p>
            <a:r>
              <a:rPr lang="en-GB" sz="2000"/>
              <a:t>Preservation of Life </a:t>
            </a:r>
          </a:p>
          <a:p>
            <a:r>
              <a:rPr lang="en-GB" sz="2000"/>
              <a:t>Preservation of Scene</a:t>
            </a:r>
          </a:p>
          <a:p>
            <a:r>
              <a:rPr lang="en-GB" sz="2000"/>
              <a:t>Securing Evidence (including forensic evidence)</a:t>
            </a:r>
          </a:p>
          <a:p>
            <a:r>
              <a:rPr lang="en-GB" sz="2000"/>
              <a:t>Identifying Victim(s) &amp; Witnesses</a:t>
            </a:r>
          </a:p>
          <a:p>
            <a:r>
              <a:rPr lang="en-GB" sz="2000"/>
              <a:t>Identifying Suspects</a:t>
            </a:r>
          </a:p>
          <a:p>
            <a:endParaRPr lang="en-GB" sz="2000"/>
          </a:p>
          <a:p>
            <a:r>
              <a:rPr lang="en-GB" sz="2000"/>
              <a:t>Group Work</a:t>
            </a:r>
          </a:p>
        </p:txBody>
      </p:sp>
      <p:sp>
        <p:nvSpPr>
          <p:cNvPr id="19" name="Rectangle 11">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3">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A police tape on the street&#10;&#10;Description automatically generated">
            <a:extLst>
              <a:ext uri="{FF2B5EF4-FFF2-40B4-BE49-F238E27FC236}">
                <a16:creationId xmlns:a16="http://schemas.microsoft.com/office/drawing/2014/main" id="{6F58DDEB-F67B-9E44-81A3-504E7CBDBC05}"/>
              </a:ext>
            </a:extLst>
          </p:cNvPr>
          <p:cNvPicPr>
            <a:picLocks noChangeAspect="1"/>
          </p:cNvPicPr>
          <p:nvPr/>
        </p:nvPicPr>
        <p:blipFill>
          <a:blip r:embed="rId3"/>
          <a:stretch>
            <a:fillRect/>
          </a:stretch>
        </p:blipFill>
        <p:spPr>
          <a:xfrm>
            <a:off x="7075967" y="1392520"/>
            <a:ext cx="4170530" cy="4104852"/>
          </a:xfrm>
          <a:prstGeom prst="rect">
            <a:avLst/>
          </a:prstGeom>
        </p:spPr>
      </p:pic>
    </p:spTree>
    <p:extLst>
      <p:ext uri="{BB962C8B-B14F-4D97-AF65-F5344CB8AC3E}">
        <p14:creationId xmlns:p14="http://schemas.microsoft.com/office/powerpoint/2010/main" val="364879730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451238-F9F3-4FA9-9160-13F16AEACDBA}"/>
              </a:ext>
            </a:extLst>
          </p:cNvPr>
          <p:cNvSpPr>
            <a:spLocks noGrp="1"/>
          </p:cNvSpPr>
          <p:nvPr>
            <p:ph type="title"/>
          </p:nvPr>
        </p:nvSpPr>
        <p:spPr>
          <a:xfrm>
            <a:off x="686834" y="1153572"/>
            <a:ext cx="3200400" cy="4461163"/>
          </a:xfrm>
        </p:spPr>
        <p:txBody>
          <a:bodyPr>
            <a:normAutofit/>
          </a:bodyPr>
          <a:lstStyle/>
          <a:p>
            <a:r>
              <a:rPr lang="en-GB">
                <a:solidFill>
                  <a:srgbClr val="FFFFFF"/>
                </a:solidFill>
              </a:rPr>
              <a:t>Victim’s Needs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52022F0D-53AF-1F80-726C-D04354910BF3}"/>
              </a:ext>
            </a:extLst>
          </p:cNvPr>
          <p:cNvSpPr>
            <a:spLocks noGrp="1"/>
          </p:cNvSpPr>
          <p:nvPr>
            <p:ph idx="1"/>
          </p:nvPr>
        </p:nvSpPr>
        <p:spPr>
          <a:xfrm>
            <a:off x="4447308" y="591344"/>
            <a:ext cx="6906491" cy="5585619"/>
          </a:xfrm>
        </p:spPr>
        <p:txBody>
          <a:bodyPr anchor="ctr">
            <a:normAutofit/>
          </a:bodyPr>
          <a:lstStyle/>
          <a:p>
            <a:r>
              <a:rPr lang="en-GB" sz="2600" dirty="0"/>
              <a:t>Encouragement to report supported by a belief that they will be believed/ heard/ understood</a:t>
            </a:r>
          </a:p>
          <a:p>
            <a:endParaRPr lang="en-GB" sz="2600" dirty="0"/>
          </a:p>
          <a:p>
            <a:r>
              <a:rPr lang="en-GB" sz="2600" dirty="0"/>
              <a:t>Support that they did the right thing – to overcome feelings of powerlessness/ vulnerability/ low self esteem </a:t>
            </a:r>
          </a:p>
          <a:p>
            <a:r>
              <a:rPr lang="en-GB" sz="2600" dirty="0"/>
              <a:t>Support regarding help available to assist victim to regain control. </a:t>
            </a:r>
            <a:r>
              <a:rPr lang="en-GB" sz="2600" dirty="0" err="1"/>
              <a:t>E.g</a:t>
            </a:r>
            <a:r>
              <a:rPr lang="en-GB" sz="2600" dirty="0"/>
              <a:t>, counselling/ medical care/ agencies</a:t>
            </a:r>
          </a:p>
          <a:p>
            <a:r>
              <a:rPr lang="en-GB" sz="2600" dirty="0"/>
              <a:t>Consider appropriate time to deliver information as it may not be absorbed or retained</a:t>
            </a:r>
          </a:p>
        </p:txBody>
      </p:sp>
    </p:spTree>
    <p:extLst>
      <p:ext uri="{BB962C8B-B14F-4D97-AF65-F5344CB8AC3E}">
        <p14:creationId xmlns:p14="http://schemas.microsoft.com/office/powerpoint/2010/main" val="396972248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F46FA7-FF0B-D2B9-0FCE-2242261DD0C2}"/>
              </a:ext>
            </a:extLst>
          </p:cNvPr>
          <p:cNvSpPr>
            <a:spLocks noGrp="1"/>
          </p:cNvSpPr>
          <p:nvPr>
            <p:ph type="title"/>
          </p:nvPr>
        </p:nvSpPr>
        <p:spPr>
          <a:xfrm>
            <a:off x="640080" y="325369"/>
            <a:ext cx="4368602" cy="1956841"/>
          </a:xfrm>
        </p:spPr>
        <p:txBody>
          <a:bodyPr anchor="b">
            <a:normAutofit/>
          </a:bodyPr>
          <a:lstStyle/>
          <a:p>
            <a:r>
              <a:rPr lang="en-GB" sz="5400"/>
              <a:t>Sexual Offences</a:t>
            </a:r>
          </a:p>
        </p:txBody>
      </p:sp>
      <p:sp>
        <p:nvSpPr>
          <p:cNvPr id="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43FA1AD-68AB-B766-8C9F-804C1DE49CB7}"/>
              </a:ext>
            </a:extLst>
          </p:cNvPr>
          <p:cNvSpPr>
            <a:spLocks noGrp="1"/>
          </p:cNvSpPr>
          <p:nvPr>
            <p:ph idx="1"/>
          </p:nvPr>
        </p:nvSpPr>
        <p:spPr>
          <a:xfrm>
            <a:off x="640080" y="2872899"/>
            <a:ext cx="4243589" cy="3320668"/>
          </a:xfrm>
        </p:spPr>
        <p:txBody>
          <a:bodyPr>
            <a:normAutofit/>
          </a:bodyPr>
          <a:lstStyle/>
          <a:p>
            <a:r>
              <a:rPr lang="en-GB" sz="2200" dirty="0"/>
              <a:t>How will victims react? </a:t>
            </a:r>
          </a:p>
          <a:p>
            <a:r>
              <a:rPr lang="en-GB" sz="2200" dirty="0"/>
              <a:t>Defensive Responses</a:t>
            </a:r>
          </a:p>
          <a:p>
            <a:r>
              <a:rPr lang="en-GB" sz="2200" dirty="0"/>
              <a:t>Active Defences – Friend, Fight, Flight</a:t>
            </a:r>
          </a:p>
          <a:p>
            <a:endParaRPr lang="en-GB" sz="2200" dirty="0"/>
          </a:p>
          <a:p>
            <a:r>
              <a:rPr lang="en-GB" sz="2200" dirty="0"/>
              <a:t>Passive Defences – Freeze/Flop</a:t>
            </a:r>
          </a:p>
          <a:p>
            <a:endParaRPr lang="en-GB" sz="2200" dirty="0"/>
          </a:p>
          <a:p>
            <a:r>
              <a:rPr lang="en-GB" sz="2200" dirty="0"/>
              <a:t>See Moodle for directed reading.</a:t>
            </a:r>
          </a:p>
          <a:p>
            <a:endParaRPr lang="en-GB" sz="2200" dirty="0"/>
          </a:p>
        </p:txBody>
      </p:sp>
      <p:pic>
        <p:nvPicPr>
          <p:cNvPr id="5" name="Picture 4">
            <a:extLst>
              <a:ext uri="{FF2B5EF4-FFF2-40B4-BE49-F238E27FC236}">
                <a16:creationId xmlns:a16="http://schemas.microsoft.com/office/drawing/2014/main" id="{8950BFAC-3A0A-A1DF-4DC4-FE2633C2A1DC}"/>
              </a:ext>
            </a:extLst>
          </p:cNvPr>
          <p:cNvPicPr>
            <a:picLocks noChangeAspect="1"/>
          </p:cNvPicPr>
          <p:nvPr/>
        </p:nvPicPr>
        <p:blipFill rotWithShape="1">
          <a:blip r:embed="rId3"/>
          <a:srcRect l="11496" r="3497"/>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9699902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FC1F34-384E-7C37-5CBD-2169D1FFB367}"/>
              </a:ext>
            </a:extLst>
          </p:cNvPr>
          <p:cNvSpPr>
            <a:spLocks noGrp="1"/>
          </p:cNvSpPr>
          <p:nvPr>
            <p:ph type="title"/>
          </p:nvPr>
        </p:nvSpPr>
        <p:spPr/>
        <p:txBody>
          <a:bodyPr/>
          <a:lstStyle/>
          <a:p>
            <a:r>
              <a:rPr lang="en-GB" dirty="0"/>
              <a:t>Rape trauma syndrome was ….</a:t>
            </a:r>
          </a:p>
        </p:txBody>
      </p:sp>
      <p:sp>
        <p:nvSpPr>
          <p:cNvPr id="3" name="Content Placeholder 2">
            <a:extLst>
              <a:ext uri="{FF2B5EF4-FFF2-40B4-BE49-F238E27FC236}">
                <a16:creationId xmlns:a16="http://schemas.microsoft.com/office/drawing/2014/main" id="{38E995FB-BA59-B5E8-ADF4-A7065EBED256}"/>
              </a:ext>
            </a:extLst>
          </p:cNvPr>
          <p:cNvSpPr>
            <a:spLocks noGrp="1"/>
          </p:cNvSpPr>
          <p:nvPr>
            <p:ph idx="1"/>
          </p:nvPr>
        </p:nvSpPr>
        <p:spPr/>
        <p:txBody>
          <a:bodyPr>
            <a:normAutofit lnSpcReduction="10000"/>
          </a:bodyPr>
          <a:lstStyle/>
          <a:p>
            <a:r>
              <a:rPr lang="en-GB" dirty="0"/>
              <a:t>Identified in the 1970s after research into the feelings &amp; reactions of 92 female victims of rape</a:t>
            </a:r>
          </a:p>
          <a:p>
            <a:endParaRPr lang="en-GB" dirty="0"/>
          </a:p>
          <a:p>
            <a:r>
              <a:rPr lang="en-GB" dirty="0"/>
              <a:t>The understanding of RTS can help police officers to give the best possible service to victims of rape</a:t>
            </a:r>
          </a:p>
          <a:p>
            <a:endParaRPr lang="en-GB" dirty="0"/>
          </a:p>
          <a:p>
            <a:r>
              <a:rPr lang="en-GB" b="0" i="0" dirty="0">
                <a:solidFill>
                  <a:srgbClr val="3A3A3A"/>
                </a:solidFill>
                <a:effectLst/>
                <a:latin typeface="Source Sans Pro" panose="020B0503030403020204" pitchFamily="34" charset="0"/>
              </a:rPr>
              <a:t>Mason, F. and </a:t>
            </a:r>
            <a:r>
              <a:rPr lang="en-GB" b="0" i="0" dirty="0" err="1">
                <a:solidFill>
                  <a:srgbClr val="3A3A3A"/>
                </a:solidFill>
                <a:effectLst/>
                <a:latin typeface="Source Sans Pro" panose="020B0503030403020204" pitchFamily="34" charset="0"/>
              </a:rPr>
              <a:t>Lodrick</a:t>
            </a:r>
            <a:r>
              <a:rPr lang="en-GB" b="0" i="0" dirty="0">
                <a:solidFill>
                  <a:srgbClr val="3A3A3A"/>
                </a:solidFill>
                <a:effectLst/>
                <a:latin typeface="Source Sans Pro" panose="020B0503030403020204" pitchFamily="34" charset="0"/>
              </a:rPr>
              <a:t>, Z. (2013) ‘Psychological consequences of sexual assault’, </a:t>
            </a:r>
            <a:r>
              <a:rPr lang="en-GB" b="0" i="1" dirty="0">
                <a:solidFill>
                  <a:srgbClr val="3A3A3A"/>
                </a:solidFill>
                <a:effectLst/>
                <a:latin typeface="Source Sans Pro" panose="020B0503030403020204" pitchFamily="34" charset="0"/>
              </a:rPr>
              <a:t>Best practice &amp; research. Clinical obstetrics &amp; gynaecology</a:t>
            </a:r>
            <a:r>
              <a:rPr lang="en-GB" b="0" i="0" dirty="0">
                <a:solidFill>
                  <a:srgbClr val="3A3A3A"/>
                </a:solidFill>
                <a:effectLst/>
                <a:latin typeface="Source Sans Pro" panose="020B0503030403020204" pitchFamily="34" charset="0"/>
              </a:rPr>
              <a:t>, 27(1), pp. 27–37. Available at: https://doi.org/10.1016/j.bpobgyn.2012.08.015.</a:t>
            </a:r>
            <a:endParaRPr lang="en-GB" dirty="0"/>
          </a:p>
        </p:txBody>
      </p:sp>
    </p:spTree>
    <p:extLst>
      <p:ext uri="{BB962C8B-B14F-4D97-AF65-F5344CB8AC3E}">
        <p14:creationId xmlns:p14="http://schemas.microsoft.com/office/powerpoint/2010/main" val="10177412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7C87E6F-DB07-3D96-A5F5-2D755ED528E8}"/>
              </a:ext>
            </a:extLst>
          </p:cNvPr>
          <p:cNvSpPr>
            <a:spLocks noGrp="1"/>
          </p:cNvSpPr>
          <p:nvPr>
            <p:ph type="title"/>
          </p:nvPr>
        </p:nvSpPr>
        <p:spPr>
          <a:xfrm>
            <a:off x="686834" y="1153572"/>
            <a:ext cx="3200400" cy="4461163"/>
          </a:xfrm>
        </p:spPr>
        <p:txBody>
          <a:bodyPr>
            <a:normAutofit/>
          </a:bodyPr>
          <a:lstStyle/>
          <a:p>
            <a:r>
              <a:rPr lang="en-GB" sz="4100">
                <a:solidFill>
                  <a:srgbClr val="FFFFFF"/>
                </a:solidFill>
              </a:rPr>
              <a:t>Anonymity of Complainants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C87F324C-C3C3-B5AB-FF58-463D9059A05E}"/>
              </a:ext>
            </a:extLst>
          </p:cNvPr>
          <p:cNvSpPr>
            <a:spLocks noGrp="1"/>
          </p:cNvSpPr>
          <p:nvPr>
            <p:ph idx="1"/>
          </p:nvPr>
        </p:nvSpPr>
        <p:spPr>
          <a:xfrm>
            <a:off x="4447308" y="591344"/>
            <a:ext cx="6906491" cy="5585619"/>
          </a:xfrm>
        </p:spPr>
        <p:txBody>
          <a:bodyPr anchor="ctr">
            <a:normAutofit/>
          </a:bodyPr>
          <a:lstStyle/>
          <a:p>
            <a:r>
              <a:rPr lang="en-GB" dirty="0"/>
              <a:t>Section 1 of the Sexual Offences Amendment Act 1992 </a:t>
            </a:r>
          </a:p>
          <a:p>
            <a:r>
              <a:rPr lang="en-GB" dirty="0"/>
              <a:t>Section 2 of the Sexual Offences Amendment Act 1992 </a:t>
            </a:r>
          </a:p>
          <a:p>
            <a:r>
              <a:rPr lang="en-GB" dirty="0"/>
              <a:t>Section 3 of the Sexual Offences Amendment Act 1992 </a:t>
            </a:r>
          </a:p>
          <a:p>
            <a:r>
              <a:rPr lang="en-GB" dirty="0"/>
              <a:t>Section 5 of the Sexual Offences Amendment Act 1992 </a:t>
            </a:r>
          </a:p>
          <a:p>
            <a:endParaRPr lang="en-GB" dirty="0"/>
          </a:p>
          <a:p>
            <a:r>
              <a:rPr lang="en-GB" dirty="0"/>
              <a:t>See Moodle Handout</a:t>
            </a:r>
          </a:p>
        </p:txBody>
      </p:sp>
    </p:spTree>
    <p:extLst>
      <p:ext uri="{BB962C8B-B14F-4D97-AF65-F5344CB8AC3E}">
        <p14:creationId xmlns:p14="http://schemas.microsoft.com/office/powerpoint/2010/main" val="21258257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F0E361-2543-2CF3-0577-FD196675C430}"/>
              </a:ext>
            </a:extLst>
          </p:cNvPr>
          <p:cNvSpPr>
            <a:spLocks noGrp="1"/>
          </p:cNvSpPr>
          <p:nvPr>
            <p:ph type="title"/>
          </p:nvPr>
        </p:nvSpPr>
        <p:spPr>
          <a:xfrm>
            <a:off x="686834" y="1153572"/>
            <a:ext cx="3200400" cy="4461163"/>
          </a:xfrm>
        </p:spPr>
        <p:txBody>
          <a:bodyPr>
            <a:normAutofit/>
          </a:bodyPr>
          <a:lstStyle/>
          <a:p>
            <a:r>
              <a:rPr lang="en-GB">
                <a:solidFill>
                  <a:srgbClr val="FFFFFF"/>
                </a:solidFill>
              </a:rPr>
              <a:t>Stages of Rape Trauma</a:t>
            </a:r>
          </a:p>
        </p:txBody>
      </p:sp>
      <p:sp>
        <p:nvSpPr>
          <p:cNvPr id="19"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0" name="Content Placeholder 2">
            <a:extLst>
              <a:ext uri="{FF2B5EF4-FFF2-40B4-BE49-F238E27FC236}">
                <a16:creationId xmlns:a16="http://schemas.microsoft.com/office/drawing/2014/main" id="{C767990E-4858-BC13-41E3-B11B157BCF73}"/>
              </a:ext>
            </a:extLst>
          </p:cNvPr>
          <p:cNvSpPr>
            <a:spLocks noGrp="1"/>
          </p:cNvSpPr>
          <p:nvPr>
            <p:ph idx="1"/>
          </p:nvPr>
        </p:nvSpPr>
        <p:spPr>
          <a:xfrm>
            <a:off x="4447308" y="591344"/>
            <a:ext cx="6906491" cy="5585619"/>
          </a:xfrm>
        </p:spPr>
        <p:txBody>
          <a:bodyPr anchor="ctr">
            <a:normAutofit/>
          </a:bodyPr>
          <a:lstStyle/>
          <a:p>
            <a:r>
              <a:rPr lang="en-GB" sz="2600" b="1" dirty="0"/>
              <a:t>Acute Stage- </a:t>
            </a:r>
            <a:r>
              <a:rPr lang="en-GB" sz="2600" dirty="0"/>
              <a:t>Diminished alertness, numbness, hysteria, bewilderment, calmness, collectedness, obsession to wash, pronounced internal tremor, paralysing anxiety </a:t>
            </a:r>
          </a:p>
          <a:p>
            <a:endParaRPr lang="en-GB" sz="2600" dirty="0"/>
          </a:p>
          <a:p>
            <a:r>
              <a:rPr lang="en-GB" sz="2600" b="1" dirty="0"/>
              <a:t>Adjustment Stage- </a:t>
            </a:r>
            <a:r>
              <a:rPr lang="en-GB" sz="2600" dirty="0"/>
              <a:t>Continuing anxiety, sense of helplessness, persistent fear, depression, mood swings, vivid dreams, nightmares, insomnia, wastefulness, flashbacks, loss of concentration</a:t>
            </a:r>
          </a:p>
          <a:p>
            <a:endParaRPr lang="en-GB" sz="2600" dirty="0"/>
          </a:p>
          <a:p>
            <a:r>
              <a:rPr lang="en-GB" sz="2600" b="1" dirty="0"/>
              <a:t>Renormalisation Stage- </a:t>
            </a:r>
            <a:r>
              <a:rPr lang="en-GB" sz="2600" dirty="0"/>
              <a:t>Recognising impact, sexual assault no longer central focus of their lives, negative feelings of guilt &amp; shame resolved</a:t>
            </a:r>
          </a:p>
          <a:p>
            <a:endParaRPr lang="en-GB" sz="2600" dirty="0"/>
          </a:p>
        </p:txBody>
      </p:sp>
    </p:spTree>
    <p:extLst>
      <p:ext uri="{BB962C8B-B14F-4D97-AF65-F5344CB8AC3E}">
        <p14:creationId xmlns:p14="http://schemas.microsoft.com/office/powerpoint/2010/main" val="368193325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C4E9D7-46C7-60D1-5F18-126249E7BE80}"/>
              </a:ext>
            </a:extLst>
          </p:cNvPr>
          <p:cNvSpPr>
            <a:spLocks noGrp="1"/>
          </p:cNvSpPr>
          <p:nvPr>
            <p:ph type="title"/>
          </p:nvPr>
        </p:nvSpPr>
        <p:spPr>
          <a:xfrm>
            <a:off x="686834" y="1153572"/>
            <a:ext cx="3200400" cy="4461163"/>
          </a:xfrm>
        </p:spPr>
        <p:txBody>
          <a:bodyPr>
            <a:normAutofit/>
          </a:bodyPr>
          <a:lstStyle/>
          <a:p>
            <a:r>
              <a:rPr lang="en-GB" sz="4100">
                <a:solidFill>
                  <a:srgbClr val="FFFFFF"/>
                </a:solidFill>
              </a:rPr>
              <a:t>Anonymity of Complainants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2AC0C81D-9473-BAFF-4E8F-78BF02CA0DC0}"/>
              </a:ext>
            </a:extLst>
          </p:cNvPr>
          <p:cNvSpPr>
            <a:spLocks noGrp="1"/>
          </p:cNvSpPr>
          <p:nvPr>
            <p:ph idx="1"/>
          </p:nvPr>
        </p:nvSpPr>
        <p:spPr>
          <a:xfrm>
            <a:off x="4447308" y="591344"/>
            <a:ext cx="6906491" cy="5585619"/>
          </a:xfrm>
        </p:spPr>
        <p:txBody>
          <a:bodyPr anchor="ctr">
            <a:normAutofit/>
          </a:bodyPr>
          <a:lstStyle/>
          <a:p>
            <a:r>
              <a:rPr lang="en-GB" dirty="0"/>
              <a:t>The information which cannot be published under this act is:</a:t>
            </a:r>
          </a:p>
          <a:p>
            <a:r>
              <a:rPr lang="en-GB" dirty="0"/>
              <a:t>The person’s name </a:t>
            </a:r>
          </a:p>
          <a:p>
            <a:r>
              <a:rPr lang="en-GB" dirty="0"/>
              <a:t>The person’s address </a:t>
            </a:r>
          </a:p>
          <a:p>
            <a:r>
              <a:rPr lang="en-GB" dirty="0"/>
              <a:t>The identity of any school or other educational establishment attended by the person </a:t>
            </a:r>
          </a:p>
          <a:p>
            <a:r>
              <a:rPr lang="en-GB" dirty="0"/>
              <a:t>The identity of any place of work</a:t>
            </a:r>
          </a:p>
          <a:p>
            <a:r>
              <a:rPr lang="en-GB" dirty="0"/>
              <a:t>Any still or moving picture of the person</a:t>
            </a:r>
          </a:p>
        </p:txBody>
      </p:sp>
    </p:spTree>
    <p:extLst>
      <p:ext uri="{BB962C8B-B14F-4D97-AF65-F5344CB8AC3E}">
        <p14:creationId xmlns:p14="http://schemas.microsoft.com/office/powerpoint/2010/main" val="166205642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09FF9A-4FCE-468E-A86A-C9AB525EAE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021E12D4-3A88-428D-8E5E-AF1AFD923D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5" name="Picture 4" descr="Many question marks on black background">
            <a:extLst>
              <a:ext uri="{FF2B5EF4-FFF2-40B4-BE49-F238E27FC236}">
                <a16:creationId xmlns:a16="http://schemas.microsoft.com/office/drawing/2014/main" id="{6DE4EB97-9CB5-3BD4-1E73-CD8D09485FB6}"/>
              </a:ext>
            </a:extLst>
          </p:cNvPr>
          <p:cNvPicPr>
            <a:picLocks noChangeAspect="1"/>
          </p:cNvPicPr>
          <p:nvPr/>
        </p:nvPicPr>
        <p:blipFill rotWithShape="1">
          <a:blip r:embed="rId2">
            <a:alphaModFix amt="60000"/>
          </a:blip>
          <a:srcRect t="7787"/>
          <a:stretch/>
        </p:blipFill>
        <p:spPr>
          <a:xfrm>
            <a:off x="-1" y="10"/>
            <a:ext cx="12192001" cy="6857990"/>
          </a:xfrm>
          <a:prstGeom prst="rect">
            <a:avLst/>
          </a:prstGeom>
        </p:spPr>
      </p:pic>
      <p:sp>
        <p:nvSpPr>
          <p:cNvPr id="2" name="Title 1">
            <a:extLst>
              <a:ext uri="{FF2B5EF4-FFF2-40B4-BE49-F238E27FC236}">
                <a16:creationId xmlns:a16="http://schemas.microsoft.com/office/drawing/2014/main" id="{E2AD7BF7-2C68-274E-3581-50B821A8DEDF}"/>
              </a:ext>
            </a:extLst>
          </p:cNvPr>
          <p:cNvSpPr>
            <a:spLocks noGrp="1"/>
          </p:cNvSpPr>
          <p:nvPr>
            <p:ph type="title"/>
          </p:nvPr>
        </p:nvSpPr>
        <p:spPr>
          <a:xfrm>
            <a:off x="838200" y="914402"/>
            <a:ext cx="10515600" cy="2985923"/>
          </a:xfrm>
        </p:spPr>
        <p:txBody>
          <a:bodyPr vert="horz" lIns="91440" tIns="45720" rIns="91440" bIns="45720" rtlCol="0" anchor="b">
            <a:normAutofit/>
          </a:bodyPr>
          <a:lstStyle/>
          <a:p>
            <a:pPr algn="ctr"/>
            <a:r>
              <a:rPr lang="en-US" sz="5200">
                <a:solidFill>
                  <a:srgbClr val="FFFFFF"/>
                </a:solidFill>
              </a:rPr>
              <a:t>Any Questions?</a:t>
            </a:r>
          </a:p>
        </p:txBody>
      </p:sp>
    </p:spTree>
    <p:extLst>
      <p:ext uri="{BB962C8B-B14F-4D97-AF65-F5344CB8AC3E}">
        <p14:creationId xmlns:p14="http://schemas.microsoft.com/office/powerpoint/2010/main" val="329119184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128</TotalTime>
  <Words>6336</Words>
  <Application>Microsoft Office PowerPoint</Application>
  <PresentationFormat>Widescreen</PresentationFormat>
  <Paragraphs>276</Paragraphs>
  <Slides>32</Slides>
  <Notes>26</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32</vt:i4>
      </vt:variant>
    </vt:vector>
  </HeadingPairs>
  <TitlesOfParts>
    <vt:vector size="37" baseType="lpstr">
      <vt:lpstr>Arial</vt:lpstr>
      <vt:lpstr>Calibri</vt:lpstr>
      <vt:lpstr>Calibri Light</vt:lpstr>
      <vt:lpstr>Source Sans Pro</vt:lpstr>
      <vt:lpstr>Office Theme</vt:lpstr>
      <vt:lpstr>Rape, Consent Issues, Rape Trauma &amp; Assault by Penetration </vt:lpstr>
      <vt:lpstr>Health Warning</vt:lpstr>
      <vt:lpstr>Sexual Offences</vt:lpstr>
      <vt:lpstr>Sexual Offences</vt:lpstr>
      <vt:lpstr>Rape - Section 1 SOA 2003</vt:lpstr>
      <vt:lpstr>Section 1 SOA 2003</vt:lpstr>
      <vt:lpstr>Case Study Isla Bryson</vt:lpstr>
      <vt:lpstr>PowerPoint Presentation</vt:lpstr>
      <vt:lpstr>Consent – S74 SOA 2003</vt:lpstr>
      <vt:lpstr>Establishing the Absence of Consent</vt:lpstr>
      <vt:lpstr>Evidential Presumptions about Consent S75(a) SOA 2003</vt:lpstr>
      <vt:lpstr>Evidential Presumptions about Consent (circumstances) S75 (b) SOA 2003</vt:lpstr>
      <vt:lpstr>PowerPoint Presentation</vt:lpstr>
      <vt:lpstr>PowerPoint Presentation</vt:lpstr>
      <vt:lpstr>Conclusive Presumptions about Consent S76 SOA 2003 </vt:lpstr>
      <vt:lpstr>Conclusive Presumptions about Consent (circumstances) S76 SOA 2003</vt:lpstr>
      <vt:lpstr>Sexual Offences </vt:lpstr>
      <vt:lpstr>Consent</vt:lpstr>
      <vt:lpstr>Assault by Penetration – S2 SOA 2003 </vt:lpstr>
      <vt:lpstr>Definition of ‘sexual’ </vt:lpstr>
      <vt:lpstr>Sexual Assault – S3 SOA 2003 </vt:lpstr>
      <vt:lpstr>PowerPoint Presentation</vt:lpstr>
      <vt:lpstr>Causing a Person to Engage in Sexual Activity without Consent – S4 SOA 2003 </vt:lpstr>
      <vt:lpstr>Administering a Substance with Intent – S61 SOA 2003 </vt:lpstr>
      <vt:lpstr>Initial Actions at the Scene</vt:lpstr>
      <vt:lpstr>Victim’s Needs</vt:lpstr>
      <vt:lpstr>Sexual Offences</vt:lpstr>
      <vt:lpstr>Rape trauma syndrome was ….</vt:lpstr>
      <vt:lpstr>Anonymity of Complainants </vt:lpstr>
      <vt:lpstr>Stages of Rape Trauma</vt:lpstr>
      <vt:lpstr>Anonymity of Complainants</vt:lpstr>
      <vt:lpstr>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Rape, Consent Issues, Rape Trauma &amp; Assault by Penetration</dc:title>
  <dc:creator>Kelly Andrews</dc:creator>
  <cp:lastModifiedBy>Kelly Andrews</cp:lastModifiedBy>
  <cp:revision>29</cp:revision>
  <dcterms:created xsi:type="dcterms:W3CDTF">2023-08-29T13:22:41Z</dcterms:created>
  <dcterms:modified xsi:type="dcterms:W3CDTF">2024-11-07T13:13:34Z</dcterms:modified>
</cp:coreProperties>
</file>