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1" r:id="rId5"/>
    <p:sldId id="258" r:id="rId6"/>
    <p:sldId id="260" r:id="rId7"/>
    <p:sldId id="262" r:id="rId8"/>
    <p:sldId id="263" r:id="rId9"/>
    <p:sldId id="267" r:id="rId10"/>
    <p:sldId id="264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15D50D-618B-D647-9403-E9322AE5C4E7}" v="47" dt="2018-12-11T00:06:41.374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595"/>
  </p:normalViewPr>
  <p:slideViewPr>
    <p:cSldViewPr snapToGrid="0" snapToObjects="1">
      <p:cViewPr>
        <p:scale>
          <a:sx n="109" d="100"/>
          <a:sy n="109" d="100"/>
        </p:scale>
        <p:origin x="152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la Williams (1807544)" userId="0ac991e8-77a5-4952-8bdd-bb266a9ff2d0" providerId="ADAL" clId="{BF15D50D-618B-D647-9403-E9322AE5C4E7}"/>
    <pc:docChg chg="undo redo custSel mod addSld delSld modSld">
      <pc:chgData name="Isla Williams (1807544)" userId="0ac991e8-77a5-4952-8bdd-bb266a9ff2d0" providerId="ADAL" clId="{BF15D50D-618B-D647-9403-E9322AE5C4E7}" dt="2018-12-11T00:08:46.281" v="2073" actId="20577"/>
      <pc:docMkLst>
        <pc:docMk/>
      </pc:docMkLst>
      <pc:sldChg chg="modSp">
        <pc:chgData name="Isla Williams (1807544)" userId="0ac991e8-77a5-4952-8bdd-bb266a9ff2d0" providerId="ADAL" clId="{BF15D50D-618B-D647-9403-E9322AE5C4E7}" dt="2018-12-09T20:08:02.433" v="899" actId="207"/>
        <pc:sldMkLst>
          <pc:docMk/>
          <pc:sldMk cId="1527451535" sldId="256"/>
        </pc:sldMkLst>
        <pc:spChg chg="mod">
          <ac:chgData name="Isla Williams (1807544)" userId="0ac991e8-77a5-4952-8bdd-bb266a9ff2d0" providerId="ADAL" clId="{BF15D50D-618B-D647-9403-E9322AE5C4E7}" dt="2018-12-09T20:08:02.433" v="899" actId="207"/>
          <ac:spMkLst>
            <pc:docMk/>
            <pc:sldMk cId="1527451535" sldId="256"/>
            <ac:spMk id="2" creationId="{9BAE7F0A-C379-944E-A358-6E8B510511DC}"/>
          </ac:spMkLst>
        </pc:spChg>
        <pc:spChg chg="mod">
          <ac:chgData name="Isla Williams (1807544)" userId="0ac991e8-77a5-4952-8bdd-bb266a9ff2d0" providerId="ADAL" clId="{BF15D50D-618B-D647-9403-E9322AE5C4E7}" dt="2018-12-09T20:07:59.536" v="898" actId="207"/>
          <ac:spMkLst>
            <pc:docMk/>
            <pc:sldMk cId="1527451535" sldId="256"/>
            <ac:spMk id="3" creationId="{3263620E-487D-4F4B-9A21-6142CA8FC00F}"/>
          </ac:spMkLst>
        </pc:spChg>
      </pc:sldChg>
      <pc:sldChg chg="modSp add">
        <pc:chgData name="Isla Williams (1807544)" userId="0ac991e8-77a5-4952-8bdd-bb266a9ff2d0" providerId="ADAL" clId="{BF15D50D-618B-D647-9403-E9322AE5C4E7}" dt="2018-12-10T22:12:01.061" v="1741" actId="313"/>
        <pc:sldMkLst>
          <pc:docMk/>
          <pc:sldMk cId="2486244427" sldId="257"/>
        </pc:sldMkLst>
        <pc:spChg chg="mod">
          <ac:chgData name="Isla Williams (1807544)" userId="0ac991e8-77a5-4952-8bdd-bb266a9ff2d0" providerId="ADAL" clId="{BF15D50D-618B-D647-9403-E9322AE5C4E7}" dt="2018-12-09T20:07:28.872" v="894" actId="207"/>
          <ac:spMkLst>
            <pc:docMk/>
            <pc:sldMk cId="2486244427" sldId="257"/>
            <ac:spMk id="2" creationId="{71F0AFF4-DC6E-E24D-8CEA-0F5D4C15A3FA}"/>
          </ac:spMkLst>
        </pc:spChg>
        <pc:spChg chg="mod">
          <ac:chgData name="Isla Williams (1807544)" userId="0ac991e8-77a5-4952-8bdd-bb266a9ff2d0" providerId="ADAL" clId="{BF15D50D-618B-D647-9403-E9322AE5C4E7}" dt="2018-12-10T22:12:01.061" v="1741" actId="313"/>
          <ac:spMkLst>
            <pc:docMk/>
            <pc:sldMk cId="2486244427" sldId="257"/>
            <ac:spMk id="3" creationId="{AA27DA6A-D32C-6F43-83F7-902EFEB25BB9}"/>
          </ac:spMkLst>
        </pc:spChg>
      </pc:sldChg>
      <pc:sldChg chg="addSp delSp modSp add mod setBg">
        <pc:chgData name="Isla Williams (1807544)" userId="0ac991e8-77a5-4952-8bdd-bb266a9ff2d0" providerId="ADAL" clId="{BF15D50D-618B-D647-9403-E9322AE5C4E7}" dt="2018-12-09T20:25:50.990" v="1062" actId="1076"/>
        <pc:sldMkLst>
          <pc:docMk/>
          <pc:sldMk cId="3237296655" sldId="258"/>
        </pc:sldMkLst>
        <pc:spChg chg="mod">
          <ac:chgData name="Isla Williams (1807544)" userId="0ac991e8-77a5-4952-8bdd-bb266a9ff2d0" providerId="ADAL" clId="{BF15D50D-618B-D647-9403-E9322AE5C4E7}" dt="2018-12-09T20:06:03.161" v="889" actId="20577"/>
          <ac:spMkLst>
            <pc:docMk/>
            <pc:sldMk cId="3237296655" sldId="258"/>
            <ac:spMk id="2" creationId="{29386B31-4A32-0A4B-84E1-CBE00F76C025}"/>
          </ac:spMkLst>
        </pc:spChg>
        <pc:spChg chg="del">
          <ac:chgData name="Isla Williams (1807544)" userId="0ac991e8-77a5-4952-8bdd-bb266a9ff2d0" providerId="ADAL" clId="{BF15D50D-618B-D647-9403-E9322AE5C4E7}" dt="2018-12-09T19:02:40.665" v="619"/>
          <ac:spMkLst>
            <pc:docMk/>
            <pc:sldMk cId="3237296655" sldId="258"/>
            <ac:spMk id="3" creationId="{BAF90A35-CA3D-2445-B726-371D500CD4FB}"/>
          </ac:spMkLst>
        </pc:spChg>
        <pc:spChg chg="add mod">
          <ac:chgData name="Isla Williams (1807544)" userId="0ac991e8-77a5-4952-8bdd-bb266a9ff2d0" providerId="ADAL" clId="{BF15D50D-618B-D647-9403-E9322AE5C4E7}" dt="2018-12-09T20:06:31.418" v="893" actId="14100"/>
          <ac:spMkLst>
            <pc:docMk/>
            <pc:sldMk cId="3237296655" sldId="258"/>
            <ac:spMk id="9" creationId="{8444FBC4-3987-444B-B9A8-3051E584492A}"/>
          </ac:spMkLst>
        </pc:spChg>
        <pc:picChg chg="add del mod">
          <ac:chgData name="Isla Williams (1807544)" userId="0ac991e8-77a5-4952-8bdd-bb266a9ff2d0" providerId="ADAL" clId="{BF15D50D-618B-D647-9403-E9322AE5C4E7}" dt="2018-12-09T19:02:55.246" v="620" actId="26606"/>
          <ac:picMkLst>
            <pc:docMk/>
            <pc:sldMk cId="3237296655" sldId="258"/>
            <ac:picMk id="4" creationId="{A368FDC5-225C-3848-A3FA-014E4A3E9C42}"/>
          </ac:picMkLst>
        </pc:picChg>
        <pc:picChg chg="add mod">
          <ac:chgData name="Isla Williams (1807544)" userId="0ac991e8-77a5-4952-8bdd-bb266a9ff2d0" providerId="ADAL" clId="{BF15D50D-618B-D647-9403-E9322AE5C4E7}" dt="2018-12-09T20:25:50.990" v="1062" actId="1076"/>
          <ac:picMkLst>
            <pc:docMk/>
            <pc:sldMk cId="3237296655" sldId="258"/>
            <ac:picMk id="7" creationId="{A368FDC5-225C-3848-A3FA-014E4A3E9C42}"/>
          </ac:picMkLst>
        </pc:picChg>
      </pc:sldChg>
      <pc:sldChg chg="addSp modSp add mod setBg setClrOvrMap">
        <pc:chgData name="Isla Williams (1807544)" userId="0ac991e8-77a5-4952-8bdd-bb266a9ff2d0" providerId="ADAL" clId="{BF15D50D-618B-D647-9403-E9322AE5C4E7}" dt="2018-12-09T20:38:27.126" v="1088" actId="5793"/>
        <pc:sldMkLst>
          <pc:docMk/>
          <pc:sldMk cId="2789841552" sldId="259"/>
        </pc:sldMkLst>
        <pc:spChg chg="mod">
          <ac:chgData name="Isla Williams (1807544)" userId="0ac991e8-77a5-4952-8bdd-bb266a9ff2d0" providerId="ADAL" clId="{BF15D50D-618B-D647-9403-E9322AE5C4E7}" dt="2018-12-09T19:57:46.221" v="848" actId="26606"/>
          <ac:spMkLst>
            <pc:docMk/>
            <pc:sldMk cId="2789841552" sldId="259"/>
            <ac:spMk id="2" creationId="{43B69B2F-31C7-8C47-BD2C-16EEB198F79B}"/>
          </ac:spMkLst>
        </pc:spChg>
        <pc:spChg chg="mod ord">
          <ac:chgData name="Isla Williams (1807544)" userId="0ac991e8-77a5-4952-8bdd-bb266a9ff2d0" providerId="ADAL" clId="{BF15D50D-618B-D647-9403-E9322AE5C4E7}" dt="2018-12-09T20:38:27.126" v="1088" actId="5793"/>
          <ac:spMkLst>
            <pc:docMk/>
            <pc:sldMk cId="2789841552" sldId="259"/>
            <ac:spMk id="3" creationId="{D1E1A5BC-E8F1-0043-9D66-B89BBEB66817}"/>
          </ac:spMkLst>
        </pc:spChg>
        <pc:spChg chg="add">
          <ac:chgData name="Isla Williams (1807544)" userId="0ac991e8-77a5-4952-8bdd-bb266a9ff2d0" providerId="ADAL" clId="{BF15D50D-618B-D647-9403-E9322AE5C4E7}" dt="2018-12-09T19:57:46.221" v="848" actId="26606"/>
          <ac:spMkLst>
            <pc:docMk/>
            <pc:sldMk cId="2789841552" sldId="259"/>
            <ac:spMk id="9" creationId="{9775AF3B-5284-4B97-9BB7-55C6FB3699C2}"/>
          </ac:spMkLst>
        </pc:spChg>
        <pc:spChg chg="add">
          <ac:chgData name="Isla Williams (1807544)" userId="0ac991e8-77a5-4952-8bdd-bb266a9ff2d0" providerId="ADAL" clId="{BF15D50D-618B-D647-9403-E9322AE5C4E7}" dt="2018-12-09T19:57:46.221" v="848" actId="26606"/>
          <ac:spMkLst>
            <pc:docMk/>
            <pc:sldMk cId="2789841552" sldId="259"/>
            <ac:spMk id="54" creationId="{66D4F5BA-1D71-49B2-8A7F-6B4EB94D7265}"/>
          </ac:spMkLst>
        </pc:spChg>
        <pc:grpChg chg="add">
          <ac:chgData name="Isla Williams (1807544)" userId="0ac991e8-77a5-4952-8bdd-bb266a9ff2d0" providerId="ADAL" clId="{BF15D50D-618B-D647-9403-E9322AE5C4E7}" dt="2018-12-09T19:57:46.221" v="848" actId="26606"/>
          <ac:grpSpMkLst>
            <pc:docMk/>
            <pc:sldMk cId="2789841552" sldId="259"/>
            <ac:grpSpMk id="11" creationId="{A0F1F7ED-DA39-478F-85DA-317DE08941E8}"/>
          </ac:grpSpMkLst>
        </pc:grpChg>
        <pc:picChg chg="add mod">
          <ac:chgData name="Isla Williams (1807544)" userId="0ac991e8-77a5-4952-8bdd-bb266a9ff2d0" providerId="ADAL" clId="{BF15D50D-618B-D647-9403-E9322AE5C4E7}" dt="2018-12-09T19:57:46.221" v="848" actId="26606"/>
          <ac:picMkLst>
            <pc:docMk/>
            <pc:sldMk cId="2789841552" sldId="259"/>
            <ac:picMk id="4" creationId="{5C94584B-67ED-8841-B2BE-72E0C816D7C9}"/>
          </ac:picMkLst>
        </pc:picChg>
        <pc:picChg chg="add">
          <ac:chgData name="Isla Williams (1807544)" userId="0ac991e8-77a5-4952-8bdd-bb266a9ff2d0" providerId="ADAL" clId="{BF15D50D-618B-D647-9403-E9322AE5C4E7}" dt="2018-12-09T19:57:46.221" v="848" actId="26606"/>
          <ac:picMkLst>
            <pc:docMk/>
            <pc:sldMk cId="2789841552" sldId="259"/>
            <ac:picMk id="52" creationId="{1B17CCE2-CEEF-40CA-8C4D-0DC2DCA78A23}"/>
          </ac:picMkLst>
        </pc:picChg>
      </pc:sldChg>
      <pc:sldChg chg="addSp delSp modSp add">
        <pc:chgData name="Isla Williams (1807544)" userId="0ac991e8-77a5-4952-8bdd-bb266a9ff2d0" providerId="ADAL" clId="{BF15D50D-618B-D647-9403-E9322AE5C4E7}" dt="2018-12-09T21:00:36.223" v="1324" actId="14100"/>
        <pc:sldMkLst>
          <pc:docMk/>
          <pc:sldMk cId="799409645" sldId="260"/>
        </pc:sldMkLst>
        <pc:spChg chg="mod">
          <ac:chgData name="Isla Williams (1807544)" userId="0ac991e8-77a5-4952-8bdd-bb266a9ff2d0" providerId="ADAL" clId="{BF15D50D-618B-D647-9403-E9322AE5C4E7}" dt="2018-12-09T20:32:33.662" v="1085" actId="20577"/>
          <ac:spMkLst>
            <pc:docMk/>
            <pc:sldMk cId="799409645" sldId="260"/>
            <ac:spMk id="2" creationId="{39368D56-1C82-204F-9B50-4B53ADFDB5A4}"/>
          </ac:spMkLst>
        </pc:spChg>
        <pc:spChg chg="mod">
          <ac:chgData name="Isla Williams (1807544)" userId="0ac991e8-77a5-4952-8bdd-bb266a9ff2d0" providerId="ADAL" clId="{BF15D50D-618B-D647-9403-E9322AE5C4E7}" dt="2018-12-09T20:54:53.928" v="1315" actId="20577"/>
          <ac:spMkLst>
            <pc:docMk/>
            <pc:sldMk cId="799409645" sldId="260"/>
            <ac:spMk id="3" creationId="{8EA1A843-11B1-4D44-92E9-E465143CE28E}"/>
          </ac:spMkLst>
        </pc:spChg>
        <pc:spChg chg="add del mod">
          <ac:chgData name="Isla Williams (1807544)" userId="0ac991e8-77a5-4952-8bdd-bb266a9ff2d0" providerId="ADAL" clId="{BF15D50D-618B-D647-9403-E9322AE5C4E7}" dt="2018-12-09T20:51:36.065" v="1247"/>
          <ac:spMkLst>
            <pc:docMk/>
            <pc:sldMk cId="799409645" sldId="260"/>
            <ac:spMk id="4" creationId="{0A8E6DFD-F383-E94C-B077-6D493D605779}"/>
          </ac:spMkLst>
        </pc:spChg>
        <pc:spChg chg="add del mod">
          <ac:chgData name="Isla Williams (1807544)" userId="0ac991e8-77a5-4952-8bdd-bb266a9ff2d0" providerId="ADAL" clId="{BF15D50D-618B-D647-9403-E9322AE5C4E7}" dt="2018-12-09T20:51:36.067" v="1249"/>
          <ac:spMkLst>
            <pc:docMk/>
            <pc:sldMk cId="799409645" sldId="260"/>
            <ac:spMk id="5" creationId="{1D1DEFC7-E5F1-6645-B289-22271C996694}"/>
          </ac:spMkLst>
        </pc:spChg>
        <pc:picChg chg="add mod">
          <ac:chgData name="Isla Williams (1807544)" userId="0ac991e8-77a5-4952-8bdd-bb266a9ff2d0" providerId="ADAL" clId="{BF15D50D-618B-D647-9403-E9322AE5C4E7}" dt="2018-12-09T21:00:36.223" v="1324" actId="14100"/>
          <ac:picMkLst>
            <pc:docMk/>
            <pc:sldMk cId="799409645" sldId="260"/>
            <ac:picMk id="6" creationId="{AB9383C6-C811-114A-B303-8C916CD53AE7}"/>
          </ac:picMkLst>
        </pc:picChg>
      </pc:sldChg>
      <pc:sldChg chg="addSp delSp modSp add mod setBg">
        <pc:chgData name="Isla Williams (1807544)" userId="0ac991e8-77a5-4952-8bdd-bb266a9ff2d0" providerId="ADAL" clId="{BF15D50D-618B-D647-9403-E9322AE5C4E7}" dt="2018-12-09T20:18:19.363" v="1057" actId="20577"/>
        <pc:sldMkLst>
          <pc:docMk/>
          <pc:sldMk cId="155778515" sldId="261"/>
        </pc:sldMkLst>
        <pc:spChg chg="mod">
          <ac:chgData name="Isla Williams (1807544)" userId="0ac991e8-77a5-4952-8bdd-bb266a9ff2d0" providerId="ADAL" clId="{BF15D50D-618B-D647-9403-E9322AE5C4E7}" dt="2018-12-09T20:14:26.147" v="944" actId="26606"/>
          <ac:spMkLst>
            <pc:docMk/>
            <pc:sldMk cId="155778515" sldId="261"/>
            <ac:spMk id="2" creationId="{FC452A5C-8EDA-1D4D-AB84-2B4FD3003E04}"/>
          </ac:spMkLst>
        </pc:spChg>
        <pc:spChg chg="del mod">
          <ac:chgData name="Isla Williams (1807544)" userId="0ac991e8-77a5-4952-8bdd-bb266a9ff2d0" providerId="ADAL" clId="{BF15D50D-618B-D647-9403-E9322AE5C4E7}" dt="2018-12-09T20:13:56.232" v="943"/>
          <ac:spMkLst>
            <pc:docMk/>
            <pc:sldMk cId="155778515" sldId="261"/>
            <ac:spMk id="3" creationId="{56F83034-76DC-1A43-85F9-5BD1D4EF9BEB}"/>
          </ac:spMkLst>
        </pc:spChg>
        <pc:spChg chg="add mod">
          <ac:chgData name="Isla Williams (1807544)" userId="0ac991e8-77a5-4952-8bdd-bb266a9ff2d0" providerId="ADAL" clId="{BF15D50D-618B-D647-9403-E9322AE5C4E7}" dt="2018-12-09T20:18:19.363" v="1057" actId="20577"/>
          <ac:spMkLst>
            <pc:docMk/>
            <pc:sldMk cId="155778515" sldId="261"/>
            <ac:spMk id="9" creationId="{6B926D32-C12E-47E3-A5E6-A9C7037316C6}"/>
          </ac:spMkLst>
        </pc:spChg>
        <pc:picChg chg="add del mod">
          <ac:chgData name="Isla Williams (1807544)" userId="0ac991e8-77a5-4952-8bdd-bb266a9ff2d0" providerId="ADAL" clId="{BF15D50D-618B-D647-9403-E9322AE5C4E7}" dt="2018-12-09T20:14:26.147" v="944" actId="26606"/>
          <ac:picMkLst>
            <pc:docMk/>
            <pc:sldMk cId="155778515" sldId="261"/>
            <ac:picMk id="4" creationId="{89FF76A4-F867-C948-B04C-C06D34C1D14F}"/>
          </ac:picMkLst>
        </pc:picChg>
        <pc:picChg chg="add">
          <ac:chgData name="Isla Williams (1807544)" userId="0ac991e8-77a5-4952-8bdd-bb266a9ff2d0" providerId="ADAL" clId="{BF15D50D-618B-D647-9403-E9322AE5C4E7}" dt="2018-12-09T20:14:26.147" v="944" actId="26606"/>
          <ac:picMkLst>
            <pc:docMk/>
            <pc:sldMk cId="155778515" sldId="261"/>
            <ac:picMk id="7" creationId="{89FF76A4-F867-C948-B04C-C06D34C1D14F}"/>
          </ac:picMkLst>
        </pc:picChg>
      </pc:sldChg>
      <pc:sldChg chg="addSp delSp modSp add mod setBg">
        <pc:chgData name="Isla Williams (1807544)" userId="0ac991e8-77a5-4952-8bdd-bb266a9ff2d0" providerId="ADAL" clId="{BF15D50D-618B-D647-9403-E9322AE5C4E7}" dt="2018-12-10T23:41:16.600" v="1965" actId="14100"/>
        <pc:sldMkLst>
          <pc:docMk/>
          <pc:sldMk cId="795489949" sldId="262"/>
        </pc:sldMkLst>
        <pc:spChg chg="mod">
          <ac:chgData name="Isla Williams (1807544)" userId="0ac991e8-77a5-4952-8bdd-bb266a9ff2d0" providerId="ADAL" clId="{BF15D50D-618B-D647-9403-E9322AE5C4E7}" dt="2018-12-09T21:02:15.307" v="1328" actId="26606"/>
          <ac:spMkLst>
            <pc:docMk/>
            <pc:sldMk cId="795489949" sldId="262"/>
            <ac:spMk id="2" creationId="{9036184F-0B68-6E45-948B-CCDF81DC8BBD}"/>
          </ac:spMkLst>
        </pc:spChg>
        <pc:spChg chg="del">
          <ac:chgData name="Isla Williams (1807544)" userId="0ac991e8-77a5-4952-8bdd-bb266a9ff2d0" providerId="ADAL" clId="{BF15D50D-618B-D647-9403-E9322AE5C4E7}" dt="2018-12-09T20:59:11.306" v="1316"/>
          <ac:spMkLst>
            <pc:docMk/>
            <pc:sldMk cId="795489949" sldId="262"/>
            <ac:spMk id="3" creationId="{4D220501-0605-9F49-9DE8-E88FCE5E28CA}"/>
          </ac:spMkLst>
        </pc:spChg>
        <pc:spChg chg="add del mod">
          <ac:chgData name="Isla Williams (1807544)" userId="0ac991e8-77a5-4952-8bdd-bb266a9ff2d0" providerId="ADAL" clId="{BF15D50D-618B-D647-9403-E9322AE5C4E7}" dt="2018-12-09T21:02:09.617" v="1326"/>
          <ac:spMkLst>
            <pc:docMk/>
            <pc:sldMk cId="795489949" sldId="262"/>
            <ac:spMk id="6" creationId="{4C668DA5-53C2-C646-BD3F-101478306C59}"/>
          </ac:spMkLst>
        </pc:spChg>
        <pc:spChg chg="add mod">
          <ac:chgData name="Isla Williams (1807544)" userId="0ac991e8-77a5-4952-8bdd-bb266a9ff2d0" providerId="ADAL" clId="{BF15D50D-618B-D647-9403-E9322AE5C4E7}" dt="2018-12-10T23:41:16.600" v="1965" actId="14100"/>
          <ac:spMkLst>
            <pc:docMk/>
            <pc:sldMk cId="795489949" sldId="262"/>
            <ac:spMk id="9" creationId="{C29A7566-3967-A645-AC7D-856F06A12EC6}"/>
          </ac:spMkLst>
        </pc:spChg>
        <pc:spChg chg="add del">
          <ac:chgData name="Isla Williams (1807544)" userId="0ac991e8-77a5-4952-8bdd-bb266a9ff2d0" providerId="ADAL" clId="{BF15D50D-618B-D647-9403-E9322AE5C4E7}" dt="2018-12-09T21:03:55.338" v="1329"/>
          <ac:spMkLst>
            <pc:docMk/>
            <pc:sldMk cId="795489949" sldId="262"/>
            <ac:spMk id="12" creationId="{60698F1C-47E6-46A5-915D-23E448DD9900}"/>
          </ac:spMkLst>
        </pc:spChg>
        <pc:picChg chg="add del mod">
          <ac:chgData name="Isla Williams (1807544)" userId="0ac991e8-77a5-4952-8bdd-bb266a9ff2d0" providerId="ADAL" clId="{BF15D50D-618B-D647-9403-E9322AE5C4E7}" dt="2018-12-09T21:00:41.260" v="1325" actId="478"/>
          <ac:picMkLst>
            <pc:docMk/>
            <pc:sldMk cId="795489949" sldId="262"/>
            <ac:picMk id="4" creationId="{8363C329-086A-0140-B4FC-D6BB46AE8FAA}"/>
          </ac:picMkLst>
        </pc:picChg>
        <pc:picChg chg="add del mod">
          <ac:chgData name="Isla Williams (1807544)" userId="0ac991e8-77a5-4952-8bdd-bb266a9ff2d0" providerId="ADAL" clId="{BF15D50D-618B-D647-9403-E9322AE5C4E7}" dt="2018-12-09T21:02:15.307" v="1328" actId="26606"/>
          <ac:picMkLst>
            <pc:docMk/>
            <pc:sldMk cId="795489949" sldId="262"/>
            <ac:picMk id="7" creationId="{1AA53858-29DB-F04F-AE89-2FC026D4B9D5}"/>
          </ac:picMkLst>
        </pc:picChg>
        <pc:picChg chg="add mod">
          <ac:chgData name="Isla Williams (1807544)" userId="0ac991e8-77a5-4952-8bdd-bb266a9ff2d0" providerId="ADAL" clId="{BF15D50D-618B-D647-9403-E9322AE5C4E7}" dt="2018-12-10T23:41:02.470" v="1961" actId="1076"/>
          <ac:picMkLst>
            <pc:docMk/>
            <pc:sldMk cId="795489949" sldId="262"/>
            <ac:picMk id="8" creationId="{6651C46B-E2BC-F94C-8104-D491412B4D7E}"/>
          </ac:picMkLst>
        </pc:picChg>
        <pc:picChg chg="add">
          <ac:chgData name="Isla Williams (1807544)" userId="0ac991e8-77a5-4952-8bdd-bb266a9ff2d0" providerId="ADAL" clId="{BF15D50D-618B-D647-9403-E9322AE5C4E7}" dt="2018-12-09T21:02:15.307" v="1328" actId="26606"/>
          <ac:picMkLst>
            <pc:docMk/>
            <pc:sldMk cId="795489949" sldId="262"/>
            <ac:picMk id="10" creationId="{1AA53858-29DB-F04F-AE89-2FC026D4B9D5}"/>
          </ac:picMkLst>
        </pc:picChg>
      </pc:sldChg>
      <pc:sldChg chg="addSp delSp modSp add mod setBg">
        <pc:chgData name="Isla Williams (1807544)" userId="0ac991e8-77a5-4952-8bdd-bb266a9ff2d0" providerId="ADAL" clId="{BF15D50D-618B-D647-9403-E9322AE5C4E7}" dt="2018-12-10T23:40:46.373" v="1959" actId="14100"/>
        <pc:sldMkLst>
          <pc:docMk/>
          <pc:sldMk cId="1744568073" sldId="263"/>
        </pc:sldMkLst>
        <pc:spChg chg="mod">
          <ac:chgData name="Isla Williams (1807544)" userId="0ac991e8-77a5-4952-8bdd-bb266a9ff2d0" providerId="ADAL" clId="{BF15D50D-618B-D647-9403-E9322AE5C4E7}" dt="2018-12-09T21:13:30.508" v="1334" actId="26606"/>
          <ac:spMkLst>
            <pc:docMk/>
            <pc:sldMk cId="1744568073" sldId="263"/>
            <ac:spMk id="2" creationId="{7B1E044C-93B6-9544-9438-6751BA4D834B}"/>
          </ac:spMkLst>
        </pc:spChg>
        <pc:spChg chg="del">
          <ac:chgData name="Isla Williams (1807544)" userId="0ac991e8-77a5-4952-8bdd-bb266a9ff2d0" providerId="ADAL" clId="{BF15D50D-618B-D647-9403-E9322AE5C4E7}" dt="2018-12-09T21:11:36.485" v="1331"/>
          <ac:spMkLst>
            <pc:docMk/>
            <pc:sldMk cId="1744568073" sldId="263"/>
            <ac:spMk id="3" creationId="{84276237-F572-E942-A85E-5DDA7082136E}"/>
          </ac:spMkLst>
        </pc:spChg>
        <pc:spChg chg="add mod">
          <ac:chgData name="Isla Williams (1807544)" userId="0ac991e8-77a5-4952-8bdd-bb266a9ff2d0" providerId="ADAL" clId="{BF15D50D-618B-D647-9403-E9322AE5C4E7}" dt="2018-12-10T23:40:46.373" v="1959" actId="14100"/>
          <ac:spMkLst>
            <pc:docMk/>
            <pc:sldMk cId="1744568073" sldId="263"/>
            <ac:spMk id="6" creationId="{A8B88C49-326E-FA4D-9F6C-2EE8D7CB6E2D}"/>
          </ac:spMkLst>
        </pc:spChg>
        <pc:spChg chg="add del">
          <ac:chgData name="Isla Williams (1807544)" userId="0ac991e8-77a5-4952-8bdd-bb266a9ff2d0" providerId="ADAL" clId="{BF15D50D-618B-D647-9403-E9322AE5C4E7}" dt="2018-12-09T21:13:49.598" v="1341" actId="478"/>
          <ac:spMkLst>
            <pc:docMk/>
            <pc:sldMk cId="1744568073" sldId="263"/>
            <ac:spMk id="10" creationId="{4F11652D-F591-4E96-B553-72987369ACB6}"/>
          </ac:spMkLst>
        </pc:spChg>
        <pc:picChg chg="add del mod">
          <ac:chgData name="Isla Williams (1807544)" userId="0ac991e8-77a5-4952-8bdd-bb266a9ff2d0" providerId="ADAL" clId="{BF15D50D-618B-D647-9403-E9322AE5C4E7}" dt="2018-12-09T21:13:30.508" v="1334" actId="26606"/>
          <ac:picMkLst>
            <pc:docMk/>
            <pc:sldMk cId="1744568073" sldId="263"/>
            <ac:picMk id="4" creationId="{88E7E6D7-6971-594B-A0B5-0238B346355E}"/>
          </ac:picMkLst>
        </pc:picChg>
        <pc:picChg chg="add mod">
          <ac:chgData name="Isla Williams (1807544)" userId="0ac991e8-77a5-4952-8bdd-bb266a9ff2d0" providerId="ADAL" clId="{BF15D50D-618B-D647-9403-E9322AE5C4E7}" dt="2018-12-09T21:14:05.096" v="1347" actId="1076"/>
          <ac:picMkLst>
            <pc:docMk/>
            <pc:sldMk cId="1744568073" sldId="263"/>
            <ac:picMk id="5" creationId="{5B3AE123-5054-6D43-AD0B-B580430D57CF}"/>
          </ac:picMkLst>
        </pc:picChg>
        <pc:picChg chg="add mod">
          <ac:chgData name="Isla Williams (1807544)" userId="0ac991e8-77a5-4952-8bdd-bb266a9ff2d0" providerId="ADAL" clId="{BF15D50D-618B-D647-9403-E9322AE5C4E7}" dt="2018-12-09T21:14:03.271" v="1346" actId="14100"/>
          <ac:picMkLst>
            <pc:docMk/>
            <pc:sldMk cId="1744568073" sldId="263"/>
            <ac:picMk id="8" creationId="{88E7E6D7-6971-594B-A0B5-0238B346355E}"/>
          </ac:picMkLst>
        </pc:picChg>
      </pc:sldChg>
      <pc:sldChg chg="addSp delSp modSp add mod setBg setClrOvrMap">
        <pc:chgData name="Isla Williams (1807544)" userId="0ac991e8-77a5-4952-8bdd-bb266a9ff2d0" providerId="ADAL" clId="{BF15D50D-618B-D647-9403-E9322AE5C4E7}" dt="2018-12-11T00:02:12.169" v="1969"/>
        <pc:sldMkLst>
          <pc:docMk/>
          <pc:sldMk cId="1129274829" sldId="264"/>
        </pc:sldMkLst>
        <pc:spChg chg="mod">
          <ac:chgData name="Isla Williams (1807544)" userId="0ac991e8-77a5-4952-8bdd-bb266a9ff2d0" providerId="ADAL" clId="{BF15D50D-618B-D647-9403-E9322AE5C4E7}" dt="2018-12-09T21:19:47.263" v="1534" actId="26606"/>
          <ac:spMkLst>
            <pc:docMk/>
            <pc:sldMk cId="1129274829" sldId="264"/>
            <ac:spMk id="2" creationId="{5B7FDB3B-D2D5-0946-808F-782EF0010F1D}"/>
          </ac:spMkLst>
        </pc:spChg>
        <pc:spChg chg="add del mod">
          <ac:chgData name="Isla Williams (1807544)" userId="0ac991e8-77a5-4952-8bdd-bb266a9ff2d0" providerId="ADAL" clId="{BF15D50D-618B-D647-9403-E9322AE5C4E7}" dt="2018-12-09T21:20:08.168" v="1566" actId="14100"/>
          <ac:spMkLst>
            <pc:docMk/>
            <pc:sldMk cId="1129274829" sldId="264"/>
            <ac:spMk id="3" creationId="{9E98927E-C82B-E746-96CD-924519F83743}"/>
          </ac:spMkLst>
        </pc:spChg>
        <pc:spChg chg="add del mod">
          <ac:chgData name="Isla Williams (1807544)" userId="0ac991e8-77a5-4952-8bdd-bb266a9ff2d0" providerId="ADAL" clId="{BF15D50D-618B-D647-9403-E9322AE5C4E7}" dt="2018-12-09T21:20:47.393" v="1574"/>
          <ac:spMkLst>
            <pc:docMk/>
            <pc:sldMk cId="1129274829" sldId="264"/>
            <ac:spMk id="4" creationId="{4D730AB1-91AF-AE41-9886-CC055E51E6EC}"/>
          </ac:spMkLst>
        </pc:spChg>
        <pc:spChg chg="add mod">
          <ac:chgData name="Isla Williams (1807544)" userId="0ac991e8-77a5-4952-8bdd-bb266a9ff2d0" providerId="ADAL" clId="{BF15D50D-618B-D647-9403-E9322AE5C4E7}" dt="2018-12-10T23:53:24.515" v="1967" actId="20577"/>
          <ac:spMkLst>
            <pc:docMk/>
            <pc:sldMk cId="1129274829" sldId="264"/>
            <ac:spMk id="6" creationId="{F86554B6-00DF-9D4C-974F-7DB79CA1AE3F}"/>
          </ac:spMkLst>
        </pc:spChg>
        <pc:spChg chg="add del">
          <ac:chgData name="Isla Williams (1807544)" userId="0ac991e8-77a5-4952-8bdd-bb266a9ff2d0" providerId="ADAL" clId="{BF15D50D-618B-D647-9403-E9322AE5C4E7}" dt="2018-12-09T21:19:47.263" v="1534" actId="26606"/>
          <ac:spMkLst>
            <pc:docMk/>
            <pc:sldMk cId="1129274829" sldId="264"/>
            <ac:spMk id="8" creationId="{B61375F2-60B1-44ED-B60A-019C4BD5A62A}"/>
          </ac:spMkLst>
        </pc:spChg>
        <pc:spChg chg="add del mod">
          <ac:chgData name="Isla Williams (1807544)" userId="0ac991e8-77a5-4952-8bdd-bb266a9ff2d0" providerId="ADAL" clId="{BF15D50D-618B-D647-9403-E9322AE5C4E7}" dt="2018-12-11T00:02:12.169" v="1969"/>
          <ac:spMkLst>
            <pc:docMk/>
            <pc:sldMk cId="1129274829" sldId="264"/>
            <ac:spMk id="9" creationId="{8B8A27A3-B6D2-164B-BB56-93C47F8718C6}"/>
          </ac:spMkLst>
        </pc:spChg>
        <pc:spChg chg="add del">
          <ac:chgData name="Isla Williams (1807544)" userId="0ac991e8-77a5-4952-8bdd-bb266a9ff2d0" providerId="ADAL" clId="{BF15D50D-618B-D647-9403-E9322AE5C4E7}" dt="2018-12-09T21:18:35.850" v="1526" actId="26606"/>
          <ac:spMkLst>
            <pc:docMk/>
            <pc:sldMk cId="1129274829" sldId="264"/>
            <ac:spMk id="10" creationId="{E79AA19A-D2E5-47F2-AF0A-1AF60D42CCBD}"/>
          </ac:spMkLst>
        </pc:spChg>
        <pc:spChg chg="add del">
          <ac:chgData name="Isla Williams (1807544)" userId="0ac991e8-77a5-4952-8bdd-bb266a9ff2d0" providerId="ADAL" clId="{BF15D50D-618B-D647-9403-E9322AE5C4E7}" dt="2018-12-09T21:18:35.850" v="1526" actId="26606"/>
          <ac:spMkLst>
            <pc:docMk/>
            <pc:sldMk cId="1129274829" sldId="264"/>
            <ac:spMk id="43" creationId="{092ADBCF-B973-4C52-B740-4963E95B35C5}"/>
          </ac:spMkLst>
        </pc:spChg>
        <pc:spChg chg="add del">
          <ac:chgData name="Isla Williams (1807544)" userId="0ac991e8-77a5-4952-8bdd-bb266a9ff2d0" providerId="ADAL" clId="{BF15D50D-618B-D647-9403-E9322AE5C4E7}" dt="2018-12-09T21:19:01.979" v="1528" actId="26606"/>
          <ac:spMkLst>
            <pc:docMk/>
            <pc:sldMk cId="1129274829" sldId="264"/>
            <ac:spMk id="57" creationId="{9E98927E-C82B-E746-96CD-924519F83743}"/>
          </ac:spMkLst>
        </pc:spChg>
        <pc:spChg chg="add del">
          <ac:chgData name="Isla Williams (1807544)" userId="0ac991e8-77a5-4952-8bdd-bb266a9ff2d0" providerId="ADAL" clId="{BF15D50D-618B-D647-9403-E9322AE5C4E7}" dt="2018-12-09T21:19:25.891" v="1530" actId="26606"/>
          <ac:spMkLst>
            <pc:docMk/>
            <pc:sldMk cId="1129274829" sldId="264"/>
            <ac:spMk id="59" creationId="{C6270675-9512-4978-8583-36659256EE23}"/>
          </ac:spMkLst>
        </pc:spChg>
        <pc:spChg chg="add del">
          <ac:chgData name="Isla Williams (1807544)" userId="0ac991e8-77a5-4952-8bdd-bb266a9ff2d0" providerId="ADAL" clId="{BF15D50D-618B-D647-9403-E9322AE5C4E7}" dt="2018-12-09T21:19:40.232" v="1532" actId="26606"/>
          <ac:spMkLst>
            <pc:docMk/>
            <pc:sldMk cId="1129274829" sldId="264"/>
            <ac:spMk id="73" creationId="{54B9C16B-AC4A-44ED-9075-F76549B46E7C}"/>
          </ac:spMkLst>
        </pc:spChg>
        <pc:spChg chg="add del">
          <ac:chgData name="Isla Williams (1807544)" userId="0ac991e8-77a5-4952-8bdd-bb266a9ff2d0" providerId="ADAL" clId="{BF15D50D-618B-D647-9403-E9322AE5C4E7}" dt="2018-12-09T21:19:40.232" v="1532" actId="26606"/>
          <ac:spMkLst>
            <pc:docMk/>
            <pc:sldMk cId="1129274829" sldId="264"/>
            <ac:spMk id="77" creationId="{B53044DC-4918-43DA-B49D-91673C6C9485}"/>
          </ac:spMkLst>
        </pc:spChg>
        <pc:spChg chg="add del">
          <ac:chgData name="Isla Williams (1807544)" userId="0ac991e8-77a5-4952-8bdd-bb266a9ff2d0" providerId="ADAL" clId="{BF15D50D-618B-D647-9403-E9322AE5C4E7}" dt="2018-12-09T21:19:47.263" v="1534" actId="26606"/>
          <ac:spMkLst>
            <pc:docMk/>
            <pc:sldMk cId="1129274829" sldId="264"/>
            <ac:spMk id="84" creationId="{9E98927E-C82B-E746-96CD-924519F83743}"/>
          </ac:spMkLst>
        </pc:spChg>
        <pc:grpChg chg="add del">
          <ac:chgData name="Isla Williams (1807544)" userId="0ac991e8-77a5-4952-8bdd-bb266a9ff2d0" providerId="ADAL" clId="{BF15D50D-618B-D647-9403-E9322AE5C4E7}" dt="2018-12-09T21:18:35.850" v="1526" actId="26606"/>
          <ac:grpSpMkLst>
            <pc:docMk/>
            <pc:sldMk cId="1129274829" sldId="264"/>
            <ac:grpSpMk id="14" creationId="{81F2BFD0-D896-4BA3-BA8F-0C866BD0246E}"/>
          </ac:grpSpMkLst>
        </pc:grpChg>
        <pc:grpChg chg="add del">
          <ac:chgData name="Isla Williams (1807544)" userId="0ac991e8-77a5-4952-8bdd-bb266a9ff2d0" providerId="ADAL" clId="{BF15D50D-618B-D647-9403-E9322AE5C4E7}" dt="2018-12-09T21:19:47.263" v="1534" actId="26606"/>
          <ac:grpSpMkLst>
            <pc:docMk/>
            <pc:sldMk cId="1129274829" sldId="264"/>
            <ac:grpSpMk id="39" creationId="{B485B3F6-654D-4842-A2DE-677D12FED460}"/>
          </ac:grpSpMkLst>
        </pc:grpChg>
        <pc:grpChg chg="add del">
          <ac:chgData name="Isla Williams (1807544)" userId="0ac991e8-77a5-4952-8bdd-bb266a9ff2d0" providerId="ADAL" clId="{BF15D50D-618B-D647-9403-E9322AE5C4E7}" dt="2018-12-09T21:18:35.850" v="1526" actId="26606"/>
          <ac:grpSpMkLst>
            <pc:docMk/>
            <pc:sldMk cId="1129274829" sldId="264"/>
            <ac:grpSpMk id="45" creationId="{3FDD94EF-2C73-4E4C-8332-A75D8AC6BE3E}"/>
          </ac:grpSpMkLst>
        </pc:grpChg>
        <pc:grpChg chg="add del">
          <ac:chgData name="Isla Williams (1807544)" userId="0ac991e8-77a5-4952-8bdd-bb266a9ff2d0" providerId="ADAL" clId="{BF15D50D-618B-D647-9403-E9322AE5C4E7}" dt="2018-12-09T21:19:40.232" v="1532" actId="26606"/>
          <ac:grpSpMkLst>
            <pc:docMk/>
            <pc:sldMk cId="1129274829" sldId="264"/>
            <ac:grpSpMk id="75" creationId="{62A2FEB6-F419-4684-9ABC-9E32E012E8B7}"/>
          </ac:grpSpMkLst>
        </pc:grpChg>
        <pc:grpChg chg="add del">
          <ac:chgData name="Isla Williams (1807544)" userId="0ac991e8-77a5-4952-8bdd-bb266a9ff2d0" providerId="ADAL" clId="{BF15D50D-618B-D647-9403-E9322AE5C4E7}" dt="2018-12-09T21:19:40.232" v="1532" actId="26606"/>
          <ac:grpSpMkLst>
            <pc:docMk/>
            <pc:sldMk cId="1129274829" sldId="264"/>
            <ac:grpSpMk id="78" creationId="{1DCE6B36-1420-43AB-86CF-4E653A517B9C}"/>
          </ac:grpSpMkLst>
        </pc:grpChg>
        <pc:grpChg chg="add del">
          <ac:chgData name="Isla Williams (1807544)" userId="0ac991e8-77a5-4952-8bdd-bb266a9ff2d0" providerId="ADAL" clId="{BF15D50D-618B-D647-9403-E9322AE5C4E7}" dt="2018-12-09T21:19:47.263" v="1534" actId="26606"/>
          <ac:grpSpMkLst>
            <pc:docMk/>
            <pc:sldMk cId="1129274829" sldId="264"/>
            <ac:grpSpMk id="85" creationId="{4ADB9295-9645-4BF2-ADFD-75800B7FAD06}"/>
          </ac:grpSpMkLst>
        </pc:grpChg>
        <pc:graphicFrameChg chg="add del">
          <ac:chgData name="Isla Williams (1807544)" userId="0ac991e8-77a5-4952-8bdd-bb266a9ff2d0" providerId="ADAL" clId="{BF15D50D-618B-D647-9403-E9322AE5C4E7}" dt="2018-12-09T21:18:35.850" v="1526" actId="26606"/>
          <ac:graphicFrameMkLst>
            <pc:docMk/>
            <pc:sldMk cId="1129274829" sldId="264"/>
            <ac:graphicFrameMk id="5" creationId="{8E162135-3BF2-40B5-B53F-55A046E201C3}"/>
          </ac:graphicFrameMkLst>
        </pc:graphicFrameChg>
        <pc:graphicFrameChg chg="add del">
          <ac:chgData name="Isla Williams (1807544)" userId="0ac991e8-77a5-4952-8bdd-bb266a9ff2d0" providerId="ADAL" clId="{BF15D50D-618B-D647-9403-E9322AE5C4E7}" dt="2018-12-09T21:19:25.891" v="1530" actId="26606"/>
          <ac:graphicFrameMkLst>
            <pc:docMk/>
            <pc:sldMk cId="1129274829" sldId="264"/>
            <ac:graphicFrameMk id="60" creationId="{8766544E-899C-40A6-A1E2-03E77829B537}"/>
          </ac:graphicFrameMkLst>
        </pc:graphicFrameChg>
        <pc:graphicFrameChg chg="add del">
          <ac:chgData name="Isla Williams (1807544)" userId="0ac991e8-77a5-4952-8bdd-bb266a9ff2d0" providerId="ADAL" clId="{BF15D50D-618B-D647-9403-E9322AE5C4E7}" dt="2018-12-09T21:19:40.232" v="1532" actId="26606"/>
          <ac:graphicFrameMkLst>
            <pc:docMk/>
            <pc:sldMk cId="1129274829" sldId="264"/>
            <ac:graphicFrameMk id="82" creationId="{88C9AA59-7AAD-48DE-BAB5-6035B5680D51}"/>
          </ac:graphicFrameMkLst>
        </pc:graphicFrameChg>
        <pc:picChg chg="add del">
          <ac:chgData name="Isla Williams (1807544)" userId="0ac991e8-77a5-4952-8bdd-bb266a9ff2d0" providerId="ADAL" clId="{BF15D50D-618B-D647-9403-E9322AE5C4E7}" dt="2018-12-09T21:19:01.979" v="1528" actId="26606"/>
          <ac:picMkLst>
            <pc:docMk/>
            <pc:sldMk cId="1129274829" sldId="264"/>
            <ac:picMk id="7" creationId="{05257310-6414-4EAD-A8E3-2A5551A800C7}"/>
          </ac:picMkLst>
        </pc:picChg>
        <pc:picChg chg="add del">
          <ac:chgData name="Isla Williams (1807544)" userId="0ac991e8-77a5-4952-8bdd-bb266a9ff2d0" providerId="ADAL" clId="{BF15D50D-618B-D647-9403-E9322AE5C4E7}" dt="2018-12-09T21:18:35.850" v="1526" actId="26606"/>
          <ac:picMkLst>
            <pc:docMk/>
            <pc:sldMk cId="1129274829" sldId="264"/>
            <ac:picMk id="12" creationId="{91A1E618-D29E-4367-8C34-500E34D05B1E}"/>
          </ac:picMkLst>
        </pc:picChg>
        <pc:picChg chg="add del">
          <ac:chgData name="Isla Williams (1807544)" userId="0ac991e8-77a5-4952-8bdd-bb266a9ff2d0" providerId="ADAL" clId="{BF15D50D-618B-D647-9403-E9322AE5C4E7}" dt="2018-12-09T21:19:40.232" v="1532" actId="26606"/>
          <ac:picMkLst>
            <pc:docMk/>
            <pc:sldMk cId="1129274829" sldId="264"/>
            <ac:picMk id="41" creationId="{3E94A106-9341-485C-9057-9D62B2BD083F}"/>
          </ac:picMkLst>
        </pc:picChg>
        <pc:picChg chg="add del">
          <ac:chgData name="Isla Williams (1807544)" userId="0ac991e8-77a5-4952-8bdd-bb266a9ff2d0" providerId="ADAL" clId="{BF15D50D-618B-D647-9403-E9322AE5C4E7}" dt="2018-12-09T21:19:40.232" v="1532" actId="26606"/>
          <ac:picMkLst>
            <pc:docMk/>
            <pc:sldMk cId="1129274829" sldId="264"/>
            <ac:picMk id="74" creationId="{9BE36DBF-0333-4D36-A5BF-81FDA2406FE9}"/>
          </ac:picMkLst>
        </pc:picChg>
      </pc:sldChg>
      <pc:sldChg chg="modSp add del">
        <pc:chgData name="Isla Williams (1807544)" userId="0ac991e8-77a5-4952-8bdd-bb266a9ff2d0" providerId="ADAL" clId="{BF15D50D-618B-D647-9403-E9322AE5C4E7}" dt="2018-12-10T23:37:32.056" v="1956" actId="2696"/>
        <pc:sldMkLst>
          <pc:docMk/>
          <pc:sldMk cId="626258318" sldId="265"/>
        </pc:sldMkLst>
        <pc:spChg chg="mod">
          <ac:chgData name="Isla Williams (1807544)" userId="0ac991e8-77a5-4952-8bdd-bb266a9ff2d0" providerId="ADAL" clId="{BF15D50D-618B-D647-9403-E9322AE5C4E7}" dt="2018-12-10T23:30:58.516" v="1864" actId="20577"/>
          <ac:spMkLst>
            <pc:docMk/>
            <pc:sldMk cId="626258318" sldId="265"/>
            <ac:spMk id="2" creationId="{2AFA9A56-8D13-194F-A6D2-12ED16B3D7B4}"/>
          </ac:spMkLst>
        </pc:spChg>
        <pc:spChg chg="mod">
          <ac:chgData name="Isla Williams (1807544)" userId="0ac991e8-77a5-4952-8bdd-bb266a9ff2d0" providerId="ADAL" clId="{BF15D50D-618B-D647-9403-E9322AE5C4E7}" dt="2018-12-10T23:34:24.999" v="1955" actId="313"/>
          <ac:spMkLst>
            <pc:docMk/>
            <pc:sldMk cId="626258318" sldId="265"/>
            <ac:spMk id="3" creationId="{1218B3FB-D279-4940-AD53-3D75D25D8DD3}"/>
          </ac:spMkLst>
        </pc:spChg>
      </pc:sldChg>
      <pc:sldChg chg="addSp delSp modSp add del">
        <pc:chgData name="Isla Williams (1807544)" userId="0ac991e8-77a5-4952-8bdd-bb266a9ff2d0" providerId="ADAL" clId="{BF15D50D-618B-D647-9403-E9322AE5C4E7}" dt="2018-12-10T23:17:26.971" v="1806" actId="2696"/>
        <pc:sldMkLst>
          <pc:docMk/>
          <pc:sldMk cId="2952271218" sldId="266"/>
        </pc:sldMkLst>
        <pc:spChg chg="mod">
          <ac:chgData name="Isla Williams (1807544)" userId="0ac991e8-77a5-4952-8bdd-bb266a9ff2d0" providerId="ADAL" clId="{BF15D50D-618B-D647-9403-E9322AE5C4E7}" dt="2018-12-10T22:09:59.711" v="1735" actId="20577"/>
          <ac:spMkLst>
            <pc:docMk/>
            <pc:sldMk cId="2952271218" sldId="266"/>
            <ac:spMk id="2" creationId="{0230EB04-894F-CB46-90CA-2850D03CE4F1}"/>
          </ac:spMkLst>
        </pc:spChg>
        <pc:spChg chg="mod">
          <ac:chgData name="Isla Williams (1807544)" userId="0ac991e8-77a5-4952-8bdd-bb266a9ff2d0" providerId="ADAL" clId="{BF15D50D-618B-D647-9403-E9322AE5C4E7}" dt="2018-12-10T23:17:13.417" v="1805" actId="5793"/>
          <ac:spMkLst>
            <pc:docMk/>
            <pc:sldMk cId="2952271218" sldId="266"/>
            <ac:spMk id="3" creationId="{A77DB356-B408-424A-A2E9-FF287F2A77AB}"/>
          </ac:spMkLst>
        </pc:spChg>
        <pc:spChg chg="add del mod">
          <ac:chgData name="Isla Williams (1807544)" userId="0ac991e8-77a5-4952-8bdd-bb266a9ff2d0" providerId="ADAL" clId="{BF15D50D-618B-D647-9403-E9322AE5C4E7}" dt="2018-12-10T22:11:50.014" v="1739"/>
          <ac:spMkLst>
            <pc:docMk/>
            <pc:sldMk cId="2952271218" sldId="266"/>
            <ac:spMk id="4" creationId="{055251E5-65B3-9C48-8E06-51241378CE9C}"/>
          </ac:spMkLst>
        </pc:spChg>
      </pc:sldChg>
      <pc:sldChg chg="addSp delSp modSp add mod setBg setClrOvrMap">
        <pc:chgData name="Isla Williams (1807544)" userId="0ac991e8-77a5-4952-8bdd-bb266a9ff2d0" providerId="ADAL" clId="{BF15D50D-618B-D647-9403-E9322AE5C4E7}" dt="2018-12-10T23:03:09.045" v="1804" actId="20577"/>
        <pc:sldMkLst>
          <pc:docMk/>
          <pc:sldMk cId="2266036927" sldId="267"/>
        </pc:sldMkLst>
        <pc:spChg chg="mod">
          <ac:chgData name="Isla Williams (1807544)" userId="0ac991e8-77a5-4952-8bdd-bb266a9ff2d0" providerId="ADAL" clId="{BF15D50D-618B-D647-9403-E9322AE5C4E7}" dt="2018-12-10T23:03:09.045" v="1804" actId="20577"/>
          <ac:spMkLst>
            <pc:docMk/>
            <pc:sldMk cId="2266036927" sldId="267"/>
            <ac:spMk id="2" creationId="{DC5B816E-651F-0A44-964E-70DDAB5CDC92}"/>
          </ac:spMkLst>
        </pc:spChg>
        <pc:spChg chg="del">
          <ac:chgData name="Isla Williams (1807544)" userId="0ac991e8-77a5-4952-8bdd-bb266a9ff2d0" providerId="ADAL" clId="{BF15D50D-618B-D647-9403-E9322AE5C4E7}" dt="2018-12-10T22:57:05.093" v="1743"/>
          <ac:spMkLst>
            <pc:docMk/>
            <pc:sldMk cId="2266036927" sldId="267"/>
            <ac:spMk id="3" creationId="{9B63AFB2-9AF4-364D-AC74-9452A7B51BA0}"/>
          </ac:spMkLst>
        </pc:spChg>
        <pc:spChg chg="add mod">
          <ac:chgData name="Isla Williams (1807544)" userId="0ac991e8-77a5-4952-8bdd-bb266a9ff2d0" providerId="ADAL" clId="{BF15D50D-618B-D647-9403-E9322AE5C4E7}" dt="2018-12-10T22:57:27.069" v="1747" actId="26606"/>
          <ac:spMkLst>
            <pc:docMk/>
            <pc:sldMk cId="2266036927" sldId="267"/>
            <ac:spMk id="5" creationId="{BF792E88-6B70-5D4E-91B7-6C2FBEDC5631}"/>
          </ac:spMkLst>
        </pc:spChg>
        <pc:spChg chg="add del">
          <ac:chgData name="Isla Williams (1807544)" userId="0ac991e8-77a5-4952-8bdd-bb266a9ff2d0" providerId="ADAL" clId="{BF15D50D-618B-D647-9403-E9322AE5C4E7}" dt="2018-12-10T22:57:27.018" v="1746" actId="26606"/>
          <ac:spMkLst>
            <pc:docMk/>
            <pc:sldMk cId="2266036927" sldId="267"/>
            <ac:spMk id="10" creationId="{2EEF4763-EB4A-4A35-89EB-AD2763B48C3B}"/>
          </ac:spMkLst>
        </pc:spChg>
        <pc:spChg chg="add">
          <ac:chgData name="Isla Williams (1807544)" userId="0ac991e8-77a5-4952-8bdd-bb266a9ff2d0" providerId="ADAL" clId="{BF15D50D-618B-D647-9403-E9322AE5C4E7}" dt="2018-12-10T22:57:27.069" v="1747" actId="26606"/>
          <ac:spMkLst>
            <pc:docMk/>
            <pc:sldMk cId="2266036927" sldId="267"/>
            <ac:spMk id="13" creationId="{E79AA19A-D2E5-47F2-AF0A-1AF60D42CCBD}"/>
          </ac:spMkLst>
        </pc:spChg>
        <pc:spChg chg="add">
          <ac:chgData name="Isla Williams (1807544)" userId="0ac991e8-77a5-4952-8bdd-bb266a9ff2d0" providerId="ADAL" clId="{BF15D50D-618B-D647-9403-E9322AE5C4E7}" dt="2018-12-10T22:57:27.069" v="1747" actId="26606"/>
          <ac:spMkLst>
            <pc:docMk/>
            <pc:sldMk cId="2266036927" sldId="267"/>
            <ac:spMk id="43" creationId="{092ADBCF-B973-4C52-B740-4963E95B35C5}"/>
          </ac:spMkLst>
        </pc:spChg>
        <pc:grpChg chg="add">
          <ac:chgData name="Isla Williams (1807544)" userId="0ac991e8-77a5-4952-8bdd-bb266a9ff2d0" providerId="ADAL" clId="{BF15D50D-618B-D647-9403-E9322AE5C4E7}" dt="2018-12-10T22:57:27.069" v="1747" actId="26606"/>
          <ac:grpSpMkLst>
            <pc:docMk/>
            <pc:sldMk cId="2266036927" sldId="267"/>
            <ac:grpSpMk id="14" creationId="{81F2BFD0-D896-4BA3-BA8F-0C866BD0246E}"/>
          </ac:grpSpMkLst>
        </pc:grpChg>
        <pc:grpChg chg="add">
          <ac:chgData name="Isla Williams (1807544)" userId="0ac991e8-77a5-4952-8bdd-bb266a9ff2d0" providerId="ADAL" clId="{BF15D50D-618B-D647-9403-E9322AE5C4E7}" dt="2018-12-10T22:57:27.069" v="1747" actId="26606"/>
          <ac:grpSpMkLst>
            <pc:docMk/>
            <pc:sldMk cId="2266036927" sldId="267"/>
            <ac:grpSpMk id="45" creationId="{3FDD94EF-2C73-4E4C-8332-A75D8AC6BE3E}"/>
          </ac:grpSpMkLst>
        </pc:grpChg>
        <pc:graphicFrameChg chg="add mod modGraphic">
          <ac:chgData name="Isla Williams (1807544)" userId="0ac991e8-77a5-4952-8bdd-bb266a9ff2d0" providerId="ADAL" clId="{BF15D50D-618B-D647-9403-E9322AE5C4E7}" dt="2018-12-10T22:57:27.069" v="1747" actId="26606"/>
          <ac:graphicFrameMkLst>
            <pc:docMk/>
            <pc:sldMk cId="2266036927" sldId="267"/>
            <ac:graphicFrameMk id="4" creationId="{90A88BAB-DA4C-3740-8CC9-2D114EB5B982}"/>
          </ac:graphicFrameMkLst>
        </pc:graphicFrameChg>
        <pc:picChg chg="add">
          <ac:chgData name="Isla Williams (1807544)" userId="0ac991e8-77a5-4952-8bdd-bb266a9ff2d0" providerId="ADAL" clId="{BF15D50D-618B-D647-9403-E9322AE5C4E7}" dt="2018-12-10T22:57:27.069" v="1747" actId="26606"/>
          <ac:picMkLst>
            <pc:docMk/>
            <pc:sldMk cId="2266036927" sldId="267"/>
            <ac:picMk id="12" creationId="{91A1E618-D29E-4367-8C34-500E34D05B1E}"/>
          </ac:picMkLst>
        </pc:picChg>
      </pc:sldChg>
      <pc:sldChg chg="add del">
        <pc:chgData name="Isla Williams (1807544)" userId="0ac991e8-77a5-4952-8bdd-bb266a9ff2d0" providerId="ADAL" clId="{BF15D50D-618B-D647-9403-E9322AE5C4E7}" dt="2018-12-11T00:05:18.185" v="1971" actId="2696"/>
        <pc:sldMkLst>
          <pc:docMk/>
          <pc:sldMk cId="3453118894" sldId="268"/>
        </pc:sldMkLst>
      </pc:sldChg>
      <pc:sldChg chg="modSp add">
        <pc:chgData name="Isla Williams (1807544)" userId="0ac991e8-77a5-4952-8bdd-bb266a9ff2d0" providerId="ADAL" clId="{BF15D50D-618B-D647-9403-E9322AE5C4E7}" dt="2018-12-11T00:08:46.281" v="2073" actId="20577"/>
        <pc:sldMkLst>
          <pc:docMk/>
          <pc:sldMk cId="4102741615" sldId="268"/>
        </pc:sldMkLst>
        <pc:spChg chg="mod">
          <ac:chgData name="Isla Williams (1807544)" userId="0ac991e8-77a5-4952-8bdd-bb266a9ff2d0" providerId="ADAL" clId="{BF15D50D-618B-D647-9403-E9322AE5C4E7}" dt="2018-12-11T00:08:46.281" v="2073" actId="20577"/>
          <ac:spMkLst>
            <pc:docMk/>
            <pc:sldMk cId="4102741615" sldId="268"/>
            <ac:spMk id="3" creationId="{6307FBBE-3936-B440-97F6-F17A3A1D5A9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E7F0A-C379-944E-A358-6E8B51051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Cognitive behavioral therapy </a:t>
            </a:r>
            <a:br>
              <a:rPr lang="en-US" dirty="0"/>
            </a:br>
            <a:r>
              <a:rPr lang="en-US" dirty="0"/>
              <a:t>(</a:t>
            </a:r>
            <a:r>
              <a:rPr lang="en-US" dirty="0" err="1"/>
              <a:t>cbt</a:t>
            </a:r>
            <a:r>
              <a:rPr lang="en-US" dirty="0"/>
              <a:t>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3620E-487D-4F4B-9A21-6142CA8FC0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0212" y="3656902"/>
            <a:ext cx="8791575" cy="1655762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Isla Isabelle Williams-1807544</a:t>
            </a:r>
          </a:p>
        </p:txBody>
      </p:sp>
    </p:spTree>
    <p:extLst>
      <p:ext uri="{BB962C8B-B14F-4D97-AF65-F5344CB8AC3E}">
        <p14:creationId xmlns:p14="http://schemas.microsoft.com/office/powerpoint/2010/main" val="1527451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AFF4-DC6E-E24D-8CEA-0F5D4C15A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</a:t>
            </a:r>
            <a:r>
              <a:rPr lang="en-US" dirty="0" err="1"/>
              <a:t>cbt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7DA6A-D32C-6F43-83F7-902EFEB25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Talking treatment which focuses on how your thoughts, beliefs and attitudes affect your feelings and behavior </a:t>
            </a:r>
          </a:p>
          <a:p>
            <a:r>
              <a:rPr lang="en-US" dirty="0"/>
              <a:t>Teaches you coping skills for dealing with different problems</a:t>
            </a:r>
          </a:p>
          <a:p>
            <a:r>
              <a:rPr lang="en-US" dirty="0"/>
              <a:t>cognitive therapy- examining the things you think</a:t>
            </a:r>
          </a:p>
          <a:p>
            <a:r>
              <a:rPr lang="en-US" dirty="0"/>
              <a:t>Behavior therapy- examining the things you do</a:t>
            </a: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244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775AF3B-5284-4B97-9BB7-55C6FB369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0F1F7ED-DA39-478F-85DA-317DE089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DAE5903-52E8-4F25-8473-93EF4837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894835C1-32DE-4571-AD10-28D58CB8C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6">
                <a:extLst>
                  <a:ext uri="{FF2B5EF4-FFF2-40B4-BE49-F238E27FC236}">
                    <a16:creationId xmlns:a16="http://schemas.microsoft.com/office/drawing/2014/main" id="{097A5B92-0B48-4251-9764-D34DF8892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7">
                <a:extLst>
                  <a:ext uri="{FF2B5EF4-FFF2-40B4-BE49-F238E27FC236}">
                    <a16:creationId xmlns:a16="http://schemas.microsoft.com/office/drawing/2014/main" id="{E222BF19-57E7-43F3-A2B9-2398BEF966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8">
                <a:extLst>
                  <a:ext uri="{FF2B5EF4-FFF2-40B4-BE49-F238E27FC236}">
                    <a16:creationId xmlns:a16="http://schemas.microsoft.com/office/drawing/2014/main" id="{60C8836E-B7D9-48A9-8FD9-4CC52AF44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9">
                <a:extLst>
                  <a:ext uri="{FF2B5EF4-FFF2-40B4-BE49-F238E27FC236}">
                    <a16:creationId xmlns:a16="http://schemas.microsoft.com/office/drawing/2014/main" id="{8504740E-456D-4FB9-9520-4317CCFA71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0">
                <a:extLst>
                  <a:ext uri="{FF2B5EF4-FFF2-40B4-BE49-F238E27FC236}">
                    <a16:creationId xmlns:a16="http://schemas.microsoft.com/office/drawing/2014/main" id="{1563A7B4-B1D5-4F93-AFF9-2EB78655F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1">
                <a:extLst>
                  <a:ext uri="{FF2B5EF4-FFF2-40B4-BE49-F238E27FC236}">
                    <a16:creationId xmlns:a16="http://schemas.microsoft.com/office/drawing/2014/main" id="{D139ED24-FA37-4470-8B42-D0D00EDE1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48825AA7-BB26-45C2-93A2-1AD8D9A23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A98D0B91-D4E4-402D-8234-E96987219E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4">
                <a:extLst>
                  <a:ext uri="{FF2B5EF4-FFF2-40B4-BE49-F238E27FC236}">
                    <a16:creationId xmlns:a16="http://schemas.microsoft.com/office/drawing/2014/main" id="{94F1DB97-3769-4DA5-9F45-47132C312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A9BC86E2-B185-4D80-81B5-A8D387E67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Line 16">
                <a:extLst>
                  <a:ext uri="{FF2B5EF4-FFF2-40B4-BE49-F238E27FC236}">
                    <a16:creationId xmlns:a16="http://schemas.microsoft.com/office/drawing/2014/main" id="{FA773F49-8CD0-46DC-B986-F2DB57BD7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6" name="Freeform 17">
                <a:extLst>
                  <a:ext uri="{FF2B5EF4-FFF2-40B4-BE49-F238E27FC236}">
                    <a16:creationId xmlns:a16="http://schemas.microsoft.com/office/drawing/2014/main" id="{8C55A009-3401-4888-93C7-4ED51CBC64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8">
                <a:extLst>
                  <a:ext uri="{FF2B5EF4-FFF2-40B4-BE49-F238E27FC236}">
                    <a16:creationId xmlns:a16="http://schemas.microsoft.com/office/drawing/2014/main" id="{10B44829-5BB5-48C5-8492-699971FE7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9">
                <a:extLst>
                  <a:ext uri="{FF2B5EF4-FFF2-40B4-BE49-F238E27FC236}">
                    <a16:creationId xmlns:a16="http://schemas.microsoft.com/office/drawing/2014/main" id="{30C1F9A0-4FA6-4F6F-B2D0-A1BBA41DF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0">
                <a:extLst>
                  <a:ext uri="{FF2B5EF4-FFF2-40B4-BE49-F238E27FC236}">
                    <a16:creationId xmlns:a16="http://schemas.microsoft.com/office/drawing/2014/main" id="{01BF274F-C7B8-44B4-A183-307D8619D2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Rectangle 21">
                <a:extLst>
                  <a:ext uri="{FF2B5EF4-FFF2-40B4-BE49-F238E27FC236}">
                    <a16:creationId xmlns:a16="http://schemas.microsoft.com/office/drawing/2014/main" id="{037E8930-0F22-4558-9432-F18953E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2">
                <a:extLst>
                  <a:ext uri="{FF2B5EF4-FFF2-40B4-BE49-F238E27FC236}">
                    <a16:creationId xmlns:a16="http://schemas.microsoft.com/office/drawing/2014/main" id="{9AFC3429-FF29-47FF-A4A8-317A979DB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3">
                <a:extLst>
                  <a:ext uri="{FF2B5EF4-FFF2-40B4-BE49-F238E27FC236}">
                    <a16:creationId xmlns:a16="http://schemas.microsoft.com/office/drawing/2014/main" id="{91D48543-2C05-4768-80B1-ECA6F8850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4">
                <a:extLst>
                  <a:ext uri="{FF2B5EF4-FFF2-40B4-BE49-F238E27FC236}">
                    <a16:creationId xmlns:a16="http://schemas.microsoft.com/office/drawing/2014/main" id="{3AC527CC-154C-4370-A25B-74AC5B4A6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5">
                <a:extLst>
                  <a:ext uri="{FF2B5EF4-FFF2-40B4-BE49-F238E27FC236}">
                    <a16:creationId xmlns:a16="http://schemas.microsoft.com/office/drawing/2014/main" id="{798B18F5-51C9-4E50-95C5-A850EF5398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6">
                <a:extLst>
                  <a:ext uri="{FF2B5EF4-FFF2-40B4-BE49-F238E27FC236}">
                    <a16:creationId xmlns:a16="http://schemas.microsoft.com/office/drawing/2014/main" id="{15B4CF27-638C-4979-B0FD-6263E1307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7">
                <a:extLst>
                  <a:ext uri="{FF2B5EF4-FFF2-40B4-BE49-F238E27FC236}">
                    <a16:creationId xmlns:a16="http://schemas.microsoft.com/office/drawing/2014/main" id="{236C6A22-48A2-4442-B82D-30DB498272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8">
                <a:extLst>
                  <a:ext uri="{FF2B5EF4-FFF2-40B4-BE49-F238E27FC236}">
                    <a16:creationId xmlns:a16="http://schemas.microsoft.com/office/drawing/2014/main" id="{1BB7BCE1-0D99-412E-ABA6-81412638E9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9">
                <a:extLst>
                  <a:ext uri="{FF2B5EF4-FFF2-40B4-BE49-F238E27FC236}">
                    <a16:creationId xmlns:a16="http://schemas.microsoft.com/office/drawing/2014/main" id="{C20E57E0-0912-44F2-93DA-75E4D13F3B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0">
                <a:extLst>
                  <a:ext uri="{FF2B5EF4-FFF2-40B4-BE49-F238E27FC236}">
                    <a16:creationId xmlns:a16="http://schemas.microsoft.com/office/drawing/2014/main" id="{DF059390-54ED-44F4-983F-92FF36AD9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31">
                <a:extLst>
                  <a:ext uri="{FF2B5EF4-FFF2-40B4-BE49-F238E27FC236}">
                    <a16:creationId xmlns:a16="http://schemas.microsoft.com/office/drawing/2014/main" id="{42D5E9ED-595D-443D-8CDC-D8FCD4021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B14A457-C54A-4F1E-91FB-0FEE498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" name="Freeform 32">
                <a:extLst>
                  <a:ext uri="{FF2B5EF4-FFF2-40B4-BE49-F238E27FC236}">
                    <a16:creationId xmlns:a16="http://schemas.microsoft.com/office/drawing/2014/main" id="{791F3E2E-D393-464E-84B4-9B30D071A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3">
                <a:extLst>
                  <a:ext uri="{FF2B5EF4-FFF2-40B4-BE49-F238E27FC236}">
                    <a16:creationId xmlns:a16="http://schemas.microsoft.com/office/drawing/2014/main" id="{EBEEAD6F-6425-4F85-A8A8-4FF19A909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4">
                <a:extLst>
                  <a:ext uri="{FF2B5EF4-FFF2-40B4-BE49-F238E27FC236}">
                    <a16:creationId xmlns:a16="http://schemas.microsoft.com/office/drawing/2014/main" id="{8AACA44E-9D6C-4708-8D61-D767B6620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5">
                <a:extLst>
                  <a:ext uri="{FF2B5EF4-FFF2-40B4-BE49-F238E27FC236}">
                    <a16:creationId xmlns:a16="http://schemas.microsoft.com/office/drawing/2014/main" id="{B6E3525F-9937-463E-872C-8EB7C62D1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6">
                <a:extLst>
                  <a:ext uri="{FF2B5EF4-FFF2-40B4-BE49-F238E27FC236}">
                    <a16:creationId xmlns:a16="http://schemas.microsoft.com/office/drawing/2014/main" id="{BE829B0B-C602-40F1-81D1-A55332343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7">
                <a:extLst>
                  <a:ext uri="{FF2B5EF4-FFF2-40B4-BE49-F238E27FC236}">
                    <a16:creationId xmlns:a16="http://schemas.microsoft.com/office/drawing/2014/main" id="{92660531-24B5-4B97-A4A2-64686E235D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8">
                <a:extLst>
                  <a:ext uri="{FF2B5EF4-FFF2-40B4-BE49-F238E27FC236}">
                    <a16:creationId xmlns:a16="http://schemas.microsoft.com/office/drawing/2014/main" id="{6242D0CE-6FFD-4D17-AC26-BD3E48119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9">
                <a:extLst>
                  <a:ext uri="{FF2B5EF4-FFF2-40B4-BE49-F238E27FC236}">
                    <a16:creationId xmlns:a16="http://schemas.microsoft.com/office/drawing/2014/main" id="{61631F37-AF37-4DB9-8D98-A08586C766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40">
                <a:extLst>
                  <a:ext uri="{FF2B5EF4-FFF2-40B4-BE49-F238E27FC236}">
                    <a16:creationId xmlns:a16="http://schemas.microsoft.com/office/drawing/2014/main" id="{2A2597FF-2F22-40BB-A7B3-19C4DFCFF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Rectangle 41">
                <a:extLst>
                  <a:ext uri="{FF2B5EF4-FFF2-40B4-BE49-F238E27FC236}">
                    <a16:creationId xmlns:a16="http://schemas.microsoft.com/office/drawing/2014/main" id="{DCC8773C-0113-4046-B222-C8F4080AF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52" name="Picture 2">
            <a:extLst>
              <a:ext uri="{FF2B5EF4-FFF2-40B4-BE49-F238E27FC236}">
                <a16:creationId xmlns:a16="http://schemas.microsoft.com/office/drawing/2014/main" id="{1B17CCE2-CEEF-40CA-8C4D-0DC2DCA7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B69B2F-31C7-8C47-BD2C-16EEB198F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9957" y="618518"/>
            <a:ext cx="4747088" cy="147857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theory behind cbt</a:t>
            </a:r>
          </a:p>
        </p:txBody>
      </p:sp>
      <p:sp useBgFill="1">
        <p:nvSpPr>
          <p:cNvPr id="54" name="Round Diagonal Corner Rectangle 9">
            <a:extLst>
              <a:ext uri="{FF2B5EF4-FFF2-40B4-BE49-F238E27FC236}">
                <a16:creationId xmlns:a16="http://schemas.microsoft.com/office/drawing/2014/main" id="{66D4F5BA-1D71-49B2-8A7F-6B4EB94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94584B-67ED-8841-B2BE-72E0C816D7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988" y="1316047"/>
            <a:ext cx="4635583" cy="42299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1A5BC-E8F1-0043-9D66-B89BBEB66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9957" y="2249487"/>
            <a:ext cx="4747087" cy="35417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CBT is based on the idea that the way we think about situations can affect the way we feel and behave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841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52A5C-8EDA-1D4D-AB84-2B4FD3003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US" dirty="0"/>
              <a:t>How does negative thinking start?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89FF76A4-F867-C948-B04C-C06D34C1D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1203" y="2249487"/>
            <a:ext cx="3549650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B926D32-C12E-47E3-A5E6-A9C703731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727" y="2249487"/>
            <a:ext cx="4710683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am not good enough</a:t>
            </a:r>
          </a:p>
          <a:p>
            <a:pPr marL="0" indent="0">
              <a:buNone/>
            </a:pPr>
            <a:r>
              <a:rPr lang="en-US" dirty="0"/>
              <a:t>I can not do this</a:t>
            </a:r>
          </a:p>
          <a:p>
            <a:pPr marL="0" indent="0">
              <a:buNone/>
            </a:pPr>
            <a:r>
              <a:rPr lang="en-US" dirty="0"/>
              <a:t>I am not worthy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86B31-4A32-0A4B-84E1-CBE00F76C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368FDC5-225C-3848-A3FA-014E4A3E9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3364" y="618518"/>
            <a:ext cx="6002095" cy="522518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444FBC4-3987-444B-B9A8-3051E5844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728" y="1298448"/>
            <a:ext cx="4710683" cy="434035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296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68D56-1C82-204F-9B50-4B53ADFDB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</a:t>
            </a:r>
            <a:r>
              <a:rPr lang="en-US" dirty="0" err="1"/>
              <a:t>cbt</a:t>
            </a:r>
            <a:r>
              <a:rPr lang="en-US" dirty="0"/>
              <a:t>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1A843-11B1-4D44-92E9-E465143CE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Breaking the cycle of negative thinking</a:t>
            </a:r>
          </a:p>
          <a:p>
            <a:r>
              <a:rPr lang="en-US" dirty="0"/>
              <a:t>Deal with the negative thinking </a:t>
            </a:r>
          </a:p>
          <a:p>
            <a:r>
              <a:rPr lang="en-US" dirty="0"/>
              <a:t>Change your behavior </a:t>
            </a:r>
          </a:p>
          <a:p>
            <a:r>
              <a:rPr lang="en-US" dirty="0"/>
              <a:t>Challenge the negative thinking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9383C6-C811-114A-B303-8C916CD53A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200" y="2999749"/>
            <a:ext cx="4891248" cy="323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409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6184F-0B68-6E45-948B-CCDF81DC8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1AA53858-29DB-F04F-AE89-2FC026D4B9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411" y="2523757"/>
            <a:ext cx="4689234" cy="300110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651C46B-E2BC-F94C-8104-D491412B4D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550779" y="2253455"/>
            <a:ext cx="3541712" cy="3541712"/>
          </a:xfrm>
          <a:prstGeom prst="rect">
            <a:avLst/>
          </a:prstGeom>
        </p:spPr>
      </p:pic>
      <p:sp>
        <p:nvSpPr>
          <p:cNvPr id="9" name="Striped Right Arrow 8">
            <a:extLst>
              <a:ext uri="{FF2B5EF4-FFF2-40B4-BE49-F238E27FC236}">
                <a16:creationId xmlns:a16="http://schemas.microsoft.com/office/drawing/2014/main" id="{C29A7566-3967-A645-AC7D-856F06A12EC6}"/>
              </a:ext>
            </a:extLst>
          </p:cNvPr>
          <p:cNvSpPr/>
          <p:nvPr/>
        </p:nvSpPr>
        <p:spPr>
          <a:xfrm>
            <a:off x="5931877" y="3341077"/>
            <a:ext cx="1500554" cy="141983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489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E044C-93B6-9544-9438-6751BA4D8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rawing of a cartoon character&#13;&#10;&#13;&#10;Description automatically generated">
            <a:extLst>
              <a:ext uri="{FF2B5EF4-FFF2-40B4-BE49-F238E27FC236}">
                <a16:creationId xmlns:a16="http://schemas.microsoft.com/office/drawing/2014/main" id="{5B3AE123-5054-6D43-AD0B-B580430D57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40" r="5275" b="-2"/>
          <a:stretch/>
        </p:blipFill>
        <p:spPr>
          <a:xfrm>
            <a:off x="6974148" y="2534233"/>
            <a:ext cx="3693852" cy="3350630"/>
          </a:xfrm>
          <a:custGeom>
            <a:avLst/>
            <a:gdLst>
              <a:gd name="connsiteX0" fmla="*/ 0 w 2327538"/>
              <a:gd name="connsiteY0" fmla="*/ 0 h 3047892"/>
              <a:gd name="connsiteX1" fmla="*/ 2327538 w 2327538"/>
              <a:gd name="connsiteY1" fmla="*/ 0 h 3047892"/>
              <a:gd name="connsiteX2" fmla="*/ 2327538 w 2327538"/>
              <a:gd name="connsiteY2" fmla="*/ 2899764 h 3047892"/>
              <a:gd name="connsiteX3" fmla="*/ 2179410 w 2327538"/>
              <a:gd name="connsiteY3" fmla="*/ 3047892 h 3047892"/>
              <a:gd name="connsiteX4" fmla="*/ 0 w 2327538"/>
              <a:gd name="connsiteY4" fmla="*/ 3047892 h 3047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7538" h="3047892">
                <a:moveTo>
                  <a:pt x="0" y="0"/>
                </a:moveTo>
                <a:lnTo>
                  <a:pt x="2327538" y="0"/>
                </a:lnTo>
                <a:lnTo>
                  <a:pt x="2327538" y="2899764"/>
                </a:lnTo>
                <a:cubicBezTo>
                  <a:pt x="2327538" y="2981573"/>
                  <a:pt x="2261219" y="3047892"/>
                  <a:pt x="2179410" y="3047892"/>
                </a:cubicBezTo>
                <a:lnTo>
                  <a:pt x="0" y="3047892"/>
                </a:ln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Content Placeholder 3" descr="A drawing of a face&#13;&#10;&#13;&#10;Description automatically generated">
            <a:extLst>
              <a:ext uri="{FF2B5EF4-FFF2-40B4-BE49-F238E27FC236}">
                <a16:creationId xmlns:a16="http://schemas.microsoft.com/office/drawing/2014/main" id="{88E7E6D7-6971-594B-A0B5-0238B34635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282" r="-1" b="9624"/>
          <a:stretch/>
        </p:blipFill>
        <p:spPr>
          <a:xfrm>
            <a:off x="1141411" y="2497720"/>
            <a:ext cx="3693852" cy="3350630"/>
          </a:xfrm>
          <a:custGeom>
            <a:avLst/>
            <a:gdLst>
              <a:gd name="connsiteX0" fmla="*/ 148128 w 2327537"/>
              <a:gd name="connsiteY0" fmla="*/ 0 h 3047892"/>
              <a:gd name="connsiteX1" fmla="*/ 2327537 w 2327537"/>
              <a:gd name="connsiteY1" fmla="*/ 0 h 3047892"/>
              <a:gd name="connsiteX2" fmla="*/ 2327537 w 2327537"/>
              <a:gd name="connsiteY2" fmla="*/ 3047892 h 3047892"/>
              <a:gd name="connsiteX3" fmla="*/ 0 w 2327537"/>
              <a:gd name="connsiteY3" fmla="*/ 3047892 h 3047892"/>
              <a:gd name="connsiteX4" fmla="*/ 0 w 2327537"/>
              <a:gd name="connsiteY4" fmla="*/ 148128 h 3047892"/>
              <a:gd name="connsiteX5" fmla="*/ 148128 w 2327537"/>
              <a:gd name="connsiteY5" fmla="*/ 0 h 3047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27537" h="3047892">
                <a:moveTo>
                  <a:pt x="148128" y="0"/>
                </a:moveTo>
                <a:lnTo>
                  <a:pt x="2327537" y="0"/>
                </a:lnTo>
                <a:lnTo>
                  <a:pt x="2327537" y="3047892"/>
                </a:lnTo>
                <a:lnTo>
                  <a:pt x="0" y="3047892"/>
                </a:lnTo>
                <a:lnTo>
                  <a:pt x="0" y="148128"/>
                </a:lnTo>
                <a:cubicBezTo>
                  <a:pt x="0" y="66319"/>
                  <a:pt x="66319" y="0"/>
                  <a:pt x="148128" y="0"/>
                </a:cubicBez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Striped Right Arrow 5">
            <a:extLst>
              <a:ext uri="{FF2B5EF4-FFF2-40B4-BE49-F238E27FC236}">
                <a16:creationId xmlns:a16="http://schemas.microsoft.com/office/drawing/2014/main" id="{A8B88C49-326E-FA4D-9F6C-2EE8D7CB6E2D}"/>
              </a:ext>
            </a:extLst>
          </p:cNvPr>
          <p:cNvSpPr/>
          <p:nvPr/>
        </p:nvSpPr>
        <p:spPr>
          <a:xfrm>
            <a:off x="5087815" y="3094891"/>
            <a:ext cx="1793631" cy="1666021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568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E79AA19A-D2E5-47F2-AF0A-1AF60D42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91A1E618-D29E-4367-8C34-500E34D05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83" y="0"/>
            <a:ext cx="12188952" cy="6858000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1F2BFD0-D896-4BA3-BA8F-0C866BD02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E768552D-D282-4F68-A829-290A4E831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B24AFF31-9CD5-4E66-92F8-23BBAA24F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2267C9D4-1770-45DD-AAFC-481CD7F9A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10DD6E0B-EC58-4D78-8125-AD2172CD2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23D6129D-742B-422D-A589-6692C167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9EA94B27-F456-4ED8-8882-77632BDA0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5B7F96AD-560C-44A0-A513-B06758743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86701218-3235-4E29-9935-1315B5CCAA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046B7BE0-D335-42EA-9893-4FA7654F1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1CE912BA-808B-403C-B26F-8083A682E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D974F65A-298C-4395-B461-99B9B49A0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700B2930-989F-49DC-B909-8150145AD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795CB5A4-5145-4F55-95D0-6FB820C84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54BB8F48-D800-442A-A603-979FE924B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6E863078-201C-4DC0-8D49-077300CE5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A07EBB6-75B0-4867-9AAF-7A645F414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FA40A456-C685-468E-802E-FC9DF586A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F101202F-1B2A-414C-83B7-9327E599C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4CC9B21F-B169-47E9-9B97-3BB645B29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BC5FF733-2B71-4734-AD6A-5B35D99A3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0BCEB342-9AFC-4DCB-B92F-E08DC9594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3B9B4933-5C48-49CF-9C6A-A29413150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404FC76C-600A-482C-8386-F77ACBCCA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E8C5D50B-A590-4AAE-A748-113B62DAD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6C045F21-7031-4278-BFEE-A9E856ADA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20EE11A6-3412-4362-8A81-592A15F2A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A376EBB9-93F5-4B6F-95B3-C36B6C851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5B816E-651F-0A44-964E-70DDAB5CD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254035"/>
            <a:ext cx="2926190" cy="40022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Different coping skills for different situations</a:t>
            </a:r>
          </a:p>
        </p:txBody>
      </p:sp>
      <p:sp useBgFill="1">
        <p:nvSpPr>
          <p:cNvPr id="43" name="Round Diagonal Corner Rectangle 6">
            <a:extLst>
              <a:ext uri="{FF2B5EF4-FFF2-40B4-BE49-F238E27FC236}">
                <a16:creationId xmlns:a16="http://schemas.microsoft.com/office/drawing/2014/main" id="{092ADBCF-B973-4C52-B740-4963E95B3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853439"/>
            <a:ext cx="6987476" cy="4760505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bg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FDD94EF-2C73-4E4C-8332-A75D8AC6B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79200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bg2"/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16EF4FCE-B4BF-485E-B545-95827107A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C2DD2F29-32E6-486A-A295-CB29680AD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B1A76276-E7B7-4550-9AFF-0A2E9EAEA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EAFC4E0E-3390-457C-BCC9-A2479C10F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D0E59BF7-C450-4448-B71A-80ECD878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BAB182A0-0A27-42D3-A9D0-56E8B7F4A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4C9A08D9-525C-448E-A071-78226848F4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7818D96-423C-499F-A080-00EF0B9D4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059B8971-2367-46BA-8FCC-D001A6C36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Rectangle 41">
              <a:extLst>
                <a:ext uri="{FF2B5EF4-FFF2-40B4-BE49-F238E27FC236}">
                  <a16:creationId xmlns:a16="http://schemas.microsoft.com/office/drawing/2014/main" id="{E4DF0A08-11EF-495A-980F-2ED66FBB8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A88BAB-DA4C-3740-8CC9-2D114EB5B9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23954" y="1363542"/>
          <a:ext cx="6296298" cy="3783210"/>
        </p:xfrm>
        <a:graphic>
          <a:graphicData uri="http://schemas.openxmlformats.org/drawingml/2006/table">
            <a:tbl>
              <a:tblPr firstRow="1" bandRow="1"/>
              <a:tblGrid>
                <a:gridCol w="3074421">
                  <a:extLst>
                    <a:ext uri="{9D8B030D-6E8A-4147-A177-3AD203B41FA5}">
                      <a16:colId xmlns:a16="http://schemas.microsoft.com/office/drawing/2014/main" val="2778612433"/>
                    </a:ext>
                  </a:extLst>
                </a:gridCol>
                <a:gridCol w="3221877">
                  <a:extLst>
                    <a:ext uri="{9D8B030D-6E8A-4147-A177-3AD203B41FA5}">
                      <a16:colId xmlns:a16="http://schemas.microsoft.com/office/drawing/2014/main" val="1512616384"/>
                    </a:ext>
                  </a:extLst>
                </a:gridCol>
              </a:tblGrid>
              <a:tr h="307163">
                <a:tc>
                  <a:txBody>
                    <a:bodyPr/>
                    <a:lstStyle/>
                    <a:p>
                      <a:pPr rtl="0"/>
                      <a:r>
                        <a:rPr lang="en-GB" sz="1300" b="1">
                          <a:solidFill>
                            <a:srgbClr val="222222"/>
                          </a:solidFill>
                          <a:effectLst/>
                        </a:rPr>
                        <a:t>Problem</a:t>
                      </a:r>
                      <a:endParaRPr lang="en-GB" sz="130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1300" b="1">
                          <a:solidFill>
                            <a:srgbClr val="222222"/>
                          </a:solidFill>
                          <a:effectLst/>
                        </a:rPr>
                        <a:t>Way of coping</a:t>
                      </a:r>
                      <a:endParaRPr lang="en-GB" sz="130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8188868"/>
                  </a:ext>
                </a:extLst>
              </a:tr>
              <a:tr h="920089"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Feeling anxious</a:t>
                      </a:r>
                    </a:p>
                  </a:txBody>
                  <a:tcPr marL="67829" marR="67829" marT="33915" marB="33915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7F2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You may learn that avoiding situations could actually increase fears. Confronting fears in a gradual and manageable way can give you faith in your own ability to cope.</a:t>
                      </a: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7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6362371"/>
                  </a:ext>
                </a:extLst>
              </a:tr>
              <a:tr h="920089"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Feeling depressed</a:t>
                      </a:r>
                    </a:p>
                  </a:txBody>
                  <a:tcPr marL="67829" marR="67829" marT="33915" marB="33915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You may be encouraged to record your thoughts and explore how you can look at them differently. This may help to break the downward spiral of your mood.</a:t>
                      </a: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8514694"/>
                  </a:ext>
                </a:extLst>
              </a:tr>
              <a:tr h="715780"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Sleep problems</a:t>
                      </a:r>
                    </a:p>
                  </a:txBody>
                  <a:tcPr marL="67829" marR="67829" marT="33915" marB="33915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7F2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You may learn to recognise the thoughts which make falling to sleep more difficult and learn to challenge these.</a:t>
                      </a: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7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727282"/>
                  </a:ext>
                </a:extLst>
              </a:tr>
              <a:tr h="920089"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Long standing problems relating to other people</a:t>
                      </a:r>
                    </a:p>
                  </a:txBody>
                  <a:tcPr marL="67829" marR="67829" marT="33915" marB="33915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1300" b="0">
                          <a:solidFill>
                            <a:srgbClr val="222222"/>
                          </a:solidFill>
                          <a:effectLst/>
                          <a:latin typeface="inherit"/>
                        </a:rPr>
                        <a:t>You may learn to check out your assumptions about other people's motivation for doing things, rather than often assuming the worst.</a:t>
                      </a:r>
                    </a:p>
                  </a:txBody>
                  <a:tcPr marL="67829" marR="67829" marT="33915" marB="33915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50440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F792E88-6B70-5D4E-91B7-6C2FBEDC5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49569" y="-745196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036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FDB3B-D2D5-0946-808F-782EF0010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/>
          <a:lstStyle/>
          <a:p>
            <a:r>
              <a:rPr lang="en-US"/>
              <a:t>What can cbt help with?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8927E-C82B-E746-96CD-924519F83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5202238" cy="3541714"/>
          </a:xfrm>
        </p:spPr>
        <p:txBody>
          <a:bodyPr/>
          <a:lstStyle/>
          <a:p>
            <a:r>
              <a:rPr lang="en-US" dirty="0"/>
              <a:t>Anxiety and panic attacks.                            </a:t>
            </a:r>
          </a:p>
          <a:p>
            <a:r>
              <a:rPr lang="en-US" dirty="0"/>
              <a:t>Bipolar disorder</a:t>
            </a:r>
          </a:p>
          <a:p>
            <a:r>
              <a:rPr lang="en-US" dirty="0"/>
              <a:t>Borderline personality </a:t>
            </a:r>
            <a:r>
              <a:rPr lang="en-US" dirty="0" err="1"/>
              <a:t>dicorder</a:t>
            </a:r>
            <a:endParaRPr lang="en-US" dirty="0"/>
          </a:p>
          <a:p>
            <a:r>
              <a:rPr lang="en-US" dirty="0"/>
              <a:t>Depression</a:t>
            </a:r>
          </a:p>
          <a:p>
            <a:r>
              <a:rPr lang="en-US" dirty="0"/>
              <a:t>Eating disorder</a:t>
            </a:r>
          </a:p>
          <a:p>
            <a:r>
              <a:rPr lang="en-US" dirty="0"/>
              <a:t>Obsessive-compulsive disorder (OCD)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6554B6-00DF-9D4C-974F-7DB79CA1AE3F}"/>
              </a:ext>
            </a:extLst>
          </p:cNvPr>
          <p:cNvSpPr txBox="1"/>
          <p:nvPr/>
        </p:nvSpPr>
        <p:spPr>
          <a:xfrm>
            <a:off x="7258050" y="2249487"/>
            <a:ext cx="4038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Phobias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 traumatic stress disorder (PTSD)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Psychosis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Schizophrenia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29274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F976E-335E-6F44-A555-43D41CE64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7FBBE-3936-B440-97F6-F17A3A1D5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Gross, R. (2017). </a:t>
            </a:r>
            <a:r>
              <a:rPr lang="en-GB" i="1" dirty="0"/>
              <a:t>Psychology, the science of the mind. ( 7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</a:t>
            </a:r>
            <a:r>
              <a:rPr lang="en-GB" i="1" dirty="0"/>
              <a:t>).</a:t>
            </a:r>
            <a:r>
              <a:rPr lang="en-GB" dirty="0"/>
              <a:t> London: Hodder education.</a:t>
            </a:r>
          </a:p>
          <a:p>
            <a:r>
              <a:rPr lang="en-US" dirty="0"/>
              <a:t>Mind for better mental health (2017) cognitive behavioral therapy (CBT) </a:t>
            </a:r>
            <a:r>
              <a:rPr lang="en-US" dirty="0" err="1"/>
              <a:t>www.mind.org.uk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7416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324</Words>
  <Application>Microsoft Macintosh PowerPoint</Application>
  <PresentationFormat>Widescreen</PresentationFormat>
  <Paragraphs>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inherit</vt:lpstr>
      <vt:lpstr>Trebuchet MS</vt:lpstr>
      <vt:lpstr>Tw Cen MT</vt:lpstr>
      <vt:lpstr>Circuit</vt:lpstr>
      <vt:lpstr>Cognitive behavioral therapy  (cbt)</vt:lpstr>
      <vt:lpstr>What is cbt?</vt:lpstr>
      <vt:lpstr>The theory behind cbt</vt:lpstr>
      <vt:lpstr>How does negative thinking start?</vt:lpstr>
      <vt:lpstr>PowerPoint Presentation</vt:lpstr>
      <vt:lpstr>How does cbt work?</vt:lpstr>
      <vt:lpstr>PowerPoint Presentation</vt:lpstr>
      <vt:lpstr>PowerPoint Presentation</vt:lpstr>
      <vt:lpstr>Different coping skills for different situations</vt:lpstr>
      <vt:lpstr>What can cbt help with?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Cognitive behavioral therapy  (cbt)</dc:title>
  <dc:creator>Isla Williams (1807544)</dc:creator>
  <cp:lastModifiedBy>Isla Williams (1807544)</cp:lastModifiedBy>
  <cp:revision>1</cp:revision>
  <dcterms:created xsi:type="dcterms:W3CDTF">2018-12-10T22:57:26Z</dcterms:created>
  <dcterms:modified xsi:type="dcterms:W3CDTF">2018-12-11T00:08:49Z</dcterms:modified>
</cp:coreProperties>
</file>