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D59DB9-4568-4792-9E64-2F36FF692097}" v="1" dt="2023-06-08T09:28:11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71D59DB9-4568-4792-9E64-2F36FF692097}"/>
    <pc:docChg chg="modSld">
      <pc:chgData name="Syeda Samia Begum" userId="b298edf647744b10" providerId="LiveId" clId="{71D59DB9-4568-4792-9E64-2F36FF692097}" dt="2023-06-08T09:28:22.173" v="81" actId="122"/>
      <pc:docMkLst>
        <pc:docMk/>
      </pc:docMkLst>
      <pc:sldChg chg="addSp modSp mod">
        <pc:chgData name="Syeda Samia Begum" userId="b298edf647744b10" providerId="LiveId" clId="{71D59DB9-4568-4792-9E64-2F36FF692097}" dt="2023-06-08T09:28:22.173" v="81" actId="122"/>
        <pc:sldMkLst>
          <pc:docMk/>
          <pc:sldMk cId="3579592347" sldId="256"/>
        </pc:sldMkLst>
        <pc:spChg chg="mod">
          <ac:chgData name="Syeda Samia Begum" userId="b298edf647744b10" providerId="LiveId" clId="{71D59DB9-4568-4792-9E64-2F36FF692097}" dt="2023-06-08T09:28:02.844" v="77" actId="1076"/>
          <ac:spMkLst>
            <pc:docMk/>
            <pc:sldMk cId="3579592347" sldId="256"/>
            <ac:spMk id="2" creationId="{282111AC-FCBD-F405-C718-56C3F6E70BF0}"/>
          </ac:spMkLst>
        </pc:spChg>
        <pc:spChg chg="mod">
          <ac:chgData name="Syeda Samia Begum" userId="b298edf647744b10" providerId="LiveId" clId="{71D59DB9-4568-4792-9E64-2F36FF692097}" dt="2023-06-05T18:59:45.672" v="25" actId="6549"/>
          <ac:spMkLst>
            <pc:docMk/>
            <pc:sldMk cId="3579592347" sldId="256"/>
            <ac:spMk id="4" creationId="{0F4C7C87-A572-FC83-C4C0-0257328510ED}"/>
          </ac:spMkLst>
        </pc:spChg>
        <pc:spChg chg="add mod">
          <ac:chgData name="Syeda Samia Begum" userId="b298edf647744b10" providerId="LiveId" clId="{71D59DB9-4568-4792-9E64-2F36FF692097}" dt="2023-06-08T09:28:22.173" v="81" actId="122"/>
          <ac:spMkLst>
            <pc:docMk/>
            <pc:sldMk cId="3579592347" sldId="256"/>
            <ac:spMk id="5" creationId="{C9933F95-D7F6-991A-AE75-87BDCDD7B7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6C895-41E3-1A80-B33B-D5D3E3899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E75F70-2F7F-C256-F2A2-7B4E74698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64EA4-C4FD-83BF-83B2-D5A91459E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76915-B59A-AABC-BE89-C2D6A6481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4D0E0-C575-2705-86F1-A2129AF80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82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D8E3D-5F49-E589-A11B-A60654085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ABFD8-06AA-07B2-B98B-1824BFE0B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64062-C360-A9CE-0C9B-0920087BF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2FD05-8393-9A2B-CC40-F3C19EBFA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D54A7-B6F1-116D-2892-F1F483053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11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EA50C-DD14-E4CE-FEE4-F68EA6447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ADF07-AD78-AD4C-02F6-C993F957CA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672EF-0A10-E935-183F-6B92FE959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E29D2-5839-04ED-9462-4BA61940F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F555F-5A28-5B77-D6A2-C52DD973B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15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35FE1-3E19-39B7-AF38-03081A482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B700A-ED03-0CD8-D844-1482B09683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59591-7DC1-F6DF-41B8-11034B2B7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BFC77A-1EDC-A30E-2F2F-2C200433F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27F99B-6C51-0F87-A418-BE9941EE2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829669-10A9-E479-D42F-1C5237252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189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F8993-13F2-AF35-D600-851E22188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329C1E-7895-1CED-155B-171B2AD1A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4AAD3-B711-1C54-802A-939128A698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480894-ADC5-A5F9-D9A9-C5B0A2F80B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BDC63-E43D-4506-C798-365E8347EC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0B6E1F-C109-7179-E94F-2DD3EAEEC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DBD58-C8FF-09B7-4EA5-34A59B4B2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39104-FAE5-76D9-DF2B-5C6DB550E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22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C0FF1-04B8-69CA-783A-284AE720E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73592C-D9D3-3C85-18E2-EDCE8BB8E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713CD3-D255-661C-FFDB-FF58B9AB9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300722-E5F2-5F88-551F-4B35E0021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459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040799-F35C-97B0-3B22-06AD650B5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A5B88A-8037-269D-D1DC-EBAB1DD3E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710754-9489-BC1F-79CF-72B4050D5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95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13F32-6010-FCF4-3521-03A25C925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140DE-78F1-1415-7B13-BBED3840B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8F4D2B-FE32-D0B3-4E4C-F916058F4C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5ABAEF-4A63-9E4A-CDAC-510055D4A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FBB19-D869-1CBA-8A00-28126AA15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6CB59E-867C-5F2E-B709-364459EE2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801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FE063-786D-CDE7-31E7-025F844D5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6A39D0-1A96-7E64-57CE-686965F337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EBC99E-1218-BFEF-4187-693674B176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4BC28-5439-BD20-EDE9-AA633DC88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369A72-8B7C-DE95-E89C-0FF713507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11EA5-E607-0B98-EC10-AAEBCEB8A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389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A7A52-ED8B-6F6C-592C-2F7C63976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C034DD-269F-945C-FAC0-3B12ED235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50D58-C307-13C8-12D4-A02725891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B2493-4A81-1F1C-E32F-0C73CE030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C22EC-A807-2A2F-66A8-9CEE9CE8F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74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668BAE-3F6F-C5E3-B63F-B4D811F996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A9BD2-4676-C345-320D-F27ADAC8BB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B14C3-EA56-31B1-61F0-63F2E063D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B5666-8B1C-00E8-1803-03D471A89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0C3DD-7A0B-989A-04DF-9F63BE69E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075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BCA635-AE9E-2287-01F5-F64A10B20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B902D5-C36F-9412-C1C5-AFCA47488D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48C12-EB32-C181-0A3A-633B9ADDC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68946-6561-4241-AA1F-EEAE2F8F160D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BCAD6-6437-8645-0D74-E914C2B685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211FB-E948-D6F8-40B3-EE36136DE6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1B4CD-576A-4BCC-8A92-F040EB2D0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744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871FC-EB03-6511-EAB3-A0F10580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5480" cy="5324475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masis MT Pro Light" panose="02040304050005020304" pitchFamily="18" charset="0"/>
              </a:rPr>
              <a:t>Breakfast Board</a:t>
            </a:r>
            <a:br>
              <a:rPr lang="en-GB" dirty="0"/>
            </a:br>
            <a:r>
              <a:rPr lang="en-GB" sz="2400" b="1" dirty="0"/>
              <a:t>Syeda </a:t>
            </a:r>
            <a:r>
              <a:rPr lang="en-GB" sz="2400" b="1" dirty="0" err="1"/>
              <a:t>Shajna</a:t>
            </a:r>
            <a:r>
              <a:rPr lang="en-GB" sz="2400" b="1" dirty="0"/>
              <a:t> Begum</a:t>
            </a:r>
            <a:br>
              <a:rPr lang="en-GB" sz="2400" b="1" dirty="0"/>
            </a:br>
            <a:r>
              <a:rPr lang="en-GB" sz="2400" b="1" dirty="0"/>
              <a:t>2128506</a:t>
            </a:r>
            <a:br>
              <a:rPr lang="en-GB" sz="2400" b="1" dirty="0"/>
            </a:br>
            <a:r>
              <a:rPr lang="en-GB" sz="2400" b="1" dirty="0"/>
              <a:t>BMIH5003</a:t>
            </a:r>
            <a:br>
              <a:rPr lang="en-GB" sz="2400" b="1" dirty="0"/>
            </a:br>
            <a:r>
              <a:rPr lang="en-GB" sz="2400" b="1" dirty="0"/>
              <a:t>Rodrigo F Aguilera</a:t>
            </a:r>
          </a:p>
        </p:txBody>
      </p:sp>
    </p:spTree>
    <p:extLst>
      <p:ext uri="{BB962C8B-B14F-4D97-AF65-F5344CB8AC3E}">
        <p14:creationId xmlns:p14="http://schemas.microsoft.com/office/powerpoint/2010/main" val="2466899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111AC-FCBD-F405-C718-56C3F6E70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0000" y="0"/>
            <a:ext cx="9144000" cy="1458277"/>
          </a:xfrm>
        </p:spPr>
        <p:txBody>
          <a:bodyPr>
            <a:normAutofit fontScale="90000"/>
          </a:bodyPr>
          <a:lstStyle/>
          <a:p>
            <a:r>
              <a:rPr lang="en-GB" sz="7200" b="1" i="1" dirty="0">
                <a:latin typeface="French Script MT" panose="03020402040607040605" pitchFamily="66" charset="0"/>
              </a:rPr>
              <a:t>Petite Déjeuner </a:t>
            </a:r>
            <a:br>
              <a:rPr lang="en-GB" dirty="0"/>
            </a:br>
            <a:r>
              <a:rPr lang="en-GB" sz="1800" dirty="0">
                <a:latin typeface="Amasis MT Pro Light" panose="02040304050005020304" pitchFamily="18" charset="0"/>
              </a:rPr>
              <a:t>Breakfast</a:t>
            </a:r>
            <a:br>
              <a:rPr lang="en-GB" sz="1800" dirty="0">
                <a:latin typeface="Amasis MT Pro Light" panose="02040304050005020304" pitchFamily="18" charset="0"/>
              </a:rPr>
            </a:br>
            <a:endParaRPr lang="en-GB" sz="1800" dirty="0">
              <a:latin typeface="Amasis MT Pro Light" panose="020403040500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3B53EA-F28E-8B06-E820-E5DFB882DF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120" y="1412241"/>
            <a:ext cx="6085840" cy="5186996"/>
          </a:xfrm>
        </p:spPr>
        <p:txBody>
          <a:bodyPr>
            <a:noAutofit/>
          </a:bodyPr>
          <a:lstStyle/>
          <a:p>
            <a:pPr algn="l"/>
            <a:r>
              <a:rPr lang="en-GB" sz="3700" b="1" i="1" dirty="0">
                <a:latin typeface="French Script MT" panose="03020402040607040605" pitchFamily="66" charset="0"/>
              </a:rPr>
              <a:t>Petit déjeuner </a:t>
            </a:r>
            <a:r>
              <a:rPr lang="en-GB" sz="3700" b="1" i="1" dirty="0" err="1">
                <a:latin typeface="French Script MT" panose="03020402040607040605" pitchFamily="66" charset="0"/>
              </a:rPr>
              <a:t>anglais</a:t>
            </a:r>
            <a:endParaRPr lang="en-GB" sz="3700" b="1" i="1" dirty="0">
              <a:latin typeface="French Script MT" panose="03020402040607040605" pitchFamily="66" charset="0"/>
            </a:endParaRPr>
          </a:p>
          <a:p>
            <a:pPr algn="l"/>
            <a:r>
              <a:rPr lang="en-GB" sz="2000" dirty="0">
                <a:latin typeface="Amasis MT Pro Light" panose="020B0604020202020204" pitchFamily="18" charset="0"/>
              </a:rPr>
              <a:t>English breakfast</a:t>
            </a:r>
          </a:p>
          <a:p>
            <a:pPr algn="l"/>
            <a:endParaRPr lang="en-GB" sz="900" dirty="0"/>
          </a:p>
          <a:p>
            <a:pPr algn="l"/>
            <a:r>
              <a:rPr lang="fr-FR" sz="3700" b="1" i="1" dirty="0">
                <a:latin typeface="French Script MT" panose="03020402040607040605" pitchFamily="66" charset="0"/>
              </a:rPr>
              <a:t>Pain au chocolat avec thé ou jus d'orange</a:t>
            </a:r>
            <a:endParaRPr lang="en-GB" sz="3700" b="1" i="1" dirty="0">
              <a:latin typeface="French Script MT" panose="03020402040607040605" pitchFamily="66" charset="0"/>
            </a:endParaRPr>
          </a:p>
          <a:p>
            <a:pPr algn="l"/>
            <a:r>
              <a:rPr lang="en-GB" sz="2000" dirty="0">
                <a:latin typeface="Amasis MT Pro Light" panose="02040304050005020304" pitchFamily="18" charset="0"/>
              </a:rPr>
              <a:t>Chocolate croissant with tea or orange juice </a:t>
            </a:r>
          </a:p>
          <a:p>
            <a:pPr algn="l"/>
            <a:endParaRPr lang="en-GB" sz="900" dirty="0"/>
          </a:p>
          <a:p>
            <a:pPr algn="l"/>
            <a:r>
              <a:rPr lang="en-GB" sz="3700" b="1" i="1" dirty="0">
                <a:latin typeface="French Script MT" panose="03020402040607040605" pitchFamily="66" charset="0"/>
              </a:rPr>
              <a:t>Oeufs </a:t>
            </a:r>
            <a:r>
              <a:rPr lang="en-GB" sz="3700" b="1" i="1" dirty="0" err="1">
                <a:latin typeface="French Script MT" panose="03020402040607040605" pitchFamily="66" charset="0"/>
              </a:rPr>
              <a:t>brouillés</a:t>
            </a:r>
            <a:r>
              <a:rPr lang="en-GB" sz="3700" b="1" i="1" dirty="0">
                <a:latin typeface="French Script MT" panose="03020402040607040605" pitchFamily="66" charset="0"/>
              </a:rPr>
              <a:t> avec baguette et café</a:t>
            </a:r>
          </a:p>
          <a:p>
            <a:pPr algn="l"/>
            <a:r>
              <a:rPr lang="en-GB" sz="2000" dirty="0">
                <a:latin typeface="Amasis MT Pro Light" panose="02040304050005020304" pitchFamily="18" charset="0"/>
              </a:rPr>
              <a:t>Scrambled eggs with baguette and coffee</a:t>
            </a:r>
          </a:p>
          <a:p>
            <a:pPr algn="l"/>
            <a:endParaRPr lang="en-GB" sz="900" dirty="0"/>
          </a:p>
          <a:p>
            <a:pPr algn="l"/>
            <a:r>
              <a:rPr lang="fr-FR" sz="3700" b="1" i="1" dirty="0">
                <a:latin typeface="French Script MT" panose="03020402040607040605" pitchFamily="66" charset="0"/>
              </a:rPr>
              <a:t>Café ou thé ou chocolat chaud</a:t>
            </a:r>
            <a:endParaRPr lang="en-GB" sz="3700" b="1" i="1" dirty="0">
              <a:latin typeface="French Script MT" panose="03020402040607040605" pitchFamily="66" charset="0"/>
            </a:endParaRPr>
          </a:p>
          <a:p>
            <a:pPr algn="l"/>
            <a:r>
              <a:rPr lang="en-GB" sz="2000" dirty="0">
                <a:latin typeface="Amasis MT Pro Light" panose="02040304050005020304" pitchFamily="18" charset="0"/>
              </a:rPr>
              <a:t>Coffee or tea or hot chocolate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4C7C87-A572-FC83-C4C0-0257328510ED}"/>
              </a:ext>
            </a:extLst>
          </p:cNvPr>
          <p:cNvSpPr txBox="1"/>
          <p:nvPr/>
        </p:nvSpPr>
        <p:spPr>
          <a:xfrm>
            <a:off x="7792720" y="1930400"/>
            <a:ext cx="41452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ench Script MT" panose="03020402040607040605" pitchFamily="66" charset="0"/>
              </a:rPr>
              <a:t>€12,99</a:t>
            </a:r>
            <a:endParaRPr lang="en-GB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nch Script MT" panose="03020402040607040605" pitchFamily="66" charset="0"/>
            </a:endParaRPr>
          </a:p>
          <a:p>
            <a:endParaRPr lang="en-GB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nch Script MT" panose="03020402040607040605" pitchFamily="66" charset="0"/>
            </a:endParaRPr>
          </a:p>
          <a:p>
            <a:r>
              <a:rPr lang="en-GB" sz="3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ench Script MT" panose="03020402040607040605" pitchFamily="66" charset="0"/>
              </a:rPr>
              <a:t>€5,95</a:t>
            </a:r>
          </a:p>
          <a:p>
            <a:endParaRPr lang="en-GB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nch Script MT" panose="03020402040607040605" pitchFamily="66" charset="0"/>
            </a:endParaRPr>
          </a:p>
          <a:p>
            <a:endParaRPr lang="en-GB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nch Script MT" panose="03020402040607040605" pitchFamily="66" charset="0"/>
            </a:endParaRPr>
          </a:p>
          <a:p>
            <a:r>
              <a:rPr lang="en-GB" sz="3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ench Script MT" panose="03020402040607040605" pitchFamily="66" charset="0"/>
              </a:rPr>
              <a:t>€7,95</a:t>
            </a:r>
          </a:p>
          <a:p>
            <a:endParaRPr lang="en-GB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nch Script MT" panose="03020402040607040605" pitchFamily="66" charset="0"/>
            </a:endParaRPr>
          </a:p>
          <a:p>
            <a:endParaRPr lang="en-GB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ench Script MT" panose="03020402040607040605" pitchFamily="66" charset="0"/>
            </a:endParaRPr>
          </a:p>
          <a:p>
            <a:r>
              <a:rPr lang="en-GB" sz="3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ench Script MT" panose="03020402040607040605" pitchFamily="66" charset="0"/>
              </a:rPr>
              <a:t>€3,99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933F95-D7F6-991A-AE75-87BDCDD7B79B}"/>
              </a:ext>
            </a:extLst>
          </p:cNvPr>
          <p:cNvSpPr txBox="1"/>
          <p:nvPr/>
        </p:nvSpPr>
        <p:spPr>
          <a:xfrm>
            <a:off x="9225280" y="196393"/>
            <a:ext cx="242824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 err="1">
                <a:latin typeface="Amasis MT Pro Light" panose="02040304050005020304" pitchFamily="18" charset="0"/>
              </a:rPr>
              <a:t>Lun</a:t>
            </a:r>
            <a:r>
              <a:rPr lang="en-GB" sz="1800" b="1" dirty="0">
                <a:latin typeface="Amasis MT Pro Light" panose="02040304050005020304" pitchFamily="18" charset="0"/>
              </a:rPr>
              <a:t>-Dim </a:t>
            </a:r>
            <a:br>
              <a:rPr lang="en-GB" sz="1800" dirty="0">
                <a:latin typeface="Amasis MT Pro Light" panose="02040304050005020304" pitchFamily="18" charset="0"/>
              </a:rPr>
            </a:br>
            <a:r>
              <a:rPr lang="en-GB" sz="2000" b="1" dirty="0">
                <a:latin typeface="Amasis MT Pro Light" panose="02040304050005020304" pitchFamily="18" charset="0"/>
              </a:rPr>
              <a:t>6h -10h </a:t>
            </a:r>
            <a:br>
              <a:rPr lang="en-GB" sz="2000" b="1" dirty="0">
                <a:latin typeface="Amasis MT Pro Light" panose="02040304050005020304" pitchFamily="18" charset="0"/>
              </a:rPr>
            </a:br>
            <a:r>
              <a:rPr lang="en-GB" sz="2000" dirty="0">
                <a:latin typeface="Amasis MT Pro Light" panose="02040304050005020304" pitchFamily="18" charset="0"/>
              </a:rPr>
              <a:t>Mon-Sun</a:t>
            </a:r>
            <a:br>
              <a:rPr lang="en-GB" sz="1800" dirty="0">
                <a:latin typeface="Amasis MT Pro Light" panose="02040304050005020304" pitchFamily="18" charset="0"/>
              </a:rPr>
            </a:br>
            <a:r>
              <a:rPr lang="en-GB" sz="1800" dirty="0">
                <a:latin typeface="Amasis MT Pro Light" panose="02040304050005020304" pitchFamily="18" charset="0"/>
              </a:rPr>
              <a:t>6.00am-10.00am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5923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80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Amasis MT Pro Light</vt:lpstr>
      <vt:lpstr>Arial</vt:lpstr>
      <vt:lpstr>Calibri</vt:lpstr>
      <vt:lpstr>Calibri Light</vt:lpstr>
      <vt:lpstr>French Script MT</vt:lpstr>
      <vt:lpstr>Office Theme</vt:lpstr>
      <vt:lpstr>Breakfast Board Syeda Shajna Begum 2128506 BMIH5003 Rodrigo F Aguilera</vt:lpstr>
      <vt:lpstr>Petite Déjeuner  Breakfast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Breakfast Board Syeda Shajna Begum 2128506 BMIH5003 Rodrigo F Aguilera</dc:title>
  <dc:creator>Syeda Samia Begum</dc:creator>
  <cp:lastModifiedBy>Syeda Samia Begum</cp:lastModifiedBy>
  <cp:revision>1</cp:revision>
  <dcterms:created xsi:type="dcterms:W3CDTF">2023-06-05T11:04:08Z</dcterms:created>
  <dcterms:modified xsi:type="dcterms:W3CDTF">2023-06-08T09:28:30Z</dcterms:modified>
</cp:coreProperties>
</file>