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1693E-AA04-6774-74E1-3A4FF90576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8FB88E-602E-A382-469E-D245DADE5A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88F49-1787-D7E7-BF43-A4035D30A4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D8B7-D5B2-6EA1-286E-20775F7C1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78FFEB-AB49-E11E-E101-8E620117D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519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699A1-D4AE-6CBE-50B2-45E345556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3F016-CB5F-CEA4-24F9-B157BF8170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4BCE1-98B6-5AA0-B29F-77A74C325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FEF25-3DBB-5D13-78E2-4EE88E637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6D88C4-362F-D171-11C1-8B3A4576F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582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037B-9A9A-DE96-6066-6F53B3191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A1E2C-8D36-A725-CF6B-5E8B8622C5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D6815-B84A-5CD3-5D45-E7A4EC28D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6560E3-08A6-BCA4-857D-2AD49EC6E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BCEC5-0682-5409-2225-801CBFCA0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952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3C52A-512A-D054-D13C-601B353AE5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78257-003D-CE3F-3727-9009920CB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558A5F-B68D-EB1B-6713-EDFD0FBF71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7D304B-3603-824E-086A-50C63F5D0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0FF1DC-53B7-D4B8-C78E-FB3CE58D0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59F333-1E73-9C58-965A-8C72AECB5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940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4AC3D-A326-D4E5-9D2F-D86C15B3B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E67914-6939-EA73-EB36-6EED4570DD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DD4A17-E0A2-2E89-F01F-59FEEBE7DC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84E16B-7152-E1F8-FF2E-B2511DE4BA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2E3FBA-4194-4C37-CC69-34600E2F2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9C37F4-3E01-15AB-21F0-710167AD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33F5B5-A725-A589-D2FA-1F6949A76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6C7B04-438D-3670-5FF5-8CFDFEA22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339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506DC-E5DF-018A-4E6F-A807E7074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A96186-4CB6-AEAA-C46E-9E31F52EC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10F479-FF78-7B45-DFA0-DFDE8AEB6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8B336-DCA4-C4D4-9893-B016C1315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5268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13E7F0-3CD2-6310-8FCD-63F1FB5E7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D5A90C-78E7-7CE5-8954-710AE6535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38497A-1332-F6EE-D240-101054A87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495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82EAF-3ECC-A226-2D95-C3E229E05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E75AD-45C2-2BE9-469D-BBFB22892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17935A-C28B-8C2F-D2FE-F4E84B91CB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69258F-5F93-4544-B3F2-F4292766E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72B8AC-7CAA-0756-2C7E-CD7F946DF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149A81-9510-40A1-48B7-7F3A98585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85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02928-5723-443B-9C26-E818BD108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04A3F7-DBD5-CF74-D225-49A60A9D7F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38B64A-CFEC-B2C4-77E3-0B782592D8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FAE541-21BA-1097-4B64-27D3E9534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643C7F-C621-CF13-1C16-92914E3C0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7B3936-DA1F-7090-19A2-E2974F9FE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579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53A47-9236-F1D8-6730-62864FCFD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E3C6B3-6754-65E5-1556-87799B3DC9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75588-DCDE-F835-ECF7-79C7CE49E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D60D05-BAEC-0E0C-8C5D-CE134C809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003CB-04C0-C8D0-6E7E-9837D8D47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497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49A600-154D-0BB7-4B71-0ED71CDE6C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10FCD4-76EB-1C84-1D10-80AE20709A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31AD41-F725-3D74-1F20-B810C1BB1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8CED4B-BD24-A164-CDFD-86C85E945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49D05-0CB5-8EA7-0C1D-377551B74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553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CA6087-0110-0CAB-724E-67A449F6E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22A5ED-326E-D3A1-B217-6DA97FC97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65F0D-038D-AB1D-2849-035CB6934D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1F5DE-0362-42AE-A7EB-7B54666BAE63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C067F-97E8-E77E-39BE-38468EFF35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25AB3-1C06-43E5-2C7E-34A8B0E21F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B42C46-485C-43FD-BFC7-EF51851CF0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541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550B72-0489-EC5A-23C8-34901A2F9B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5901" y="3017521"/>
            <a:ext cx="3305700" cy="1605910"/>
          </a:xfrm>
        </p:spPr>
        <p:txBody>
          <a:bodyPr anchor="b">
            <a:normAutofit fontScale="77500" lnSpcReduction="20000"/>
          </a:bodyPr>
          <a:lstStyle/>
          <a:p>
            <a:pPr algn="l"/>
            <a:r>
              <a:rPr lang="en-GB" sz="3200" dirty="0" err="1">
                <a:solidFill>
                  <a:schemeClr val="tx2"/>
                </a:solidFill>
              </a:rPr>
              <a:t>Kobirul</a:t>
            </a:r>
            <a:r>
              <a:rPr lang="en-GB" sz="3200" dirty="0">
                <a:solidFill>
                  <a:schemeClr val="tx2"/>
                </a:solidFill>
              </a:rPr>
              <a:t> Islam</a:t>
            </a:r>
          </a:p>
          <a:p>
            <a:pPr algn="l"/>
            <a:r>
              <a:rPr lang="en-GB" sz="3200" dirty="0">
                <a:solidFill>
                  <a:schemeClr val="tx2"/>
                </a:solidFill>
              </a:rPr>
              <a:t>2130690</a:t>
            </a:r>
          </a:p>
          <a:p>
            <a:pPr algn="l"/>
            <a:r>
              <a:rPr lang="en-GB" sz="3200" dirty="0">
                <a:solidFill>
                  <a:schemeClr val="tx2"/>
                </a:solidFill>
              </a:rPr>
              <a:t>BMIH5003</a:t>
            </a:r>
          </a:p>
          <a:p>
            <a:pPr algn="l"/>
            <a:r>
              <a:rPr lang="en-GB" sz="3200" dirty="0">
                <a:solidFill>
                  <a:schemeClr val="tx2"/>
                </a:solidFill>
              </a:rPr>
              <a:t>Rodrigo Aguilera </a:t>
            </a:r>
          </a:p>
          <a:p>
            <a:pPr algn="l"/>
            <a:endParaRPr lang="en-GB" sz="2000" dirty="0">
              <a:solidFill>
                <a:schemeClr val="tx2"/>
              </a:solidFill>
            </a:endParaRPr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29FB7351-F87C-6540-0F2D-D1CC7893C77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795342" y="1549990"/>
            <a:ext cx="3758017" cy="3758017"/>
          </a:xfrm>
          <a:prstGeom prst="ellipse">
            <a:avLst/>
          </a:prstGeom>
          <a:ln>
            <a:noFill/>
          </a:ln>
          <a:effectLst>
            <a:softEdge rad="127000"/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10383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881"/>
    </mc:Choice>
    <mc:Fallback>
      <p:transition spd="slow" advTm="39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6</Words>
  <Application>Microsoft Office PowerPoint</Application>
  <PresentationFormat>Widescreen</PresentationFormat>
  <Paragraphs>4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Syeda Samia Begum</dc:creator>
  <cp:lastModifiedBy>Syeda Samia Begum</cp:lastModifiedBy>
  <cp:revision>1</cp:revision>
  <dcterms:created xsi:type="dcterms:W3CDTF">2023-05-19T20:52:50Z</dcterms:created>
  <dcterms:modified xsi:type="dcterms:W3CDTF">2023-05-19T21:17:38Z</dcterms:modified>
</cp:coreProperties>
</file>