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291C5-6C5F-7872-EFED-6A8126F2E034}" v="648" dt="2021-06-12T01:31:20.250"/>
    <p1510:client id="{3485026E-D375-489C-B048-1918BE8A6F58}" v="435" dt="2021-06-05T17:47:51.864"/>
    <p1510:client id="{6FC0ED76-3C92-058B-7111-77957EAC913F}" v="726" dt="2021-06-12T17:34:12.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Jayne Poole (1907909)" userId="S::1907909@student.uwtsd.ac.uk::d28c0133-ac41-4a07-9291-514d7adf04ee" providerId="AD" clId="Web-{6FC0ED76-3C92-058B-7111-77957EAC913F}"/>
    <pc:docChg chg="modSld">
      <pc:chgData name="Sarah Jayne Poole (1907909)" userId="S::1907909@student.uwtsd.ac.uk::d28c0133-ac41-4a07-9291-514d7adf04ee" providerId="AD" clId="Web-{6FC0ED76-3C92-058B-7111-77957EAC913F}" dt="2021-06-12T17:34:12.254" v="414" actId="14100"/>
      <pc:docMkLst>
        <pc:docMk/>
      </pc:docMkLst>
      <pc:sldChg chg="addSp delSp modSp">
        <pc:chgData name="Sarah Jayne Poole (1907909)" userId="S::1907909@student.uwtsd.ac.uk::d28c0133-ac41-4a07-9291-514d7adf04ee" providerId="AD" clId="Web-{6FC0ED76-3C92-058B-7111-77957EAC913F}" dt="2021-06-12T17:34:12.254" v="414" actId="14100"/>
        <pc:sldMkLst>
          <pc:docMk/>
          <pc:sldMk cId="109857222" sldId="256"/>
        </pc:sldMkLst>
        <pc:spChg chg="add mod">
          <ac:chgData name="Sarah Jayne Poole (1907909)" userId="S::1907909@student.uwtsd.ac.uk::d28c0133-ac41-4a07-9291-514d7adf04ee" providerId="AD" clId="Web-{6FC0ED76-3C92-058B-7111-77957EAC913F}" dt="2021-06-12T17:28:57.887" v="346" actId="20577"/>
          <ac:spMkLst>
            <pc:docMk/>
            <pc:sldMk cId="109857222" sldId="256"/>
            <ac:spMk id="2" creationId="{5E951CE5-FA3D-4C07-9FD7-0E4437717952}"/>
          </ac:spMkLst>
        </pc:spChg>
        <pc:spChg chg="add mod">
          <ac:chgData name="Sarah Jayne Poole (1907909)" userId="S::1907909@student.uwtsd.ac.uk::d28c0133-ac41-4a07-9291-514d7adf04ee" providerId="AD" clId="Web-{6FC0ED76-3C92-058B-7111-77957EAC913F}" dt="2021-06-12T17:34:07.582" v="413" actId="14100"/>
          <ac:spMkLst>
            <pc:docMk/>
            <pc:sldMk cId="109857222" sldId="256"/>
            <ac:spMk id="3" creationId="{33B5A284-91B6-48CA-AA32-93EBA16897AB}"/>
          </ac:spMkLst>
        </pc:spChg>
        <pc:spChg chg="mod">
          <ac:chgData name="Sarah Jayne Poole (1907909)" userId="S::1907909@student.uwtsd.ac.uk::d28c0133-ac41-4a07-9291-514d7adf04ee" providerId="AD" clId="Web-{6FC0ED76-3C92-058B-7111-77957EAC913F}" dt="2021-06-12T17:29:12.028" v="348" actId="14100"/>
          <ac:spMkLst>
            <pc:docMk/>
            <pc:sldMk cId="109857222" sldId="256"/>
            <ac:spMk id="4" creationId="{763E2E46-BAB4-4DEB-865F-8CEDA3DD1BF8}"/>
          </ac:spMkLst>
        </pc:spChg>
        <pc:spChg chg="mod">
          <ac:chgData name="Sarah Jayne Poole (1907909)" userId="S::1907909@student.uwtsd.ac.uk::d28c0133-ac41-4a07-9291-514d7adf04ee" providerId="AD" clId="Web-{6FC0ED76-3C92-058B-7111-77957EAC913F}" dt="2021-06-12T17:29:17.778" v="349" actId="14100"/>
          <ac:spMkLst>
            <pc:docMk/>
            <pc:sldMk cId="109857222" sldId="256"/>
            <ac:spMk id="5" creationId="{C88CC54F-D2E9-41A2-9DB9-0AAB05D15FB7}"/>
          </ac:spMkLst>
        </pc:spChg>
        <pc:spChg chg="mod">
          <ac:chgData name="Sarah Jayne Poole (1907909)" userId="S::1907909@student.uwtsd.ac.uk::d28c0133-ac41-4a07-9291-514d7adf04ee" providerId="AD" clId="Web-{6FC0ED76-3C92-058B-7111-77957EAC913F}" dt="2021-06-12T17:32:37.955" v="396" actId="20577"/>
          <ac:spMkLst>
            <pc:docMk/>
            <pc:sldMk cId="109857222" sldId="256"/>
            <ac:spMk id="13" creationId="{467953ED-677C-472F-A16B-CA29A581DF7D}"/>
          </ac:spMkLst>
        </pc:spChg>
        <pc:spChg chg="mod">
          <ac:chgData name="Sarah Jayne Poole (1907909)" userId="S::1907909@student.uwtsd.ac.uk::d28c0133-ac41-4a07-9291-514d7adf04ee" providerId="AD" clId="Web-{6FC0ED76-3C92-058B-7111-77957EAC913F}" dt="2021-06-12T17:29:02.246" v="347" actId="1076"/>
          <ac:spMkLst>
            <pc:docMk/>
            <pc:sldMk cId="109857222" sldId="256"/>
            <ac:spMk id="19" creationId="{8DA02A3C-C14F-487E-A62D-3DD1BE681D0E}"/>
          </ac:spMkLst>
        </pc:spChg>
        <pc:picChg chg="del">
          <ac:chgData name="Sarah Jayne Poole (1907909)" userId="S::1907909@student.uwtsd.ac.uk::d28c0133-ac41-4a07-9291-514d7adf04ee" providerId="AD" clId="Web-{6FC0ED76-3C92-058B-7111-77957EAC913F}" dt="2021-06-12T16:51:10.249" v="0"/>
          <ac:picMkLst>
            <pc:docMk/>
            <pc:sldMk cId="109857222" sldId="256"/>
            <ac:picMk id="18" creationId="{03FBF36B-EB75-44A0-AFD6-C8AC13960268}"/>
          </ac:picMkLst>
        </pc:picChg>
        <pc:picChg chg="mod">
          <ac:chgData name="Sarah Jayne Poole (1907909)" userId="S::1907909@student.uwtsd.ac.uk::d28c0133-ac41-4a07-9291-514d7adf04ee" providerId="AD" clId="Web-{6FC0ED76-3C92-058B-7111-77957EAC913F}" dt="2021-06-12T17:34:12.254" v="414" actId="14100"/>
          <ac:picMkLst>
            <pc:docMk/>
            <pc:sldMk cId="109857222" sldId="256"/>
            <ac:picMk id="20" creationId="{6880EEF3-C6D7-41AC-B67A-65BD30FCA099}"/>
          </ac:picMkLst>
        </pc:picChg>
      </pc:sldChg>
    </pc:docChg>
  </pc:docChgLst>
  <pc:docChgLst>
    <pc:chgData name="Sarah Jayne Poole (1907909)" userId="S::1907909@student.uwtsd.ac.uk::d28c0133-ac41-4a07-9291-514d7adf04ee" providerId="AD" clId="Web-{3485026E-D375-489C-B048-1918BE8A6F58}"/>
    <pc:docChg chg="modSld addMainMaster delMainMaster modMainMaster">
      <pc:chgData name="Sarah Jayne Poole (1907909)" userId="S::1907909@student.uwtsd.ac.uk::d28c0133-ac41-4a07-9291-514d7adf04ee" providerId="AD" clId="Web-{3485026E-D375-489C-B048-1918BE8A6F58}" dt="2021-06-05T17:47:51.864" v="269" actId="1076"/>
      <pc:docMkLst>
        <pc:docMk/>
      </pc:docMkLst>
      <pc:sldChg chg="addSp delSp modSp mod modTransition setBg modClrScheme chgLayout">
        <pc:chgData name="Sarah Jayne Poole (1907909)" userId="S::1907909@student.uwtsd.ac.uk::d28c0133-ac41-4a07-9291-514d7adf04ee" providerId="AD" clId="Web-{3485026E-D375-489C-B048-1918BE8A6F58}" dt="2021-06-05T17:47:51.864" v="269" actId="1076"/>
        <pc:sldMkLst>
          <pc:docMk/>
          <pc:sldMk cId="109857222" sldId="256"/>
        </pc:sldMkLst>
        <pc:spChg chg="del mod">
          <ac:chgData name="Sarah Jayne Poole (1907909)" userId="S::1907909@student.uwtsd.ac.uk::d28c0133-ac41-4a07-9291-514d7adf04ee" providerId="AD" clId="Web-{3485026E-D375-489C-B048-1918BE8A6F58}" dt="2021-06-05T17:22:54.985" v="1"/>
          <ac:spMkLst>
            <pc:docMk/>
            <pc:sldMk cId="109857222" sldId="256"/>
            <ac:spMk id="2" creationId="{00000000-0000-0000-0000-000000000000}"/>
          </ac:spMkLst>
        </pc:spChg>
        <pc:spChg chg="del">
          <ac:chgData name="Sarah Jayne Poole (1907909)" userId="S::1907909@student.uwtsd.ac.uk::d28c0133-ac41-4a07-9291-514d7adf04ee" providerId="AD" clId="Web-{3485026E-D375-489C-B048-1918BE8A6F58}" dt="2021-06-05T17:23:05.095" v="2"/>
          <ac:spMkLst>
            <pc:docMk/>
            <pc:sldMk cId="109857222" sldId="256"/>
            <ac:spMk id="3" creationId="{00000000-0000-0000-0000-000000000000}"/>
          </ac:spMkLst>
        </pc:spChg>
        <pc:spChg chg="add del mod">
          <ac:chgData name="Sarah Jayne Poole (1907909)" userId="S::1907909@student.uwtsd.ac.uk::d28c0133-ac41-4a07-9291-514d7adf04ee" providerId="AD" clId="Web-{3485026E-D375-489C-B048-1918BE8A6F58}" dt="2021-06-05T17:25:21.446" v="14"/>
          <ac:spMkLst>
            <pc:docMk/>
            <pc:sldMk cId="109857222" sldId="256"/>
            <ac:spMk id="5" creationId="{0A5EC575-4DCB-46DB-95B6-017783E1C54F}"/>
          </ac:spMkLst>
        </pc:spChg>
        <pc:spChg chg="add del mod">
          <ac:chgData name="Sarah Jayne Poole (1907909)" userId="S::1907909@student.uwtsd.ac.uk::d28c0133-ac41-4a07-9291-514d7adf04ee" providerId="AD" clId="Web-{3485026E-D375-489C-B048-1918BE8A6F58}" dt="2021-06-05T17:28:54.204" v="66"/>
          <ac:spMkLst>
            <pc:docMk/>
            <pc:sldMk cId="109857222" sldId="256"/>
            <ac:spMk id="6" creationId="{792B93D7-B0EB-4080-BE9E-839BE1C8D7D4}"/>
          </ac:spMkLst>
        </pc:spChg>
        <pc:spChg chg="add">
          <ac:chgData name="Sarah Jayne Poole (1907909)" userId="S::1907909@student.uwtsd.ac.uk::d28c0133-ac41-4a07-9291-514d7adf04ee" providerId="AD" clId="Web-{3485026E-D375-489C-B048-1918BE8A6F58}" dt="2021-06-05T17:23:58.160" v="3"/>
          <ac:spMkLst>
            <pc:docMk/>
            <pc:sldMk cId="109857222" sldId="256"/>
            <ac:spMk id="7" creationId="{324B96B7-F07C-4E9B-86F3-BC469113537B}"/>
          </ac:spMkLst>
        </pc:spChg>
        <pc:spChg chg="add del mod">
          <ac:chgData name="Sarah Jayne Poole (1907909)" userId="S::1907909@student.uwtsd.ac.uk::d28c0133-ac41-4a07-9291-514d7adf04ee" providerId="AD" clId="Web-{3485026E-D375-489C-B048-1918BE8A6F58}" dt="2021-06-05T17:32:22.365" v="94"/>
          <ac:spMkLst>
            <pc:docMk/>
            <pc:sldMk cId="109857222" sldId="256"/>
            <ac:spMk id="8" creationId="{83F1E25F-3115-4F3A-9BC4-C370E1209CA5}"/>
          </ac:spMkLst>
        </pc:spChg>
        <pc:spChg chg="add del">
          <ac:chgData name="Sarah Jayne Poole (1907909)" userId="S::1907909@student.uwtsd.ac.uk::d28c0133-ac41-4a07-9291-514d7adf04ee" providerId="AD" clId="Web-{3485026E-D375-489C-B048-1918BE8A6F58}" dt="2021-06-05T17:30:39.035" v="83"/>
          <ac:spMkLst>
            <pc:docMk/>
            <pc:sldMk cId="109857222" sldId="256"/>
            <ac:spMk id="9" creationId="{694E37C6-5F65-4044-82CF-C650A3606B3E}"/>
          </ac:spMkLst>
        </pc:spChg>
        <pc:spChg chg="add del mod">
          <ac:chgData name="Sarah Jayne Poole (1907909)" userId="S::1907909@student.uwtsd.ac.uk::d28c0133-ac41-4a07-9291-514d7adf04ee" providerId="AD" clId="Web-{3485026E-D375-489C-B048-1918BE8A6F58}" dt="2021-06-05T17:33:26.149" v="104"/>
          <ac:spMkLst>
            <pc:docMk/>
            <pc:sldMk cId="109857222" sldId="256"/>
            <ac:spMk id="10" creationId="{DBC7E361-C6F7-4F1F-8A4E-224C353CF3EC}"/>
          </ac:spMkLst>
        </pc:spChg>
        <pc:spChg chg="add del mod">
          <ac:chgData name="Sarah Jayne Poole (1907909)" userId="S::1907909@student.uwtsd.ac.uk::d28c0133-ac41-4a07-9291-514d7adf04ee" providerId="AD" clId="Web-{3485026E-D375-489C-B048-1918BE8A6F58}" dt="2021-06-05T17:32:46.820" v="99"/>
          <ac:spMkLst>
            <pc:docMk/>
            <pc:sldMk cId="109857222" sldId="256"/>
            <ac:spMk id="11" creationId="{2D840346-3C64-4F68-ABBA-1491864CC227}"/>
          </ac:spMkLst>
        </pc:spChg>
        <pc:spChg chg="add mod">
          <ac:chgData name="Sarah Jayne Poole (1907909)" userId="S::1907909@student.uwtsd.ac.uk::d28c0133-ac41-4a07-9291-514d7adf04ee" providerId="AD" clId="Web-{3485026E-D375-489C-B048-1918BE8A6F58}" dt="2021-06-05T17:37:20.955" v="165"/>
          <ac:spMkLst>
            <pc:docMk/>
            <pc:sldMk cId="109857222" sldId="256"/>
            <ac:spMk id="12" creationId="{E7452F8C-E38A-4049-A09B-AC750E1BFDBC}"/>
          </ac:spMkLst>
        </pc:spChg>
        <pc:spChg chg="add mod">
          <ac:chgData name="Sarah Jayne Poole (1907909)" userId="S::1907909@student.uwtsd.ac.uk::d28c0133-ac41-4a07-9291-514d7adf04ee" providerId="AD" clId="Web-{3485026E-D375-489C-B048-1918BE8A6F58}" dt="2021-06-05T17:39:17.192" v="182" actId="14100"/>
          <ac:spMkLst>
            <pc:docMk/>
            <pc:sldMk cId="109857222" sldId="256"/>
            <ac:spMk id="13" creationId="{467953ED-677C-472F-A16B-CA29A581DF7D}"/>
          </ac:spMkLst>
        </pc:spChg>
        <pc:spChg chg="add mod">
          <ac:chgData name="Sarah Jayne Poole (1907909)" userId="S::1907909@student.uwtsd.ac.uk::d28c0133-ac41-4a07-9291-514d7adf04ee" providerId="AD" clId="Web-{3485026E-D375-489C-B048-1918BE8A6F58}" dt="2021-06-05T17:41:41.727" v="221"/>
          <ac:spMkLst>
            <pc:docMk/>
            <pc:sldMk cId="109857222" sldId="256"/>
            <ac:spMk id="14" creationId="{70487D78-A7E1-44D4-9715-B12A2736ED5A}"/>
          </ac:spMkLst>
        </pc:spChg>
        <pc:spChg chg="add mod">
          <ac:chgData name="Sarah Jayne Poole (1907909)" userId="S::1907909@student.uwtsd.ac.uk::d28c0133-ac41-4a07-9291-514d7adf04ee" providerId="AD" clId="Web-{3485026E-D375-489C-B048-1918BE8A6F58}" dt="2021-06-05T17:43:07.073" v="236"/>
          <ac:spMkLst>
            <pc:docMk/>
            <pc:sldMk cId="109857222" sldId="256"/>
            <ac:spMk id="15" creationId="{8E15BC04-1D0E-4F55-9EDD-39DA5180989E}"/>
          </ac:spMkLst>
        </pc:spChg>
        <pc:spChg chg="add mod">
          <ac:chgData name="Sarah Jayne Poole (1907909)" userId="S::1907909@student.uwtsd.ac.uk::d28c0133-ac41-4a07-9291-514d7adf04ee" providerId="AD" clId="Web-{3485026E-D375-489C-B048-1918BE8A6F58}" dt="2021-06-05T17:43:51.246" v="249" actId="14100"/>
          <ac:spMkLst>
            <pc:docMk/>
            <pc:sldMk cId="109857222" sldId="256"/>
            <ac:spMk id="16" creationId="{9A35329E-74C0-40D5-80EA-8740B1EC898D}"/>
          </ac:spMkLst>
        </pc:spChg>
        <pc:spChg chg="add mod">
          <ac:chgData name="Sarah Jayne Poole (1907909)" userId="S::1907909@student.uwtsd.ac.uk::d28c0133-ac41-4a07-9291-514d7adf04ee" providerId="AD" clId="Web-{3485026E-D375-489C-B048-1918BE8A6F58}" dt="2021-06-05T17:44:17.856" v="251" actId="20577"/>
          <ac:spMkLst>
            <pc:docMk/>
            <pc:sldMk cId="109857222" sldId="256"/>
            <ac:spMk id="17" creationId="{CF1B2551-D4C9-40FC-8A0C-49A9D838EF31}"/>
          </ac:spMkLst>
        </pc:spChg>
        <pc:spChg chg="add mod">
          <ac:chgData name="Sarah Jayne Poole (1907909)" userId="S::1907909@student.uwtsd.ac.uk::d28c0133-ac41-4a07-9291-514d7adf04ee" providerId="AD" clId="Web-{3485026E-D375-489C-B048-1918BE8A6F58}" dt="2021-06-05T17:46:41.769" v="265" actId="14100"/>
          <ac:spMkLst>
            <pc:docMk/>
            <pc:sldMk cId="109857222" sldId="256"/>
            <ac:spMk id="19" creationId="{8DA02A3C-C14F-487E-A62D-3DD1BE681D0E}"/>
          </ac:spMkLst>
        </pc:spChg>
        <pc:picChg chg="add del">
          <ac:chgData name="Sarah Jayne Poole (1907909)" userId="S::1907909@student.uwtsd.ac.uk::d28c0133-ac41-4a07-9291-514d7adf04ee" providerId="AD" clId="Web-{3485026E-D375-489C-B048-1918BE8A6F58}" dt="2021-06-05T17:25:33.743" v="15"/>
          <ac:picMkLst>
            <pc:docMk/>
            <pc:sldMk cId="109857222" sldId="256"/>
            <ac:picMk id="4" creationId="{C3E06AFB-EB62-4478-B1D1-991FBA88F842}"/>
          </ac:picMkLst>
        </pc:picChg>
        <pc:picChg chg="add mod">
          <ac:chgData name="Sarah Jayne Poole (1907909)" userId="S::1907909@student.uwtsd.ac.uk::d28c0133-ac41-4a07-9291-514d7adf04ee" providerId="AD" clId="Web-{3485026E-D375-489C-B048-1918BE8A6F58}" dt="2021-06-05T17:46:54.254" v="266" actId="1076"/>
          <ac:picMkLst>
            <pc:docMk/>
            <pc:sldMk cId="109857222" sldId="256"/>
            <ac:picMk id="18" creationId="{03FBF36B-EB75-44A0-AFD6-C8AC13960268}"/>
          </ac:picMkLst>
        </pc:picChg>
        <pc:picChg chg="add mod">
          <ac:chgData name="Sarah Jayne Poole (1907909)" userId="S::1907909@student.uwtsd.ac.uk::d28c0133-ac41-4a07-9291-514d7adf04ee" providerId="AD" clId="Web-{3485026E-D375-489C-B048-1918BE8A6F58}" dt="2021-06-05T17:47:51.864" v="269" actId="1076"/>
          <ac:picMkLst>
            <pc:docMk/>
            <pc:sldMk cId="109857222" sldId="256"/>
            <ac:picMk id="20" creationId="{6880EEF3-C6D7-41AC-B67A-65BD30FCA099}"/>
          </ac:picMkLst>
        </pc:picChg>
      </pc:sldChg>
      <pc:sldMasterChg chg="del delSldLayout">
        <pc:chgData name="Sarah Jayne Poole (1907909)" userId="S::1907909@student.uwtsd.ac.uk::d28c0133-ac41-4a07-9291-514d7adf04ee" providerId="AD" clId="Web-{3485026E-D375-489C-B048-1918BE8A6F58}" dt="2021-06-05T17:23:58.160" v="3"/>
        <pc:sldMasterMkLst>
          <pc:docMk/>
          <pc:sldMasterMk cId="2460954070" sldId="2147483660"/>
        </pc:sldMasterMkLst>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2385387890" sldId="2147483661"/>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949138452" sldId="2147483662"/>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2591524520" sldId="2147483663"/>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1203092039" sldId="2147483664"/>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3733172339" sldId="2147483665"/>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3210312558" sldId="2147483666"/>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3146388984" sldId="2147483667"/>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3171841454" sldId="2147483668"/>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1718958274" sldId="2147483669"/>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2202905451" sldId="2147483670"/>
          </pc:sldLayoutMkLst>
        </pc:sldLayoutChg>
        <pc:sldLayoutChg chg="del">
          <pc:chgData name="Sarah Jayne Poole (1907909)" userId="S::1907909@student.uwtsd.ac.uk::d28c0133-ac41-4a07-9291-514d7adf04ee" providerId="AD" clId="Web-{3485026E-D375-489C-B048-1918BE8A6F58}" dt="2021-06-05T17:23:58.160" v="3"/>
          <pc:sldLayoutMkLst>
            <pc:docMk/>
            <pc:sldMasterMk cId="2460954070" sldId="2147483660"/>
            <pc:sldLayoutMk cId="3479445657" sldId="2147483671"/>
          </pc:sldLayoutMkLst>
        </pc:sldLayoutChg>
      </pc:sldMasterChg>
      <pc:sldMasterChg chg="add mod modTransition setBg addSldLayout modSldLayout">
        <pc:chgData name="Sarah Jayne Poole (1907909)" userId="S::1907909@student.uwtsd.ac.uk::d28c0133-ac41-4a07-9291-514d7adf04ee" providerId="AD" clId="Web-{3485026E-D375-489C-B048-1918BE8A6F58}" dt="2021-06-05T17:33:10.993" v="102"/>
        <pc:sldMasterMkLst>
          <pc:docMk/>
          <pc:sldMasterMk cId="620819967" sldId="2147483698"/>
        </pc:sldMasterMkLst>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448511884" sldId="2147483687"/>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1288882939" sldId="2147483688"/>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1828313076" sldId="2147483689"/>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3353106608" sldId="2147483690"/>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3331555686" sldId="2147483691"/>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927982039" sldId="2147483692"/>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1996490726" sldId="2147483693"/>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838428928" sldId="2147483694"/>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2903174874" sldId="2147483695"/>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3386105900" sldId="2147483696"/>
          </pc:sldLayoutMkLst>
        </pc:sldLayoutChg>
        <pc:sldLayoutChg chg="add mod modTransition">
          <pc:chgData name="Sarah Jayne Poole (1907909)" userId="S::1907909@student.uwtsd.ac.uk::d28c0133-ac41-4a07-9291-514d7adf04ee" providerId="AD" clId="Web-{3485026E-D375-489C-B048-1918BE8A6F58}" dt="2021-06-05T17:33:10.993" v="102"/>
          <pc:sldLayoutMkLst>
            <pc:docMk/>
            <pc:sldMasterMk cId="620819967" sldId="2147483698"/>
            <pc:sldLayoutMk cId="2454563280" sldId="2147483697"/>
          </pc:sldLayoutMkLst>
        </pc:sldLayoutChg>
      </pc:sldMasterChg>
    </pc:docChg>
  </pc:docChgLst>
  <pc:docChgLst>
    <pc:chgData name="Sarah Jayne Poole (1907909)" userId="S::1907909@student.uwtsd.ac.uk::d28c0133-ac41-4a07-9291-514d7adf04ee" providerId="AD" clId="Web-{26C291C5-6C5F-7872-EFED-6A8126F2E034}"/>
    <pc:docChg chg="modSld">
      <pc:chgData name="Sarah Jayne Poole (1907909)" userId="S::1907909@student.uwtsd.ac.uk::d28c0133-ac41-4a07-9291-514d7adf04ee" providerId="AD" clId="Web-{26C291C5-6C5F-7872-EFED-6A8126F2E034}" dt="2021-06-12T01:31:20.250" v="395" actId="14100"/>
      <pc:docMkLst>
        <pc:docMk/>
      </pc:docMkLst>
      <pc:sldChg chg="addSp delSp modSp modTransition">
        <pc:chgData name="Sarah Jayne Poole (1907909)" userId="S::1907909@student.uwtsd.ac.uk::d28c0133-ac41-4a07-9291-514d7adf04ee" providerId="AD" clId="Web-{26C291C5-6C5F-7872-EFED-6A8126F2E034}" dt="2021-06-12T01:31:20.250" v="395" actId="14100"/>
        <pc:sldMkLst>
          <pc:docMk/>
          <pc:sldMk cId="109857222" sldId="256"/>
        </pc:sldMkLst>
        <pc:spChg chg="add del mod">
          <ac:chgData name="Sarah Jayne Poole (1907909)" userId="S::1907909@student.uwtsd.ac.uk::d28c0133-ac41-4a07-9291-514d7adf04ee" providerId="AD" clId="Web-{26C291C5-6C5F-7872-EFED-6A8126F2E034}" dt="2021-06-12T00:55:11.351" v="7"/>
          <ac:spMkLst>
            <pc:docMk/>
            <pc:sldMk cId="109857222" sldId="256"/>
            <ac:spMk id="2" creationId="{47ECDF2E-19E3-4A00-81A4-D0DD1892531B}"/>
          </ac:spMkLst>
        </pc:spChg>
        <pc:spChg chg="add mod">
          <ac:chgData name="Sarah Jayne Poole (1907909)" userId="S::1907909@student.uwtsd.ac.uk::d28c0133-ac41-4a07-9291-514d7adf04ee" providerId="AD" clId="Web-{26C291C5-6C5F-7872-EFED-6A8126F2E034}" dt="2021-06-12T01:30:20.107" v="384" actId="14100"/>
          <ac:spMkLst>
            <pc:docMk/>
            <pc:sldMk cId="109857222" sldId="256"/>
            <ac:spMk id="4" creationId="{763E2E46-BAB4-4DEB-865F-8CEDA3DD1BF8}"/>
          </ac:spMkLst>
        </pc:spChg>
        <pc:spChg chg="add mod">
          <ac:chgData name="Sarah Jayne Poole (1907909)" userId="S::1907909@student.uwtsd.ac.uk::d28c0133-ac41-4a07-9291-514d7adf04ee" providerId="AD" clId="Web-{26C291C5-6C5F-7872-EFED-6A8126F2E034}" dt="2021-06-12T01:31:05.359" v="391" actId="1076"/>
          <ac:spMkLst>
            <pc:docMk/>
            <pc:sldMk cId="109857222" sldId="256"/>
            <ac:spMk id="5" creationId="{C88CC54F-D2E9-41A2-9DB9-0AAB05D15FB7}"/>
          </ac:spMkLst>
        </pc:spChg>
        <pc:spChg chg="mod">
          <ac:chgData name="Sarah Jayne Poole (1907909)" userId="S::1907909@student.uwtsd.ac.uk::d28c0133-ac41-4a07-9291-514d7adf04ee" providerId="AD" clId="Web-{26C291C5-6C5F-7872-EFED-6A8126F2E034}" dt="2021-06-12T01:29:51.711" v="380" actId="20577"/>
          <ac:spMkLst>
            <pc:docMk/>
            <pc:sldMk cId="109857222" sldId="256"/>
            <ac:spMk id="12" creationId="{E7452F8C-E38A-4049-A09B-AC750E1BFDBC}"/>
          </ac:spMkLst>
        </pc:spChg>
        <pc:spChg chg="mod">
          <ac:chgData name="Sarah Jayne Poole (1907909)" userId="S::1907909@student.uwtsd.ac.uk::d28c0133-ac41-4a07-9291-514d7adf04ee" providerId="AD" clId="Web-{26C291C5-6C5F-7872-EFED-6A8126F2E034}" dt="2021-06-12T01:30:01.383" v="382" actId="14100"/>
          <ac:spMkLst>
            <pc:docMk/>
            <pc:sldMk cId="109857222" sldId="256"/>
            <ac:spMk id="13" creationId="{467953ED-677C-472F-A16B-CA29A581DF7D}"/>
          </ac:spMkLst>
        </pc:spChg>
        <pc:spChg chg="del mod">
          <ac:chgData name="Sarah Jayne Poole (1907909)" userId="S::1907909@student.uwtsd.ac.uk::d28c0133-ac41-4a07-9291-514d7adf04ee" providerId="AD" clId="Web-{26C291C5-6C5F-7872-EFED-6A8126F2E034}" dt="2021-06-12T00:56:26.668" v="16"/>
          <ac:spMkLst>
            <pc:docMk/>
            <pc:sldMk cId="109857222" sldId="256"/>
            <ac:spMk id="14" creationId="{70487D78-A7E1-44D4-9715-B12A2736ED5A}"/>
          </ac:spMkLst>
        </pc:spChg>
        <pc:spChg chg="del mod">
          <ac:chgData name="Sarah Jayne Poole (1907909)" userId="S::1907909@student.uwtsd.ac.uk::d28c0133-ac41-4a07-9291-514d7adf04ee" providerId="AD" clId="Web-{26C291C5-6C5F-7872-EFED-6A8126F2E034}" dt="2021-06-12T00:56:36.528" v="18"/>
          <ac:spMkLst>
            <pc:docMk/>
            <pc:sldMk cId="109857222" sldId="256"/>
            <ac:spMk id="15" creationId="{8E15BC04-1D0E-4F55-9EDD-39DA5180989E}"/>
          </ac:spMkLst>
        </pc:spChg>
        <pc:spChg chg="del mod">
          <ac:chgData name="Sarah Jayne Poole (1907909)" userId="S::1907909@student.uwtsd.ac.uk::d28c0133-ac41-4a07-9291-514d7adf04ee" providerId="AD" clId="Web-{26C291C5-6C5F-7872-EFED-6A8126F2E034}" dt="2021-06-12T00:58:12.362" v="29"/>
          <ac:spMkLst>
            <pc:docMk/>
            <pc:sldMk cId="109857222" sldId="256"/>
            <ac:spMk id="16" creationId="{9A35329E-74C0-40D5-80EA-8740B1EC898D}"/>
          </ac:spMkLst>
        </pc:spChg>
        <pc:spChg chg="mod">
          <ac:chgData name="Sarah Jayne Poole (1907909)" userId="S::1907909@student.uwtsd.ac.uk::d28c0133-ac41-4a07-9291-514d7adf04ee" providerId="AD" clId="Web-{26C291C5-6C5F-7872-EFED-6A8126F2E034}" dt="2021-06-12T01:31:20.250" v="395" actId="14100"/>
          <ac:spMkLst>
            <pc:docMk/>
            <pc:sldMk cId="109857222" sldId="256"/>
            <ac:spMk id="19" creationId="{8DA02A3C-C14F-487E-A62D-3DD1BE681D0E}"/>
          </ac:spMkLst>
        </pc:spChg>
        <pc:picChg chg="add del mod">
          <ac:chgData name="Sarah Jayne Poole (1907909)" userId="S::1907909@student.uwtsd.ac.uk::d28c0133-ac41-4a07-9291-514d7adf04ee" providerId="AD" clId="Web-{26C291C5-6C5F-7872-EFED-6A8126F2E034}" dt="2021-06-12T01:00:41.357" v="63"/>
          <ac:picMkLst>
            <pc:docMk/>
            <pc:sldMk cId="109857222" sldId="256"/>
            <ac:picMk id="3" creationId="{03274518-EDBC-43FA-9F64-186CF5169ED3}"/>
          </ac:picMkLst>
        </pc:picChg>
        <pc:picChg chg="mod">
          <ac:chgData name="Sarah Jayne Poole (1907909)" userId="S::1907909@student.uwtsd.ac.uk::d28c0133-ac41-4a07-9291-514d7adf04ee" providerId="AD" clId="Web-{26C291C5-6C5F-7872-EFED-6A8126F2E034}" dt="2021-06-12T01:31:13.078" v="393" actId="1076"/>
          <ac:picMkLst>
            <pc:docMk/>
            <pc:sldMk cId="109857222" sldId="256"/>
            <ac:picMk id="18" creationId="{03FBF36B-EB75-44A0-AFD6-C8AC13960268}"/>
          </ac:picMkLst>
        </pc:picChg>
        <pc:picChg chg="mod">
          <ac:chgData name="Sarah Jayne Poole (1907909)" userId="S::1907909@student.uwtsd.ac.uk::d28c0133-ac41-4a07-9291-514d7adf04ee" providerId="AD" clId="Web-{26C291C5-6C5F-7872-EFED-6A8126F2E034}" dt="2021-06-12T01:31:08.187" v="392" actId="1076"/>
          <ac:picMkLst>
            <pc:docMk/>
            <pc:sldMk cId="109857222" sldId="256"/>
            <ac:picMk id="20" creationId="{6880EEF3-C6D7-41AC-B67A-65BD30FCA09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6/12/2021</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4851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6/12/2021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8888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6/12/2021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28313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6/12/2021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5310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6/12/2021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31555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6/12/2021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2798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6/12/2021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96490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6/12/2021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3842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6/12/2021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03174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6/12/2021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86105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6/12/2021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54563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6/12/2021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620819967"/>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napcymru.org"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gov.wales/additional-learning-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4B96B7-F07C-4E9B-86F3-BC4691135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7452F8C-E38A-4049-A09B-AC750E1BFDBC}"/>
              </a:ext>
            </a:extLst>
          </p:cNvPr>
          <p:cNvSpPr txBox="1"/>
          <p:nvPr/>
        </p:nvSpPr>
        <p:spPr>
          <a:xfrm>
            <a:off x="202318" y="209938"/>
            <a:ext cx="11725673" cy="584775"/>
          </a:xfrm>
          <a:prstGeom prst="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t>ALN Reform in Wales and the impact on Early Years Practitioners</a:t>
            </a:r>
            <a:endParaRPr lang="en-US" sz="1600"/>
          </a:p>
          <a:p>
            <a:pPr algn="ctr"/>
            <a:r>
              <a:rPr lang="en-GB" sz="1600" dirty="0"/>
              <a:t>Sarah Poole  1907909  EAEE6002</a:t>
            </a:r>
          </a:p>
        </p:txBody>
      </p:sp>
      <p:sp>
        <p:nvSpPr>
          <p:cNvPr id="13" name="TextBox 12">
            <a:extLst>
              <a:ext uri="{FF2B5EF4-FFF2-40B4-BE49-F238E27FC236}">
                <a16:creationId xmlns:a16="http://schemas.microsoft.com/office/drawing/2014/main" id="{467953ED-677C-472F-A16B-CA29A581DF7D}"/>
              </a:ext>
            </a:extLst>
          </p:cNvPr>
          <p:cNvSpPr txBox="1"/>
          <p:nvPr/>
        </p:nvSpPr>
        <p:spPr>
          <a:xfrm>
            <a:off x="95277" y="954030"/>
            <a:ext cx="11751271" cy="1169551"/>
          </a:xfrm>
          <a:prstGeom prst="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rPr>
              <a:t>The current framework The SEN code of practice principles issued in 1994 and updated in 2002 informs practitioners of their statutory duty to meet the needs of children with additional learning needs. (Welsh Gov 2019, 2004).</a:t>
            </a:r>
          </a:p>
          <a:p>
            <a:r>
              <a:rPr lang="en-GB" sz="1000" dirty="0">
                <a:ea typeface="+mn-lt"/>
                <a:cs typeface="+mn-lt"/>
              </a:rPr>
              <a:t>Welsh Gov (2004) set out within the SEN code of practice for Wales detailed guidance that a child with special educational needs should have their needs met within mainstream school or setting. </a:t>
            </a:r>
            <a:endParaRPr lang="en-GB" dirty="0">
              <a:ea typeface="+mn-lt"/>
              <a:cs typeface="+mn-lt"/>
            </a:endParaRPr>
          </a:p>
          <a:p>
            <a:r>
              <a:rPr lang="en-GB" sz="1000" dirty="0">
                <a:ea typeface="+mn-lt"/>
                <a:cs typeface="+mn-lt"/>
              </a:rPr>
              <a:t>Providing practical advice and guidance to local authorities, schools and early years educational settings how to carry out their duties as stated within the education Act (1996)</a:t>
            </a:r>
            <a:endParaRPr lang="en-GB"/>
          </a:p>
          <a:p>
            <a:r>
              <a:rPr lang="en-GB" sz="1000" dirty="0">
                <a:ea typeface="+mn-lt"/>
                <a:cs typeface="+mn-lt"/>
              </a:rPr>
              <a:t>Dauncey (2016) suggests that in Wales 1 in 5 learners have an additional learning need. The SEN code of practice for Wales (Welsh Gov 2004) identifies those children with additional learning needs will require individual support tailored to their needs and put in place a graduated response</a:t>
            </a:r>
            <a:r>
              <a:rPr lang="en-GB" sz="1000" dirty="0"/>
              <a:t>.</a:t>
            </a:r>
          </a:p>
          <a:p>
            <a:pPr algn="ctr"/>
            <a:r>
              <a:rPr lang="en-GB" sz="1000" dirty="0"/>
              <a:t>  School Action  - School Action Plus -  SEN Statutory Statement</a:t>
            </a:r>
            <a:endParaRPr lang="en-GB" sz="1000"/>
          </a:p>
        </p:txBody>
      </p:sp>
      <p:sp>
        <p:nvSpPr>
          <p:cNvPr id="17" name="TextBox 16">
            <a:extLst>
              <a:ext uri="{FF2B5EF4-FFF2-40B4-BE49-F238E27FC236}">
                <a16:creationId xmlns:a16="http://schemas.microsoft.com/office/drawing/2014/main" id="{CF1B2551-D4C9-40FC-8A0C-49A9D838EF31}"/>
              </a:ext>
            </a:extLst>
          </p:cNvPr>
          <p:cNvSpPr txBox="1"/>
          <p:nvPr/>
        </p:nvSpPr>
        <p:spPr>
          <a:xfrm>
            <a:off x="6296025" y="4772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9" name="TextBox 18">
            <a:extLst>
              <a:ext uri="{FF2B5EF4-FFF2-40B4-BE49-F238E27FC236}">
                <a16:creationId xmlns:a16="http://schemas.microsoft.com/office/drawing/2014/main" id="{8DA02A3C-C14F-487E-A62D-3DD1BE681D0E}"/>
              </a:ext>
            </a:extLst>
          </p:cNvPr>
          <p:cNvSpPr txBox="1"/>
          <p:nvPr/>
        </p:nvSpPr>
        <p:spPr>
          <a:xfrm>
            <a:off x="7496370" y="2215360"/>
            <a:ext cx="4350159" cy="2831544"/>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dirty="0">
                <a:ea typeface="+mn-lt"/>
                <a:cs typeface="+mn-lt"/>
              </a:rPr>
              <a:t>Transition onto new ALN </a:t>
            </a:r>
          </a:p>
          <a:p>
            <a:r>
              <a:rPr lang="en-GB" sz="1000" dirty="0">
                <a:ea typeface="+mn-lt"/>
                <a:cs typeface="+mn-lt"/>
              </a:rPr>
              <a:t>As of September 2021, the ALNET bill (WG 2018) will commence, and learners will be identified as having ALN and supported through Individual Development Plans. </a:t>
            </a:r>
          </a:p>
          <a:p>
            <a:r>
              <a:rPr lang="en-GB" sz="1000" dirty="0">
                <a:ea typeface="+mn-lt"/>
                <a:cs typeface="+mn-lt"/>
              </a:rPr>
              <a:t>Pupils already identified and support through the SEN Code will transition over to the new ALN system over a 3 year period. However, the transition of individuals will begin will learners that have low to moderate needs, Individual with complex needs will transition over a longer period. Welsh Government 2020 further stated that the transition process will also depend on the age group of the individual.</a:t>
            </a:r>
          </a:p>
          <a:p>
            <a:r>
              <a:rPr lang="en-GB" sz="1000" dirty="0">
                <a:ea typeface="+mn-lt"/>
                <a:cs typeface="+mn-lt"/>
              </a:rPr>
              <a:t>Welsh Gov (2020) suggest that the implication for practitioners is that as both systems will operate in parallel to each other and gradually phased out practitioners will need to continue to comply with duties placed upon them through the Education Act 1996 and the SEN Code of Practice 2004.</a:t>
            </a:r>
          </a:p>
          <a:p>
            <a:r>
              <a:rPr lang="en-GB" sz="1000" dirty="0">
                <a:ea typeface="+mn-lt"/>
                <a:cs typeface="+mn-lt"/>
              </a:rPr>
              <a:t>Practitioners will require ongoing training to aid a smooth ongoing transition to best support the needs of the child and their families. (WG 2021)</a:t>
            </a:r>
          </a:p>
          <a:p>
            <a:pPr algn="l"/>
            <a:endParaRPr lang="en-GB" dirty="0"/>
          </a:p>
        </p:txBody>
      </p:sp>
      <p:pic>
        <p:nvPicPr>
          <p:cNvPr id="20" name="Picture 20" descr="Diagram&#10;&#10;Description automatically generated">
            <a:extLst>
              <a:ext uri="{FF2B5EF4-FFF2-40B4-BE49-F238E27FC236}">
                <a16:creationId xmlns:a16="http://schemas.microsoft.com/office/drawing/2014/main" id="{6880EEF3-C6D7-41AC-B67A-65BD30FCA099}"/>
              </a:ext>
            </a:extLst>
          </p:cNvPr>
          <p:cNvPicPr>
            <a:picLocks noChangeAspect="1"/>
          </p:cNvPicPr>
          <p:nvPr/>
        </p:nvPicPr>
        <p:blipFill>
          <a:blip r:embed="rId2"/>
          <a:stretch>
            <a:fillRect/>
          </a:stretch>
        </p:blipFill>
        <p:spPr>
          <a:xfrm>
            <a:off x="3205353" y="4955537"/>
            <a:ext cx="4112591" cy="1556111"/>
          </a:xfrm>
          <a:prstGeom prst="rect">
            <a:avLst/>
          </a:prstGeom>
        </p:spPr>
      </p:pic>
      <p:sp>
        <p:nvSpPr>
          <p:cNvPr id="4" name="TextBox 3">
            <a:extLst>
              <a:ext uri="{FF2B5EF4-FFF2-40B4-BE49-F238E27FC236}">
                <a16:creationId xmlns:a16="http://schemas.microsoft.com/office/drawing/2014/main" id="{763E2E46-BAB4-4DEB-865F-8CEDA3DD1BF8}"/>
              </a:ext>
            </a:extLst>
          </p:cNvPr>
          <p:cNvSpPr txBox="1"/>
          <p:nvPr/>
        </p:nvSpPr>
        <p:spPr>
          <a:xfrm>
            <a:off x="96562" y="2355450"/>
            <a:ext cx="2766274" cy="286232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dirty="0">
                <a:ea typeface="+mn-lt"/>
                <a:cs typeface="+mn-lt"/>
              </a:rPr>
              <a:t>SEN to ALN</a:t>
            </a:r>
            <a:endParaRPr lang="en-US" b="1" u="sng" dirty="0"/>
          </a:p>
          <a:p>
            <a:r>
              <a:rPr lang="en-GB" sz="1000" dirty="0">
                <a:ea typeface="+mn-lt"/>
                <a:cs typeface="+mn-lt"/>
              </a:rPr>
              <a:t>The term ALN has already been used in practical and policy terms since the Welsh Government issued revised </a:t>
            </a:r>
            <a:r>
              <a:rPr lang="en-GB" sz="1000" i="1" dirty="0">
                <a:ea typeface="+mn-lt"/>
                <a:cs typeface="+mn-lt"/>
              </a:rPr>
              <a:t>Inclusion and Pupil Support </a:t>
            </a:r>
            <a:r>
              <a:rPr lang="en-GB" sz="1000" dirty="0">
                <a:ea typeface="+mn-lt"/>
                <a:cs typeface="+mn-lt"/>
              </a:rPr>
              <a:t>guidance in November 2006.</a:t>
            </a:r>
            <a:endParaRPr lang="en-GB"/>
          </a:p>
          <a:p>
            <a:r>
              <a:rPr lang="en-GB" sz="1000" dirty="0">
                <a:ea typeface="+mn-lt"/>
                <a:cs typeface="+mn-lt"/>
              </a:rPr>
              <a:t>The Act replaces the existing terms, Special Educational Needs (SEN) and Learning Difficulties and/or Disabilities (LDD), with Additional Learning Needs (ALN) (WG 2018). </a:t>
            </a:r>
          </a:p>
          <a:p>
            <a:r>
              <a:rPr lang="en-GB" sz="1000" dirty="0">
                <a:ea typeface="+mn-lt"/>
                <a:cs typeface="+mn-lt"/>
              </a:rPr>
              <a:t>The proposed term ‘Additional Learning Needs’ was welcomed by four fifths of respondents who agreed it is more inclusive. However, 50 % of young people consulted supported the change from ‘Special Educational Needs’, suggesting it would not remove negative labelling and actual provision is more important than terminology.</a:t>
            </a:r>
            <a:endParaRPr lang="en-GB" sz="1000"/>
          </a:p>
          <a:p>
            <a:r>
              <a:rPr lang="en-GB" sz="1000" dirty="0">
                <a:ea typeface="+mn-lt"/>
                <a:cs typeface="+mn-lt"/>
              </a:rPr>
              <a:t>(Snap Cymru 2021,National Assemble for Wales 2015)</a:t>
            </a:r>
          </a:p>
        </p:txBody>
      </p:sp>
      <p:sp>
        <p:nvSpPr>
          <p:cNvPr id="5" name="TextBox 4">
            <a:extLst>
              <a:ext uri="{FF2B5EF4-FFF2-40B4-BE49-F238E27FC236}">
                <a16:creationId xmlns:a16="http://schemas.microsoft.com/office/drawing/2014/main" id="{C88CC54F-D2E9-41A2-9DB9-0AAB05D15FB7}"/>
              </a:ext>
            </a:extLst>
          </p:cNvPr>
          <p:cNvSpPr txBox="1"/>
          <p:nvPr/>
        </p:nvSpPr>
        <p:spPr>
          <a:xfrm>
            <a:off x="3105083" y="2321854"/>
            <a:ext cx="4249809" cy="240065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dirty="0"/>
              <a:t>Multi- agency approach through a fairer transparent system</a:t>
            </a:r>
          </a:p>
          <a:p>
            <a:r>
              <a:rPr lang="en-GB" sz="1000" dirty="0">
                <a:ea typeface="+mn-lt"/>
                <a:cs typeface="+mn-lt"/>
              </a:rPr>
              <a:t>Dauncey (2016) acknowledges that that the current SEN Code of Practice (Wales) is out of date, school led provision is over complex and some learners are disadvantaged.</a:t>
            </a:r>
            <a:endParaRPr lang="en-GB" dirty="0"/>
          </a:p>
          <a:p>
            <a:r>
              <a:rPr lang="en-GB" sz="1000" dirty="0">
                <a:ea typeface="+mn-lt"/>
                <a:cs typeface="+mn-lt"/>
              </a:rPr>
              <a:t>The multi agency approach within flying start promotes equality and equity improving the environment to support higher attainment as supported by Nutbrown (2012). Under the new ALN code the local authority must designate an early years ALN lead officer the functions of the role will be to collaborate with other agencies and individuals to support a multi agency approach (Welsh Government 2021).</a:t>
            </a:r>
            <a:endParaRPr lang="en-GB"/>
          </a:p>
          <a:p>
            <a:r>
              <a:rPr lang="en-GB" sz="1000" dirty="0">
                <a:ea typeface="+mn-lt"/>
                <a:cs typeface="+mn-lt"/>
              </a:rPr>
              <a:t>This will be beneficial to all practitioners and parents as they will receive equal access through a fairer and more transparent system (WG, 2021). </a:t>
            </a:r>
          </a:p>
          <a:p>
            <a:r>
              <a:rPr lang="en-GB" sz="1000" dirty="0">
                <a:ea typeface="+mn-lt"/>
                <a:cs typeface="+mn-lt"/>
              </a:rPr>
              <a:t>However, Atkinson et al. (2002) found that multi-agency activity led to increased demands and pressure on services and on individual professionals.</a:t>
            </a:r>
          </a:p>
          <a:p>
            <a:endParaRPr lang="en-GB" sz="1000" dirty="0">
              <a:ea typeface="+mn-lt"/>
              <a:cs typeface="+mn-lt"/>
            </a:endParaRPr>
          </a:p>
        </p:txBody>
      </p:sp>
      <p:sp>
        <p:nvSpPr>
          <p:cNvPr id="2" name="TextBox 1">
            <a:extLst>
              <a:ext uri="{FF2B5EF4-FFF2-40B4-BE49-F238E27FC236}">
                <a16:creationId xmlns:a16="http://schemas.microsoft.com/office/drawing/2014/main" id="{5E951CE5-FA3D-4C07-9FD7-0E4437717952}"/>
              </a:ext>
            </a:extLst>
          </p:cNvPr>
          <p:cNvSpPr txBox="1"/>
          <p:nvPr/>
        </p:nvSpPr>
        <p:spPr>
          <a:xfrm>
            <a:off x="7452140" y="5210312"/>
            <a:ext cx="4510154" cy="144655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Conclusion </a:t>
            </a:r>
          </a:p>
          <a:p>
            <a:r>
              <a:rPr lang="en-GB" sz="1100" dirty="0"/>
              <a:t>As with any reform the implementation of ALNET is complex and practitioners will need to access relevant training to fully embed the aims of ALNET in practice.</a:t>
            </a:r>
          </a:p>
          <a:p>
            <a:r>
              <a:rPr lang="en-GB" sz="1100" dirty="0"/>
              <a:t>However, it provides the opportunity and support for enthusiastic, professional practitioners to take on board a child centred approach, placing the needs or the individual and their views of their families at the centre, creating equity and equality.</a:t>
            </a:r>
          </a:p>
        </p:txBody>
      </p:sp>
      <p:sp>
        <p:nvSpPr>
          <p:cNvPr id="3" name="TextBox 2">
            <a:extLst>
              <a:ext uri="{FF2B5EF4-FFF2-40B4-BE49-F238E27FC236}">
                <a16:creationId xmlns:a16="http://schemas.microsoft.com/office/drawing/2014/main" id="{33B5A284-91B6-48CA-AA32-93EBA16897AB}"/>
              </a:ext>
            </a:extLst>
          </p:cNvPr>
          <p:cNvSpPr txBox="1"/>
          <p:nvPr/>
        </p:nvSpPr>
        <p:spPr>
          <a:xfrm>
            <a:off x="41275" y="5496753"/>
            <a:ext cx="2897807" cy="120032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Further Information available at:</a:t>
            </a:r>
          </a:p>
          <a:p>
            <a:r>
              <a:rPr lang="en-GB" sz="1200" dirty="0">
                <a:ea typeface="+mn-lt"/>
                <a:cs typeface="+mn-lt"/>
                <a:hlinkClick r:id="rId3"/>
              </a:rPr>
              <a:t>https://www.snapcymru.org</a:t>
            </a:r>
            <a:endParaRPr lang="en-GB" sz="1200" dirty="0"/>
          </a:p>
          <a:p>
            <a:r>
              <a:rPr lang="en-GB" sz="1200" dirty="0">
                <a:ea typeface="+mn-lt"/>
                <a:cs typeface="+mn-lt"/>
                <a:hlinkClick r:id="rId4"/>
              </a:rPr>
              <a:t>https://gov.wales/additional-learning-needs</a:t>
            </a:r>
            <a:r>
              <a:rPr lang="en-GB" sz="1200" dirty="0">
                <a:ea typeface="+mn-lt"/>
                <a:cs typeface="+mn-lt"/>
              </a:rPr>
              <a:t> </a:t>
            </a:r>
            <a:endParaRPr lang="en-GB" sz="1200" dirty="0"/>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transition spd="slow">
    <p:fade thruBlk="1"/>
  </p:transition>
</p:sld>
</file>

<file path=ppt/theme/theme1.xml><?xml version="1.0" encoding="utf-8"?>
<a:theme xmlns:a="http://schemas.openxmlformats.org/drawingml/2006/main" name="ClassicFram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ClassicFrameVTI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379</cp:revision>
  <dcterms:created xsi:type="dcterms:W3CDTF">2021-06-05T17:22:15Z</dcterms:created>
  <dcterms:modified xsi:type="dcterms:W3CDTF">2021-06-12T17:34:19Z</dcterms:modified>
</cp:coreProperties>
</file>