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748"/>
    <p:restoredTop sz="94656"/>
  </p:normalViewPr>
  <p:slideViewPr>
    <p:cSldViewPr snapToGrid="0">
      <p:cViewPr varScale="1">
        <p:scale>
          <a:sx n="112" d="100"/>
          <a:sy n="112" d="100"/>
        </p:scale>
        <p:origin x="3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di Litombe (2544917)" userId="97374551-5596-40d8-b98a-64e3a1ff916d" providerId="ADAL" clId="{7F3E75BC-5DB9-5B0B-A4C5-E1C5D2C1C21F}"/>
    <pc:docChg chg="custSel modSld">
      <pc:chgData name="Dadi Litombe (2544917)" userId="97374551-5596-40d8-b98a-64e3a1ff916d" providerId="ADAL" clId="{7F3E75BC-5DB9-5B0B-A4C5-E1C5D2C1C21F}" dt="2026-08-16T10:36:48.835" v="0" actId="33524"/>
      <pc:docMkLst>
        <pc:docMk/>
      </pc:docMkLst>
      <pc:sldChg chg="modSp mod">
        <pc:chgData name="Dadi Litombe (2544917)" userId="97374551-5596-40d8-b98a-64e3a1ff916d" providerId="ADAL" clId="{7F3E75BC-5DB9-5B0B-A4C5-E1C5D2C1C21F}" dt="2026-08-16T10:36:48.835" v="0" actId="33524"/>
        <pc:sldMkLst>
          <pc:docMk/>
          <pc:sldMk cId="892178472" sldId="263"/>
        </pc:sldMkLst>
        <pc:spChg chg="mod">
          <ac:chgData name="Dadi Litombe (2544917)" userId="97374551-5596-40d8-b98a-64e3a1ff916d" providerId="ADAL" clId="{7F3E75BC-5DB9-5B0B-A4C5-E1C5D2C1C21F}" dt="2026-08-16T10:36:48.835" v="0" actId="33524"/>
          <ac:spMkLst>
            <pc:docMk/>
            <pc:sldMk cId="892178472" sldId="263"/>
            <ac:spMk id="3" creationId="{C8728CA1-07C4-5EAD-608F-149E7E6A32C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A6D2E3-3D4D-8F41-9FF1-B74131652DA1}" type="datetimeFigureOut">
              <a:rPr lang="en-US" smtClean="0"/>
              <a:t>8/16/26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A597C-51C7-494A-B70D-E2200F033EA0}" type="slidenum">
              <a:rPr lang="en-US" smtClean="0"/>
              <a:t>‹#›</a:t>
            </a:fld>
            <a:endParaRPr lang="en-US"/>
          </a:p>
        </p:txBody>
      </p:sp>
    </p:spTree>
    <p:extLst>
      <p:ext uri="{BB962C8B-B14F-4D97-AF65-F5344CB8AC3E}">
        <p14:creationId xmlns:p14="http://schemas.microsoft.com/office/powerpoint/2010/main" val="45338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A597C-51C7-494A-B70D-E2200F033EA0}" type="slidenum">
              <a:rPr lang="en-US" smtClean="0"/>
              <a:t>3</a:t>
            </a:fld>
            <a:endParaRPr lang="en-US"/>
          </a:p>
        </p:txBody>
      </p:sp>
    </p:spTree>
    <p:extLst>
      <p:ext uri="{BB962C8B-B14F-4D97-AF65-F5344CB8AC3E}">
        <p14:creationId xmlns:p14="http://schemas.microsoft.com/office/powerpoint/2010/main" val="2205469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2EA597C-51C7-494A-B70D-E2200F033EA0}" type="slidenum">
              <a:rPr lang="en-US" smtClean="0"/>
              <a:t>4</a:t>
            </a:fld>
            <a:endParaRPr lang="en-US"/>
          </a:p>
        </p:txBody>
      </p:sp>
    </p:spTree>
    <p:extLst>
      <p:ext uri="{BB962C8B-B14F-4D97-AF65-F5344CB8AC3E}">
        <p14:creationId xmlns:p14="http://schemas.microsoft.com/office/powerpoint/2010/main" val="2680933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E4622-6E7F-26EC-295B-E15D4FD4AC2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8B1695-F9C5-D4D5-CB7A-BF075FD91B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B9B740-8AE3-63A5-8267-CB5B0096232D}"/>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5" name="Footer Placeholder 4">
            <a:extLst>
              <a:ext uri="{FF2B5EF4-FFF2-40B4-BE49-F238E27FC236}">
                <a16:creationId xmlns:a16="http://schemas.microsoft.com/office/drawing/2014/main" id="{4FDEDC92-C185-219C-6A98-32D130A423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448B26-A1B1-7F90-6FFF-A3029BFF21F9}"/>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1489348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CB88-51A5-03F1-6C8C-92962B72F18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2F5A518-0361-36DE-809C-7165D0E7F4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F80553-8BE3-317C-74F1-E8019C7F4874}"/>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5" name="Footer Placeholder 4">
            <a:extLst>
              <a:ext uri="{FF2B5EF4-FFF2-40B4-BE49-F238E27FC236}">
                <a16:creationId xmlns:a16="http://schemas.microsoft.com/office/drawing/2014/main" id="{E9DC5BAC-9EA1-C78F-27B1-0DA26C8680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9CB731-15BB-ED1D-13A8-960F86A699A5}"/>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2102809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57888-BF6B-DB2A-87E7-D9B42448CD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F5CA73-840C-5F45-667A-199B4EFD944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C08F51D-54E8-FC65-A1AE-33F415636FC2}"/>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5" name="Footer Placeholder 4">
            <a:extLst>
              <a:ext uri="{FF2B5EF4-FFF2-40B4-BE49-F238E27FC236}">
                <a16:creationId xmlns:a16="http://schemas.microsoft.com/office/drawing/2014/main" id="{59581B5F-04AE-29A5-EFE9-E31E95FAF0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ED708B-DC3E-9610-23A5-9F26673AC8D4}"/>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532683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EFF11-61B3-367D-9D44-84937469F00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0A0A600-3A5F-31AB-7943-BF2575604C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DA4EAB4-0D53-EAE6-E4B1-606FB7E4DAF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F6F3CAB-1046-0B4D-F64D-89437A7C2A17}"/>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6" name="Footer Placeholder 5">
            <a:extLst>
              <a:ext uri="{FF2B5EF4-FFF2-40B4-BE49-F238E27FC236}">
                <a16:creationId xmlns:a16="http://schemas.microsoft.com/office/drawing/2014/main" id="{A84427BF-4C45-89E9-2C5F-0424B40B19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04D36B-362C-A2E8-B714-5528A3CF5076}"/>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3012358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F3015-E1C1-34B0-8912-6D260E38295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4AA9C5-F55A-10D6-716B-4BEF9C27AE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B20672D-6F4E-8EED-82C2-AF756EC6F78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B7F7809-572E-73F9-E255-AFF08C04FA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2D83B5-7D68-D98D-1031-068A983F1C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517CBFB-E524-8B32-430D-FD10CAB4F7A6}"/>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8" name="Footer Placeholder 7">
            <a:extLst>
              <a:ext uri="{FF2B5EF4-FFF2-40B4-BE49-F238E27FC236}">
                <a16:creationId xmlns:a16="http://schemas.microsoft.com/office/drawing/2014/main" id="{238FC948-370A-95FE-C685-04D0C57F0FF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6671B9D-6402-DE80-94AA-FB29077975F1}"/>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3608227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EE05B-3380-F353-F330-BAD73830687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5CCC188-C3D4-F646-2CC2-9186E5904B4D}"/>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4" name="Footer Placeholder 3">
            <a:extLst>
              <a:ext uri="{FF2B5EF4-FFF2-40B4-BE49-F238E27FC236}">
                <a16:creationId xmlns:a16="http://schemas.microsoft.com/office/drawing/2014/main" id="{25857EF1-2754-01B0-3584-F45F0D4C1A5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8B26839-E2BC-6873-251B-6409C65958ED}"/>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25893174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AEB455-C7A2-D404-0A6F-9835DF58F1C9}"/>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3" name="Footer Placeholder 2">
            <a:extLst>
              <a:ext uri="{FF2B5EF4-FFF2-40B4-BE49-F238E27FC236}">
                <a16:creationId xmlns:a16="http://schemas.microsoft.com/office/drawing/2014/main" id="{77EC97DA-EDAA-EC0A-D145-970F2DC3D5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7A56EE5-E71D-DBCF-4569-1235F3365352}"/>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251028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AF1B7-C849-A6C3-61D0-BB3F75A5E89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4D35325-1459-B54C-1D91-B7C776588C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ADBC02A-9B30-E05D-23A9-955B590998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49C1877-D64B-5894-18DE-9947CA41CB65}"/>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6" name="Footer Placeholder 5">
            <a:extLst>
              <a:ext uri="{FF2B5EF4-FFF2-40B4-BE49-F238E27FC236}">
                <a16:creationId xmlns:a16="http://schemas.microsoft.com/office/drawing/2014/main" id="{0F750DCA-CA58-BD1A-DD34-C15B767F7D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B14FC1-09E3-B617-F800-F82A6689E072}"/>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643266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C4381-621D-BF35-6960-5BC437628B6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4319628-7CB4-DFA2-9C60-4843DB7DA16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07C11C1-312D-CB75-5A0B-4AE8DE7CA8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7FE16E-82B8-8FFE-E35B-3713891A9E4C}"/>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6" name="Footer Placeholder 5">
            <a:extLst>
              <a:ext uri="{FF2B5EF4-FFF2-40B4-BE49-F238E27FC236}">
                <a16:creationId xmlns:a16="http://schemas.microsoft.com/office/drawing/2014/main" id="{F4F9BD4E-E9BB-B240-61E1-87AA8632A7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A61D64-B52B-5781-D8DD-605C63BA39D8}"/>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1189124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2A8E0-7C5B-90D9-4360-3F82A4F7314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DA4B7B1-83D7-EEFA-AB3B-1A546139C4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4A0006-9013-4F1E-CA65-53BBF819BBDC}"/>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5" name="Footer Placeholder 4">
            <a:extLst>
              <a:ext uri="{FF2B5EF4-FFF2-40B4-BE49-F238E27FC236}">
                <a16:creationId xmlns:a16="http://schemas.microsoft.com/office/drawing/2014/main" id="{FF7F8360-54DD-9600-C071-10010F1811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E5CF9D-E79A-A31B-D043-4FBE29DFD05D}"/>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1199707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0C125C-2690-69D3-64B7-FF94B5D8203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FC1266-C32A-DBC2-6384-056E9CEC0FD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56955E-ADDC-D6B6-5B97-4D96318ED22A}"/>
              </a:ext>
            </a:extLst>
          </p:cNvPr>
          <p:cNvSpPr>
            <a:spLocks noGrp="1"/>
          </p:cNvSpPr>
          <p:nvPr>
            <p:ph type="dt" sz="half" idx="10"/>
          </p:nvPr>
        </p:nvSpPr>
        <p:spPr/>
        <p:txBody>
          <a:bodyPr/>
          <a:lstStyle/>
          <a:p>
            <a:fld id="{729A22EC-3A0F-6746-8DA9-7580A72170AD}" type="datetimeFigureOut">
              <a:rPr lang="en-US" smtClean="0"/>
              <a:t>8/2/26</a:t>
            </a:fld>
            <a:endParaRPr lang="en-US"/>
          </a:p>
        </p:txBody>
      </p:sp>
      <p:sp>
        <p:nvSpPr>
          <p:cNvPr id="5" name="Footer Placeholder 4">
            <a:extLst>
              <a:ext uri="{FF2B5EF4-FFF2-40B4-BE49-F238E27FC236}">
                <a16:creationId xmlns:a16="http://schemas.microsoft.com/office/drawing/2014/main" id="{99E50B5E-158F-A206-AB9B-D530E605DE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6F5EAD-189A-9AB4-93B2-1C2F65C96ED2}"/>
              </a:ext>
            </a:extLst>
          </p:cNvPr>
          <p:cNvSpPr>
            <a:spLocks noGrp="1"/>
          </p:cNvSpPr>
          <p:nvPr>
            <p:ph type="sldNum" sz="quarter" idx="12"/>
          </p:nvPr>
        </p:nvSpPr>
        <p:spPr/>
        <p:txBody>
          <a:bodyPr/>
          <a:lstStyle/>
          <a:p>
            <a:fld id="{57E4C435-B1F4-384D-9107-540329C9EEB4}" type="slidenum">
              <a:rPr lang="en-US" smtClean="0"/>
              <a:t>‹#›</a:t>
            </a:fld>
            <a:endParaRPr lang="en-US"/>
          </a:p>
        </p:txBody>
      </p:sp>
    </p:spTree>
    <p:extLst>
      <p:ext uri="{BB962C8B-B14F-4D97-AF65-F5344CB8AC3E}">
        <p14:creationId xmlns:p14="http://schemas.microsoft.com/office/powerpoint/2010/main" val="1781706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E8917F-A1FF-F045-6B97-98BFEA201B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3D8302C-4623-96CD-9661-F10BB36E0C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3B479A5-7CDA-8553-27EC-CA84452AE6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29A22EC-3A0F-6746-8DA9-7580A72170AD}" type="datetimeFigureOut">
              <a:rPr lang="en-US" smtClean="0"/>
              <a:t>8/2/26</a:t>
            </a:fld>
            <a:endParaRPr lang="en-US"/>
          </a:p>
        </p:txBody>
      </p:sp>
      <p:sp>
        <p:nvSpPr>
          <p:cNvPr id="5" name="Footer Placeholder 4">
            <a:extLst>
              <a:ext uri="{FF2B5EF4-FFF2-40B4-BE49-F238E27FC236}">
                <a16:creationId xmlns:a16="http://schemas.microsoft.com/office/drawing/2014/main" id="{81607C5F-1040-6184-8F2C-663A25FD6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09372FB-E66E-05AA-5AD1-18643468A4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E4C435-B1F4-384D-9107-540329C9EEB4}" type="slidenum">
              <a:rPr lang="en-US" smtClean="0"/>
              <a:t>‹#›</a:t>
            </a:fld>
            <a:endParaRPr lang="en-US"/>
          </a:p>
        </p:txBody>
      </p:sp>
    </p:spTree>
    <p:extLst>
      <p:ext uri="{BB962C8B-B14F-4D97-AF65-F5344CB8AC3E}">
        <p14:creationId xmlns:p14="http://schemas.microsoft.com/office/powerpoint/2010/main" val="2220957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Top view of school supplies, headset, and iPad on a white surface">
            <a:extLst>
              <a:ext uri="{FF2B5EF4-FFF2-40B4-BE49-F238E27FC236}">
                <a16:creationId xmlns:a16="http://schemas.microsoft.com/office/drawing/2014/main" id="{6BEB8FEF-AA81-370E-84D4-963ECC2A830D}"/>
              </a:ext>
            </a:extLst>
          </p:cNvPr>
          <p:cNvPicPr>
            <a:picLocks noChangeAspect="1"/>
          </p:cNvPicPr>
          <p:nvPr/>
        </p:nvPicPr>
        <p:blipFill>
          <a:blip r:embed="rId2">
            <a:alphaModFix amt="50000"/>
          </a:blip>
          <a:srcRect t="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CBB12E77-E321-017E-56DD-32D1E216AC7A}"/>
              </a:ext>
            </a:extLst>
          </p:cNvPr>
          <p:cNvSpPr>
            <a:spLocks noGrp="1"/>
          </p:cNvSpPr>
          <p:nvPr>
            <p:ph type="ctrTitle"/>
          </p:nvPr>
        </p:nvSpPr>
        <p:spPr>
          <a:xfrm>
            <a:off x="1524000" y="1122362"/>
            <a:ext cx="9144000" cy="2900518"/>
          </a:xfrm>
        </p:spPr>
        <p:txBody>
          <a:bodyPr>
            <a:normAutofit/>
          </a:bodyPr>
          <a:lstStyle/>
          <a:p>
            <a:r>
              <a:rPr lang="en-US" b="1">
                <a:solidFill>
                  <a:srgbClr val="FFFFFF"/>
                </a:solidFill>
              </a:rPr>
              <a:t>DIGITAL PORTFOLIO &amp; REFLECTION</a:t>
            </a:r>
          </a:p>
        </p:txBody>
      </p:sp>
      <p:sp>
        <p:nvSpPr>
          <p:cNvPr id="3" name="Subtitle 2">
            <a:extLst>
              <a:ext uri="{FF2B5EF4-FFF2-40B4-BE49-F238E27FC236}">
                <a16:creationId xmlns:a16="http://schemas.microsoft.com/office/drawing/2014/main" id="{27DC7F1C-3CC2-11BF-B2E0-CF13974551DE}"/>
              </a:ext>
            </a:extLst>
          </p:cNvPr>
          <p:cNvSpPr>
            <a:spLocks noGrp="1"/>
          </p:cNvSpPr>
          <p:nvPr>
            <p:ph type="subTitle" idx="1"/>
          </p:nvPr>
        </p:nvSpPr>
        <p:spPr>
          <a:xfrm>
            <a:off x="1524000" y="4159404"/>
            <a:ext cx="9144000" cy="1098395"/>
          </a:xfrm>
        </p:spPr>
        <p:txBody>
          <a:bodyPr>
            <a:normAutofit/>
          </a:bodyPr>
          <a:lstStyle/>
          <a:p>
            <a:r>
              <a:rPr lang="en-US" sz="1700" b="1">
                <a:solidFill>
                  <a:srgbClr val="FFFFFF"/>
                </a:solidFill>
              </a:rPr>
              <a:t>Assignment 03</a:t>
            </a:r>
          </a:p>
          <a:p>
            <a:r>
              <a:rPr lang="en-US" sz="1700" b="1">
                <a:solidFill>
                  <a:srgbClr val="FFFFFF"/>
                </a:solidFill>
              </a:rPr>
              <a:t>Dadi Litombe</a:t>
            </a:r>
          </a:p>
          <a:p>
            <a:r>
              <a:rPr lang="en-US" sz="1700" b="1">
                <a:solidFill>
                  <a:srgbClr val="FFFFFF"/>
                </a:solidFill>
              </a:rPr>
              <a:t>2544917</a:t>
            </a:r>
          </a:p>
        </p:txBody>
      </p:sp>
    </p:spTree>
    <p:extLst>
      <p:ext uri="{BB962C8B-B14F-4D97-AF65-F5344CB8AC3E}">
        <p14:creationId xmlns:p14="http://schemas.microsoft.com/office/powerpoint/2010/main" val="155550379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E0B5B-9E4D-C687-CD41-2CCAA93BA756}"/>
              </a:ext>
            </a:extLst>
          </p:cNvPr>
          <p:cNvSpPr>
            <a:spLocks noGrp="1"/>
          </p:cNvSpPr>
          <p:nvPr>
            <p:ph type="ctrTitle"/>
          </p:nvPr>
        </p:nvSpPr>
        <p:spPr>
          <a:xfrm>
            <a:off x="1156851" y="637762"/>
            <a:ext cx="9888496" cy="900131"/>
          </a:xfrm>
        </p:spPr>
        <p:txBody>
          <a:bodyPr vert="horz" lIns="91440" tIns="45720" rIns="91440" bIns="45720" rtlCol="0" anchor="t">
            <a:normAutofit/>
          </a:bodyPr>
          <a:lstStyle/>
          <a:p>
            <a:pPr algn="l"/>
            <a:r>
              <a:rPr lang="en-US" sz="4000" b="1" kern="1200">
                <a:solidFill>
                  <a:schemeClr val="bg1"/>
                </a:solidFill>
                <a:latin typeface="+mj-lt"/>
                <a:ea typeface="+mj-ea"/>
                <a:cs typeface="+mj-cs"/>
              </a:rPr>
              <a:t>Introduction</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3D6975A-9C58-B4BC-220D-368D7D54A9ED}"/>
              </a:ext>
            </a:extLst>
          </p:cNvPr>
          <p:cNvSpPr>
            <a:spLocks noGrp="1"/>
          </p:cNvSpPr>
          <p:nvPr>
            <p:ph type="subTitle" idx="1"/>
          </p:nvPr>
        </p:nvSpPr>
        <p:spPr>
          <a:xfrm>
            <a:off x="1155548" y="2217343"/>
            <a:ext cx="9880893" cy="3959619"/>
          </a:xfrm>
        </p:spPr>
        <p:txBody>
          <a:bodyPr vert="horz" lIns="91440" tIns="45720" rIns="91440" bIns="45720" rtlCol="0">
            <a:normAutofit/>
          </a:bodyPr>
          <a:lstStyle/>
          <a:p>
            <a:pPr indent="-228600" algn="l">
              <a:buFont typeface="Arial" panose="020B0604020202020204" pitchFamily="34" charset="0"/>
              <a:buChar char="•"/>
            </a:pPr>
            <a:r>
              <a:rPr lang="en-US" b="1"/>
              <a:t>This presentation demonstrates what I learned in Digital skills.</a:t>
            </a:r>
          </a:p>
          <a:p>
            <a:pPr indent="-228600" algn="l">
              <a:buFont typeface="Arial" panose="020B0604020202020204" pitchFamily="34" charset="0"/>
              <a:buChar char="•"/>
            </a:pPr>
            <a:endParaRPr lang="en-US" b="1"/>
          </a:p>
          <a:p>
            <a:pPr indent="-228600" algn="l">
              <a:buFont typeface="Arial" panose="020B0604020202020204" pitchFamily="34" charset="0"/>
              <a:buChar char="•"/>
            </a:pPr>
            <a:r>
              <a:rPr lang="en-US" b="1"/>
              <a:t>It includes my complelted tasks, the tools I used, and reflects on my overall development as a student.</a:t>
            </a:r>
          </a:p>
          <a:p>
            <a:pPr indent="-228600" algn="l">
              <a:buFont typeface="Arial" panose="020B0604020202020204" pitchFamily="34" charset="0"/>
              <a:buChar char="•"/>
            </a:pPr>
            <a:endParaRPr lang="en-US" b="1"/>
          </a:p>
          <a:p>
            <a:pPr indent="-228600" algn="l">
              <a:buFont typeface="Arial" panose="020B0604020202020204" pitchFamily="34" charset="0"/>
              <a:buChar char="•"/>
            </a:pPr>
            <a:r>
              <a:rPr lang="en-US" b="1"/>
              <a:t>These skills already helping me in organizing my coursework and my tasks more efficiently.</a:t>
            </a:r>
          </a:p>
        </p:txBody>
      </p:sp>
    </p:spTree>
    <p:extLst>
      <p:ext uri="{BB962C8B-B14F-4D97-AF65-F5344CB8AC3E}">
        <p14:creationId xmlns:p14="http://schemas.microsoft.com/office/powerpoint/2010/main" val="3562286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A41B0A-032E-676F-6F42-D3063C75D3A5}"/>
              </a:ext>
            </a:extLst>
          </p:cNvPr>
          <p:cNvSpPr>
            <a:spLocks noGrp="1"/>
          </p:cNvSpPr>
          <p:nvPr>
            <p:ph type="title"/>
          </p:nvPr>
        </p:nvSpPr>
        <p:spPr>
          <a:xfrm>
            <a:off x="1156851" y="637762"/>
            <a:ext cx="9888496" cy="1520377"/>
          </a:xfrm>
        </p:spPr>
        <p:txBody>
          <a:bodyPr anchor="ctr">
            <a:normAutofit/>
          </a:bodyPr>
          <a:lstStyle/>
          <a:p>
            <a:r>
              <a:rPr lang="en-US">
                <a:solidFill>
                  <a:schemeClr val="bg1"/>
                </a:solidFill>
              </a:rPr>
              <a:t>	</a:t>
            </a:r>
            <a:r>
              <a:rPr lang="en-US" b="1">
                <a:solidFill>
                  <a:schemeClr val="bg1"/>
                </a:solidFill>
              </a:rPr>
              <a:t>Word Evidence</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28BE7CF2-216D-697A-2753-044BC0F10392}"/>
              </a:ext>
            </a:extLst>
          </p:cNvPr>
          <p:cNvPicPr>
            <a:picLocks noGrp="1" noChangeAspect="1"/>
          </p:cNvPicPr>
          <p:nvPr>
            <p:ph idx="1"/>
          </p:nvPr>
        </p:nvPicPr>
        <p:blipFill>
          <a:blip r:embed="rId3"/>
          <a:stretch>
            <a:fillRect/>
          </a:stretch>
        </p:blipFill>
        <p:spPr>
          <a:xfrm>
            <a:off x="944881" y="2529840"/>
            <a:ext cx="7589520" cy="4069080"/>
          </a:xfrm>
          <a:prstGeom prst="rect">
            <a:avLst/>
          </a:prstGeom>
        </p:spPr>
      </p:pic>
    </p:spTree>
    <p:extLst>
      <p:ext uri="{BB962C8B-B14F-4D97-AF65-F5344CB8AC3E}">
        <p14:creationId xmlns:p14="http://schemas.microsoft.com/office/powerpoint/2010/main" val="3083172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949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936E68-09EF-1E63-E99E-9216B384AF5D}"/>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Excel Evidence</a:t>
            </a:r>
          </a:p>
        </p:txBody>
      </p:sp>
      <p:pic>
        <p:nvPicPr>
          <p:cNvPr id="7" name="Content Placeholder 6">
            <a:extLst>
              <a:ext uri="{FF2B5EF4-FFF2-40B4-BE49-F238E27FC236}">
                <a16:creationId xmlns:a16="http://schemas.microsoft.com/office/drawing/2014/main" id="{C4DE3C56-1DE0-D5CE-52B7-AF243715D5D3}"/>
              </a:ext>
            </a:extLst>
          </p:cNvPr>
          <p:cNvPicPr>
            <a:picLocks noGrp="1" noChangeAspect="1"/>
          </p:cNvPicPr>
          <p:nvPr>
            <p:ph idx="1"/>
          </p:nvPr>
        </p:nvPicPr>
        <p:blipFill>
          <a:blip r:embed="rId3"/>
          <a:stretch>
            <a:fillRect/>
          </a:stretch>
        </p:blipFill>
        <p:spPr>
          <a:xfrm>
            <a:off x="4038600" y="965348"/>
            <a:ext cx="7188199" cy="4923914"/>
          </a:xfrm>
          <a:prstGeom prst="rect">
            <a:avLst/>
          </a:prstGeom>
        </p:spPr>
      </p:pic>
    </p:spTree>
    <p:extLst>
      <p:ext uri="{BB962C8B-B14F-4D97-AF65-F5344CB8AC3E}">
        <p14:creationId xmlns:p14="http://schemas.microsoft.com/office/powerpoint/2010/main" val="2849606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6F5393-7595-E378-832D-7AEA80C39C39}"/>
              </a:ext>
            </a:extLst>
          </p:cNvPr>
          <p:cNvSpPr>
            <a:spLocks noGrp="1"/>
          </p:cNvSpPr>
          <p:nvPr>
            <p:ph type="title"/>
          </p:nvPr>
        </p:nvSpPr>
        <p:spPr>
          <a:xfrm>
            <a:off x="1156851" y="637762"/>
            <a:ext cx="9888496" cy="900131"/>
          </a:xfrm>
        </p:spPr>
        <p:txBody>
          <a:bodyPr anchor="t">
            <a:normAutofit/>
          </a:bodyPr>
          <a:lstStyle/>
          <a:p>
            <a:r>
              <a:rPr lang="en-US" sz="4000" b="1">
                <a:solidFill>
                  <a:schemeClr val="bg1"/>
                </a:solidFill>
              </a:rPr>
              <a:t>Outlook Email Evidence </a:t>
            </a:r>
          </a:p>
        </p:txBody>
      </p:sp>
      <p:sp>
        <p:nvSpPr>
          <p:cNvPr id="15" name="Rectangle 14">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5B3BAF5-547B-72E0-36F9-0DD0DF5F9A25}"/>
              </a:ext>
            </a:extLst>
          </p:cNvPr>
          <p:cNvPicPr>
            <a:picLocks noGrp="1" noChangeAspect="1"/>
          </p:cNvPicPr>
          <p:nvPr>
            <p:ph idx="1"/>
          </p:nvPr>
        </p:nvPicPr>
        <p:blipFill>
          <a:blip r:embed="rId2"/>
          <a:stretch>
            <a:fillRect/>
          </a:stretch>
        </p:blipFill>
        <p:spPr>
          <a:xfrm>
            <a:off x="1155700" y="2056477"/>
            <a:ext cx="10198100" cy="3932844"/>
          </a:xfrm>
          <a:prstGeom prst="rect">
            <a:avLst/>
          </a:prstGeom>
        </p:spPr>
      </p:pic>
    </p:spTree>
    <p:extLst>
      <p:ext uri="{BB962C8B-B14F-4D97-AF65-F5344CB8AC3E}">
        <p14:creationId xmlns:p14="http://schemas.microsoft.com/office/powerpoint/2010/main" val="3257879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53C352-0721-2875-C92F-1DD3CB360B78}"/>
              </a:ext>
            </a:extLst>
          </p:cNvPr>
          <p:cNvSpPr>
            <a:spLocks noGrp="1"/>
          </p:cNvSpPr>
          <p:nvPr>
            <p:ph type="title"/>
          </p:nvPr>
        </p:nvSpPr>
        <p:spPr>
          <a:xfrm>
            <a:off x="1156851" y="637762"/>
            <a:ext cx="9888496" cy="1520377"/>
          </a:xfrm>
        </p:spPr>
        <p:txBody>
          <a:bodyPr anchor="ctr">
            <a:normAutofit/>
          </a:bodyPr>
          <a:lstStyle/>
          <a:p>
            <a:r>
              <a:rPr lang="en-US">
                <a:solidFill>
                  <a:schemeClr val="bg1"/>
                </a:solidFill>
              </a:rPr>
              <a:t>My Development </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6BA209-1E7D-49A6-5BBC-09078A779AD3}"/>
              </a:ext>
            </a:extLst>
          </p:cNvPr>
          <p:cNvSpPr>
            <a:spLocks noGrp="1"/>
          </p:cNvSpPr>
          <p:nvPr>
            <p:ph idx="1"/>
          </p:nvPr>
        </p:nvSpPr>
        <p:spPr>
          <a:xfrm>
            <a:off x="1155559" y="3100283"/>
            <a:ext cx="9889788" cy="3076679"/>
          </a:xfrm>
        </p:spPr>
        <p:txBody>
          <a:bodyPr>
            <a:normAutofit/>
          </a:bodyPr>
          <a:lstStyle/>
          <a:p>
            <a:r>
              <a:rPr lang="en-US" sz="2400"/>
              <a:t>The most difficult part was to understand the basics of the computer first because I never used it before. I have used different Microsoft tools Word, Excel, Outlook and powerPoint, These all things were new to me so at one point everything was bit difficult for me but with the practice I have improved a lot. I am happy with my progress now.</a:t>
            </a:r>
          </a:p>
        </p:txBody>
      </p:sp>
    </p:spTree>
    <p:extLst>
      <p:ext uri="{BB962C8B-B14F-4D97-AF65-F5344CB8AC3E}">
        <p14:creationId xmlns:p14="http://schemas.microsoft.com/office/powerpoint/2010/main" val="437213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DEC0A-64F5-FFE4-B140-49433470E326}"/>
              </a:ext>
            </a:extLst>
          </p:cNvPr>
          <p:cNvSpPr>
            <a:spLocks noGrp="1"/>
          </p:cNvSpPr>
          <p:nvPr>
            <p:ph type="title"/>
          </p:nvPr>
        </p:nvSpPr>
        <p:spPr>
          <a:xfrm>
            <a:off x="1156851" y="637762"/>
            <a:ext cx="9888496" cy="900131"/>
          </a:xfrm>
        </p:spPr>
        <p:txBody>
          <a:bodyPr anchor="t">
            <a:normAutofit/>
          </a:bodyPr>
          <a:lstStyle/>
          <a:p>
            <a:r>
              <a:rPr lang="en-US" sz="4000">
                <a:solidFill>
                  <a:schemeClr val="bg1"/>
                </a:solidFill>
              </a:rPr>
              <a:t>Reflection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5FF5F-28F8-87E3-4816-11E7ED14B0DE}"/>
              </a:ext>
            </a:extLst>
          </p:cNvPr>
          <p:cNvSpPr>
            <a:spLocks noGrp="1"/>
          </p:cNvSpPr>
          <p:nvPr>
            <p:ph idx="1"/>
          </p:nvPr>
        </p:nvSpPr>
        <p:spPr>
          <a:xfrm>
            <a:off x="1155548" y="2217343"/>
            <a:ext cx="9880893" cy="3959619"/>
          </a:xfrm>
        </p:spPr>
        <p:txBody>
          <a:bodyPr>
            <a:normAutofit/>
          </a:bodyPr>
          <a:lstStyle/>
          <a:p>
            <a:r>
              <a:rPr lang="en-US" sz="2400"/>
              <a:t>I was not very good in Digital skills. I learned how to use computer and then learnt how to use formulas in Excel and how to create charts and use data. Now I know how to make spread sheets. </a:t>
            </a:r>
          </a:p>
          <a:p>
            <a:r>
              <a:rPr lang="en-US" sz="2400"/>
              <a:t>Regular feedback and practice helped me improve my skills significantly. </a:t>
            </a:r>
          </a:p>
          <a:p>
            <a:r>
              <a:rPr lang="en-US" sz="2400"/>
              <a:t>I have received guidance from the teacher and it helped me in my learning</a:t>
            </a:r>
          </a:p>
        </p:txBody>
      </p:sp>
    </p:spTree>
    <p:extLst>
      <p:ext uri="{BB962C8B-B14F-4D97-AF65-F5344CB8AC3E}">
        <p14:creationId xmlns:p14="http://schemas.microsoft.com/office/powerpoint/2010/main" val="895524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F69BD-95AC-21F4-4AAA-67EAB559AC6A}"/>
              </a:ext>
            </a:extLst>
          </p:cNvPr>
          <p:cNvSpPr>
            <a:spLocks noGrp="1"/>
          </p:cNvSpPr>
          <p:nvPr>
            <p:ph type="title"/>
          </p:nvPr>
        </p:nvSpPr>
        <p:spPr>
          <a:xfrm>
            <a:off x="1156851" y="637762"/>
            <a:ext cx="9888496" cy="1520377"/>
          </a:xfrm>
        </p:spPr>
        <p:txBody>
          <a:bodyPr anchor="ctr">
            <a:normAutofit/>
          </a:bodyPr>
          <a:lstStyle/>
          <a:p>
            <a:r>
              <a:rPr lang="en-US" b="1">
                <a:solidFill>
                  <a:schemeClr val="bg1"/>
                </a:solidFill>
              </a:rPr>
              <a:t>Conclusion</a:t>
            </a: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728CA1-07C4-5EAD-608F-149E7E6A32C3}"/>
              </a:ext>
            </a:extLst>
          </p:cNvPr>
          <p:cNvSpPr>
            <a:spLocks noGrp="1"/>
          </p:cNvSpPr>
          <p:nvPr>
            <p:ph idx="1"/>
          </p:nvPr>
        </p:nvSpPr>
        <p:spPr>
          <a:xfrm>
            <a:off x="1155559" y="3100283"/>
            <a:ext cx="9889788" cy="3076679"/>
          </a:xfrm>
        </p:spPr>
        <p:txBody>
          <a:bodyPr>
            <a:normAutofit/>
          </a:bodyPr>
          <a:lstStyle/>
          <a:p>
            <a:r>
              <a:rPr lang="en-US" sz="2400"/>
              <a:t>I have learned so many different things in this module. </a:t>
            </a:r>
          </a:p>
          <a:p>
            <a:r>
              <a:rPr lang="en-US" sz="2400"/>
              <a:t>These skills are very useful for me in making spreadsheets for my own business </a:t>
            </a:r>
          </a:p>
          <a:p>
            <a:r>
              <a:rPr lang="en-US" sz="2400"/>
              <a:t>I feel more confident in my official work, and it is not only helping me in my studies but also in my business and daily life.</a:t>
            </a:r>
          </a:p>
          <a:p>
            <a:r>
              <a:rPr lang="en-US" sz="2400"/>
              <a:t>This learning has given me to keep developing my digital knowledge. </a:t>
            </a:r>
          </a:p>
        </p:txBody>
      </p:sp>
    </p:spTree>
    <p:extLst>
      <p:ext uri="{BB962C8B-B14F-4D97-AF65-F5344CB8AC3E}">
        <p14:creationId xmlns:p14="http://schemas.microsoft.com/office/powerpoint/2010/main" val="8921784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20140</TotalTime>
  <Words>271</Words>
  <Application>Microsoft Macintosh PowerPoint</Application>
  <PresentationFormat>Widescreen</PresentationFormat>
  <Paragraphs>26</Paragraphs>
  <Slides>8</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DIGITAL PORTFOLIO &amp; REFLECTION</vt:lpstr>
      <vt:lpstr>Introduction</vt:lpstr>
      <vt:lpstr> Word Evidence</vt:lpstr>
      <vt:lpstr>Excel Evidence</vt:lpstr>
      <vt:lpstr>Outlook Email Evidence </vt:lpstr>
      <vt:lpstr>My Development </vt:lpstr>
      <vt:lpstr>Reflection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Dadi Litombe (2544917)</dc:creator>
  <cp:lastModifiedBy>Dadi Litombe (2544917)</cp:lastModifiedBy>
  <cp:revision>1</cp:revision>
  <dcterms:created xsi:type="dcterms:W3CDTF">2026-08-02T10:56:19Z</dcterms:created>
  <dcterms:modified xsi:type="dcterms:W3CDTF">2026-08-16T10:36:58Z</dcterms:modified>
</cp:coreProperties>
</file>