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8" r:id="rId2"/>
    <p:sldId id="275" r:id="rId3"/>
    <p:sldId id="259" r:id="rId4"/>
    <p:sldId id="262" r:id="rId5"/>
    <p:sldId id="263" r:id="rId6"/>
    <p:sldId id="266" r:id="rId7"/>
    <p:sldId id="267" r:id="rId8"/>
    <p:sldId id="268" r:id="rId9"/>
    <p:sldId id="269" r:id="rId10"/>
    <p:sldId id="270" r:id="rId11"/>
    <p:sldId id="271" r:id="rId12"/>
    <p:sldId id="272" r:id="rId13"/>
    <p:sldId id="273" r:id="rId14"/>
    <p:sldId id="274"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047E7-8CC2-4D98-BC1E-89A57A602B34}" v="8" dt="2022-05-25T12:01:24.623"/>
    <p1510:client id="{7D806354-1930-F480-CD97-C0BD58366441}" v="83" dt="2022-08-13T13:33:10.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7114" autoAdjust="0"/>
  </p:normalViewPr>
  <p:slideViewPr>
    <p:cSldViewPr snapToGrid="0">
      <p:cViewPr varScale="1">
        <p:scale>
          <a:sx n="55" d="100"/>
          <a:sy n="55" d="100"/>
        </p:scale>
        <p:origin x="1338" y="78"/>
      </p:cViewPr>
      <p:guideLst/>
    </p:cSldViewPr>
  </p:slideViewPr>
  <p:notesTextViewPr>
    <p:cViewPr>
      <p:scale>
        <a:sx n="1" d="1"/>
        <a:sy n="1" d="1"/>
      </p:scale>
      <p:origin x="0" y="-18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46c329c9-26b7-4eba-b77b-7474421bfd31" providerId="ADAL" clId="{07D047E7-8CC2-4D98-BC1E-89A57A602B34}"/>
    <pc:docChg chg="custSel addSld modSld sldOrd">
      <pc:chgData name="Alison Cooke" userId="46c329c9-26b7-4eba-b77b-7474421bfd31" providerId="ADAL" clId="{07D047E7-8CC2-4D98-BC1E-89A57A602B34}" dt="2022-05-25T12:01:36.070" v="4273" actId="20577"/>
      <pc:docMkLst>
        <pc:docMk/>
      </pc:docMkLst>
      <pc:sldChg chg="addSp modSp mod">
        <pc:chgData name="Alison Cooke" userId="46c329c9-26b7-4eba-b77b-7474421bfd31" providerId="ADAL" clId="{07D047E7-8CC2-4D98-BC1E-89A57A602B34}" dt="2022-05-25T12:01:27.419" v="4264" actId="1076"/>
        <pc:sldMkLst>
          <pc:docMk/>
          <pc:sldMk cId="2749282410" sldId="264"/>
        </pc:sldMkLst>
        <pc:spChg chg="mod">
          <ac:chgData name="Alison Cooke" userId="46c329c9-26b7-4eba-b77b-7474421bfd31" providerId="ADAL" clId="{07D047E7-8CC2-4D98-BC1E-89A57A602B34}" dt="2022-05-25T11:59:42.935" v="4262" actId="20577"/>
          <ac:spMkLst>
            <pc:docMk/>
            <pc:sldMk cId="2749282410" sldId="264"/>
            <ac:spMk id="3" creationId="{106305E4-DB3B-402A-B689-CAAF94416DEC}"/>
          </ac:spMkLst>
        </pc:spChg>
        <pc:picChg chg="add mod">
          <ac:chgData name="Alison Cooke" userId="46c329c9-26b7-4eba-b77b-7474421bfd31" providerId="ADAL" clId="{07D047E7-8CC2-4D98-BC1E-89A57A602B34}" dt="2022-05-25T12:01:27.419" v="4264" actId="1076"/>
          <ac:picMkLst>
            <pc:docMk/>
            <pc:sldMk cId="2749282410" sldId="264"/>
            <ac:picMk id="4" creationId="{484B40D4-5EBA-44B6-8A63-7AA8085B2BDA}"/>
          </ac:picMkLst>
        </pc:picChg>
      </pc:sldChg>
      <pc:sldChg chg="modSp mod">
        <pc:chgData name="Alison Cooke" userId="46c329c9-26b7-4eba-b77b-7474421bfd31" providerId="ADAL" clId="{07D047E7-8CC2-4D98-BC1E-89A57A602B34}" dt="2022-05-25T12:01:36.070" v="4273" actId="20577"/>
        <pc:sldMkLst>
          <pc:docMk/>
          <pc:sldMk cId="2141641234" sldId="265"/>
        </pc:sldMkLst>
        <pc:spChg chg="mod">
          <ac:chgData name="Alison Cooke" userId="46c329c9-26b7-4eba-b77b-7474421bfd31" providerId="ADAL" clId="{07D047E7-8CC2-4D98-BC1E-89A57A602B34}" dt="2022-05-25T12:01:36.070" v="4273" actId="20577"/>
          <ac:spMkLst>
            <pc:docMk/>
            <pc:sldMk cId="2141641234" sldId="265"/>
            <ac:spMk id="2" creationId="{C65D7C4F-2371-4021-AFD6-46B3F392E5C5}"/>
          </ac:spMkLst>
        </pc:spChg>
      </pc:sldChg>
      <pc:sldChg chg="addSp modSp new mod modNotesTx">
        <pc:chgData name="Alison Cooke" userId="46c329c9-26b7-4eba-b77b-7474421bfd31" providerId="ADAL" clId="{07D047E7-8CC2-4D98-BC1E-89A57A602B34}" dt="2022-05-25T11:56:36.685" v="4238" actId="113"/>
        <pc:sldMkLst>
          <pc:docMk/>
          <pc:sldMk cId="3581426251" sldId="267"/>
        </pc:sldMkLst>
        <pc:spChg chg="mod">
          <ac:chgData name="Alison Cooke" userId="46c329c9-26b7-4eba-b77b-7474421bfd31" providerId="ADAL" clId="{07D047E7-8CC2-4D98-BC1E-89A57A602B34}" dt="2022-05-25T11:56:36.685" v="4238" actId="113"/>
          <ac:spMkLst>
            <pc:docMk/>
            <pc:sldMk cId="3581426251" sldId="267"/>
            <ac:spMk id="2" creationId="{C2551232-38CA-415E-B982-392FFDAF2CFC}"/>
          </ac:spMkLst>
        </pc:spChg>
        <pc:spChg chg="mod">
          <ac:chgData name="Alison Cooke" userId="46c329c9-26b7-4eba-b77b-7474421bfd31" providerId="ADAL" clId="{07D047E7-8CC2-4D98-BC1E-89A57A602B34}" dt="2022-05-25T11:16:44.365" v="454" actId="114"/>
          <ac:spMkLst>
            <pc:docMk/>
            <pc:sldMk cId="3581426251" sldId="267"/>
            <ac:spMk id="3" creationId="{49FE9972-0B98-4D57-918A-B35B8E19A904}"/>
          </ac:spMkLst>
        </pc:spChg>
        <pc:spChg chg="mod">
          <ac:chgData name="Alison Cooke" userId="46c329c9-26b7-4eba-b77b-7474421bfd31" providerId="ADAL" clId="{07D047E7-8CC2-4D98-BC1E-89A57A602B34}" dt="2022-05-25T11:16:57.018" v="458" actId="113"/>
          <ac:spMkLst>
            <pc:docMk/>
            <pc:sldMk cId="3581426251" sldId="267"/>
            <ac:spMk id="4" creationId="{E9E6A277-EC65-4EBD-B900-5FB05B31442E}"/>
          </ac:spMkLst>
        </pc:spChg>
        <pc:picChg chg="add mod">
          <ac:chgData name="Alison Cooke" userId="46c329c9-26b7-4eba-b77b-7474421bfd31" providerId="ADAL" clId="{07D047E7-8CC2-4D98-BC1E-89A57A602B34}" dt="2022-05-25T11:21:51.552" v="742" actId="1076"/>
          <ac:picMkLst>
            <pc:docMk/>
            <pc:sldMk cId="3581426251" sldId="267"/>
            <ac:picMk id="5" creationId="{4499D195-C5B2-446C-9F54-819E1D1E38F9}"/>
          </ac:picMkLst>
        </pc:picChg>
      </pc:sldChg>
      <pc:sldChg chg="modSp new mod modNotesTx">
        <pc:chgData name="Alison Cooke" userId="46c329c9-26b7-4eba-b77b-7474421bfd31" providerId="ADAL" clId="{07D047E7-8CC2-4D98-BC1E-89A57A602B34}" dt="2022-05-25T11:56:20.739" v="4235" actId="207"/>
        <pc:sldMkLst>
          <pc:docMk/>
          <pc:sldMk cId="2596060790" sldId="268"/>
        </pc:sldMkLst>
        <pc:spChg chg="mod">
          <ac:chgData name="Alison Cooke" userId="46c329c9-26b7-4eba-b77b-7474421bfd31" providerId="ADAL" clId="{07D047E7-8CC2-4D98-BC1E-89A57A602B34}" dt="2022-05-25T11:56:20.739" v="4235" actId="207"/>
          <ac:spMkLst>
            <pc:docMk/>
            <pc:sldMk cId="2596060790" sldId="268"/>
            <ac:spMk id="2" creationId="{7D971D28-2C70-4F7F-9D23-FCE98AF085F9}"/>
          </ac:spMkLst>
        </pc:spChg>
        <pc:spChg chg="mod">
          <ac:chgData name="Alison Cooke" userId="46c329c9-26b7-4eba-b77b-7474421bfd31" providerId="ADAL" clId="{07D047E7-8CC2-4D98-BC1E-89A57A602B34}" dt="2022-05-25T11:32:18.058" v="1959" actId="27636"/>
          <ac:spMkLst>
            <pc:docMk/>
            <pc:sldMk cId="2596060790" sldId="268"/>
            <ac:spMk id="3" creationId="{330B5275-8AB6-4E79-B261-5A66C9197B10}"/>
          </ac:spMkLst>
        </pc:spChg>
        <pc:spChg chg="mod">
          <ac:chgData name="Alison Cooke" userId="46c329c9-26b7-4eba-b77b-7474421bfd31" providerId="ADAL" clId="{07D047E7-8CC2-4D98-BC1E-89A57A602B34}" dt="2022-05-25T11:32:26.420" v="1969" actId="114"/>
          <ac:spMkLst>
            <pc:docMk/>
            <pc:sldMk cId="2596060790" sldId="268"/>
            <ac:spMk id="4" creationId="{A8AC49EC-1A09-4EE4-BFD1-F2FCABEF6133}"/>
          </ac:spMkLst>
        </pc:spChg>
      </pc:sldChg>
      <pc:sldChg chg="modSp new mod modNotesTx">
        <pc:chgData name="Alison Cooke" userId="46c329c9-26b7-4eba-b77b-7474421bfd31" providerId="ADAL" clId="{07D047E7-8CC2-4D98-BC1E-89A57A602B34}" dt="2022-05-25T11:40:40.786" v="3034" actId="20577"/>
        <pc:sldMkLst>
          <pc:docMk/>
          <pc:sldMk cId="2622514633" sldId="269"/>
        </pc:sldMkLst>
        <pc:spChg chg="mod">
          <ac:chgData name="Alison Cooke" userId="46c329c9-26b7-4eba-b77b-7474421bfd31" providerId="ADAL" clId="{07D047E7-8CC2-4D98-BC1E-89A57A602B34}" dt="2022-05-25T11:34:41.178" v="2275" actId="20577"/>
          <ac:spMkLst>
            <pc:docMk/>
            <pc:sldMk cId="2622514633" sldId="269"/>
            <ac:spMk id="2" creationId="{7E41A971-1A85-4A9F-B189-A803F2DA1734}"/>
          </ac:spMkLst>
        </pc:spChg>
        <pc:spChg chg="mod">
          <ac:chgData name="Alison Cooke" userId="46c329c9-26b7-4eba-b77b-7474421bfd31" providerId="ADAL" clId="{07D047E7-8CC2-4D98-BC1E-89A57A602B34}" dt="2022-05-25T11:36:04.885" v="2467" actId="12"/>
          <ac:spMkLst>
            <pc:docMk/>
            <pc:sldMk cId="2622514633" sldId="269"/>
            <ac:spMk id="3" creationId="{3ECCE174-08AC-4D9B-8DC1-8F269A4AF759}"/>
          </ac:spMkLst>
        </pc:spChg>
        <pc:spChg chg="mod">
          <ac:chgData name="Alison Cooke" userId="46c329c9-26b7-4eba-b77b-7474421bfd31" providerId="ADAL" clId="{07D047E7-8CC2-4D98-BC1E-89A57A602B34}" dt="2022-05-25T11:36:41.153" v="2548" actId="20577"/>
          <ac:spMkLst>
            <pc:docMk/>
            <pc:sldMk cId="2622514633" sldId="269"/>
            <ac:spMk id="4" creationId="{26A304A1-4A4D-4AAC-BF7A-5C376DAFEC15}"/>
          </ac:spMkLst>
        </pc:spChg>
      </pc:sldChg>
      <pc:sldChg chg="modSp new mod ord modNotesTx">
        <pc:chgData name="Alison Cooke" userId="46c329c9-26b7-4eba-b77b-7474421bfd31" providerId="ADAL" clId="{07D047E7-8CC2-4D98-BC1E-89A57A602B34}" dt="2022-05-25T11:56:10.458" v="4232"/>
        <pc:sldMkLst>
          <pc:docMk/>
          <pc:sldMk cId="669917021" sldId="270"/>
        </pc:sldMkLst>
        <pc:spChg chg="mod">
          <ac:chgData name="Alison Cooke" userId="46c329c9-26b7-4eba-b77b-7474421bfd31" providerId="ADAL" clId="{07D047E7-8CC2-4D98-BC1E-89A57A602B34}" dt="2022-05-25T11:41:12.947" v="3062" actId="207"/>
          <ac:spMkLst>
            <pc:docMk/>
            <pc:sldMk cId="669917021" sldId="270"/>
            <ac:spMk id="2" creationId="{F7D5EB43-21B4-4AA5-B178-B270688B12D9}"/>
          </ac:spMkLst>
        </pc:spChg>
        <pc:spChg chg="mod">
          <ac:chgData name="Alison Cooke" userId="46c329c9-26b7-4eba-b77b-7474421bfd31" providerId="ADAL" clId="{07D047E7-8CC2-4D98-BC1E-89A57A602B34}" dt="2022-05-25T11:43:09.707" v="3270" actId="20577"/>
          <ac:spMkLst>
            <pc:docMk/>
            <pc:sldMk cId="669917021" sldId="270"/>
            <ac:spMk id="3" creationId="{E8FF7280-FF42-4E9C-9968-F36B88DECC29}"/>
          </ac:spMkLst>
        </pc:spChg>
        <pc:spChg chg="mod">
          <ac:chgData name="Alison Cooke" userId="46c329c9-26b7-4eba-b77b-7474421bfd31" providerId="ADAL" clId="{07D047E7-8CC2-4D98-BC1E-89A57A602B34}" dt="2022-05-25T11:43:24.717" v="3272" actId="114"/>
          <ac:spMkLst>
            <pc:docMk/>
            <pc:sldMk cId="669917021" sldId="270"/>
            <ac:spMk id="4" creationId="{E15663D4-00BD-437A-9306-A5A1A59C7A2C}"/>
          </ac:spMkLst>
        </pc:spChg>
      </pc:sldChg>
      <pc:sldChg chg="modSp new mod modNotesTx">
        <pc:chgData name="Alison Cooke" userId="46c329c9-26b7-4eba-b77b-7474421bfd31" providerId="ADAL" clId="{07D047E7-8CC2-4D98-BC1E-89A57A602B34}" dt="2022-05-25T11:48:39.651" v="3796" actId="20577"/>
        <pc:sldMkLst>
          <pc:docMk/>
          <pc:sldMk cId="1329090764" sldId="271"/>
        </pc:sldMkLst>
        <pc:spChg chg="mod">
          <ac:chgData name="Alison Cooke" userId="46c329c9-26b7-4eba-b77b-7474421bfd31" providerId="ADAL" clId="{07D047E7-8CC2-4D98-BC1E-89A57A602B34}" dt="2022-05-25T11:44:47.609" v="3360" actId="20577"/>
          <ac:spMkLst>
            <pc:docMk/>
            <pc:sldMk cId="1329090764" sldId="271"/>
            <ac:spMk id="2" creationId="{3CC56819-1C32-46C0-B827-CFB9E4D9BE18}"/>
          </ac:spMkLst>
        </pc:spChg>
        <pc:spChg chg="mod">
          <ac:chgData name="Alison Cooke" userId="46c329c9-26b7-4eba-b77b-7474421bfd31" providerId="ADAL" clId="{07D047E7-8CC2-4D98-BC1E-89A57A602B34}" dt="2022-05-25T11:48:37.077" v="3786" actId="27636"/>
          <ac:spMkLst>
            <pc:docMk/>
            <pc:sldMk cId="1329090764" sldId="271"/>
            <ac:spMk id="3" creationId="{5443133E-788F-4A0D-8C7D-8D1B3CEC1EEA}"/>
          </ac:spMkLst>
        </pc:spChg>
        <pc:spChg chg="mod">
          <ac:chgData name="Alison Cooke" userId="46c329c9-26b7-4eba-b77b-7474421bfd31" providerId="ADAL" clId="{07D047E7-8CC2-4D98-BC1E-89A57A602B34}" dt="2022-05-25T11:48:39.651" v="3796" actId="20577"/>
          <ac:spMkLst>
            <pc:docMk/>
            <pc:sldMk cId="1329090764" sldId="271"/>
            <ac:spMk id="4" creationId="{A0BC702C-75AD-4DA4-AB60-733AF4333566}"/>
          </ac:spMkLst>
        </pc:spChg>
      </pc:sldChg>
      <pc:sldChg chg="addSp delSp modSp new mod modNotesTx">
        <pc:chgData name="Alison Cooke" userId="46c329c9-26b7-4eba-b77b-7474421bfd31" providerId="ADAL" clId="{07D047E7-8CC2-4D98-BC1E-89A57A602B34}" dt="2022-05-25T11:51:46.744" v="3980" actId="20577"/>
        <pc:sldMkLst>
          <pc:docMk/>
          <pc:sldMk cId="3178117502" sldId="272"/>
        </pc:sldMkLst>
        <pc:spChg chg="mod">
          <ac:chgData name="Alison Cooke" userId="46c329c9-26b7-4eba-b77b-7474421bfd31" providerId="ADAL" clId="{07D047E7-8CC2-4D98-BC1E-89A57A602B34}" dt="2022-05-25T11:49:18.412" v="3822" actId="20577"/>
          <ac:spMkLst>
            <pc:docMk/>
            <pc:sldMk cId="3178117502" sldId="272"/>
            <ac:spMk id="2" creationId="{296E23E6-1D60-425A-9F69-6CAAAD218933}"/>
          </ac:spMkLst>
        </pc:spChg>
        <pc:spChg chg="mod">
          <ac:chgData name="Alison Cooke" userId="46c329c9-26b7-4eba-b77b-7474421bfd31" providerId="ADAL" clId="{07D047E7-8CC2-4D98-BC1E-89A57A602B34}" dt="2022-05-25T11:49:57.942" v="3895" actId="20577"/>
          <ac:spMkLst>
            <pc:docMk/>
            <pc:sldMk cId="3178117502" sldId="272"/>
            <ac:spMk id="3" creationId="{9F2E7438-1DA1-46C2-8276-5C9447302E99}"/>
          </ac:spMkLst>
        </pc:spChg>
        <pc:spChg chg="del">
          <ac:chgData name="Alison Cooke" userId="46c329c9-26b7-4eba-b77b-7474421bfd31" providerId="ADAL" clId="{07D047E7-8CC2-4D98-BC1E-89A57A602B34}" dt="2022-05-25T11:51:14.499" v="3896"/>
          <ac:spMkLst>
            <pc:docMk/>
            <pc:sldMk cId="3178117502" sldId="272"/>
            <ac:spMk id="4" creationId="{77DAF030-635D-48EF-8BDB-B9D00D6E54DF}"/>
          </ac:spMkLst>
        </pc:spChg>
        <pc:picChg chg="add mod">
          <ac:chgData name="Alison Cooke" userId="46c329c9-26b7-4eba-b77b-7474421bfd31" providerId="ADAL" clId="{07D047E7-8CC2-4D98-BC1E-89A57A602B34}" dt="2022-05-25T11:51:14.499" v="3896"/>
          <ac:picMkLst>
            <pc:docMk/>
            <pc:sldMk cId="3178117502" sldId="272"/>
            <ac:picMk id="5" creationId="{09CA87FF-19EE-421A-A3D8-45D5326E73EE}"/>
          </ac:picMkLst>
        </pc:picChg>
      </pc:sldChg>
      <pc:sldChg chg="addSp delSp modSp new mod">
        <pc:chgData name="Alison Cooke" userId="46c329c9-26b7-4eba-b77b-7474421bfd31" providerId="ADAL" clId="{07D047E7-8CC2-4D98-BC1E-89A57A602B34}" dt="2022-05-25T11:55:32.226" v="4228"/>
        <pc:sldMkLst>
          <pc:docMk/>
          <pc:sldMk cId="3586434581" sldId="273"/>
        </pc:sldMkLst>
        <pc:spChg chg="mod">
          <ac:chgData name="Alison Cooke" userId="46c329c9-26b7-4eba-b77b-7474421bfd31" providerId="ADAL" clId="{07D047E7-8CC2-4D98-BC1E-89A57A602B34}" dt="2022-05-25T11:52:13.274" v="4020" actId="20577"/>
          <ac:spMkLst>
            <pc:docMk/>
            <pc:sldMk cId="3586434581" sldId="273"/>
            <ac:spMk id="2" creationId="{2A2ABC7F-A565-49A4-BEF7-600016D20719}"/>
          </ac:spMkLst>
        </pc:spChg>
        <pc:spChg chg="mod">
          <ac:chgData name="Alison Cooke" userId="46c329c9-26b7-4eba-b77b-7474421bfd31" providerId="ADAL" clId="{07D047E7-8CC2-4D98-BC1E-89A57A602B34}" dt="2022-05-25T11:53:51.864" v="4225" actId="20577"/>
          <ac:spMkLst>
            <pc:docMk/>
            <pc:sldMk cId="3586434581" sldId="273"/>
            <ac:spMk id="3" creationId="{D749E4E4-4E32-493F-B267-0C5A8491C2FB}"/>
          </ac:spMkLst>
        </pc:spChg>
        <pc:spChg chg="del">
          <ac:chgData name="Alison Cooke" userId="46c329c9-26b7-4eba-b77b-7474421bfd31" providerId="ADAL" clId="{07D047E7-8CC2-4D98-BC1E-89A57A602B34}" dt="2022-05-25T11:54:47.774" v="4226"/>
          <ac:spMkLst>
            <pc:docMk/>
            <pc:sldMk cId="3586434581" sldId="273"/>
            <ac:spMk id="4" creationId="{9D8F1CAA-6919-45BA-B99F-46D11269D739}"/>
          </ac:spMkLst>
        </pc:spChg>
        <pc:spChg chg="add del mod">
          <ac:chgData name="Alison Cooke" userId="46c329c9-26b7-4eba-b77b-7474421bfd31" providerId="ADAL" clId="{07D047E7-8CC2-4D98-BC1E-89A57A602B34}" dt="2022-05-25T11:55:32.226" v="4228"/>
          <ac:spMkLst>
            <pc:docMk/>
            <pc:sldMk cId="3586434581" sldId="273"/>
            <ac:spMk id="7" creationId="{DABCF080-468B-4CA2-AC3D-11965544B739}"/>
          </ac:spMkLst>
        </pc:spChg>
        <pc:picChg chg="add del mod">
          <ac:chgData name="Alison Cooke" userId="46c329c9-26b7-4eba-b77b-7474421bfd31" providerId="ADAL" clId="{07D047E7-8CC2-4D98-BC1E-89A57A602B34}" dt="2022-05-25T11:54:50.822" v="4227" actId="478"/>
          <ac:picMkLst>
            <pc:docMk/>
            <pc:sldMk cId="3586434581" sldId="273"/>
            <ac:picMk id="5" creationId="{D9E20084-9D1E-45FF-8BAD-D33C6C4A8956}"/>
          </ac:picMkLst>
        </pc:picChg>
        <pc:picChg chg="add mod">
          <ac:chgData name="Alison Cooke" userId="46c329c9-26b7-4eba-b77b-7474421bfd31" providerId="ADAL" clId="{07D047E7-8CC2-4D98-BC1E-89A57A602B34}" dt="2022-05-25T11:55:32.226" v="4228"/>
          <ac:picMkLst>
            <pc:docMk/>
            <pc:sldMk cId="3586434581" sldId="273"/>
            <ac:picMk id="8" creationId="{D4071F7D-FDAF-4672-BA76-F92481AE612B}"/>
          </ac:picMkLst>
        </pc:picChg>
      </pc:sldChg>
      <pc:sldChg chg="addSp delSp modSp new mod modClrScheme chgLayout">
        <pc:chgData name="Alison Cooke" userId="46c329c9-26b7-4eba-b77b-7474421bfd31" providerId="ADAL" clId="{07D047E7-8CC2-4D98-BC1E-89A57A602B34}" dt="2022-05-25T11:58:36.486" v="4258" actId="1076"/>
        <pc:sldMkLst>
          <pc:docMk/>
          <pc:sldMk cId="2019345739" sldId="274"/>
        </pc:sldMkLst>
        <pc:spChg chg="mod ord">
          <ac:chgData name="Alison Cooke" userId="46c329c9-26b7-4eba-b77b-7474421bfd31" providerId="ADAL" clId="{07D047E7-8CC2-4D98-BC1E-89A57A602B34}" dt="2022-05-25T11:57:37.222" v="4247" actId="700"/>
          <ac:spMkLst>
            <pc:docMk/>
            <pc:sldMk cId="2019345739" sldId="274"/>
            <ac:spMk id="2" creationId="{E1EB53D1-A886-4C3D-9D01-667CACB84CBE}"/>
          </ac:spMkLst>
        </pc:spChg>
        <pc:spChg chg="del mod ord">
          <ac:chgData name="Alison Cooke" userId="46c329c9-26b7-4eba-b77b-7474421bfd31" providerId="ADAL" clId="{07D047E7-8CC2-4D98-BC1E-89A57A602B34}" dt="2022-05-25T11:57:37.222" v="4247" actId="700"/>
          <ac:spMkLst>
            <pc:docMk/>
            <pc:sldMk cId="2019345739" sldId="274"/>
            <ac:spMk id="3" creationId="{C63DF605-D69A-4665-B9E5-B8F7B491565C}"/>
          </ac:spMkLst>
        </pc:spChg>
        <pc:spChg chg="del">
          <ac:chgData name="Alison Cooke" userId="46c329c9-26b7-4eba-b77b-7474421bfd31" providerId="ADAL" clId="{07D047E7-8CC2-4D98-BC1E-89A57A602B34}" dt="2022-05-25T11:57:37.222" v="4247" actId="700"/>
          <ac:spMkLst>
            <pc:docMk/>
            <pc:sldMk cId="2019345739" sldId="274"/>
            <ac:spMk id="4" creationId="{7E2FCBCE-8ABD-4EE3-B070-A56D962E5B5A}"/>
          </ac:spMkLst>
        </pc:spChg>
        <pc:spChg chg="add mod ord">
          <ac:chgData name="Alison Cooke" userId="46c329c9-26b7-4eba-b77b-7474421bfd31" providerId="ADAL" clId="{07D047E7-8CC2-4D98-BC1E-89A57A602B34}" dt="2022-05-25T11:58:20.321" v="4253" actId="27636"/>
          <ac:spMkLst>
            <pc:docMk/>
            <pc:sldMk cId="2019345739" sldId="274"/>
            <ac:spMk id="5" creationId="{D9841107-C57A-4618-94E4-59B8A5BAAAEA}"/>
          </ac:spMkLst>
        </pc:spChg>
        <pc:picChg chg="add mod">
          <ac:chgData name="Alison Cooke" userId="46c329c9-26b7-4eba-b77b-7474421bfd31" providerId="ADAL" clId="{07D047E7-8CC2-4D98-BC1E-89A57A602B34}" dt="2022-05-25T11:58:36.486" v="4258" actId="1076"/>
          <ac:picMkLst>
            <pc:docMk/>
            <pc:sldMk cId="2019345739" sldId="274"/>
            <ac:picMk id="6" creationId="{8237E8A5-2C69-4784-9C32-773EF86B451A}"/>
          </ac:picMkLst>
        </pc:picChg>
      </pc:sldChg>
    </pc:docChg>
  </pc:docChgLst>
  <pc:docChgLst>
    <pc:chgData name="Alison Cooke" userId="S::a.cooke@uwtsd.ac.uk::46c329c9-26b7-4eba-b77b-7474421bfd31" providerId="AD" clId="Web-{7D806354-1930-F480-CD97-C0BD58366441}"/>
    <pc:docChg chg="addSld modSld sldOrd">
      <pc:chgData name="Alison Cooke" userId="S::a.cooke@uwtsd.ac.uk::46c329c9-26b7-4eba-b77b-7474421bfd31" providerId="AD" clId="Web-{7D806354-1930-F480-CD97-C0BD58366441}" dt="2022-08-13T13:38:30.729" v="2979"/>
      <pc:docMkLst>
        <pc:docMk/>
      </pc:docMkLst>
      <pc:sldChg chg="modSp">
        <pc:chgData name="Alison Cooke" userId="S::a.cooke@uwtsd.ac.uk::46c329c9-26b7-4eba-b77b-7474421bfd31" providerId="AD" clId="Web-{7D806354-1930-F480-CD97-C0BD58366441}" dt="2022-08-13T09:07:40.080" v="4" actId="20577"/>
        <pc:sldMkLst>
          <pc:docMk/>
          <pc:sldMk cId="1147549936" sldId="258"/>
        </pc:sldMkLst>
        <pc:spChg chg="mod">
          <ac:chgData name="Alison Cooke" userId="S::a.cooke@uwtsd.ac.uk::46c329c9-26b7-4eba-b77b-7474421bfd31" providerId="AD" clId="Web-{7D806354-1930-F480-CD97-C0BD58366441}" dt="2022-08-13T09:07:40.080" v="4" actId="20577"/>
          <ac:spMkLst>
            <pc:docMk/>
            <pc:sldMk cId="1147549936" sldId="258"/>
            <ac:spMk id="2" creationId="{952035C2-7F86-48ED-B3E4-DB57E9859F8B}"/>
          </ac:spMkLst>
        </pc:spChg>
        <pc:spChg chg="mod">
          <ac:chgData name="Alison Cooke" userId="S::a.cooke@uwtsd.ac.uk::46c329c9-26b7-4eba-b77b-7474421bfd31" providerId="AD" clId="Web-{7D806354-1930-F480-CD97-C0BD58366441}" dt="2022-08-13T09:07:34.361" v="2" actId="20577"/>
          <ac:spMkLst>
            <pc:docMk/>
            <pc:sldMk cId="1147549936" sldId="258"/>
            <ac:spMk id="5" creationId="{96FE8A07-45B3-4401-AEF2-C9368D14EA2F}"/>
          </ac:spMkLst>
        </pc:spChg>
      </pc:sldChg>
      <pc:sldChg chg="modNotes">
        <pc:chgData name="Alison Cooke" userId="S::a.cooke@uwtsd.ac.uk::46c329c9-26b7-4eba-b77b-7474421bfd31" providerId="AD" clId="Web-{7D806354-1930-F480-CD97-C0BD58366441}" dt="2022-08-13T10:01:52.549" v="311"/>
        <pc:sldMkLst>
          <pc:docMk/>
          <pc:sldMk cId="2511280831" sldId="259"/>
        </pc:sldMkLst>
      </pc:sldChg>
      <pc:sldChg chg="modNotes">
        <pc:chgData name="Alison Cooke" userId="S::a.cooke@uwtsd.ac.uk::46c329c9-26b7-4eba-b77b-7474421bfd31" providerId="AD" clId="Web-{7D806354-1930-F480-CD97-C0BD58366441}" dt="2022-08-13T13:26:12.151" v="2367"/>
        <pc:sldMkLst>
          <pc:docMk/>
          <pc:sldMk cId="3451093567" sldId="262"/>
        </pc:sldMkLst>
      </pc:sldChg>
      <pc:sldChg chg="modNotes">
        <pc:chgData name="Alison Cooke" userId="S::a.cooke@uwtsd.ac.uk::46c329c9-26b7-4eba-b77b-7474421bfd31" providerId="AD" clId="Web-{7D806354-1930-F480-CD97-C0BD58366441}" dt="2022-08-13T10:10:37.988" v="553"/>
        <pc:sldMkLst>
          <pc:docMk/>
          <pc:sldMk cId="506969829" sldId="263"/>
        </pc:sldMkLst>
      </pc:sldChg>
      <pc:sldChg chg="modSp modNotes">
        <pc:chgData name="Alison Cooke" userId="S::a.cooke@uwtsd.ac.uk::46c329c9-26b7-4eba-b77b-7474421bfd31" providerId="AD" clId="Web-{7D806354-1930-F480-CD97-C0BD58366441}" dt="2022-08-13T13:33:36.907" v="2735"/>
        <pc:sldMkLst>
          <pc:docMk/>
          <pc:sldMk cId="2749282410" sldId="264"/>
        </pc:sldMkLst>
        <pc:spChg chg="mod">
          <ac:chgData name="Alison Cooke" userId="S::a.cooke@uwtsd.ac.uk::46c329c9-26b7-4eba-b77b-7474421bfd31" providerId="AD" clId="Web-{7D806354-1930-F480-CD97-C0BD58366441}" dt="2022-08-13T11:05:18.691" v="2148" actId="20577"/>
          <ac:spMkLst>
            <pc:docMk/>
            <pc:sldMk cId="2749282410" sldId="264"/>
            <ac:spMk id="2" creationId="{2F2F95B0-5F21-492E-83B3-058300F58AA1}"/>
          </ac:spMkLst>
        </pc:spChg>
        <pc:spChg chg="mod">
          <ac:chgData name="Alison Cooke" userId="S::a.cooke@uwtsd.ac.uk::46c329c9-26b7-4eba-b77b-7474421bfd31" providerId="AD" clId="Web-{7D806354-1930-F480-CD97-C0BD58366441}" dt="2022-08-13T11:04:55.596" v="2144" actId="20577"/>
          <ac:spMkLst>
            <pc:docMk/>
            <pc:sldMk cId="2749282410" sldId="264"/>
            <ac:spMk id="3" creationId="{106305E4-DB3B-402A-B689-CAAF94416DEC}"/>
          </ac:spMkLst>
        </pc:spChg>
      </pc:sldChg>
      <pc:sldChg chg="modNotes">
        <pc:chgData name="Alison Cooke" userId="S::a.cooke@uwtsd.ac.uk::46c329c9-26b7-4eba-b77b-7474421bfd31" providerId="AD" clId="Web-{7D806354-1930-F480-CD97-C0BD58366441}" dt="2022-08-13T13:38:30.729" v="2979"/>
        <pc:sldMkLst>
          <pc:docMk/>
          <pc:sldMk cId="2141641234" sldId="265"/>
        </pc:sldMkLst>
      </pc:sldChg>
      <pc:sldChg chg="modNotes">
        <pc:chgData name="Alison Cooke" userId="S::a.cooke@uwtsd.ac.uk::46c329c9-26b7-4eba-b77b-7474421bfd31" providerId="AD" clId="Web-{7D806354-1930-F480-CD97-C0BD58366441}" dt="2022-08-13T10:14:35.425" v="718"/>
        <pc:sldMkLst>
          <pc:docMk/>
          <pc:sldMk cId="2461624230" sldId="266"/>
        </pc:sldMkLst>
      </pc:sldChg>
      <pc:sldChg chg="modNotes">
        <pc:chgData name="Alison Cooke" userId="S::a.cooke@uwtsd.ac.uk::46c329c9-26b7-4eba-b77b-7474421bfd31" providerId="AD" clId="Web-{7D806354-1930-F480-CD97-C0BD58366441}" dt="2022-08-13T10:18:31.079" v="800"/>
        <pc:sldMkLst>
          <pc:docMk/>
          <pc:sldMk cId="3581426251" sldId="267"/>
        </pc:sldMkLst>
      </pc:sldChg>
      <pc:sldChg chg="modNotes">
        <pc:chgData name="Alison Cooke" userId="S::a.cooke@uwtsd.ac.uk::46c329c9-26b7-4eba-b77b-7474421bfd31" providerId="AD" clId="Web-{7D806354-1930-F480-CD97-C0BD58366441}" dt="2022-08-13T10:33:50.568" v="1061"/>
        <pc:sldMkLst>
          <pc:docMk/>
          <pc:sldMk cId="2596060790" sldId="268"/>
        </pc:sldMkLst>
      </pc:sldChg>
      <pc:sldChg chg="modNotes">
        <pc:chgData name="Alison Cooke" userId="S::a.cooke@uwtsd.ac.uk::46c329c9-26b7-4eba-b77b-7474421bfd31" providerId="AD" clId="Web-{7D806354-1930-F480-CD97-C0BD58366441}" dt="2022-08-13T10:38:49.944" v="1227"/>
        <pc:sldMkLst>
          <pc:docMk/>
          <pc:sldMk cId="2622514633" sldId="269"/>
        </pc:sldMkLst>
      </pc:sldChg>
      <pc:sldChg chg="modNotes">
        <pc:chgData name="Alison Cooke" userId="S::a.cooke@uwtsd.ac.uk::46c329c9-26b7-4eba-b77b-7474421bfd31" providerId="AD" clId="Web-{7D806354-1930-F480-CD97-C0BD58366441}" dt="2022-08-13T10:43:39.945" v="1466"/>
        <pc:sldMkLst>
          <pc:docMk/>
          <pc:sldMk cId="669917021" sldId="270"/>
        </pc:sldMkLst>
      </pc:sldChg>
      <pc:sldChg chg="modSp modNotes">
        <pc:chgData name="Alison Cooke" userId="S::a.cooke@uwtsd.ac.uk::46c329c9-26b7-4eba-b77b-7474421bfd31" providerId="AD" clId="Web-{7D806354-1930-F480-CD97-C0BD58366441}" dt="2022-08-13T10:49:58.403" v="1760" actId="20577"/>
        <pc:sldMkLst>
          <pc:docMk/>
          <pc:sldMk cId="1329090764" sldId="271"/>
        </pc:sldMkLst>
        <pc:spChg chg="mod">
          <ac:chgData name="Alison Cooke" userId="S::a.cooke@uwtsd.ac.uk::46c329c9-26b7-4eba-b77b-7474421bfd31" providerId="AD" clId="Web-{7D806354-1930-F480-CD97-C0BD58366441}" dt="2022-08-13T10:49:46.090" v="1757" actId="20577"/>
          <ac:spMkLst>
            <pc:docMk/>
            <pc:sldMk cId="1329090764" sldId="271"/>
            <ac:spMk id="3" creationId="{5443133E-788F-4A0D-8C7D-8D1B3CEC1EEA}"/>
          </ac:spMkLst>
        </pc:spChg>
        <pc:spChg chg="mod">
          <ac:chgData name="Alison Cooke" userId="S::a.cooke@uwtsd.ac.uk::46c329c9-26b7-4eba-b77b-7474421bfd31" providerId="AD" clId="Web-{7D806354-1930-F480-CD97-C0BD58366441}" dt="2022-08-13T10:49:58.403" v="1760" actId="20577"/>
          <ac:spMkLst>
            <pc:docMk/>
            <pc:sldMk cId="1329090764" sldId="271"/>
            <ac:spMk id="4" creationId="{A0BC702C-75AD-4DA4-AB60-733AF4333566}"/>
          </ac:spMkLst>
        </pc:spChg>
      </pc:sldChg>
      <pc:sldChg chg="modNotes">
        <pc:chgData name="Alison Cooke" userId="S::a.cooke@uwtsd.ac.uk::46c329c9-26b7-4eba-b77b-7474421bfd31" providerId="AD" clId="Web-{7D806354-1930-F480-CD97-C0BD58366441}" dt="2022-08-13T10:53:35.368" v="1925"/>
        <pc:sldMkLst>
          <pc:docMk/>
          <pc:sldMk cId="3178117502" sldId="272"/>
        </pc:sldMkLst>
      </pc:sldChg>
      <pc:sldChg chg="modNotes">
        <pc:chgData name="Alison Cooke" userId="S::a.cooke@uwtsd.ac.uk::46c329c9-26b7-4eba-b77b-7474421bfd31" providerId="AD" clId="Web-{7D806354-1930-F480-CD97-C0BD58366441}" dt="2022-08-13T13:31:30.512" v="2656"/>
        <pc:sldMkLst>
          <pc:docMk/>
          <pc:sldMk cId="3586434581" sldId="273"/>
        </pc:sldMkLst>
      </pc:sldChg>
      <pc:sldChg chg="modNotes">
        <pc:chgData name="Alison Cooke" userId="S::a.cooke@uwtsd.ac.uk::46c329c9-26b7-4eba-b77b-7474421bfd31" providerId="AD" clId="Web-{7D806354-1930-F480-CD97-C0BD58366441}" dt="2022-08-13T13:33:10.515" v="2708"/>
        <pc:sldMkLst>
          <pc:docMk/>
          <pc:sldMk cId="2019345739" sldId="274"/>
        </pc:sldMkLst>
      </pc:sldChg>
      <pc:sldChg chg="addSp delSp modSp new ord modNotes">
        <pc:chgData name="Alison Cooke" userId="S::a.cooke@uwtsd.ac.uk::46c329c9-26b7-4eba-b77b-7474421bfd31" providerId="AD" clId="Web-{7D806354-1930-F480-CD97-C0BD58366441}" dt="2022-08-13T09:59:54.551" v="182"/>
        <pc:sldMkLst>
          <pc:docMk/>
          <pc:sldMk cId="702080901" sldId="275"/>
        </pc:sldMkLst>
        <pc:spChg chg="mod">
          <ac:chgData name="Alison Cooke" userId="S::a.cooke@uwtsd.ac.uk::46c329c9-26b7-4eba-b77b-7474421bfd31" providerId="AD" clId="Web-{7D806354-1930-F480-CD97-C0BD58366441}" dt="2022-08-13T09:39:54.854" v="42"/>
          <ac:spMkLst>
            <pc:docMk/>
            <pc:sldMk cId="702080901" sldId="275"/>
            <ac:spMk id="2" creationId="{48BE9D30-7885-0B5A-FF43-1703F49F2D82}"/>
          </ac:spMkLst>
        </pc:spChg>
        <pc:spChg chg="del">
          <ac:chgData name="Alison Cooke" userId="S::a.cooke@uwtsd.ac.uk::46c329c9-26b7-4eba-b77b-7474421bfd31" providerId="AD" clId="Web-{7D806354-1930-F480-CD97-C0BD58366441}" dt="2022-08-13T09:37:32.188" v="6"/>
          <ac:spMkLst>
            <pc:docMk/>
            <pc:sldMk cId="702080901" sldId="275"/>
            <ac:spMk id="3" creationId="{F52AD7BD-C6E2-61BF-989B-BD579343A5FB}"/>
          </ac:spMkLst>
        </pc:spChg>
        <pc:picChg chg="add mod ord">
          <ac:chgData name="Alison Cooke" userId="S::a.cooke@uwtsd.ac.uk::46c329c9-26b7-4eba-b77b-7474421bfd31" providerId="AD" clId="Web-{7D806354-1930-F480-CD97-C0BD58366441}" dt="2022-08-13T09:39:03.273" v="17" actId="14100"/>
          <ac:picMkLst>
            <pc:docMk/>
            <pc:sldMk cId="702080901" sldId="275"/>
            <ac:picMk id="4" creationId="{52728E13-A166-FCBD-2224-2AAB554007AB}"/>
          </ac:picMkLst>
        </pc:picChg>
        <pc:picChg chg="add del mod">
          <ac:chgData name="Alison Cooke" userId="S::a.cooke@uwtsd.ac.uk::46c329c9-26b7-4eba-b77b-7474421bfd31" providerId="AD" clId="Web-{7D806354-1930-F480-CD97-C0BD58366441}" dt="2022-08-13T09:38:26.487" v="12"/>
          <ac:picMkLst>
            <pc:docMk/>
            <pc:sldMk cId="702080901" sldId="275"/>
            <ac:picMk id="5" creationId="{F6E036D1-5906-9428-01AB-4F84A9E0F07E}"/>
          </ac:picMkLst>
        </pc:picChg>
        <pc:picChg chg="add del mod">
          <ac:chgData name="Alison Cooke" userId="S::a.cooke@uwtsd.ac.uk::46c329c9-26b7-4eba-b77b-7474421bfd31" providerId="AD" clId="Web-{7D806354-1930-F480-CD97-C0BD58366441}" dt="2022-08-13T09:38:22.847" v="11"/>
          <ac:picMkLst>
            <pc:docMk/>
            <pc:sldMk cId="702080901" sldId="275"/>
            <ac:picMk id="6" creationId="{967D6977-6DB6-EBFA-E0DA-65539E9A6F60}"/>
          </ac:picMkLst>
        </pc:picChg>
        <pc:picChg chg="add mod">
          <ac:chgData name="Alison Cooke" userId="S::a.cooke@uwtsd.ac.uk::46c329c9-26b7-4eba-b77b-7474421bfd31" providerId="AD" clId="Web-{7D806354-1930-F480-CD97-C0BD58366441}" dt="2022-08-13T09:39:09.867" v="19" actId="1076"/>
          <ac:picMkLst>
            <pc:docMk/>
            <pc:sldMk cId="702080901" sldId="275"/>
            <ac:picMk id="7" creationId="{9748EA8A-AFA4-7E6D-E54B-17D5459DA347}"/>
          </ac:picMkLst>
        </pc:picChg>
        <pc:picChg chg="add del mod">
          <ac:chgData name="Alison Cooke" userId="S::a.cooke@uwtsd.ac.uk::46c329c9-26b7-4eba-b77b-7474421bfd31" providerId="AD" clId="Web-{7D806354-1930-F480-CD97-C0BD58366441}" dt="2022-08-13T09:40:22.136" v="44"/>
          <ac:picMkLst>
            <pc:docMk/>
            <pc:sldMk cId="702080901" sldId="275"/>
            <ac:picMk id="8" creationId="{EAFFF207-649C-9C78-E8E0-E714960C2D1D}"/>
          </ac:picMkLst>
        </pc:picChg>
        <pc:picChg chg="add mod">
          <ac:chgData name="Alison Cooke" userId="S::a.cooke@uwtsd.ac.uk::46c329c9-26b7-4eba-b77b-7474421bfd31" providerId="AD" clId="Web-{7D806354-1930-F480-CD97-C0BD58366441}" dt="2022-08-13T09:40:48.373" v="48" actId="14100"/>
          <ac:picMkLst>
            <pc:docMk/>
            <pc:sldMk cId="702080901" sldId="275"/>
            <ac:picMk id="9" creationId="{00881BFD-EC3C-ED08-5BF8-B4799BF4494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13/08/2022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a:t>
            </a:r>
          </a:p>
          <a:p>
            <a:endParaRPr lang="en-GB" dirty="0"/>
          </a:p>
          <a:p>
            <a:r>
              <a:rPr lang="en-GB" dirty="0"/>
              <a:t>This is an additional presentation in relation to Methodology which will introduce you to the ‘Research Onion’ framework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‘Research Onion’, is a model or framework that was developed by Mark Saunders, Philip Lewis and Adrian Thornhill and presented in their book 'Research Methods for Business Students' in 2007 and continues to be integral in all recent versions of the same publication.</a:t>
            </a:r>
          </a:p>
          <a:p>
            <a:endParaRPr lang="en-US" dirty="0">
              <a:ea typeface="Calibri"/>
              <a:cs typeface="Calibri"/>
            </a:endParaRPr>
          </a:p>
          <a:p>
            <a:r>
              <a:rPr lang="en-US" dirty="0">
                <a:ea typeface="Calibri"/>
                <a:cs typeface="Calibri"/>
              </a:rPr>
              <a:t>Although primarily aimed at business students the model can be adopted by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408216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 by Saunders et al (2007)</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to gain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as follows:</a:t>
            </a:r>
            <a:endParaRPr lang="en-US" dirty="0"/>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endParaRPr lang="en-GB" dirty="0">
              <a:ea typeface="Calibri"/>
              <a:cs typeface="Calibri"/>
            </a:endParaRPr>
          </a:p>
          <a:p>
            <a:r>
              <a:rPr lang="en-GB" dirty="0"/>
              <a:t>EPISTEMOLOGY, on the other hand, is the how of obtaining knowledge and understanding of things. The valid information required for the research and how we can obtain it.</a:t>
            </a:r>
            <a:endParaRPr lang="en-GB" dirty="0">
              <a:ea typeface="Calibri" panose="020F0502020204030204"/>
              <a:cs typeface="Calibri" panose="020F0502020204030204"/>
            </a:endParaRP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approach’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a:t>
            </a:r>
            <a:endParaRPr lang="en-US"/>
          </a:p>
          <a:p>
            <a:pPr marL="171450" indent="-171450">
              <a:spcBef>
                <a:spcPct val="20000"/>
              </a:spcBef>
              <a:buFont typeface="Arial"/>
              <a:buChar char="•"/>
            </a:pPr>
            <a:r>
              <a:rPr lang="en-GB" i="1" dirty="0"/>
              <a:t>Action research</a:t>
            </a:r>
            <a:endParaRPr lang="en-US"/>
          </a:p>
          <a:p>
            <a:pPr marL="171450" indent="-171450">
              <a:spcBef>
                <a:spcPct val="20000"/>
              </a:spcBef>
              <a:buFont typeface="Arial"/>
              <a:buChar char="•"/>
            </a:pPr>
            <a:r>
              <a:rPr lang="en-GB" i="1" dirty="0"/>
              <a:t>Case study research</a:t>
            </a:r>
            <a:endParaRPr lang="en-US"/>
          </a:p>
          <a:p>
            <a:pPr marL="171450" indent="-171450">
              <a:spcBef>
                <a:spcPct val="20000"/>
              </a:spcBef>
              <a:buFont typeface="Arial"/>
              <a:buChar char="•"/>
            </a:pPr>
            <a:r>
              <a:rPr lang="en-GB" i="1" dirty="0"/>
              <a:t>Grounded theory</a:t>
            </a:r>
            <a:endParaRPr lang="en-US"/>
          </a:p>
          <a:p>
            <a:pPr marL="171450" indent="-171450">
              <a:spcBef>
                <a:spcPct val="20000"/>
              </a:spcBef>
              <a:buFont typeface="Arial"/>
              <a:buChar char="•"/>
            </a:pPr>
            <a:r>
              <a:rPr lang="en-GB" i="1" dirty="0"/>
              <a:t>Ethnography</a:t>
            </a:r>
            <a:endParaRPr lang="en-US"/>
          </a:p>
          <a:p>
            <a:pPr marL="171450" indent="-171450">
              <a:spcBef>
                <a:spcPct val="20000"/>
              </a:spcBef>
              <a:buFont typeface="Arial"/>
              <a:buChar char="•"/>
            </a:pPr>
            <a:r>
              <a:rPr lang="en-GB" i="1" dirty="0"/>
              <a:t>Archival research</a:t>
            </a:r>
            <a:endParaRPr lang="en-GB">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a:t> </a:t>
            </a:r>
            <a:endParaRPr lang="en-GB">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endParaRPr lang="en-GB" dirty="0">
              <a:ea typeface="Calibri"/>
              <a:cs typeface="Calibri"/>
            </a:endParaRPr>
          </a:p>
          <a:p>
            <a:endParaRPr lang="en-GB" dirty="0">
              <a:ea typeface="Calibri"/>
              <a:cs typeface="Calibri"/>
            </a:endParaRPr>
          </a:p>
          <a:p>
            <a:r>
              <a:rPr lang="en-GB" dirty="0">
                <a:ea typeface="Calibri"/>
                <a:cs typeface="Calibri"/>
              </a:rPr>
              <a:t>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explored the 6 layers of the ‘research onion framework’ lets have a quick re-cap of the main points:</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dirty="0"/>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dirty="0"/>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dirty="0"/>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dirty="0"/>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dirty="0"/>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537110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13/08/2022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13/08/2022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13/08/2022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13/08/2022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13/08/2022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5413176" cy="3179507"/>
          </a:xfrm>
        </p:spPr>
        <p:txBody>
          <a:bodyPr>
            <a:normAutofit fontScale="90000"/>
          </a:bodyPr>
          <a:lstStyle/>
          <a:p>
            <a:r>
              <a:rPr lang="en-GB" b="1" dirty="0">
                <a:solidFill>
                  <a:schemeClr val="bg1"/>
                </a:solidFill>
              </a:rPr>
              <a:t>BSc Professional Investigation</a:t>
            </a:r>
            <a:br>
              <a:rPr lang="en-GB" b="1" dirty="0">
                <a:solidFill>
                  <a:schemeClr val="bg1"/>
                </a:solidFill>
              </a:rPr>
            </a:br>
            <a:br>
              <a:rPr lang="en-GB" b="1" dirty="0">
                <a:solidFill>
                  <a:schemeClr val="bg1"/>
                </a:solidFill>
              </a:rPr>
            </a:br>
            <a:r>
              <a:rPr lang="en-GB" b="1" dirty="0">
                <a:solidFill>
                  <a:schemeClr val="bg1"/>
                </a:solidFill>
              </a:rPr>
              <a:t>Methodology :</a:t>
            </a:r>
            <a:br>
              <a:rPr lang="en-GB" b="1" dirty="0">
                <a:solidFill>
                  <a:schemeClr val="bg1"/>
                </a:solidFill>
              </a:rPr>
            </a:br>
            <a:r>
              <a:rPr lang="en-GB" b="1" dirty="0">
                <a:solidFill>
                  <a:schemeClr val="bg1"/>
                </a:solidFill>
              </a:rPr>
              <a:t>‘The Research Onion’</a:t>
            </a:r>
          </a:p>
        </p:txBody>
      </p:sp>
      <p:sp>
        <p:nvSpPr>
          <p:cNvPr id="2" name="TextBox 1">
            <a:extLst>
              <a:ext uri="{FF2B5EF4-FFF2-40B4-BE49-F238E27FC236}">
                <a16:creationId xmlns:a16="http://schemas.microsoft.com/office/drawing/2014/main" id="{952035C2-7F86-48ED-B3E4-DB57E9859F8B}"/>
              </a:ext>
            </a:extLst>
          </p:cNvPr>
          <p:cNvSpPr txBox="1"/>
          <p:nvPr/>
        </p:nvSpPr>
        <p:spPr>
          <a:xfrm>
            <a:off x="6558643" y="800100"/>
            <a:ext cx="4914900" cy="3354765"/>
          </a:xfrm>
          <a:prstGeom prst="rect">
            <a:avLst/>
          </a:prstGeom>
          <a:noFill/>
        </p:spPr>
        <p:txBody>
          <a:bodyPr wrap="square" lIns="91440" tIns="45720" rIns="91440" bIns="45720" rtlCol="0" anchor="t">
            <a:spAutoFit/>
          </a:bodyPr>
          <a:lstStyle/>
          <a:p>
            <a:pPr algn="ctr"/>
            <a:r>
              <a:rPr lang="en-GB" sz="4400" b="1" dirty="0">
                <a:solidFill>
                  <a:srgbClr val="002060"/>
                </a:solidFill>
              </a:rPr>
              <a:t>BSc </a:t>
            </a:r>
            <a:r>
              <a:rPr lang="en-GB" sz="4400" b="1" dirty="0" err="1">
                <a:solidFill>
                  <a:srgbClr val="002060"/>
                </a:solidFill>
              </a:rPr>
              <a:t>Ymchwiliad</a:t>
            </a:r>
            <a:r>
              <a:rPr lang="en-GB" sz="4400" b="1" dirty="0">
                <a:solidFill>
                  <a:srgbClr val="002060"/>
                </a:solidFill>
              </a:rPr>
              <a:t> </a:t>
            </a:r>
            <a:r>
              <a:rPr lang="en-GB" sz="4400" b="1" dirty="0" err="1">
                <a:solidFill>
                  <a:srgbClr val="002060"/>
                </a:solidFill>
              </a:rPr>
              <a:t>Proffesiynol</a:t>
            </a:r>
            <a:endParaRPr lang="en-GB" sz="4400" b="1" dirty="0">
              <a:solidFill>
                <a:srgbClr val="002060"/>
              </a:solidFill>
            </a:endParaRPr>
          </a:p>
          <a:p>
            <a:pPr algn="ctr"/>
            <a:endParaRPr lang="en-GB" sz="4400" b="1" dirty="0">
              <a:solidFill>
                <a:srgbClr val="002060"/>
              </a:solidFill>
            </a:endParaRPr>
          </a:p>
          <a:p>
            <a:pPr algn="ctr"/>
            <a:r>
              <a:rPr lang="en-GB" sz="4000" b="1" dirty="0" err="1">
                <a:solidFill>
                  <a:srgbClr val="002060"/>
                </a:solidFill>
              </a:rPr>
              <a:t>Methodoleg</a:t>
            </a:r>
            <a:r>
              <a:rPr lang="en-GB" sz="4000" b="1" dirty="0">
                <a:solidFill>
                  <a:srgbClr val="002060"/>
                </a:solidFill>
              </a:rPr>
              <a:t>:</a:t>
            </a:r>
          </a:p>
          <a:p>
            <a:pPr algn="ctr"/>
            <a:r>
              <a:rPr lang="en-GB" sz="4000" b="1" dirty="0">
                <a:solidFill>
                  <a:srgbClr val="002060"/>
                </a:solidFill>
              </a:rPr>
              <a:t>‘Y </a:t>
            </a:r>
            <a:r>
              <a:rPr lang="en-GB" sz="4000" b="1" dirty="0" err="1">
                <a:solidFill>
                  <a:srgbClr val="002060"/>
                </a:solidFill>
              </a:rPr>
              <a:t>Nionyn</a:t>
            </a:r>
            <a:r>
              <a:rPr lang="en-GB" sz="4000" b="1" dirty="0">
                <a:solidFill>
                  <a:srgbClr val="002060"/>
                </a:solidFill>
              </a:rPr>
              <a:t> </a:t>
            </a:r>
            <a:r>
              <a:rPr lang="en-GB" sz="4000" b="1" dirty="0" err="1">
                <a:solidFill>
                  <a:srgbClr val="002060"/>
                </a:solidFill>
              </a:rPr>
              <a:t>Ymchwil</a:t>
            </a:r>
            <a:r>
              <a:rPr lang="en-GB" sz="4000" b="1" dirty="0">
                <a:solidFill>
                  <a:srgbClr val="002060"/>
                </a:solidFill>
              </a:rPr>
              <a:t>’</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9D30-7885-0B5A-FF43-1703F49F2D82}"/>
              </a:ext>
            </a:extLst>
          </p:cNvPr>
          <p:cNvSpPr>
            <a:spLocks noGrp="1"/>
          </p:cNvSpPr>
          <p:nvPr>
            <p:ph type="title"/>
          </p:nvPr>
        </p:nvSpPr>
        <p:spPr>
          <a:solidFill>
            <a:schemeClr val="tx2"/>
          </a:solidFill>
        </p:spPr>
        <p:txBody>
          <a:bodyPr>
            <a:normAutofit fontScale="90000"/>
          </a:bodyPr>
          <a:lstStyle/>
          <a:p>
            <a:r>
              <a:rPr lang="en-GB" dirty="0">
                <a:solidFill>
                  <a:srgbClr val="FFFFFF"/>
                </a:solidFill>
              </a:rPr>
              <a:t>Saunders, Lewis &amp; Thornhill – 'Research Onion'</a:t>
            </a:r>
          </a:p>
        </p:txBody>
      </p:sp>
      <p:pic>
        <p:nvPicPr>
          <p:cNvPr id="4" name="Picture 4" descr="Text&#10;&#10;Description automatically generated">
            <a:extLst>
              <a:ext uri="{FF2B5EF4-FFF2-40B4-BE49-F238E27FC236}">
                <a16:creationId xmlns:a16="http://schemas.microsoft.com/office/drawing/2014/main" id="{52728E13-A166-FCBD-2224-2AAB554007AB}"/>
              </a:ext>
            </a:extLst>
          </p:cNvPr>
          <p:cNvPicPr>
            <a:picLocks noGrp="1" noChangeAspect="1"/>
          </p:cNvPicPr>
          <p:nvPr>
            <p:ph idx="1"/>
          </p:nvPr>
        </p:nvPicPr>
        <p:blipFill>
          <a:blip r:embed="rId3"/>
          <a:stretch>
            <a:fillRect/>
          </a:stretch>
        </p:blipFill>
        <p:spPr>
          <a:xfrm>
            <a:off x="1260780" y="2600327"/>
            <a:ext cx="2165875" cy="2893094"/>
          </a:xfrm>
        </p:spPr>
      </p:pic>
      <p:pic>
        <p:nvPicPr>
          <p:cNvPr id="7" name="Picture 7" descr="Text&#10;&#10;Description automatically generated">
            <a:extLst>
              <a:ext uri="{FF2B5EF4-FFF2-40B4-BE49-F238E27FC236}">
                <a16:creationId xmlns:a16="http://schemas.microsoft.com/office/drawing/2014/main" id="{9748EA8A-AFA4-7E6D-E54B-17D5459DA347}"/>
              </a:ext>
            </a:extLst>
          </p:cNvPr>
          <p:cNvPicPr>
            <a:picLocks noChangeAspect="1"/>
          </p:cNvPicPr>
          <p:nvPr/>
        </p:nvPicPr>
        <p:blipFill>
          <a:blip r:embed="rId4"/>
          <a:stretch>
            <a:fillRect/>
          </a:stretch>
        </p:blipFill>
        <p:spPr>
          <a:xfrm>
            <a:off x="4271962" y="2740025"/>
            <a:ext cx="2743200" cy="2743200"/>
          </a:xfrm>
          <a:prstGeom prst="rect">
            <a:avLst/>
          </a:prstGeom>
        </p:spPr>
      </p:pic>
      <p:pic>
        <p:nvPicPr>
          <p:cNvPr id="9" name="Picture 9" descr="Diagram&#10;&#10;Description automatically generated">
            <a:extLst>
              <a:ext uri="{FF2B5EF4-FFF2-40B4-BE49-F238E27FC236}">
                <a16:creationId xmlns:a16="http://schemas.microsoft.com/office/drawing/2014/main" id="{00881BFD-EC3C-ED08-5BF8-B4799BF4494F}"/>
              </a:ext>
            </a:extLst>
          </p:cNvPr>
          <p:cNvPicPr>
            <a:picLocks noChangeAspect="1"/>
          </p:cNvPicPr>
          <p:nvPr/>
        </p:nvPicPr>
        <p:blipFill>
          <a:blip r:embed="rId5"/>
          <a:stretch>
            <a:fillRect/>
          </a:stretch>
        </p:blipFill>
        <p:spPr>
          <a:xfrm>
            <a:off x="7673975" y="2816225"/>
            <a:ext cx="2638425" cy="2654300"/>
          </a:xfrm>
          <a:prstGeom prst="rect">
            <a:avLst/>
          </a:prstGeom>
        </p:spPr>
      </p:pic>
    </p:spTree>
    <p:extLst>
      <p:ext uri="{BB962C8B-B14F-4D97-AF65-F5344CB8AC3E}">
        <p14:creationId xmlns:p14="http://schemas.microsoft.com/office/powerpoint/2010/main" val="702080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3"/>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rgbClr val="002060"/>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rgbClr val="002060"/>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rgbClr val="002060"/>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rgbClr val="002060"/>
          </a:solidFill>
        </p:spPr>
        <p:txBody>
          <a:bodyPr/>
          <a:lstStyle/>
          <a:p>
            <a:r>
              <a:rPr lang="en-GB" dirty="0">
                <a:solidFill>
                  <a:schemeClr val="bg1"/>
                </a:solidFill>
              </a:rPr>
              <a:t>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fontScale="92500"/>
          </a:bodyPr>
          <a:lstStyle/>
          <a:p>
            <a:pPr marL="0" indent="0">
              <a:buNone/>
            </a:pPr>
            <a:r>
              <a:rPr lang="en-GB" dirty="0"/>
              <a:t>3 main research philosophies: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fontScale="92500"/>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spTree>
    <p:extLst>
      <p:ext uri="{BB962C8B-B14F-4D97-AF65-F5344CB8AC3E}">
        <p14:creationId xmlns:p14="http://schemas.microsoft.com/office/powerpoint/2010/main" val="2596060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rgbClr val="002060"/>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spTree>
    <p:extLst>
      <p:ext uri="{BB962C8B-B14F-4D97-AF65-F5344CB8AC3E}">
        <p14:creationId xmlns:p14="http://schemas.microsoft.com/office/powerpoint/2010/main" val="2622514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rgbClr val="002060"/>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spTree>
    <p:extLst>
      <p:ext uri="{BB962C8B-B14F-4D97-AF65-F5344CB8AC3E}">
        <p14:creationId xmlns:p14="http://schemas.microsoft.com/office/powerpoint/2010/main" val="669917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rgbClr val="002060"/>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lnSpcReduction="10000"/>
          </a:bodyPr>
          <a:lstStyle/>
          <a:p>
            <a:r>
              <a:rPr lang="en-GB" dirty="0"/>
              <a:t>Data types:</a:t>
            </a:r>
          </a:p>
          <a:p>
            <a:pPr marL="0" indent="0">
              <a:buNone/>
            </a:pPr>
            <a:endParaRPr lang="en-GB" dirty="0"/>
          </a:p>
          <a:p>
            <a:pPr marL="0" indent="0" algn="ctr">
              <a:buNone/>
            </a:pPr>
            <a:r>
              <a:rPr lang="en-GB" b="1" i="1" dirty="0"/>
              <a:t>Mono</a:t>
            </a:r>
          </a:p>
          <a:p>
            <a:pPr marL="0" indent="0" algn="ctr">
              <a:buNone/>
            </a:pPr>
            <a:r>
              <a:rPr lang="en-GB" b="1" i="1" dirty="0"/>
              <a:t>Mixed </a:t>
            </a:r>
          </a:p>
          <a:p>
            <a:pPr marL="0" indent="0" algn="ctr">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lnSpcReduction="10000"/>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spTree>
    <p:extLst>
      <p:ext uri="{BB962C8B-B14F-4D97-AF65-F5344CB8AC3E}">
        <p14:creationId xmlns:p14="http://schemas.microsoft.com/office/powerpoint/2010/main" val="132909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rgbClr val="002060"/>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a:lstStyle/>
          <a:p>
            <a:pPr marL="0" indent="0">
              <a:buNone/>
            </a:pPr>
            <a:r>
              <a:rPr lang="en-GB" dirty="0"/>
              <a:t>When you will collect your data – at which points in your time-line.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rgbClr val="002060"/>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rgbClr val="002060"/>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09600" y="1600201"/>
            <a:ext cx="6990522" cy="3917032"/>
          </a:xfrm>
        </p:spPr>
        <p:txBody>
          <a:bodyPr>
            <a:normAutofit fontScale="550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19078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6486939" cy="3917032"/>
          </a:xfrm>
        </p:spPr>
        <p:txBody>
          <a:bodyPr vert="horz" lIns="91440" tIns="45720" rIns="91440" bIns="45720" rtlCol="0" anchor="t">
            <a:normAutofit fontScale="77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Thornhill (2007) Research Methods for Business Students 5</a:t>
            </a:r>
            <a:r>
              <a:rPr lang="en-GB" baseline="30000" dirty="0">
                <a:ea typeface="+mn-lt"/>
                <a:cs typeface="+mn-lt"/>
              </a:rPr>
              <a:t>th</a:t>
            </a:r>
            <a:r>
              <a:rPr lang="en-GB" dirty="0">
                <a:ea typeface="+mn-lt"/>
                <a:cs typeface="+mn-lt"/>
              </a:rPr>
              <a:t> Ed. Essex,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7600092" y="1974978"/>
            <a:ext cx="3737172" cy="2908044"/>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2436</Words>
  <Application>Microsoft Office PowerPoint</Application>
  <PresentationFormat>Widescreen</PresentationFormat>
  <Paragraphs>234</Paragraphs>
  <Slides>16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Arial,Sans-Serif</vt:lpstr>
      <vt:lpstr>Calibri</vt:lpstr>
      <vt:lpstr>Courier New</vt:lpstr>
      <vt:lpstr>Georgia</vt:lpstr>
      <vt:lpstr>Myriad Pro</vt:lpstr>
      <vt:lpstr>Wingdings</vt:lpstr>
      <vt:lpstr>Theme1.thmx first page pp</vt:lpstr>
      <vt:lpstr>BSc Professional Investigation  Methodology : ‘The Research Onion’</vt:lpstr>
      <vt:lpstr>Saunders, Lewis &amp; Thornhill – 'Research Onion'</vt:lpstr>
      <vt:lpstr>Methodology</vt:lpstr>
      <vt:lpstr>The ‘Research Onion’</vt:lpstr>
      <vt:lpstr>The Research Onion – Saunders et al</vt:lpstr>
      <vt:lpstr>The 6 layers of Saunders’ research Onion</vt:lpstr>
      <vt:lpstr>Layer 1 – Research Philosophy</vt:lpstr>
      <vt:lpstr>Research Philosophies</vt:lpstr>
      <vt:lpstr>Layer 2 – Research Approach</vt:lpstr>
      <vt:lpstr>Layer 3 Research Strategy</vt:lpstr>
      <vt:lpstr>Layer 4 - Choices</vt:lpstr>
      <vt:lpstr>Layer 5 – Time Horizon</vt:lpstr>
      <vt:lpstr>Layer 6 – Techniques and procedures</vt:lpstr>
      <vt:lpstr>Recap</vt:lpstr>
      <vt:lpstr>References &amp; Useful resources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530</cp:revision>
  <dcterms:created xsi:type="dcterms:W3CDTF">2021-10-13T07:56:41Z</dcterms:created>
  <dcterms:modified xsi:type="dcterms:W3CDTF">2022-08-13T17:59:45Z</dcterms:modified>
</cp:coreProperties>
</file>