
<file path=[Content_Types].xml><?xml version="1.0" encoding="utf-8"?>
<Types xmlns="http://schemas.openxmlformats.org/package/2006/content-types">
  <Default Extension="png" ContentType="image/png"/>
  <Default Extension="rels" ContentType="application/vnd.openxmlformats-package.relationships+xml"/>
  <Default Extension="jpeg" ContentType="image/jpeg"/>
  <Default Extension="xml" ContentType="application/xml"/>
  <Override PartName="/_rels/.rels" ContentType="application/vnd.openxmlformats-package.relationships+xml"/>
  <Override PartName="/docProps/core.xml" ContentType="application/vnd.openxmlformats-package.core-properties+xml"/>
  <Override PartName="/docProps/app.xml" ContentType="application/vnd.openxmlformats-officedocument.extended-properties+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_rels/slideMaster1.xml.rels" ContentType="application/vnd.openxmlformats-package.relationships+xml"/>
  <Override PartName="/ppt/notesMasters/notesMaster1.xml" ContentType="application/vnd.openxmlformats-officedocument.presentationml.notesMaster+xml"/>
  <Override PartName="/ppt/notesMasters/_rels/notesMaster1.xml.rels" ContentType="application/vnd.openxmlformats-package.relationships+xml"/>
  <Override PartName="/ppt/theme/theme1.xml" ContentType="application/vnd.openxmlformats-officedocument.theme+xml"/>
  <Override PartName="/ppt/theme/theme2.xml" ContentType="application/vnd.openxmlformats-officedocument.theme+xml"/>
  <Override PartName="/ppt/notesSlides/notesSlide53.xml" ContentType="application/vnd.openxmlformats-officedocument.presentationml.notesSlide+xml"/>
  <Override PartName="/ppt/notesSlides/notesSlide1.xml" ContentType="application/vnd.openxmlformats-officedocument.presentationml.notesSlide+xml"/>
  <Override PartName="/ppt/notesSlides/notesSlide54.xml" ContentType="application/vnd.openxmlformats-officedocument.presentationml.notesSlide+xml"/>
  <Override PartName="/ppt/notesSlides/notesSlide2.xml" ContentType="application/vnd.openxmlformats-officedocument.presentationml.notesSlide+xml"/>
  <Override PartName="/ppt/notesSlides/notesSlide55.xml" ContentType="application/vnd.openxmlformats-officedocument.presentationml.notesSlide+xml"/>
  <Override PartName="/ppt/notesSlides/notesSlide3.xml" ContentType="application/vnd.openxmlformats-officedocument.presentationml.notesSlide+xml"/>
  <Override PartName="/ppt/notesSlides/notesSlide56.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57.xml" ContentType="application/vnd.openxmlformats-officedocument.presentationml.notesSlide+xml"/>
  <Override PartName="/ppt/notesSlides/notesSlide6.xml" ContentType="application/vnd.openxmlformats-officedocument.presentationml.notesSlide+xml"/>
  <Override PartName="/ppt/notesSlides/notesSlide58.xml" ContentType="application/vnd.openxmlformats-officedocument.presentationml.notesSlide+xml"/>
  <Override PartName="/ppt/notesSlides/notesSlide7.xml" ContentType="application/vnd.openxmlformats-officedocument.presentationml.notesSlide+xml"/>
  <Override PartName="/ppt/notesSlides/notesSlide59.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notesSlides/notesSlide48.xml" ContentType="application/vnd.openxmlformats-officedocument.presentationml.notesSlide+xml"/>
  <Override PartName="/ppt/notesSlides/notesSlide49.xml" ContentType="application/vnd.openxmlformats-officedocument.presentationml.notesSlide+xml"/>
  <Override PartName="/ppt/notesSlides/notesSlide50.xml" ContentType="application/vnd.openxmlformats-officedocument.presentationml.notesSlide+xml"/>
  <Override PartName="/ppt/notesSlides/notesSlide51.xml" ContentType="application/vnd.openxmlformats-officedocument.presentationml.notesSlide+xml"/>
  <Override PartName="/ppt/notesSlides/notesSlide52.xml" ContentType="application/vnd.openxmlformats-officedocument.presentationml.notesSlide+xml"/>
  <Override PartName="/ppt/notesSlides/_rels/notesSlide53.xml.rels" ContentType="application/vnd.openxmlformats-package.relationships+xml"/>
  <Override PartName="/ppt/notesSlides/_rels/notesSlide44.xml.rels" ContentType="application/vnd.openxmlformats-package.relationships+xml"/>
  <Override PartName="/ppt/notesSlides/_rels/notesSlide1.xml.rels" ContentType="application/vnd.openxmlformats-package.relationships+xml"/>
  <Override PartName="/ppt/notesSlides/_rels/notesSlide54.xml.rels" ContentType="application/vnd.openxmlformats-package.relationships+xml"/>
  <Override PartName="/ppt/notesSlides/_rels/notesSlide45.xml.rels" ContentType="application/vnd.openxmlformats-package.relationships+xml"/>
  <Override PartName="/ppt/notesSlides/_rels/notesSlide2.xml.rels" ContentType="application/vnd.openxmlformats-package.relationships+xml"/>
  <Override PartName="/ppt/notesSlides/_rels/notesSlide55.xml.rels" ContentType="application/vnd.openxmlformats-package.relationships+xml"/>
  <Override PartName="/ppt/notesSlides/_rels/notesSlide3.xml.rels" ContentType="application/vnd.openxmlformats-package.relationships+xml"/>
  <Override PartName="/ppt/notesSlides/_rels/notesSlide46.xml.rels" ContentType="application/vnd.openxmlformats-package.relationships+xml"/>
  <Override PartName="/ppt/notesSlides/_rels/notesSlide56.xml.rels" ContentType="application/vnd.openxmlformats-package.relationships+xml"/>
  <Override PartName="/ppt/notesSlides/_rels/notesSlide4.xml.rels" ContentType="application/vnd.openxmlformats-package.relationships+xml"/>
  <Override PartName="/ppt/notesSlides/_rels/notesSlide47.xml.rels" ContentType="application/vnd.openxmlformats-package.relationships+xml"/>
  <Override PartName="/ppt/notesSlides/_rels/notesSlide57.xml.rels" ContentType="application/vnd.openxmlformats-package.relationships+xml"/>
  <Override PartName="/ppt/notesSlides/_rels/notesSlide5.xml.rels" ContentType="application/vnd.openxmlformats-package.relationships+xml"/>
  <Override PartName="/ppt/notesSlides/_rels/notesSlide48.xml.rels" ContentType="application/vnd.openxmlformats-package.relationships+xml"/>
  <Override PartName="/ppt/notesSlides/_rels/notesSlide58.xml.rels" ContentType="application/vnd.openxmlformats-package.relationships+xml"/>
  <Override PartName="/ppt/notesSlides/_rels/notesSlide6.xml.rels" ContentType="application/vnd.openxmlformats-package.relationships+xml"/>
  <Override PartName="/ppt/notesSlides/_rels/notesSlide49.xml.rels" ContentType="application/vnd.openxmlformats-package.relationships+xml"/>
  <Override PartName="/ppt/notesSlides/_rels/notesSlide59.xml.rels" ContentType="application/vnd.openxmlformats-package.relationships+xml"/>
  <Override PartName="/ppt/notesSlides/_rels/notesSlide7.xml.rels" ContentType="application/vnd.openxmlformats-package.relationships+xml"/>
  <Override PartName="/ppt/notesSlides/_rels/notesSlide8.xml.rels" ContentType="application/vnd.openxmlformats-package.relationships+xml"/>
  <Override PartName="/ppt/notesSlides/_rels/notesSlide9.xml.rels" ContentType="application/vnd.openxmlformats-package.relationships+xml"/>
  <Override PartName="/ppt/notesSlides/_rels/notesSlide10.xml.rels" ContentType="application/vnd.openxmlformats-package.relationships+xml"/>
  <Override PartName="/ppt/notesSlides/_rels/notesSlide11.xml.rels" ContentType="application/vnd.openxmlformats-package.relationships+xml"/>
  <Override PartName="/ppt/notesSlides/_rels/notesSlide12.xml.rels" ContentType="application/vnd.openxmlformats-package.relationships+xml"/>
  <Override PartName="/ppt/notesSlides/_rels/notesSlide13.xml.rels" ContentType="application/vnd.openxmlformats-package.relationships+xml"/>
  <Override PartName="/ppt/notesSlides/_rels/notesSlide14.xml.rels" ContentType="application/vnd.openxmlformats-package.relationships+xml"/>
  <Override PartName="/ppt/notesSlides/_rels/notesSlide15.xml.rels" ContentType="application/vnd.openxmlformats-package.relationships+xml"/>
  <Override PartName="/ppt/notesSlides/_rels/notesSlide16.xml.rels" ContentType="application/vnd.openxmlformats-package.relationships+xml"/>
  <Override PartName="/ppt/notesSlides/_rels/notesSlide18.xml.rels" ContentType="application/vnd.openxmlformats-package.relationships+xml"/>
  <Override PartName="/ppt/notesSlides/_rels/notesSlide19.xml.rels" ContentType="application/vnd.openxmlformats-package.relationships+xml"/>
  <Override PartName="/ppt/notesSlides/_rels/notesSlide20.xml.rels" ContentType="application/vnd.openxmlformats-package.relationships+xml"/>
  <Override PartName="/ppt/notesSlides/_rels/notesSlide22.xml.rels" ContentType="application/vnd.openxmlformats-package.relationships+xml"/>
  <Override PartName="/ppt/notesSlides/_rels/notesSlide23.xml.rels" ContentType="application/vnd.openxmlformats-package.relationships+xml"/>
  <Override PartName="/ppt/notesSlides/_rels/notesSlide24.xml.rels" ContentType="application/vnd.openxmlformats-package.relationships+xml"/>
  <Override PartName="/ppt/notesSlides/_rels/notesSlide26.xml.rels" ContentType="application/vnd.openxmlformats-package.relationships+xml"/>
  <Override PartName="/ppt/notesSlides/_rels/notesSlide27.xml.rels" ContentType="application/vnd.openxmlformats-package.relationships+xml"/>
  <Override PartName="/ppt/notesSlides/_rels/notesSlide28.xml.rels" ContentType="application/vnd.openxmlformats-package.relationships+xml"/>
  <Override PartName="/ppt/notesSlides/_rels/notesSlide29.xml.rels" ContentType="application/vnd.openxmlformats-package.relationships+xml"/>
  <Override PartName="/ppt/notesSlides/_rels/notesSlide30.xml.rels" ContentType="application/vnd.openxmlformats-package.relationships+xml"/>
  <Override PartName="/ppt/notesSlides/_rels/notesSlide32.xml.rels" ContentType="application/vnd.openxmlformats-package.relationships+xml"/>
  <Override PartName="/ppt/notesSlides/_rels/notesSlide33.xml.rels" ContentType="application/vnd.openxmlformats-package.relationships+xml"/>
  <Override PartName="/ppt/notesSlides/_rels/notesSlide34.xml.rels" ContentType="application/vnd.openxmlformats-package.relationships+xml"/>
  <Override PartName="/ppt/notesSlides/_rels/notesSlide35.xml.rels" ContentType="application/vnd.openxmlformats-package.relationships+xml"/>
  <Override PartName="/ppt/notesSlides/_rels/notesSlide37.xml.rels" ContentType="application/vnd.openxmlformats-package.relationships+xml"/>
  <Override PartName="/ppt/notesSlides/_rels/notesSlide38.xml.rels" ContentType="application/vnd.openxmlformats-package.relationships+xml"/>
  <Override PartName="/ppt/notesSlides/_rels/notesSlide39.xml.rels" ContentType="application/vnd.openxmlformats-package.relationships+xml"/>
  <Override PartName="/ppt/notesSlides/_rels/notesSlide40.xml.rels" ContentType="application/vnd.openxmlformats-package.relationships+xml"/>
  <Override PartName="/ppt/notesSlides/_rels/notesSlide41.xml.rels" ContentType="application/vnd.openxmlformats-package.relationships+xml"/>
  <Override PartName="/ppt/notesSlides/_rels/notesSlide42.xml.rels" ContentType="application/vnd.openxmlformats-package.relationships+xml"/>
  <Override PartName="/ppt/notesSlides/_rels/notesSlide43.xml.rels" ContentType="application/vnd.openxmlformats-package.relationships+xml"/>
  <Override PartName="/ppt/notesSlides/_rels/notesSlide50.xml.rels" ContentType="application/vnd.openxmlformats-package.relationships+xml"/>
  <Override PartName="/ppt/notesSlides/_rels/notesSlide51.xml.rels" ContentType="application/vnd.openxmlformats-package.relationships+xml"/>
  <Override PartName="/ppt/notesSlides/_rels/notesSlide52.xml.rels" ContentType="application/vnd.openxmlformats-package.relationship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_rels/slideLayout1.xml.rels" ContentType="application/vnd.openxmlformats-package.relationships+xml"/>
  <Override PartName="/ppt/slideLayouts/_rels/slideLayout2.xml.rels" ContentType="application/vnd.openxmlformats-package.relationships+xml"/>
  <Override PartName="/ppt/slideLayouts/_rels/slideLayout3.xml.rels" ContentType="application/vnd.openxmlformats-package.relationships+xml"/>
  <Override PartName="/ppt/slideLayouts/_rels/slideLayout4.xml.rels" ContentType="application/vnd.openxmlformats-package.relationships+xml"/>
  <Override PartName="/ppt/slideLayouts/_rels/slideLayout5.xml.rels" ContentType="application/vnd.openxmlformats-package.relationships+xml"/>
  <Override PartName="/ppt/slideLayouts/_rels/slideLayout6.xml.rels" ContentType="application/vnd.openxmlformats-package.relationships+xml"/>
  <Override PartName="/ppt/slideLayouts/_rels/slideLayout7.xml.rels" ContentType="application/vnd.openxmlformats-package.relationships+xml"/>
  <Override PartName="/ppt/slideLayouts/_rels/slideLayout8.xml.rels" ContentType="application/vnd.openxmlformats-package.relationships+xml"/>
  <Override PartName="/ppt/slideLayouts/_rels/slideLayout9.xml.rels" ContentType="application/vnd.openxmlformats-package.relationships+xml"/>
  <Override PartName="/ppt/slideLayouts/_rels/slideLayout10.xml.rels" ContentType="application/vnd.openxmlformats-package.relationships+xml"/>
  <Override PartName="/ppt/slideLayouts/_rels/slideLayout11.xml.rels" ContentType="application/vnd.openxmlformats-package.relationships+xml"/>
  <Override PartName="/ppt/slideLayouts/_rels/slideLayout12.xml.rels" ContentType="application/vnd.openxmlformats-package.relationships+xml"/>
  <Override PartName="/ppt/slides/slide1.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3.xml" ContentType="application/vnd.openxmlformats-officedocument.presentationml.slide+xml"/>
  <Override PartName="/ppt/slides/slide21.xml" ContentType="application/vnd.openxmlformats-officedocument.presentationml.slide+xml"/>
  <Override PartName="/ppt/slides/slide4.xml" ContentType="application/vnd.openxmlformats-officedocument.presentationml.slide+xml"/>
  <Override PartName="/ppt/slides/slide22.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23.xml" ContentType="application/vnd.openxmlformats-officedocument.presentationml.slide+xml"/>
  <Override PartName="/ppt/slides/slide7.xml" ContentType="application/vnd.openxmlformats-officedocument.presentationml.slide+xml"/>
  <Override PartName="/ppt/slides/slide24.xml" ContentType="application/vnd.openxmlformats-officedocument.presentationml.slide+xml"/>
  <Override PartName="/ppt/slides/slide8.xml" ContentType="application/vnd.openxmlformats-officedocument.presentationml.slide+xml"/>
  <Override PartName="/ppt/slides/slide25.xml" ContentType="application/vnd.openxmlformats-officedocument.presentationml.slide+xml"/>
  <Override PartName="/ppt/slides/slide9.xml" ContentType="application/vnd.openxmlformats-officedocument.presentationml.slide+xml"/>
  <Override PartName="/ppt/slides/slide26.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_rels/slide35.xml.rels" ContentType="application/vnd.openxmlformats-package.relationships+xml"/>
  <Override PartName="/ppt/slides/_rels/slide1.xml.rels" ContentType="application/vnd.openxmlformats-package.relationships+xml"/>
  <Override PartName="/ppt/slides/_rels/slide22.xml.rels" ContentType="application/vnd.openxmlformats-package.relationships+xml"/>
  <Override PartName="/ppt/slides/_rels/slide36.xml.rels" ContentType="application/vnd.openxmlformats-package.relationships+xml"/>
  <Override PartName="/ppt/slides/_rels/slide2.xml.rels" ContentType="application/vnd.openxmlformats-package.relationships+xml"/>
  <Override PartName="/ppt/slides/_rels/slide20.xml.rels" ContentType="application/vnd.openxmlformats-package.relationships+xml"/>
  <Override PartName="/ppt/slides/_rels/slide37.xml.rels" ContentType="application/vnd.openxmlformats-package.relationships+xml"/>
  <Override PartName="/ppt/slides/_rels/slide3.xml.rels" ContentType="application/vnd.openxmlformats-package.relationships+xml"/>
  <Override PartName="/ppt/slides/_rels/slide21.xml.rels" ContentType="application/vnd.openxmlformats-package.relationships+xml"/>
  <Override PartName="/ppt/slides/_rels/slide4.xml.rels" ContentType="application/vnd.openxmlformats-package.relationships+xml"/>
  <Override PartName="/ppt/slides/_rels/slide38.xml.rels" ContentType="application/vnd.openxmlformats-package.relationships+xml"/>
  <Override PartName="/ppt/slides/_rels/slide5.xml.rels" ContentType="application/vnd.openxmlformats-package.relationships+xml"/>
  <Override PartName="/ppt/slides/_rels/slide39.xml.rels" ContentType="application/vnd.openxmlformats-package.relationships+xml"/>
  <Override PartName="/ppt/slides/_rels/slide23.xml.rels" ContentType="application/vnd.openxmlformats-package.relationships+xml"/>
  <Override PartName="/ppt/slides/_rels/slide6.xml.rels" ContentType="application/vnd.openxmlformats-package.relationships+xml"/>
  <Override PartName="/ppt/slides/_rels/slide50.xml.rels" ContentType="application/vnd.openxmlformats-package.relationships+xml"/>
  <Override PartName="/ppt/slides/_rels/slide24.xml.rels" ContentType="application/vnd.openxmlformats-package.relationships+xml"/>
  <Override PartName="/ppt/slides/_rels/slide7.xml.rels" ContentType="application/vnd.openxmlformats-package.relationships+xml"/>
  <Override PartName="/ppt/slides/_rels/slide51.xml.rels" ContentType="application/vnd.openxmlformats-package.relationships+xml"/>
  <Override PartName="/ppt/slides/_rels/slide25.xml.rels" ContentType="application/vnd.openxmlformats-package.relationships+xml"/>
  <Override PartName="/ppt/slides/_rels/slide8.xml.rels" ContentType="application/vnd.openxmlformats-package.relationships+xml"/>
  <Override PartName="/ppt/slides/_rels/slide52.xml.rels" ContentType="application/vnd.openxmlformats-package.relationships+xml"/>
  <Override PartName="/ppt/slides/_rels/slide26.xml.rels" ContentType="application/vnd.openxmlformats-package.relationships+xml"/>
  <Override PartName="/ppt/slides/_rels/slide9.xml.rels" ContentType="application/vnd.openxmlformats-package.relationships+xml"/>
  <Override PartName="/ppt/slides/_rels/slide53.xml.rels" ContentType="application/vnd.openxmlformats-package.relationships+xml"/>
  <Override PartName="/ppt/slides/_rels/slide10.xml.rels" ContentType="application/vnd.openxmlformats-package.relationships+xml"/>
  <Override PartName="/ppt/slides/_rels/slide11.xml.rels" ContentType="application/vnd.openxmlformats-package.relationships+xml"/>
  <Override PartName="/ppt/slides/_rels/slide12.xml.rels" ContentType="application/vnd.openxmlformats-package.relationships+xml"/>
  <Override PartName="/ppt/slides/_rels/slide13.xml.rels" ContentType="application/vnd.openxmlformats-package.relationships+xml"/>
  <Override PartName="/ppt/slides/_rels/slide14.xml.rels" ContentType="application/vnd.openxmlformats-package.relationships+xml"/>
  <Override PartName="/ppt/slides/_rels/slide15.xml.rels" ContentType="application/vnd.openxmlformats-package.relationships+xml"/>
  <Override PartName="/ppt/slides/_rels/slide16.xml.rels" ContentType="application/vnd.openxmlformats-package.relationships+xml"/>
  <Override PartName="/ppt/slides/_rels/slide17.xml.rels" ContentType="application/vnd.openxmlformats-package.relationships+xml"/>
  <Override PartName="/ppt/slides/_rels/slide18.xml.rels" ContentType="application/vnd.openxmlformats-package.relationships+xml"/>
  <Override PartName="/ppt/slides/_rels/slide19.xml.rels" ContentType="application/vnd.openxmlformats-package.relationships+xml"/>
  <Override PartName="/ppt/slides/_rels/slide27.xml.rels" ContentType="application/vnd.openxmlformats-package.relationships+xml"/>
  <Override PartName="/ppt/slides/_rels/slide28.xml.rels" ContentType="application/vnd.openxmlformats-package.relationships+xml"/>
  <Override PartName="/ppt/slides/_rels/slide29.xml.rels" ContentType="application/vnd.openxmlformats-package.relationships+xml"/>
  <Override PartName="/ppt/slides/_rels/slide30.xml.rels" ContentType="application/vnd.openxmlformats-package.relationships+xml"/>
  <Override PartName="/ppt/slides/_rels/slide31.xml.rels" ContentType="application/vnd.openxmlformats-package.relationships+xml"/>
  <Override PartName="/ppt/slides/_rels/slide32.xml.rels" ContentType="application/vnd.openxmlformats-package.relationships+xml"/>
  <Override PartName="/ppt/slides/_rels/slide33.xml.rels" ContentType="application/vnd.openxmlformats-package.relationships+xml"/>
  <Override PartName="/ppt/slides/_rels/slide34.xml.rels" ContentType="application/vnd.openxmlformats-package.relationships+xml"/>
  <Override PartName="/ppt/slides/_rels/slide40.xml.rels" ContentType="application/vnd.openxmlformats-package.relationships+xml"/>
  <Override PartName="/ppt/slides/_rels/slide41.xml.rels" ContentType="application/vnd.openxmlformats-package.relationships+xml"/>
  <Override PartName="/ppt/slides/_rels/slide42.xml.rels" ContentType="application/vnd.openxmlformats-package.relationships+xml"/>
  <Override PartName="/ppt/slides/_rels/slide43.xml.rels" ContentType="application/vnd.openxmlformats-package.relationships+xml"/>
  <Override PartName="/ppt/slides/_rels/slide44.xml.rels" ContentType="application/vnd.openxmlformats-package.relationships+xml"/>
  <Override PartName="/ppt/slides/_rels/slide45.xml.rels" ContentType="application/vnd.openxmlformats-package.relationships+xml"/>
  <Override PartName="/ppt/slides/_rels/slide46.xml.rels" ContentType="application/vnd.openxmlformats-package.relationships+xml"/>
  <Override PartName="/ppt/slides/_rels/slide47.xml.rels" ContentType="application/vnd.openxmlformats-package.relationships+xml"/>
  <Override PartName="/ppt/slides/_rels/slide48.xml.rels" ContentType="application/vnd.openxmlformats-package.relationships+xml"/>
  <Override PartName="/ppt/slides/_rels/slide49.xml.rels" ContentType="application/vnd.openxmlformats-package.relationships+xml"/>
  <Override PartName="/ppt/slides/_rels/slide54.xml.rels" ContentType="application/vnd.openxmlformats-package.relationships+xml"/>
  <Override PartName="/ppt/slides/_rels/slide55.xml.rels" ContentType="application/vnd.openxmlformats-package.relationships+xml"/>
  <Override PartName="/ppt/slides/_rels/slide56.xml.rels" ContentType="application/vnd.openxmlformats-package.relationships+xml"/>
  <Override PartName="/ppt/slides/_rels/slide57.xml.rels" ContentType="application/vnd.openxmlformats-package.relationships+xml"/>
  <Override PartName="/ppt/slides/_rels/slide58.xml.rels" ContentType="application/vnd.openxmlformats-package.relationships+xml"/>
  <Override PartName="/ppt/slides/_rels/slide59.xml.rels" ContentType="application/vnd.openxmlformats-package.relationships+xml"/>
  <Override PartName="/ppt/media/image28.png" ContentType="image/png"/>
  <Override PartName="/ppt/media/image1.jpeg" ContentType="image/jpeg"/>
  <Override PartName="/ppt/media/image54.jpeg" ContentType="image/jpeg"/>
  <Override PartName="/ppt/media/image2.jpeg" ContentType="image/jpeg"/>
  <Override PartName="/ppt/media/image38.png" ContentType="image/png"/>
  <Override PartName="/ppt/media/image48.png" ContentType="image/png"/>
  <Override PartName="/ppt/media/image55.jpeg" ContentType="image/jpeg"/>
  <Override PartName="/ppt/media/image3.jpeg" ContentType="image/jpeg"/>
  <Override PartName="/ppt/media/image5.png" ContentType="image/png"/>
  <Override PartName="/ppt/media/image4.jpeg" ContentType="image/jpeg"/>
  <Override PartName="/ppt/media/image6.jpeg" ContentType="image/jpeg"/>
  <Override PartName="/ppt/media/image7.png" ContentType="image/png"/>
  <Override PartName="/ppt/media/image8.jpeg" ContentType="image/jpeg"/>
  <Override PartName="/ppt/media/image9.jpeg" ContentType="image/jpeg"/>
  <Override PartName="/ppt/media/image10.png" ContentType="image/png"/>
  <Override PartName="/ppt/media/image66.png" ContentType="image/png"/>
  <Override PartName="/ppt/media/image11.jpeg" ContentType="image/jpeg"/>
  <Override PartName="/ppt/media/image12.png" ContentType="image/png"/>
  <Override PartName="/ppt/media/image14.png" ContentType="image/png"/>
  <Override PartName="/ppt/media/image15.jpeg" ContentType="image/jpeg"/>
  <Override PartName="/ppt/media/image16.jpeg" ContentType="image/jpeg"/>
  <Override PartName="/ppt/media/image49.png" ContentType="image/png"/>
  <Override PartName="/ppt/media/image17.png" ContentType="image/png"/>
  <Override PartName="/ppt/media/image18.png" ContentType="image/png"/>
  <Override PartName="/ppt/media/image19.jpeg" ContentType="image/jpeg"/>
  <Override PartName="/ppt/media/image22.png" ContentType="image/png"/>
  <Override PartName="/ppt/media/image20.jpeg" ContentType="image/jpeg"/>
  <Override PartName="/ppt/media/image44.png" ContentType="image/png"/>
  <Override PartName="/ppt/media/image21.jpeg" ContentType="image/jpeg"/>
  <Override PartName="/ppt/media/image23.jpeg" ContentType="image/jpeg"/>
  <Override PartName="/ppt/media/image24.png" ContentType="image/png"/>
  <Override PartName="/ppt/media/image25.jpeg" ContentType="image/jpeg"/>
  <Override PartName="/ppt/media/image27.png" ContentType="image/png"/>
  <Override PartName="/ppt/media/image26.jpeg" ContentType="image/jpeg"/>
  <Override PartName="/ppt/media/image29.png" ContentType="image/png"/>
  <Override PartName="/ppt/media/image30.png" ContentType="image/png"/>
  <Override PartName="/ppt/media/image31.png" ContentType="image/png"/>
  <Override PartName="/ppt/media/image59.jpeg" ContentType="image/jpeg"/>
  <Override PartName="/ppt/media/image32.png" ContentType="image/png"/>
  <Override PartName="/ppt/media/image33.png" ContentType="image/png"/>
  <Override PartName="/ppt/media/image37.jpeg" ContentType="image/jpeg"/>
  <Override PartName="/ppt/media/image39.jpeg" ContentType="image/jpeg"/>
  <Override PartName="/ppt/media/image42.png" ContentType="image/png"/>
  <Override PartName="/ppt/media/image50.png" ContentType="image/png"/>
  <Override PartName="/ppt/media/image45.png" ContentType="image/png"/>
  <Override PartName="/ppt/media/image47.png" ContentType="image/png"/>
  <Override PartName="/ppt/media/image53.png" ContentType="image/png"/>
  <Override PartName="/ppt/media/image56.png" ContentType="image/png"/>
  <Override PartName="/ppt/media/image60.png" ContentType="image/png"/>
  <Override PartName="/ppt/media/image61.png" ContentType="image/png"/>
  <Override PartName="/ppt/media/image63.png" ContentType="image/png"/>
  <Override PartName="/ppt/media/image64.jpeg" ContentType="image/jpeg"/>
  <Override PartName="/ppt/media/image65.jpeg" ContentType="image/jpeg"/>
  <Override PartName="/ppt/media/image67.png" ContentType="image/png"/>
  <Override PartName="/ppt/media/image68.jpeg" ContentType="image/jpeg"/>
  <Override PartName="/ppt/media/image69.png" ContentType="image/png"/>
  <Override PartName="/ppt/media/image70.jpeg" ContentType="image/jpeg"/>
  <Override PartName="/ppt/media/image72.jpeg" ContentType="image/jpeg"/>
  <Override PartName="/ppt/media/image75.jpeg" ContentType="image/jpeg"/>
  <Override PartName="/ppt/media/image77.jpeg" ContentType="image/jpeg"/>
  <Override PartName="/ppt/media/image78.png" ContentType="image/png"/>
  <Override PartName="/ppt/media/image80.png" ContentType="image/png"/>
  <Override PartName="/ppt/media/image81.png" ContentType="image/png"/>
  <Override PartName="/ppt/media/image82.png" ContentType="image/png"/>
  <Override PartName="/ppt/media/image83.png" ContentType="image/png"/>
  <Override PartName="/ppt/media/image87.png" ContentType="image/png"/>
  <Override PartName="/ppt/media/image89.jpeg" ContentType="image/jpeg"/>
  <Override PartName="/ppt/presProps.xml" ContentType="application/vnd.openxmlformats-officedocument.presentationml.presProps+xml"/>
  <Override PartName="/ppt/media/image88.png" ContentType="image/png"/>
  <Override PartName="/ppt/media/image84.jpeg" ContentType="image/jpeg"/>
  <Override PartName="/ppt/media/image79.png" ContentType="image/png"/>
  <Override PartName="/ppt/media/image76.jpeg" ContentType="image/jpeg"/>
  <Override PartName="/ppt/media/image74.jpeg" ContentType="image/jpeg"/>
  <Override PartName="/ppt/media/image71.jpeg" ContentType="image/jpeg"/>
  <Override PartName="/ppt/media/image85.jpeg" ContentType="image/jpeg"/>
  <Override PartName="/ppt/media/image57.jpeg" ContentType="image/jpeg"/>
  <Override PartName="/ppt/media/image51.jpeg" ContentType="image/jpeg"/>
  <Override PartName="/ppt/media/image46.png" ContentType="image/png"/>
  <Override PartName="/ppt/media/image43.jpeg" ContentType="image/jpeg"/>
  <Override PartName="/ppt/media/image40.png" ContentType="image/png"/>
  <Override PartName="/ppt/media/image36.jpeg" ContentType="image/jpeg"/>
  <Override PartName="/ppt/media/image35.jpeg" ContentType="image/jpeg"/>
  <Override PartName="/ppt/media/image34.png" ContentType="image/png"/>
  <Override PartName="/ppt/media/image52.jpeg" ContentType="image/jpeg"/>
  <Override PartName="/ppt/media/image13.jpeg" ContentType="image/jpeg"/>
  <Override PartName="/ppt/media/image86.png" ContentType="image/png"/>
  <Override PartName="/ppt/media/image41.png" ContentType="image/png"/>
  <Override PartName="/ppt/media/image62.jpeg" ContentType="image/jpeg"/>
  <Override PartName="/ppt/media/image73.png" ContentType="image/png"/>
  <Override PartName="/ppt/media/image58.jpeg" ContentType="image/jpeg"/>
  <Override PartName="/customXml/itemProps2.xml" ContentType="application/vnd.openxmlformats-officedocument.customXmlProperties+xml"/>
  <Override PartName="/customXml/itemProps1.xml" ContentType="application/vnd.openxmlformats-officedocument.customXmlProperties+xml"/>
  <Override PartName="/ppt/_rels/presentation.xml.rels" ContentType="application/vnd.openxmlformats-package.relationships+xml"/>
  <Override PartName="/customXml/itemProps3.xml" ContentType="application/vnd.openxmlformats-officedocument.customXml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officeDocument" Target="ppt/presentation.xml"/><Relationship Id="rId2" Type="http://schemas.openxmlformats.org/officeDocument/2006/relationships/extended-properties" Target="docProps/app.xml"/><Relationship Id="rId1" Type="http://schemas.openxmlformats.org/package/2006/relationships/metadata/core-properties" Target="docProps/core.xml"/><Relationship Id="rId4" Type="http://schemas.openxmlformats.org/officeDocument/2006/relationships/custom-properties" Target="docProps/custom.xml"/></Relationships>
</file>

<file path=ppt/presentation.xml><?xml version="1.0" encoding="utf-8"?>
<p:presentation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sldMasterIdLst>
    <p:sldMasterId id="2147483648" r:id="rId2"/>
  </p:sldMasterIdLst>
  <p:notesMasterIdLst>
    <p:notesMasterId r:id="rId3"/>
  </p:notesMasterIdLst>
  <p:sldIdLst>
    <p:sldId id="256" r:id="rId4"/>
    <p:sldId id="257" r:id="rId5"/>
    <p:sldId id="258" r:id="rId6"/>
    <p:sldId id="259" r:id="rId7"/>
    <p:sldId id="260" r:id="rId8"/>
    <p:sldId id="261" r:id="rId9"/>
    <p:sldId id="262" r:id="rId10"/>
    <p:sldId id="263" r:id="rId11"/>
    <p:sldId id="264" r:id="rId12"/>
    <p:sldId id="265" r:id="rId13"/>
    <p:sldId id="266" r:id="rId14"/>
    <p:sldId id="267" r:id="rId15"/>
    <p:sldId id="268" r:id="rId16"/>
    <p:sldId id="269" r:id="rId17"/>
    <p:sldId id="270" r:id="rId18"/>
    <p:sldId id="271" r:id="rId19"/>
    <p:sldId id="272" r:id="rId20"/>
    <p:sldId id="273" r:id="rId21"/>
    <p:sldId id="274" r:id="rId22"/>
    <p:sldId id="275" r:id="rId23"/>
    <p:sldId id="276" r:id="rId24"/>
    <p:sldId id="277" r:id="rId25"/>
    <p:sldId id="278" r:id="rId26"/>
    <p:sldId id="279" r:id="rId27"/>
    <p:sldId id="280" r:id="rId28"/>
    <p:sldId id="281" r:id="rId29"/>
    <p:sldId id="282" r:id="rId30"/>
    <p:sldId id="283" r:id="rId31"/>
    <p:sldId id="284" r:id="rId32"/>
    <p:sldId id="285" r:id="rId33"/>
    <p:sldId id="286" r:id="rId34"/>
    <p:sldId id="287" r:id="rId35"/>
    <p:sldId id="288" r:id="rId36"/>
    <p:sldId id="289" r:id="rId37"/>
    <p:sldId id="290" r:id="rId38"/>
    <p:sldId id="291" r:id="rId39"/>
    <p:sldId id="292" r:id="rId40"/>
    <p:sldId id="293" r:id="rId41"/>
    <p:sldId id="294" r:id="rId42"/>
    <p:sldId id="295" r:id="rId43"/>
    <p:sldId id="296" r:id="rId44"/>
    <p:sldId id="297" r:id="rId45"/>
    <p:sldId id="298" r:id="rId46"/>
    <p:sldId id="299" r:id="rId47"/>
    <p:sldId id="300" r:id="rId48"/>
    <p:sldId id="301" r:id="rId49"/>
    <p:sldId id="302" r:id="rId50"/>
    <p:sldId id="303" r:id="rId51"/>
    <p:sldId id="304" r:id="rId52"/>
    <p:sldId id="305" r:id="rId53"/>
    <p:sldId id="306" r:id="rId54"/>
    <p:sldId id="307" r:id="rId55"/>
    <p:sldId id="308" r:id="rId56"/>
    <p:sldId id="309" r:id="rId57"/>
    <p:sldId id="310" r:id="rId58"/>
    <p:sldId id="311" r:id="rId59"/>
    <p:sldId id="312" r:id="rId60"/>
    <p:sldId id="313" r:id="rId61"/>
    <p:sldId id="314" r:id="rId62"/>
  </p:sldIdLst>
  <p:sldSz cx="9144000" cy="6858000"/>
  <p:notesSz cx="7315200" cy="9601200"/>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ationPr>
</file>

<file path=ppt/_rels/presentation.xml.rels><?xml version="1.0" encoding="UTF-8" standalone="yes"?>
<Relationships xmlns="http://schemas.openxmlformats.org/package/2006/relationships"><Relationship Id="rId26" Type="http://schemas.openxmlformats.org/officeDocument/2006/relationships/slide" Target="slides/slide23.xml"/><Relationship Id="rId21" Type="http://schemas.openxmlformats.org/officeDocument/2006/relationships/slide" Target="slides/slide18.xml"/><Relationship Id="rId34" Type="http://schemas.openxmlformats.org/officeDocument/2006/relationships/slide" Target="slides/slide31.xml"/><Relationship Id="rId42" Type="http://schemas.openxmlformats.org/officeDocument/2006/relationships/slide" Target="slides/slide39.xml"/><Relationship Id="rId47" Type="http://schemas.openxmlformats.org/officeDocument/2006/relationships/slide" Target="slides/slide44.xml"/><Relationship Id="rId50" Type="http://schemas.openxmlformats.org/officeDocument/2006/relationships/slide" Target="slides/slide47.xml"/><Relationship Id="rId55" Type="http://schemas.openxmlformats.org/officeDocument/2006/relationships/slide" Target="slides/slide52.xml"/><Relationship Id="rId63" Type="http://schemas.openxmlformats.org/officeDocument/2006/relationships/presProps" Target="presProps.xml"/><Relationship Id="rId7" Type="http://schemas.openxmlformats.org/officeDocument/2006/relationships/slide" Target="slides/slide4.xml"/><Relationship Id="rId2" Type="http://schemas.openxmlformats.org/officeDocument/2006/relationships/slideMaster" Target="slideMasters/slideMaster1.xml"/><Relationship Id="rId16" Type="http://schemas.openxmlformats.org/officeDocument/2006/relationships/slide" Target="slides/slide13.xml"/><Relationship Id="rId29" Type="http://schemas.openxmlformats.org/officeDocument/2006/relationships/slide" Target="slides/slide26.xml"/><Relationship Id="rId11" Type="http://schemas.openxmlformats.org/officeDocument/2006/relationships/slide" Target="slides/slide8.xml"/><Relationship Id="rId24" Type="http://schemas.openxmlformats.org/officeDocument/2006/relationships/slide" Target="slides/slide21.xml"/><Relationship Id="rId32" Type="http://schemas.openxmlformats.org/officeDocument/2006/relationships/slide" Target="slides/slide29.xml"/><Relationship Id="rId37" Type="http://schemas.openxmlformats.org/officeDocument/2006/relationships/slide" Target="slides/slide34.xml"/><Relationship Id="rId40" Type="http://schemas.openxmlformats.org/officeDocument/2006/relationships/slide" Target="slides/slide37.xml"/><Relationship Id="rId45" Type="http://schemas.openxmlformats.org/officeDocument/2006/relationships/slide" Target="slides/slide42.xml"/><Relationship Id="rId53" Type="http://schemas.openxmlformats.org/officeDocument/2006/relationships/slide" Target="slides/slide50.xml"/><Relationship Id="rId58" Type="http://schemas.openxmlformats.org/officeDocument/2006/relationships/slide" Target="slides/slide55.xml"/><Relationship Id="rId66" Type="http://schemas.openxmlformats.org/officeDocument/2006/relationships/customXml" Target="../customXml/item3.xml"/><Relationship Id="rId5" Type="http://schemas.openxmlformats.org/officeDocument/2006/relationships/slide" Target="slides/slide2.xml"/><Relationship Id="rId61" Type="http://schemas.openxmlformats.org/officeDocument/2006/relationships/slide" Target="slides/slide58.xml"/><Relationship Id="rId19" Type="http://schemas.openxmlformats.org/officeDocument/2006/relationships/slide" Target="slides/slide16.xml"/><Relationship Id="rId14" Type="http://schemas.openxmlformats.org/officeDocument/2006/relationships/slide" Target="slides/slide11.xml"/><Relationship Id="rId22" Type="http://schemas.openxmlformats.org/officeDocument/2006/relationships/slide" Target="slides/slide19.xml"/><Relationship Id="rId27" Type="http://schemas.openxmlformats.org/officeDocument/2006/relationships/slide" Target="slides/slide24.xml"/><Relationship Id="rId30" Type="http://schemas.openxmlformats.org/officeDocument/2006/relationships/slide" Target="slides/slide27.xml"/><Relationship Id="rId35" Type="http://schemas.openxmlformats.org/officeDocument/2006/relationships/slide" Target="slides/slide32.xml"/><Relationship Id="rId43" Type="http://schemas.openxmlformats.org/officeDocument/2006/relationships/slide" Target="slides/slide40.xml"/><Relationship Id="rId48" Type="http://schemas.openxmlformats.org/officeDocument/2006/relationships/slide" Target="slides/slide45.xml"/><Relationship Id="rId56" Type="http://schemas.openxmlformats.org/officeDocument/2006/relationships/slide" Target="slides/slide53.xml"/><Relationship Id="rId64" Type="http://schemas.openxmlformats.org/officeDocument/2006/relationships/customXml" Target="../customXml/item1.xml"/><Relationship Id="rId8" Type="http://schemas.openxmlformats.org/officeDocument/2006/relationships/slide" Target="slides/slide5.xml"/><Relationship Id="rId51" Type="http://schemas.openxmlformats.org/officeDocument/2006/relationships/slide" Target="slides/slide48.xml"/><Relationship Id="rId3" Type="http://schemas.openxmlformats.org/officeDocument/2006/relationships/notesMaster" Target="notesMasters/notesMaster1.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slide" Target="slides/slide22.xml"/><Relationship Id="rId33" Type="http://schemas.openxmlformats.org/officeDocument/2006/relationships/slide" Target="slides/slide30.xml"/><Relationship Id="rId38" Type="http://schemas.openxmlformats.org/officeDocument/2006/relationships/slide" Target="slides/slide35.xml"/><Relationship Id="rId46" Type="http://schemas.openxmlformats.org/officeDocument/2006/relationships/slide" Target="slides/slide43.xml"/><Relationship Id="rId59" Type="http://schemas.openxmlformats.org/officeDocument/2006/relationships/slide" Target="slides/slide56.xml"/><Relationship Id="rId20" Type="http://schemas.openxmlformats.org/officeDocument/2006/relationships/slide" Target="slides/slide17.xml"/><Relationship Id="rId41" Type="http://schemas.openxmlformats.org/officeDocument/2006/relationships/slide" Target="slides/slide38.xml"/><Relationship Id="rId54" Type="http://schemas.openxmlformats.org/officeDocument/2006/relationships/slide" Target="slides/slide51.xml"/><Relationship Id="rId62" Type="http://schemas.openxmlformats.org/officeDocument/2006/relationships/slide" Target="slides/slide59.xml"/><Relationship Id="rId1" Type="http://schemas.openxmlformats.org/officeDocument/2006/relationships/theme" Target="theme/theme1.xml"/><Relationship Id="rId6" Type="http://schemas.openxmlformats.org/officeDocument/2006/relationships/slide" Target="slides/slide3.xml"/><Relationship Id="rId15" Type="http://schemas.openxmlformats.org/officeDocument/2006/relationships/slide" Target="slides/slide12.xml"/><Relationship Id="rId23" Type="http://schemas.openxmlformats.org/officeDocument/2006/relationships/slide" Target="slides/slide20.xml"/><Relationship Id="rId28" Type="http://schemas.openxmlformats.org/officeDocument/2006/relationships/slide" Target="slides/slide25.xml"/><Relationship Id="rId36" Type="http://schemas.openxmlformats.org/officeDocument/2006/relationships/slide" Target="slides/slide33.xml"/><Relationship Id="rId49" Type="http://schemas.openxmlformats.org/officeDocument/2006/relationships/slide" Target="slides/slide46.xml"/><Relationship Id="rId57" Type="http://schemas.openxmlformats.org/officeDocument/2006/relationships/slide" Target="slides/slide54.xml"/><Relationship Id="rId10" Type="http://schemas.openxmlformats.org/officeDocument/2006/relationships/slide" Target="slides/slide7.xml"/><Relationship Id="rId31" Type="http://schemas.openxmlformats.org/officeDocument/2006/relationships/slide" Target="slides/slide28.xml"/><Relationship Id="rId44" Type="http://schemas.openxmlformats.org/officeDocument/2006/relationships/slide" Target="slides/slide41.xml"/><Relationship Id="rId52" Type="http://schemas.openxmlformats.org/officeDocument/2006/relationships/slide" Target="slides/slide49.xml"/><Relationship Id="rId60" Type="http://schemas.openxmlformats.org/officeDocument/2006/relationships/slide" Target="slides/slide57.xml"/><Relationship Id="rId65" Type="http://schemas.openxmlformats.org/officeDocument/2006/relationships/customXml" Target="../customXml/item2.xml"/><Relationship Id="rId4" Type="http://schemas.openxmlformats.org/officeDocument/2006/relationships/slide" Target="slides/slide1.xml"/><Relationship Id="rId9" Type="http://schemas.openxmlformats.org/officeDocument/2006/relationships/slide" Target="slides/slide6.xml"/><Relationship Id="rId13" Type="http://schemas.openxmlformats.org/officeDocument/2006/relationships/slide" Target="slides/slide10.xml"/><Relationship Id="rId18" Type="http://schemas.openxmlformats.org/officeDocument/2006/relationships/slide" Target="slides/slide15.xml"/><Relationship Id="rId39" Type="http://schemas.openxmlformats.org/officeDocument/2006/relationships/slide" Target="slides/slide36.xml"/></Relationships>
</file>

<file path=ppt/notesMasters/_rels/notesMaster1.xml.rels><?xml version="1.0" encoding="UTF-8"?>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41" name=""/>
          <p:cNvSpPr/>
          <p:nvPr/>
        </p:nvSpPr>
        <p:spPr>
          <a:xfrm>
            <a:off x="0" y="0"/>
            <a:ext cx="7315200" cy="9601200"/>
          </a:xfrm>
          <a:prstGeom prst="rect">
            <a:avLst/>
          </a:prstGeom>
          <a:solidFill>
            <a:srgbClr val="ffffff"/>
          </a:solidFill>
          <a:ln w="0">
            <a:noFill/>
          </a:ln>
        </p:spPr>
      </p:sp>
      <p:sp>
        <p:nvSpPr>
          <p:cNvPr id="42" name="PlaceHolder 1"/>
          <p:cNvSpPr>
            <a:spLocks noGrp="1"/>
          </p:cNvSpPr>
          <p:nvPr>
            <p:ph type="hdr"/>
          </p:nvPr>
        </p:nvSpPr>
        <p:spPr>
          <a:xfrm>
            <a:off x="0" y="0"/>
            <a:ext cx="3170160" cy="480960"/>
          </a:xfrm>
          <a:prstGeom prst="rect">
            <a:avLst/>
          </a:prstGeom>
          <a:noFill/>
          <a:ln w="0">
            <a:noFill/>
          </a:ln>
        </p:spPr>
        <p:txBody>
          <a:bodyPr lIns="96840" rIns="96840" tIns="48240" bIns="48240" anchor="t">
            <a:noAutofit/>
          </a:bodyPr>
          <a:p>
            <a:pPr indent="0" algn="r">
              <a:buNone/>
              <a:tabLst>
                <a:tab algn="l" pos="0"/>
                <a:tab algn="l" pos="914400"/>
                <a:tab algn="l" pos="1828800"/>
                <a:tab algn="l" pos="2743200"/>
                <a:tab algn="l" pos="3657600"/>
                <a:tab algn="l" pos="4572000"/>
                <a:tab algn="l" pos="5486400"/>
                <a:tab algn="l" pos="6400800"/>
                <a:tab algn="l" pos="7315200"/>
                <a:tab algn="l" pos="8229600"/>
                <a:tab algn="l" pos="9144000"/>
                <a:tab algn="l" pos="10058400"/>
              </a:tabLst>
            </a:pPr>
            <a:endParaRPr b="0" lang="en-GB" sz="1200" spc="-1" strike="noStrike">
              <a:solidFill>
                <a:srgbClr val="000000"/>
              </a:solidFill>
              <a:latin typeface="Tahoma"/>
            </a:endParaRPr>
          </a:p>
        </p:txBody>
      </p:sp>
      <p:sp>
        <p:nvSpPr>
          <p:cNvPr id="43" name="PlaceHolder 2"/>
          <p:cNvSpPr>
            <a:spLocks noGrp="1"/>
          </p:cNvSpPr>
          <p:nvPr>
            <p:ph type="dt" idx="4"/>
          </p:nvPr>
        </p:nvSpPr>
        <p:spPr>
          <a:xfrm>
            <a:off x="4145040" y="0"/>
            <a:ext cx="3170160" cy="480960"/>
          </a:xfrm>
          <a:prstGeom prst="rect">
            <a:avLst/>
          </a:prstGeom>
          <a:noFill/>
          <a:ln w="0">
            <a:noFill/>
          </a:ln>
        </p:spPr>
        <p:txBody>
          <a:bodyPr lIns="96840" rIns="96840" tIns="48240" bIns="48240" anchor="t">
            <a:noAutofit/>
          </a:bodyPr>
          <a:lstStyle>
            <a:lvl1pPr indent="0" algn="r">
              <a:buNone/>
              <a:tabLst>
                <a:tab algn="l" pos="0"/>
                <a:tab algn="l" pos="914400"/>
                <a:tab algn="l" pos="1828800"/>
                <a:tab algn="l" pos="2743200"/>
                <a:tab algn="l" pos="3657600"/>
                <a:tab algn="l" pos="4572000"/>
                <a:tab algn="l" pos="5486400"/>
                <a:tab algn="l" pos="6400800"/>
                <a:tab algn="l" pos="7315200"/>
                <a:tab algn="l" pos="8229600"/>
                <a:tab algn="l" pos="9144000"/>
                <a:tab algn="l" pos="10058400"/>
              </a:tabLst>
              <a:defRPr b="0" lang="en-US" sz="1200" spc="-1" strike="noStrike">
                <a:solidFill>
                  <a:srgbClr val="000000"/>
                </a:solidFill>
                <a:latin typeface="Tahoma"/>
              </a:defRPr>
            </a:lvl1pPr>
          </a:lstStyle>
          <a:p>
            <a:pPr indent="0" algn="r">
              <a:buNone/>
              <a:tabLst>
                <a:tab algn="l" pos="0"/>
                <a:tab algn="l" pos="914400"/>
                <a:tab algn="l" pos="1828800"/>
                <a:tab algn="l" pos="2743200"/>
                <a:tab algn="l" pos="3657600"/>
                <a:tab algn="l" pos="4572000"/>
                <a:tab algn="l" pos="5486400"/>
                <a:tab algn="l" pos="6400800"/>
                <a:tab algn="l" pos="7315200"/>
                <a:tab algn="l" pos="8229600"/>
                <a:tab algn="l" pos="9144000"/>
                <a:tab algn="l" pos="10058400"/>
              </a:tabLst>
            </a:pPr>
            <a:endParaRPr b="0" lang="en-GB" sz="1200" spc="-1" strike="noStrike">
              <a:solidFill>
                <a:srgbClr val="000000"/>
              </a:solidFill>
              <a:latin typeface="Tahoma"/>
            </a:endParaRPr>
          </a:p>
        </p:txBody>
      </p:sp>
      <p:sp>
        <p:nvSpPr>
          <p:cNvPr id="44" name="PlaceHolder 3"/>
          <p:cNvSpPr>
            <a:spLocks noGrp="1"/>
          </p:cNvSpPr>
          <p:nvPr>
            <p:ph type="sldImg"/>
          </p:nvPr>
        </p:nvSpPr>
        <p:spPr>
          <a:xfrm>
            <a:off x="1257120" y="718920"/>
            <a:ext cx="4802040" cy="3600360"/>
          </a:xfrm>
          <a:prstGeom prst="rect">
            <a:avLst/>
          </a:prstGeom>
          <a:noFill/>
          <a:ln w="9360">
            <a:solidFill>
              <a:srgbClr val="000000"/>
            </a:solidFill>
            <a:miter/>
          </a:ln>
        </p:spPr>
        <p:txBody>
          <a:bodyPr lIns="96840" rIns="96840" tIns="48240" bIns="48240" anchor="ctr">
            <a:noAutofit/>
          </a:bodyPr>
          <a:p>
            <a:pPr indent="0" algn="ctr">
              <a:buNone/>
              <a:tabLst>
                <a:tab algn="l" pos="0"/>
                <a:tab algn="l" pos="914400"/>
                <a:tab algn="l" pos="1828800"/>
                <a:tab algn="l" pos="2743200"/>
                <a:tab algn="l" pos="3657600"/>
                <a:tab algn="l" pos="4572000"/>
                <a:tab algn="l" pos="5486400"/>
                <a:tab algn="l" pos="6400800"/>
                <a:tab algn="l" pos="7315200"/>
                <a:tab algn="l" pos="8229600"/>
                <a:tab algn="l" pos="9144000"/>
                <a:tab algn="l" pos="10058400"/>
              </a:tabLst>
            </a:pPr>
            <a:r>
              <a:rPr b="0" lang="en-GB" sz="4400" spc="-1" strike="noStrike">
                <a:solidFill>
                  <a:srgbClr val="000000"/>
                </a:solidFill>
                <a:latin typeface="Arial"/>
              </a:rPr>
              <a:t>Click to move the slide</a:t>
            </a:r>
            <a:endParaRPr b="0" lang="en-GB" sz="4400" spc="-1" strike="noStrike">
              <a:solidFill>
                <a:srgbClr val="000000"/>
              </a:solidFill>
              <a:latin typeface="Arial"/>
            </a:endParaRPr>
          </a:p>
        </p:txBody>
      </p:sp>
      <p:sp>
        <p:nvSpPr>
          <p:cNvPr id="45" name="PlaceHolder 4"/>
          <p:cNvSpPr>
            <a:spLocks noGrp="1"/>
          </p:cNvSpPr>
          <p:nvPr>
            <p:ph type="body"/>
          </p:nvPr>
        </p:nvSpPr>
        <p:spPr>
          <a:xfrm>
            <a:off x="976320" y="4560480"/>
            <a:ext cx="5362560" cy="4321080"/>
          </a:xfrm>
          <a:prstGeom prst="rect">
            <a:avLst/>
          </a:prstGeom>
          <a:noFill/>
          <a:ln w="0">
            <a:noFill/>
          </a:ln>
        </p:spPr>
        <p:txBody>
          <a:bodyPr lIns="96840" rIns="96840" tIns="48240" bIns="48240" anchor="t">
            <a:noAutofit/>
          </a:bodyPr>
          <a:p>
            <a:pPr indent="0">
              <a:spcBef>
                <a:spcPts val="451"/>
              </a:spcBef>
              <a:buNone/>
              <a:tabLst>
                <a:tab algn="l" pos="0"/>
                <a:tab algn="l" pos="914400"/>
                <a:tab algn="l" pos="1828800"/>
                <a:tab algn="l" pos="2743200"/>
                <a:tab algn="l" pos="3657600"/>
                <a:tab algn="l" pos="4572000"/>
                <a:tab algn="l" pos="5486400"/>
                <a:tab algn="l" pos="6400800"/>
                <a:tab algn="l" pos="7315200"/>
                <a:tab algn="l" pos="8229600"/>
                <a:tab algn="l" pos="9144000"/>
                <a:tab algn="l" pos="10058400"/>
              </a:tabLst>
            </a:pPr>
            <a:r>
              <a:rPr b="0" lang="en-GB" sz="1200" spc="-1" strike="noStrike">
                <a:solidFill>
                  <a:srgbClr val="000000"/>
                </a:solidFill>
                <a:latin typeface="Times New Roman"/>
              </a:rPr>
              <a:t>Click to edit the notes' format</a:t>
            </a:r>
            <a:endParaRPr b="0" lang="en-GB" sz="1200" spc="-1" strike="noStrike">
              <a:solidFill>
                <a:srgbClr val="000000"/>
              </a:solidFill>
              <a:latin typeface="Times New Roman"/>
            </a:endParaRPr>
          </a:p>
        </p:txBody>
      </p:sp>
      <p:sp>
        <p:nvSpPr>
          <p:cNvPr id="46" name="PlaceHolder 5"/>
          <p:cNvSpPr>
            <a:spLocks noGrp="1"/>
          </p:cNvSpPr>
          <p:nvPr>
            <p:ph type="ftr" idx="5"/>
          </p:nvPr>
        </p:nvSpPr>
        <p:spPr>
          <a:xfrm>
            <a:off x="0" y="9120240"/>
            <a:ext cx="3170160" cy="480960"/>
          </a:xfrm>
          <a:prstGeom prst="rect">
            <a:avLst/>
          </a:prstGeom>
          <a:noFill/>
          <a:ln w="0">
            <a:noFill/>
          </a:ln>
        </p:spPr>
        <p:txBody>
          <a:bodyPr lIns="96840" rIns="96840" tIns="48240" bIns="48240" anchor="b">
            <a:noAutofit/>
          </a:bodyPr>
          <a:lstStyle>
            <a:lvl1pPr indent="0" algn="r">
              <a:buNone/>
              <a:tabLst>
                <a:tab algn="l" pos="0"/>
                <a:tab algn="l" pos="914400"/>
                <a:tab algn="l" pos="1828800"/>
                <a:tab algn="l" pos="2743200"/>
                <a:tab algn="l" pos="3657600"/>
                <a:tab algn="l" pos="4572000"/>
                <a:tab algn="l" pos="5486400"/>
                <a:tab algn="l" pos="6400800"/>
                <a:tab algn="l" pos="7315200"/>
                <a:tab algn="l" pos="8229600"/>
                <a:tab algn="l" pos="9144000"/>
                <a:tab algn="l" pos="10058400"/>
              </a:tabLst>
              <a:defRPr b="0" lang="en-US" sz="1200" spc="-1" strike="noStrike">
                <a:solidFill>
                  <a:srgbClr val="000000"/>
                </a:solidFill>
                <a:latin typeface="Tahoma"/>
              </a:defRPr>
            </a:lvl1pPr>
          </a:lstStyle>
          <a:p>
            <a:pPr indent="0" algn="r">
              <a:buNone/>
              <a:tabLst>
                <a:tab algn="l" pos="0"/>
                <a:tab algn="l" pos="914400"/>
                <a:tab algn="l" pos="1828800"/>
                <a:tab algn="l" pos="2743200"/>
                <a:tab algn="l" pos="3657600"/>
                <a:tab algn="l" pos="4572000"/>
                <a:tab algn="l" pos="5486400"/>
                <a:tab algn="l" pos="6400800"/>
                <a:tab algn="l" pos="7315200"/>
                <a:tab algn="l" pos="8229600"/>
                <a:tab algn="l" pos="9144000"/>
                <a:tab algn="l" pos="10058400"/>
              </a:tabLst>
            </a:pPr>
            <a:endParaRPr b="0" lang="en-GB" sz="1200" spc="-1" strike="noStrike">
              <a:solidFill>
                <a:srgbClr val="000000"/>
              </a:solidFill>
              <a:latin typeface="Tahoma"/>
            </a:endParaRPr>
          </a:p>
        </p:txBody>
      </p:sp>
      <p:sp>
        <p:nvSpPr>
          <p:cNvPr id="47" name="PlaceHolder 6"/>
          <p:cNvSpPr>
            <a:spLocks noGrp="1"/>
          </p:cNvSpPr>
          <p:nvPr>
            <p:ph type="sldNum" idx="6"/>
          </p:nvPr>
        </p:nvSpPr>
        <p:spPr>
          <a:xfrm>
            <a:off x="4145040" y="9120240"/>
            <a:ext cx="3170160" cy="480960"/>
          </a:xfrm>
          <a:prstGeom prst="rect">
            <a:avLst/>
          </a:prstGeom>
          <a:noFill/>
          <a:ln w="0">
            <a:noFill/>
          </a:ln>
        </p:spPr>
        <p:txBody>
          <a:bodyPr lIns="96840" rIns="96840" tIns="48240" bIns="48240" anchor="b">
            <a:noAutofit/>
          </a:bodyPr>
          <a:lstStyle>
            <a:lvl1pPr indent="0" algn="r">
              <a:buNone/>
              <a:tabLst>
                <a:tab algn="l" pos="0"/>
                <a:tab algn="l" pos="914400"/>
                <a:tab algn="l" pos="1828800"/>
                <a:tab algn="l" pos="2743200"/>
                <a:tab algn="l" pos="3657600"/>
                <a:tab algn="l" pos="4572000"/>
                <a:tab algn="l" pos="5486400"/>
                <a:tab algn="l" pos="6400800"/>
                <a:tab algn="l" pos="7315200"/>
                <a:tab algn="l" pos="8229600"/>
                <a:tab algn="l" pos="9144000"/>
                <a:tab algn="l" pos="10058400"/>
              </a:tabLst>
              <a:defRPr b="0" lang="en-US" sz="1200" spc="-1" strike="noStrike">
                <a:solidFill>
                  <a:srgbClr val="000000"/>
                </a:solidFill>
                <a:latin typeface="Tahoma"/>
              </a:defRPr>
            </a:lvl1pPr>
          </a:lstStyle>
          <a:p>
            <a:pPr indent="0" algn="r">
              <a:buNone/>
              <a:tabLst>
                <a:tab algn="l" pos="0"/>
                <a:tab algn="l" pos="914400"/>
                <a:tab algn="l" pos="1828800"/>
                <a:tab algn="l" pos="2743200"/>
                <a:tab algn="l" pos="3657600"/>
                <a:tab algn="l" pos="4572000"/>
                <a:tab algn="l" pos="5486400"/>
                <a:tab algn="l" pos="6400800"/>
                <a:tab algn="l" pos="7315200"/>
                <a:tab algn="l" pos="8229600"/>
                <a:tab algn="l" pos="9144000"/>
                <a:tab algn="l" pos="10058400"/>
              </a:tabLst>
            </a:pPr>
            <a:fld id="{8ECB875A-E32A-4666-96A4-38A1148EF937}" type="slidenum">
              <a:rPr b="0" lang="en-US" sz="1200" spc="-1" strike="noStrike">
                <a:solidFill>
                  <a:srgbClr val="000000"/>
                </a:solidFill>
                <a:latin typeface="Tahoma"/>
              </a:rPr>
              <a:t>&lt;number&gt;</a:t>
            </a:fld>
            <a:endParaRPr b="0" lang="en-GB" sz="1200" spc="-1" strike="noStrike">
              <a:solidFill>
                <a:srgbClr val="000000"/>
              </a:solidFill>
              <a:latin typeface="Tahoma"/>
            </a:endParaRPr>
          </a:p>
        </p:txBody>
      </p:sp>
    </p:spTree>
  </p:cSld>
  <p:clrMap bg1="lt1" bg2="lt2" tx1="dk1" tx2="dk2" accent1="accent1" accent2="accent2" accent3="accent3" accent4="accent4" accent5="accent5" accent6="accent6" hlink="hlink" folHlink="folHlink"/>
</p:notesMaster>
</file>

<file path=ppt/notesSlides/_rels/notesSlide1.xml.rels><?xml version="1.0" encoding="UTF-8"?>
<Relationships xmlns="http://schemas.openxmlformats.org/package/2006/relationships"><Relationship Id="rId1" Type="http://schemas.openxmlformats.org/officeDocument/2006/relationships/slide" Target="../slides/slide1.xml"/><Relationship Id="rId2" Type="http://schemas.openxmlformats.org/officeDocument/2006/relationships/notesMaster" Target="../notesMasters/notesMaster1.xml"/>
</Relationships>
</file>

<file path=ppt/notesSlides/_rels/notesSlide2.xml.rels><?xml version="1.0" encoding="UTF-8"?>
<Relationships xmlns="http://schemas.openxmlformats.org/package/2006/relationships"><Relationship Id="rId1" Type="http://schemas.openxmlformats.org/officeDocument/2006/relationships/slide" Target="../slides/slide2.xml"/><Relationship Id="rId2" Type="http://schemas.openxmlformats.org/officeDocument/2006/relationships/notesMaster" Target="../notesMasters/notesMaster1.xml"/>
</Relationships>
</file>

<file path=ppt/notesSlides/_rels/notesSlide3.xml.rels><?xml version="1.0" encoding="UTF-8"?>
<Relationships xmlns="http://schemas.openxmlformats.org/package/2006/relationships"><Relationship Id="rId1" Type="http://schemas.openxmlformats.org/officeDocument/2006/relationships/slide" Target="../slides/slide3.xml"/><Relationship Id="rId2" Type="http://schemas.openxmlformats.org/officeDocument/2006/relationships/notesMaster" Target="../notesMasters/notesMaster1.xml"/>
</Relationships>
</file>

<file path=ppt/notesSlides/_rels/notesSlide4.xml.rels><?xml version="1.0" encoding="UTF-8"?>
<Relationships xmlns="http://schemas.openxmlformats.org/package/2006/relationships"><Relationship Id="rId1" Type="http://schemas.openxmlformats.org/officeDocument/2006/relationships/slide" Target="../slides/slide4.xml"/><Relationship Id="rId2" Type="http://schemas.openxmlformats.org/officeDocument/2006/relationships/notesMaster" Target="../notesMasters/notesMaster1.xml"/>
</Relationships>
</file>

<file path=ppt/notesSlides/_rels/notesSlide5.xml.rels><?xml version="1.0" encoding="UTF-8"?>
<Relationships xmlns="http://schemas.openxmlformats.org/package/2006/relationships"><Relationship Id="rId1" Type="http://schemas.openxmlformats.org/officeDocument/2006/relationships/slide" Target="../slides/slide5.xml"/><Relationship Id="rId2" Type="http://schemas.openxmlformats.org/officeDocument/2006/relationships/notesMaster" Target="../notesMasters/notesMaster1.xml"/>
</Relationships>
</file>

<file path=ppt/notesSlides/_rels/notesSlide6.xml.rels><?xml version="1.0" encoding="UTF-8"?>
<Relationships xmlns="http://schemas.openxmlformats.org/package/2006/relationships"><Relationship Id="rId1" Type="http://schemas.openxmlformats.org/officeDocument/2006/relationships/slide" Target="../slides/slide6.xml"/><Relationship Id="rId2" Type="http://schemas.openxmlformats.org/officeDocument/2006/relationships/notesMaster" Target="../notesMasters/notesMaster1.xml"/>
</Relationships>
</file>

<file path=ppt/notesSlides/_rels/notesSlide7.xml.rels><?xml version="1.0" encoding="UTF-8"?>
<Relationships xmlns="http://schemas.openxmlformats.org/package/2006/relationships"><Relationship Id="rId1" Type="http://schemas.openxmlformats.org/officeDocument/2006/relationships/slide" Target="../slides/slide7.xml"/><Relationship Id="rId2" Type="http://schemas.openxmlformats.org/officeDocument/2006/relationships/notesMaster" Target="../notesMasters/notesMaster1.xml"/>
</Relationships>
</file>

<file path=ppt/notesSlides/_rels/notesSlide8.xml.rels><?xml version="1.0" encoding="UTF-8"?>
<Relationships xmlns="http://schemas.openxmlformats.org/package/2006/relationships"><Relationship Id="rId1" Type="http://schemas.openxmlformats.org/officeDocument/2006/relationships/slide" Target="../slides/slide8.xml"/><Relationship Id="rId2" Type="http://schemas.openxmlformats.org/officeDocument/2006/relationships/notesMaster" Target="../notesMasters/notesMaster1.xml"/>
</Relationships>
</file>

<file path=ppt/notesSlides/_rels/notesSlide9.xml.rels><?xml version="1.0" encoding="UTF-8"?>
<Relationships xmlns="http://schemas.openxmlformats.org/package/2006/relationships"><Relationship Id="rId1" Type="http://schemas.openxmlformats.org/officeDocument/2006/relationships/slide" Target="../slides/slide9.xml"/><Relationship Id="rId2" Type="http://schemas.openxmlformats.org/officeDocument/2006/relationships/notesMaster" Target="../notesMasters/notesMaster1.xml"/>
</Relationships>
</file>

<file path=ppt/notesSlides/_rels/notesSlide10.xml.rels><?xml version="1.0" encoding="UTF-8"?>
<Relationships xmlns="http://schemas.openxmlformats.org/package/2006/relationships"><Relationship Id="rId1" Type="http://schemas.openxmlformats.org/officeDocument/2006/relationships/slide" Target="../slides/slide10.xml"/><Relationship Id="rId2" Type="http://schemas.openxmlformats.org/officeDocument/2006/relationships/notesMaster" Target="../notesMasters/notesMaster1.xml"/>
</Relationships>
</file>

<file path=ppt/notesSlides/_rels/notesSlide11.xml.rels><?xml version="1.0" encoding="UTF-8"?>
<Relationships xmlns="http://schemas.openxmlformats.org/package/2006/relationships"><Relationship Id="rId1" Type="http://schemas.openxmlformats.org/officeDocument/2006/relationships/slide" Target="../slides/slide11.xml"/><Relationship Id="rId2" Type="http://schemas.openxmlformats.org/officeDocument/2006/relationships/notesMaster" Target="../notesMasters/notesMaster1.xml"/>
</Relationships>
</file>

<file path=ppt/notesSlides/_rels/notesSlide12.xml.rels><?xml version="1.0" encoding="UTF-8"?>
<Relationships xmlns="http://schemas.openxmlformats.org/package/2006/relationships"><Relationship Id="rId1" Type="http://schemas.openxmlformats.org/officeDocument/2006/relationships/slide" Target="../slides/slide12.xml"/><Relationship Id="rId2" Type="http://schemas.openxmlformats.org/officeDocument/2006/relationships/notesMaster" Target="../notesMasters/notesMaster1.xml"/>
</Relationships>
</file>

<file path=ppt/notesSlides/_rels/notesSlide13.xml.rels><?xml version="1.0" encoding="UTF-8"?>
<Relationships xmlns="http://schemas.openxmlformats.org/package/2006/relationships"><Relationship Id="rId1" Type="http://schemas.openxmlformats.org/officeDocument/2006/relationships/slide" Target="../slides/slide13.xml"/><Relationship Id="rId2" Type="http://schemas.openxmlformats.org/officeDocument/2006/relationships/notesMaster" Target="../notesMasters/notesMaster1.xml"/>
</Relationships>
</file>

<file path=ppt/notesSlides/_rels/notesSlide14.xml.rels><?xml version="1.0" encoding="UTF-8"?>
<Relationships xmlns="http://schemas.openxmlformats.org/package/2006/relationships"><Relationship Id="rId1" Type="http://schemas.openxmlformats.org/officeDocument/2006/relationships/slide" Target="../slides/slide14.xml"/><Relationship Id="rId2" Type="http://schemas.openxmlformats.org/officeDocument/2006/relationships/notesMaster" Target="../notesMasters/notesMaster1.xml"/>
</Relationships>
</file>

<file path=ppt/notesSlides/_rels/notesSlide15.xml.rels><?xml version="1.0" encoding="UTF-8"?>
<Relationships xmlns="http://schemas.openxmlformats.org/package/2006/relationships"><Relationship Id="rId1" Type="http://schemas.openxmlformats.org/officeDocument/2006/relationships/slide" Target="../slides/slide15.xml"/><Relationship Id="rId2" Type="http://schemas.openxmlformats.org/officeDocument/2006/relationships/notesMaster" Target="../notesMasters/notesMaster1.xml"/>
</Relationships>
</file>

<file path=ppt/notesSlides/_rels/notesSlide16.xml.rels><?xml version="1.0" encoding="UTF-8"?>
<Relationships xmlns="http://schemas.openxmlformats.org/package/2006/relationships"><Relationship Id="rId1" Type="http://schemas.openxmlformats.org/officeDocument/2006/relationships/slide" Target="../slides/slide16.xml"/><Relationship Id="rId2" Type="http://schemas.openxmlformats.org/officeDocument/2006/relationships/notesMaster" Target="../notesMasters/notesMaster1.xml"/>
</Relationships>
</file>

<file path=ppt/notesSlides/_rels/notesSlide18.xml.rels><?xml version="1.0" encoding="UTF-8"?>
<Relationships xmlns="http://schemas.openxmlformats.org/package/2006/relationships"><Relationship Id="rId1" Type="http://schemas.openxmlformats.org/officeDocument/2006/relationships/slide" Target="../slides/slide18.xml"/><Relationship Id="rId2" Type="http://schemas.openxmlformats.org/officeDocument/2006/relationships/notesMaster" Target="../notesMasters/notesMaster1.xml"/>
</Relationships>
</file>

<file path=ppt/notesSlides/_rels/notesSlide19.xml.rels><?xml version="1.0" encoding="UTF-8"?>
<Relationships xmlns="http://schemas.openxmlformats.org/package/2006/relationships"><Relationship Id="rId1" Type="http://schemas.openxmlformats.org/officeDocument/2006/relationships/slide" Target="../slides/slide19.xml"/><Relationship Id="rId2" Type="http://schemas.openxmlformats.org/officeDocument/2006/relationships/notesMaster" Target="../notesMasters/notesMaster1.xml"/>
</Relationships>
</file>

<file path=ppt/notesSlides/_rels/notesSlide20.xml.rels><?xml version="1.0" encoding="UTF-8"?>
<Relationships xmlns="http://schemas.openxmlformats.org/package/2006/relationships"><Relationship Id="rId1" Type="http://schemas.openxmlformats.org/officeDocument/2006/relationships/slide" Target="../slides/slide20.xml"/><Relationship Id="rId2" Type="http://schemas.openxmlformats.org/officeDocument/2006/relationships/notesMaster" Target="../notesMasters/notesMaster1.xml"/>
</Relationships>
</file>

<file path=ppt/notesSlides/_rels/notesSlide22.xml.rels><?xml version="1.0" encoding="UTF-8"?>
<Relationships xmlns="http://schemas.openxmlformats.org/package/2006/relationships"><Relationship Id="rId1" Type="http://schemas.openxmlformats.org/officeDocument/2006/relationships/slide" Target="../slides/slide22.xml"/><Relationship Id="rId2" Type="http://schemas.openxmlformats.org/officeDocument/2006/relationships/notesMaster" Target="../notesMasters/notesMaster1.xml"/>
</Relationships>
</file>

<file path=ppt/notesSlides/_rels/notesSlide23.xml.rels><?xml version="1.0" encoding="UTF-8"?>
<Relationships xmlns="http://schemas.openxmlformats.org/package/2006/relationships"><Relationship Id="rId1" Type="http://schemas.openxmlformats.org/officeDocument/2006/relationships/slide" Target="../slides/slide23.xml"/><Relationship Id="rId2" Type="http://schemas.openxmlformats.org/officeDocument/2006/relationships/notesMaster" Target="../notesMasters/notesMaster1.xml"/>
</Relationships>
</file>

<file path=ppt/notesSlides/_rels/notesSlide24.xml.rels><?xml version="1.0" encoding="UTF-8"?>
<Relationships xmlns="http://schemas.openxmlformats.org/package/2006/relationships"><Relationship Id="rId1" Type="http://schemas.openxmlformats.org/officeDocument/2006/relationships/slide" Target="../slides/slide24.xml"/><Relationship Id="rId2" Type="http://schemas.openxmlformats.org/officeDocument/2006/relationships/notesMaster" Target="../notesMasters/notesMaster1.xml"/>
</Relationships>
</file>

<file path=ppt/notesSlides/_rels/notesSlide26.xml.rels><?xml version="1.0" encoding="UTF-8"?>
<Relationships xmlns="http://schemas.openxmlformats.org/package/2006/relationships"><Relationship Id="rId1" Type="http://schemas.openxmlformats.org/officeDocument/2006/relationships/slide" Target="../slides/slide26.xml"/><Relationship Id="rId2" Type="http://schemas.openxmlformats.org/officeDocument/2006/relationships/notesMaster" Target="../notesMasters/notesMaster1.xml"/>
</Relationships>
</file>

<file path=ppt/notesSlides/_rels/notesSlide27.xml.rels><?xml version="1.0" encoding="UTF-8"?>
<Relationships xmlns="http://schemas.openxmlformats.org/package/2006/relationships"><Relationship Id="rId1" Type="http://schemas.openxmlformats.org/officeDocument/2006/relationships/slide" Target="../slides/slide27.xml"/><Relationship Id="rId2" Type="http://schemas.openxmlformats.org/officeDocument/2006/relationships/notesMaster" Target="../notesMasters/notesMaster1.xml"/>
</Relationships>
</file>

<file path=ppt/notesSlides/_rels/notesSlide28.xml.rels><?xml version="1.0" encoding="UTF-8"?>
<Relationships xmlns="http://schemas.openxmlformats.org/package/2006/relationships"><Relationship Id="rId1" Type="http://schemas.openxmlformats.org/officeDocument/2006/relationships/slide" Target="../slides/slide28.xml"/><Relationship Id="rId2" Type="http://schemas.openxmlformats.org/officeDocument/2006/relationships/notesMaster" Target="../notesMasters/notesMaster1.xml"/>
</Relationships>
</file>

<file path=ppt/notesSlides/_rels/notesSlide29.xml.rels><?xml version="1.0" encoding="UTF-8"?>
<Relationships xmlns="http://schemas.openxmlformats.org/package/2006/relationships"><Relationship Id="rId1" Type="http://schemas.openxmlformats.org/officeDocument/2006/relationships/slide" Target="../slides/slide29.xml"/><Relationship Id="rId2" Type="http://schemas.openxmlformats.org/officeDocument/2006/relationships/notesMaster" Target="../notesMasters/notesMaster1.xml"/>
</Relationships>
</file>

<file path=ppt/notesSlides/_rels/notesSlide30.xml.rels><?xml version="1.0" encoding="UTF-8"?>
<Relationships xmlns="http://schemas.openxmlformats.org/package/2006/relationships"><Relationship Id="rId1" Type="http://schemas.openxmlformats.org/officeDocument/2006/relationships/slide" Target="../slides/slide30.xml"/><Relationship Id="rId2" Type="http://schemas.openxmlformats.org/officeDocument/2006/relationships/notesMaster" Target="../notesMasters/notesMaster1.xml"/>
</Relationships>
</file>

<file path=ppt/notesSlides/_rels/notesSlide32.xml.rels><?xml version="1.0" encoding="UTF-8"?>
<Relationships xmlns="http://schemas.openxmlformats.org/package/2006/relationships"><Relationship Id="rId1" Type="http://schemas.openxmlformats.org/officeDocument/2006/relationships/slide" Target="../slides/slide32.xml"/><Relationship Id="rId2" Type="http://schemas.openxmlformats.org/officeDocument/2006/relationships/notesMaster" Target="../notesMasters/notesMaster1.xml"/>
</Relationships>
</file>

<file path=ppt/notesSlides/_rels/notesSlide33.xml.rels><?xml version="1.0" encoding="UTF-8"?>
<Relationships xmlns="http://schemas.openxmlformats.org/package/2006/relationships"><Relationship Id="rId1" Type="http://schemas.openxmlformats.org/officeDocument/2006/relationships/slide" Target="../slides/slide33.xml"/><Relationship Id="rId2" Type="http://schemas.openxmlformats.org/officeDocument/2006/relationships/notesMaster" Target="../notesMasters/notesMaster1.xml"/>
</Relationships>
</file>

<file path=ppt/notesSlides/_rels/notesSlide34.xml.rels><?xml version="1.0" encoding="UTF-8"?>
<Relationships xmlns="http://schemas.openxmlformats.org/package/2006/relationships"><Relationship Id="rId1" Type="http://schemas.openxmlformats.org/officeDocument/2006/relationships/slide" Target="../slides/slide34.xml"/><Relationship Id="rId2" Type="http://schemas.openxmlformats.org/officeDocument/2006/relationships/notesMaster" Target="../notesMasters/notesMaster1.xml"/>
</Relationships>
</file>

<file path=ppt/notesSlides/_rels/notesSlide35.xml.rels><?xml version="1.0" encoding="UTF-8"?>
<Relationships xmlns="http://schemas.openxmlformats.org/package/2006/relationships"><Relationship Id="rId1" Type="http://schemas.openxmlformats.org/officeDocument/2006/relationships/slide" Target="../slides/slide35.xml"/><Relationship Id="rId2" Type="http://schemas.openxmlformats.org/officeDocument/2006/relationships/notesMaster" Target="../notesMasters/notesMaster1.xml"/>
</Relationships>
</file>

<file path=ppt/notesSlides/_rels/notesSlide37.xml.rels><?xml version="1.0" encoding="UTF-8"?>
<Relationships xmlns="http://schemas.openxmlformats.org/package/2006/relationships"><Relationship Id="rId1" Type="http://schemas.openxmlformats.org/officeDocument/2006/relationships/slide" Target="../slides/slide37.xml"/><Relationship Id="rId2" Type="http://schemas.openxmlformats.org/officeDocument/2006/relationships/notesMaster" Target="../notesMasters/notesMaster1.xml"/>
</Relationships>
</file>

<file path=ppt/notesSlides/_rels/notesSlide38.xml.rels><?xml version="1.0" encoding="UTF-8"?>
<Relationships xmlns="http://schemas.openxmlformats.org/package/2006/relationships"><Relationship Id="rId1" Type="http://schemas.openxmlformats.org/officeDocument/2006/relationships/slide" Target="../slides/slide38.xml"/><Relationship Id="rId2" Type="http://schemas.openxmlformats.org/officeDocument/2006/relationships/notesMaster" Target="../notesMasters/notesMaster1.xml"/>
</Relationships>
</file>

<file path=ppt/notesSlides/_rels/notesSlide39.xml.rels><?xml version="1.0" encoding="UTF-8"?>
<Relationships xmlns="http://schemas.openxmlformats.org/package/2006/relationships"><Relationship Id="rId1" Type="http://schemas.openxmlformats.org/officeDocument/2006/relationships/slide" Target="../slides/slide39.xml"/><Relationship Id="rId2" Type="http://schemas.openxmlformats.org/officeDocument/2006/relationships/notesMaster" Target="../notesMasters/notesMaster1.xml"/>
</Relationships>
</file>

<file path=ppt/notesSlides/_rels/notesSlide40.xml.rels><?xml version="1.0" encoding="UTF-8"?>
<Relationships xmlns="http://schemas.openxmlformats.org/package/2006/relationships"><Relationship Id="rId1" Type="http://schemas.openxmlformats.org/officeDocument/2006/relationships/slide" Target="../slides/slide40.xml"/><Relationship Id="rId2" Type="http://schemas.openxmlformats.org/officeDocument/2006/relationships/notesMaster" Target="../notesMasters/notesMaster1.xml"/>
</Relationships>
</file>

<file path=ppt/notesSlides/_rels/notesSlide41.xml.rels><?xml version="1.0" encoding="UTF-8"?>
<Relationships xmlns="http://schemas.openxmlformats.org/package/2006/relationships"><Relationship Id="rId1" Type="http://schemas.openxmlformats.org/officeDocument/2006/relationships/slide" Target="../slides/slide41.xml"/><Relationship Id="rId2" Type="http://schemas.openxmlformats.org/officeDocument/2006/relationships/notesMaster" Target="../notesMasters/notesMaster1.xml"/>
</Relationships>
</file>

<file path=ppt/notesSlides/_rels/notesSlide42.xml.rels><?xml version="1.0" encoding="UTF-8"?>
<Relationships xmlns="http://schemas.openxmlformats.org/package/2006/relationships"><Relationship Id="rId1" Type="http://schemas.openxmlformats.org/officeDocument/2006/relationships/slide" Target="../slides/slide42.xml"/><Relationship Id="rId2" Type="http://schemas.openxmlformats.org/officeDocument/2006/relationships/notesMaster" Target="../notesMasters/notesMaster1.xml"/>
</Relationships>
</file>

<file path=ppt/notesSlides/_rels/notesSlide43.xml.rels><?xml version="1.0" encoding="UTF-8"?>
<Relationships xmlns="http://schemas.openxmlformats.org/package/2006/relationships"><Relationship Id="rId1" Type="http://schemas.openxmlformats.org/officeDocument/2006/relationships/slide" Target="../slides/slide43.xml"/><Relationship Id="rId2" Type="http://schemas.openxmlformats.org/officeDocument/2006/relationships/notesMaster" Target="../notesMasters/notesMaster1.xml"/>
</Relationships>
</file>

<file path=ppt/notesSlides/_rels/notesSlide44.xml.rels><?xml version="1.0" encoding="UTF-8"?>
<Relationships xmlns="http://schemas.openxmlformats.org/package/2006/relationships"><Relationship Id="rId1" Type="http://schemas.openxmlformats.org/officeDocument/2006/relationships/slide" Target="../slides/slide44.xml"/><Relationship Id="rId2" Type="http://schemas.openxmlformats.org/officeDocument/2006/relationships/notesMaster" Target="../notesMasters/notesMaster1.xml"/>
</Relationships>
</file>

<file path=ppt/notesSlides/_rels/notesSlide45.xml.rels><?xml version="1.0" encoding="UTF-8"?>
<Relationships xmlns="http://schemas.openxmlformats.org/package/2006/relationships"><Relationship Id="rId1" Type="http://schemas.openxmlformats.org/officeDocument/2006/relationships/slide" Target="../slides/slide45.xml"/><Relationship Id="rId2" Type="http://schemas.openxmlformats.org/officeDocument/2006/relationships/notesMaster" Target="../notesMasters/notesMaster1.xml"/>
</Relationships>
</file>

<file path=ppt/notesSlides/_rels/notesSlide46.xml.rels><?xml version="1.0" encoding="UTF-8"?>
<Relationships xmlns="http://schemas.openxmlformats.org/package/2006/relationships"><Relationship Id="rId1" Type="http://schemas.openxmlformats.org/officeDocument/2006/relationships/slide" Target="../slides/slide46.xml"/><Relationship Id="rId2" Type="http://schemas.openxmlformats.org/officeDocument/2006/relationships/notesMaster" Target="../notesMasters/notesMaster1.xml"/>
</Relationships>
</file>

<file path=ppt/notesSlides/_rels/notesSlide47.xml.rels><?xml version="1.0" encoding="UTF-8"?>
<Relationships xmlns="http://schemas.openxmlformats.org/package/2006/relationships"><Relationship Id="rId1" Type="http://schemas.openxmlformats.org/officeDocument/2006/relationships/slide" Target="../slides/slide47.xml"/><Relationship Id="rId2" Type="http://schemas.openxmlformats.org/officeDocument/2006/relationships/notesMaster" Target="../notesMasters/notesMaster1.xml"/>
</Relationships>
</file>

<file path=ppt/notesSlides/_rels/notesSlide48.xml.rels><?xml version="1.0" encoding="UTF-8"?>
<Relationships xmlns="http://schemas.openxmlformats.org/package/2006/relationships"><Relationship Id="rId1" Type="http://schemas.openxmlformats.org/officeDocument/2006/relationships/slide" Target="../slides/slide48.xml"/><Relationship Id="rId2" Type="http://schemas.openxmlformats.org/officeDocument/2006/relationships/notesMaster" Target="../notesMasters/notesMaster1.xml"/>
</Relationships>
</file>

<file path=ppt/notesSlides/_rels/notesSlide49.xml.rels><?xml version="1.0" encoding="UTF-8"?>
<Relationships xmlns="http://schemas.openxmlformats.org/package/2006/relationships"><Relationship Id="rId1" Type="http://schemas.openxmlformats.org/officeDocument/2006/relationships/slide" Target="../slides/slide49.xml"/><Relationship Id="rId2" Type="http://schemas.openxmlformats.org/officeDocument/2006/relationships/notesMaster" Target="../notesMasters/notesMaster1.xml"/>
</Relationships>
</file>

<file path=ppt/notesSlides/_rels/notesSlide50.xml.rels><?xml version="1.0" encoding="UTF-8"?>
<Relationships xmlns="http://schemas.openxmlformats.org/package/2006/relationships"><Relationship Id="rId1" Type="http://schemas.openxmlformats.org/officeDocument/2006/relationships/slide" Target="../slides/slide50.xml"/><Relationship Id="rId2" Type="http://schemas.openxmlformats.org/officeDocument/2006/relationships/notesMaster" Target="../notesMasters/notesMaster1.xml"/>
</Relationships>
</file>

<file path=ppt/notesSlides/_rels/notesSlide51.xml.rels><?xml version="1.0" encoding="UTF-8"?>
<Relationships xmlns="http://schemas.openxmlformats.org/package/2006/relationships"><Relationship Id="rId1" Type="http://schemas.openxmlformats.org/officeDocument/2006/relationships/slide" Target="../slides/slide51.xml"/><Relationship Id="rId2" Type="http://schemas.openxmlformats.org/officeDocument/2006/relationships/notesMaster" Target="../notesMasters/notesMaster1.xml"/>
</Relationships>
</file>

<file path=ppt/notesSlides/_rels/notesSlide52.xml.rels><?xml version="1.0" encoding="UTF-8"?>
<Relationships xmlns="http://schemas.openxmlformats.org/package/2006/relationships"><Relationship Id="rId1" Type="http://schemas.openxmlformats.org/officeDocument/2006/relationships/slide" Target="../slides/slide52.xml"/><Relationship Id="rId2" Type="http://schemas.openxmlformats.org/officeDocument/2006/relationships/notesMaster" Target="../notesMasters/notesMaster1.xml"/>
</Relationships>
</file>

<file path=ppt/notesSlides/_rels/notesSlide53.xml.rels><?xml version="1.0" encoding="UTF-8"?>
<Relationships xmlns="http://schemas.openxmlformats.org/package/2006/relationships"><Relationship Id="rId1" Type="http://schemas.openxmlformats.org/officeDocument/2006/relationships/slide" Target="../slides/slide53.xml"/><Relationship Id="rId2" Type="http://schemas.openxmlformats.org/officeDocument/2006/relationships/notesMaster" Target="../notesMasters/notesMaster1.xml"/>
</Relationships>
</file>

<file path=ppt/notesSlides/_rels/notesSlide54.xml.rels><?xml version="1.0" encoding="UTF-8"?>
<Relationships xmlns="http://schemas.openxmlformats.org/package/2006/relationships"><Relationship Id="rId1" Type="http://schemas.openxmlformats.org/officeDocument/2006/relationships/slide" Target="../slides/slide54.xml"/><Relationship Id="rId2" Type="http://schemas.openxmlformats.org/officeDocument/2006/relationships/notesMaster" Target="../notesMasters/notesMaster1.xml"/>
</Relationships>
</file>

<file path=ppt/notesSlides/_rels/notesSlide55.xml.rels><?xml version="1.0" encoding="UTF-8"?>
<Relationships xmlns="http://schemas.openxmlformats.org/package/2006/relationships"><Relationship Id="rId1" Type="http://schemas.openxmlformats.org/officeDocument/2006/relationships/slide" Target="../slides/slide55.xml"/><Relationship Id="rId2" Type="http://schemas.openxmlformats.org/officeDocument/2006/relationships/notesMaster" Target="../notesMasters/notesMaster1.xml"/>
</Relationships>
</file>

<file path=ppt/notesSlides/_rels/notesSlide56.xml.rels><?xml version="1.0" encoding="UTF-8"?>
<Relationships xmlns="http://schemas.openxmlformats.org/package/2006/relationships"><Relationship Id="rId1" Type="http://schemas.openxmlformats.org/officeDocument/2006/relationships/slide" Target="../slides/slide56.xml"/><Relationship Id="rId2" Type="http://schemas.openxmlformats.org/officeDocument/2006/relationships/notesMaster" Target="../notesMasters/notesMaster1.xml"/>
</Relationships>
</file>

<file path=ppt/notesSlides/_rels/notesSlide57.xml.rels><?xml version="1.0" encoding="UTF-8"?>
<Relationships xmlns="http://schemas.openxmlformats.org/package/2006/relationships"><Relationship Id="rId1" Type="http://schemas.openxmlformats.org/officeDocument/2006/relationships/slide" Target="../slides/slide57.xml"/><Relationship Id="rId2" Type="http://schemas.openxmlformats.org/officeDocument/2006/relationships/notesMaster" Target="../notesMasters/notesMaster1.xml"/>
</Relationships>
</file>

<file path=ppt/notesSlides/_rels/notesSlide58.xml.rels><?xml version="1.0" encoding="UTF-8"?>
<Relationships xmlns="http://schemas.openxmlformats.org/package/2006/relationships"><Relationship Id="rId1" Type="http://schemas.openxmlformats.org/officeDocument/2006/relationships/slide" Target="../slides/slide58.xml"/><Relationship Id="rId2" Type="http://schemas.openxmlformats.org/officeDocument/2006/relationships/notesMaster" Target="../notesMasters/notesMaster1.xml"/>
</Relationships>
</file>

<file path=ppt/notesSlides/_rels/notesSlide59.xml.rels><?xml version="1.0" encoding="UTF-8"?>
<Relationships xmlns="http://schemas.openxmlformats.org/package/2006/relationships"><Relationship Id="rId1" Type="http://schemas.openxmlformats.org/officeDocument/2006/relationships/slide" Target="../slides/slide59.xml"/><Relationship Id="rId2" Type="http://schemas.openxmlformats.org/officeDocument/2006/relationships/notesMaster" Target="../notesMasters/notesMaster1.xml"/>
</Relationships>
</file>

<file path=ppt/notesSlides/notesSlide1.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63" name="Rectangle 7"/>
          <p:cNvSpPr/>
          <p:nvPr/>
        </p:nvSpPr>
        <p:spPr>
          <a:xfrm>
            <a:off x="4145040" y="9120240"/>
            <a:ext cx="3170160" cy="480960"/>
          </a:xfrm>
          <a:prstGeom prst="rect">
            <a:avLst/>
          </a:prstGeom>
          <a:noFill/>
          <a:ln w="0">
            <a:noFill/>
          </a:ln>
        </p:spPr>
        <p:style>
          <a:lnRef idx="0"/>
          <a:fillRef idx="0"/>
          <a:effectRef idx="0"/>
          <a:fontRef idx="minor"/>
        </p:style>
        <p:txBody>
          <a:bodyPr wrap="none" lIns="96840" rIns="96840" tIns="48240" bIns="48240" anchor="b">
            <a:noAutofit/>
          </a:bodyPr>
          <a:p>
            <a:pPr algn="r">
              <a:tabLst>
                <a:tab algn="l" pos="0"/>
                <a:tab algn="l" pos="914400"/>
                <a:tab algn="l" pos="1828800"/>
                <a:tab algn="l" pos="2743200"/>
                <a:tab algn="l" pos="3657600"/>
                <a:tab algn="l" pos="4572000"/>
                <a:tab algn="l" pos="5486400"/>
                <a:tab algn="l" pos="6400800"/>
                <a:tab algn="l" pos="7315200"/>
                <a:tab algn="l" pos="8229600"/>
                <a:tab algn="l" pos="9144000"/>
                <a:tab algn="l" pos="10058400"/>
              </a:tabLst>
            </a:pPr>
            <a:fld id="{E7E8E486-48D9-4894-AC80-FB40C69D327C}" type="slidenum">
              <a:rPr b="0" lang="en-US" sz="1200" spc="-1" strike="noStrike">
                <a:solidFill>
                  <a:srgbClr val="000000"/>
                </a:solidFill>
                <a:latin typeface="Tahoma"/>
              </a:rPr>
              <a:t>&lt;number&gt;</a:t>
            </a:fld>
            <a:endParaRPr b="0" lang="en-GB" sz="1200" spc="-1" strike="noStrike">
              <a:solidFill>
                <a:srgbClr val="000000"/>
              </a:solidFill>
              <a:latin typeface="Tahoma"/>
            </a:endParaRPr>
          </a:p>
        </p:txBody>
      </p:sp>
      <p:sp>
        <p:nvSpPr>
          <p:cNvPr id="264" name="PlaceHolder 1"/>
          <p:cNvSpPr>
            <a:spLocks noGrp="1"/>
          </p:cNvSpPr>
          <p:nvPr>
            <p:ph type="sldImg"/>
          </p:nvPr>
        </p:nvSpPr>
        <p:spPr>
          <a:xfrm>
            <a:off x="1257480" y="719280"/>
            <a:ext cx="4802040" cy="3600360"/>
          </a:xfrm>
          <a:prstGeom prst="rect">
            <a:avLst/>
          </a:prstGeom>
          <a:ln w="0">
            <a:noFill/>
          </a:ln>
        </p:spPr>
      </p:sp>
      <p:sp>
        <p:nvSpPr>
          <p:cNvPr id="265" name="PlaceHolder 2"/>
          <p:cNvSpPr>
            <a:spLocks noGrp="1"/>
          </p:cNvSpPr>
          <p:nvPr>
            <p:ph type="body"/>
          </p:nvPr>
        </p:nvSpPr>
        <p:spPr>
          <a:xfrm>
            <a:off x="976320" y="4560480"/>
            <a:ext cx="5362560" cy="4321080"/>
          </a:xfrm>
          <a:prstGeom prst="rect">
            <a:avLst/>
          </a:prstGeom>
          <a:noFill/>
          <a:ln w="0">
            <a:noFill/>
          </a:ln>
        </p:spPr>
        <p:txBody>
          <a:bodyPr lIns="0" rIns="0" tIns="0" bIns="0" anchor="t">
            <a:noAutofit/>
          </a:bodyPr>
          <a:p>
            <a:pPr indent="0">
              <a:spcBef>
                <a:spcPts val="451"/>
              </a:spcBef>
              <a:buNone/>
              <a:tabLst>
                <a:tab algn="l" pos="0"/>
                <a:tab algn="l" pos="914400"/>
                <a:tab algn="l" pos="1828800"/>
                <a:tab algn="l" pos="2743200"/>
                <a:tab algn="l" pos="3657600"/>
                <a:tab algn="l" pos="4572000"/>
                <a:tab algn="l" pos="5486400"/>
                <a:tab algn="l" pos="6400800"/>
                <a:tab algn="l" pos="7315200"/>
                <a:tab algn="l" pos="8229600"/>
                <a:tab algn="l" pos="9144000"/>
                <a:tab algn="l" pos="10058400"/>
              </a:tabLst>
            </a:pPr>
            <a:endParaRPr b="0" lang="en-GB" sz="1200" spc="-1" strike="noStrike">
              <a:solidFill>
                <a:srgbClr val="000000"/>
              </a:solidFill>
              <a:latin typeface="Times New Roman"/>
            </a:endParaRPr>
          </a:p>
        </p:txBody>
      </p:sp>
    </p:spTree>
  </p:cSld>
</p:notes>
</file>

<file path=ppt/notesSlides/notesSlide2.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66" name="Rectangle 7"/>
          <p:cNvSpPr/>
          <p:nvPr/>
        </p:nvSpPr>
        <p:spPr>
          <a:xfrm>
            <a:off x="4145040" y="9120240"/>
            <a:ext cx="3170160" cy="480960"/>
          </a:xfrm>
          <a:prstGeom prst="rect">
            <a:avLst/>
          </a:prstGeom>
          <a:noFill/>
          <a:ln w="0">
            <a:noFill/>
          </a:ln>
        </p:spPr>
        <p:style>
          <a:lnRef idx="0"/>
          <a:fillRef idx="0"/>
          <a:effectRef idx="0"/>
          <a:fontRef idx="minor"/>
        </p:style>
        <p:txBody>
          <a:bodyPr wrap="none" lIns="96840" rIns="96840" tIns="48240" bIns="48240" anchor="b">
            <a:noAutofit/>
          </a:bodyPr>
          <a:p>
            <a:pPr algn="r">
              <a:tabLst>
                <a:tab algn="l" pos="0"/>
                <a:tab algn="l" pos="914400"/>
                <a:tab algn="l" pos="1828800"/>
                <a:tab algn="l" pos="2743200"/>
                <a:tab algn="l" pos="3657600"/>
                <a:tab algn="l" pos="4572000"/>
                <a:tab algn="l" pos="5486400"/>
                <a:tab algn="l" pos="6400800"/>
                <a:tab algn="l" pos="7315200"/>
                <a:tab algn="l" pos="8229600"/>
                <a:tab algn="l" pos="9144000"/>
                <a:tab algn="l" pos="10058400"/>
              </a:tabLst>
            </a:pPr>
            <a:fld id="{CB0F2CD8-F670-442E-A509-E9FC2841E1F6}" type="slidenum">
              <a:rPr b="0" lang="en-US" sz="1200" spc="-1" strike="noStrike">
                <a:solidFill>
                  <a:srgbClr val="000000"/>
                </a:solidFill>
                <a:latin typeface="Tahoma"/>
              </a:rPr>
              <a:t>&lt;number&gt;</a:t>
            </a:fld>
            <a:endParaRPr b="0" lang="en-GB" sz="1200" spc="-1" strike="noStrike">
              <a:solidFill>
                <a:srgbClr val="000000"/>
              </a:solidFill>
              <a:latin typeface="Tahoma"/>
            </a:endParaRPr>
          </a:p>
        </p:txBody>
      </p:sp>
      <p:sp>
        <p:nvSpPr>
          <p:cNvPr id="267" name="PlaceHolder 1"/>
          <p:cNvSpPr>
            <a:spLocks noGrp="1"/>
          </p:cNvSpPr>
          <p:nvPr>
            <p:ph type="sldImg"/>
          </p:nvPr>
        </p:nvSpPr>
        <p:spPr>
          <a:xfrm>
            <a:off x="1257480" y="719280"/>
            <a:ext cx="4802040" cy="3600360"/>
          </a:xfrm>
          <a:prstGeom prst="rect">
            <a:avLst/>
          </a:prstGeom>
          <a:ln w="0">
            <a:noFill/>
          </a:ln>
        </p:spPr>
      </p:sp>
      <p:sp>
        <p:nvSpPr>
          <p:cNvPr id="268" name="PlaceHolder 2"/>
          <p:cNvSpPr>
            <a:spLocks noGrp="1"/>
          </p:cNvSpPr>
          <p:nvPr>
            <p:ph type="body"/>
          </p:nvPr>
        </p:nvSpPr>
        <p:spPr>
          <a:xfrm>
            <a:off x="976320" y="4560480"/>
            <a:ext cx="5362560" cy="4321080"/>
          </a:xfrm>
          <a:prstGeom prst="rect">
            <a:avLst/>
          </a:prstGeom>
          <a:noFill/>
          <a:ln w="0">
            <a:noFill/>
          </a:ln>
        </p:spPr>
        <p:txBody>
          <a:bodyPr lIns="0" rIns="0" tIns="0" bIns="0" anchor="t">
            <a:noAutofit/>
          </a:bodyPr>
          <a:p>
            <a:pPr indent="0">
              <a:spcBef>
                <a:spcPts val="451"/>
              </a:spcBef>
              <a:buNone/>
              <a:tabLst>
                <a:tab algn="l" pos="0"/>
                <a:tab algn="l" pos="914400"/>
                <a:tab algn="l" pos="1828800"/>
                <a:tab algn="l" pos="2743200"/>
                <a:tab algn="l" pos="3657600"/>
                <a:tab algn="l" pos="4572000"/>
                <a:tab algn="l" pos="5486400"/>
                <a:tab algn="l" pos="6400800"/>
                <a:tab algn="l" pos="7315200"/>
                <a:tab algn="l" pos="8229600"/>
                <a:tab algn="l" pos="9144000"/>
                <a:tab algn="l" pos="10058400"/>
              </a:tabLst>
            </a:pPr>
            <a:endParaRPr b="0" lang="en-GB" sz="1200" spc="-1" strike="noStrike">
              <a:solidFill>
                <a:srgbClr val="000000"/>
              </a:solidFill>
              <a:latin typeface="Times New Roman"/>
            </a:endParaRPr>
          </a:p>
        </p:txBody>
      </p:sp>
    </p:spTree>
  </p:cSld>
</p:notes>
</file>

<file path=ppt/notesSlides/notesSlide3.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69" name="Rectangle 7"/>
          <p:cNvSpPr/>
          <p:nvPr/>
        </p:nvSpPr>
        <p:spPr>
          <a:xfrm>
            <a:off x="4145040" y="9120240"/>
            <a:ext cx="3170160" cy="480960"/>
          </a:xfrm>
          <a:prstGeom prst="rect">
            <a:avLst/>
          </a:prstGeom>
          <a:noFill/>
          <a:ln w="0">
            <a:noFill/>
          </a:ln>
        </p:spPr>
        <p:style>
          <a:lnRef idx="0"/>
          <a:fillRef idx="0"/>
          <a:effectRef idx="0"/>
          <a:fontRef idx="minor"/>
        </p:style>
        <p:txBody>
          <a:bodyPr wrap="none" lIns="96840" rIns="96840" tIns="48240" bIns="48240" anchor="b">
            <a:noAutofit/>
          </a:bodyPr>
          <a:p>
            <a:pPr algn="r">
              <a:tabLst>
                <a:tab algn="l" pos="0"/>
                <a:tab algn="l" pos="914400"/>
                <a:tab algn="l" pos="1828800"/>
                <a:tab algn="l" pos="2743200"/>
                <a:tab algn="l" pos="3657600"/>
                <a:tab algn="l" pos="4572000"/>
                <a:tab algn="l" pos="5486400"/>
                <a:tab algn="l" pos="6400800"/>
                <a:tab algn="l" pos="7315200"/>
                <a:tab algn="l" pos="8229600"/>
                <a:tab algn="l" pos="9144000"/>
                <a:tab algn="l" pos="10058400"/>
              </a:tabLst>
            </a:pPr>
            <a:fld id="{11D94BA5-3A15-4722-8012-8B8FEF3C42D4}" type="slidenum">
              <a:rPr b="0" lang="en-US" sz="1200" spc="-1" strike="noStrike">
                <a:solidFill>
                  <a:srgbClr val="000000"/>
                </a:solidFill>
                <a:latin typeface="Tahoma"/>
              </a:rPr>
              <a:t>&lt;number&gt;</a:t>
            </a:fld>
            <a:endParaRPr b="0" lang="en-GB" sz="1200" spc="-1" strike="noStrike">
              <a:solidFill>
                <a:srgbClr val="000000"/>
              </a:solidFill>
              <a:latin typeface="Tahoma"/>
            </a:endParaRPr>
          </a:p>
        </p:txBody>
      </p:sp>
      <p:sp>
        <p:nvSpPr>
          <p:cNvPr id="270" name="PlaceHolder 1"/>
          <p:cNvSpPr>
            <a:spLocks noGrp="1"/>
          </p:cNvSpPr>
          <p:nvPr>
            <p:ph type="sldImg"/>
          </p:nvPr>
        </p:nvSpPr>
        <p:spPr>
          <a:xfrm>
            <a:off x="1257480" y="719280"/>
            <a:ext cx="4802040" cy="3600360"/>
          </a:xfrm>
          <a:prstGeom prst="rect">
            <a:avLst/>
          </a:prstGeom>
          <a:ln w="0">
            <a:noFill/>
          </a:ln>
        </p:spPr>
      </p:sp>
      <p:sp>
        <p:nvSpPr>
          <p:cNvPr id="271" name="PlaceHolder 2"/>
          <p:cNvSpPr>
            <a:spLocks noGrp="1"/>
          </p:cNvSpPr>
          <p:nvPr>
            <p:ph type="body"/>
          </p:nvPr>
        </p:nvSpPr>
        <p:spPr>
          <a:xfrm>
            <a:off x="976320" y="4560480"/>
            <a:ext cx="5362560" cy="4321080"/>
          </a:xfrm>
          <a:prstGeom prst="rect">
            <a:avLst/>
          </a:prstGeom>
          <a:noFill/>
          <a:ln w="0">
            <a:noFill/>
          </a:ln>
        </p:spPr>
        <p:txBody>
          <a:bodyPr lIns="0" rIns="0" tIns="0" bIns="0" anchor="t">
            <a:noAutofit/>
          </a:bodyPr>
          <a:p>
            <a:pPr indent="0">
              <a:spcBef>
                <a:spcPts val="451"/>
              </a:spcBef>
              <a:buNone/>
              <a:tabLst>
                <a:tab algn="l" pos="0"/>
                <a:tab algn="l" pos="914400"/>
                <a:tab algn="l" pos="1828800"/>
                <a:tab algn="l" pos="2743200"/>
                <a:tab algn="l" pos="3657600"/>
                <a:tab algn="l" pos="4572000"/>
                <a:tab algn="l" pos="5486400"/>
                <a:tab algn="l" pos="6400800"/>
                <a:tab algn="l" pos="7315200"/>
                <a:tab algn="l" pos="8229600"/>
                <a:tab algn="l" pos="9144000"/>
                <a:tab algn="l" pos="10058400"/>
              </a:tabLst>
            </a:pPr>
            <a:endParaRPr b="0" lang="en-GB" sz="1200" spc="-1" strike="noStrike">
              <a:solidFill>
                <a:srgbClr val="000000"/>
              </a:solidFill>
              <a:latin typeface="Times New Roman"/>
            </a:endParaRPr>
          </a:p>
        </p:txBody>
      </p:sp>
    </p:spTree>
  </p:cSld>
</p:notes>
</file>

<file path=ppt/notesSlides/notesSlide4.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72" name="Rectangle 7"/>
          <p:cNvSpPr/>
          <p:nvPr/>
        </p:nvSpPr>
        <p:spPr>
          <a:xfrm>
            <a:off x="4145040" y="9120240"/>
            <a:ext cx="3170160" cy="480960"/>
          </a:xfrm>
          <a:prstGeom prst="rect">
            <a:avLst/>
          </a:prstGeom>
          <a:noFill/>
          <a:ln w="0">
            <a:noFill/>
          </a:ln>
        </p:spPr>
        <p:style>
          <a:lnRef idx="0"/>
          <a:fillRef idx="0"/>
          <a:effectRef idx="0"/>
          <a:fontRef idx="minor"/>
        </p:style>
        <p:txBody>
          <a:bodyPr wrap="none" lIns="96840" rIns="96840" tIns="48240" bIns="48240" anchor="b">
            <a:noAutofit/>
          </a:bodyPr>
          <a:p>
            <a:pPr algn="r">
              <a:tabLst>
                <a:tab algn="l" pos="0"/>
                <a:tab algn="l" pos="914400"/>
                <a:tab algn="l" pos="1828800"/>
                <a:tab algn="l" pos="2743200"/>
                <a:tab algn="l" pos="3657600"/>
                <a:tab algn="l" pos="4572000"/>
                <a:tab algn="l" pos="5486400"/>
                <a:tab algn="l" pos="6400800"/>
                <a:tab algn="l" pos="7315200"/>
                <a:tab algn="l" pos="8229600"/>
                <a:tab algn="l" pos="9144000"/>
                <a:tab algn="l" pos="10058400"/>
              </a:tabLst>
            </a:pPr>
            <a:fld id="{BB276390-F24F-42D1-BB8C-F3CB7910B65C}" type="slidenum">
              <a:rPr b="0" lang="en-US" sz="1200" spc="-1" strike="noStrike">
                <a:solidFill>
                  <a:srgbClr val="000000"/>
                </a:solidFill>
                <a:latin typeface="Tahoma"/>
              </a:rPr>
              <a:t>&lt;number&gt;</a:t>
            </a:fld>
            <a:endParaRPr b="0" lang="en-GB" sz="1200" spc="-1" strike="noStrike">
              <a:solidFill>
                <a:srgbClr val="000000"/>
              </a:solidFill>
              <a:latin typeface="Tahoma"/>
            </a:endParaRPr>
          </a:p>
        </p:txBody>
      </p:sp>
      <p:sp>
        <p:nvSpPr>
          <p:cNvPr id="273" name="PlaceHolder 1"/>
          <p:cNvSpPr>
            <a:spLocks noGrp="1"/>
          </p:cNvSpPr>
          <p:nvPr>
            <p:ph type="sldImg"/>
          </p:nvPr>
        </p:nvSpPr>
        <p:spPr>
          <a:xfrm>
            <a:off x="1257480" y="719280"/>
            <a:ext cx="4802040" cy="3600360"/>
          </a:xfrm>
          <a:prstGeom prst="rect">
            <a:avLst/>
          </a:prstGeom>
          <a:ln w="0">
            <a:noFill/>
          </a:ln>
        </p:spPr>
      </p:sp>
      <p:sp>
        <p:nvSpPr>
          <p:cNvPr id="274" name="PlaceHolder 2"/>
          <p:cNvSpPr>
            <a:spLocks noGrp="1"/>
          </p:cNvSpPr>
          <p:nvPr>
            <p:ph type="body"/>
          </p:nvPr>
        </p:nvSpPr>
        <p:spPr>
          <a:xfrm>
            <a:off x="976320" y="4560480"/>
            <a:ext cx="5362560" cy="4321080"/>
          </a:xfrm>
          <a:prstGeom prst="rect">
            <a:avLst/>
          </a:prstGeom>
          <a:noFill/>
          <a:ln w="0">
            <a:noFill/>
          </a:ln>
        </p:spPr>
        <p:txBody>
          <a:bodyPr lIns="0" rIns="0" tIns="0" bIns="0" anchor="t">
            <a:noAutofit/>
          </a:bodyPr>
          <a:p>
            <a:pPr indent="0">
              <a:spcBef>
                <a:spcPts val="451"/>
              </a:spcBef>
              <a:buNone/>
              <a:tabLst>
                <a:tab algn="l" pos="0"/>
                <a:tab algn="l" pos="914400"/>
                <a:tab algn="l" pos="1828800"/>
                <a:tab algn="l" pos="2743200"/>
                <a:tab algn="l" pos="3657600"/>
                <a:tab algn="l" pos="4572000"/>
                <a:tab algn="l" pos="5486400"/>
                <a:tab algn="l" pos="6400800"/>
                <a:tab algn="l" pos="7315200"/>
                <a:tab algn="l" pos="8229600"/>
                <a:tab algn="l" pos="9144000"/>
                <a:tab algn="l" pos="10058400"/>
              </a:tabLst>
            </a:pPr>
            <a:endParaRPr b="0" lang="en-GB" sz="1200" spc="-1" strike="noStrike">
              <a:solidFill>
                <a:srgbClr val="000000"/>
              </a:solidFill>
              <a:latin typeface="Times New Roman"/>
            </a:endParaRPr>
          </a:p>
        </p:txBody>
      </p:sp>
    </p:spTree>
  </p:cSld>
</p:notes>
</file>

<file path=ppt/notesSlides/notesSlide5.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75" name="Rectangle 7"/>
          <p:cNvSpPr/>
          <p:nvPr/>
        </p:nvSpPr>
        <p:spPr>
          <a:xfrm>
            <a:off x="4145040" y="9120240"/>
            <a:ext cx="3170160" cy="480960"/>
          </a:xfrm>
          <a:prstGeom prst="rect">
            <a:avLst/>
          </a:prstGeom>
          <a:noFill/>
          <a:ln w="0">
            <a:noFill/>
          </a:ln>
        </p:spPr>
        <p:style>
          <a:lnRef idx="0"/>
          <a:fillRef idx="0"/>
          <a:effectRef idx="0"/>
          <a:fontRef idx="minor"/>
        </p:style>
        <p:txBody>
          <a:bodyPr wrap="none" lIns="96840" rIns="96840" tIns="48240" bIns="48240" anchor="b">
            <a:noAutofit/>
          </a:bodyPr>
          <a:p>
            <a:pPr algn="r">
              <a:tabLst>
                <a:tab algn="l" pos="0"/>
                <a:tab algn="l" pos="914400"/>
                <a:tab algn="l" pos="1828800"/>
                <a:tab algn="l" pos="2743200"/>
                <a:tab algn="l" pos="3657600"/>
                <a:tab algn="l" pos="4572000"/>
                <a:tab algn="l" pos="5486400"/>
                <a:tab algn="l" pos="6400800"/>
                <a:tab algn="l" pos="7315200"/>
                <a:tab algn="l" pos="8229600"/>
                <a:tab algn="l" pos="9144000"/>
                <a:tab algn="l" pos="10058400"/>
              </a:tabLst>
            </a:pPr>
            <a:fld id="{9CBE3F0A-69EF-420F-85D9-84091AB095B1}" type="slidenum">
              <a:rPr b="0" lang="en-US" sz="1200" spc="-1" strike="noStrike">
                <a:solidFill>
                  <a:srgbClr val="000000"/>
                </a:solidFill>
                <a:latin typeface="Tahoma"/>
              </a:rPr>
              <a:t>&lt;number&gt;</a:t>
            </a:fld>
            <a:endParaRPr b="0" lang="en-GB" sz="1200" spc="-1" strike="noStrike">
              <a:solidFill>
                <a:srgbClr val="000000"/>
              </a:solidFill>
              <a:latin typeface="Tahoma"/>
            </a:endParaRPr>
          </a:p>
        </p:txBody>
      </p:sp>
      <p:sp>
        <p:nvSpPr>
          <p:cNvPr id="276" name="PlaceHolder 1"/>
          <p:cNvSpPr>
            <a:spLocks noGrp="1"/>
          </p:cNvSpPr>
          <p:nvPr>
            <p:ph type="sldImg"/>
          </p:nvPr>
        </p:nvSpPr>
        <p:spPr>
          <a:xfrm>
            <a:off x="1257480" y="719280"/>
            <a:ext cx="4802040" cy="3600360"/>
          </a:xfrm>
          <a:prstGeom prst="rect">
            <a:avLst/>
          </a:prstGeom>
          <a:ln w="0">
            <a:noFill/>
          </a:ln>
        </p:spPr>
      </p:sp>
      <p:sp>
        <p:nvSpPr>
          <p:cNvPr id="277" name="PlaceHolder 2"/>
          <p:cNvSpPr>
            <a:spLocks noGrp="1"/>
          </p:cNvSpPr>
          <p:nvPr>
            <p:ph type="body"/>
          </p:nvPr>
        </p:nvSpPr>
        <p:spPr>
          <a:xfrm>
            <a:off x="976320" y="4560480"/>
            <a:ext cx="5362560" cy="4321080"/>
          </a:xfrm>
          <a:prstGeom prst="rect">
            <a:avLst/>
          </a:prstGeom>
          <a:noFill/>
          <a:ln w="0">
            <a:noFill/>
          </a:ln>
        </p:spPr>
        <p:txBody>
          <a:bodyPr lIns="0" rIns="0" tIns="0" bIns="0" anchor="t">
            <a:noAutofit/>
          </a:bodyPr>
          <a:p>
            <a:pPr indent="0">
              <a:spcBef>
                <a:spcPts val="451"/>
              </a:spcBef>
              <a:buNone/>
              <a:tabLst>
                <a:tab algn="l" pos="0"/>
                <a:tab algn="l" pos="914400"/>
                <a:tab algn="l" pos="1828800"/>
                <a:tab algn="l" pos="2743200"/>
                <a:tab algn="l" pos="3657600"/>
                <a:tab algn="l" pos="4572000"/>
                <a:tab algn="l" pos="5486400"/>
                <a:tab algn="l" pos="6400800"/>
                <a:tab algn="l" pos="7315200"/>
                <a:tab algn="l" pos="8229600"/>
                <a:tab algn="l" pos="9144000"/>
                <a:tab algn="l" pos="10058400"/>
              </a:tabLst>
            </a:pPr>
            <a:endParaRPr b="0" lang="en-GB" sz="1200" spc="-1" strike="noStrike">
              <a:solidFill>
                <a:srgbClr val="000000"/>
              </a:solidFill>
              <a:latin typeface="Times New Roman"/>
            </a:endParaRPr>
          </a:p>
        </p:txBody>
      </p:sp>
    </p:spTree>
  </p:cSld>
</p:notes>
</file>

<file path=ppt/notesSlides/notesSlide6.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78" name="Rectangle 7"/>
          <p:cNvSpPr/>
          <p:nvPr/>
        </p:nvSpPr>
        <p:spPr>
          <a:xfrm>
            <a:off x="4145040" y="9120240"/>
            <a:ext cx="3170160" cy="480960"/>
          </a:xfrm>
          <a:prstGeom prst="rect">
            <a:avLst/>
          </a:prstGeom>
          <a:noFill/>
          <a:ln w="0">
            <a:noFill/>
          </a:ln>
        </p:spPr>
        <p:style>
          <a:lnRef idx="0"/>
          <a:fillRef idx="0"/>
          <a:effectRef idx="0"/>
          <a:fontRef idx="minor"/>
        </p:style>
        <p:txBody>
          <a:bodyPr wrap="none" lIns="96840" rIns="96840" tIns="48240" bIns="48240" anchor="b">
            <a:noAutofit/>
          </a:bodyPr>
          <a:p>
            <a:pPr algn="r">
              <a:tabLst>
                <a:tab algn="l" pos="0"/>
                <a:tab algn="l" pos="914400"/>
                <a:tab algn="l" pos="1828800"/>
                <a:tab algn="l" pos="2743200"/>
                <a:tab algn="l" pos="3657600"/>
                <a:tab algn="l" pos="4572000"/>
                <a:tab algn="l" pos="5486400"/>
                <a:tab algn="l" pos="6400800"/>
                <a:tab algn="l" pos="7315200"/>
                <a:tab algn="l" pos="8229600"/>
                <a:tab algn="l" pos="9144000"/>
                <a:tab algn="l" pos="10058400"/>
              </a:tabLst>
            </a:pPr>
            <a:fld id="{19BFE090-0E15-4721-8E4C-4EA0C317D476}" type="slidenum">
              <a:rPr b="0" lang="en-US" sz="1200" spc="-1" strike="noStrike">
                <a:solidFill>
                  <a:srgbClr val="000000"/>
                </a:solidFill>
                <a:latin typeface="Tahoma"/>
              </a:rPr>
              <a:t>&lt;number&gt;</a:t>
            </a:fld>
            <a:endParaRPr b="0" lang="en-GB" sz="1200" spc="-1" strike="noStrike">
              <a:solidFill>
                <a:srgbClr val="000000"/>
              </a:solidFill>
              <a:latin typeface="Tahoma"/>
            </a:endParaRPr>
          </a:p>
        </p:txBody>
      </p:sp>
      <p:sp>
        <p:nvSpPr>
          <p:cNvPr id="279" name="PlaceHolder 1"/>
          <p:cNvSpPr>
            <a:spLocks noGrp="1"/>
          </p:cNvSpPr>
          <p:nvPr>
            <p:ph type="sldImg"/>
          </p:nvPr>
        </p:nvSpPr>
        <p:spPr>
          <a:xfrm>
            <a:off x="1257480" y="719280"/>
            <a:ext cx="4802040" cy="3600360"/>
          </a:xfrm>
          <a:prstGeom prst="rect">
            <a:avLst/>
          </a:prstGeom>
          <a:ln w="0">
            <a:noFill/>
          </a:ln>
        </p:spPr>
      </p:sp>
      <p:sp>
        <p:nvSpPr>
          <p:cNvPr id="280" name="PlaceHolder 2"/>
          <p:cNvSpPr>
            <a:spLocks noGrp="1"/>
          </p:cNvSpPr>
          <p:nvPr>
            <p:ph type="body"/>
          </p:nvPr>
        </p:nvSpPr>
        <p:spPr>
          <a:xfrm>
            <a:off x="976320" y="4560480"/>
            <a:ext cx="5362560" cy="4321080"/>
          </a:xfrm>
          <a:prstGeom prst="rect">
            <a:avLst/>
          </a:prstGeom>
          <a:noFill/>
          <a:ln w="0">
            <a:noFill/>
          </a:ln>
        </p:spPr>
        <p:txBody>
          <a:bodyPr lIns="0" rIns="0" tIns="0" bIns="0" anchor="t">
            <a:noAutofit/>
          </a:bodyPr>
          <a:p>
            <a:pPr indent="0">
              <a:spcBef>
                <a:spcPts val="451"/>
              </a:spcBef>
              <a:buNone/>
              <a:tabLst>
                <a:tab algn="l" pos="0"/>
                <a:tab algn="l" pos="914400"/>
                <a:tab algn="l" pos="1828800"/>
                <a:tab algn="l" pos="2743200"/>
                <a:tab algn="l" pos="3657600"/>
                <a:tab algn="l" pos="4572000"/>
                <a:tab algn="l" pos="5486400"/>
                <a:tab algn="l" pos="6400800"/>
                <a:tab algn="l" pos="7315200"/>
                <a:tab algn="l" pos="8229600"/>
                <a:tab algn="l" pos="9144000"/>
                <a:tab algn="l" pos="10058400"/>
              </a:tabLst>
            </a:pPr>
            <a:endParaRPr b="0" lang="en-GB" sz="1200" spc="-1" strike="noStrike">
              <a:solidFill>
                <a:srgbClr val="000000"/>
              </a:solidFill>
              <a:latin typeface="Times New Roman"/>
            </a:endParaRPr>
          </a:p>
        </p:txBody>
      </p:sp>
    </p:spTree>
  </p:cSld>
</p:notes>
</file>

<file path=ppt/notesSlides/notesSlide7.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81" name="Rectangle 7"/>
          <p:cNvSpPr/>
          <p:nvPr/>
        </p:nvSpPr>
        <p:spPr>
          <a:xfrm>
            <a:off x="4145040" y="9120240"/>
            <a:ext cx="3170160" cy="480960"/>
          </a:xfrm>
          <a:prstGeom prst="rect">
            <a:avLst/>
          </a:prstGeom>
          <a:noFill/>
          <a:ln w="0">
            <a:noFill/>
          </a:ln>
        </p:spPr>
        <p:style>
          <a:lnRef idx="0"/>
          <a:fillRef idx="0"/>
          <a:effectRef idx="0"/>
          <a:fontRef idx="minor"/>
        </p:style>
        <p:txBody>
          <a:bodyPr wrap="none" lIns="96840" rIns="96840" tIns="48240" bIns="48240" anchor="b">
            <a:noAutofit/>
          </a:bodyPr>
          <a:p>
            <a:pPr algn="r">
              <a:tabLst>
                <a:tab algn="l" pos="0"/>
                <a:tab algn="l" pos="914400"/>
                <a:tab algn="l" pos="1828800"/>
                <a:tab algn="l" pos="2743200"/>
                <a:tab algn="l" pos="3657600"/>
                <a:tab algn="l" pos="4572000"/>
                <a:tab algn="l" pos="5486400"/>
                <a:tab algn="l" pos="6400800"/>
                <a:tab algn="l" pos="7315200"/>
                <a:tab algn="l" pos="8229600"/>
                <a:tab algn="l" pos="9144000"/>
                <a:tab algn="l" pos="10058400"/>
              </a:tabLst>
            </a:pPr>
            <a:fld id="{03FAF64E-1E85-4B53-AE49-B56E85E00333}" type="slidenum">
              <a:rPr b="0" lang="en-US" sz="1200" spc="-1" strike="noStrike">
                <a:solidFill>
                  <a:srgbClr val="000000"/>
                </a:solidFill>
                <a:latin typeface="Tahoma"/>
              </a:rPr>
              <a:t>&lt;number&gt;</a:t>
            </a:fld>
            <a:endParaRPr b="0" lang="en-GB" sz="1200" spc="-1" strike="noStrike">
              <a:solidFill>
                <a:srgbClr val="000000"/>
              </a:solidFill>
              <a:latin typeface="Tahoma"/>
            </a:endParaRPr>
          </a:p>
        </p:txBody>
      </p:sp>
      <p:sp>
        <p:nvSpPr>
          <p:cNvPr id="282" name="PlaceHolder 1"/>
          <p:cNvSpPr>
            <a:spLocks noGrp="1"/>
          </p:cNvSpPr>
          <p:nvPr>
            <p:ph type="sldImg"/>
          </p:nvPr>
        </p:nvSpPr>
        <p:spPr>
          <a:xfrm>
            <a:off x="1257480" y="719280"/>
            <a:ext cx="4802040" cy="3600360"/>
          </a:xfrm>
          <a:prstGeom prst="rect">
            <a:avLst/>
          </a:prstGeom>
          <a:ln w="0">
            <a:noFill/>
          </a:ln>
        </p:spPr>
      </p:sp>
      <p:sp>
        <p:nvSpPr>
          <p:cNvPr id="283" name="PlaceHolder 2"/>
          <p:cNvSpPr>
            <a:spLocks noGrp="1"/>
          </p:cNvSpPr>
          <p:nvPr>
            <p:ph type="body"/>
          </p:nvPr>
        </p:nvSpPr>
        <p:spPr>
          <a:xfrm>
            <a:off x="976320" y="4560480"/>
            <a:ext cx="5362560" cy="4321080"/>
          </a:xfrm>
          <a:prstGeom prst="rect">
            <a:avLst/>
          </a:prstGeom>
          <a:noFill/>
          <a:ln w="0">
            <a:noFill/>
          </a:ln>
        </p:spPr>
        <p:txBody>
          <a:bodyPr lIns="0" rIns="0" tIns="0" bIns="0" anchor="t">
            <a:noAutofit/>
          </a:bodyPr>
          <a:p>
            <a:pPr indent="0">
              <a:spcBef>
                <a:spcPts val="451"/>
              </a:spcBef>
              <a:buNone/>
              <a:tabLst>
                <a:tab algn="l" pos="0"/>
                <a:tab algn="l" pos="914400"/>
                <a:tab algn="l" pos="1828800"/>
                <a:tab algn="l" pos="2743200"/>
                <a:tab algn="l" pos="3657600"/>
                <a:tab algn="l" pos="4572000"/>
                <a:tab algn="l" pos="5486400"/>
                <a:tab algn="l" pos="6400800"/>
                <a:tab algn="l" pos="7315200"/>
                <a:tab algn="l" pos="8229600"/>
                <a:tab algn="l" pos="9144000"/>
                <a:tab algn="l" pos="10058400"/>
              </a:tabLst>
            </a:pPr>
            <a:endParaRPr b="0" lang="en-GB" sz="1200" spc="-1" strike="noStrike">
              <a:solidFill>
                <a:srgbClr val="000000"/>
              </a:solidFill>
              <a:latin typeface="Times New Roman"/>
            </a:endParaRPr>
          </a:p>
        </p:txBody>
      </p:sp>
    </p:spTree>
  </p:cSld>
</p:notes>
</file>

<file path=ppt/notesSlides/notesSlide8.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84" name="Rectangle 7"/>
          <p:cNvSpPr/>
          <p:nvPr/>
        </p:nvSpPr>
        <p:spPr>
          <a:xfrm>
            <a:off x="4145040" y="9120240"/>
            <a:ext cx="3170160" cy="480960"/>
          </a:xfrm>
          <a:prstGeom prst="rect">
            <a:avLst/>
          </a:prstGeom>
          <a:noFill/>
          <a:ln w="0">
            <a:noFill/>
          </a:ln>
        </p:spPr>
        <p:style>
          <a:lnRef idx="0"/>
          <a:fillRef idx="0"/>
          <a:effectRef idx="0"/>
          <a:fontRef idx="minor"/>
        </p:style>
        <p:txBody>
          <a:bodyPr wrap="none" lIns="96840" rIns="96840" tIns="48240" bIns="48240" anchor="b">
            <a:noAutofit/>
          </a:bodyPr>
          <a:p>
            <a:pPr algn="r">
              <a:tabLst>
                <a:tab algn="l" pos="0"/>
                <a:tab algn="l" pos="914400"/>
                <a:tab algn="l" pos="1828800"/>
                <a:tab algn="l" pos="2743200"/>
                <a:tab algn="l" pos="3657600"/>
                <a:tab algn="l" pos="4572000"/>
                <a:tab algn="l" pos="5486400"/>
                <a:tab algn="l" pos="6400800"/>
                <a:tab algn="l" pos="7315200"/>
                <a:tab algn="l" pos="8229600"/>
                <a:tab algn="l" pos="9144000"/>
                <a:tab algn="l" pos="10058400"/>
              </a:tabLst>
            </a:pPr>
            <a:fld id="{8810C266-EDBC-4AB8-BF19-686522D0B679}" type="slidenum">
              <a:rPr b="0" lang="en-US" sz="1200" spc="-1" strike="noStrike">
                <a:solidFill>
                  <a:srgbClr val="000000"/>
                </a:solidFill>
                <a:latin typeface="Tahoma"/>
              </a:rPr>
              <a:t>&lt;number&gt;</a:t>
            </a:fld>
            <a:endParaRPr b="0" lang="en-GB" sz="1200" spc="-1" strike="noStrike">
              <a:solidFill>
                <a:srgbClr val="000000"/>
              </a:solidFill>
              <a:latin typeface="Tahoma"/>
            </a:endParaRPr>
          </a:p>
        </p:txBody>
      </p:sp>
      <p:sp>
        <p:nvSpPr>
          <p:cNvPr id="285" name="PlaceHolder 1"/>
          <p:cNvSpPr>
            <a:spLocks noGrp="1"/>
          </p:cNvSpPr>
          <p:nvPr>
            <p:ph type="sldImg"/>
          </p:nvPr>
        </p:nvSpPr>
        <p:spPr>
          <a:xfrm>
            <a:off x="1257480" y="719280"/>
            <a:ext cx="4802040" cy="3600360"/>
          </a:xfrm>
          <a:prstGeom prst="rect">
            <a:avLst/>
          </a:prstGeom>
          <a:ln w="0">
            <a:noFill/>
          </a:ln>
        </p:spPr>
      </p:sp>
      <p:sp>
        <p:nvSpPr>
          <p:cNvPr id="286" name="PlaceHolder 2"/>
          <p:cNvSpPr>
            <a:spLocks noGrp="1"/>
          </p:cNvSpPr>
          <p:nvPr>
            <p:ph type="body"/>
          </p:nvPr>
        </p:nvSpPr>
        <p:spPr>
          <a:xfrm>
            <a:off x="976320" y="4560480"/>
            <a:ext cx="5362560" cy="4321080"/>
          </a:xfrm>
          <a:prstGeom prst="rect">
            <a:avLst/>
          </a:prstGeom>
          <a:noFill/>
          <a:ln w="0">
            <a:noFill/>
          </a:ln>
        </p:spPr>
        <p:txBody>
          <a:bodyPr lIns="0" rIns="0" tIns="0" bIns="0" anchor="t">
            <a:noAutofit/>
          </a:bodyPr>
          <a:p>
            <a:pPr indent="0">
              <a:spcBef>
                <a:spcPts val="451"/>
              </a:spcBef>
              <a:buNone/>
              <a:tabLst>
                <a:tab algn="l" pos="0"/>
                <a:tab algn="l" pos="914400"/>
                <a:tab algn="l" pos="1828800"/>
                <a:tab algn="l" pos="2743200"/>
                <a:tab algn="l" pos="3657600"/>
                <a:tab algn="l" pos="4572000"/>
                <a:tab algn="l" pos="5486400"/>
                <a:tab algn="l" pos="6400800"/>
                <a:tab algn="l" pos="7315200"/>
                <a:tab algn="l" pos="8229600"/>
                <a:tab algn="l" pos="9144000"/>
                <a:tab algn="l" pos="10058400"/>
              </a:tabLst>
            </a:pPr>
            <a:endParaRPr b="0" lang="en-GB" sz="1200" spc="-1" strike="noStrike">
              <a:solidFill>
                <a:srgbClr val="000000"/>
              </a:solidFill>
              <a:latin typeface="Times New Roman"/>
            </a:endParaRPr>
          </a:p>
        </p:txBody>
      </p:sp>
    </p:spTree>
  </p:cSld>
</p:notes>
</file>

<file path=ppt/notesSlides/notesSlide9.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87" name="Rectangle 7"/>
          <p:cNvSpPr/>
          <p:nvPr/>
        </p:nvSpPr>
        <p:spPr>
          <a:xfrm>
            <a:off x="4145040" y="9120240"/>
            <a:ext cx="3170160" cy="480960"/>
          </a:xfrm>
          <a:prstGeom prst="rect">
            <a:avLst/>
          </a:prstGeom>
          <a:noFill/>
          <a:ln w="0">
            <a:noFill/>
          </a:ln>
        </p:spPr>
        <p:style>
          <a:lnRef idx="0"/>
          <a:fillRef idx="0"/>
          <a:effectRef idx="0"/>
          <a:fontRef idx="minor"/>
        </p:style>
        <p:txBody>
          <a:bodyPr wrap="none" lIns="96840" rIns="96840" tIns="48240" bIns="48240" anchor="b">
            <a:noAutofit/>
          </a:bodyPr>
          <a:p>
            <a:pPr algn="r">
              <a:tabLst>
                <a:tab algn="l" pos="0"/>
                <a:tab algn="l" pos="914400"/>
                <a:tab algn="l" pos="1828800"/>
                <a:tab algn="l" pos="2743200"/>
                <a:tab algn="l" pos="3657600"/>
                <a:tab algn="l" pos="4572000"/>
                <a:tab algn="l" pos="5486400"/>
                <a:tab algn="l" pos="6400800"/>
                <a:tab algn="l" pos="7315200"/>
                <a:tab algn="l" pos="8229600"/>
                <a:tab algn="l" pos="9144000"/>
                <a:tab algn="l" pos="10058400"/>
              </a:tabLst>
            </a:pPr>
            <a:fld id="{289A34FB-5783-4507-B26E-CDCD6F242AD1}" type="slidenum">
              <a:rPr b="0" lang="en-US" sz="1200" spc="-1" strike="noStrike">
                <a:solidFill>
                  <a:srgbClr val="000000"/>
                </a:solidFill>
                <a:latin typeface="Tahoma"/>
              </a:rPr>
              <a:t>&lt;number&gt;</a:t>
            </a:fld>
            <a:endParaRPr b="0" lang="en-GB" sz="1200" spc="-1" strike="noStrike">
              <a:solidFill>
                <a:srgbClr val="000000"/>
              </a:solidFill>
              <a:latin typeface="Tahoma"/>
            </a:endParaRPr>
          </a:p>
        </p:txBody>
      </p:sp>
      <p:sp>
        <p:nvSpPr>
          <p:cNvPr id="288" name="PlaceHolder 1"/>
          <p:cNvSpPr>
            <a:spLocks noGrp="1"/>
          </p:cNvSpPr>
          <p:nvPr>
            <p:ph type="sldImg"/>
          </p:nvPr>
        </p:nvSpPr>
        <p:spPr>
          <a:xfrm>
            <a:off x="1257480" y="719280"/>
            <a:ext cx="4802040" cy="3600360"/>
          </a:xfrm>
          <a:prstGeom prst="rect">
            <a:avLst/>
          </a:prstGeom>
          <a:ln w="0">
            <a:noFill/>
          </a:ln>
        </p:spPr>
      </p:sp>
      <p:sp>
        <p:nvSpPr>
          <p:cNvPr id="289" name="PlaceHolder 2"/>
          <p:cNvSpPr>
            <a:spLocks noGrp="1"/>
          </p:cNvSpPr>
          <p:nvPr>
            <p:ph type="body"/>
          </p:nvPr>
        </p:nvSpPr>
        <p:spPr>
          <a:xfrm>
            <a:off x="976320" y="4560480"/>
            <a:ext cx="5362560" cy="4321080"/>
          </a:xfrm>
          <a:prstGeom prst="rect">
            <a:avLst/>
          </a:prstGeom>
          <a:noFill/>
          <a:ln w="0">
            <a:noFill/>
          </a:ln>
        </p:spPr>
        <p:txBody>
          <a:bodyPr lIns="0" rIns="0" tIns="0" bIns="0" anchor="t">
            <a:noAutofit/>
          </a:bodyPr>
          <a:p>
            <a:pPr indent="0">
              <a:spcBef>
                <a:spcPts val="451"/>
              </a:spcBef>
              <a:buNone/>
              <a:tabLst>
                <a:tab algn="l" pos="0"/>
                <a:tab algn="l" pos="914400"/>
                <a:tab algn="l" pos="1828800"/>
                <a:tab algn="l" pos="2743200"/>
                <a:tab algn="l" pos="3657600"/>
                <a:tab algn="l" pos="4572000"/>
                <a:tab algn="l" pos="5486400"/>
                <a:tab algn="l" pos="6400800"/>
                <a:tab algn="l" pos="7315200"/>
                <a:tab algn="l" pos="8229600"/>
                <a:tab algn="l" pos="9144000"/>
                <a:tab algn="l" pos="10058400"/>
              </a:tabLst>
            </a:pPr>
            <a:endParaRPr b="0" lang="en-GB" sz="1200" spc="-1" strike="noStrike">
              <a:solidFill>
                <a:srgbClr val="000000"/>
              </a:solidFill>
              <a:latin typeface="Times New Roman"/>
            </a:endParaRPr>
          </a:p>
        </p:txBody>
      </p:sp>
    </p:spTree>
  </p:cSld>
</p:notes>
</file>

<file path=ppt/notesSlides/notesSlide10.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90" name="Rectangle 7"/>
          <p:cNvSpPr/>
          <p:nvPr/>
        </p:nvSpPr>
        <p:spPr>
          <a:xfrm>
            <a:off x="4145040" y="9120240"/>
            <a:ext cx="3170160" cy="480960"/>
          </a:xfrm>
          <a:prstGeom prst="rect">
            <a:avLst/>
          </a:prstGeom>
          <a:noFill/>
          <a:ln w="0">
            <a:noFill/>
          </a:ln>
        </p:spPr>
        <p:style>
          <a:lnRef idx="0"/>
          <a:fillRef idx="0"/>
          <a:effectRef idx="0"/>
          <a:fontRef idx="minor"/>
        </p:style>
        <p:txBody>
          <a:bodyPr wrap="none" lIns="96840" rIns="96840" tIns="48240" bIns="48240" anchor="b">
            <a:noAutofit/>
          </a:bodyPr>
          <a:p>
            <a:pPr algn="r">
              <a:tabLst>
                <a:tab algn="l" pos="0"/>
                <a:tab algn="l" pos="914400"/>
                <a:tab algn="l" pos="1828800"/>
                <a:tab algn="l" pos="2743200"/>
                <a:tab algn="l" pos="3657600"/>
                <a:tab algn="l" pos="4572000"/>
                <a:tab algn="l" pos="5486400"/>
                <a:tab algn="l" pos="6400800"/>
                <a:tab algn="l" pos="7315200"/>
                <a:tab algn="l" pos="8229600"/>
                <a:tab algn="l" pos="9144000"/>
                <a:tab algn="l" pos="10058400"/>
              </a:tabLst>
            </a:pPr>
            <a:fld id="{82F3A681-C345-4038-9774-33B82E2392E0}" type="slidenum">
              <a:rPr b="0" lang="en-US" sz="1200" spc="-1" strike="noStrike">
                <a:solidFill>
                  <a:srgbClr val="000000"/>
                </a:solidFill>
                <a:latin typeface="Tahoma"/>
              </a:rPr>
              <a:t>&lt;number&gt;</a:t>
            </a:fld>
            <a:endParaRPr b="0" lang="en-GB" sz="1200" spc="-1" strike="noStrike">
              <a:solidFill>
                <a:srgbClr val="000000"/>
              </a:solidFill>
              <a:latin typeface="Tahoma"/>
            </a:endParaRPr>
          </a:p>
        </p:txBody>
      </p:sp>
      <p:sp>
        <p:nvSpPr>
          <p:cNvPr id="291" name="PlaceHolder 1"/>
          <p:cNvSpPr>
            <a:spLocks noGrp="1"/>
          </p:cNvSpPr>
          <p:nvPr>
            <p:ph type="sldImg"/>
          </p:nvPr>
        </p:nvSpPr>
        <p:spPr>
          <a:xfrm>
            <a:off x="1257480" y="719280"/>
            <a:ext cx="4802040" cy="3600360"/>
          </a:xfrm>
          <a:prstGeom prst="rect">
            <a:avLst/>
          </a:prstGeom>
          <a:ln w="0">
            <a:noFill/>
          </a:ln>
        </p:spPr>
      </p:sp>
      <p:sp>
        <p:nvSpPr>
          <p:cNvPr id="292" name="PlaceHolder 2"/>
          <p:cNvSpPr>
            <a:spLocks noGrp="1"/>
          </p:cNvSpPr>
          <p:nvPr>
            <p:ph type="body"/>
          </p:nvPr>
        </p:nvSpPr>
        <p:spPr>
          <a:xfrm>
            <a:off x="976320" y="4560480"/>
            <a:ext cx="5362560" cy="4321080"/>
          </a:xfrm>
          <a:prstGeom prst="rect">
            <a:avLst/>
          </a:prstGeom>
          <a:noFill/>
          <a:ln w="0">
            <a:noFill/>
          </a:ln>
        </p:spPr>
        <p:txBody>
          <a:bodyPr lIns="0" rIns="0" tIns="0" bIns="0" anchor="t">
            <a:noAutofit/>
          </a:bodyPr>
          <a:p>
            <a:pPr indent="0">
              <a:spcBef>
                <a:spcPts val="451"/>
              </a:spcBef>
              <a:buNone/>
              <a:tabLst>
                <a:tab algn="l" pos="0"/>
                <a:tab algn="l" pos="914400"/>
                <a:tab algn="l" pos="1828800"/>
                <a:tab algn="l" pos="2743200"/>
                <a:tab algn="l" pos="3657600"/>
                <a:tab algn="l" pos="4572000"/>
                <a:tab algn="l" pos="5486400"/>
                <a:tab algn="l" pos="6400800"/>
                <a:tab algn="l" pos="7315200"/>
                <a:tab algn="l" pos="8229600"/>
                <a:tab algn="l" pos="9144000"/>
                <a:tab algn="l" pos="10058400"/>
              </a:tabLst>
            </a:pPr>
            <a:endParaRPr b="0" lang="en-GB" sz="1200" spc="-1" strike="noStrike">
              <a:solidFill>
                <a:srgbClr val="000000"/>
              </a:solidFill>
              <a:latin typeface="Times New Roman"/>
            </a:endParaRPr>
          </a:p>
        </p:txBody>
      </p:sp>
    </p:spTree>
  </p:cSld>
</p:notes>
</file>

<file path=ppt/notesSlides/notesSlide11.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93" name="Rectangle 7"/>
          <p:cNvSpPr/>
          <p:nvPr/>
        </p:nvSpPr>
        <p:spPr>
          <a:xfrm>
            <a:off x="4145040" y="9120240"/>
            <a:ext cx="3170160" cy="480960"/>
          </a:xfrm>
          <a:prstGeom prst="rect">
            <a:avLst/>
          </a:prstGeom>
          <a:noFill/>
          <a:ln w="0">
            <a:noFill/>
          </a:ln>
        </p:spPr>
        <p:style>
          <a:lnRef idx="0"/>
          <a:fillRef idx="0"/>
          <a:effectRef idx="0"/>
          <a:fontRef idx="minor"/>
        </p:style>
        <p:txBody>
          <a:bodyPr wrap="none" lIns="96840" rIns="96840" tIns="48240" bIns="48240" anchor="b">
            <a:noAutofit/>
          </a:bodyPr>
          <a:p>
            <a:pPr algn="r">
              <a:tabLst>
                <a:tab algn="l" pos="0"/>
                <a:tab algn="l" pos="914400"/>
                <a:tab algn="l" pos="1828800"/>
                <a:tab algn="l" pos="2743200"/>
                <a:tab algn="l" pos="3657600"/>
                <a:tab algn="l" pos="4572000"/>
                <a:tab algn="l" pos="5486400"/>
                <a:tab algn="l" pos="6400800"/>
                <a:tab algn="l" pos="7315200"/>
                <a:tab algn="l" pos="8229600"/>
                <a:tab algn="l" pos="9144000"/>
                <a:tab algn="l" pos="10058400"/>
              </a:tabLst>
            </a:pPr>
            <a:fld id="{7D115FCB-5918-46A7-94D3-D362DC26FC9F}" type="slidenum">
              <a:rPr b="0" lang="en-US" sz="1200" spc="-1" strike="noStrike">
                <a:solidFill>
                  <a:srgbClr val="000000"/>
                </a:solidFill>
                <a:latin typeface="Tahoma"/>
              </a:rPr>
              <a:t>&lt;number&gt;</a:t>
            </a:fld>
            <a:endParaRPr b="0" lang="en-GB" sz="1200" spc="-1" strike="noStrike">
              <a:solidFill>
                <a:srgbClr val="000000"/>
              </a:solidFill>
              <a:latin typeface="Tahoma"/>
            </a:endParaRPr>
          </a:p>
        </p:txBody>
      </p:sp>
      <p:sp>
        <p:nvSpPr>
          <p:cNvPr id="294" name="PlaceHolder 1"/>
          <p:cNvSpPr>
            <a:spLocks noGrp="1"/>
          </p:cNvSpPr>
          <p:nvPr>
            <p:ph type="sldImg"/>
          </p:nvPr>
        </p:nvSpPr>
        <p:spPr>
          <a:xfrm>
            <a:off x="1257480" y="719280"/>
            <a:ext cx="4802040" cy="3600360"/>
          </a:xfrm>
          <a:prstGeom prst="rect">
            <a:avLst/>
          </a:prstGeom>
          <a:ln w="0">
            <a:noFill/>
          </a:ln>
        </p:spPr>
      </p:sp>
      <p:sp>
        <p:nvSpPr>
          <p:cNvPr id="295" name="PlaceHolder 2"/>
          <p:cNvSpPr>
            <a:spLocks noGrp="1"/>
          </p:cNvSpPr>
          <p:nvPr>
            <p:ph type="body"/>
          </p:nvPr>
        </p:nvSpPr>
        <p:spPr>
          <a:xfrm>
            <a:off x="976320" y="4560480"/>
            <a:ext cx="5362560" cy="4321080"/>
          </a:xfrm>
          <a:prstGeom prst="rect">
            <a:avLst/>
          </a:prstGeom>
          <a:noFill/>
          <a:ln w="0">
            <a:noFill/>
          </a:ln>
        </p:spPr>
        <p:txBody>
          <a:bodyPr lIns="0" rIns="0" tIns="0" bIns="0" anchor="t">
            <a:noAutofit/>
          </a:bodyPr>
          <a:p>
            <a:pPr indent="0">
              <a:spcBef>
                <a:spcPts val="451"/>
              </a:spcBef>
              <a:buNone/>
              <a:tabLst>
                <a:tab algn="l" pos="0"/>
                <a:tab algn="l" pos="914400"/>
                <a:tab algn="l" pos="1828800"/>
                <a:tab algn="l" pos="2743200"/>
                <a:tab algn="l" pos="3657600"/>
                <a:tab algn="l" pos="4572000"/>
                <a:tab algn="l" pos="5486400"/>
                <a:tab algn="l" pos="6400800"/>
                <a:tab algn="l" pos="7315200"/>
                <a:tab algn="l" pos="8229600"/>
                <a:tab algn="l" pos="9144000"/>
                <a:tab algn="l" pos="10058400"/>
              </a:tabLst>
            </a:pPr>
            <a:endParaRPr b="0" lang="en-GB" sz="1200" spc="-1" strike="noStrike">
              <a:solidFill>
                <a:srgbClr val="000000"/>
              </a:solidFill>
              <a:latin typeface="Times New Roman"/>
            </a:endParaRPr>
          </a:p>
        </p:txBody>
      </p:sp>
    </p:spTree>
  </p:cSld>
</p:notes>
</file>

<file path=ppt/notesSlides/notesSlide12.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96" name="Rectangle 7"/>
          <p:cNvSpPr/>
          <p:nvPr/>
        </p:nvSpPr>
        <p:spPr>
          <a:xfrm>
            <a:off x="4145040" y="9120240"/>
            <a:ext cx="3170160" cy="480960"/>
          </a:xfrm>
          <a:prstGeom prst="rect">
            <a:avLst/>
          </a:prstGeom>
          <a:noFill/>
          <a:ln w="0">
            <a:noFill/>
          </a:ln>
        </p:spPr>
        <p:style>
          <a:lnRef idx="0"/>
          <a:fillRef idx="0"/>
          <a:effectRef idx="0"/>
          <a:fontRef idx="minor"/>
        </p:style>
        <p:txBody>
          <a:bodyPr wrap="none" lIns="96840" rIns="96840" tIns="48240" bIns="48240" anchor="b">
            <a:noAutofit/>
          </a:bodyPr>
          <a:p>
            <a:pPr algn="r">
              <a:tabLst>
                <a:tab algn="l" pos="0"/>
                <a:tab algn="l" pos="914400"/>
                <a:tab algn="l" pos="1828800"/>
                <a:tab algn="l" pos="2743200"/>
                <a:tab algn="l" pos="3657600"/>
                <a:tab algn="l" pos="4572000"/>
                <a:tab algn="l" pos="5486400"/>
                <a:tab algn="l" pos="6400800"/>
                <a:tab algn="l" pos="7315200"/>
                <a:tab algn="l" pos="8229600"/>
                <a:tab algn="l" pos="9144000"/>
                <a:tab algn="l" pos="10058400"/>
              </a:tabLst>
            </a:pPr>
            <a:fld id="{ACC6ECC8-129E-471C-A4B4-D0D8A280B66D}" type="slidenum">
              <a:rPr b="0" lang="en-US" sz="1200" spc="-1" strike="noStrike">
                <a:solidFill>
                  <a:srgbClr val="000000"/>
                </a:solidFill>
                <a:latin typeface="Tahoma"/>
              </a:rPr>
              <a:t>&lt;number&gt;</a:t>
            </a:fld>
            <a:endParaRPr b="0" lang="en-GB" sz="1200" spc="-1" strike="noStrike">
              <a:solidFill>
                <a:srgbClr val="000000"/>
              </a:solidFill>
              <a:latin typeface="Tahoma"/>
            </a:endParaRPr>
          </a:p>
        </p:txBody>
      </p:sp>
      <p:sp>
        <p:nvSpPr>
          <p:cNvPr id="297" name="PlaceHolder 1"/>
          <p:cNvSpPr>
            <a:spLocks noGrp="1"/>
          </p:cNvSpPr>
          <p:nvPr>
            <p:ph type="sldImg"/>
          </p:nvPr>
        </p:nvSpPr>
        <p:spPr>
          <a:xfrm>
            <a:off x="1257480" y="719280"/>
            <a:ext cx="4802040" cy="3600360"/>
          </a:xfrm>
          <a:prstGeom prst="rect">
            <a:avLst/>
          </a:prstGeom>
          <a:ln w="0">
            <a:noFill/>
          </a:ln>
        </p:spPr>
      </p:sp>
      <p:sp>
        <p:nvSpPr>
          <p:cNvPr id="298" name="PlaceHolder 2"/>
          <p:cNvSpPr>
            <a:spLocks noGrp="1"/>
          </p:cNvSpPr>
          <p:nvPr>
            <p:ph type="body"/>
          </p:nvPr>
        </p:nvSpPr>
        <p:spPr>
          <a:xfrm>
            <a:off x="976320" y="4560480"/>
            <a:ext cx="5362560" cy="4321080"/>
          </a:xfrm>
          <a:prstGeom prst="rect">
            <a:avLst/>
          </a:prstGeom>
          <a:noFill/>
          <a:ln w="0">
            <a:noFill/>
          </a:ln>
        </p:spPr>
        <p:txBody>
          <a:bodyPr lIns="0" rIns="0" tIns="0" bIns="0" anchor="t">
            <a:noAutofit/>
          </a:bodyPr>
          <a:p>
            <a:pPr indent="0">
              <a:spcBef>
                <a:spcPts val="451"/>
              </a:spcBef>
              <a:buNone/>
              <a:tabLst>
                <a:tab algn="l" pos="0"/>
                <a:tab algn="l" pos="914400"/>
                <a:tab algn="l" pos="1828800"/>
                <a:tab algn="l" pos="2743200"/>
                <a:tab algn="l" pos="3657600"/>
                <a:tab algn="l" pos="4572000"/>
                <a:tab algn="l" pos="5486400"/>
                <a:tab algn="l" pos="6400800"/>
                <a:tab algn="l" pos="7315200"/>
                <a:tab algn="l" pos="8229600"/>
                <a:tab algn="l" pos="9144000"/>
                <a:tab algn="l" pos="10058400"/>
              </a:tabLst>
            </a:pPr>
            <a:endParaRPr b="0" lang="en-GB" sz="1200" spc="-1" strike="noStrike">
              <a:solidFill>
                <a:srgbClr val="000000"/>
              </a:solidFill>
              <a:latin typeface="Times New Roman"/>
            </a:endParaRPr>
          </a:p>
        </p:txBody>
      </p:sp>
    </p:spTree>
  </p:cSld>
</p:notes>
</file>

<file path=ppt/notesSlides/notesSlide13.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99" name="Rectangle 7"/>
          <p:cNvSpPr/>
          <p:nvPr/>
        </p:nvSpPr>
        <p:spPr>
          <a:xfrm>
            <a:off x="4145040" y="9120240"/>
            <a:ext cx="3170160" cy="480960"/>
          </a:xfrm>
          <a:prstGeom prst="rect">
            <a:avLst/>
          </a:prstGeom>
          <a:noFill/>
          <a:ln w="0">
            <a:noFill/>
          </a:ln>
        </p:spPr>
        <p:style>
          <a:lnRef idx="0"/>
          <a:fillRef idx="0"/>
          <a:effectRef idx="0"/>
          <a:fontRef idx="minor"/>
        </p:style>
        <p:txBody>
          <a:bodyPr wrap="none" lIns="96840" rIns="96840" tIns="48240" bIns="48240" anchor="b">
            <a:noAutofit/>
          </a:bodyPr>
          <a:p>
            <a:pPr algn="r">
              <a:tabLst>
                <a:tab algn="l" pos="0"/>
                <a:tab algn="l" pos="914400"/>
                <a:tab algn="l" pos="1828800"/>
                <a:tab algn="l" pos="2743200"/>
                <a:tab algn="l" pos="3657600"/>
                <a:tab algn="l" pos="4572000"/>
                <a:tab algn="l" pos="5486400"/>
                <a:tab algn="l" pos="6400800"/>
                <a:tab algn="l" pos="7315200"/>
                <a:tab algn="l" pos="8229600"/>
                <a:tab algn="l" pos="9144000"/>
                <a:tab algn="l" pos="10058400"/>
              </a:tabLst>
            </a:pPr>
            <a:fld id="{79DF12C2-C270-4CDF-8765-9EF60E6DE760}" type="slidenum">
              <a:rPr b="0" lang="en-US" sz="1200" spc="-1" strike="noStrike">
                <a:solidFill>
                  <a:srgbClr val="000000"/>
                </a:solidFill>
                <a:latin typeface="Tahoma"/>
              </a:rPr>
              <a:t>&lt;number&gt;</a:t>
            </a:fld>
            <a:endParaRPr b="0" lang="en-GB" sz="1200" spc="-1" strike="noStrike">
              <a:solidFill>
                <a:srgbClr val="000000"/>
              </a:solidFill>
              <a:latin typeface="Tahoma"/>
            </a:endParaRPr>
          </a:p>
        </p:txBody>
      </p:sp>
      <p:sp>
        <p:nvSpPr>
          <p:cNvPr id="300" name="PlaceHolder 1"/>
          <p:cNvSpPr>
            <a:spLocks noGrp="1"/>
          </p:cNvSpPr>
          <p:nvPr>
            <p:ph type="sldImg"/>
          </p:nvPr>
        </p:nvSpPr>
        <p:spPr>
          <a:xfrm>
            <a:off x="1257480" y="719280"/>
            <a:ext cx="4802040" cy="3600360"/>
          </a:xfrm>
          <a:prstGeom prst="rect">
            <a:avLst/>
          </a:prstGeom>
          <a:ln w="0">
            <a:noFill/>
          </a:ln>
        </p:spPr>
      </p:sp>
      <p:sp>
        <p:nvSpPr>
          <p:cNvPr id="301" name="PlaceHolder 2"/>
          <p:cNvSpPr>
            <a:spLocks noGrp="1"/>
          </p:cNvSpPr>
          <p:nvPr>
            <p:ph type="body"/>
          </p:nvPr>
        </p:nvSpPr>
        <p:spPr>
          <a:xfrm>
            <a:off x="976320" y="4560480"/>
            <a:ext cx="5362560" cy="4321080"/>
          </a:xfrm>
          <a:prstGeom prst="rect">
            <a:avLst/>
          </a:prstGeom>
          <a:noFill/>
          <a:ln w="0">
            <a:noFill/>
          </a:ln>
        </p:spPr>
        <p:txBody>
          <a:bodyPr lIns="0" rIns="0" tIns="0" bIns="0" anchor="t">
            <a:noAutofit/>
          </a:bodyPr>
          <a:p>
            <a:pPr indent="0">
              <a:spcBef>
                <a:spcPts val="451"/>
              </a:spcBef>
              <a:buNone/>
              <a:tabLst>
                <a:tab algn="l" pos="0"/>
                <a:tab algn="l" pos="914400"/>
                <a:tab algn="l" pos="1828800"/>
                <a:tab algn="l" pos="2743200"/>
                <a:tab algn="l" pos="3657600"/>
                <a:tab algn="l" pos="4572000"/>
                <a:tab algn="l" pos="5486400"/>
                <a:tab algn="l" pos="6400800"/>
                <a:tab algn="l" pos="7315200"/>
                <a:tab algn="l" pos="8229600"/>
                <a:tab algn="l" pos="9144000"/>
                <a:tab algn="l" pos="10058400"/>
              </a:tabLst>
            </a:pPr>
            <a:endParaRPr b="0" lang="en-GB" sz="1200" spc="-1" strike="noStrike">
              <a:solidFill>
                <a:srgbClr val="000000"/>
              </a:solidFill>
              <a:latin typeface="Times New Roman"/>
            </a:endParaRPr>
          </a:p>
        </p:txBody>
      </p:sp>
    </p:spTree>
  </p:cSld>
</p:notes>
</file>

<file path=ppt/notesSlides/notesSlide14.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302" name="Rectangle 7"/>
          <p:cNvSpPr/>
          <p:nvPr/>
        </p:nvSpPr>
        <p:spPr>
          <a:xfrm>
            <a:off x="4145040" y="9120240"/>
            <a:ext cx="3170160" cy="480960"/>
          </a:xfrm>
          <a:prstGeom prst="rect">
            <a:avLst/>
          </a:prstGeom>
          <a:noFill/>
          <a:ln w="0">
            <a:noFill/>
          </a:ln>
        </p:spPr>
        <p:style>
          <a:lnRef idx="0"/>
          <a:fillRef idx="0"/>
          <a:effectRef idx="0"/>
          <a:fontRef idx="minor"/>
        </p:style>
        <p:txBody>
          <a:bodyPr wrap="none" lIns="96840" rIns="96840" tIns="48240" bIns="48240" anchor="b">
            <a:noAutofit/>
          </a:bodyPr>
          <a:p>
            <a:pPr algn="r">
              <a:tabLst>
                <a:tab algn="l" pos="0"/>
                <a:tab algn="l" pos="914400"/>
                <a:tab algn="l" pos="1828800"/>
                <a:tab algn="l" pos="2743200"/>
                <a:tab algn="l" pos="3657600"/>
                <a:tab algn="l" pos="4572000"/>
                <a:tab algn="l" pos="5486400"/>
                <a:tab algn="l" pos="6400800"/>
                <a:tab algn="l" pos="7315200"/>
                <a:tab algn="l" pos="8229600"/>
                <a:tab algn="l" pos="9144000"/>
                <a:tab algn="l" pos="10058400"/>
              </a:tabLst>
            </a:pPr>
            <a:fld id="{D004C9EE-1E96-487B-B675-FF7C7C7F90B5}" type="slidenum">
              <a:rPr b="0" lang="en-US" sz="1200" spc="-1" strike="noStrike">
                <a:solidFill>
                  <a:srgbClr val="000000"/>
                </a:solidFill>
                <a:latin typeface="Tahoma"/>
              </a:rPr>
              <a:t>&lt;number&gt;</a:t>
            </a:fld>
            <a:endParaRPr b="0" lang="en-GB" sz="1200" spc="-1" strike="noStrike">
              <a:solidFill>
                <a:srgbClr val="000000"/>
              </a:solidFill>
              <a:latin typeface="Tahoma"/>
            </a:endParaRPr>
          </a:p>
        </p:txBody>
      </p:sp>
      <p:sp>
        <p:nvSpPr>
          <p:cNvPr id="303" name="PlaceHolder 1"/>
          <p:cNvSpPr>
            <a:spLocks noGrp="1"/>
          </p:cNvSpPr>
          <p:nvPr>
            <p:ph type="sldImg"/>
          </p:nvPr>
        </p:nvSpPr>
        <p:spPr>
          <a:xfrm>
            <a:off x="1257480" y="719280"/>
            <a:ext cx="4802040" cy="3600360"/>
          </a:xfrm>
          <a:prstGeom prst="rect">
            <a:avLst/>
          </a:prstGeom>
          <a:ln w="0">
            <a:noFill/>
          </a:ln>
        </p:spPr>
      </p:sp>
      <p:sp>
        <p:nvSpPr>
          <p:cNvPr id="304" name="PlaceHolder 2"/>
          <p:cNvSpPr>
            <a:spLocks noGrp="1"/>
          </p:cNvSpPr>
          <p:nvPr>
            <p:ph type="body"/>
          </p:nvPr>
        </p:nvSpPr>
        <p:spPr>
          <a:xfrm>
            <a:off x="976320" y="4560480"/>
            <a:ext cx="5362560" cy="4321080"/>
          </a:xfrm>
          <a:prstGeom prst="rect">
            <a:avLst/>
          </a:prstGeom>
          <a:noFill/>
          <a:ln w="0">
            <a:noFill/>
          </a:ln>
        </p:spPr>
        <p:txBody>
          <a:bodyPr lIns="0" rIns="0" tIns="0" bIns="0" anchor="t">
            <a:noAutofit/>
          </a:bodyPr>
          <a:p>
            <a:pPr indent="0">
              <a:spcBef>
                <a:spcPts val="451"/>
              </a:spcBef>
              <a:buNone/>
              <a:tabLst>
                <a:tab algn="l" pos="0"/>
                <a:tab algn="l" pos="914400"/>
                <a:tab algn="l" pos="1828800"/>
                <a:tab algn="l" pos="2743200"/>
                <a:tab algn="l" pos="3657600"/>
                <a:tab algn="l" pos="4572000"/>
                <a:tab algn="l" pos="5486400"/>
                <a:tab algn="l" pos="6400800"/>
                <a:tab algn="l" pos="7315200"/>
                <a:tab algn="l" pos="8229600"/>
                <a:tab algn="l" pos="9144000"/>
                <a:tab algn="l" pos="10058400"/>
              </a:tabLst>
            </a:pPr>
            <a:endParaRPr b="0" lang="en-GB" sz="1200" spc="-1" strike="noStrike">
              <a:solidFill>
                <a:srgbClr val="000000"/>
              </a:solidFill>
              <a:latin typeface="Times New Roman"/>
            </a:endParaRPr>
          </a:p>
        </p:txBody>
      </p:sp>
    </p:spTree>
  </p:cSld>
</p:notes>
</file>

<file path=ppt/notesSlides/notesSlide15.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305" name="Rectangle 7"/>
          <p:cNvSpPr/>
          <p:nvPr/>
        </p:nvSpPr>
        <p:spPr>
          <a:xfrm>
            <a:off x="4145040" y="9120240"/>
            <a:ext cx="3170160" cy="480960"/>
          </a:xfrm>
          <a:prstGeom prst="rect">
            <a:avLst/>
          </a:prstGeom>
          <a:noFill/>
          <a:ln w="0">
            <a:noFill/>
          </a:ln>
        </p:spPr>
        <p:style>
          <a:lnRef idx="0"/>
          <a:fillRef idx="0"/>
          <a:effectRef idx="0"/>
          <a:fontRef idx="minor"/>
        </p:style>
        <p:txBody>
          <a:bodyPr wrap="none" lIns="96840" rIns="96840" tIns="48240" bIns="48240" anchor="b">
            <a:noAutofit/>
          </a:bodyPr>
          <a:p>
            <a:pPr algn="r">
              <a:tabLst>
                <a:tab algn="l" pos="0"/>
                <a:tab algn="l" pos="914400"/>
                <a:tab algn="l" pos="1828800"/>
                <a:tab algn="l" pos="2743200"/>
                <a:tab algn="l" pos="3657600"/>
                <a:tab algn="l" pos="4572000"/>
                <a:tab algn="l" pos="5486400"/>
                <a:tab algn="l" pos="6400800"/>
                <a:tab algn="l" pos="7315200"/>
                <a:tab algn="l" pos="8229600"/>
                <a:tab algn="l" pos="9144000"/>
                <a:tab algn="l" pos="10058400"/>
              </a:tabLst>
            </a:pPr>
            <a:fld id="{C6D82F86-A27E-4199-B1B9-699666AE68F2}" type="slidenum">
              <a:rPr b="0" lang="en-US" sz="1200" spc="-1" strike="noStrike">
                <a:solidFill>
                  <a:srgbClr val="000000"/>
                </a:solidFill>
                <a:latin typeface="Tahoma"/>
              </a:rPr>
              <a:t>&lt;number&gt;</a:t>
            </a:fld>
            <a:endParaRPr b="0" lang="en-GB" sz="1200" spc="-1" strike="noStrike">
              <a:solidFill>
                <a:srgbClr val="000000"/>
              </a:solidFill>
              <a:latin typeface="Tahoma"/>
            </a:endParaRPr>
          </a:p>
        </p:txBody>
      </p:sp>
      <p:sp>
        <p:nvSpPr>
          <p:cNvPr id="306" name="PlaceHolder 1"/>
          <p:cNvSpPr>
            <a:spLocks noGrp="1"/>
          </p:cNvSpPr>
          <p:nvPr>
            <p:ph type="sldImg"/>
          </p:nvPr>
        </p:nvSpPr>
        <p:spPr>
          <a:xfrm>
            <a:off x="1257480" y="719280"/>
            <a:ext cx="4802040" cy="3600360"/>
          </a:xfrm>
          <a:prstGeom prst="rect">
            <a:avLst/>
          </a:prstGeom>
          <a:ln w="0">
            <a:noFill/>
          </a:ln>
        </p:spPr>
      </p:sp>
      <p:sp>
        <p:nvSpPr>
          <p:cNvPr id="307" name="PlaceHolder 2"/>
          <p:cNvSpPr>
            <a:spLocks noGrp="1"/>
          </p:cNvSpPr>
          <p:nvPr>
            <p:ph type="body"/>
          </p:nvPr>
        </p:nvSpPr>
        <p:spPr>
          <a:xfrm>
            <a:off x="976320" y="4560480"/>
            <a:ext cx="5362560" cy="4321080"/>
          </a:xfrm>
          <a:prstGeom prst="rect">
            <a:avLst/>
          </a:prstGeom>
          <a:noFill/>
          <a:ln w="0">
            <a:noFill/>
          </a:ln>
        </p:spPr>
        <p:txBody>
          <a:bodyPr lIns="0" rIns="0" tIns="0" bIns="0" anchor="t">
            <a:noAutofit/>
          </a:bodyPr>
          <a:p>
            <a:pPr indent="0">
              <a:spcBef>
                <a:spcPts val="451"/>
              </a:spcBef>
              <a:buNone/>
              <a:tabLst>
                <a:tab algn="l" pos="0"/>
                <a:tab algn="l" pos="914400"/>
                <a:tab algn="l" pos="1828800"/>
                <a:tab algn="l" pos="2743200"/>
                <a:tab algn="l" pos="3657600"/>
                <a:tab algn="l" pos="4572000"/>
                <a:tab algn="l" pos="5486400"/>
                <a:tab algn="l" pos="6400800"/>
                <a:tab algn="l" pos="7315200"/>
                <a:tab algn="l" pos="8229600"/>
                <a:tab algn="l" pos="9144000"/>
                <a:tab algn="l" pos="10058400"/>
              </a:tabLst>
            </a:pPr>
            <a:endParaRPr b="0" lang="en-GB" sz="1200" spc="-1" strike="noStrike">
              <a:solidFill>
                <a:srgbClr val="000000"/>
              </a:solidFill>
              <a:latin typeface="Times New Roman"/>
            </a:endParaRPr>
          </a:p>
        </p:txBody>
      </p:sp>
    </p:spTree>
  </p:cSld>
</p:notes>
</file>

<file path=ppt/notesSlides/notesSlide16.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308" name="Rectangle 7"/>
          <p:cNvSpPr/>
          <p:nvPr/>
        </p:nvSpPr>
        <p:spPr>
          <a:xfrm>
            <a:off x="4145040" y="9120240"/>
            <a:ext cx="3170160" cy="480960"/>
          </a:xfrm>
          <a:prstGeom prst="rect">
            <a:avLst/>
          </a:prstGeom>
          <a:noFill/>
          <a:ln w="0">
            <a:noFill/>
          </a:ln>
        </p:spPr>
        <p:style>
          <a:lnRef idx="0"/>
          <a:fillRef idx="0"/>
          <a:effectRef idx="0"/>
          <a:fontRef idx="minor"/>
        </p:style>
        <p:txBody>
          <a:bodyPr wrap="none" lIns="96840" rIns="96840" tIns="48240" bIns="48240" anchor="b">
            <a:noAutofit/>
          </a:bodyPr>
          <a:p>
            <a:pPr algn="r">
              <a:tabLst>
                <a:tab algn="l" pos="0"/>
                <a:tab algn="l" pos="914400"/>
                <a:tab algn="l" pos="1828800"/>
                <a:tab algn="l" pos="2743200"/>
                <a:tab algn="l" pos="3657600"/>
                <a:tab algn="l" pos="4572000"/>
                <a:tab algn="l" pos="5486400"/>
                <a:tab algn="l" pos="6400800"/>
                <a:tab algn="l" pos="7315200"/>
                <a:tab algn="l" pos="8229600"/>
                <a:tab algn="l" pos="9144000"/>
                <a:tab algn="l" pos="10058400"/>
              </a:tabLst>
            </a:pPr>
            <a:fld id="{0D4BDC49-366F-4EF9-A834-A10BCEAA3E34}" type="slidenum">
              <a:rPr b="0" lang="en-US" sz="1200" spc="-1" strike="noStrike">
                <a:solidFill>
                  <a:srgbClr val="000000"/>
                </a:solidFill>
                <a:latin typeface="Tahoma"/>
              </a:rPr>
              <a:t>&lt;number&gt;</a:t>
            </a:fld>
            <a:endParaRPr b="0" lang="en-GB" sz="1200" spc="-1" strike="noStrike">
              <a:solidFill>
                <a:srgbClr val="000000"/>
              </a:solidFill>
              <a:latin typeface="Tahoma"/>
            </a:endParaRPr>
          </a:p>
        </p:txBody>
      </p:sp>
      <p:sp>
        <p:nvSpPr>
          <p:cNvPr id="309" name="PlaceHolder 1"/>
          <p:cNvSpPr>
            <a:spLocks noGrp="1"/>
          </p:cNvSpPr>
          <p:nvPr>
            <p:ph type="sldImg"/>
          </p:nvPr>
        </p:nvSpPr>
        <p:spPr>
          <a:xfrm>
            <a:off x="1257480" y="719280"/>
            <a:ext cx="4802040" cy="3600360"/>
          </a:xfrm>
          <a:prstGeom prst="rect">
            <a:avLst/>
          </a:prstGeom>
          <a:ln w="0">
            <a:noFill/>
          </a:ln>
        </p:spPr>
      </p:sp>
      <p:sp>
        <p:nvSpPr>
          <p:cNvPr id="310" name="PlaceHolder 2"/>
          <p:cNvSpPr>
            <a:spLocks noGrp="1"/>
          </p:cNvSpPr>
          <p:nvPr>
            <p:ph type="body"/>
          </p:nvPr>
        </p:nvSpPr>
        <p:spPr>
          <a:xfrm>
            <a:off x="976320" y="4560480"/>
            <a:ext cx="5362560" cy="4321080"/>
          </a:xfrm>
          <a:prstGeom prst="rect">
            <a:avLst/>
          </a:prstGeom>
          <a:noFill/>
          <a:ln w="0">
            <a:noFill/>
          </a:ln>
        </p:spPr>
        <p:txBody>
          <a:bodyPr lIns="0" rIns="0" tIns="0" bIns="0" anchor="t">
            <a:noAutofit/>
          </a:bodyPr>
          <a:p>
            <a:pPr indent="0">
              <a:spcBef>
                <a:spcPts val="451"/>
              </a:spcBef>
              <a:buNone/>
              <a:tabLst>
                <a:tab algn="l" pos="0"/>
                <a:tab algn="l" pos="914400"/>
                <a:tab algn="l" pos="1828800"/>
                <a:tab algn="l" pos="2743200"/>
                <a:tab algn="l" pos="3657600"/>
                <a:tab algn="l" pos="4572000"/>
                <a:tab algn="l" pos="5486400"/>
                <a:tab algn="l" pos="6400800"/>
                <a:tab algn="l" pos="7315200"/>
                <a:tab algn="l" pos="8229600"/>
                <a:tab algn="l" pos="9144000"/>
                <a:tab algn="l" pos="10058400"/>
              </a:tabLst>
            </a:pPr>
            <a:endParaRPr b="0" lang="en-GB" sz="1200" spc="-1" strike="noStrike">
              <a:solidFill>
                <a:srgbClr val="000000"/>
              </a:solidFill>
              <a:latin typeface="Times New Roman"/>
            </a:endParaRPr>
          </a:p>
        </p:txBody>
      </p:sp>
    </p:spTree>
  </p:cSld>
</p:notes>
</file>

<file path=ppt/notesSlides/notesSlide18.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311" name="Rectangle 7"/>
          <p:cNvSpPr/>
          <p:nvPr/>
        </p:nvSpPr>
        <p:spPr>
          <a:xfrm>
            <a:off x="4145040" y="9120240"/>
            <a:ext cx="3170160" cy="480960"/>
          </a:xfrm>
          <a:prstGeom prst="rect">
            <a:avLst/>
          </a:prstGeom>
          <a:noFill/>
          <a:ln w="0">
            <a:noFill/>
          </a:ln>
        </p:spPr>
        <p:style>
          <a:lnRef idx="0"/>
          <a:fillRef idx="0"/>
          <a:effectRef idx="0"/>
          <a:fontRef idx="minor"/>
        </p:style>
        <p:txBody>
          <a:bodyPr wrap="none" lIns="96840" rIns="96840" tIns="48240" bIns="48240" anchor="b">
            <a:noAutofit/>
          </a:bodyPr>
          <a:p>
            <a:pPr algn="r">
              <a:tabLst>
                <a:tab algn="l" pos="0"/>
                <a:tab algn="l" pos="914400"/>
                <a:tab algn="l" pos="1828800"/>
                <a:tab algn="l" pos="2743200"/>
                <a:tab algn="l" pos="3657600"/>
                <a:tab algn="l" pos="4572000"/>
                <a:tab algn="l" pos="5486400"/>
                <a:tab algn="l" pos="6400800"/>
                <a:tab algn="l" pos="7315200"/>
                <a:tab algn="l" pos="8229600"/>
                <a:tab algn="l" pos="9144000"/>
                <a:tab algn="l" pos="10058400"/>
              </a:tabLst>
            </a:pPr>
            <a:fld id="{AF2866B5-EB16-4DFA-B4FB-54C1DD961FC2}" type="slidenum">
              <a:rPr b="0" lang="en-US" sz="1200" spc="-1" strike="noStrike">
                <a:solidFill>
                  <a:srgbClr val="000000"/>
                </a:solidFill>
                <a:latin typeface="Tahoma"/>
              </a:rPr>
              <a:t>&lt;number&gt;</a:t>
            </a:fld>
            <a:endParaRPr b="0" lang="en-GB" sz="1200" spc="-1" strike="noStrike">
              <a:solidFill>
                <a:srgbClr val="000000"/>
              </a:solidFill>
              <a:latin typeface="Tahoma"/>
            </a:endParaRPr>
          </a:p>
        </p:txBody>
      </p:sp>
      <p:sp>
        <p:nvSpPr>
          <p:cNvPr id="312" name="PlaceHolder 1"/>
          <p:cNvSpPr>
            <a:spLocks noGrp="1"/>
          </p:cNvSpPr>
          <p:nvPr>
            <p:ph type="sldImg"/>
          </p:nvPr>
        </p:nvSpPr>
        <p:spPr>
          <a:xfrm>
            <a:off x="1257480" y="719280"/>
            <a:ext cx="4802040" cy="3600360"/>
          </a:xfrm>
          <a:prstGeom prst="rect">
            <a:avLst/>
          </a:prstGeom>
          <a:ln w="0">
            <a:noFill/>
          </a:ln>
        </p:spPr>
      </p:sp>
      <p:sp>
        <p:nvSpPr>
          <p:cNvPr id="313" name="PlaceHolder 2"/>
          <p:cNvSpPr>
            <a:spLocks noGrp="1"/>
          </p:cNvSpPr>
          <p:nvPr>
            <p:ph type="body"/>
          </p:nvPr>
        </p:nvSpPr>
        <p:spPr>
          <a:xfrm>
            <a:off x="976320" y="4560480"/>
            <a:ext cx="5362560" cy="4321080"/>
          </a:xfrm>
          <a:prstGeom prst="rect">
            <a:avLst/>
          </a:prstGeom>
          <a:noFill/>
          <a:ln w="0">
            <a:noFill/>
          </a:ln>
        </p:spPr>
        <p:txBody>
          <a:bodyPr lIns="0" rIns="0" tIns="0" bIns="0" anchor="t">
            <a:noAutofit/>
          </a:bodyPr>
          <a:p>
            <a:pPr indent="0">
              <a:spcBef>
                <a:spcPts val="451"/>
              </a:spcBef>
              <a:buNone/>
              <a:tabLst>
                <a:tab algn="l" pos="0"/>
                <a:tab algn="l" pos="914400"/>
                <a:tab algn="l" pos="1828800"/>
                <a:tab algn="l" pos="2743200"/>
                <a:tab algn="l" pos="3657600"/>
                <a:tab algn="l" pos="4572000"/>
                <a:tab algn="l" pos="5486400"/>
                <a:tab algn="l" pos="6400800"/>
                <a:tab algn="l" pos="7315200"/>
                <a:tab algn="l" pos="8229600"/>
                <a:tab algn="l" pos="9144000"/>
                <a:tab algn="l" pos="10058400"/>
              </a:tabLst>
            </a:pPr>
            <a:endParaRPr b="0" lang="en-GB" sz="1200" spc="-1" strike="noStrike">
              <a:solidFill>
                <a:srgbClr val="000000"/>
              </a:solidFill>
              <a:latin typeface="Times New Roman"/>
            </a:endParaRPr>
          </a:p>
        </p:txBody>
      </p:sp>
    </p:spTree>
  </p:cSld>
</p:notes>
</file>

<file path=ppt/notesSlides/notesSlide19.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314" name="Rectangle 7"/>
          <p:cNvSpPr/>
          <p:nvPr/>
        </p:nvSpPr>
        <p:spPr>
          <a:xfrm>
            <a:off x="4145040" y="9120240"/>
            <a:ext cx="3170160" cy="480960"/>
          </a:xfrm>
          <a:prstGeom prst="rect">
            <a:avLst/>
          </a:prstGeom>
          <a:noFill/>
          <a:ln w="0">
            <a:noFill/>
          </a:ln>
        </p:spPr>
        <p:style>
          <a:lnRef idx="0"/>
          <a:fillRef idx="0"/>
          <a:effectRef idx="0"/>
          <a:fontRef idx="minor"/>
        </p:style>
        <p:txBody>
          <a:bodyPr wrap="none" lIns="96840" rIns="96840" tIns="48240" bIns="48240" anchor="b">
            <a:noAutofit/>
          </a:bodyPr>
          <a:p>
            <a:pPr algn="r">
              <a:tabLst>
                <a:tab algn="l" pos="0"/>
                <a:tab algn="l" pos="914400"/>
                <a:tab algn="l" pos="1828800"/>
                <a:tab algn="l" pos="2743200"/>
                <a:tab algn="l" pos="3657600"/>
                <a:tab algn="l" pos="4572000"/>
                <a:tab algn="l" pos="5486400"/>
                <a:tab algn="l" pos="6400800"/>
                <a:tab algn="l" pos="7315200"/>
                <a:tab algn="l" pos="8229600"/>
                <a:tab algn="l" pos="9144000"/>
                <a:tab algn="l" pos="10058400"/>
              </a:tabLst>
            </a:pPr>
            <a:fld id="{9A97B111-DBC0-4577-9304-2E05532695AD}" type="slidenum">
              <a:rPr b="0" lang="en-US" sz="1200" spc="-1" strike="noStrike">
                <a:solidFill>
                  <a:srgbClr val="000000"/>
                </a:solidFill>
                <a:latin typeface="Tahoma"/>
              </a:rPr>
              <a:t>&lt;number&gt;</a:t>
            </a:fld>
            <a:endParaRPr b="0" lang="en-GB" sz="1200" spc="-1" strike="noStrike">
              <a:solidFill>
                <a:srgbClr val="000000"/>
              </a:solidFill>
              <a:latin typeface="Tahoma"/>
            </a:endParaRPr>
          </a:p>
        </p:txBody>
      </p:sp>
      <p:sp>
        <p:nvSpPr>
          <p:cNvPr id="315" name="PlaceHolder 1"/>
          <p:cNvSpPr>
            <a:spLocks noGrp="1"/>
          </p:cNvSpPr>
          <p:nvPr>
            <p:ph type="sldImg"/>
          </p:nvPr>
        </p:nvSpPr>
        <p:spPr>
          <a:xfrm>
            <a:off x="1257480" y="719280"/>
            <a:ext cx="4802040" cy="3600360"/>
          </a:xfrm>
          <a:prstGeom prst="rect">
            <a:avLst/>
          </a:prstGeom>
          <a:ln w="0">
            <a:noFill/>
          </a:ln>
        </p:spPr>
      </p:sp>
      <p:sp>
        <p:nvSpPr>
          <p:cNvPr id="316" name="PlaceHolder 2"/>
          <p:cNvSpPr>
            <a:spLocks noGrp="1"/>
          </p:cNvSpPr>
          <p:nvPr>
            <p:ph type="body"/>
          </p:nvPr>
        </p:nvSpPr>
        <p:spPr>
          <a:xfrm>
            <a:off x="976320" y="4560480"/>
            <a:ext cx="5362560" cy="4321080"/>
          </a:xfrm>
          <a:prstGeom prst="rect">
            <a:avLst/>
          </a:prstGeom>
          <a:noFill/>
          <a:ln w="0">
            <a:noFill/>
          </a:ln>
        </p:spPr>
        <p:txBody>
          <a:bodyPr lIns="0" rIns="0" tIns="0" bIns="0" anchor="t">
            <a:noAutofit/>
          </a:bodyPr>
          <a:p>
            <a:pPr indent="0">
              <a:spcBef>
                <a:spcPts val="451"/>
              </a:spcBef>
              <a:buNone/>
              <a:tabLst>
                <a:tab algn="l" pos="0"/>
                <a:tab algn="l" pos="914400"/>
                <a:tab algn="l" pos="1828800"/>
                <a:tab algn="l" pos="2743200"/>
                <a:tab algn="l" pos="3657600"/>
                <a:tab algn="l" pos="4572000"/>
                <a:tab algn="l" pos="5486400"/>
                <a:tab algn="l" pos="6400800"/>
                <a:tab algn="l" pos="7315200"/>
                <a:tab algn="l" pos="8229600"/>
                <a:tab algn="l" pos="9144000"/>
                <a:tab algn="l" pos="10058400"/>
              </a:tabLst>
            </a:pPr>
            <a:endParaRPr b="0" lang="en-GB" sz="1200" spc="-1" strike="noStrike">
              <a:solidFill>
                <a:srgbClr val="000000"/>
              </a:solidFill>
              <a:latin typeface="Times New Roman"/>
            </a:endParaRPr>
          </a:p>
        </p:txBody>
      </p:sp>
    </p:spTree>
  </p:cSld>
</p:notes>
</file>

<file path=ppt/notesSlides/notesSlide20.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317" name="Rectangle 7"/>
          <p:cNvSpPr/>
          <p:nvPr/>
        </p:nvSpPr>
        <p:spPr>
          <a:xfrm>
            <a:off x="4145040" y="9120240"/>
            <a:ext cx="3170160" cy="480960"/>
          </a:xfrm>
          <a:prstGeom prst="rect">
            <a:avLst/>
          </a:prstGeom>
          <a:noFill/>
          <a:ln w="0">
            <a:noFill/>
          </a:ln>
        </p:spPr>
        <p:style>
          <a:lnRef idx="0"/>
          <a:fillRef idx="0"/>
          <a:effectRef idx="0"/>
          <a:fontRef idx="minor"/>
        </p:style>
        <p:txBody>
          <a:bodyPr wrap="none" lIns="96840" rIns="96840" tIns="48240" bIns="48240" anchor="b">
            <a:noAutofit/>
          </a:bodyPr>
          <a:p>
            <a:pPr algn="r">
              <a:tabLst>
                <a:tab algn="l" pos="0"/>
                <a:tab algn="l" pos="914400"/>
                <a:tab algn="l" pos="1828800"/>
                <a:tab algn="l" pos="2743200"/>
                <a:tab algn="l" pos="3657600"/>
                <a:tab algn="l" pos="4572000"/>
                <a:tab algn="l" pos="5486400"/>
                <a:tab algn="l" pos="6400800"/>
                <a:tab algn="l" pos="7315200"/>
                <a:tab algn="l" pos="8229600"/>
                <a:tab algn="l" pos="9144000"/>
                <a:tab algn="l" pos="10058400"/>
              </a:tabLst>
            </a:pPr>
            <a:fld id="{7999CFB1-848B-4CFA-973F-1FF17F807BF1}" type="slidenum">
              <a:rPr b="0" lang="en-US" sz="1200" spc="-1" strike="noStrike">
                <a:solidFill>
                  <a:srgbClr val="000000"/>
                </a:solidFill>
                <a:latin typeface="Tahoma"/>
              </a:rPr>
              <a:t>&lt;number&gt;</a:t>
            </a:fld>
            <a:endParaRPr b="0" lang="en-GB" sz="1200" spc="-1" strike="noStrike">
              <a:solidFill>
                <a:srgbClr val="000000"/>
              </a:solidFill>
              <a:latin typeface="Tahoma"/>
            </a:endParaRPr>
          </a:p>
        </p:txBody>
      </p:sp>
      <p:sp>
        <p:nvSpPr>
          <p:cNvPr id="318" name="PlaceHolder 1"/>
          <p:cNvSpPr>
            <a:spLocks noGrp="1"/>
          </p:cNvSpPr>
          <p:nvPr>
            <p:ph type="sldImg"/>
          </p:nvPr>
        </p:nvSpPr>
        <p:spPr>
          <a:xfrm>
            <a:off x="1257480" y="719280"/>
            <a:ext cx="4802040" cy="3600360"/>
          </a:xfrm>
          <a:prstGeom prst="rect">
            <a:avLst/>
          </a:prstGeom>
          <a:ln w="0">
            <a:noFill/>
          </a:ln>
        </p:spPr>
      </p:sp>
      <p:sp>
        <p:nvSpPr>
          <p:cNvPr id="319" name="PlaceHolder 2"/>
          <p:cNvSpPr>
            <a:spLocks noGrp="1"/>
          </p:cNvSpPr>
          <p:nvPr>
            <p:ph type="body"/>
          </p:nvPr>
        </p:nvSpPr>
        <p:spPr>
          <a:xfrm>
            <a:off x="976320" y="4560480"/>
            <a:ext cx="5362560" cy="4321080"/>
          </a:xfrm>
          <a:prstGeom prst="rect">
            <a:avLst/>
          </a:prstGeom>
          <a:noFill/>
          <a:ln w="0">
            <a:noFill/>
          </a:ln>
        </p:spPr>
        <p:txBody>
          <a:bodyPr lIns="0" rIns="0" tIns="0" bIns="0" anchor="t">
            <a:noAutofit/>
          </a:bodyPr>
          <a:p>
            <a:pPr indent="0">
              <a:spcBef>
                <a:spcPts val="451"/>
              </a:spcBef>
              <a:buNone/>
              <a:tabLst>
                <a:tab algn="l" pos="0"/>
                <a:tab algn="l" pos="914400"/>
                <a:tab algn="l" pos="1828800"/>
                <a:tab algn="l" pos="2743200"/>
                <a:tab algn="l" pos="3657600"/>
                <a:tab algn="l" pos="4572000"/>
                <a:tab algn="l" pos="5486400"/>
                <a:tab algn="l" pos="6400800"/>
                <a:tab algn="l" pos="7315200"/>
                <a:tab algn="l" pos="8229600"/>
                <a:tab algn="l" pos="9144000"/>
                <a:tab algn="l" pos="10058400"/>
              </a:tabLst>
            </a:pPr>
            <a:endParaRPr b="0" lang="en-GB" sz="1200" spc="-1" strike="noStrike">
              <a:solidFill>
                <a:srgbClr val="000000"/>
              </a:solidFill>
              <a:latin typeface="Times New Roman"/>
            </a:endParaRPr>
          </a:p>
        </p:txBody>
      </p:sp>
    </p:spTree>
  </p:cSld>
</p:notes>
</file>

<file path=ppt/notesSlides/notesSlide22.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320" name="Rectangle 7"/>
          <p:cNvSpPr/>
          <p:nvPr/>
        </p:nvSpPr>
        <p:spPr>
          <a:xfrm>
            <a:off x="4145040" y="9120240"/>
            <a:ext cx="3170160" cy="480960"/>
          </a:xfrm>
          <a:prstGeom prst="rect">
            <a:avLst/>
          </a:prstGeom>
          <a:noFill/>
          <a:ln w="0">
            <a:noFill/>
          </a:ln>
        </p:spPr>
        <p:style>
          <a:lnRef idx="0"/>
          <a:fillRef idx="0"/>
          <a:effectRef idx="0"/>
          <a:fontRef idx="minor"/>
        </p:style>
        <p:txBody>
          <a:bodyPr wrap="none" lIns="96840" rIns="96840" tIns="48240" bIns="48240" anchor="b">
            <a:noAutofit/>
          </a:bodyPr>
          <a:p>
            <a:pPr algn="r">
              <a:tabLst>
                <a:tab algn="l" pos="0"/>
                <a:tab algn="l" pos="914400"/>
                <a:tab algn="l" pos="1828800"/>
                <a:tab algn="l" pos="2743200"/>
                <a:tab algn="l" pos="3657600"/>
                <a:tab algn="l" pos="4572000"/>
                <a:tab algn="l" pos="5486400"/>
                <a:tab algn="l" pos="6400800"/>
                <a:tab algn="l" pos="7315200"/>
                <a:tab algn="l" pos="8229600"/>
                <a:tab algn="l" pos="9144000"/>
                <a:tab algn="l" pos="10058400"/>
              </a:tabLst>
            </a:pPr>
            <a:fld id="{C6CD3557-542C-441A-817D-9A6DE327B7D1}" type="slidenum">
              <a:rPr b="0" lang="en-US" sz="1200" spc="-1" strike="noStrike">
                <a:solidFill>
                  <a:srgbClr val="000000"/>
                </a:solidFill>
                <a:latin typeface="Tahoma"/>
              </a:rPr>
              <a:t>&lt;number&gt;</a:t>
            </a:fld>
            <a:endParaRPr b="0" lang="en-GB" sz="1200" spc="-1" strike="noStrike">
              <a:solidFill>
                <a:srgbClr val="000000"/>
              </a:solidFill>
              <a:latin typeface="Tahoma"/>
            </a:endParaRPr>
          </a:p>
        </p:txBody>
      </p:sp>
      <p:sp>
        <p:nvSpPr>
          <p:cNvPr id="321" name="PlaceHolder 1"/>
          <p:cNvSpPr>
            <a:spLocks noGrp="1"/>
          </p:cNvSpPr>
          <p:nvPr>
            <p:ph type="sldImg"/>
          </p:nvPr>
        </p:nvSpPr>
        <p:spPr>
          <a:xfrm>
            <a:off x="1257480" y="719280"/>
            <a:ext cx="4802040" cy="3600360"/>
          </a:xfrm>
          <a:prstGeom prst="rect">
            <a:avLst/>
          </a:prstGeom>
          <a:ln w="0">
            <a:noFill/>
          </a:ln>
        </p:spPr>
      </p:sp>
      <p:sp>
        <p:nvSpPr>
          <p:cNvPr id="322" name="PlaceHolder 2"/>
          <p:cNvSpPr>
            <a:spLocks noGrp="1"/>
          </p:cNvSpPr>
          <p:nvPr>
            <p:ph type="body"/>
          </p:nvPr>
        </p:nvSpPr>
        <p:spPr>
          <a:xfrm>
            <a:off x="976320" y="4560480"/>
            <a:ext cx="5362560" cy="4321080"/>
          </a:xfrm>
          <a:prstGeom prst="rect">
            <a:avLst/>
          </a:prstGeom>
          <a:noFill/>
          <a:ln w="0">
            <a:noFill/>
          </a:ln>
        </p:spPr>
        <p:txBody>
          <a:bodyPr lIns="0" rIns="0" tIns="0" bIns="0" anchor="t">
            <a:noAutofit/>
          </a:bodyPr>
          <a:p>
            <a:pPr indent="0">
              <a:spcBef>
                <a:spcPts val="451"/>
              </a:spcBef>
              <a:buNone/>
              <a:tabLst>
                <a:tab algn="l" pos="0"/>
                <a:tab algn="l" pos="914400"/>
                <a:tab algn="l" pos="1828800"/>
                <a:tab algn="l" pos="2743200"/>
                <a:tab algn="l" pos="3657600"/>
                <a:tab algn="l" pos="4572000"/>
                <a:tab algn="l" pos="5486400"/>
                <a:tab algn="l" pos="6400800"/>
                <a:tab algn="l" pos="7315200"/>
                <a:tab algn="l" pos="8229600"/>
                <a:tab algn="l" pos="9144000"/>
                <a:tab algn="l" pos="10058400"/>
              </a:tabLst>
            </a:pPr>
            <a:endParaRPr b="0" lang="en-GB" sz="1200" spc="-1" strike="noStrike">
              <a:solidFill>
                <a:srgbClr val="000000"/>
              </a:solidFill>
              <a:latin typeface="Times New Roman"/>
            </a:endParaRPr>
          </a:p>
        </p:txBody>
      </p:sp>
    </p:spTree>
  </p:cSld>
</p:notes>
</file>

<file path=ppt/notesSlides/notesSlide23.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323" name="Rectangle 7"/>
          <p:cNvSpPr/>
          <p:nvPr/>
        </p:nvSpPr>
        <p:spPr>
          <a:xfrm>
            <a:off x="4145040" y="9120240"/>
            <a:ext cx="3170160" cy="480960"/>
          </a:xfrm>
          <a:prstGeom prst="rect">
            <a:avLst/>
          </a:prstGeom>
          <a:noFill/>
          <a:ln w="0">
            <a:noFill/>
          </a:ln>
        </p:spPr>
        <p:style>
          <a:lnRef idx="0"/>
          <a:fillRef idx="0"/>
          <a:effectRef idx="0"/>
          <a:fontRef idx="minor"/>
        </p:style>
        <p:txBody>
          <a:bodyPr wrap="none" lIns="96840" rIns="96840" tIns="48240" bIns="48240" anchor="b">
            <a:noAutofit/>
          </a:bodyPr>
          <a:p>
            <a:pPr algn="r">
              <a:tabLst>
                <a:tab algn="l" pos="0"/>
                <a:tab algn="l" pos="914400"/>
                <a:tab algn="l" pos="1828800"/>
                <a:tab algn="l" pos="2743200"/>
                <a:tab algn="l" pos="3657600"/>
                <a:tab algn="l" pos="4572000"/>
                <a:tab algn="l" pos="5486400"/>
                <a:tab algn="l" pos="6400800"/>
                <a:tab algn="l" pos="7315200"/>
                <a:tab algn="l" pos="8229600"/>
                <a:tab algn="l" pos="9144000"/>
                <a:tab algn="l" pos="10058400"/>
              </a:tabLst>
            </a:pPr>
            <a:fld id="{D181D101-3648-4A9F-865B-C4E662E49E32}" type="slidenum">
              <a:rPr b="0" lang="en-US" sz="1200" spc="-1" strike="noStrike">
                <a:solidFill>
                  <a:srgbClr val="000000"/>
                </a:solidFill>
                <a:latin typeface="Tahoma"/>
              </a:rPr>
              <a:t>&lt;number&gt;</a:t>
            </a:fld>
            <a:endParaRPr b="0" lang="en-GB" sz="1200" spc="-1" strike="noStrike">
              <a:solidFill>
                <a:srgbClr val="000000"/>
              </a:solidFill>
              <a:latin typeface="Tahoma"/>
            </a:endParaRPr>
          </a:p>
        </p:txBody>
      </p:sp>
      <p:sp>
        <p:nvSpPr>
          <p:cNvPr id="324" name="PlaceHolder 1"/>
          <p:cNvSpPr>
            <a:spLocks noGrp="1"/>
          </p:cNvSpPr>
          <p:nvPr>
            <p:ph type="sldImg"/>
          </p:nvPr>
        </p:nvSpPr>
        <p:spPr>
          <a:xfrm>
            <a:off x="1258920" y="719280"/>
            <a:ext cx="4802040" cy="3600360"/>
          </a:xfrm>
          <a:prstGeom prst="rect">
            <a:avLst/>
          </a:prstGeom>
          <a:ln w="0">
            <a:noFill/>
          </a:ln>
        </p:spPr>
      </p:sp>
      <p:sp>
        <p:nvSpPr>
          <p:cNvPr id="325" name="PlaceHolder 2"/>
          <p:cNvSpPr>
            <a:spLocks noGrp="1"/>
          </p:cNvSpPr>
          <p:nvPr>
            <p:ph type="body"/>
          </p:nvPr>
        </p:nvSpPr>
        <p:spPr>
          <a:xfrm>
            <a:off x="976320" y="4560480"/>
            <a:ext cx="5362560" cy="4330440"/>
          </a:xfrm>
          <a:prstGeom prst="rect">
            <a:avLst/>
          </a:prstGeom>
          <a:solidFill>
            <a:srgbClr val="ffffff"/>
          </a:solidFill>
          <a:ln w="9360">
            <a:solidFill>
              <a:srgbClr val="000000"/>
            </a:solidFill>
            <a:miter/>
          </a:ln>
        </p:spPr>
        <p:txBody>
          <a:bodyPr lIns="4680" rIns="4680" tIns="4680" bIns="4680" anchor="t">
            <a:noAutofit/>
          </a:bodyPr>
          <a:p>
            <a:pPr indent="0">
              <a:spcBef>
                <a:spcPts val="451"/>
              </a:spcBef>
              <a:buNone/>
              <a:tabLst>
                <a:tab algn="l" pos="0"/>
                <a:tab algn="l" pos="914400"/>
                <a:tab algn="l" pos="1828800"/>
                <a:tab algn="l" pos="2743200"/>
                <a:tab algn="l" pos="3657600"/>
                <a:tab algn="l" pos="4572000"/>
                <a:tab algn="l" pos="5486400"/>
                <a:tab algn="l" pos="6400800"/>
                <a:tab algn="l" pos="7315200"/>
                <a:tab algn="l" pos="8229600"/>
                <a:tab algn="l" pos="9144000"/>
                <a:tab algn="l" pos="10058400"/>
              </a:tabLst>
            </a:pPr>
            <a:endParaRPr b="0" lang="en-GB" sz="1200" spc="-1" strike="noStrike">
              <a:solidFill>
                <a:srgbClr val="000000"/>
              </a:solidFill>
              <a:latin typeface="Times New Roman"/>
            </a:endParaRPr>
          </a:p>
        </p:txBody>
      </p:sp>
    </p:spTree>
  </p:cSld>
</p:notes>
</file>

<file path=ppt/notesSlides/notesSlide24.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326" name="Rectangle 7"/>
          <p:cNvSpPr/>
          <p:nvPr/>
        </p:nvSpPr>
        <p:spPr>
          <a:xfrm>
            <a:off x="4145040" y="9120240"/>
            <a:ext cx="3170160" cy="480960"/>
          </a:xfrm>
          <a:prstGeom prst="rect">
            <a:avLst/>
          </a:prstGeom>
          <a:noFill/>
          <a:ln w="0">
            <a:noFill/>
          </a:ln>
        </p:spPr>
        <p:style>
          <a:lnRef idx="0"/>
          <a:fillRef idx="0"/>
          <a:effectRef idx="0"/>
          <a:fontRef idx="minor"/>
        </p:style>
        <p:txBody>
          <a:bodyPr wrap="none" lIns="96840" rIns="96840" tIns="48240" bIns="48240" anchor="b">
            <a:noAutofit/>
          </a:bodyPr>
          <a:p>
            <a:pPr algn="r">
              <a:tabLst>
                <a:tab algn="l" pos="0"/>
                <a:tab algn="l" pos="914400"/>
                <a:tab algn="l" pos="1828800"/>
                <a:tab algn="l" pos="2743200"/>
                <a:tab algn="l" pos="3657600"/>
                <a:tab algn="l" pos="4572000"/>
                <a:tab algn="l" pos="5486400"/>
                <a:tab algn="l" pos="6400800"/>
                <a:tab algn="l" pos="7315200"/>
                <a:tab algn="l" pos="8229600"/>
                <a:tab algn="l" pos="9144000"/>
                <a:tab algn="l" pos="10058400"/>
              </a:tabLst>
            </a:pPr>
            <a:fld id="{F199FBB0-C87F-4976-BCFD-19019ADF1CB8}" type="slidenum">
              <a:rPr b="0" lang="en-US" sz="1200" spc="-1" strike="noStrike">
                <a:solidFill>
                  <a:srgbClr val="000000"/>
                </a:solidFill>
                <a:latin typeface="Tahoma"/>
              </a:rPr>
              <a:t>&lt;number&gt;</a:t>
            </a:fld>
            <a:endParaRPr b="0" lang="en-GB" sz="1200" spc="-1" strike="noStrike">
              <a:solidFill>
                <a:srgbClr val="000000"/>
              </a:solidFill>
              <a:latin typeface="Tahoma"/>
            </a:endParaRPr>
          </a:p>
        </p:txBody>
      </p:sp>
      <p:sp>
        <p:nvSpPr>
          <p:cNvPr id="327" name="PlaceHolder 1"/>
          <p:cNvSpPr>
            <a:spLocks noGrp="1"/>
          </p:cNvSpPr>
          <p:nvPr>
            <p:ph type="sldImg"/>
          </p:nvPr>
        </p:nvSpPr>
        <p:spPr>
          <a:xfrm>
            <a:off x="1257480" y="719280"/>
            <a:ext cx="4802040" cy="3600360"/>
          </a:xfrm>
          <a:prstGeom prst="rect">
            <a:avLst/>
          </a:prstGeom>
          <a:ln w="0">
            <a:noFill/>
          </a:ln>
        </p:spPr>
      </p:sp>
      <p:sp>
        <p:nvSpPr>
          <p:cNvPr id="328" name="PlaceHolder 2"/>
          <p:cNvSpPr>
            <a:spLocks noGrp="1"/>
          </p:cNvSpPr>
          <p:nvPr>
            <p:ph type="body"/>
          </p:nvPr>
        </p:nvSpPr>
        <p:spPr>
          <a:xfrm>
            <a:off x="976320" y="4560480"/>
            <a:ext cx="5362560" cy="4321080"/>
          </a:xfrm>
          <a:prstGeom prst="rect">
            <a:avLst/>
          </a:prstGeom>
          <a:noFill/>
          <a:ln w="0">
            <a:noFill/>
          </a:ln>
        </p:spPr>
        <p:txBody>
          <a:bodyPr lIns="0" rIns="0" tIns="0" bIns="0" anchor="t">
            <a:noAutofit/>
          </a:bodyPr>
          <a:p>
            <a:pPr indent="0">
              <a:spcBef>
                <a:spcPts val="451"/>
              </a:spcBef>
              <a:buNone/>
              <a:tabLst>
                <a:tab algn="l" pos="0"/>
                <a:tab algn="l" pos="914400"/>
                <a:tab algn="l" pos="1828800"/>
                <a:tab algn="l" pos="2743200"/>
                <a:tab algn="l" pos="3657600"/>
                <a:tab algn="l" pos="4572000"/>
                <a:tab algn="l" pos="5486400"/>
                <a:tab algn="l" pos="6400800"/>
                <a:tab algn="l" pos="7315200"/>
                <a:tab algn="l" pos="8229600"/>
                <a:tab algn="l" pos="9144000"/>
                <a:tab algn="l" pos="10058400"/>
              </a:tabLst>
            </a:pPr>
            <a:endParaRPr b="0" lang="en-GB" sz="1200" spc="-1" strike="noStrike">
              <a:solidFill>
                <a:srgbClr val="000000"/>
              </a:solidFill>
              <a:latin typeface="Times New Roman"/>
            </a:endParaRPr>
          </a:p>
        </p:txBody>
      </p:sp>
    </p:spTree>
  </p:cSld>
</p:notes>
</file>

<file path=ppt/notesSlides/notesSlide26.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329" name="Rectangle 7"/>
          <p:cNvSpPr/>
          <p:nvPr/>
        </p:nvSpPr>
        <p:spPr>
          <a:xfrm>
            <a:off x="4145040" y="9120240"/>
            <a:ext cx="3170160" cy="480960"/>
          </a:xfrm>
          <a:prstGeom prst="rect">
            <a:avLst/>
          </a:prstGeom>
          <a:noFill/>
          <a:ln w="0">
            <a:noFill/>
          </a:ln>
        </p:spPr>
        <p:style>
          <a:lnRef idx="0"/>
          <a:fillRef idx="0"/>
          <a:effectRef idx="0"/>
          <a:fontRef idx="minor"/>
        </p:style>
        <p:txBody>
          <a:bodyPr wrap="none" lIns="96840" rIns="96840" tIns="48240" bIns="48240" anchor="b">
            <a:noAutofit/>
          </a:bodyPr>
          <a:p>
            <a:pPr algn="r">
              <a:tabLst>
                <a:tab algn="l" pos="0"/>
                <a:tab algn="l" pos="914400"/>
                <a:tab algn="l" pos="1828800"/>
                <a:tab algn="l" pos="2743200"/>
                <a:tab algn="l" pos="3657600"/>
                <a:tab algn="l" pos="4572000"/>
                <a:tab algn="l" pos="5486400"/>
                <a:tab algn="l" pos="6400800"/>
                <a:tab algn="l" pos="7315200"/>
                <a:tab algn="l" pos="8229600"/>
                <a:tab algn="l" pos="9144000"/>
                <a:tab algn="l" pos="10058400"/>
              </a:tabLst>
            </a:pPr>
            <a:fld id="{7B81EEB6-64BB-4819-8211-5501C471931F}" type="slidenum">
              <a:rPr b="0" lang="en-US" sz="1200" spc="-1" strike="noStrike">
                <a:solidFill>
                  <a:srgbClr val="000000"/>
                </a:solidFill>
                <a:latin typeface="Tahoma"/>
              </a:rPr>
              <a:t>&lt;number&gt;</a:t>
            </a:fld>
            <a:endParaRPr b="0" lang="en-GB" sz="1200" spc="-1" strike="noStrike">
              <a:solidFill>
                <a:srgbClr val="000000"/>
              </a:solidFill>
              <a:latin typeface="Tahoma"/>
            </a:endParaRPr>
          </a:p>
        </p:txBody>
      </p:sp>
      <p:sp>
        <p:nvSpPr>
          <p:cNvPr id="330" name="PlaceHolder 1"/>
          <p:cNvSpPr>
            <a:spLocks noGrp="1"/>
          </p:cNvSpPr>
          <p:nvPr>
            <p:ph type="sldImg"/>
          </p:nvPr>
        </p:nvSpPr>
        <p:spPr>
          <a:xfrm>
            <a:off x="1257480" y="719280"/>
            <a:ext cx="4802040" cy="3600360"/>
          </a:xfrm>
          <a:prstGeom prst="rect">
            <a:avLst/>
          </a:prstGeom>
          <a:ln w="0">
            <a:noFill/>
          </a:ln>
        </p:spPr>
      </p:sp>
      <p:sp>
        <p:nvSpPr>
          <p:cNvPr id="331" name="PlaceHolder 2"/>
          <p:cNvSpPr>
            <a:spLocks noGrp="1"/>
          </p:cNvSpPr>
          <p:nvPr>
            <p:ph type="body"/>
          </p:nvPr>
        </p:nvSpPr>
        <p:spPr>
          <a:xfrm>
            <a:off x="976320" y="4560480"/>
            <a:ext cx="5362560" cy="4321080"/>
          </a:xfrm>
          <a:prstGeom prst="rect">
            <a:avLst/>
          </a:prstGeom>
          <a:noFill/>
          <a:ln w="0">
            <a:noFill/>
          </a:ln>
        </p:spPr>
        <p:txBody>
          <a:bodyPr lIns="0" rIns="0" tIns="0" bIns="0" anchor="t">
            <a:noAutofit/>
          </a:bodyPr>
          <a:p>
            <a:pPr indent="0">
              <a:spcBef>
                <a:spcPts val="451"/>
              </a:spcBef>
              <a:buNone/>
              <a:tabLst>
                <a:tab algn="l" pos="0"/>
                <a:tab algn="l" pos="914400"/>
                <a:tab algn="l" pos="1828800"/>
                <a:tab algn="l" pos="2743200"/>
                <a:tab algn="l" pos="3657600"/>
                <a:tab algn="l" pos="4572000"/>
                <a:tab algn="l" pos="5486400"/>
                <a:tab algn="l" pos="6400800"/>
                <a:tab algn="l" pos="7315200"/>
                <a:tab algn="l" pos="8229600"/>
                <a:tab algn="l" pos="9144000"/>
                <a:tab algn="l" pos="10058400"/>
              </a:tabLst>
            </a:pPr>
            <a:endParaRPr b="0" lang="en-GB" sz="1200" spc="-1" strike="noStrike">
              <a:solidFill>
                <a:srgbClr val="000000"/>
              </a:solidFill>
              <a:latin typeface="Times New Roman"/>
            </a:endParaRPr>
          </a:p>
        </p:txBody>
      </p:sp>
    </p:spTree>
  </p:cSld>
</p:notes>
</file>

<file path=ppt/notesSlides/notesSlide27.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332" name="Rectangle 7"/>
          <p:cNvSpPr/>
          <p:nvPr/>
        </p:nvSpPr>
        <p:spPr>
          <a:xfrm>
            <a:off x="4145040" y="9120240"/>
            <a:ext cx="3170160" cy="480960"/>
          </a:xfrm>
          <a:prstGeom prst="rect">
            <a:avLst/>
          </a:prstGeom>
          <a:noFill/>
          <a:ln w="0">
            <a:noFill/>
          </a:ln>
        </p:spPr>
        <p:style>
          <a:lnRef idx="0"/>
          <a:fillRef idx="0"/>
          <a:effectRef idx="0"/>
          <a:fontRef idx="minor"/>
        </p:style>
        <p:txBody>
          <a:bodyPr wrap="none" lIns="96840" rIns="96840" tIns="48240" bIns="48240" anchor="b">
            <a:noAutofit/>
          </a:bodyPr>
          <a:p>
            <a:pPr algn="r">
              <a:tabLst>
                <a:tab algn="l" pos="0"/>
                <a:tab algn="l" pos="914400"/>
                <a:tab algn="l" pos="1828800"/>
                <a:tab algn="l" pos="2743200"/>
                <a:tab algn="l" pos="3657600"/>
                <a:tab algn="l" pos="4572000"/>
                <a:tab algn="l" pos="5486400"/>
                <a:tab algn="l" pos="6400800"/>
                <a:tab algn="l" pos="7315200"/>
                <a:tab algn="l" pos="8229600"/>
                <a:tab algn="l" pos="9144000"/>
                <a:tab algn="l" pos="10058400"/>
              </a:tabLst>
            </a:pPr>
            <a:fld id="{925D4C49-1B16-4B1F-BDC4-B504B1354EB7}" type="slidenum">
              <a:rPr b="0" lang="en-US" sz="1200" spc="-1" strike="noStrike">
                <a:solidFill>
                  <a:srgbClr val="000000"/>
                </a:solidFill>
                <a:latin typeface="Tahoma"/>
              </a:rPr>
              <a:t>&lt;number&gt;</a:t>
            </a:fld>
            <a:endParaRPr b="0" lang="en-GB" sz="1200" spc="-1" strike="noStrike">
              <a:solidFill>
                <a:srgbClr val="000000"/>
              </a:solidFill>
              <a:latin typeface="Tahoma"/>
            </a:endParaRPr>
          </a:p>
        </p:txBody>
      </p:sp>
      <p:sp>
        <p:nvSpPr>
          <p:cNvPr id="333" name="PlaceHolder 1"/>
          <p:cNvSpPr>
            <a:spLocks noGrp="1"/>
          </p:cNvSpPr>
          <p:nvPr>
            <p:ph type="sldImg"/>
          </p:nvPr>
        </p:nvSpPr>
        <p:spPr>
          <a:xfrm>
            <a:off x="1257480" y="719280"/>
            <a:ext cx="4802040" cy="3600360"/>
          </a:xfrm>
          <a:prstGeom prst="rect">
            <a:avLst/>
          </a:prstGeom>
          <a:ln w="0">
            <a:noFill/>
          </a:ln>
        </p:spPr>
      </p:sp>
      <p:sp>
        <p:nvSpPr>
          <p:cNvPr id="334" name="PlaceHolder 2"/>
          <p:cNvSpPr>
            <a:spLocks noGrp="1"/>
          </p:cNvSpPr>
          <p:nvPr>
            <p:ph type="body"/>
          </p:nvPr>
        </p:nvSpPr>
        <p:spPr>
          <a:xfrm>
            <a:off x="976320" y="4560480"/>
            <a:ext cx="5362560" cy="4321080"/>
          </a:xfrm>
          <a:prstGeom prst="rect">
            <a:avLst/>
          </a:prstGeom>
          <a:noFill/>
          <a:ln w="0">
            <a:noFill/>
          </a:ln>
        </p:spPr>
        <p:txBody>
          <a:bodyPr lIns="0" rIns="0" tIns="0" bIns="0" anchor="t">
            <a:noAutofit/>
          </a:bodyPr>
          <a:p>
            <a:pPr indent="0">
              <a:spcBef>
                <a:spcPts val="451"/>
              </a:spcBef>
              <a:buNone/>
              <a:tabLst>
                <a:tab algn="l" pos="0"/>
                <a:tab algn="l" pos="914400"/>
                <a:tab algn="l" pos="1828800"/>
                <a:tab algn="l" pos="2743200"/>
                <a:tab algn="l" pos="3657600"/>
                <a:tab algn="l" pos="4572000"/>
                <a:tab algn="l" pos="5486400"/>
                <a:tab algn="l" pos="6400800"/>
                <a:tab algn="l" pos="7315200"/>
                <a:tab algn="l" pos="8229600"/>
                <a:tab algn="l" pos="9144000"/>
                <a:tab algn="l" pos="10058400"/>
              </a:tabLst>
            </a:pPr>
            <a:endParaRPr b="0" lang="en-GB" sz="1200" spc="-1" strike="noStrike">
              <a:solidFill>
                <a:srgbClr val="000000"/>
              </a:solidFill>
              <a:latin typeface="Times New Roman"/>
            </a:endParaRPr>
          </a:p>
        </p:txBody>
      </p:sp>
    </p:spTree>
  </p:cSld>
</p:notes>
</file>

<file path=ppt/notesSlides/notesSlide28.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335" name="Rectangle 7"/>
          <p:cNvSpPr/>
          <p:nvPr/>
        </p:nvSpPr>
        <p:spPr>
          <a:xfrm>
            <a:off x="4145040" y="9120240"/>
            <a:ext cx="3170160" cy="480960"/>
          </a:xfrm>
          <a:prstGeom prst="rect">
            <a:avLst/>
          </a:prstGeom>
          <a:noFill/>
          <a:ln w="0">
            <a:noFill/>
          </a:ln>
        </p:spPr>
        <p:style>
          <a:lnRef idx="0"/>
          <a:fillRef idx="0"/>
          <a:effectRef idx="0"/>
          <a:fontRef idx="minor"/>
        </p:style>
        <p:txBody>
          <a:bodyPr wrap="none" lIns="96840" rIns="96840" tIns="48240" bIns="48240" anchor="b">
            <a:noAutofit/>
          </a:bodyPr>
          <a:p>
            <a:pPr algn="r">
              <a:tabLst>
                <a:tab algn="l" pos="0"/>
                <a:tab algn="l" pos="914400"/>
                <a:tab algn="l" pos="1828800"/>
                <a:tab algn="l" pos="2743200"/>
                <a:tab algn="l" pos="3657600"/>
                <a:tab algn="l" pos="4572000"/>
                <a:tab algn="l" pos="5486400"/>
                <a:tab algn="l" pos="6400800"/>
                <a:tab algn="l" pos="7315200"/>
                <a:tab algn="l" pos="8229600"/>
                <a:tab algn="l" pos="9144000"/>
                <a:tab algn="l" pos="10058400"/>
              </a:tabLst>
            </a:pPr>
            <a:fld id="{D75D199C-AEC0-4571-B37E-FABA2735A3CB}" type="slidenum">
              <a:rPr b="0" lang="en-US" sz="1200" spc="-1" strike="noStrike">
                <a:solidFill>
                  <a:srgbClr val="000000"/>
                </a:solidFill>
                <a:latin typeface="Tahoma"/>
              </a:rPr>
              <a:t>&lt;number&gt;</a:t>
            </a:fld>
            <a:endParaRPr b="0" lang="en-GB" sz="1200" spc="-1" strike="noStrike">
              <a:solidFill>
                <a:srgbClr val="000000"/>
              </a:solidFill>
              <a:latin typeface="Tahoma"/>
            </a:endParaRPr>
          </a:p>
        </p:txBody>
      </p:sp>
      <p:sp>
        <p:nvSpPr>
          <p:cNvPr id="336" name="PlaceHolder 1"/>
          <p:cNvSpPr>
            <a:spLocks noGrp="1"/>
          </p:cNvSpPr>
          <p:nvPr>
            <p:ph type="sldImg"/>
          </p:nvPr>
        </p:nvSpPr>
        <p:spPr>
          <a:xfrm>
            <a:off x="1257480" y="719280"/>
            <a:ext cx="4802040" cy="3600360"/>
          </a:xfrm>
          <a:prstGeom prst="rect">
            <a:avLst/>
          </a:prstGeom>
          <a:ln w="0">
            <a:noFill/>
          </a:ln>
        </p:spPr>
      </p:sp>
      <p:sp>
        <p:nvSpPr>
          <p:cNvPr id="337" name="PlaceHolder 2"/>
          <p:cNvSpPr>
            <a:spLocks noGrp="1"/>
          </p:cNvSpPr>
          <p:nvPr>
            <p:ph type="body"/>
          </p:nvPr>
        </p:nvSpPr>
        <p:spPr>
          <a:xfrm>
            <a:off x="976320" y="4560480"/>
            <a:ext cx="5362560" cy="4321080"/>
          </a:xfrm>
          <a:prstGeom prst="rect">
            <a:avLst/>
          </a:prstGeom>
          <a:noFill/>
          <a:ln w="0">
            <a:noFill/>
          </a:ln>
        </p:spPr>
        <p:txBody>
          <a:bodyPr lIns="0" rIns="0" tIns="0" bIns="0" anchor="t">
            <a:noAutofit/>
          </a:bodyPr>
          <a:p>
            <a:pPr indent="0">
              <a:spcBef>
                <a:spcPts val="451"/>
              </a:spcBef>
              <a:buNone/>
              <a:tabLst>
                <a:tab algn="l" pos="0"/>
                <a:tab algn="l" pos="914400"/>
                <a:tab algn="l" pos="1828800"/>
                <a:tab algn="l" pos="2743200"/>
                <a:tab algn="l" pos="3657600"/>
                <a:tab algn="l" pos="4572000"/>
                <a:tab algn="l" pos="5486400"/>
                <a:tab algn="l" pos="6400800"/>
                <a:tab algn="l" pos="7315200"/>
                <a:tab algn="l" pos="8229600"/>
                <a:tab algn="l" pos="9144000"/>
                <a:tab algn="l" pos="10058400"/>
              </a:tabLst>
            </a:pPr>
            <a:endParaRPr b="0" lang="en-GB" sz="1200" spc="-1" strike="noStrike">
              <a:solidFill>
                <a:srgbClr val="000000"/>
              </a:solidFill>
              <a:latin typeface="Times New Roman"/>
            </a:endParaRPr>
          </a:p>
        </p:txBody>
      </p:sp>
    </p:spTree>
  </p:cSld>
</p:notes>
</file>

<file path=ppt/notesSlides/notesSlide29.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338" name="Rectangle 7"/>
          <p:cNvSpPr/>
          <p:nvPr/>
        </p:nvSpPr>
        <p:spPr>
          <a:xfrm>
            <a:off x="4145040" y="9120240"/>
            <a:ext cx="3170160" cy="480960"/>
          </a:xfrm>
          <a:prstGeom prst="rect">
            <a:avLst/>
          </a:prstGeom>
          <a:noFill/>
          <a:ln w="0">
            <a:noFill/>
          </a:ln>
        </p:spPr>
        <p:style>
          <a:lnRef idx="0"/>
          <a:fillRef idx="0"/>
          <a:effectRef idx="0"/>
          <a:fontRef idx="minor"/>
        </p:style>
        <p:txBody>
          <a:bodyPr wrap="none" lIns="96840" rIns="96840" tIns="48240" bIns="48240" anchor="b">
            <a:noAutofit/>
          </a:bodyPr>
          <a:p>
            <a:pPr algn="r">
              <a:tabLst>
                <a:tab algn="l" pos="0"/>
                <a:tab algn="l" pos="914400"/>
                <a:tab algn="l" pos="1828800"/>
                <a:tab algn="l" pos="2743200"/>
                <a:tab algn="l" pos="3657600"/>
                <a:tab algn="l" pos="4572000"/>
                <a:tab algn="l" pos="5486400"/>
                <a:tab algn="l" pos="6400800"/>
                <a:tab algn="l" pos="7315200"/>
                <a:tab algn="l" pos="8229600"/>
                <a:tab algn="l" pos="9144000"/>
                <a:tab algn="l" pos="10058400"/>
              </a:tabLst>
            </a:pPr>
            <a:fld id="{EDB41D3F-4F32-4A03-908E-E6A8AF974AB1}" type="slidenum">
              <a:rPr b="0" lang="en-US" sz="1200" spc="-1" strike="noStrike">
                <a:solidFill>
                  <a:srgbClr val="000000"/>
                </a:solidFill>
                <a:latin typeface="Tahoma"/>
              </a:rPr>
              <a:t>&lt;number&gt;</a:t>
            </a:fld>
            <a:endParaRPr b="0" lang="en-GB" sz="1200" spc="-1" strike="noStrike">
              <a:solidFill>
                <a:srgbClr val="000000"/>
              </a:solidFill>
              <a:latin typeface="Tahoma"/>
            </a:endParaRPr>
          </a:p>
        </p:txBody>
      </p:sp>
      <p:sp>
        <p:nvSpPr>
          <p:cNvPr id="339" name="PlaceHolder 1"/>
          <p:cNvSpPr>
            <a:spLocks noGrp="1"/>
          </p:cNvSpPr>
          <p:nvPr>
            <p:ph type="sldImg"/>
          </p:nvPr>
        </p:nvSpPr>
        <p:spPr>
          <a:xfrm>
            <a:off x="1257480" y="719280"/>
            <a:ext cx="4802040" cy="3600360"/>
          </a:xfrm>
          <a:prstGeom prst="rect">
            <a:avLst/>
          </a:prstGeom>
          <a:ln w="0">
            <a:noFill/>
          </a:ln>
        </p:spPr>
      </p:sp>
      <p:sp>
        <p:nvSpPr>
          <p:cNvPr id="340" name="PlaceHolder 2"/>
          <p:cNvSpPr>
            <a:spLocks noGrp="1"/>
          </p:cNvSpPr>
          <p:nvPr>
            <p:ph type="body"/>
          </p:nvPr>
        </p:nvSpPr>
        <p:spPr>
          <a:xfrm>
            <a:off x="976320" y="4560480"/>
            <a:ext cx="5362560" cy="4321080"/>
          </a:xfrm>
          <a:prstGeom prst="rect">
            <a:avLst/>
          </a:prstGeom>
          <a:noFill/>
          <a:ln w="0">
            <a:noFill/>
          </a:ln>
        </p:spPr>
        <p:txBody>
          <a:bodyPr lIns="0" rIns="0" tIns="0" bIns="0" anchor="t">
            <a:noAutofit/>
          </a:bodyPr>
          <a:p>
            <a:pPr indent="0">
              <a:spcBef>
                <a:spcPts val="451"/>
              </a:spcBef>
              <a:buNone/>
              <a:tabLst>
                <a:tab algn="l" pos="0"/>
                <a:tab algn="l" pos="914400"/>
                <a:tab algn="l" pos="1828800"/>
                <a:tab algn="l" pos="2743200"/>
                <a:tab algn="l" pos="3657600"/>
                <a:tab algn="l" pos="4572000"/>
                <a:tab algn="l" pos="5486400"/>
                <a:tab algn="l" pos="6400800"/>
                <a:tab algn="l" pos="7315200"/>
                <a:tab algn="l" pos="8229600"/>
                <a:tab algn="l" pos="9144000"/>
                <a:tab algn="l" pos="10058400"/>
              </a:tabLst>
            </a:pPr>
            <a:endParaRPr b="0" lang="en-GB" sz="1200" spc="-1" strike="noStrike">
              <a:solidFill>
                <a:srgbClr val="000000"/>
              </a:solidFill>
              <a:latin typeface="Times New Roman"/>
            </a:endParaRPr>
          </a:p>
        </p:txBody>
      </p:sp>
    </p:spTree>
  </p:cSld>
</p:notes>
</file>

<file path=ppt/notesSlides/notesSlide30.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341" name="Rectangle 7"/>
          <p:cNvSpPr/>
          <p:nvPr/>
        </p:nvSpPr>
        <p:spPr>
          <a:xfrm>
            <a:off x="4145040" y="9120240"/>
            <a:ext cx="3170160" cy="480960"/>
          </a:xfrm>
          <a:prstGeom prst="rect">
            <a:avLst/>
          </a:prstGeom>
          <a:noFill/>
          <a:ln w="0">
            <a:noFill/>
          </a:ln>
        </p:spPr>
        <p:style>
          <a:lnRef idx="0"/>
          <a:fillRef idx="0"/>
          <a:effectRef idx="0"/>
          <a:fontRef idx="minor"/>
        </p:style>
        <p:txBody>
          <a:bodyPr wrap="none" lIns="96840" rIns="96840" tIns="48240" bIns="48240" anchor="b">
            <a:noAutofit/>
          </a:bodyPr>
          <a:p>
            <a:pPr algn="r">
              <a:tabLst>
                <a:tab algn="l" pos="0"/>
                <a:tab algn="l" pos="914400"/>
                <a:tab algn="l" pos="1828800"/>
                <a:tab algn="l" pos="2743200"/>
                <a:tab algn="l" pos="3657600"/>
                <a:tab algn="l" pos="4572000"/>
                <a:tab algn="l" pos="5486400"/>
                <a:tab algn="l" pos="6400800"/>
                <a:tab algn="l" pos="7315200"/>
                <a:tab algn="l" pos="8229600"/>
                <a:tab algn="l" pos="9144000"/>
                <a:tab algn="l" pos="10058400"/>
              </a:tabLst>
            </a:pPr>
            <a:fld id="{644910B2-45F2-4B43-AF22-707C758578E6}" type="slidenum">
              <a:rPr b="0" lang="en-US" sz="1200" spc="-1" strike="noStrike">
                <a:solidFill>
                  <a:srgbClr val="000000"/>
                </a:solidFill>
                <a:latin typeface="Tahoma"/>
              </a:rPr>
              <a:t>&lt;number&gt;</a:t>
            </a:fld>
            <a:endParaRPr b="0" lang="en-GB" sz="1200" spc="-1" strike="noStrike">
              <a:solidFill>
                <a:srgbClr val="000000"/>
              </a:solidFill>
              <a:latin typeface="Tahoma"/>
            </a:endParaRPr>
          </a:p>
        </p:txBody>
      </p:sp>
      <p:sp>
        <p:nvSpPr>
          <p:cNvPr id="342" name="PlaceHolder 1"/>
          <p:cNvSpPr>
            <a:spLocks noGrp="1"/>
          </p:cNvSpPr>
          <p:nvPr>
            <p:ph type="sldImg"/>
          </p:nvPr>
        </p:nvSpPr>
        <p:spPr>
          <a:xfrm>
            <a:off x="1257480" y="719280"/>
            <a:ext cx="4802040" cy="3600360"/>
          </a:xfrm>
          <a:prstGeom prst="rect">
            <a:avLst/>
          </a:prstGeom>
          <a:ln w="0">
            <a:noFill/>
          </a:ln>
        </p:spPr>
      </p:sp>
      <p:sp>
        <p:nvSpPr>
          <p:cNvPr id="343" name="PlaceHolder 2"/>
          <p:cNvSpPr>
            <a:spLocks noGrp="1"/>
          </p:cNvSpPr>
          <p:nvPr>
            <p:ph type="body"/>
          </p:nvPr>
        </p:nvSpPr>
        <p:spPr>
          <a:xfrm>
            <a:off x="976320" y="4560480"/>
            <a:ext cx="5362560" cy="4321080"/>
          </a:xfrm>
          <a:prstGeom prst="rect">
            <a:avLst/>
          </a:prstGeom>
          <a:noFill/>
          <a:ln w="0">
            <a:noFill/>
          </a:ln>
        </p:spPr>
        <p:txBody>
          <a:bodyPr lIns="0" rIns="0" tIns="0" bIns="0" anchor="t">
            <a:noAutofit/>
          </a:bodyPr>
          <a:p>
            <a:pPr indent="0">
              <a:spcBef>
                <a:spcPts val="451"/>
              </a:spcBef>
              <a:buNone/>
              <a:tabLst>
                <a:tab algn="l" pos="0"/>
                <a:tab algn="l" pos="914400"/>
                <a:tab algn="l" pos="1828800"/>
                <a:tab algn="l" pos="2743200"/>
                <a:tab algn="l" pos="3657600"/>
                <a:tab algn="l" pos="4572000"/>
                <a:tab algn="l" pos="5486400"/>
                <a:tab algn="l" pos="6400800"/>
                <a:tab algn="l" pos="7315200"/>
                <a:tab algn="l" pos="8229600"/>
                <a:tab algn="l" pos="9144000"/>
                <a:tab algn="l" pos="10058400"/>
              </a:tabLst>
            </a:pPr>
            <a:endParaRPr b="0" lang="en-GB" sz="1200" spc="-1" strike="noStrike">
              <a:solidFill>
                <a:srgbClr val="000000"/>
              </a:solidFill>
              <a:latin typeface="Times New Roman"/>
            </a:endParaRPr>
          </a:p>
        </p:txBody>
      </p:sp>
    </p:spTree>
  </p:cSld>
</p:notes>
</file>

<file path=ppt/notesSlides/notesSlide32.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344" name="Rectangle 7"/>
          <p:cNvSpPr/>
          <p:nvPr/>
        </p:nvSpPr>
        <p:spPr>
          <a:xfrm>
            <a:off x="4145040" y="9120240"/>
            <a:ext cx="3170160" cy="480960"/>
          </a:xfrm>
          <a:prstGeom prst="rect">
            <a:avLst/>
          </a:prstGeom>
          <a:noFill/>
          <a:ln w="0">
            <a:noFill/>
          </a:ln>
        </p:spPr>
        <p:style>
          <a:lnRef idx="0"/>
          <a:fillRef idx="0"/>
          <a:effectRef idx="0"/>
          <a:fontRef idx="minor"/>
        </p:style>
        <p:txBody>
          <a:bodyPr wrap="none" lIns="96840" rIns="96840" tIns="48240" bIns="48240" anchor="b">
            <a:noAutofit/>
          </a:bodyPr>
          <a:p>
            <a:pPr algn="r">
              <a:tabLst>
                <a:tab algn="l" pos="0"/>
                <a:tab algn="l" pos="914400"/>
                <a:tab algn="l" pos="1828800"/>
                <a:tab algn="l" pos="2743200"/>
                <a:tab algn="l" pos="3657600"/>
                <a:tab algn="l" pos="4572000"/>
                <a:tab algn="l" pos="5486400"/>
                <a:tab algn="l" pos="6400800"/>
                <a:tab algn="l" pos="7315200"/>
                <a:tab algn="l" pos="8229600"/>
                <a:tab algn="l" pos="9144000"/>
                <a:tab algn="l" pos="10058400"/>
              </a:tabLst>
            </a:pPr>
            <a:fld id="{D772752D-BF2A-47E1-AB04-B83723E84905}" type="slidenum">
              <a:rPr b="0" lang="en-US" sz="1200" spc="-1" strike="noStrike">
                <a:solidFill>
                  <a:srgbClr val="000000"/>
                </a:solidFill>
                <a:latin typeface="Tahoma"/>
              </a:rPr>
              <a:t>&lt;number&gt;</a:t>
            </a:fld>
            <a:endParaRPr b="0" lang="en-GB" sz="1200" spc="-1" strike="noStrike">
              <a:solidFill>
                <a:srgbClr val="000000"/>
              </a:solidFill>
              <a:latin typeface="Tahoma"/>
            </a:endParaRPr>
          </a:p>
        </p:txBody>
      </p:sp>
      <p:sp>
        <p:nvSpPr>
          <p:cNvPr id="345" name="PlaceHolder 1"/>
          <p:cNvSpPr>
            <a:spLocks noGrp="1"/>
          </p:cNvSpPr>
          <p:nvPr>
            <p:ph type="sldImg"/>
          </p:nvPr>
        </p:nvSpPr>
        <p:spPr>
          <a:xfrm>
            <a:off x="1257480" y="719280"/>
            <a:ext cx="4802040" cy="3600360"/>
          </a:xfrm>
          <a:prstGeom prst="rect">
            <a:avLst/>
          </a:prstGeom>
          <a:ln w="0">
            <a:noFill/>
          </a:ln>
        </p:spPr>
      </p:sp>
      <p:sp>
        <p:nvSpPr>
          <p:cNvPr id="346" name="PlaceHolder 2"/>
          <p:cNvSpPr>
            <a:spLocks noGrp="1"/>
          </p:cNvSpPr>
          <p:nvPr>
            <p:ph type="body"/>
          </p:nvPr>
        </p:nvSpPr>
        <p:spPr>
          <a:xfrm>
            <a:off x="976320" y="4560480"/>
            <a:ext cx="5362560" cy="4321080"/>
          </a:xfrm>
          <a:prstGeom prst="rect">
            <a:avLst/>
          </a:prstGeom>
          <a:noFill/>
          <a:ln w="0">
            <a:noFill/>
          </a:ln>
        </p:spPr>
        <p:txBody>
          <a:bodyPr lIns="0" rIns="0" tIns="0" bIns="0" anchor="t">
            <a:noAutofit/>
          </a:bodyPr>
          <a:p>
            <a:pPr indent="0">
              <a:spcBef>
                <a:spcPts val="451"/>
              </a:spcBef>
              <a:buNone/>
              <a:tabLst>
                <a:tab algn="l" pos="0"/>
                <a:tab algn="l" pos="914400"/>
                <a:tab algn="l" pos="1828800"/>
                <a:tab algn="l" pos="2743200"/>
                <a:tab algn="l" pos="3657600"/>
                <a:tab algn="l" pos="4572000"/>
                <a:tab algn="l" pos="5486400"/>
                <a:tab algn="l" pos="6400800"/>
                <a:tab algn="l" pos="7315200"/>
                <a:tab algn="l" pos="8229600"/>
                <a:tab algn="l" pos="9144000"/>
                <a:tab algn="l" pos="10058400"/>
              </a:tabLst>
            </a:pPr>
            <a:endParaRPr b="0" lang="en-GB" sz="1200" spc="-1" strike="noStrike">
              <a:solidFill>
                <a:srgbClr val="000000"/>
              </a:solidFill>
              <a:latin typeface="Times New Roman"/>
            </a:endParaRPr>
          </a:p>
        </p:txBody>
      </p:sp>
    </p:spTree>
  </p:cSld>
</p:notes>
</file>

<file path=ppt/notesSlides/notesSlide33.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347" name="Rectangle 7"/>
          <p:cNvSpPr/>
          <p:nvPr/>
        </p:nvSpPr>
        <p:spPr>
          <a:xfrm>
            <a:off x="4145040" y="9120240"/>
            <a:ext cx="3170160" cy="480960"/>
          </a:xfrm>
          <a:prstGeom prst="rect">
            <a:avLst/>
          </a:prstGeom>
          <a:noFill/>
          <a:ln w="0">
            <a:noFill/>
          </a:ln>
        </p:spPr>
        <p:style>
          <a:lnRef idx="0"/>
          <a:fillRef idx="0"/>
          <a:effectRef idx="0"/>
          <a:fontRef idx="minor"/>
        </p:style>
        <p:txBody>
          <a:bodyPr wrap="none" lIns="96840" rIns="96840" tIns="48240" bIns="48240" anchor="b">
            <a:noAutofit/>
          </a:bodyPr>
          <a:p>
            <a:pPr algn="r">
              <a:tabLst>
                <a:tab algn="l" pos="0"/>
                <a:tab algn="l" pos="914400"/>
                <a:tab algn="l" pos="1828800"/>
                <a:tab algn="l" pos="2743200"/>
                <a:tab algn="l" pos="3657600"/>
                <a:tab algn="l" pos="4572000"/>
                <a:tab algn="l" pos="5486400"/>
                <a:tab algn="l" pos="6400800"/>
                <a:tab algn="l" pos="7315200"/>
                <a:tab algn="l" pos="8229600"/>
                <a:tab algn="l" pos="9144000"/>
                <a:tab algn="l" pos="10058400"/>
              </a:tabLst>
            </a:pPr>
            <a:fld id="{ABEE3B7D-362E-4EBB-8C45-7F78C58411D2}" type="slidenum">
              <a:rPr b="0" lang="en-US" sz="1200" spc="-1" strike="noStrike">
                <a:solidFill>
                  <a:srgbClr val="000000"/>
                </a:solidFill>
                <a:latin typeface="Tahoma"/>
              </a:rPr>
              <a:t>&lt;number&gt;</a:t>
            </a:fld>
            <a:endParaRPr b="0" lang="en-GB" sz="1200" spc="-1" strike="noStrike">
              <a:solidFill>
                <a:srgbClr val="000000"/>
              </a:solidFill>
              <a:latin typeface="Tahoma"/>
            </a:endParaRPr>
          </a:p>
        </p:txBody>
      </p:sp>
      <p:sp>
        <p:nvSpPr>
          <p:cNvPr id="348" name="PlaceHolder 1"/>
          <p:cNvSpPr>
            <a:spLocks noGrp="1"/>
          </p:cNvSpPr>
          <p:nvPr>
            <p:ph type="sldImg"/>
          </p:nvPr>
        </p:nvSpPr>
        <p:spPr>
          <a:xfrm>
            <a:off x="1257480" y="719280"/>
            <a:ext cx="4802040" cy="3600360"/>
          </a:xfrm>
          <a:prstGeom prst="rect">
            <a:avLst/>
          </a:prstGeom>
          <a:ln w="0">
            <a:noFill/>
          </a:ln>
        </p:spPr>
      </p:sp>
      <p:sp>
        <p:nvSpPr>
          <p:cNvPr id="349" name="PlaceHolder 2"/>
          <p:cNvSpPr>
            <a:spLocks noGrp="1"/>
          </p:cNvSpPr>
          <p:nvPr>
            <p:ph type="body"/>
          </p:nvPr>
        </p:nvSpPr>
        <p:spPr>
          <a:xfrm>
            <a:off x="976320" y="4560480"/>
            <a:ext cx="5362560" cy="4321080"/>
          </a:xfrm>
          <a:prstGeom prst="rect">
            <a:avLst/>
          </a:prstGeom>
          <a:noFill/>
          <a:ln w="0">
            <a:noFill/>
          </a:ln>
        </p:spPr>
        <p:txBody>
          <a:bodyPr lIns="0" rIns="0" tIns="0" bIns="0" anchor="t">
            <a:noAutofit/>
          </a:bodyPr>
          <a:p>
            <a:pPr indent="0">
              <a:spcBef>
                <a:spcPts val="451"/>
              </a:spcBef>
              <a:buNone/>
              <a:tabLst>
                <a:tab algn="l" pos="0"/>
                <a:tab algn="l" pos="914400"/>
                <a:tab algn="l" pos="1828800"/>
                <a:tab algn="l" pos="2743200"/>
                <a:tab algn="l" pos="3657600"/>
                <a:tab algn="l" pos="4572000"/>
                <a:tab algn="l" pos="5486400"/>
                <a:tab algn="l" pos="6400800"/>
                <a:tab algn="l" pos="7315200"/>
                <a:tab algn="l" pos="8229600"/>
                <a:tab algn="l" pos="9144000"/>
                <a:tab algn="l" pos="10058400"/>
              </a:tabLst>
            </a:pPr>
            <a:endParaRPr b="0" lang="en-GB" sz="1200" spc="-1" strike="noStrike">
              <a:solidFill>
                <a:srgbClr val="000000"/>
              </a:solidFill>
              <a:latin typeface="Times New Roman"/>
            </a:endParaRPr>
          </a:p>
        </p:txBody>
      </p:sp>
    </p:spTree>
  </p:cSld>
</p:notes>
</file>

<file path=ppt/notesSlides/notesSlide34.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350" name="Rectangle 7"/>
          <p:cNvSpPr/>
          <p:nvPr/>
        </p:nvSpPr>
        <p:spPr>
          <a:xfrm>
            <a:off x="4145040" y="9120240"/>
            <a:ext cx="3170160" cy="480960"/>
          </a:xfrm>
          <a:prstGeom prst="rect">
            <a:avLst/>
          </a:prstGeom>
          <a:noFill/>
          <a:ln w="0">
            <a:noFill/>
          </a:ln>
        </p:spPr>
        <p:style>
          <a:lnRef idx="0"/>
          <a:fillRef idx="0"/>
          <a:effectRef idx="0"/>
          <a:fontRef idx="minor"/>
        </p:style>
        <p:txBody>
          <a:bodyPr wrap="none" lIns="96840" rIns="96840" tIns="48240" bIns="48240" anchor="b">
            <a:noAutofit/>
          </a:bodyPr>
          <a:p>
            <a:pPr algn="r">
              <a:tabLst>
                <a:tab algn="l" pos="0"/>
                <a:tab algn="l" pos="914400"/>
                <a:tab algn="l" pos="1828800"/>
                <a:tab algn="l" pos="2743200"/>
                <a:tab algn="l" pos="3657600"/>
                <a:tab algn="l" pos="4572000"/>
                <a:tab algn="l" pos="5486400"/>
                <a:tab algn="l" pos="6400800"/>
                <a:tab algn="l" pos="7315200"/>
                <a:tab algn="l" pos="8229600"/>
                <a:tab algn="l" pos="9144000"/>
                <a:tab algn="l" pos="10058400"/>
              </a:tabLst>
            </a:pPr>
            <a:fld id="{F27DC5D3-2CDB-4B7C-BBDD-15FAB5A06E5C}" type="slidenum">
              <a:rPr b="0" lang="en-US" sz="1200" spc="-1" strike="noStrike">
                <a:solidFill>
                  <a:srgbClr val="000000"/>
                </a:solidFill>
                <a:latin typeface="Tahoma"/>
              </a:rPr>
              <a:t>&lt;number&gt;</a:t>
            </a:fld>
            <a:endParaRPr b="0" lang="en-GB" sz="1200" spc="-1" strike="noStrike">
              <a:solidFill>
                <a:srgbClr val="000000"/>
              </a:solidFill>
              <a:latin typeface="Tahoma"/>
            </a:endParaRPr>
          </a:p>
        </p:txBody>
      </p:sp>
      <p:sp>
        <p:nvSpPr>
          <p:cNvPr id="351" name="PlaceHolder 1"/>
          <p:cNvSpPr>
            <a:spLocks noGrp="1"/>
          </p:cNvSpPr>
          <p:nvPr>
            <p:ph type="sldImg"/>
          </p:nvPr>
        </p:nvSpPr>
        <p:spPr>
          <a:xfrm>
            <a:off x="1257480" y="719280"/>
            <a:ext cx="4802040" cy="3600360"/>
          </a:xfrm>
          <a:prstGeom prst="rect">
            <a:avLst/>
          </a:prstGeom>
          <a:ln w="0">
            <a:noFill/>
          </a:ln>
        </p:spPr>
      </p:sp>
      <p:sp>
        <p:nvSpPr>
          <p:cNvPr id="352" name="PlaceHolder 2"/>
          <p:cNvSpPr>
            <a:spLocks noGrp="1"/>
          </p:cNvSpPr>
          <p:nvPr>
            <p:ph type="body"/>
          </p:nvPr>
        </p:nvSpPr>
        <p:spPr>
          <a:xfrm>
            <a:off x="976320" y="4560480"/>
            <a:ext cx="5362560" cy="4321080"/>
          </a:xfrm>
          <a:prstGeom prst="rect">
            <a:avLst/>
          </a:prstGeom>
          <a:noFill/>
          <a:ln w="0">
            <a:noFill/>
          </a:ln>
        </p:spPr>
        <p:txBody>
          <a:bodyPr lIns="0" rIns="0" tIns="0" bIns="0" anchor="t">
            <a:noAutofit/>
          </a:bodyPr>
          <a:p>
            <a:pPr indent="0">
              <a:spcBef>
                <a:spcPts val="451"/>
              </a:spcBef>
              <a:buNone/>
              <a:tabLst>
                <a:tab algn="l" pos="0"/>
                <a:tab algn="l" pos="914400"/>
                <a:tab algn="l" pos="1828800"/>
                <a:tab algn="l" pos="2743200"/>
                <a:tab algn="l" pos="3657600"/>
                <a:tab algn="l" pos="4572000"/>
                <a:tab algn="l" pos="5486400"/>
                <a:tab algn="l" pos="6400800"/>
                <a:tab algn="l" pos="7315200"/>
                <a:tab algn="l" pos="8229600"/>
                <a:tab algn="l" pos="9144000"/>
                <a:tab algn="l" pos="10058400"/>
              </a:tabLst>
            </a:pPr>
            <a:endParaRPr b="0" lang="en-GB" sz="1200" spc="-1" strike="noStrike">
              <a:solidFill>
                <a:srgbClr val="000000"/>
              </a:solidFill>
              <a:latin typeface="Times New Roman"/>
            </a:endParaRPr>
          </a:p>
        </p:txBody>
      </p:sp>
    </p:spTree>
  </p:cSld>
</p:notes>
</file>

<file path=ppt/notesSlides/notesSlide35.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353" name="Rectangle 7"/>
          <p:cNvSpPr/>
          <p:nvPr/>
        </p:nvSpPr>
        <p:spPr>
          <a:xfrm>
            <a:off x="4145040" y="9120240"/>
            <a:ext cx="3170160" cy="480960"/>
          </a:xfrm>
          <a:prstGeom prst="rect">
            <a:avLst/>
          </a:prstGeom>
          <a:noFill/>
          <a:ln w="0">
            <a:noFill/>
          </a:ln>
        </p:spPr>
        <p:style>
          <a:lnRef idx="0"/>
          <a:fillRef idx="0"/>
          <a:effectRef idx="0"/>
          <a:fontRef idx="minor"/>
        </p:style>
        <p:txBody>
          <a:bodyPr wrap="none" lIns="96840" rIns="96840" tIns="48240" bIns="48240" anchor="b">
            <a:noAutofit/>
          </a:bodyPr>
          <a:p>
            <a:pPr algn="r">
              <a:tabLst>
                <a:tab algn="l" pos="0"/>
                <a:tab algn="l" pos="914400"/>
                <a:tab algn="l" pos="1828800"/>
                <a:tab algn="l" pos="2743200"/>
                <a:tab algn="l" pos="3657600"/>
                <a:tab algn="l" pos="4572000"/>
                <a:tab algn="l" pos="5486400"/>
                <a:tab algn="l" pos="6400800"/>
                <a:tab algn="l" pos="7315200"/>
                <a:tab algn="l" pos="8229600"/>
                <a:tab algn="l" pos="9144000"/>
                <a:tab algn="l" pos="10058400"/>
              </a:tabLst>
            </a:pPr>
            <a:fld id="{894D54DB-77F1-4419-89EF-AF5C0BC1DF59}" type="slidenum">
              <a:rPr b="0" lang="en-US" sz="1200" spc="-1" strike="noStrike">
                <a:solidFill>
                  <a:srgbClr val="000000"/>
                </a:solidFill>
                <a:latin typeface="Tahoma"/>
              </a:rPr>
              <a:t>&lt;number&gt;</a:t>
            </a:fld>
            <a:endParaRPr b="0" lang="en-GB" sz="1200" spc="-1" strike="noStrike">
              <a:solidFill>
                <a:srgbClr val="000000"/>
              </a:solidFill>
              <a:latin typeface="Tahoma"/>
            </a:endParaRPr>
          </a:p>
        </p:txBody>
      </p:sp>
      <p:sp>
        <p:nvSpPr>
          <p:cNvPr id="354" name="PlaceHolder 1"/>
          <p:cNvSpPr>
            <a:spLocks noGrp="1"/>
          </p:cNvSpPr>
          <p:nvPr>
            <p:ph type="sldImg"/>
          </p:nvPr>
        </p:nvSpPr>
        <p:spPr>
          <a:xfrm>
            <a:off x="1257480" y="719280"/>
            <a:ext cx="4802040" cy="3600360"/>
          </a:xfrm>
          <a:prstGeom prst="rect">
            <a:avLst/>
          </a:prstGeom>
          <a:ln w="0">
            <a:noFill/>
          </a:ln>
        </p:spPr>
      </p:sp>
      <p:sp>
        <p:nvSpPr>
          <p:cNvPr id="355" name="PlaceHolder 2"/>
          <p:cNvSpPr>
            <a:spLocks noGrp="1"/>
          </p:cNvSpPr>
          <p:nvPr>
            <p:ph type="body"/>
          </p:nvPr>
        </p:nvSpPr>
        <p:spPr>
          <a:xfrm>
            <a:off x="976320" y="4560480"/>
            <a:ext cx="5362560" cy="4321080"/>
          </a:xfrm>
          <a:prstGeom prst="rect">
            <a:avLst/>
          </a:prstGeom>
          <a:noFill/>
          <a:ln w="0">
            <a:noFill/>
          </a:ln>
        </p:spPr>
        <p:txBody>
          <a:bodyPr lIns="0" rIns="0" tIns="0" bIns="0" anchor="t">
            <a:noAutofit/>
          </a:bodyPr>
          <a:p>
            <a:pPr indent="0">
              <a:spcBef>
                <a:spcPts val="451"/>
              </a:spcBef>
              <a:buNone/>
              <a:tabLst>
                <a:tab algn="l" pos="0"/>
                <a:tab algn="l" pos="914400"/>
                <a:tab algn="l" pos="1828800"/>
                <a:tab algn="l" pos="2743200"/>
                <a:tab algn="l" pos="3657600"/>
                <a:tab algn="l" pos="4572000"/>
                <a:tab algn="l" pos="5486400"/>
                <a:tab algn="l" pos="6400800"/>
                <a:tab algn="l" pos="7315200"/>
                <a:tab algn="l" pos="8229600"/>
                <a:tab algn="l" pos="9144000"/>
                <a:tab algn="l" pos="10058400"/>
              </a:tabLst>
            </a:pPr>
            <a:endParaRPr b="0" lang="en-GB" sz="1200" spc="-1" strike="noStrike">
              <a:solidFill>
                <a:srgbClr val="000000"/>
              </a:solidFill>
              <a:latin typeface="Times New Roman"/>
            </a:endParaRPr>
          </a:p>
        </p:txBody>
      </p:sp>
    </p:spTree>
  </p:cSld>
</p:notes>
</file>

<file path=ppt/notesSlides/notesSlide37.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356" name="Rectangle 7"/>
          <p:cNvSpPr/>
          <p:nvPr/>
        </p:nvSpPr>
        <p:spPr>
          <a:xfrm>
            <a:off x="4145040" y="9120240"/>
            <a:ext cx="3170160" cy="480960"/>
          </a:xfrm>
          <a:prstGeom prst="rect">
            <a:avLst/>
          </a:prstGeom>
          <a:noFill/>
          <a:ln w="0">
            <a:noFill/>
          </a:ln>
        </p:spPr>
        <p:style>
          <a:lnRef idx="0"/>
          <a:fillRef idx="0"/>
          <a:effectRef idx="0"/>
          <a:fontRef idx="minor"/>
        </p:style>
        <p:txBody>
          <a:bodyPr wrap="none" lIns="96840" rIns="96840" tIns="48240" bIns="48240" anchor="b">
            <a:noAutofit/>
          </a:bodyPr>
          <a:p>
            <a:pPr algn="r">
              <a:tabLst>
                <a:tab algn="l" pos="0"/>
                <a:tab algn="l" pos="914400"/>
                <a:tab algn="l" pos="1828800"/>
                <a:tab algn="l" pos="2743200"/>
                <a:tab algn="l" pos="3657600"/>
                <a:tab algn="l" pos="4572000"/>
                <a:tab algn="l" pos="5486400"/>
                <a:tab algn="l" pos="6400800"/>
                <a:tab algn="l" pos="7315200"/>
                <a:tab algn="l" pos="8229600"/>
                <a:tab algn="l" pos="9144000"/>
                <a:tab algn="l" pos="10058400"/>
              </a:tabLst>
            </a:pPr>
            <a:fld id="{856D2103-33C8-472F-A9DA-3B53798728E1}" type="slidenum">
              <a:rPr b="0" lang="en-US" sz="1200" spc="-1" strike="noStrike">
                <a:solidFill>
                  <a:srgbClr val="000000"/>
                </a:solidFill>
                <a:latin typeface="Tahoma"/>
              </a:rPr>
              <a:t>&lt;number&gt;</a:t>
            </a:fld>
            <a:endParaRPr b="0" lang="en-GB" sz="1200" spc="-1" strike="noStrike">
              <a:solidFill>
                <a:srgbClr val="000000"/>
              </a:solidFill>
              <a:latin typeface="Tahoma"/>
            </a:endParaRPr>
          </a:p>
        </p:txBody>
      </p:sp>
      <p:sp>
        <p:nvSpPr>
          <p:cNvPr id="357" name="PlaceHolder 1"/>
          <p:cNvSpPr>
            <a:spLocks noGrp="1"/>
          </p:cNvSpPr>
          <p:nvPr>
            <p:ph type="sldImg"/>
          </p:nvPr>
        </p:nvSpPr>
        <p:spPr>
          <a:xfrm>
            <a:off x="1257480" y="719280"/>
            <a:ext cx="4802040" cy="3600360"/>
          </a:xfrm>
          <a:prstGeom prst="rect">
            <a:avLst/>
          </a:prstGeom>
          <a:ln w="0">
            <a:noFill/>
          </a:ln>
        </p:spPr>
      </p:sp>
      <p:sp>
        <p:nvSpPr>
          <p:cNvPr id="358" name="PlaceHolder 2"/>
          <p:cNvSpPr>
            <a:spLocks noGrp="1"/>
          </p:cNvSpPr>
          <p:nvPr>
            <p:ph type="body"/>
          </p:nvPr>
        </p:nvSpPr>
        <p:spPr>
          <a:xfrm>
            <a:off x="976320" y="4560480"/>
            <a:ext cx="5362560" cy="4321080"/>
          </a:xfrm>
          <a:prstGeom prst="rect">
            <a:avLst/>
          </a:prstGeom>
          <a:noFill/>
          <a:ln w="0">
            <a:noFill/>
          </a:ln>
        </p:spPr>
        <p:txBody>
          <a:bodyPr lIns="0" rIns="0" tIns="0" bIns="0" anchor="t">
            <a:noAutofit/>
          </a:bodyPr>
          <a:p>
            <a:pPr indent="0">
              <a:spcBef>
                <a:spcPts val="451"/>
              </a:spcBef>
              <a:buNone/>
              <a:tabLst>
                <a:tab algn="l" pos="0"/>
                <a:tab algn="l" pos="914400"/>
                <a:tab algn="l" pos="1828800"/>
                <a:tab algn="l" pos="2743200"/>
                <a:tab algn="l" pos="3657600"/>
                <a:tab algn="l" pos="4572000"/>
                <a:tab algn="l" pos="5486400"/>
                <a:tab algn="l" pos="6400800"/>
                <a:tab algn="l" pos="7315200"/>
                <a:tab algn="l" pos="8229600"/>
                <a:tab algn="l" pos="9144000"/>
                <a:tab algn="l" pos="10058400"/>
              </a:tabLst>
            </a:pPr>
            <a:endParaRPr b="0" lang="en-GB" sz="1200" spc="-1" strike="noStrike">
              <a:solidFill>
                <a:srgbClr val="000000"/>
              </a:solidFill>
              <a:latin typeface="Times New Roman"/>
            </a:endParaRPr>
          </a:p>
        </p:txBody>
      </p:sp>
    </p:spTree>
  </p:cSld>
</p:notes>
</file>

<file path=ppt/notesSlides/notesSlide38.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359" name="Rectangle 7"/>
          <p:cNvSpPr/>
          <p:nvPr/>
        </p:nvSpPr>
        <p:spPr>
          <a:xfrm>
            <a:off x="4145040" y="9120240"/>
            <a:ext cx="3170160" cy="480960"/>
          </a:xfrm>
          <a:prstGeom prst="rect">
            <a:avLst/>
          </a:prstGeom>
          <a:noFill/>
          <a:ln w="0">
            <a:noFill/>
          </a:ln>
        </p:spPr>
        <p:style>
          <a:lnRef idx="0"/>
          <a:fillRef idx="0"/>
          <a:effectRef idx="0"/>
          <a:fontRef idx="minor"/>
        </p:style>
        <p:txBody>
          <a:bodyPr wrap="none" lIns="96840" rIns="96840" tIns="48240" bIns="48240" anchor="b">
            <a:noAutofit/>
          </a:bodyPr>
          <a:p>
            <a:pPr algn="r">
              <a:tabLst>
                <a:tab algn="l" pos="0"/>
                <a:tab algn="l" pos="914400"/>
                <a:tab algn="l" pos="1828800"/>
                <a:tab algn="l" pos="2743200"/>
                <a:tab algn="l" pos="3657600"/>
                <a:tab algn="l" pos="4572000"/>
                <a:tab algn="l" pos="5486400"/>
                <a:tab algn="l" pos="6400800"/>
                <a:tab algn="l" pos="7315200"/>
                <a:tab algn="l" pos="8229600"/>
                <a:tab algn="l" pos="9144000"/>
                <a:tab algn="l" pos="10058400"/>
              </a:tabLst>
            </a:pPr>
            <a:fld id="{CF27C042-1AD4-4143-B2EA-34209148B9C6}" type="slidenum">
              <a:rPr b="0" lang="en-US" sz="1200" spc="-1" strike="noStrike">
                <a:solidFill>
                  <a:srgbClr val="000000"/>
                </a:solidFill>
                <a:latin typeface="Tahoma"/>
              </a:rPr>
              <a:t>&lt;number&gt;</a:t>
            </a:fld>
            <a:endParaRPr b="0" lang="en-GB" sz="1200" spc="-1" strike="noStrike">
              <a:solidFill>
                <a:srgbClr val="000000"/>
              </a:solidFill>
              <a:latin typeface="Tahoma"/>
            </a:endParaRPr>
          </a:p>
        </p:txBody>
      </p:sp>
      <p:sp>
        <p:nvSpPr>
          <p:cNvPr id="360" name="PlaceHolder 1"/>
          <p:cNvSpPr>
            <a:spLocks noGrp="1"/>
          </p:cNvSpPr>
          <p:nvPr>
            <p:ph type="sldImg"/>
          </p:nvPr>
        </p:nvSpPr>
        <p:spPr>
          <a:xfrm>
            <a:off x="1257480" y="719280"/>
            <a:ext cx="4802040" cy="3600360"/>
          </a:xfrm>
          <a:prstGeom prst="rect">
            <a:avLst/>
          </a:prstGeom>
          <a:ln w="0">
            <a:noFill/>
          </a:ln>
        </p:spPr>
      </p:sp>
      <p:sp>
        <p:nvSpPr>
          <p:cNvPr id="361" name="PlaceHolder 2"/>
          <p:cNvSpPr>
            <a:spLocks noGrp="1"/>
          </p:cNvSpPr>
          <p:nvPr>
            <p:ph type="body"/>
          </p:nvPr>
        </p:nvSpPr>
        <p:spPr>
          <a:xfrm>
            <a:off x="976320" y="4560480"/>
            <a:ext cx="5362560" cy="4321080"/>
          </a:xfrm>
          <a:prstGeom prst="rect">
            <a:avLst/>
          </a:prstGeom>
          <a:noFill/>
          <a:ln w="0">
            <a:noFill/>
          </a:ln>
        </p:spPr>
        <p:txBody>
          <a:bodyPr lIns="0" rIns="0" tIns="0" bIns="0" anchor="t">
            <a:noAutofit/>
          </a:bodyPr>
          <a:p>
            <a:pPr indent="0">
              <a:spcBef>
                <a:spcPts val="451"/>
              </a:spcBef>
              <a:buNone/>
              <a:tabLst>
                <a:tab algn="l" pos="0"/>
                <a:tab algn="l" pos="914400"/>
                <a:tab algn="l" pos="1828800"/>
                <a:tab algn="l" pos="2743200"/>
                <a:tab algn="l" pos="3657600"/>
                <a:tab algn="l" pos="4572000"/>
                <a:tab algn="l" pos="5486400"/>
                <a:tab algn="l" pos="6400800"/>
                <a:tab algn="l" pos="7315200"/>
                <a:tab algn="l" pos="8229600"/>
                <a:tab algn="l" pos="9144000"/>
                <a:tab algn="l" pos="10058400"/>
              </a:tabLst>
            </a:pPr>
            <a:endParaRPr b="0" lang="en-GB" sz="1200" spc="-1" strike="noStrike">
              <a:solidFill>
                <a:srgbClr val="000000"/>
              </a:solidFill>
              <a:latin typeface="Times New Roman"/>
            </a:endParaRPr>
          </a:p>
        </p:txBody>
      </p:sp>
    </p:spTree>
  </p:cSld>
</p:notes>
</file>

<file path=ppt/notesSlides/notesSlide39.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362" name="Rectangle 7"/>
          <p:cNvSpPr/>
          <p:nvPr/>
        </p:nvSpPr>
        <p:spPr>
          <a:xfrm>
            <a:off x="4145040" y="9120240"/>
            <a:ext cx="3170160" cy="480960"/>
          </a:xfrm>
          <a:prstGeom prst="rect">
            <a:avLst/>
          </a:prstGeom>
          <a:noFill/>
          <a:ln w="0">
            <a:noFill/>
          </a:ln>
        </p:spPr>
        <p:style>
          <a:lnRef idx="0"/>
          <a:fillRef idx="0"/>
          <a:effectRef idx="0"/>
          <a:fontRef idx="minor"/>
        </p:style>
        <p:txBody>
          <a:bodyPr wrap="none" lIns="96840" rIns="96840" tIns="48240" bIns="48240" anchor="b">
            <a:noAutofit/>
          </a:bodyPr>
          <a:p>
            <a:pPr algn="r">
              <a:tabLst>
                <a:tab algn="l" pos="0"/>
                <a:tab algn="l" pos="914400"/>
                <a:tab algn="l" pos="1828800"/>
                <a:tab algn="l" pos="2743200"/>
                <a:tab algn="l" pos="3657600"/>
                <a:tab algn="l" pos="4572000"/>
                <a:tab algn="l" pos="5486400"/>
                <a:tab algn="l" pos="6400800"/>
                <a:tab algn="l" pos="7315200"/>
                <a:tab algn="l" pos="8229600"/>
                <a:tab algn="l" pos="9144000"/>
                <a:tab algn="l" pos="10058400"/>
              </a:tabLst>
            </a:pPr>
            <a:fld id="{ADA4659F-8FEE-4BB9-9250-CC4C55F0F2A0}" type="slidenum">
              <a:rPr b="0" lang="en-US" sz="1200" spc="-1" strike="noStrike">
                <a:solidFill>
                  <a:srgbClr val="000000"/>
                </a:solidFill>
                <a:latin typeface="Tahoma"/>
              </a:rPr>
              <a:t>&lt;number&gt;</a:t>
            </a:fld>
            <a:endParaRPr b="0" lang="en-GB" sz="1200" spc="-1" strike="noStrike">
              <a:solidFill>
                <a:srgbClr val="000000"/>
              </a:solidFill>
              <a:latin typeface="Tahoma"/>
            </a:endParaRPr>
          </a:p>
        </p:txBody>
      </p:sp>
      <p:sp>
        <p:nvSpPr>
          <p:cNvPr id="363" name="PlaceHolder 1"/>
          <p:cNvSpPr>
            <a:spLocks noGrp="1"/>
          </p:cNvSpPr>
          <p:nvPr>
            <p:ph type="sldImg"/>
          </p:nvPr>
        </p:nvSpPr>
        <p:spPr>
          <a:xfrm>
            <a:off x="1257480" y="719280"/>
            <a:ext cx="4802040" cy="3600360"/>
          </a:xfrm>
          <a:prstGeom prst="rect">
            <a:avLst/>
          </a:prstGeom>
          <a:ln w="0">
            <a:noFill/>
          </a:ln>
        </p:spPr>
      </p:sp>
      <p:sp>
        <p:nvSpPr>
          <p:cNvPr id="364" name="PlaceHolder 2"/>
          <p:cNvSpPr>
            <a:spLocks noGrp="1"/>
          </p:cNvSpPr>
          <p:nvPr>
            <p:ph type="body"/>
          </p:nvPr>
        </p:nvSpPr>
        <p:spPr>
          <a:xfrm>
            <a:off x="976320" y="4560480"/>
            <a:ext cx="5362560" cy="4321080"/>
          </a:xfrm>
          <a:prstGeom prst="rect">
            <a:avLst/>
          </a:prstGeom>
          <a:noFill/>
          <a:ln w="0">
            <a:noFill/>
          </a:ln>
        </p:spPr>
        <p:txBody>
          <a:bodyPr lIns="0" rIns="0" tIns="0" bIns="0" anchor="t">
            <a:noAutofit/>
          </a:bodyPr>
          <a:p>
            <a:pPr indent="0">
              <a:spcBef>
                <a:spcPts val="451"/>
              </a:spcBef>
              <a:buNone/>
              <a:tabLst>
                <a:tab algn="l" pos="0"/>
                <a:tab algn="l" pos="914400"/>
                <a:tab algn="l" pos="1828800"/>
                <a:tab algn="l" pos="2743200"/>
                <a:tab algn="l" pos="3657600"/>
                <a:tab algn="l" pos="4572000"/>
                <a:tab algn="l" pos="5486400"/>
                <a:tab algn="l" pos="6400800"/>
                <a:tab algn="l" pos="7315200"/>
                <a:tab algn="l" pos="8229600"/>
                <a:tab algn="l" pos="9144000"/>
                <a:tab algn="l" pos="10058400"/>
              </a:tabLst>
            </a:pPr>
            <a:endParaRPr b="0" lang="en-GB" sz="1200" spc="-1" strike="noStrike">
              <a:solidFill>
                <a:srgbClr val="000000"/>
              </a:solidFill>
              <a:latin typeface="Times New Roman"/>
            </a:endParaRPr>
          </a:p>
        </p:txBody>
      </p:sp>
    </p:spTree>
  </p:cSld>
</p:notes>
</file>

<file path=ppt/notesSlides/notesSlide40.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365" name="Rectangle 7"/>
          <p:cNvSpPr/>
          <p:nvPr/>
        </p:nvSpPr>
        <p:spPr>
          <a:xfrm>
            <a:off x="4145040" y="9120240"/>
            <a:ext cx="3170160" cy="480960"/>
          </a:xfrm>
          <a:prstGeom prst="rect">
            <a:avLst/>
          </a:prstGeom>
          <a:noFill/>
          <a:ln w="0">
            <a:noFill/>
          </a:ln>
        </p:spPr>
        <p:style>
          <a:lnRef idx="0"/>
          <a:fillRef idx="0"/>
          <a:effectRef idx="0"/>
          <a:fontRef idx="minor"/>
        </p:style>
        <p:txBody>
          <a:bodyPr wrap="none" lIns="96840" rIns="96840" tIns="48240" bIns="48240" anchor="b">
            <a:noAutofit/>
          </a:bodyPr>
          <a:p>
            <a:pPr algn="r">
              <a:tabLst>
                <a:tab algn="l" pos="0"/>
                <a:tab algn="l" pos="914400"/>
                <a:tab algn="l" pos="1828800"/>
                <a:tab algn="l" pos="2743200"/>
                <a:tab algn="l" pos="3657600"/>
                <a:tab algn="l" pos="4572000"/>
                <a:tab algn="l" pos="5486400"/>
                <a:tab algn="l" pos="6400800"/>
                <a:tab algn="l" pos="7315200"/>
                <a:tab algn="l" pos="8229600"/>
                <a:tab algn="l" pos="9144000"/>
                <a:tab algn="l" pos="10058400"/>
              </a:tabLst>
            </a:pPr>
            <a:fld id="{A45D8611-B9F8-46AB-A459-A57B7405991B}" type="slidenum">
              <a:rPr b="0" lang="en-US" sz="1200" spc="-1" strike="noStrike">
                <a:solidFill>
                  <a:srgbClr val="000000"/>
                </a:solidFill>
                <a:latin typeface="Tahoma"/>
              </a:rPr>
              <a:t>&lt;number&gt;</a:t>
            </a:fld>
            <a:endParaRPr b="0" lang="en-GB" sz="1200" spc="-1" strike="noStrike">
              <a:solidFill>
                <a:srgbClr val="000000"/>
              </a:solidFill>
              <a:latin typeface="Tahoma"/>
            </a:endParaRPr>
          </a:p>
        </p:txBody>
      </p:sp>
      <p:sp>
        <p:nvSpPr>
          <p:cNvPr id="366" name="PlaceHolder 1"/>
          <p:cNvSpPr>
            <a:spLocks noGrp="1"/>
          </p:cNvSpPr>
          <p:nvPr>
            <p:ph type="sldImg"/>
          </p:nvPr>
        </p:nvSpPr>
        <p:spPr>
          <a:xfrm>
            <a:off x="1257480" y="719280"/>
            <a:ext cx="4802040" cy="3600360"/>
          </a:xfrm>
          <a:prstGeom prst="rect">
            <a:avLst/>
          </a:prstGeom>
          <a:ln w="0">
            <a:noFill/>
          </a:ln>
        </p:spPr>
      </p:sp>
      <p:sp>
        <p:nvSpPr>
          <p:cNvPr id="367" name="PlaceHolder 2"/>
          <p:cNvSpPr>
            <a:spLocks noGrp="1"/>
          </p:cNvSpPr>
          <p:nvPr>
            <p:ph type="body"/>
          </p:nvPr>
        </p:nvSpPr>
        <p:spPr>
          <a:xfrm>
            <a:off x="976320" y="4560480"/>
            <a:ext cx="5362560" cy="4321080"/>
          </a:xfrm>
          <a:prstGeom prst="rect">
            <a:avLst/>
          </a:prstGeom>
          <a:noFill/>
          <a:ln w="0">
            <a:noFill/>
          </a:ln>
        </p:spPr>
        <p:txBody>
          <a:bodyPr lIns="0" rIns="0" tIns="0" bIns="0" anchor="t">
            <a:noAutofit/>
          </a:bodyPr>
          <a:p>
            <a:pPr indent="0">
              <a:spcBef>
                <a:spcPts val="451"/>
              </a:spcBef>
              <a:buNone/>
              <a:tabLst>
                <a:tab algn="l" pos="0"/>
                <a:tab algn="l" pos="914400"/>
                <a:tab algn="l" pos="1828800"/>
                <a:tab algn="l" pos="2743200"/>
                <a:tab algn="l" pos="3657600"/>
                <a:tab algn="l" pos="4572000"/>
                <a:tab algn="l" pos="5486400"/>
                <a:tab algn="l" pos="6400800"/>
                <a:tab algn="l" pos="7315200"/>
                <a:tab algn="l" pos="8229600"/>
                <a:tab algn="l" pos="9144000"/>
                <a:tab algn="l" pos="10058400"/>
              </a:tabLst>
            </a:pPr>
            <a:endParaRPr b="0" lang="en-GB" sz="1200" spc="-1" strike="noStrike">
              <a:solidFill>
                <a:srgbClr val="000000"/>
              </a:solidFill>
              <a:latin typeface="Times New Roman"/>
            </a:endParaRPr>
          </a:p>
        </p:txBody>
      </p:sp>
    </p:spTree>
  </p:cSld>
</p:notes>
</file>

<file path=ppt/notesSlides/notesSlide41.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368" name="Rectangle 7"/>
          <p:cNvSpPr/>
          <p:nvPr/>
        </p:nvSpPr>
        <p:spPr>
          <a:xfrm>
            <a:off x="4145040" y="9120240"/>
            <a:ext cx="3170160" cy="480960"/>
          </a:xfrm>
          <a:prstGeom prst="rect">
            <a:avLst/>
          </a:prstGeom>
          <a:noFill/>
          <a:ln w="0">
            <a:noFill/>
          </a:ln>
        </p:spPr>
        <p:style>
          <a:lnRef idx="0"/>
          <a:fillRef idx="0"/>
          <a:effectRef idx="0"/>
          <a:fontRef idx="minor"/>
        </p:style>
        <p:txBody>
          <a:bodyPr wrap="none" lIns="96840" rIns="96840" tIns="48240" bIns="48240" anchor="b">
            <a:noAutofit/>
          </a:bodyPr>
          <a:p>
            <a:pPr algn="r">
              <a:tabLst>
                <a:tab algn="l" pos="0"/>
                <a:tab algn="l" pos="914400"/>
                <a:tab algn="l" pos="1828800"/>
                <a:tab algn="l" pos="2743200"/>
                <a:tab algn="l" pos="3657600"/>
                <a:tab algn="l" pos="4572000"/>
                <a:tab algn="l" pos="5486400"/>
                <a:tab algn="l" pos="6400800"/>
                <a:tab algn="l" pos="7315200"/>
                <a:tab algn="l" pos="8229600"/>
                <a:tab algn="l" pos="9144000"/>
                <a:tab algn="l" pos="10058400"/>
              </a:tabLst>
            </a:pPr>
            <a:fld id="{0B12E2A9-92A9-4DBE-8F69-4F312491B219}" type="slidenum">
              <a:rPr b="0" lang="en-US" sz="1200" spc="-1" strike="noStrike">
                <a:solidFill>
                  <a:srgbClr val="000000"/>
                </a:solidFill>
                <a:latin typeface="Tahoma"/>
              </a:rPr>
              <a:t>&lt;number&gt;</a:t>
            </a:fld>
            <a:endParaRPr b="0" lang="en-GB" sz="1200" spc="-1" strike="noStrike">
              <a:solidFill>
                <a:srgbClr val="000000"/>
              </a:solidFill>
              <a:latin typeface="Tahoma"/>
            </a:endParaRPr>
          </a:p>
        </p:txBody>
      </p:sp>
      <p:sp>
        <p:nvSpPr>
          <p:cNvPr id="369" name="PlaceHolder 1"/>
          <p:cNvSpPr>
            <a:spLocks noGrp="1"/>
          </p:cNvSpPr>
          <p:nvPr>
            <p:ph type="sldImg"/>
          </p:nvPr>
        </p:nvSpPr>
        <p:spPr>
          <a:xfrm>
            <a:off x="1257480" y="719280"/>
            <a:ext cx="4802040" cy="3600360"/>
          </a:xfrm>
          <a:prstGeom prst="rect">
            <a:avLst/>
          </a:prstGeom>
          <a:ln w="0">
            <a:noFill/>
          </a:ln>
        </p:spPr>
      </p:sp>
      <p:sp>
        <p:nvSpPr>
          <p:cNvPr id="370" name="PlaceHolder 2"/>
          <p:cNvSpPr>
            <a:spLocks noGrp="1"/>
          </p:cNvSpPr>
          <p:nvPr>
            <p:ph type="body"/>
          </p:nvPr>
        </p:nvSpPr>
        <p:spPr>
          <a:xfrm>
            <a:off x="976320" y="4560480"/>
            <a:ext cx="5362560" cy="4321080"/>
          </a:xfrm>
          <a:prstGeom prst="rect">
            <a:avLst/>
          </a:prstGeom>
          <a:noFill/>
          <a:ln w="0">
            <a:noFill/>
          </a:ln>
        </p:spPr>
        <p:txBody>
          <a:bodyPr lIns="0" rIns="0" tIns="0" bIns="0" anchor="t">
            <a:noAutofit/>
          </a:bodyPr>
          <a:p>
            <a:pPr indent="0">
              <a:spcBef>
                <a:spcPts val="451"/>
              </a:spcBef>
              <a:buNone/>
              <a:tabLst>
                <a:tab algn="l" pos="0"/>
                <a:tab algn="l" pos="914400"/>
                <a:tab algn="l" pos="1828800"/>
                <a:tab algn="l" pos="2743200"/>
                <a:tab algn="l" pos="3657600"/>
                <a:tab algn="l" pos="4572000"/>
                <a:tab algn="l" pos="5486400"/>
                <a:tab algn="l" pos="6400800"/>
                <a:tab algn="l" pos="7315200"/>
                <a:tab algn="l" pos="8229600"/>
                <a:tab algn="l" pos="9144000"/>
                <a:tab algn="l" pos="10058400"/>
              </a:tabLst>
            </a:pPr>
            <a:endParaRPr b="0" lang="en-GB" sz="1200" spc="-1" strike="noStrike">
              <a:solidFill>
                <a:srgbClr val="000000"/>
              </a:solidFill>
              <a:latin typeface="Times New Roman"/>
            </a:endParaRPr>
          </a:p>
        </p:txBody>
      </p:sp>
    </p:spTree>
  </p:cSld>
</p:notes>
</file>

<file path=ppt/notesSlides/notesSlide42.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371" name="Rectangle 7"/>
          <p:cNvSpPr/>
          <p:nvPr/>
        </p:nvSpPr>
        <p:spPr>
          <a:xfrm>
            <a:off x="4145040" y="9120240"/>
            <a:ext cx="3170160" cy="480960"/>
          </a:xfrm>
          <a:prstGeom prst="rect">
            <a:avLst/>
          </a:prstGeom>
          <a:noFill/>
          <a:ln w="0">
            <a:noFill/>
          </a:ln>
        </p:spPr>
        <p:style>
          <a:lnRef idx="0"/>
          <a:fillRef idx="0"/>
          <a:effectRef idx="0"/>
          <a:fontRef idx="minor"/>
        </p:style>
        <p:txBody>
          <a:bodyPr wrap="none" lIns="96840" rIns="96840" tIns="48240" bIns="48240" anchor="b">
            <a:noAutofit/>
          </a:bodyPr>
          <a:p>
            <a:pPr algn="r">
              <a:tabLst>
                <a:tab algn="l" pos="0"/>
                <a:tab algn="l" pos="914400"/>
                <a:tab algn="l" pos="1828800"/>
                <a:tab algn="l" pos="2743200"/>
                <a:tab algn="l" pos="3657600"/>
                <a:tab algn="l" pos="4572000"/>
                <a:tab algn="l" pos="5486400"/>
                <a:tab algn="l" pos="6400800"/>
                <a:tab algn="l" pos="7315200"/>
                <a:tab algn="l" pos="8229600"/>
                <a:tab algn="l" pos="9144000"/>
                <a:tab algn="l" pos="10058400"/>
              </a:tabLst>
            </a:pPr>
            <a:fld id="{AF27B8C4-3E75-4A76-A895-48EED6DAABE0}" type="slidenum">
              <a:rPr b="0" lang="en-US" sz="1200" spc="-1" strike="noStrike">
                <a:solidFill>
                  <a:srgbClr val="000000"/>
                </a:solidFill>
                <a:latin typeface="Tahoma"/>
              </a:rPr>
              <a:t>&lt;number&gt;</a:t>
            </a:fld>
            <a:endParaRPr b="0" lang="en-GB" sz="1200" spc="-1" strike="noStrike">
              <a:solidFill>
                <a:srgbClr val="000000"/>
              </a:solidFill>
              <a:latin typeface="Tahoma"/>
            </a:endParaRPr>
          </a:p>
        </p:txBody>
      </p:sp>
      <p:sp>
        <p:nvSpPr>
          <p:cNvPr id="372" name="PlaceHolder 1"/>
          <p:cNvSpPr>
            <a:spLocks noGrp="1"/>
          </p:cNvSpPr>
          <p:nvPr>
            <p:ph type="sldImg"/>
          </p:nvPr>
        </p:nvSpPr>
        <p:spPr>
          <a:xfrm>
            <a:off x="1257480" y="719280"/>
            <a:ext cx="4802040" cy="3600360"/>
          </a:xfrm>
          <a:prstGeom prst="rect">
            <a:avLst/>
          </a:prstGeom>
          <a:ln w="0">
            <a:noFill/>
          </a:ln>
        </p:spPr>
      </p:sp>
      <p:sp>
        <p:nvSpPr>
          <p:cNvPr id="373" name="PlaceHolder 2"/>
          <p:cNvSpPr>
            <a:spLocks noGrp="1"/>
          </p:cNvSpPr>
          <p:nvPr>
            <p:ph type="body"/>
          </p:nvPr>
        </p:nvSpPr>
        <p:spPr>
          <a:xfrm>
            <a:off x="976320" y="4560480"/>
            <a:ext cx="5362560" cy="4321080"/>
          </a:xfrm>
          <a:prstGeom prst="rect">
            <a:avLst/>
          </a:prstGeom>
          <a:noFill/>
          <a:ln w="0">
            <a:noFill/>
          </a:ln>
        </p:spPr>
        <p:txBody>
          <a:bodyPr lIns="0" rIns="0" tIns="0" bIns="0" anchor="t">
            <a:noAutofit/>
          </a:bodyPr>
          <a:p>
            <a:pPr indent="0">
              <a:spcBef>
                <a:spcPts val="451"/>
              </a:spcBef>
              <a:buNone/>
              <a:tabLst>
                <a:tab algn="l" pos="0"/>
                <a:tab algn="l" pos="914400"/>
                <a:tab algn="l" pos="1828800"/>
                <a:tab algn="l" pos="2743200"/>
                <a:tab algn="l" pos="3657600"/>
                <a:tab algn="l" pos="4572000"/>
                <a:tab algn="l" pos="5486400"/>
                <a:tab algn="l" pos="6400800"/>
                <a:tab algn="l" pos="7315200"/>
                <a:tab algn="l" pos="8229600"/>
                <a:tab algn="l" pos="9144000"/>
                <a:tab algn="l" pos="10058400"/>
              </a:tabLst>
            </a:pPr>
            <a:endParaRPr b="0" lang="en-GB" sz="1200" spc="-1" strike="noStrike">
              <a:solidFill>
                <a:srgbClr val="000000"/>
              </a:solidFill>
              <a:latin typeface="Times New Roman"/>
            </a:endParaRPr>
          </a:p>
        </p:txBody>
      </p:sp>
    </p:spTree>
  </p:cSld>
</p:notes>
</file>

<file path=ppt/notesSlides/notesSlide43.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374" name="Rectangle 7"/>
          <p:cNvSpPr/>
          <p:nvPr/>
        </p:nvSpPr>
        <p:spPr>
          <a:xfrm>
            <a:off x="4145040" y="9120240"/>
            <a:ext cx="3170160" cy="480960"/>
          </a:xfrm>
          <a:prstGeom prst="rect">
            <a:avLst/>
          </a:prstGeom>
          <a:noFill/>
          <a:ln w="0">
            <a:noFill/>
          </a:ln>
        </p:spPr>
        <p:style>
          <a:lnRef idx="0"/>
          <a:fillRef idx="0"/>
          <a:effectRef idx="0"/>
          <a:fontRef idx="minor"/>
        </p:style>
        <p:txBody>
          <a:bodyPr wrap="none" lIns="96840" rIns="96840" tIns="48240" bIns="48240" anchor="b">
            <a:noAutofit/>
          </a:bodyPr>
          <a:p>
            <a:pPr algn="r">
              <a:tabLst>
                <a:tab algn="l" pos="0"/>
                <a:tab algn="l" pos="914400"/>
                <a:tab algn="l" pos="1828800"/>
                <a:tab algn="l" pos="2743200"/>
                <a:tab algn="l" pos="3657600"/>
                <a:tab algn="l" pos="4572000"/>
                <a:tab algn="l" pos="5486400"/>
                <a:tab algn="l" pos="6400800"/>
                <a:tab algn="l" pos="7315200"/>
                <a:tab algn="l" pos="8229600"/>
                <a:tab algn="l" pos="9144000"/>
                <a:tab algn="l" pos="10058400"/>
              </a:tabLst>
            </a:pPr>
            <a:fld id="{972B3A94-B7D8-4DE2-A667-80FFC6D07DB3}" type="slidenum">
              <a:rPr b="0" lang="en-US" sz="1200" spc="-1" strike="noStrike">
                <a:solidFill>
                  <a:srgbClr val="000000"/>
                </a:solidFill>
                <a:latin typeface="Tahoma"/>
              </a:rPr>
              <a:t>&lt;number&gt;</a:t>
            </a:fld>
            <a:endParaRPr b="0" lang="en-GB" sz="1200" spc="-1" strike="noStrike">
              <a:solidFill>
                <a:srgbClr val="000000"/>
              </a:solidFill>
              <a:latin typeface="Tahoma"/>
            </a:endParaRPr>
          </a:p>
        </p:txBody>
      </p:sp>
      <p:sp>
        <p:nvSpPr>
          <p:cNvPr id="375" name="PlaceHolder 1"/>
          <p:cNvSpPr>
            <a:spLocks noGrp="1"/>
          </p:cNvSpPr>
          <p:nvPr>
            <p:ph type="sldImg"/>
          </p:nvPr>
        </p:nvSpPr>
        <p:spPr>
          <a:xfrm>
            <a:off x="1257480" y="719280"/>
            <a:ext cx="4802040" cy="3600360"/>
          </a:xfrm>
          <a:prstGeom prst="rect">
            <a:avLst/>
          </a:prstGeom>
          <a:ln w="0">
            <a:noFill/>
          </a:ln>
        </p:spPr>
      </p:sp>
      <p:sp>
        <p:nvSpPr>
          <p:cNvPr id="376" name="PlaceHolder 2"/>
          <p:cNvSpPr>
            <a:spLocks noGrp="1"/>
          </p:cNvSpPr>
          <p:nvPr>
            <p:ph type="body"/>
          </p:nvPr>
        </p:nvSpPr>
        <p:spPr>
          <a:xfrm>
            <a:off x="976320" y="4560480"/>
            <a:ext cx="5362560" cy="4321080"/>
          </a:xfrm>
          <a:prstGeom prst="rect">
            <a:avLst/>
          </a:prstGeom>
          <a:noFill/>
          <a:ln w="0">
            <a:noFill/>
          </a:ln>
        </p:spPr>
        <p:txBody>
          <a:bodyPr lIns="0" rIns="0" tIns="0" bIns="0" anchor="t">
            <a:noAutofit/>
          </a:bodyPr>
          <a:p>
            <a:pPr indent="0">
              <a:spcBef>
                <a:spcPts val="451"/>
              </a:spcBef>
              <a:buNone/>
              <a:tabLst>
                <a:tab algn="l" pos="0"/>
                <a:tab algn="l" pos="914400"/>
                <a:tab algn="l" pos="1828800"/>
                <a:tab algn="l" pos="2743200"/>
                <a:tab algn="l" pos="3657600"/>
                <a:tab algn="l" pos="4572000"/>
                <a:tab algn="l" pos="5486400"/>
                <a:tab algn="l" pos="6400800"/>
                <a:tab algn="l" pos="7315200"/>
                <a:tab algn="l" pos="8229600"/>
                <a:tab algn="l" pos="9144000"/>
                <a:tab algn="l" pos="10058400"/>
              </a:tabLst>
            </a:pPr>
            <a:endParaRPr b="0" lang="en-GB" sz="1200" spc="-1" strike="noStrike">
              <a:solidFill>
                <a:srgbClr val="000000"/>
              </a:solidFill>
              <a:latin typeface="Times New Roman"/>
            </a:endParaRPr>
          </a:p>
        </p:txBody>
      </p:sp>
    </p:spTree>
  </p:cSld>
</p:notes>
</file>

<file path=ppt/notesSlides/notesSlide44.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377" name="Rectangle 7"/>
          <p:cNvSpPr/>
          <p:nvPr/>
        </p:nvSpPr>
        <p:spPr>
          <a:xfrm>
            <a:off x="4145040" y="9120240"/>
            <a:ext cx="3170160" cy="480960"/>
          </a:xfrm>
          <a:prstGeom prst="rect">
            <a:avLst/>
          </a:prstGeom>
          <a:noFill/>
          <a:ln w="0">
            <a:noFill/>
          </a:ln>
        </p:spPr>
        <p:style>
          <a:lnRef idx="0"/>
          <a:fillRef idx="0"/>
          <a:effectRef idx="0"/>
          <a:fontRef idx="minor"/>
        </p:style>
        <p:txBody>
          <a:bodyPr wrap="none" lIns="96840" rIns="96840" tIns="48240" bIns="48240" anchor="b">
            <a:noAutofit/>
          </a:bodyPr>
          <a:p>
            <a:pPr algn="r">
              <a:tabLst>
                <a:tab algn="l" pos="0"/>
                <a:tab algn="l" pos="914400"/>
                <a:tab algn="l" pos="1828800"/>
                <a:tab algn="l" pos="2743200"/>
                <a:tab algn="l" pos="3657600"/>
                <a:tab algn="l" pos="4572000"/>
                <a:tab algn="l" pos="5486400"/>
                <a:tab algn="l" pos="6400800"/>
                <a:tab algn="l" pos="7315200"/>
                <a:tab algn="l" pos="8229600"/>
                <a:tab algn="l" pos="9144000"/>
                <a:tab algn="l" pos="10058400"/>
              </a:tabLst>
            </a:pPr>
            <a:fld id="{CCDA6A30-331D-4687-B363-7E3CA6BEE0BF}" type="slidenum">
              <a:rPr b="0" lang="en-US" sz="1200" spc="-1" strike="noStrike">
                <a:solidFill>
                  <a:srgbClr val="000000"/>
                </a:solidFill>
                <a:latin typeface="Tahoma"/>
              </a:rPr>
              <a:t>&lt;number&gt;</a:t>
            </a:fld>
            <a:endParaRPr b="0" lang="en-GB" sz="1200" spc="-1" strike="noStrike">
              <a:solidFill>
                <a:srgbClr val="000000"/>
              </a:solidFill>
              <a:latin typeface="Tahoma"/>
            </a:endParaRPr>
          </a:p>
        </p:txBody>
      </p:sp>
      <p:sp>
        <p:nvSpPr>
          <p:cNvPr id="378" name="PlaceHolder 1"/>
          <p:cNvSpPr>
            <a:spLocks noGrp="1"/>
          </p:cNvSpPr>
          <p:nvPr>
            <p:ph type="sldImg"/>
          </p:nvPr>
        </p:nvSpPr>
        <p:spPr>
          <a:xfrm>
            <a:off x="1257480" y="719280"/>
            <a:ext cx="4802040" cy="3600360"/>
          </a:xfrm>
          <a:prstGeom prst="rect">
            <a:avLst/>
          </a:prstGeom>
          <a:ln w="0">
            <a:noFill/>
          </a:ln>
        </p:spPr>
      </p:sp>
      <p:sp>
        <p:nvSpPr>
          <p:cNvPr id="379" name="PlaceHolder 2"/>
          <p:cNvSpPr>
            <a:spLocks noGrp="1"/>
          </p:cNvSpPr>
          <p:nvPr>
            <p:ph type="body"/>
          </p:nvPr>
        </p:nvSpPr>
        <p:spPr>
          <a:xfrm>
            <a:off x="976320" y="4560480"/>
            <a:ext cx="5362560" cy="4321080"/>
          </a:xfrm>
          <a:prstGeom prst="rect">
            <a:avLst/>
          </a:prstGeom>
          <a:noFill/>
          <a:ln w="0">
            <a:noFill/>
          </a:ln>
        </p:spPr>
        <p:txBody>
          <a:bodyPr lIns="0" rIns="0" tIns="0" bIns="0" anchor="t">
            <a:noAutofit/>
          </a:bodyPr>
          <a:p>
            <a:pPr indent="0">
              <a:spcBef>
                <a:spcPts val="451"/>
              </a:spcBef>
              <a:buNone/>
              <a:tabLst>
                <a:tab algn="l" pos="0"/>
                <a:tab algn="l" pos="914400"/>
                <a:tab algn="l" pos="1828800"/>
                <a:tab algn="l" pos="2743200"/>
                <a:tab algn="l" pos="3657600"/>
                <a:tab algn="l" pos="4572000"/>
                <a:tab algn="l" pos="5486400"/>
                <a:tab algn="l" pos="6400800"/>
                <a:tab algn="l" pos="7315200"/>
                <a:tab algn="l" pos="8229600"/>
                <a:tab algn="l" pos="9144000"/>
                <a:tab algn="l" pos="10058400"/>
              </a:tabLst>
            </a:pPr>
            <a:endParaRPr b="0" lang="en-GB" sz="1200" spc="-1" strike="noStrike">
              <a:solidFill>
                <a:srgbClr val="000000"/>
              </a:solidFill>
              <a:latin typeface="Times New Roman"/>
            </a:endParaRPr>
          </a:p>
        </p:txBody>
      </p:sp>
    </p:spTree>
  </p:cSld>
</p:notes>
</file>

<file path=ppt/notesSlides/notesSlide45.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380" name="Rectangle 7"/>
          <p:cNvSpPr/>
          <p:nvPr/>
        </p:nvSpPr>
        <p:spPr>
          <a:xfrm>
            <a:off x="4145040" y="9120240"/>
            <a:ext cx="3170160" cy="480960"/>
          </a:xfrm>
          <a:prstGeom prst="rect">
            <a:avLst/>
          </a:prstGeom>
          <a:noFill/>
          <a:ln w="0">
            <a:noFill/>
          </a:ln>
        </p:spPr>
        <p:style>
          <a:lnRef idx="0"/>
          <a:fillRef idx="0"/>
          <a:effectRef idx="0"/>
          <a:fontRef idx="minor"/>
        </p:style>
        <p:txBody>
          <a:bodyPr wrap="none" lIns="96840" rIns="96840" tIns="48240" bIns="48240" anchor="b">
            <a:noAutofit/>
          </a:bodyPr>
          <a:p>
            <a:pPr algn="r">
              <a:tabLst>
                <a:tab algn="l" pos="0"/>
                <a:tab algn="l" pos="914400"/>
                <a:tab algn="l" pos="1828800"/>
                <a:tab algn="l" pos="2743200"/>
                <a:tab algn="l" pos="3657600"/>
                <a:tab algn="l" pos="4572000"/>
                <a:tab algn="l" pos="5486400"/>
                <a:tab algn="l" pos="6400800"/>
                <a:tab algn="l" pos="7315200"/>
                <a:tab algn="l" pos="8229600"/>
                <a:tab algn="l" pos="9144000"/>
                <a:tab algn="l" pos="10058400"/>
              </a:tabLst>
            </a:pPr>
            <a:fld id="{114B98EB-F286-4AB0-84EE-FB72C9437BFD}" type="slidenum">
              <a:rPr b="0" lang="en-US" sz="1200" spc="-1" strike="noStrike">
                <a:solidFill>
                  <a:srgbClr val="000000"/>
                </a:solidFill>
                <a:latin typeface="Tahoma"/>
              </a:rPr>
              <a:t>&lt;number&gt;</a:t>
            </a:fld>
            <a:endParaRPr b="0" lang="en-GB" sz="1200" spc="-1" strike="noStrike">
              <a:solidFill>
                <a:srgbClr val="000000"/>
              </a:solidFill>
              <a:latin typeface="Tahoma"/>
            </a:endParaRPr>
          </a:p>
        </p:txBody>
      </p:sp>
      <p:sp>
        <p:nvSpPr>
          <p:cNvPr id="381" name="PlaceHolder 1"/>
          <p:cNvSpPr>
            <a:spLocks noGrp="1"/>
          </p:cNvSpPr>
          <p:nvPr>
            <p:ph type="sldImg"/>
          </p:nvPr>
        </p:nvSpPr>
        <p:spPr>
          <a:xfrm>
            <a:off x="1257480" y="719280"/>
            <a:ext cx="4802040" cy="3600360"/>
          </a:xfrm>
          <a:prstGeom prst="rect">
            <a:avLst/>
          </a:prstGeom>
          <a:ln w="0">
            <a:noFill/>
          </a:ln>
        </p:spPr>
      </p:sp>
      <p:sp>
        <p:nvSpPr>
          <p:cNvPr id="382" name="PlaceHolder 2"/>
          <p:cNvSpPr>
            <a:spLocks noGrp="1"/>
          </p:cNvSpPr>
          <p:nvPr>
            <p:ph type="body"/>
          </p:nvPr>
        </p:nvSpPr>
        <p:spPr>
          <a:xfrm>
            <a:off x="976320" y="4560480"/>
            <a:ext cx="5362560" cy="4321080"/>
          </a:xfrm>
          <a:prstGeom prst="rect">
            <a:avLst/>
          </a:prstGeom>
          <a:noFill/>
          <a:ln w="0">
            <a:noFill/>
          </a:ln>
        </p:spPr>
        <p:txBody>
          <a:bodyPr lIns="0" rIns="0" tIns="0" bIns="0" anchor="t">
            <a:noAutofit/>
          </a:bodyPr>
          <a:p>
            <a:pPr indent="0">
              <a:spcBef>
                <a:spcPts val="451"/>
              </a:spcBef>
              <a:buNone/>
              <a:tabLst>
                <a:tab algn="l" pos="0"/>
                <a:tab algn="l" pos="914400"/>
                <a:tab algn="l" pos="1828800"/>
                <a:tab algn="l" pos="2743200"/>
                <a:tab algn="l" pos="3657600"/>
                <a:tab algn="l" pos="4572000"/>
                <a:tab algn="l" pos="5486400"/>
                <a:tab algn="l" pos="6400800"/>
                <a:tab algn="l" pos="7315200"/>
                <a:tab algn="l" pos="8229600"/>
                <a:tab algn="l" pos="9144000"/>
                <a:tab algn="l" pos="10058400"/>
              </a:tabLst>
            </a:pPr>
            <a:endParaRPr b="0" lang="en-GB" sz="1200" spc="-1" strike="noStrike">
              <a:solidFill>
                <a:srgbClr val="000000"/>
              </a:solidFill>
              <a:latin typeface="Times New Roman"/>
            </a:endParaRPr>
          </a:p>
        </p:txBody>
      </p:sp>
    </p:spTree>
  </p:cSld>
</p:notes>
</file>

<file path=ppt/notesSlides/notesSlide46.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383" name="Rectangle 7"/>
          <p:cNvSpPr/>
          <p:nvPr/>
        </p:nvSpPr>
        <p:spPr>
          <a:xfrm>
            <a:off x="4145040" y="9120240"/>
            <a:ext cx="3170160" cy="480960"/>
          </a:xfrm>
          <a:prstGeom prst="rect">
            <a:avLst/>
          </a:prstGeom>
          <a:noFill/>
          <a:ln w="0">
            <a:noFill/>
          </a:ln>
        </p:spPr>
        <p:style>
          <a:lnRef idx="0"/>
          <a:fillRef idx="0"/>
          <a:effectRef idx="0"/>
          <a:fontRef idx="minor"/>
        </p:style>
        <p:txBody>
          <a:bodyPr wrap="none" lIns="96840" rIns="96840" tIns="48240" bIns="48240" anchor="b">
            <a:noAutofit/>
          </a:bodyPr>
          <a:p>
            <a:pPr algn="r">
              <a:tabLst>
                <a:tab algn="l" pos="0"/>
                <a:tab algn="l" pos="914400"/>
                <a:tab algn="l" pos="1828800"/>
                <a:tab algn="l" pos="2743200"/>
                <a:tab algn="l" pos="3657600"/>
                <a:tab algn="l" pos="4572000"/>
                <a:tab algn="l" pos="5486400"/>
                <a:tab algn="l" pos="6400800"/>
                <a:tab algn="l" pos="7315200"/>
                <a:tab algn="l" pos="8229600"/>
                <a:tab algn="l" pos="9144000"/>
                <a:tab algn="l" pos="10058400"/>
              </a:tabLst>
            </a:pPr>
            <a:fld id="{254FCDF2-6883-4353-A80A-75642FDA86AB}" type="slidenum">
              <a:rPr b="0" lang="en-US" sz="1200" spc="-1" strike="noStrike">
                <a:solidFill>
                  <a:srgbClr val="000000"/>
                </a:solidFill>
                <a:latin typeface="Tahoma"/>
              </a:rPr>
              <a:t>&lt;number&gt;</a:t>
            </a:fld>
            <a:endParaRPr b="0" lang="en-GB" sz="1200" spc="-1" strike="noStrike">
              <a:solidFill>
                <a:srgbClr val="000000"/>
              </a:solidFill>
              <a:latin typeface="Tahoma"/>
            </a:endParaRPr>
          </a:p>
        </p:txBody>
      </p:sp>
      <p:sp>
        <p:nvSpPr>
          <p:cNvPr id="384" name="PlaceHolder 1"/>
          <p:cNvSpPr>
            <a:spLocks noGrp="1"/>
          </p:cNvSpPr>
          <p:nvPr>
            <p:ph type="sldImg"/>
          </p:nvPr>
        </p:nvSpPr>
        <p:spPr>
          <a:xfrm>
            <a:off x="1257480" y="719280"/>
            <a:ext cx="4802040" cy="3600360"/>
          </a:xfrm>
          <a:prstGeom prst="rect">
            <a:avLst/>
          </a:prstGeom>
          <a:ln w="0">
            <a:noFill/>
          </a:ln>
        </p:spPr>
      </p:sp>
      <p:sp>
        <p:nvSpPr>
          <p:cNvPr id="385" name="PlaceHolder 2"/>
          <p:cNvSpPr>
            <a:spLocks noGrp="1"/>
          </p:cNvSpPr>
          <p:nvPr>
            <p:ph type="body"/>
          </p:nvPr>
        </p:nvSpPr>
        <p:spPr>
          <a:xfrm>
            <a:off x="976320" y="4560480"/>
            <a:ext cx="5362560" cy="4321080"/>
          </a:xfrm>
          <a:prstGeom prst="rect">
            <a:avLst/>
          </a:prstGeom>
          <a:noFill/>
          <a:ln w="0">
            <a:noFill/>
          </a:ln>
        </p:spPr>
        <p:txBody>
          <a:bodyPr lIns="0" rIns="0" tIns="0" bIns="0" anchor="t">
            <a:noAutofit/>
          </a:bodyPr>
          <a:p>
            <a:pPr indent="0">
              <a:spcBef>
                <a:spcPts val="451"/>
              </a:spcBef>
              <a:buNone/>
              <a:tabLst>
                <a:tab algn="l" pos="0"/>
                <a:tab algn="l" pos="914400"/>
                <a:tab algn="l" pos="1828800"/>
                <a:tab algn="l" pos="2743200"/>
                <a:tab algn="l" pos="3657600"/>
                <a:tab algn="l" pos="4572000"/>
                <a:tab algn="l" pos="5486400"/>
                <a:tab algn="l" pos="6400800"/>
                <a:tab algn="l" pos="7315200"/>
                <a:tab algn="l" pos="8229600"/>
                <a:tab algn="l" pos="9144000"/>
                <a:tab algn="l" pos="10058400"/>
              </a:tabLst>
            </a:pPr>
            <a:endParaRPr b="0" lang="en-GB" sz="1200" spc="-1" strike="noStrike">
              <a:solidFill>
                <a:srgbClr val="000000"/>
              </a:solidFill>
              <a:latin typeface="Times New Roman"/>
            </a:endParaRPr>
          </a:p>
        </p:txBody>
      </p:sp>
    </p:spTree>
  </p:cSld>
</p:notes>
</file>

<file path=ppt/notesSlides/notesSlide47.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386" name="PlaceHolder 1"/>
          <p:cNvSpPr>
            <a:spLocks noGrp="1"/>
          </p:cNvSpPr>
          <p:nvPr>
            <p:ph type="sldImg"/>
          </p:nvPr>
        </p:nvSpPr>
        <p:spPr>
          <a:xfrm>
            <a:off x="1257480" y="719280"/>
            <a:ext cx="4802040" cy="3600360"/>
          </a:xfrm>
          <a:prstGeom prst="rect">
            <a:avLst/>
          </a:prstGeom>
          <a:ln w="0">
            <a:noFill/>
          </a:ln>
        </p:spPr>
      </p:sp>
      <p:sp>
        <p:nvSpPr>
          <p:cNvPr id="387" name="PlaceHolder 2"/>
          <p:cNvSpPr>
            <a:spLocks noGrp="1"/>
          </p:cNvSpPr>
          <p:nvPr>
            <p:ph type="body"/>
          </p:nvPr>
        </p:nvSpPr>
        <p:spPr>
          <a:xfrm>
            <a:off x="976320" y="4560480"/>
            <a:ext cx="5362560" cy="4321080"/>
          </a:xfrm>
          <a:prstGeom prst="rect">
            <a:avLst/>
          </a:prstGeom>
          <a:noFill/>
          <a:ln w="0">
            <a:noFill/>
          </a:ln>
        </p:spPr>
        <p:txBody>
          <a:bodyPr lIns="96840" rIns="96840" tIns="48240" bIns="48240" anchor="t" anchorCtr="1">
            <a:noAutofit/>
          </a:bodyPr>
          <a:p>
            <a:pPr indent="0">
              <a:lnSpc>
                <a:spcPct val="100000"/>
              </a:lnSpc>
              <a:spcBef>
                <a:spcPts val="451"/>
              </a:spcBef>
              <a:buNone/>
              <a:tabLst>
                <a:tab algn="l" pos="0"/>
                <a:tab algn="l" pos="914400"/>
                <a:tab algn="l" pos="1828800"/>
                <a:tab algn="l" pos="2743200"/>
                <a:tab algn="l" pos="3657600"/>
                <a:tab algn="l" pos="4572000"/>
                <a:tab algn="l" pos="5486400"/>
                <a:tab algn="l" pos="6400800"/>
                <a:tab algn="l" pos="7315200"/>
                <a:tab algn="l" pos="8229600"/>
                <a:tab algn="l" pos="9144000"/>
                <a:tab algn="l" pos="10058400"/>
              </a:tabLst>
            </a:pPr>
            <a:r>
              <a:rPr b="0" lang="en-US" sz="1200" spc="-1" strike="noStrike">
                <a:solidFill>
                  <a:srgbClr val="000000"/>
                </a:solidFill>
                <a:latin typeface="Arial"/>
              </a:rPr>
              <a:t>FORMOSAT-2 satellite imagery is the FIRST available high resolution satellite images (2 meters) for our San Diego community and the GIS group in the early stage of wildfires.  </a:t>
            </a:r>
            <a:endParaRPr b="0" lang="en-GB" sz="1200" spc="-1" strike="noStrike">
              <a:solidFill>
                <a:srgbClr val="000000"/>
              </a:solidFill>
              <a:latin typeface="Times New Roman"/>
            </a:endParaRPr>
          </a:p>
          <a:p>
            <a:pPr indent="0">
              <a:lnSpc>
                <a:spcPct val="100000"/>
              </a:lnSpc>
              <a:spcBef>
                <a:spcPts val="451"/>
              </a:spcBef>
              <a:buNone/>
              <a:tabLst>
                <a:tab algn="l" pos="0"/>
                <a:tab algn="l" pos="914400"/>
                <a:tab algn="l" pos="1828800"/>
                <a:tab algn="l" pos="2743200"/>
                <a:tab algn="l" pos="3657600"/>
                <a:tab algn="l" pos="4572000"/>
                <a:tab algn="l" pos="5486400"/>
                <a:tab algn="l" pos="6400800"/>
                <a:tab algn="l" pos="7315200"/>
                <a:tab algn="l" pos="8229600"/>
                <a:tab algn="l" pos="9144000"/>
                <a:tab algn="l" pos="10058400"/>
              </a:tabLst>
            </a:pPr>
            <a:endParaRPr b="0" lang="en-GB" sz="1200" spc="-1" strike="noStrike">
              <a:solidFill>
                <a:srgbClr val="000000"/>
              </a:solidFill>
              <a:latin typeface="Times New Roman"/>
            </a:endParaRPr>
          </a:p>
        </p:txBody>
      </p:sp>
      <p:sp>
        <p:nvSpPr>
          <p:cNvPr id="388" name="Slide Number Placeholder 3"/>
          <p:cNvSpPr/>
          <p:nvPr/>
        </p:nvSpPr>
        <p:spPr>
          <a:xfrm>
            <a:off x="4145040" y="9120240"/>
            <a:ext cx="3170160" cy="480960"/>
          </a:xfrm>
          <a:prstGeom prst="rect">
            <a:avLst/>
          </a:prstGeom>
          <a:noFill/>
          <a:ln w="0">
            <a:noFill/>
          </a:ln>
        </p:spPr>
        <p:style>
          <a:lnRef idx="0"/>
          <a:fillRef idx="0"/>
          <a:effectRef idx="0"/>
          <a:fontRef idx="minor"/>
        </p:style>
        <p:txBody>
          <a:bodyPr wrap="none" lIns="96840" rIns="96840" tIns="48240" bIns="48240" anchor="b">
            <a:noAutofit/>
          </a:bodyPr>
          <a:p>
            <a:pPr algn="r">
              <a:tabLst>
                <a:tab algn="l" pos="0"/>
                <a:tab algn="l" pos="914400"/>
                <a:tab algn="l" pos="1828800"/>
                <a:tab algn="l" pos="2743200"/>
                <a:tab algn="l" pos="3657600"/>
                <a:tab algn="l" pos="4572000"/>
                <a:tab algn="l" pos="5486400"/>
                <a:tab algn="l" pos="6400800"/>
                <a:tab algn="l" pos="7315200"/>
                <a:tab algn="l" pos="8229600"/>
                <a:tab algn="l" pos="9144000"/>
                <a:tab algn="l" pos="10058400"/>
              </a:tabLst>
            </a:pPr>
            <a:fld id="{5FA54097-FCD0-46E1-BE18-FAB975BDD35F}" type="slidenum">
              <a:rPr b="0" lang="en-US" sz="1200" spc="-1" strike="noStrike">
                <a:solidFill>
                  <a:srgbClr val="000000"/>
                </a:solidFill>
                <a:latin typeface="Tahoma"/>
              </a:rPr>
              <a:t>&lt;number&gt;</a:t>
            </a:fld>
            <a:endParaRPr b="0" lang="en-GB" sz="1200" spc="-1" strike="noStrike">
              <a:solidFill>
                <a:srgbClr val="000000"/>
              </a:solidFill>
              <a:latin typeface="Tahoma"/>
            </a:endParaRPr>
          </a:p>
        </p:txBody>
      </p:sp>
    </p:spTree>
  </p:cSld>
</p:notes>
</file>

<file path=ppt/notesSlides/notesSlide48.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389" name="PlaceHolder 1"/>
          <p:cNvSpPr>
            <a:spLocks noGrp="1"/>
          </p:cNvSpPr>
          <p:nvPr>
            <p:ph type="sldImg"/>
          </p:nvPr>
        </p:nvSpPr>
        <p:spPr>
          <a:xfrm>
            <a:off x="1257480" y="719280"/>
            <a:ext cx="4802040" cy="3600360"/>
          </a:xfrm>
          <a:prstGeom prst="rect">
            <a:avLst/>
          </a:prstGeom>
          <a:ln w="0">
            <a:noFill/>
          </a:ln>
        </p:spPr>
      </p:sp>
      <p:sp>
        <p:nvSpPr>
          <p:cNvPr id="390" name="PlaceHolder 2"/>
          <p:cNvSpPr>
            <a:spLocks noGrp="1"/>
          </p:cNvSpPr>
          <p:nvPr>
            <p:ph type="body"/>
          </p:nvPr>
        </p:nvSpPr>
        <p:spPr>
          <a:xfrm>
            <a:off x="976320" y="4560480"/>
            <a:ext cx="5362560" cy="4321080"/>
          </a:xfrm>
          <a:prstGeom prst="rect">
            <a:avLst/>
          </a:prstGeom>
          <a:noFill/>
          <a:ln w="0">
            <a:noFill/>
          </a:ln>
        </p:spPr>
        <p:txBody>
          <a:bodyPr lIns="96840" rIns="96840" tIns="48240" bIns="48240" anchor="t" anchorCtr="1">
            <a:noAutofit/>
          </a:bodyPr>
          <a:p>
            <a:pPr indent="0">
              <a:lnSpc>
                <a:spcPct val="100000"/>
              </a:lnSpc>
              <a:spcBef>
                <a:spcPts val="451"/>
              </a:spcBef>
              <a:buNone/>
              <a:tabLst>
                <a:tab algn="l" pos="0"/>
                <a:tab algn="l" pos="914400"/>
                <a:tab algn="l" pos="1828800"/>
                <a:tab algn="l" pos="2743200"/>
                <a:tab algn="l" pos="3657600"/>
                <a:tab algn="l" pos="4572000"/>
                <a:tab algn="l" pos="5486400"/>
                <a:tab algn="l" pos="6400800"/>
                <a:tab algn="l" pos="7315200"/>
                <a:tab algn="l" pos="8229600"/>
                <a:tab algn="l" pos="9144000"/>
                <a:tab algn="l" pos="10058400"/>
              </a:tabLst>
            </a:pPr>
            <a:r>
              <a:rPr b="0" lang="en-US" sz="1200" spc="-1" strike="noStrike">
                <a:solidFill>
                  <a:srgbClr val="000000"/>
                </a:solidFill>
                <a:latin typeface="Arial"/>
              </a:rPr>
              <a:t>During the 2007 wildfires our SDSU team was contacted to host data from Ikhana. Data were transferred to SDSU via File Transfer Protocol from NASA ARC, which hosts the satellite downlink. Seeing the value and timeliness of the data SDSU researchers contacted OES managers and made them aware of the data acquisition and how to access it. However, image data were not interpreted or converted into map products because researchers at SDSU and managers at San Diego County OES were not familiar with data from the AMS sensor. </a:t>
            </a:r>
            <a:endParaRPr b="0" lang="en-GB" sz="1200" spc="-1" strike="noStrike">
              <a:solidFill>
                <a:srgbClr val="000000"/>
              </a:solidFill>
              <a:latin typeface="Times New Roman"/>
            </a:endParaRPr>
          </a:p>
        </p:txBody>
      </p:sp>
      <p:sp>
        <p:nvSpPr>
          <p:cNvPr id="391" name="Slide Number Placeholder 3"/>
          <p:cNvSpPr/>
          <p:nvPr/>
        </p:nvSpPr>
        <p:spPr>
          <a:xfrm>
            <a:off x="4145040" y="9120240"/>
            <a:ext cx="3170160" cy="480960"/>
          </a:xfrm>
          <a:prstGeom prst="rect">
            <a:avLst/>
          </a:prstGeom>
          <a:noFill/>
          <a:ln w="0">
            <a:noFill/>
          </a:ln>
        </p:spPr>
        <p:style>
          <a:lnRef idx="0"/>
          <a:fillRef idx="0"/>
          <a:effectRef idx="0"/>
          <a:fontRef idx="minor"/>
        </p:style>
        <p:txBody>
          <a:bodyPr wrap="none" lIns="96840" rIns="96840" tIns="48240" bIns="48240" anchor="b">
            <a:noAutofit/>
          </a:bodyPr>
          <a:p>
            <a:pPr algn="r">
              <a:tabLst>
                <a:tab algn="l" pos="0"/>
                <a:tab algn="l" pos="914400"/>
                <a:tab algn="l" pos="1828800"/>
                <a:tab algn="l" pos="2743200"/>
                <a:tab algn="l" pos="3657600"/>
                <a:tab algn="l" pos="4572000"/>
                <a:tab algn="l" pos="5486400"/>
                <a:tab algn="l" pos="6400800"/>
                <a:tab algn="l" pos="7315200"/>
                <a:tab algn="l" pos="8229600"/>
                <a:tab algn="l" pos="9144000"/>
                <a:tab algn="l" pos="10058400"/>
              </a:tabLst>
            </a:pPr>
            <a:fld id="{8D40EF30-BA1B-4B60-9344-5796C737303C}" type="slidenum">
              <a:rPr b="0" lang="en-US" sz="1200" spc="-1" strike="noStrike">
                <a:solidFill>
                  <a:srgbClr val="000000"/>
                </a:solidFill>
                <a:latin typeface="Tahoma"/>
              </a:rPr>
              <a:t>&lt;number&gt;</a:t>
            </a:fld>
            <a:endParaRPr b="0" lang="en-GB" sz="1200" spc="-1" strike="noStrike">
              <a:solidFill>
                <a:srgbClr val="000000"/>
              </a:solidFill>
              <a:latin typeface="Tahoma"/>
            </a:endParaRPr>
          </a:p>
        </p:txBody>
      </p:sp>
    </p:spTree>
  </p:cSld>
</p:notes>
</file>

<file path=ppt/notesSlides/notesSlide49.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392" name="PlaceHolder 1"/>
          <p:cNvSpPr>
            <a:spLocks noGrp="1"/>
          </p:cNvSpPr>
          <p:nvPr>
            <p:ph type="sldImg"/>
          </p:nvPr>
        </p:nvSpPr>
        <p:spPr>
          <a:xfrm>
            <a:off x="1257480" y="719280"/>
            <a:ext cx="4802040" cy="3600360"/>
          </a:xfrm>
          <a:prstGeom prst="rect">
            <a:avLst/>
          </a:prstGeom>
          <a:ln w="0">
            <a:noFill/>
          </a:ln>
        </p:spPr>
      </p:sp>
      <p:sp>
        <p:nvSpPr>
          <p:cNvPr id="393" name="PlaceHolder 2"/>
          <p:cNvSpPr>
            <a:spLocks noGrp="1"/>
          </p:cNvSpPr>
          <p:nvPr>
            <p:ph type="body"/>
          </p:nvPr>
        </p:nvSpPr>
        <p:spPr>
          <a:xfrm>
            <a:off x="976320" y="4560480"/>
            <a:ext cx="5362560" cy="4321080"/>
          </a:xfrm>
          <a:prstGeom prst="rect">
            <a:avLst/>
          </a:prstGeom>
          <a:noFill/>
          <a:ln w="0">
            <a:noFill/>
          </a:ln>
        </p:spPr>
        <p:txBody>
          <a:bodyPr lIns="96840" rIns="96840" tIns="48240" bIns="48240" anchor="t" anchorCtr="1">
            <a:noAutofit/>
          </a:bodyPr>
          <a:p>
            <a:pPr indent="0">
              <a:lnSpc>
                <a:spcPct val="80000"/>
              </a:lnSpc>
              <a:spcBef>
                <a:spcPts val="451"/>
              </a:spcBef>
              <a:buNone/>
              <a:tabLst>
                <a:tab algn="l" pos="0"/>
                <a:tab algn="l" pos="914400"/>
                <a:tab algn="l" pos="1828800"/>
                <a:tab algn="l" pos="2743200"/>
                <a:tab algn="l" pos="3657600"/>
                <a:tab algn="l" pos="4572000"/>
                <a:tab algn="l" pos="5486400"/>
                <a:tab algn="l" pos="6400800"/>
                <a:tab algn="l" pos="7315200"/>
                <a:tab algn="l" pos="8229600"/>
                <a:tab algn="l" pos="9144000"/>
                <a:tab algn="l" pos="10058400"/>
              </a:tabLst>
            </a:pPr>
            <a:r>
              <a:rPr b="0" lang="en-US" sz="1200" spc="-1" strike="noStrike">
                <a:solidFill>
                  <a:srgbClr val="000000"/>
                </a:solidFill>
                <a:latin typeface="Arial"/>
              </a:rPr>
              <a:t>During the 2007 wildfires our SDSU team was contacted to host data from Ikhana. Data were transferred to SDSU via File Transfer Protocol from NASA ARC, which hosts the satellite downlink. Seeing the value and timeliness of the data SDSU researchers contacted OES managers and made them aware of the data acquisition and how to access it. However, image data were not interpreted or converted into map products because researchers at SDSU and managers at San Diego County OES were not familiar with data from the AMS sensor. However, the spatial resolution of this imagery is too low and cannot be used for detail measurement of fire perimeters.</a:t>
            </a:r>
            <a:endParaRPr b="0" lang="en-GB" sz="1200" spc="-1" strike="noStrike">
              <a:solidFill>
                <a:srgbClr val="000000"/>
              </a:solidFill>
              <a:latin typeface="Times New Roman"/>
            </a:endParaRPr>
          </a:p>
          <a:p>
            <a:pPr indent="0">
              <a:lnSpc>
                <a:spcPct val="80000"/>
              </a:lnSpc>
              <a:spcBef>
                <a:spcPts val="451"/>
              </a:spcBef>
              <a:buNone/>
              <a:tabLst>
                <a:tab algn="l" pos="0"/>
                <a:tab algn="l" pos="914400"/>
                <a:tab algn="l" pos="1828800"/>
                <a:tab algn="l" pos="2743200"/>
                <a:tab algn="l" pos="3657600"/>
                <a:tab algn="l" pos="4572000"/>
                <a:tab algn="l" pos="5486400"/>
                <a:tab algn="l" pos="6400800"/>
                <a:tab algn="l" pos="7315200"/>
                <a:tab algn="l" pos="8229600"/>
                <a:tab algn="l" pos="9144000"/>
                <a:tab algn="l" pos="10058400"/>
              </a:tabLst>
            </a:pPr>
            <a:endParaRPr b="0" lang="en-GB" sz="1200" spc="-1" strike="noStrike">
              <a:solidFill>
                <a:srgbClr val="000000"/>
              </a:solidFill>
              <a:latin typeface="Times New Roman"/>
            </a:endParaRPr>
          </a:p>
          <a:p>
            <a:pPr indent="0">
              <a:lnSpc>
                <a:spcPct val="80000"/>
              </a:lnSpc>
              <a:spcBef>
                <a:spcPts val="451"/>
              </a:spcBef>
              <a:buNone/>
              <a:tabLst>
                <a:tab algn="l" pos="0"/>
                <a:tab algn="l" pos="914400"/>
                <a:tab algn="l" pos="1828800"/>
                <a:tab algn="l" pos="2743200"/>
                <a:tab algn="l" pos="3657600"/>
                <a:tab algn="l" pos="4572000"/>
                <a:tab algn="l" pos="5486400"/>
                <a:tab algn="l" pos="6400800"/>
                <a:tab algn="l" pos="7315200"/>
                <a:tab algn="l" pos="8229600"/>
                <a:tab algn="l" pos="9144000"/>
                <a:tab algn="l" pos="10058400"/>
              </a:tabLst>
            </a:pPr>
            <a:r>
              <a:rPr b="0" lang="en-US" sz="1200" spc="-1" strike="noStrike">
                <a:solidFill>
                  <a:srgbClr val="000000"/>
                </a:solidFill>
                <a:latin typeface="Arial"/>
              </a:rPr>
              <a:t>The spatial resolution of EO-1 is 30 meters and spectral range is 357-2576 nm (NASA, 2006). EO-1 can provide a good coverage and resolution of wildfire events. However, the temporal resolution (16 days back to the same position) are too long for monitoring day-to-day changes of wildfire situations. </a:t>
            </a:r>
            <a:endParaRPr b="0" lang="en-GB" sz="1200" spc="-1" strike="noStrike">
              <a:solidFill>
                <a:srgbClr val="000000"/>
              </a:solidFill>
              <a:latin typeface="Times New Roman"/>
            </a:endParaRPr>
          </a:p>
          <a:p>
            <a:pPr indent="0">
              <a:lnSpc>
                <a:spcPct val="80000"/>
              </a:lnSpc>
              <a:spcBef>
                <a:spcPts val="451"/>
              </a:spcBef>
              <a:buNone/>
              <a:tabLst>
                <a:tab algn="l" pos="0"/>
                <a:tab algn="l" pos="914400"/>
                <a:tab algn="l" pos="1828800"/>
                <a:tab algn="l" pos="2743200"/>
                <a:tab algn="l" pos="3657600"/>
                <a:tab algn="l" pos="4572000"/>
                <a:tab algn="l" pos="5486400"/>
                <a:tab algn="l" pos="6400800"/>
                <a:tab algn="l" pos="7315200"/>
                <a:tab algn="l" pos="8229600"/>
                <a:tab algn="l" pos="9144000"/>
                <a:tab algn="l" pos="10058400"/>
              </a:tabLst>
            </a:pPr>
            <a:endParaRPr b="0" lang="en-GB" sz="1200" spc="-1" strike="noStrike">
              <a:solidFill>
                <a:srgbClr val="000000"/>
              </a:solidFill>
              <a:latin typeface="Times New Roman"/>
            </a:endParaRPr>
          </a:p>
          <a:p>
            <a:pPr indent="0">
              <a:lnSpc>
                <a:spcPct val="80000"/>
              </a:lnSpc>
              <a:spcBef>
                <a:spcPts val="451"/>
              </a:spcBef>
              <a:buNone/>
              <a:tabLst>
                <a:tab algn="l" pos="0"/>
                <a:tab algn="l" pos="914400"/>
                <a:tab algn="l" pos="1828800"/>
                <a:tab algn="l" pos="2743200"/>
                <a:tab algn="l" pos="3657600"/>
                <a:tab algn="l" pos="4572000"/>
                <a:tab algn="l" pos="5486400"/>
                <a:tab algn="l" pos="6400800"/>
                <a:tab algn="l" pos="7315200"/>
                <a:tab algn="l" pos="8229600"/>
                <a:tab algn="l" pos="9144000"/>
                <a:tab algn="l" pos="10058400"/>
              </a:tabLst>
            </a:pPr>
            <a:r>
              <a:rPr b="0" lang="en-US" sz="1200" spc="-1" strike="noStrike">
                <a:solidFill>
                  <a:srgbClr val="000000"/>
                </a:solidFill>
                <a:latin typeface="Arial"/>
              </a:rPr>
              <a:t>During the 2007 wildfires our SDSU team was contacted to host data from Ikhana. Data were transferred to SDSU via File Transfer Protocol from NASA ARC, which hosts the satellite downlink. Seeing the value and timeliness of the data SDSU researchers contacted OES managers and made them aware of the data acquisition and how to access it. However, image data were not interpreted or converted into map products because researchers at SDSU and managers at San Diego County OES were not familiar with data from the AMS sensor. The Ikhana was able to capture the entire Witch and Poomacha fires in approximately 60 minutes. It took the NASA team 10 hours each day to fly all the Southern California fires.</a:t>
            </a:r>
            <a:endParaRPr b="0" lang="en-GB" sz="1200" spc="-1" strike="noStrike">
              <a:solidFill>
                <a:srgbClr val="000000"/>
              </a:solidFill>
              <a:latin typeface="Times New Roman"/>
            </a:endParaRPr>
          </a:p>
          <a:p>
            <a:pPr indent="0">
              <a:lnSpc>
                <a:spcPct val="80000"/>
              </a:lnSpc>
              <a:spcBef>
                <a:spcPts val="451"/>
              </a:spcBef>
              <a:buNone/>
              <a:tabLst>
                <a:tab algn="l" pos="0"/>
                <a:tab algn="l" pos="914400"/>
                <a:tab algn="l" pos="1828800"/>
                <a:tab algn="l" pos="2743200"/>
                <a:tab algn="l" pos="3657600"/>
                <a:tab algn="l" pos="4572000"/>
                <a:tab algn="l" pos="5486400"/>
                <a:tab algn="l" pos="6400800"/>
                <a:tab algn="l" pos="7315200"/>
                <a:tab algn="l" pos="8229600"/>
                <a:tab algn="l" pos="9144000"/>
                <a:tab algn="l" pos="10058400"/>
              </a:tabLst>
            </a:pPr>
            <a:endParaRPr b="0" lang="en-GB" sz="1200" spc="-1" strike="noStrike">
              <a:solidFill>
                <a:srgbClr val="000000"/>
              </a:solidFill>
              <a:latin typeface="Times New Roman"/>
            </a:endParaRPr>
          </a:p>
          <a:p>
            <a:pPr indent="0">
              <a:lnSpc>
                <a:spcPct val="80000"/>
              </a:lnSpc>
              <a:spcBef>
                <a:spcPts val="451"/>
              </a:spcBef>
              <a:buNone/>
              <a:tabLst>
                <a:tab algn="l" pos="0"/>
                <a:tab algn="l" pos="914400"/>
                <a:tab algn="l" pos="1828800"/>
                <a:tab algn="l" pos="2743200"/>
                <a:tab algn="l" pos="3657600"/>
                <a:tab algn="l" pos="4572000"/>
                <a:tab algn="l" pos="5486400"/>
                <a:tab algn="l" pos="6400800"/>
                <a:tab algn="l" pos="7315200"/>
                <a:tab algn="l" pos="8229600"/>
                <a:tab algn="l" pos="9144000"/>
                <a:tab algn="l" pos="10058400"/>
              </a:tabLst>
            </a:pPr>
            <a:r>
              <a:rPr b="0" lang="en-US" sz="1200" spc="-1" strike="noStrike">
                <a:solidFill>
                  <a:srgbClr val="000000"/>
                </a:solidFill>
                <a:latin typeface="Arial"/>
              </a:rPr>
              <a:t>GOES-W is one of the NASA Geostationary Operational Environmental Satellites (GOES), which take the pictures of clouds for the National Weather Service to watch out for severe storms. Since GOES-W is a geostationary satellite, the spatial resolution of images is very low. GOES-W imagery is not very useful for wildfire responses and recovery tasks.</a:t>
            </a:r>
            <a:endParaRPr b="0" lang="en-GB" sz="1200" spc="-1" strike="noStrike">
              <a:solidFill>
                <a:srgbClr val="000000"/>
              </a:solidFill>
              <a:latin typeface="Times New Roman"/>
            </a:endParaRPr>
          </a:p>
          <a:p>
            <a:pPr indent="0">
              <a:lnSpc>
                <a:spcPct val="80000"/>
              </a:lnSpc>
              <a:spcBef>
                <a:spcPts val="451"/>
              </a:spcBef>
              <a:buNone/>
              <a:tabLst>
                <a:tab algn="l" pos="0"/>
                <a:tab algn="l" pos="914400"/>
                <a:tab algn="l" pos="1828800"/>
                <a:tab algn="l" pos="2743200"/>
                <a:tab algn="l" pos="3657600"/>
                <a:tab algn="l" pos="4572000"/>
                <a:tab algn="l" pos="5486400"/>
                <a:tab algn="l" pos="6400800"/>
                <a:tab algn="l" pos="7315200"/>
                <a:tab algn="l" pos="8229600"/>
                <a:tab algn="l" pos="9144000"/>
                <a:tab algn="l" pos="10058400"/>
              </a:tabLst>
            </a:pPr>
            <a:endParaRPr b="0" lang="en-GB" sz="1200" spc="-1" strike="noStrike">
              <a:solidFill>
                <a:srgbClr val="000000"/>
              </a:solidFill>
              <a:latin typeface="Times New Roman"/>
            </a:endParaRPr>
          </a:p>
        </p:txBody>
      </p:sp>
      <p:sp>
        <p:nvSpPr>
          <p:cNvPr id="394" name="Slide Number Placeholder 3"/>
          <p:cNvSpPr/>
          <p:nvPr/>
        </p:nvSpPr>
        <p:spPr>
          <a:xfrm>
            <a:off x="4145040" y="9120240"/>
            <a:ext cx="3170160" cy="480960"/>
          </a:xfrm>
          <a:prstGeom prst="rect">
            <a:avLst/>
          </a:prstGeom>
          <a:noFill/>
          <a:ln w="0">
            <a:noFill/>
          </a:ln>
        </p:spPr>
        <p:style>
          <a:lnRef idx="0"/>
          <a:fillRef idx="0"/>
          <a:effectRef idx="0"/>
          <a:fontRef idx="minor"/>
        </p:style>
        <p:txBody>
          <a:bodyPr wrap="none" lIns="96840" rIns="96840" tIns="48240" bIns="48240" anchor="b">
            <a:noAutofit/>
          </a:bodyPr>
          <a:p>
            <a:pPr algn="r">
              <a:tabLst>
                <a:tab algn="l" pos="0"/>
                <a:tab algn="l" pos="914400"/>
                <a:tab algn="l" pos="1828800"/>
                <a:tab algn="l" pos="2743200"/>
                <a:tab algn="l" pos="3657600"/>
                <a:tab algn="l" pos="4572000"/>
                <a:tab algn="l" pos="5486400"/>
                <a:tab algn="l" pos="6400800"/>
                <a:tab algn="l" pos="7315200"/>
                <a:tab algn="l" pos="8229600"/>
                <a:tab algn="l" pos="9144000"/>
                <a:tab algn="l" pos="10058400"/>
              </a:tabLst>
            </a:pPr>
            <a:fld id="{0C16EB3E-53EA-444D-B5F7-42E950C13CC0}" type="slidenum">
              <a:rPr b="0" lang="en-US" sz="1200" spc="-1" strike="noStrike">
                <a:solidFill>
                  <a:srgbClr val="000000"/>
                </a:solidFill>
                <a:latin typeface="Tahoma"/>
              </a:rPr>
              <a:t>&lt;number&gt;</a:t>
            </a:fld>
            <a:endParaRPr b="0" lang="en-GB" sz="1200" spc="-1" strike="noStrike">
              <a:solidFill>
                <a:srgbClr val="000000"/>
              </a:solidFill>
              <a:latin typeface="Tahoma"/>
            </a:endParaRPr>
          </a:p>
        </p:txBody>
      </p:sp>
    </p:spTree>
  </p:cSld>
</p:notes>
</file>

<file path=ppt/notesSlides/notesSlide50.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395" name="PlaceHolder 1"/>
          <p:cNvSpPr>
            <a:spLocks noGrp="1"/>
          </p:cNvSpPr>
          <p:nvPr>
            <p:ph type="sldImg"/>
          </p:nvPr>
        </p:nvSpPr>
        <p:spPr>
          <a:xfrm>
            <a:off x="1257480" y="719280"/>
            <a:ext cx="4802040" cy="3600360"/>
          </a:xfrm>
          <a:prstGeom prst="rect">
            <a:avLst/>
          </a:prstGeom>
          <a:ln w="0">
            <a:noFill/>
          </a:ln>
        </p:spPr>
      </p:sp>
      <p:sp>
        <p:nvSpPr>
          <p:cNvPr id="396" name="PlaceHolder 2"/>
          <p:cNvSpPr>
            <a:spLocks noGrp="1"/>
          </p:cNvSpPr>
          <p:nvPr>
            <p:ph type="body"/>
          </p:nvPr>
        </p:nvSpPr>
        <p:spPr>
          <a:xfrm>
            <a:off x="976320" y="4560480"/>
            <a:ext cx="5362560" cy="4321080"/>
          </a:xfrm>
          <a:prstGeom prst="rect">
            <a:avLst/>
          </a:prstGeom>
          <a:noFill/>
          <a:ln w="0">
            <a:noFill/>
          </a:ln>
        </p:spPr>
        <p:txBody>
          <a:bodyPr lIns="96840" rIns="96840" tIns="48240" bIns="48240" anchor="t" anchorCtr="1">
            <a:noAutofit/>
          </a:bodyPr>
          <a:p>
            <a:pPr indent="0">
              <a:lnSpc>
                <a:spcPct val="100000"/>
              </a:lnSpc>
              <a:spcBef>
                <a:spcPts val="451"/>
              </a:spcBef>
              <a:buNone/>
              <a:tabLst>
                <a:tab algn="l" pos="0"/>
                <a:tab algn="l" pos="914400"/>
                <a:tab algn="l" pos="1828800"/>
                <a:tab algn="l" pos="2743200"/>
                <a:tab algn="l" pos="3657600"/>
                <a:tab algn="l" pos="4572000"/>
                <a:tab algn="l" pos="5486400"/>
                <a:tab algn="l" pos="6400800"/>
                <a:tab algn="l" pos="7315200"/>
                <a:tab algn="l" pos="8229600"/>
                <a:tab algn="l" pos="9144000"/>
                <a:tab algn="l" pos="10058400"/>
              </a:tabLst>
            </a:pPr>
            <a:r>
              <a:rPr b="0" lang="en-US" sz="1200" spc="-1" strike="noStrike">
                <a:solidFill>
                  <a:srgbClr val="000000"/>
                </a:solidFill>
                <a:latin typeface="Arial"/>
              </a:rPr>
              <a:t>FORMOSAT-2 is one of the best imagery products for wildfire monitoring and responses tasks. </a:t>
            </a:r>
            <a:endParaRPr b="0" lang="en-GB" sz="1200" spc="-1" strike="noStrike">
              <a:solidFill>
                <a:srgbClr val="000000"/>
              </a:solidFill>
              <a:latin typeface="Times New Roman"/>
            </a:endParaRPr>
          </a:p>
          <a:p>
            <a:pPr indent="0">
              <a:lnSpc>
                <a:spcPct val="100000"/>
              </a:lnSpc>
              <a:spcBef>
                <a:spcPts val="451"/>
              </a:spcBef>
              <a:buNone/>
              <a:tabLst>
                <a:tab algn="l" pos="0"/>
                <a:tab algn="l" pos="914400"/>
                <a:tab algn="l" pos="1828800"/>
                <a:tab algn="l" pos="2743200"/>
                <a:tab algn="l" pos="3657600"/>
                <a:tab algn="l" pos="4572000"/>
                <a:tab algn="l" pos="5486400"/>
                <a:tab algn="l" pos="6400800"/>
                <a:tab algn="l" pos="7315200"/>
                <a:tab algn="l" pos="8229600"/>
                <a:tab algn="l" pos="9144000"/>
                <a:tab algn="l" pos="10058400"/>
              </a:tabLst>
            </a:pPr>
            <a:endParaRPr b="0" lang="en-GB" sz="1200" spc="-1" strike="noStrike">
              <a:solidFill>
                <a:srgbClr val="000000"/>
              </a:solidFill>
              <a:latin typeface="Times New Roman"/>
            </a:endParaRPr>
          </a:p>
          <a:p>
            <a:pPr indent="0">
              <a:lnSpc>
                <a:spcPct val="100000"/>
              </a:lnSpc>
              <a:spcBef>
                <a:spcPts val="451"/>
              </a:spcBef>
              <a:buNone/>
              <a:tabLst>
                <a:tab algn="l" pos="0"/>
                <a:tab algn="l" pos="914400"/>
                <a:tab algn="l" pos="1828800"/>
                <a:tab algn="l" pos="2743200"/>
                <a:tab algn="l" pos="3657600"/>
                <a:tab algn="l" pos="4572000"/>
                <a:tab algn="l" pos="5486400"/>
                <a:tab algn="l" pos="6400800"/>
                <a:tab algn="l" pos="7315200"/>
                <a:tab algn="l" pos="8229600"/>
                <a:tab algn="l" pos="9144000"/>
                <a:tab algn="l" pos="10058400"/>
              </a:tabLst>
            </a:pPr>
            <a:r>
              <a:rPr b="0" lang="en-US" sz="1200" spc="-1" strike="noStrike">
                <a:solidFill>
                  <a:srgbClr val="000000"/>
                </a:solidFill>
                <a:latin typeface="Arial"/>
              </a:rPr>
              <a:t>The cooperation of multiple institutions and international organizations can enable the sharing of satellite images and provide a better ground truth for wildfire </a:t>
            </a:r>
            <a:endParaRPr b="0" lang="en-GB" sz="1200" spc="-1" strike="noStrike">
              <a:solidFill>
                <a:srgbClr val="000000"/>
              </a:solidFill>
              <a:latin typeface="Times New Roman"/>
            </a:endParaRPr>
          </a:p>
        </p:txBody>
      </p:sp>
      <p:sp>
        <p:nvSpPr>
          <p:cNvPr id="397" name="Slide Number Placeholder 3"/>
          <p:cNvSpPr/>
          <p:nvPr/>
        </p:nvSpPr>
        <p:spPr>
          <a:xfrm>
            <a:off x="4145040" y="9120240"/>
            <a:ext cx="3170160" cy="480960"/>
          </a:xfrm>
          <a:prstGeom prst="rect">
            <a:avLst/>
          </a:prstGeom>
          <a:noFill/>
          <a:ln w="0">
            <a:noFill/>
          </a:ln>
        </p:spPr>
        <p:style>
          <a:lnRef idx="0"/>
          <a:fillRef idx="0"/>
          <a:effectRef idx="0"/>
          <a:fontRef idx="minor"/>
        </p:style>
        <p:txBody>
          <a:bodyPr wrap="none" lIns="96840" rIns="96840" tIns="48240" bIns="48240" anchor="b">
            <a:noAutofit/>
          </a:bodyPr>
          <a:p>
            <a:pPr algn="r">
              <a:tabLst>
                <a:tab algn="l" pos="0"/>
                <a:tab algn="l" pos="914400"/>
                <a:tab algn="l" pos="1828800"/>
                <a:tab algn="l" pos="2743200"/>
                <a:tab algn="l" pos="3657600"/>
                <a:tab algn="l" pos="4572000"/>
                <a:tab algn="l" pos="5486400"/>
                <a:tab algn="l" pos="6400800"/>
                <a:tab algn="l" pos="7315200"/>
                <a:tab algn="l" pos="8229600"/>
                <a:tab algn="l" pos="9144000"/>
                <a:tab algn="l" pos="10058400"/>
              </a:tabLst>
            </a:pPr>
            <a:fld id="{BA438642-ADAA-47D9-BA8C-67DE10A5D9F5}" type="slidenum">
              <a:rPr b="0" lang="en-US" sz="1200" spc="-1" strike="noStrike">
                <a:solidFill>
                  <a:srgbClr val="000000"/>
                </a:solidFill>
                <a:latin typeface="Tahoma"/>
              </a:rPr>
              <a:t>&lt;number&gt;</a:t>
            </a:fld>
            <a:endParaRPr b="0" lang="en-GB" sz="1200" spc="-1" strike="noStrike">
              <a:solidFill>
                <a:srgbClr val="000000"/>
              </a:solidFill>
              <a:latin typeface="Tahoma"/>
            </a:endParaRPr>
          </a:p>
        </p:txBody>
      </p:sp>
    </p:spTree>
  </p:cSld>
</p:notes>
</file>

<file path=ppt/notesSlides/notesSlide51.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398" name="PlaceHolder 1"/>
          <p:cNvSpPr>
            <a:spLocks noGrp="1"/>
          </p:cNvSpPr>
          <p:nvPr>
            <p:ph type="sldImg"/>
          </p:nvPr>
        </p:nvSpPr>
        <p:spPr>
          <a:xfrm>
            <a:off x="1257480" y="719280"/>
            <a:ext cx="4802040" cy="3600360"/>
          </a:xfrm>
          <a:prstGeom prst="rect">
            <a:avLst/>
          </a:prstGeom>
          <a:ln w="0">
            <a:noFill/>
          </a:ln>
        </p:spPr>
      </p:sp>
      <p:sp>
        <p:nvSpPr>
          <p:cNvPr id="399" name="PlaceHolder 2"/>
          <p:cNvSpPr>
            <a:spLocks noGrp="1"/>
          </p:cNvSpPr>
          <p:nvPr>
            <p:ph type="body"/>
          </p:nvPr>
        </p:nvSpPr>
        <p:spPr>
          <a:xfrm>
            <a:off x="976320" y="4560480"/>
            <a:ext cx="5362560" cy="4321080"/>
          </a:xfrm>
          <a:prstGeom prst="rect">
            <a:avLst/>
          </a:prstGeom>
          <a:noFill/>
          <a:ln w="0">
            <a:noFill/>
          </a:ln>
        </p:spPr>
        <p:txBody>
          <a:bodyPr lIns="96840" rIns="96840" tIns="48240" bIns="48240" anchor="t" anchorCtr="1">
            <a:noAutofit/>
          </a:bodyPr>
          <a:p>
            <a:pPr indent="0">
              <a:lnSpc>
                <a:spcPct val="100000"/>
              </a:lnSpc>
              <a:spcBef>
                <a:spcPts val="451"/>
              </a:spcBef>
              <a:buNone/>
              <a:tabLst>
                <a:tab algn="l" pos="0"/>
                <a:tab algn="l" pos="914400"/>
                <a:tab algn="l" pos="1828800"/>
                <a:tab algn="l" pos="2743200"/>
                <a:tab algn="l" pos="3657600"/>
                <a:tab algn="l" pos="4572000"/>
                <a:tab algn="l" pos="5486400"/>
                <a:tab algn="l" pos="6400800"/>
                <a:tab algn="l" pos="7315200"/>
                <a:tab algn="l" pos="8229600"/>
                <a:tab algn="l" pos="9144000"/>
                <a:tab algn="l" pos="10058400"/>
              </a:tabLst>
            </a:pPr>
            <a:r>
              <a:rPr b="0" lang="en-US" sz="1200" spc="-1" strike="noStrike">
                <a:solidFill>
                  <a:srgbClr val="000000"/>
                </a:solidFill>
                <a:latin typeface="Arial"/>
              </a:rPr>
              <a:t>The integration of these multiple remote sensing products and imagery can provide high quality spatial information for emergency responses and recovery tasks during the 2007 wildfire event. However, one major problem is that most of the image captured times were between 10 am and 3 pm (Figure 4). (due to the limitation of most current satellite orbits and sensors).</a:t>
            </a:r>
            <a:endParaRPr b="0" lang="en-GB" sz="1200" spc="-1" strike="noStrike">
              <a:solidFill>
                <a:srgbClr val="000000"/>
              </a:solidFill>
              <a:latin typeface="Times New Roman"/>
            </a:endParaRPr>
          </a:p>
        </p:txBody>
      </p:sp>
      <p:sp>
        <p:nvSpPr>
          <p:cNvPr id="400" name="Slide Number Placeholder 3"/>
          <p:cNvSpPr/>
          <p:nvPr/>
        </p:nvSpPr>
        <p:spPr>
          <a:xfrm>
            <a:off x="4145040" y="9120240"/>
            <a:ext cx="3170160" cy="480960"/>
          </a:xfrm>
          <a:prstGeom prst="rect">
            <a:avLst/>
          </a:prstGeom>
          <a:noFill/>
          <a:ln w="0">
            <a:noFill/>
          </a:ln>
        </p:spPr>
        <p:style>
          <a:lnRef idx="0"/>
          <a:fillRef idx="0"/>
          <a:effectRef idx="0"/>
          <a:fontRef idx="minor"/>
        </p:style>
        <p:txBody>
          <a:bodyPr wrap="none" lIns="96840" rIns="96840" tIns="48240" bIns="48240" anchor="b">
            <a:noAutofit/>
          </a:bodyPr>
          <a:p>
            <a:pPr algn="r">
              <a:tabLst>
                <a:tab algn="l" pos="0"/>
                <a:tab algn="l" pos="914400"/>
                <a:tab algn="l" pos="1828800"/>
                <a:tab algn="l" pos="2743200"/>
                <a:tab algn="l" pos="3657600"/>
                <a:tab algn="l" pos="4572000"/>
                <a:tab algn="l" pos="5486400"/>
                <a:tab algn="l" pos="6400800"/>
                <a:tab algn="l" pos="7315200"/>
                <a:tab algn="l" pos="8229600"/>
                <a:tab algn="l" pos="9144000"/>
                <a:tab algn="l" pos="10058400"/>
              </a:tabLst>
            </a:pPr>
            <a:fld id="{5D14FE4A-198E-481F-BAFC-2786F76E8FBD}" type="slidenum">
              <a:rPr b="0" lang="en-US" sz="1200" spc="-1" strike="noStrike">
                <a:solidFill>
                  <a:srgbClr val="000000"/>
                </a:solidFill>
                <a:latin typeface="Tahoma"/>
              </a:rPr>
              <a:t>&lt;number&gt;</a:t>
            </a:fld>
            <a:endParaRPr b="0" lang="en-GB" sz="1200" spc="-1" strike="noStrike">
              <a:solidFill>
                <a:srgbClr val="000000"/>
              </a:solidFill>
              <a:latin typeface="Tahoma"/>
            </a:endParaRPr>
          </a:p>
        </p:txBody>
      </p:sp>
    </p:spTree>
  </p:cSld>
</p:notes>
</file>

<file path=ppt/notesSlides/notesSlide52.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401" name="Rectangle 7"/>
          <p:cNvSpPr/>
          <p:nvPr/>
        </p:nvSpPr>
        <p:spPr>
          <a:xfrm>
            <a:off x="4145040" y="9120240"/>
            <a:ext cx="3170160" cy="480960"/>
          </a:xfrm>
          <a:prstGeom prst="rect">
            <a:avLst/>
          </a:prstGeom>
          <a:noFill/>
          <a:ln w="0">
            <a:noFill/>
          </a:ln>
        </p:spPr>
        <p:style>
          <a:lnRef idx="0"/>
          <a:fillRef idx="0"/>
          <a:effectRef idx="0"/>
          <a:fontRef idx="minor"/>
        </p:style>
        <p:txBody>
          <a:bodyPr wrap="none" lIns="96840" rIns="96840" tIns="48240" bIns="48240" anchor="b">
            <a:noAutofit/>
          </a:bodyPr>
          <a:p>
            <a:pPr algn="r">
              <a:tabLst>
                <a:tab algn="l" pos="0"/>
                <a:tab algn="l" pos="914400"/>
                <a:tab algn="l" pos="1828800"/>
                <a:tab algn="l" pos="2743200"/>
                <a:tab algn="l" pos="3657600"/>
                <a:tab algn="l" pos="4572000"/>
                <a:tab algn="l" pos="5486400"/>
                <a:tab algn="l" pos="6400800"/>
                <a:tab algn="l" pos="7315200"/>
                <a:tab algn="l" pos="8229600"/>
                <a:tab algn="l" pos="9144000"/>
                <a:tab algn="l" pos="10058400"/>
              </a:tabLst>
            </a:pPr>
            <a:fld id="{4FDB62CF-497B-4699-B87E-19E3FC1F3A70}" type="slidenum">
              <a:rPr b="0" lang="en-US" sz="1200" spc="-1" strike="noStrike">
                <a:solidFill>
                  <a:srgbClr val="000000"/>
                </a:solidFill>
                <a:latin typeface="Tahoma"/>
              </a:rPr>
              <a:t>&lt;number&gt;</a:t>
            </a:fld>
            <a:endParaRPr b="0" lang="en-GB" sz="1200" spc="-1" strike="noStrike">
              <a:solidFill>
                <a:srgbClr val="000000"/>
              </a:solidFill>
              <a:latin typeface="Tahoma"/>
            </a:endParaRPr>
          </a:p>
        </p:txBody>
      </p:sp>
      <p:sp>
        <p:nvSpPr>
          <p:cNvPr id="402" name="PlaceHolder 1"/>
          <p:cNvSpPr>
            <a:spLocks noGrp="1"/>
          </p:cNvSpPr>
          <p:nvPr>
            <p:ph type="sldImg"/>
          </p:nvPr>
        </p:nvSpPr>
        <p:spPr>
          <a:xfrm>
            <a:off x="1257480" y="719280"/>
            <a:ext cx="4802040" cy="3600360"/>
          </a:xfrm>
          <a:prstGeom prst="rect">
            <a:avLst/>
          </a:prstGeom>
          <a:ln w="0">
            <a:noFill/>
          </a:ln>
        </p:spPr>
      </p:sp>
      <p:sp>
        <p:nvSpPr>
          <p:cNvPr id="403" name="PlaceHolder 2"/>
          <p:cNvSpPr>
            <a:spLocks noGrp="1"/>
          </p:cNvSpPr>
          <p:nvPr>
            <p:ph type="body"/>
          </p:nvPr>
        </p:nvSpPr>
        <p:spPr>
          <a:xfrm>
            <a:off x="976320" y="4560480"/>
            <a:ext cx="5362560" cy="4321080"/>
          </a:xfrm>
          <a:prstGeom prst="rect">
            <a:avLst/>
          </a:prstGeom>
          <a:noFill/>
          <a:ln w="0">
            <a:noFill/>
          </a:ln>
        </p:spPr>
        <p:txBody>
          <a:bodyPr lIns="0" rIns="0" tIns="0" bIns="0" anchor="t">
            <a:noAutofit/>
          </a:bodyPr>
          <a:p>
            <a:pPr indent="0">
              <a:spcBef>
                <a:spcPts val="451"/>
              </a:spcBef>
              <a:buNone/>
              <a:tabLst>
                <a:tab algn="l" pos="0"/>
                <a:tab algn="l" pos="914400"/>
                <a:tab algn="l" pos="1828800"/>
                <a:tab algn="l" pos="2743200"/>
                <a:tab algn="l" pos="3657600"/>
                <a:tab algn="l" pos="4572000"/>
                <a:tab algn="l" pos="5486400"/>
                <a:tab algn="l" pos="6400800"/>
                <a:tab algn="l" pos="7315200"/>
                <a:tab algn="l" pos="8229600"/>
                <a:tab algn="l" pos="9144000"/>
                <a:tab algn="l" pos="10058400"/>
              </a:tabLst>
            </a:pPr>
            <a:endParaRPr b="0" lang="en-GB" sz="1200" spc="-1" strike="noStrike">
              <a:solidFill>
                <a:srgbClr val="000000"/>
              </a:solidFill>
              <a:latin typeface="Times New Roman"/>
            </a:endParaRPr>
          </a:p>
        </p:txBody>
      </p:sp>
    </p:spTree>
  </p:cSld>
</p:notes>
</file>

<file path=ppt/notesSlides/notesSlide53.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404" name="Rectangle 7"/>
          <p:cNvSpPr/>
          <p:nvPr/>
        </p:nvSpPr>
        <p:spPr>
          <a:xfrm>
            <a:off x="4145040" y="9120240"/>
            <a:ext cx="3170160" cy="480960"/>
          </a:xfrm>
          <a:prstGeom prst="rect">
            <a:avLst/>
          </a:prstGeom>
          <a:noFill/>
          <a:ln w="0">
            <a:noFill/>
          </a:ln>
        </p:spPr>
        <p:style>
          <a:lnRef idx="0"/>
          <a:fillRef idx="0"/>
          <a:effectRef idx="0"/>
          <a:fontRef idx="minor"/>
        </p:style>
        <p:txBody>
          <a:bodyPr wrap="none" lIns="96840" rIns="96840" tIns="48240" bIns="48240" anchor="b">
            <a:noAutofit/>
          </a:bodyPr>
          <a:p>
            <a:pPr algn="r">
              <a:tabLst>
                <a:tab algn="l" pos="0"/>
                <a:tab algn="l" pos="914400"/>
                <a:tab algn="l" pos="1828800"/>
                <a:tab algn="l" pos="2743200"/>
                <a:tab algn="l" pos="3657600"/>
                <a:tab algn="l" pos="4572000"/>
                <a:tab algn="l" pos="5486400"/>
                <a:tab algn="l" pos="6400800"/>
                <a:tab algn="l" pos="7315200"/>
                <a:tab algn="l" pos="8229600"/>
                <a:tab algn="l" pos="9144000"/>
                <a:tab algn="l" pos="10058400"/>
              </a:tabLst>
            </a:pPr>
            <a:fld id="{C636659D-546E-4A3D-A63E-6C4F0DCC392C}" type="slidenum">
              <a:rPr b="0" lang="en-US" sz="1200" spc="-1" strike="noStrike">
                <a:solidFill>
                  <a:srgbClr val="000000"/>
                </a:solidFill>
                <a:latin typeface="Tahoma"/>
              </a:rPr>
              <a:t>&lt;number&gt;</a:t>
            </a:fld>
            <a:endParaRPr b="0" lang="en-GB" sz="1200" spc="-1" strike="noStrike">
              <a:solidFill>
                <a:srgbClr val="000000"/>
              </a:solidFill>
              <a:latin typeface="Tahoma"/>
            </a:endParaRPr>
          </a:p>
        </p:txBody>
      </p:sp>
      <p:sp>
        <p:nvSpPr>
          <p:cNvPr id="405" name="PlaceHolder 1"/>
          <p:cNvSpPr>
            <a:spLocks noGrp="1"/>
          </p:cNvSpPr>
          <p:nvPr>
            <p:ph type="sldImg"/>
          </p:nvPr>
        </p:nvSpPr>
        <p:spPr>
          <a:xfrm>
            <a:off x="1257480" y="719280"/>
            <a:ext cx="4802040" cy="3600360"/>
          </a:xfrm>
          <a:prstGeom prst="rect">
            <a:avLst/>
          </a:prstGeom>
          <a:ln w="0">
            <a:noFill/>
          </a:ln>
        </p:spPr>
      </p:sp>
      <p:sp>
        <p:nvSpPr>
          <p:cNvPr id="406" name="PlaceHolder 2"/>
          <p:cNvSpPr>
            <a:spLocks noGrp="1"/>
          </p:cNvSpPr>
          <p:nvPr>
            <p:ph type="body"/>
          </p:nvPr>
        </p:nvSpPr>
        <p:spPr>
          <a:xfrm>
            <a:off x="976320" y="4560480"/>
            <a:ext cx="5362560" cy="4321080"/>
          </a:xfrm>
          <a:prstGeom prst="rect">
            <a:avLst/>
          </a:prstGeom>
          <a:noFill/>
          <a:ln w="0">
            <a:noFill/>
          </a:ln>
        </p:spPr>
        <p:txBody>
          <a:bodyPr lIns="0" rIns="0" tIns="0" bIns="0" anchor="t">
            <a:noAutofit/>
          </a:bodyPr>
          <a:p>
            <a:pPr indent="0">
              <a:spcBef>
                <a:spcPts val="451"/>
              </a:spcBef>
              <a:buNone/>
              <a:tabLst>
                <a:tab algn="l" pos="0"/>
                <a:tab algn="l" pos="914400"/>
                <a:tab algn="l" pos="1828800"/>
                <a:tab algn="l" pos="2743200"/>
                <a:tab algn="l" pos="3657600"/>
                <a:tab algn="l" pos="4572000"/>
                <a:tab algn="l" pos="5486400"/>
                <a:tab algn="l" pos="6400800"/>
                <a:tab algn="l" pos="7315200"/>
                <a:tab algn="l" pos="8229600"/>
                <a:tab algn="l" pos="9144000"/>
                <a:tab algn="l" pos="10058400"/>
              </a:tabLst>
            </a:pPr>
            <a:endParaRPr b="0" lang="en-GB" sz="1200" spc="-1" strike="noStrike">
              <a:solidFill>
                <a:srgbClr val="000000"/>
              </a:solidFill>
              <a:latin typeface="Times New Roman"/>
            </a:endParaRPr>
          </a:p>
        </p:txBody>
      </p:sp>
    </p:spTree>
  </p:cSld>
</p:notes>
</file>

<file path=ppt/notesSlides/notesSlide54.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407" name="Rectangle 7"/>
          <p:cNvSpPr/>
          <p:nvPr/>
        </p:nvSpPr>
        <p:spPr>
          <a:xfrm>
            <a:off x="4145040" y="9120240"/>
            <a:ext cx="3170160" cy="480960"/>
          </a:xfrm>
          <a:prstGeom prst="rect">
            <a:avLst/>
          </a:prstGeom>
          <a:noFill/>
          <a:ln w="0">
            <a:noFill/>
          </a:ln>
        </p:spPr>
        <p:style>
          <a:lnRef idx="0"/>
          <a:fillRef idx="0"/>
          <a:effectRef idx="0"/>
          <a:fontRef idx="minor"/>
        </p:style>
        <p:txBody>
          <a:bodyPr wrap="none" lIns="96840" rIns="96840" tIns="48240" bIns="48240" anchor="b">
            <a:noAutofit/>
          </a:bodyPr>
          <a:p>
            <a:pPr algn="r">
              <a:tabLst>
                <a:tab algn="l" pos="0"/>
                <a:tab algn="l" pos="914400"/>
                <a:tab algn="l" pos="1828800"/>
                <a:tab algn="l" pos="2743200"/>
                <a:tab algn="l" pos="3657600"/>
                <a:tab algn="l" pos="4572000"/>
                <a:tab algn="l" pos="5486400"/>
                <a:tab algn="l" pos="6400800"/>
                <a:tab algn="l" pos="7315200"/>
                <a:tab algn="l" pos="8229600"/>
                <a:tab algn="l" pos="9144000"/>
                <a:tab algn="l" pos="10058400"/>
              </a:tabLst>
            </a:pPr>
            <a:fld id="{0E8F94D8-5BB3-44F2-BCDC-64A254188970}" type="slidenum">
              <a:rPr b="0" lang="en-US" sz="1200" spc="-1" strike="noStrike">
                <a:solidFill>
                  <a:srgbClr val="000000"/>
                </a:solidFill>
                <a:latin typeface="Tahoma"/>
              </a:rPr>
              <a:t>&lt;number&gt;</a:t>
            </a:fld>
            <a:endParaRPr b="0" lang="en-GB" sz="1200" spc="-1" strike="noStrike">
              <a:solidFill>
                <a:srgbClr val="000000"/>
              </a:solidFill>
              <a:latin typeface="Tahoma"/>
            </a:endParaRPr>
          </a:p>
        </p:txBody>
      </p:sp>
      <p:sp>
        <p:nvSpPr>
          <p:cNvPr id="408" name="PlaceHolder 1"/>
          <p:cNvSpPr>
            <a:spLocks noGrp="1"/>
          </p:cNvSpPr>
          <p:nvPr>
            <p:ph type="sldImg"/>
          </p:nvPr>
        </p:nvSpPr>
        <p:spPr>
          <a:xfrm>
            <a:off x="1257480" y="719280"/>
            <a:ext cx="4802040" cy="3600360"/>
          </a:xfrm>
          <a:prstGeom prst="rect">
            <a:avLst/>
          </a:prstGeom>
          <a:ln w="0">
            <a:noFill/>
          </a:ln>
        </p:spPr>
      </p:sp>
      <p:sp>
        <p:nvSpPr>
          <p:cNvPr id="409" name="PlaceHolder 2"/>
          <p:cNvSpPr>
            <a:spLocks noGrp="1"/>
          </p:cNvSpPr>
          <p:nvPr>
            <p:ph type="body"/>
          </p:nvPr>
        </p:nvSpPr>
        <p:spPr>
          <a:xfrm>
            <a:off x="976320" y="4560480"/>
            <a:ext cx="5362560" cy="4321080"/>
          </a:xfrm>
          <a:prstGeom prst="rect">
            <a:avLst/>
          </a:prstGeom>
          <a:noFill/>
          <a:ln w="0">
            <a:noFill/>
          </a:ln>
        </p:spPr>
        <p:txBody>
          <a:bodyPr lIns="0" rIns="0" tIns="0" bIns="0" anchor="t">
            <a:noAutofit/>
          </a:bodyPr>
          <a:p>
            <a:pPr indent="0">
              <a:spcBef>
                <a:spcPts val="451"/>
              </a:spcBef>
              <a:buNone/>
              <a:tabLst>
                <a:tab algn="l" pos="0"/>
                <a:tab algn="l" pos="914400"/>
                <a:tab algn="l" pos="1828800"/>
                <a:tab algn="l" pos="2743200"/>
                <a:tab algn="l" pos="3657600"/>
                <a:tab algn="l" pos="4572000"/>
                <a:tab algn="l" pos="5486400"/>
                <a:tab algn="l" pos="6400800"/>
                <a:tab algn="l" pos="7315200"/>
                <a:tab algn="l" pos="8229600"/>
                <a:tab algn="l" pos="9144000"/>
                <a:tab algn="l" pos="10058400"/>
              </a:tabLst>
            </a:pPr>
            <a:endParaRPr b="0" lang="en-GB" sz="1200" spc="-1" strike="noStrike">
              <a:solidFill>
                <a:srgbClr val="000000"/>
              </a:solidFill>
              <a:latin typeface="Times New Roman"/>
            </a:endParaRPr>
          </a:p>
        </p:txBody>
      </p:sp>
    </p:spTree>
  </p:cSld>
</p:notes>
</file>

<file path=ppt/notesSlides/notesSlide55.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410" name="Rectangle 7"/>
          <p:cNvSpPr/>
          <p:nvPr/>
        </p:nvSpPr>
        <p:spPr>
          <a:xfrm>
            <a:off x="4145040" y="9120240"/>
            <a:ext cx="3170160" cy="480960"/>
          </a:xfrm>
          <a:prstGeom prst="rect">
            <a:avLst/>
          </a:prstGeom>
          <a:noFill/>
          <a:ln w="0">
            <a:noFill/>
          </a:ln>
        </p:spPr>
        <p:style>
          <a:lnRef idx="0"/>
          <a:fillRef idx="0"/>
          <a:effectRef idx="0"/>
          <a:fontRef idx="minor"/>
        </p:style>
        <p:txBody>
          <a:bodyPr wrap="none" lIns="96840" rIns="96840" tIns="48240" bIns="48240" anchor="b">
            <a:noAutofit/>
          </a:bodyPr>
          <a:p>
            <a:pPr algn="r">
              <a:tabLst>
                <a:tab algn="l" pos="0"/>
                <a:tab algn="l" pos="914400"/>
                <a:tab algn="l" pos="1828800"/>
                <a:tab algn="l" pos="2743200"/>
                <a:tab algn="l" pos="3657600"/>
                <a:tab algn="l" pos="4572000"/>
                <a:tab algn="l" pos="5486400"/>
                <a:tab algn="l" pos="6400800"/>
                <a:tab algn="l" pos="7315200"/>
                <a:tab algn="l" pos="8229600"/>
                <a:tab algn="l" pos="9144000"/>
                <a:tab algn="l" pos="10058400"/>
              </a:tabLst>
            </a:pPr>
            <a:fld id="{18E74429-E22F-40B9-AE40-AA30288D85F5}" type="slidenum">
              <a:rPr b="0" lang="en-US" sz="1200" spc="-1" strike="noStrike">
                <a:solidFill>
                  <a:srgbClr val="000000"/>
                </a:solidFill>
                <a:latin typeface="Tahoma"/>
              </a:rPr>
              <a:t>&lt;number&gt;</a:t>
            </a:fld>
            <a:endParaRPr b="0" lang="en-GB" sz="1200" spc="-1" strike="noStrike">
              <a:solidFill>
                <a:srgbClr val="000000"/>
              </a:solidFill>
              <a:latin typeface="Tahoma"/>
            </a:endParaRPr>
          </a:p>
        </p:txBody>
      </p:sp>
      <p:sp>
        <p:nvSpPr>
          <p:cNvPr id="411" name="PlaceHolder 1"/>
          <p:cNvSpPr>
            <a:spLocks noGrp="1"/>
          </p:cNvSpPr>
          <p:nvPr>
            <p:ph type="sldImg"/>
          </p:nvPr>
        </p:nvSpPr>
        <p:spPr>
          <a:xfrm>
            <a:off x="1257480" y="719280"/>
            <a:ext cx="4802040" cy="3600360"/>
          </a:xfrm>
          <a:prstGeom prst="rect">
            <a:avLst/>
          </a:prstGeom>
          <a:ln w="0">
            <a:noFill/>
          </a:ln>
        </p:spPr>
      </p:sp>
      <p:sp>
        <p:nvSpPr>
          <p:cNvPr id="412" name="PlaceHolder 2"/>
          <p:cNvSpPr>
            <a:spLocks noGrp="1"/>
          </p:cNvSpPr>
          <p:nvPr>
            <p:ph type="body"/>
          </p:nvPr>
        </p:nvSpPr>
        <p:spPr>
          <a:xfrm>
            <a:off x="976320" y="4560480"/>
            <a:ext cx="5362560" cy="4321080"/>
          </a:xfrm>
          <a:prstGeom prst="rect">
            <a:avLst/>
          </a:prstGeom>
          <a:noFill/>
          <a:ln w="0">
            <a:noFill/>
          </a:ln>
        </p:spPr>
        <p:txBody>
          <a:bodyPr lIns="0" rIns="0" tIns="0" bIns="0" anchor="t">
            <a:noAutofit/>
          </a:bodyPr>
          <a:p>
            <a:pPr indent="0">
              <a:spcBef>
                <a:spcPts val="451"/>
              </a:spcBef>
              <a:buNone/>
              <a:tabLst>
                <a:tab algn="l" pos="0"/>
                <a:tab algn="l" pos="914400"/>
                <a:tab algn="l" pos="1828800"/>
                <a:tab algn="l" pos="2743200"/>
                <a:tab algn="l" pos="3657600"/>
                <a:tab algn="l" pos="4572000"/>
                <a:tab algn="l" pos="5486400"/>
                <a:tab algn="l" pos="6400800"/>
                <a:tab algn="l" pos="7315200"/>
                <a:tab algn="l" pos="8229600"/>
                <a:tab algn="l" pos="9144000"/>
                <a:tab algn="l" pos="10058400"/>
              </a:tabLst>
            </a:pPr>
            <a:endParaRPr b="0" lang="en-GB" sz="1200" spc="-1" strike="noStrike">
              <a:solidFill>
                <a:srgbClr val="000000"/>
              </a:solidFill>
              <a:latin typeface="Times New Roman"/>
            </a:endParaRPr>
          </a:p>
        </p:txBody>
      </p:sp>
    </p:spTree>
  </p:cSld>
</p:notes>
</file>

<file path=ppt/notesSlides/notesSlide56.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413" name="Rectangle 7"/>
          <p:cNvSpPr/>
          <p:nvPr/>
        </p:nvSpPr>
        <p:spPr>
          <a:xfrm>
            <a:off x="4145040" y="9120240"/>
            <a:ext cx="3170160" cy="480960"/>
          </a:xfrm>
          <a:prstGeom prst="rect">
            <a:avLst/>
          </a:prstGeom>
          <a:noFill/>
          <a:ln w="0">
            <a:noFill/>
          </a:ln>
        </p:spPr>
        <p:style>
          <a:lnRef idx="0"/>
          <a:fillRef idx="0"/>
          <a:effectRef idx="0"/>
          <a:fontRef idx="minor"/>
        </p:style>
        <p:txBody>
          <a:bodyPr wrap="none" lIns="96840" rIns="96840" tIns="48240" bIns="48240" anchor="b">
            <a:noAutofit/>
          </a:bodyPr>
          <a:p>
            <a:pPr algn="r">
              <a:tabLst>
                <a:tab algn="l" pos="0"/>
                <a:tab algn="l" pos="914400"/>
                <a:tab algn="l" pos="1828800"/>
                <a:tab algn="l" pos="2743200"/>
                <a:tab algn="l" pos="3657600"/>
                <a:tab algn="l" pos="4572000"/>
                <a:tab algn="l" pos="5486400"/>
                <a:tab algn="l" pos="6400800"/>
                <a:tab algn="l" pos="7315200"/>
                <a:tab algn="l" pos="8229600"/>
                <a:tab algn="l" pos="9144000"/>
                <a:tab algn="l" pos="10058400"/>
              </a:tabLst>
            </a:pPr>
            <a:fld id="{A6571CB0-F007-42D4-A6A3-D70A5E10109C}" type="slidenum">
              <a:rPr b="0" lang="en-US" sz="1200" spc="-1" strike="noStrike">
                <a:solidFill>
                  <a:srgbClr val="000000"/>
                </a:solidFill>
                <a:latin typeface="Tahoma"/>
              </a:rPr>
              <a:t>&lt;number&gt;</a:t>
            </a:fld>
            <a:endParaRPr b="0" lang="en-GB" sz="1200" spc="-1" strike="noStrike">
              <a:solidFill>
                <a:srgbClr val="000000"/>
              </a:solidFill>
              <a:latin typeface="Tahoma"/>
            </a:endParaRPr>
          </a:p>
        </p:txBody>
      </p:sp>
      <p:sp>
        <p:nvSpPr>
          <p:cNvPr id="414" name="PlaceHolder 1"/>
          <p:cNvSpPr>
            <a:spLocks noGrp="1"/>
          </p:cNvSpPr>
          <p:nvPr>
            <p:ph type="sldImg"/>
          </p:nvPr>
        </p:nvSpPr>
        <p:spPr>
          <a:xfrm>
            <a:off x="1257480" y="719280"/>
            <a:ext cx="4802040" cy="3600360"/>
          </a:xfrm>
          <a:prstGeom prst="rect">
            <a:avLst/>
          </a:prstGeom>
          <a:ln w="0">
            <a:noFill/>
          </a:ln>
        </p:spPr>
      </p:sp>
      <p:sp>
        <p:nvSpPr>
          <p:cNvPr id="415" name="PlaceHolder 2"/>
          <p:cNvSpPr>
            <a:spLocks noGrp="1"/>
          </p:cNvSpPr>
          <p:nvPr>
            <p:ph type="body"/>
          </p:nvPr>
        </p:nvSpPr>
        <p:spPr>
          <a:xfrm>
            <a:off x="976320" y="4560480"/>
            <a:ext cx="5362560" cy="4321080"/>
          </a:xfrm>
          <a:prstGeom prst="rect">
            <a:avLst/>
          </a:prstGeom>
          <a:noFill/>
          <a:ln w="0">
            <a:noFill/>
          </a:ln>
        </p:spPr>
        <p:txBody>
          <a:bodyPr lIns="0" rIns="0" tIns="0" bIns="0" anchor="t">
            <a:noAutofit/>
          </a:bodyPr>
          <a:p>
            <a:pPr indent="0">
              <a:spcBef>
                <a:spcPts val="451"/>
              </a:spcBef>
              <a:buNone/>
              <a:tabLst>
                <a:tab algn="l" pos="0"/>
                <a:tab algn="l" pos="914400"/>
                <a:tab algn="l" pos="1828800"/>
                <a:tab algn="l" pos="2743200"/>
                <a:tab algn="l" pos="3657600"/>
                <a:tab algn="l" pos="4572000"/>
                <a:tab algn="l" pos="5486400"/>
                <a:tab algn="l" pos="6400800"/>
                <a:tab algn="l" pos="7315200"/>
                <a:tab algn="l" pos="8229600"/>
                <a:tab algn="l" pos="9144000"/>
                <a:tab algn="l" pos="10058400"/>
              </a:tabLst>
            </a:pPr>
            <a:endParaRPr b="0" lang="en-GB" sz="1200" spc="-1" strike="noStrike">
              <a:solidFill>
                <a:srgbClr val="000000"/>
              </a:solidFill>
              <a:latin typeface="Times New Roman"/>
            </a:endParaRPr>
          </a:p>
        </p:txBody>
      </p:sp>
    </p:spTree>
  </p:cSld>
</p:notes>
</file>

<file path=ppt/notesSlides/notesSlide57.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416" name="Rectangle 7"/>
          <p:cNvSpPr/>
          <p:nvPr/>
        </p:nvSpPr>
        <p:spPr>
          <a:xfrm>
            <a:off x="4145040" y="9120240"/>
            <a:ext cx="3170160" cy="480960"/>
          </a:xfrm>
          <a:prstGeom prst="rect">
            <a:avLst/>
          </a:prstGeom>
          <a:noFill/>
          <a:ln w="0">
            <a:noFill/>
          </a:ln>
        </p:spPr>
        <p:style>
          <a:lnRef idx="0"/>
          <a:fillRef idx="0"/>
          <a:effectRef idx="0"/>
          <a:fontRef idx="minor"/>
        </p:style>
        <p:txBody>
          <a:bodyPr wrap="none" lIns="96840" rIns="96840" tIns="48240" bIns="48240" anchor="b">
            <a:noAutofit/>
          </a:bodyPr>
          <a:p>
            <a:pPr algn="r">
              <a:tabLst>
                <a:tab algn="l" pos="0"/>
                <a:tab algn="l" pos="914400"/>
                <a:tab algn="l" pos="1828800"/>
                <a:tab algn="l" pos="2743200"/>
                <a:tab algn="l" pos="3657600"/>
                <a:tab algn="l" pos="4572000"/>
                <a:tab algn="l" pos="5486400"/>
                <a:tab algn="l" pos="6400800"/>
                <a:tab algn="l" pos="7315200"/>
                <a:tab algn="l" pos="8229600"/>
                <a:tab algn="l" pos="9144000"/>
                <a:tab algn="l" pos="10058400"/>
              </a:tabLst>
            </a:pPr>
            <a:fld id="{602E8F07-54A4-43AD-A0BA-93AEC74F2BA2}" type="slidenum">
              <a:rPr b="0" lang="en-US" sz="1200" spc="-1" strike="noStrike">
                <a:solidFill>
                  <a:srgbClr val="000000"/>
                </a:solidFill>
                <a:latin typeface="Tahoma"/>
              </a:rPr>
              <a:t>&lt;number&gt;</a:t>
            </a:fld>
            <a:endParaRPr b="0" lang="en-GB" sz="1200" spc="-1" strike="noStrike">
              <a:solidFill>
                <a:srgbClr val="000000"/>
              </a:solidFill>
              <a:latin typeface="Tahoma"/>
            </a:endParaRPr>
          </a:p>
        </p:txBody>
      </p:sp>
      <p:sp>
        <p:nvSpPr>
          <p:cNvPr id="417" name="PlaceHolder 1"/>
          <p:cNvSpPr>
            <a:spLocks noGrp="1"/>
          </p:cNvSpPr>
          <p:nvPr>
            <p:ph type="sldImg"/>
          </p:nvPr>
        </p:nvSpPr>
        <p:spPr>
          <a:xfrm>
            <a:off x="1257480" y="719280"/>
            <a:ext cx="4802040" cy="3600360"/>
          </a:xfrm>
          <a:prstGeom prst="rect">
            <a:avLst/>
          </a:prstGeom>
          <a:ln w="0">
            <a:noFill/>
          </a:ln>
        </p:spPr>
      </p:sp>
      <p:sp>
        <p:nvSpPr>
          <p:cNvPr id="418" name="PlaceHolder 2"/>
          <p:cNvSpPr>
            <a:spLocks noGrp="1"/>
          </p:cNvSpPr>
          <p:nvPr>
            <p:ph type="body"/>
          </p:nvPr>
        </p:nvSpPr>
        <p:spPr>
          <a:xfrm>
            <a:off x="976320" y="4560480"/>
            <a:ext cx="5362560" cy="4330440"/>
          </a:xfrm>
          <a:prstGeom prst="rect">
            <a:avLst/>
          </a:prstGeom>
          <a:solidFill>
            <a:srgbClr val="ffffff"/>
          </a:solidFill>
          <a:ln w="9360">
            <a:solidFill>
              <a:srgbClr val="000000"/>
            </a:solidFill>
            <a:miter/>
          </a:ln>
        </p:spPr>
        <p:txBody>
          <a:bodyPr lIns="4680" rIns="4680" tIns="4680" bIns="4680" anchor="t">
            <a:noAutofit/>
          </a:bodyPr>
          <a:p>
            <a:pPr indent="0">
              <a:spcBef>
                <a:spcPts val="451"/>
              </a:spcBef>
              <a:buNone/>
              <a:tabLst>
                <a:tab algn="l" pos="0"/>
                <a:tab algn="l" pos="914400"/>
                <a:tab algn="l" pos="1828800"/>
                <a:tab algn="l" pos="2743200"/>
                <a:tab algn="l" pos="3657600"/>
                <a:tab algn="l" pos="4572000"/>
                <a:tab algn="l" pos="5486400"/>
                <a:tab algn="l" pos="6400800"/>
                <a:tab algn="l" pos="7315200"/>
                <a:tab algn="l" pos="8229600"/>
                <a:tab algn="l" pos="9144000"/>
                <a:tab algn="l" pos="10058400"/>
              </a:tabLst>
            </a:pPr>
            <a:endParaRPr b="0" lang="en-GB" sz="1200" spc="-1" strike="noStrike">
              <a:solidFill>
                <a:srgbClr val="000000"/>
              </a:solidFill>
              <a:latin typeface="Times New Roman"/>
            </a:endParaRPr>
          </a:p>
        </p:txBody>
      </p:sp>
    </p:spTree>
  </p:cSld>
</p:notes>
</file>

<file path=ppt/notesSlides/notesSlide58.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419" name="Rectangle 7"/>
          <p:cNvSpPr/>
          <p:nvPr/>
        </p:nvSpPr>
        <p:spPr>
          <a:xfrm>
            <a:off x="4145040" y="9120240"/>
            <a:ext cx="3170160" cy="480960"/>
          </a:xfrm>
          <a:prstGeom prst="rect">
            <a:avLst/>
          </a:prstGeom>
          <a:noFill/>
          <a:ln w="0">
            <a:noFill/>
          </a:ln>
        </p:spPr>
        <p:style>
          <a:lnRef idx="0"/>
          <a:fillRef idx="0"/>
          <a:effectRef idx="0"/>
          <a:fontRef idx="minor"/>
        </p:style>
        <p:txBody>
          <a:bodyPr wrap="none" lIns="96840" rIns="96840" tIns="48240" bIns="48240" anchor="b">
            <a:noAutofit/>
          </a:bodyPr>
          <a:p>
            <a:pPr algn="r">
              <a:tabLst>
                <a:tab algn="l" pos="0"/>
                <a:tab algn="l" pos="914400"/>
                <a:tab algn="l" pos="1828800"/>
                <a:tab algn="l" pos="2743200"/>
                <a:tab algn="l" pos="3657600"/>
                <a:tab algn="l" pos="4572000"/>
                <a:tab algn="l" pos="5486400"/>
                <a:tab algn="l" pos="6400800"/>
                <a:tab algn="l" pos="7315200"/>
                <a:tab algn="l" pos="8229600"/>
                <a:tab algn="l" pos="9144000"/>
                <a:tab algn="l" pos="10058400"/>
              </a:tabLst>
            </a:pPr>
            <a:fld id="{4EEFC76E-8F9D-47EA-BAB6-34E74F8E9C8B}" type="slidenum">
              <a:rPr b="0" lang="en-US" sz="1200" spc="-1" strike="noStrike">
                <a:solidFill>
                  <a:srgbClr val="000000"/>
                </a:solidFill>
                <a:latin typeface="Tahoma"/>
              </a:rPr>
              <a:t>&lt;number&gt;</a:t>
            </a:fld>
            <a:endParaRPr b="0" lang="en-GB" sz="1200" spc="-1" strike="noStrike">
              <a:solidFill>
                <a:srgbClr val="000000"/>
              </a:solidFill>
              <a:latin typeface="Tahoma"/>
            </a:endParaRPr>
          </a:p>
        </p:txBody>
      </p:sp>
      <p:sp>
        <p:nvSpPr>
          <p:cNvPr id="420" name="PlaceHolder 1"/>
          <p:cNvSpPr>
            <a:spLocks noGrp="1"/>
          </p:cNvSpPr>
          <p:nvPr>
            <p:ph type="sldImg"/>
          </p:nvPr>
        </p:nvSpPr>
        <p:spPr>
          <a:xfrm>
            <a:off x="1257480" y="719280"/>
            <a:ext cx="4802040" cy="3600360"/>
          </a:xfrm>
          <a:prstGeom prst="rect">
            <a:avLst/>
          </a:prstGeom>
          <a:ln w="0">
            <a:noFill/>
          </a:ln>
        </p:spPr>
      </p:sp>
      <p:sp>
        <p:nvSpPr>
          <p:cNvPr id="421" name="PlaceHolder 2"/>
          <p:cNvSpPr>
            <a:spLocks noGrp="1"/>
          </p:cNvSpPr>
          <p:nvPr>
            <p:ph type="body"/>
          </p:nvPr>
        </p:nvSpPr>
        <p:spPr>
          <a:xfrm>
            <a:off x="976320" y="4560480"/>
            <a:ext cx="5362560" cy="4330440"/>
          </a:xfrm>
          <a:prstGeom prst="rect">
            <a:avLst/>
          </a:prstGeom>
          <a:solidFill>
            <a:srgbClr val="ffffff"/>
          </a:solidFill>
          <a:ln w="9360">
            <a:solidFill>
              <a:srgbClr val="000000"/>
            </a:solidFill>
            <a:miter/>
          </a:ln>
        </p:spPr>
        <p:txBody>
          <a:bodyPr lIns="4680" rIns="4680" tIns="4680" bIns="4680" anchor="t">
            <a:noAutofit/>
          </a:bodyPr>
          <a:p>
            <a:pPr indent="0">
              <a:spcBef>
                <a:spcPts val="451"/>
              </a:spcBef>
              <a:buNone/>
              <a:tabLst>
                <a:tab algn="l" pos="0"/>
                <a:tab algn="l" pos="914400"/>
                <a:tab algn="l" pos="1828800"/>
                <a:tab algn="l" pos="2743200"/>
                <a:tab algn="l" pos="3657600"/>
                <a:tab algn="l" pos="4572000"/>
                <a:tab algn="l" pos="5486400"/>
                <a:tab algn="l" pos="6400800"/>
                <a:tab algn="l" pos="7315200"/>
                <a:tab algn="l" pos="8229600"/>
                <a:tab algn="l" pos="9144000"/>
                <a:tab algn="l" pos="10058400"/>
              </a:tabLst>
            </a:pPr>
            <a:endParaRPr b="0" lang="en-GB" sz="1200" spc="-1" strike="noStrike">
              <a:solidFill>
                <a:srgbClr val="000000"/>
              </a:solidFill>
              <a:latin typeface="Times New Roman"/>
            </a:endParaRPr>
          </a:p>
        </p:txBody>
      </p:sp>
    </p:spTree>
  </p:cSld>
</p:notes>
</file>

<file path=ppt/notesSlides/notesSlide59.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422" name="Rectangle 7"/>
          <p:cNvSpPr/>
          <p:nvPr/>
        </p:nvSpPr>
        <p:spPr>
          <a:xfrm>
            <a:off x="4145040" y="9120240"/>
            <a:ext cx="3170160" cy="480960"/>
          </a:xfrm>
          <a:prstGeom prst="rect">
            <a:avLst/>
          </a:prstGeom>
          <a:noFill/>
          <a:ln w="0">
            <a:noFill/>
          </a:ln>
        </p:spPr>
        <p:style>
          <a:lnRef idx="0"/>
          <a:fillRef idx="0"/>
          <a:effectRef idx="0"/>
          <a:fontRef idx="minor"/>
        </p:style>
        <p:txBody>
          <a:bodyPr wrap="none" lIns="96840" rIns="96840" tIns="48240" bIns="48240" anchor="b">
            <a:noAutofit/>
          </a:bodyPr>
          <a:p>
            <a:pPr algn="r">
              <a:tabLst>
                <a:tab algn="l" pos="0"/>
                <a:tab algn="l" pos="914400"/>
                <a:tab algn="l" pos="1828800"/>
                <a:tab algn="l" pos="2743200"/>
                <a:tab algn="l" pos="3657600"/>
                <a:tab algn="l" pos="4572000"/>
                <a:tab algn="l" pos="5486400"/>
                <a:tab algn="l" pos="6400800"/>
                <a:tab algn="l" pos="7315200"/>
                <a:tab algn="l" pos="8229600"/>
                <a:tab algn="l" pos="9144000"/>
                <a:tab algn="l" pos="10058400"/>
              </a:tabLst>
            </a:pPr>
            <a:fld id="{AD942212-FF40-4A22-8581-32F86EB9D8BF}" type="slidenum">
              <a:rPr b="0" lang="en-US" sz="1200" spc="-1" strike="noStrike">
                <a:solidFill>
                  <a:srgbClr val="000000"/>
                </a:solidFill>
                <a:latin typeface="Tahoma"/>
              </a:rPr>
              <a:t>&lt;number&gt;</a:t>
            </a:fld>
            <a:endParaRPr b="0" lang="en-GB" sz="1200" spc="-1" strike="noStrike">
              <a:solidFill>
                <a:srgbClr val="000000"/>
              </a:solidFill>
              <a:latin typeface="Tahoma"/>
            </a:endParaRPr>
          </a:p>
        </p:txBody>
      </p:sp>
      <p:sp>
        <p:nvSpPr>
          <p:cNvPr id="423" name="PlaceHolder 1"/>
          <p:cNvSpPr>
            <a:spLocks noGrp="1"/>
          </p:cNvSpPr>
          <p:nvPr>
            <p:ph type="sldImg"/>
          </p:nvPr>
        </p:nvSpPr>
        <p:spPr>
          <a:xfrm>
            <a:off x="1257480" y="719280"/>
            <a:ext cx="4802040" cy="3600360"/>
          </a:xfrm>
          <a:prstGeom prst="rect">
            <a:avLst/>
          </a:prstGeom>
          <a:ln w="0">
            <a:noFill/>
          </a:ln>
        </p:spPr>
      </p:sp>
      <p:sp>
        <p:nvSpPr>
          <p:cNvPr id="424" name="PlaceHolder 2"/>
          <p:cNvSpPr>
            <a:spLocks noGrp="1"/>
          </p:cNvSpPr>
          <p:nvPr>
            <p:ph type="body"/>
          </p:nvPr>
        </p:nvSpPr>
        <p:spPr>
          <a:xfrm>
            <a:off x="976320" y="4560480"/>
            <a:ext cx="5362560" cy="4330440"/>
          </a:xfrm>
          <a:prstGeom prst="rect">
            <a:avLst/>
          </a:prstGeom>
          <a:solidFill>
            <a:srgbClr val="ffffff"/>
          </a:solidFill>
          <a:ln w="9360">
            <a:solidFill>
              <a:srgbClr val="000000"/>
            </a:solidFill>
            <a:miter/>
          </a:ln>
        </p:spPr>
        <p:txBody>
          <a:bodyPr lIns="4680" rIns="4680" tIns="4680" bIns="4680" anchor="t">
            <a:noAutofit/>
          </a:bodyPr>
          <a:p>
            <a:pPr indent="0">
              <a:spcBef>
                <a:spcPts val="451"/>
              </a:spcBef>
              <a:buNone/>
              <a:tabLst>
                <a:tab algn="l" pos="0"/>
                <a:tab algn="l" pos="914400"/>
                <a:tab algn="l" pos="1828800"/>
                <a:tab algn="l" pos="2743200"/>
                <a:tab algn="l" pos="3657600"/>
                <a:tab algn="l" pos="4572000"/>
                <a:tab algn="l" pos="5486400"/>
                <a:tab algn="l" pos="6400800"/>
                <a:tab algn="l" pos="7315200"/>
                <a:tab algn="l" pos="8229600"/>
                <a:tab algn="l" pos="9144000"/>
                <a:tab algn="l" pos="10058400"/>
              </a:tabLst>
            </a:pPr>
            <a:endParaRPr b="0" lang="en-GB" sz="1200" spc="-1" strike="noStrike">
              <a:solidFill>
                <a:srgbClr val="000000"/>
              </a:solidFill>
              <a:latin typeface="Times New Roman"/>
            </a:endParaRPr>
          </a:p>
        </p:txBody>
      </p:sp>
    </p:spTree>
  </p:cSld>
</p:notes>
</file>

<file path=ppt/slideLayouts/_rels/slideLayout1.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12.xml.rels><?xml version="1.0" encoding="UTF-8"?>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blank" preserve="1">
  <p:cSld name="Blank Slide">
    <p:spTree>
      <p:nvGrpSpPr>
        <p:cNvPr id="1" name=""/>
        <p:cNvGrpSpPr/>
        <p:nvPr/>
      </p:nvGrpSpPr>
      <p:grpSpPr>
        <a:xfrm>
          <a:off x="0" y="0"/>
          <a:ext cx="0" cy="0"/>
          <a:chOff x="0" y="0"/>
          <a:chExt cx="0" cy="0"/>
        </a:xfrm>
      </p:grpSpPr>
      <p:sp>
        <p:nvSpPr>
          <p:cNvPr id="2" name="PlaceHolder 1"/>
          <p:cNvSpPr>
            <a:spLocks noGrp="1"/>
          </p:cNvSpPr>
          <p:nvPr>
            <p:ph type="ftr" idx="2"/>
          </p:nvPr>
        </p:nvSpPr>
        <p:spPr/>
        <p:txBody>
          <a:bodyPr/>
          <a:p>
            <a:r>
              <a:t>Footer</a:t>
            </a:r>
          </a:p>
        </p:txBody>
      </p:sp>
      <p:sp>
        <p:nvSpPr>
          <p:cNvPr id="3" name="PlaceHolder 2"/>
          <p:cNvSpPr>
            <a:spLocks noGrp="1"/>
          </p:cNvSpPr>
          <p:nvPr>
            <p:ph type="sldNum" idx="3"/>
          </p:nvPr>
        </p:nvSpPr>
        <p:spPr/>
        <p:txBody>
          <a:bodyPr/>
          <a:p>
            <a:fld id="{17A00EF7-4521-4677-8068-56E27E69BB74}" type="slidenum">
              <a:t>&lt;#&gt;</a:t>
            </a:fld>
          </a:p>
        </p:txBody>
      </p:sp>
      <p:sp>
        <p:nvSpPr>
          <p:cNvPr id="4" name="PlaceHolder 3"/>
          <p:cNvSpPr>
            <a:spLocks noGrp="1"/>
          </p:cNvSpPr>
          <p:nvPr>
            <p:ph type="dt" idx="1"/>
          </p:nvPr>
        </p:nvSpPr>
        <p:spPr/>
        <p:txBody>
          <a:bodyPr/>
          <a:p>
            <a:r>
              <a:rPr lang="en-GB"/>
              <a:t/>
            </a:r>
          </a:p>
        </p:txBody>
      </p:sp>
    </p:spTree>
  </p:cSld>
</p:sldLayout>
</file>

<file path=ppt/slideLayouts/slideLayout2.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x" preserve="1">
  <p:cSld name="Title Slide">
    <p:spTree>
      <p:nvGrpSpPr>
        <p:cNvPr id="1" name=""/>
        <p:cNvGrpSpPr/>
        <p:nvPr/>
      </p:nvGrpSpPr>
      <p:grpSpPr>
        <a:xfrm>
          <a:off x="0" y="0"/>
          <a:ext cx="0" cy="0"/>
          <a:chOff x="0" y="0"/>
          <a:chExt cx="0" cy="0"/>
        </a:xfrm>
      </p:grpSpPr>
      <p:sp>
        <p:nvSpPr>
          <p:cNvPr id="5" name="PlaceHolder 1"/>
          <p:cNvSpPr>
            <a:spLocks noGrp="1"/>
          </p:cNvSpPr>
          <p:nvPr>
            <p:ph type="title"/>
          </p:nvPr>
        </p:nvSpPr>
        <p:spPr>
          <a:xfrm>
            <a:off x="685800" y="609120"/>
            <a:ext cx="7772400" cy="1143000"/>
          </a:xfrm>
          <a:prstGeom prst="rect">
            <a:avLst/>
          </a:prstGeom>
          <a:noFill/>
          <a:ln w="0">
            <a:noFill/>
          </a:ln>
        </p:spPr>
        <p:txBody>
          <a:bodyPr lIns="90000" rIns="90000" tIns="46800" bIns="46800" anchor="ctr">
            <a:noAutofit/>
          </a:bodyPr>
          <a:p>
            <a:pPr indent="0" algn="ctr">
              <a:buNone/>
              <a:tabLst>
                <a:tab algn="l" pos="0"/>
                <a:tab algn="l" pos="914400"/>
                <a:tab algn="l" pos="1828800"/>
                <a:tab algn="l" pos="2743200"/>
                <a:tab algn="l" pos="3657600"/>
                <a:tab algn="l" pos="4572000"/>
                <a:tab algn="l" pos="5486400"/>
                <a:tab algn="l" pos="6400800"/>
                <a:tab algn="l" pos="7315200"/>
                <a:tab algn="l" pos="8229600"/>
                <a:tab algn="l" pos="9144000"/>
                <a:tab algn="l" pos="10058400"/>
              </a:tabLst>
            </a:pPr>
            <a:endParaRPr b="0" lang="en-GB" sz="4400" spc="-1" strike="noStrike">
              <a:solidFill>
                <a:srgbClr val="000000"/>
              </a:solidFill>
              <a:latin typeface="Arial"/>
            </a:endParaRPr>
          </a:p>
        </p:txBody>
      </p:sp>
      <p:sp>
        <p:nvSpPr>
          <p:cNvPr id="6" name="PlaceHolder 2"/>
          <p:cNvSpPr>
            <a:spLocks noGrp="1"/>
          </p:cNvSpPr>
          <p:nvPr>
            <p:ph type="subTitle"/>
          </p:nvPr>
        </p:nvSpPr>
        <p:spPr>
          <a:xfrm>
            <a:off x="685800" y="1981080"/>
            <a:ext cx="7772400" cy="4114800"/>
          </a:xfrm>
          <a:prstGeom prst="rect">
            <a:avLst/>
          </a:prstGeom>
          <a:noFill/>
          <a:ln w="0">
            <a:noFill/>
          </a:ln>
        </p:spPr>
        <p:txBody>
          <a:bodyPr lIns="0" rIns="0" tIns="0" bIns="0" anchor="ctr">
            <a:noAutofit/>
          </a:bodyPr>
          <a:p>
            <a:pPr indent="0" algn="ctr">
              <a:spcBef>
                <a:spcPts val="799"/>
              </a:spcBef>
              <a:buNone/>
              <a:tabLst>
                <a:tab algn="l" pos="0"/>
                <a:tab algn="l" pos="914400"/>
                <a:tab algn="l" pos="1828800"/>
                <a:tab algn="l" pos="2743200"/>
                <a:tab algn="l" pos="3657600"/>
                <a:tab algn="l" pos="4572000"/>
                <a:tab algn="l" pos="5486400"/>
                <a:tab algn="l" pos="6400800"/>
                <a:tab algn="l" pos="7315200"/>
                <a:tab algn="l" pos="8229600"/>
                <a:tab algn="l" pos="9144000"/>
                <a:tab algn="l" pos="10058400"/>
              </a:tabLst>
            </a:pPr>
            <a:endParaRPr b="0" lang="en-GB" sz="3200" spc="-1" strike="noStrike">
              <a:solidFill>
                <a:srgbClr val="000000"/>
              </a:solidFill>
              <a:latin typeface="Arial"/>
            </a:endParaRPr>
          </a:p>
        </p:txBody>
      </p:sp>
      <p:sp>
        <p:nvSpPr>
          <p:cNvPr id="4" name="PlaceHolder 3"/>
          <p:cNvSpPr>
            <a:spLocks noGrp="1"/>
          </p:cNvSpPr>
          <p:nvPr>
            <p:ph type="ftr" idx="2"/>
          </p:nvPr>
        </p:nvSpPr>
        <p:spPr/>
        <p:txBody>
          <a:bodyPr/>
          <a:p>
            <a:r>
              <a:t>Footer</a:t>
            </a:r>
          </a:p>
        </p:txBody>
      </p:sp>
      <p:sp>
        <p:nvSpPr>
          <p:cNvPr id="5" name="PlaceHolder 4"/>
          <p:cNvSpPr>
            <a:spLocks noGrp="1"/>
          </p:cNvSpPr>
          <p:nvPr>
            <p:ph type="sldNum" idx="3"/>
          </p:nvPr>
        </p:nvSpPr>
        <p:spPr/>
        <p:txBody>
          <a:bodyPr/>
          <a:p>
            <a:fld id="{0E278124-E437-48FD-B3F5-7E5B69196E0F}" type="slidenum">
              <a:t>&lt;#&gt;</a:t>
            </a:fld>
          </a:p>
        </p:txBody>
      </p:sp>
      <p:sp>
        <p:nvSpPr>
          <p:cNvPr id="6" name="PlaceHolder 5"/>
          <p:cNvSpPr>
            <a:spLocks noGrp="1"/>
          </p:cNvSpPr>
          <p:nvPr>
            <p:ph type="dt" idx="1"/>
          </p:nvPr>
        </p:nvSpPr>
        <p:spPr/>
        <p:txBody>
          <a:bodyPr/>
          <a:p>
            <a:r>
              <a:rPr lang="en-GB"/>
              <a:t/>
            </a:r>
          </a:p>
        </p:txBody>
      </p:sp>
    </p:spTree>
  </p:cSld>
</p:sldLayout>
</file>

<file path=ppt/slideLayouts/slideLayout3.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 preserve="1">
  <p:cSld name="Title, Content">
    <p:spTree>
      <p:nvGrpSpPr>
        <p:cNvPr id="1" name=""/>
        <p:cNvGrpSpPr/>
        <p:nvPr/>
      </p:nvGrpSpPr>
      <p:grpSpPr>
        <a:xfrm>
          <a:off x="0" y="0"/>
          <a:ext cx="0" cy="0"/>
          <a:chOff x="0" y="0"/>
          <a:chExt cx="0" cy="0"/>
        </a:xfrm>
      </p:grpSpPr>
      <p:sp>
        <p:nvSpPr>
          <p:cNvPr id="7" name="PlaceHolder 1"/>
          <p:cNvSpPr>
            <a:spLocks noGrp="1"/>
          </p:cNvSpPr>
          <p:nvPr>
            <p:ph type="title"/>
          </p:nvPr>
        </p:nvSpPr>
        <p:spPr>
          <a:xfrm>
            <a:off x="685800" y="609120"/>
            <a:ext cx="7772400" cy="1143000"/>
          </a:xfrm>
          <a:prstGeom prst="rect">
            <a:avLst/>
          </a:prstGeom>
          <a:noFill/>
          <a:ln w="0">
            <a:noFill/>
          </a:ln>
        </p:spPr>
        <p:txBody>
          <a:bodyPr lIns="90000" rIns="90000" tIns="46800" bIns="46800" anchor="ctr">
            <a:noAutofit/>
          </a:bodyPr>
          <a:p>
            <a:pPr indent="0" algn="ctr">
              <a:buNone/>
              <a:tabLst>
                <a:tab algn="l" pos="0"/>
                <a:tab algn="l" pos="914400"/>
                <a:tab algn="l" pos="1828800"/>
                <a:tab algn="l" pos="2743200"/>
                <a:tab algn="l" pos="3657600"/>
                <a:tab algn="l" pos="4572000"/>
                <a:tab algn="l" pos="5486400"/>
                <a:tab algn="l" pos="6400800"/>
                <a:tab algn="l" pos="7315200"/>
                <a:tab algn="l" pos="8229600"/>
                <a:tab algn="l" pos="9144000"/>
                <a:tab algn="l" pos="10058400"/>
              </a:tabLst>
            </a:pPr>
            <a:endParaRPr b="0" lang="en-GB" sz="4400" spc="-1" strike="noStrike">
              <a:solidFill>
                <a:srgbClr val="000000"/>
              </a:solidFill>
              <a:latin typeface="Arial"/>
            </a:endParaRPr>
          </a:p>
        </p:txBody>
      </p:sp>
      <p:sp>
        <p:nvSpPr>
          <p:cNvPr id="8" name="PlaceHolder 2"/>
          <p:cNvSpPr>
            <a:spLocks noGrp="1"/>
          </p:cNvSpPr>
          <p:nvPr>
            <p:ph/>
          </p:nvPr>
        </p:nvSpPr>
        <p:spPr>
          <a:xfrm>
            <a:off x="685800" y="1981080"/>
            <a:ext cx="7772400" cy="4114800"/>
          </a:xfrm>
          <a:prstGeom prst="rect">
            <a:avLst/>
          </a:prstGeom>
          <a:noFill/>
          <a:ln w="0">
            <a:noFill/>
          </a:ln>
        </p:spPr>
        <p:txBody>
          <a:bodyPr lIns="90000" rIns="90000" tIns="46800" bIns="46800" anchor="t">
            <a:normAutofit/>
          </a:bodyPr>
          <a:p>
            <a:pPr indent="0">
              <a:spcBef>
                <a:spcPts val="799"/>
              </a:spcBef>
              <a:buNone/>
              <a:tabLst>
                <a:tab algn="l" pos="914400"/>
                <a:tab algn="l" pos="1828800"/>
                <a:tab algn="l" pos="2743200"/>
                <a:tab algn="l" pos="3657600"/>
                <a:tab algn="l" pos="4572000"/>
                <a:tab algn="l" pos="5486400"/>
                <a:tab algn="l" pos="6400800"/>
                <a:tab algn="l" pos="7315200"/>
                <a:tab algn="l" pos="8229600"/>
                <a:tab algn="l" pos="9144000"/>
                <a:tab algn="l" pos="10058400"/>
              </a:tabLst>
            </a:pPr>
            <a:endParaRPr b="0" lang="en-GB" sz="3200" spc="-1" strike="noStrike">
              <a:solidFill>
                <a:srgbClr val="000000"/>
              </a:solidFill>
              <a:latin typeface="Arial"/>
            </a:endParaRPr>
          </a:p>
        </p:txBody>
      </p:sp>
      <p:sp>
        <p:nvSpPr>
          <p:cNvPr id="4" name="PlaceHolder 3"/>
          <p:cNvSpPr>
            <a:spLocks noGrp="1"/>
          </p:cNvSpPr>
          <p:nvPr>
            <p:ph type="ftr" idx="2"/>
          </p:nvPr>
        </p:nvSpPr>
        <p:spPr/>
        <p:txBody>
          <a:bodyPr/>
          <a:p>
            <a:r>
              <a:t>Footer</a:t>
            </a:r>
          </a:p>
        </p:txBody>
      </p:sp>
      <p:sp>
        <p:nvSpPr>
          <p:cNvPr id="5" name="PlaceHolder 4"/>
          <p:cNvSpPr>
            <a:spLocks noGrp="1"/>
          </p:cNvSpPr>
          <p:nvPr>
            <p:ph type="sldNum" idx="3"/>
          </p:nvPr>
        </p:nvSpPr>
        <p:spPr/>
        <p:txBody>
          <a:bodyPr/>
          <a:p>
            <a:fld id="{D8DEF61B-A0C4-4023-AC3A-74D83FB71AD1}" type="slidenum">
              <a:t>&lt;#&gt;</a:t>
            </a:fld>
          </a:p>
        </p:txBody>
      </p:sp>
      <p:sp>
        <p:nvSpPr>
          <p:cNvPr id="6" name="PlaceHolder 5"/>
          <p:cNvSpPr>
            <a:spLocks noGrp="1"/>
          </p:cNvSpPr>
          <p:nvPr>
            <p:ph type="dt" idx="1"/>
          </p:nvPr>
        </p:nvSpPr>
        <p:spPr/>
        <p:txBody>
          <a:bodyPr/>
          <a:p>
            <a:r>
              <a:rPr lang="en-GB"/>
              <a:t/>
            </a:r>
          </a:p>
        </p:txBody>
      </p:sp>
    </p:spTree>
  </p:cSld>
</p:sldLayout>
</file>

<file path=ppt/slideLayouts/slideLayout4.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 preserve="1">
  <p:cSld name="Title, 2 Content">
    <p:spTree>
      <p:nvGrpSpPr>
        <p:cNvPr id="1" name=""/>
        <p:cNvGrpSpPr/>
        <p:nvPr/>
      </p:nvGrpSpPr>
      <p:grpSpPr>
        <a:xfrm>
          <a:off x="0" y="0"/>
          <a:ext cx="0" cy="0"/>
          <a:chOff x="0" y="0"/>
          <a:chExt cx="0" cy="0"/>
        </a:xfrm>
      </p:grpSpPr>
      <p:sp>
        <p:nvSpPr>
          <p:cNvPr id="9" name="PlaceHolder 1"/>
          <p:cNvSpPr>
            <a:spLocks noGrp="1"/>
          </p:cNvSpPr>
          <p:nvPr>
            <p:ph type="title"/>
          </p:nvPr>
        </p:nvSpPr>
        <p:spPr>
          <a:xfrm>
            <a:off x="685800" y="609120"/>
            <a:ext cx="7772400" cy="1143000"/>
          </a:xfrm>
          <a:prstGeom prst="rect">
            <a:avLst/>
          </a:prstGeom>
          <a:noFill/>
          <a:ln w="0">
            <a:noFill/>
          </a:ln>
        </p:spPr>
        <p:txBody>
          <a:bodyPr lIns="90000" rIns="90000" tIns="46800" bIns="46800" anchor="ctr">
            <a:noAutofit/>
          </a:bodyPr>
          <a:p>
            <a:pPr indent="0" algn="ctr">
              <a:buNone/>
              <a:tabLst>
                <a:tab algn="l" pos="0"/>
                <a:tab algn="l" pos="914400"/>
                <a:tab algn="l" pos="1828800"/>
                <a:tab algn="l" pos="2743200"/>
                <a:tab algn="l" pos="3657600"/>
                <a:tab algn="l" pos="4572000"/>
                <a:tab algn="l" pos="5486400"/>
                <a:tab algn="l" pos="6400800"/>
                <a:tab algn="l" pos="7315200"/>
                <a:tab algn="l" pos="8229600"/>
                <a:tab algn="l" pos="9144000"/>
                <a:tab algn="l" pos="10058400"/>
              </a:tabLst>
            </a:pPr>
            <a:endParaRPr b="0" lang="en-GB" sz="4400" spc="-1" strike="noStrike">
              <a:solidFill>
                <a:srgbClr val="000000"/>
              </a:solidFill>
              <a:latin typeface="Arial"/>
            </a:endParaRPr>
          </a:p>
        </p:txBody>
      </p:sp>
      <p:sp>
        <p:nvSpPr>
          <p:cNvPr id="10" name="PlaceHolder 2"/>
          <p:cNvSpPr>
            <a:spLocks noGrp="1"/>
          </p:cNvSpPr>
          <p:nvPr>
            <p:ph/>
          </p:nvPr>
        </p:nvSpPr>
        <p:spPr>
          <a:xfrm>
            <a:off x="685800" y="1981080"/>
            <a:ext cx="3792600" cy="4114800"/>
          </a:xfrm>
          <a:prstGeom prst="rect">
            <a:avLst/>
          </a:prstGeom>
          <a:noFill/>
          <a:ln w="0">
            <a:noFill/>
          </a:ln>
        </p:spPr>
        <p:txBody>
          <a:bodyPr lIns="90000" rIns="90000" tIns="46800" bIns="46800" anchor="t">
            <a:normAutofit/>
          </a:bodyPr>
          <a:p>
            <a:pPr indent="0">
              <a:spcBef>
                <a:spcPts val="799"/>
              </a:spcBef>
              <a:buNone/>
              <a:tabLst>
                <a:tab algn="l" pos="914400"/>
                <a:tab algn="l" pos="1828800"/>
                <a:tab algn="l" pos="2743200"/>
                <a:tab algn="l" pos="3657600"/>
                <a:tab algn="l" pos="4572000"/>
                <a:tab algn="l" pos="5486400"/>
                <a:tab algn="l" pos="6400800"/>
                <a:tab algn="l" pos="7315200"/>
                <a:tab algn="l" pos="8229600"/>
                <a:tab algn="l" pos="9144000"/>
                <a:tab algn="l" pos="10058400"/>
              </a:tabLst>
            </a:pPr>
            <a:endParaRPr b="0" lang="en-GB" sz="3200" spc="-1" strike="noStrike">
              <a:solidFill>
                <a:srgbClr val="000000"/>
              </a:solidFill>
              <a:latin typeface="Arial"/>
            </a:endParaRPr>
          </a:p>
        </p:txBody>
      </p:sp>
      <p:sp>
        <p:nvSpPr>
          <p:cNvPr id="11" name="PlaceHolder 3"/>
          <p:cNvSpPr>
            <a:spLocks noGrp="1"/>
          </p:cNvSpPr>
          <p:nvPr>
            <p:ph/>
          </p:nvPr>
        </p:nvSpPr>
        <p:spPr>
          <a:xfrm>
            <a:off x="4668480" y="1981080"/>
            <a:ext cx="3792600" cy="4114800"/>
          </a:xfrm>
          <a:prstGeom prst="rect">
            <a:avLst/>
          </a:prstGeom>
          <a:noFill/>
          <a:ln w="0">
            <a:noFill/>
          </a:ln>
        </p:spPr>
        <p:txBody>
          <a:bodyPr lIns="90000" rIns="90000" tIns="46800" bIns="46800" anchor="t">
            <a:normAutofit/>
          </a:bodyPr>
          <a:p>
            <a:pPr indent="0">
              <a:spcBef>
                <a:spcPts val="799"/>
              </a:spcBef>
              <a:buNone/>
              <a:tabLst>
                <a:tab algn="l" pos="914400"/>
                <a:tab algn="l" pos="1828800"/>
                <a:tab algn="l" pos="2743200"/>
                <a:tab algn="l" pos="3657600"/>
                <a:tab algn="l" pos="4572000"/>
                <a:tab algn="l" pos="5486400"/>
                <a:tab algn="l" pos="6400800"/>
                <a:tab algn="l" pos="7315200"/>
                <a:tab algn="l" pos="8229600"/>
                <a:tab algn="l" pos="9144000"/>
                <a:tab algn="l" pos="10058400"/>
              </a:tabLst>
            </a:pPr>
            <a:endParaRPr b="0" lang="en-GB" sz="3200" spc="-1" strike="noStrike">
              <a:solidFill>
                <a:srgbClr val="000000"/>
              </a:solidFill>
              <a:latin typeface="Arial"/>
            </a:endParaRPr>
          </a:p>
        </p:txBody>
      </p:sp>
      <p:sp>
        <p:nvSpPr>
          <p:cNvPr id="5" name="PlaceHolder 4"/>
          <p:cNvSpPr>
            <a:spLocks noGrp="1"/>
          </p:cNvSpPr>
          <p:nvPr>
            <p:ph type="ftr" idx="2"/>
          </p:nvPr>
        </p:nvSpPr>
        <p:spPr/>
        <p:txBody>
          <a:bodyPr/>
          <a:p>
            <a:r>
              <a:t>Footer</a:t>
            </a:r>
          </a:p>
        </p:txBody>
      </p:sp>
      <p:sp>
        <p:nvSpPr>
          <p:cNvPr id="6" name="PlaceHolder 5"/>
          <p:cNvSpPr>
            <a:spLocks noGrp="1"/>
          </p:cNvSpPr>
          <p:nvPr>
            <p:ph type="sldNum" idx="3"/>
          </p:nvPr>
        </p:nvSpPr>
        <p:spPr/>
        <p:txBody>
          <a:bodyPr/>
          <a:p>
            <a:fld id="{DD370D8E-0873-483F-B78D-87E9041F2830}" type="slidenum">
              <a:t>&lt;#&gt;</a:t>
            </a:fld>
          </a:p>
        </p:txBody>
      </p:sp>
      <p:sp>
        <p:nvSpPr>
          <p:cNvPr id="7" name="PlaceHolder 6"/>
          <p:cNvSpPr>
            <a:spLocks noGrp="1"/>
          </p:cNvSpPr>
          <p:nvPr>
            <p:ph type="dt" idx="1"/>
          </p:nvPr>
        </p:nvSpPr>
        <p:spPr/>
        <p:txBody>
          <a:bodyPr/>
          <a:p>
            <a:r>
              <a:rPr lang="en-GB"/>
              <a:t/>
            </a:r>
          </a:p>
        </p:txBody>
      </p:sp>
    </p:spTree>
  </p:cSld>
</p:sldLayout>
</file>

<file path=ppt/slideLayouts/slideLayout5.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itleOnly" preserve="1">
  <p:cSld name="Title Only">
    <p:spTree>
      <p:nvGrpSpPr>
        <p:cNvPr id="1" name=""/>
        <p:cNvGrpSpPr/>
        <p:nvPr/>
      </p:nvGrpSpPr>
      <p:grpSpPr>
        <a:xfrm>
          <a:off x="0" y="0"/>
          <a:ext cx="0" cy="0"/>
          <a:chOff x="0" y="0"/>
          <a:chExt cx="0" cy="0"/>
        </a:xfrm>
      </p:grpSpPr>
      <p:sp>
        <p:nvSpPr>
          <p:cNvPr id="12" name="PlaceHolder 1"/>
          <p:cNvSpPr>
            <a:spLocks noGrp="1"/>
          </p:cNvSpPr>
          <p:nvPr>
            <p:ph type="title"/>
          </p:nvPr>
        </p:nvSpPr>
        <p:spPr>
          <a:xfrm>
            <a:off x="685800" y="609120"/>
            <a:ext cx="7772400" cy="1143000"/>
          </a:xfrm>
          <a:prstGeom prst="rect">
            <a:avLst/>
          </a:prstGeom>
          <a:noFill/>
          <a:ln w="0">
            <a:noFill/>
          </a:ln>
        </p:spPr>
        <p:txBody>
          <a:bodyPr lIns="90000" rIns="90000" tIns="46800" bIns="46800" anchor="ctr">
            <a:noAutofit/>
          </a:bodyPr>
          <a:p>
            <a:pPr indent="0" algn="ctr">
              <a:buNone/>
              <a:tabLst>
                <a:tab algn="l" pos="0"/>
                <a:tab algn="l" pos="914400"/>
                <a:tab algn="l" pos="1828800"/>
                <a:tab algn="l" pos="2743200"/>
                <a:tab algn="l" pos="3657600"/>
                <a:tab algn="l" pos="4572000"/>
                <a:tab algn="l" pos="5486400"/>
                <a:tab algn="l" pos="6400800"/>
                <a:tab algn="l" pos="7315200"/>
                <a:tab algn="l" pos="8229600"/>
                <a:tab algn="l" pos="9144000"/>
                <a:tab algn="l" pos="10058400"/>
              </a:tabLst>
            </a:pPr>
            <a:endParaRPr b="0" lang="en-GB" sz="4400" spc="-1" strike="noStrike">
              <a:solidFill>
                <a:srgbClr val="000000"/>
              </a:solidFill>
              <a:latin typeface="Arial"/>
            </a:endParaRPr>
          </a:p>
        </p:txBody>
      </p:sp>
      <p:sp>
        <p:nvSpPr>
          <p:cNvPr id="3" name="PlaceHolder 2"/>
          <p:cNvSpPr>
            <a:spLocks noGrp="1"/>
          </p:cNvSpPr>
          <p:nvPr>
            <p:ph type="ftr" idx="2"/>
          </p:nvPr>
        </p:nvSpPr>
        <p:spPr/>
        <p:txBody>
          <a:bodyPr/>
          <a:p>
            <a:r>
              <a:t>Footer</a:t>
            </a:r>
          </a:p>
        </p:txBody>
      </p:sp>
      <p:sp>
        <p:nvSpPr>
          <p:cNvPr id="4" name="PlaceHolder 3"/>
          <p:cNvSpPr>
            <a:spLocks noGrp="1"/>
          </p:cNvSpPr>
          <p:nvPr>
            <p:ph type="sldNum" idx="3"/>
          </p:nvPr>
        </p:nvSpPr>
        <p:spPr/>
        <p:txBody>
          <a:bodyPr/>
          <a:p>
            <a:fld id="{2DBDC45F-993A-4804-A11F-F325681A8AA0}" type="slidenum">
              <a:t>&lt;#&gt;</a:t>
            </a:fld>
          </a:p>
        </p:txBody>
      </p:sp>
      <p:sp>
        <p:nvSpPr>
          <p:cNvPr id="5" name="PlaceHolder 4"/>
          <p:cNvSpPr>
            <a:spLocks noGrp="1"/>
          </p:cNvSpPr>
          <p:nvPr>
            <p:ph type="dt" idx="1"/>
          </p:nvPr>
        </p:nvSpPr>
        <p:spPr/>
        <p:txBody>
          <a:bodyPr/>
          <a:p>
            <a:r>
              <a:rPr lang="en-GB"/>
              <a:t/>
            </a:r>
          </a:p>
        </p:txBody>
      </p:sp>
    </p:spTree>
  </p:cSld>
</p:sldLayout>
</file>

<file path=ppt/slideLayouts/slideLayout6.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Only" preserve="1">
  <p:cSld name="Centered Text">
    <p:spTree>
      <p:nvGrpSpPr>
        <p:cNvPr id="1" name=""/>
        <p:cNvGrpSpPr/>
        <p:nvPr/>
      </p:nvGrpSpPr>
      <p:grpSpPr>
        <a:xfrm>
          <a:off x="0" y="0"/>
          <a:ext cx="0" cy="0"/>
          <a:chOff x="0" y="0"/>
          <a:chExt cx="0" cy="0"/>
        </a:xfrm>
      </p:grpSpPr>
      <p:sp>
        <p:nvSpPr>
          <p:cNvPr id="13" name="PlaceHolder 1"/>
          <p:cNvSpPr>
            <a:spLocks noGrp="1"/>
          </p:cNvSpPr>
          <p:nvPr>
            <p:ph type="subTitle"/>
          </p:nvPr>
        </p:nvSpPr>
        <p:spPr>
          <a:xfrm>
            <a:off x="685800" y="609120"/>
            <a:ext cx="7772400" cy="5299560"/>
          </a:xfrm>
          <a:prstGeom prst="rect">
            <a:avLst/>
          </a:prstGeom>
          <a:noFill/>
          <a:ln w="0">
            <a:noFill/>
          </a:ln>
        </p:spPr>
        <p:txBody>
          <a:bodyPr lIns="0" rIns="0" tIns="0" bIns="0" anchor="ctr">
            <a:noAutofit/>
          </a:bodyPr>
          <a:p>
            <a:pPr algn="ctr">
              <a:spcBef>
                <a:spcPts val="799"/>
              </a:spcBef>
              <a:tabLst>
                <a:tab algn="l" pos="0"/>
                <a:tab algn="l" pos="914400"/>
                <a:tab algn="l" pos="1828800"/>
                <a:tab algn="l" pos="2743200"/>
                <a:tab algn="l" pos="3657600"/>
                <a:tab algn="l" pos="4572000"/>
                <a:tab algn="l" pos="5486400"/>
                <a:tab algn="l" pos="6400800"/>
                <a:tab algn="l" pos="7315200"/>
                <a:tab algn="l" pos="8229600"/>
                <a:tab algn="l" pos="9144000"/>
                <a:tab algn="l" pos="10058400"/>
              </a:tabLst>
            </a:pPr>
            <a:endParaRPr b="0" lang="en-GB" sz="3200" spc="-1" strike="noStrike">
              <a:solidFill>
                <a:srgbClr val="000000"/>
              </a:solidFill>
              <a:latin typeface="Arial"/>
            </a:endParaRPr>
          </a:p>
        </p:txBody>
      </p:sp>
      <p:sp>
        <p:nvSpPr>
          <p:cNvPr id="3" name="PlaceHolder 2"/>
          <p:cNvSpPr>
            <a:spLocks noGrp="1"/>
          </p:cNvSpPr>
          <p:nvPr>
            <p:ph type="ftr" idx="2"/>
          </p:nvPr>
        </p:nvSpPr>
        <p:spPr/>
        <p:txBody>
          <a:bodyPr/>
          <a:p>
            <a:r>
              <a:t>Footer</a:t>
            </a:r>
          </a:p>
        </p:txBody>
      </p:sp>
      <p:sp>
        <p:nvSpPr>
          <p:cNvPr id="4" name="PlaceHolder 3"/>
          <p:cNvSpPr>
            <a:spLocks noGrp="1"/>
          </p:cNvSpPr>
          <p:nvPr>
            <p:ph type="sldNum" idx="3"/>
          </p:nvPr>
        </p:nvSpPr>
        <p:spPr/>
        <p:txBody>
          <a:bodyPr/>
          <a:p>
            <a:fld id="{92A32B3F-58AC-4A16-BB87-00A3BC5AB2CA}" type="slidenum">
              <a:t>&lt;#&gt;</a:t>
            </a:fld>
          </a:p>
        </p:txBody>
      </p:sp>
      <p:sp>
        <p:nvSpPr>
          <p:cNvPr id="5" name="PlaceHolder 4"/>
          <p:cNvSpPr>
            <a:spLocks noGrp="1"/>
          </p:cNvSpPr>
          <p:nvPr>
            <p:ph type="dt" idx="1"/>
          </p:nvPr>
        </p:nvSpPr>
        <p:spPr/>
        <p:txBody>
          <a:bodyPr/>
          <a:p>
            <a:r>
              <a:rPr lang="en-GB"/>
              <a:t/>
            </a:r>
          </a:p>
        </p:txBody>
      </p:sp>
    </p:spTree>
  </p:cSld>
</p:sldLayout>
</file>

<file path=ppt/slideLayouts/slideLayout7.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AndObj" preserve="1">
  <p:cSld name="Title, 2 Content and Content">
    <p:spTree>
      <p:nvGrpSpPr>
        <p:cNvPr id="1" name=""/>
        <p:cNvGrpSpPr/>
        <p:nvPr/>
      </p:nvGrpSpPr>
      <p:grpSpPr>
        <a:xfrm>
          <a:off x="0" y="0"/>
          <a:ext cx="0" cy="0"/>
          <a:chOff x="0" y="0"/>
          <a:chExt cx="0" cy="0"/>
        </a:xfrm>
      </p:grpSpPr>
      <p:sp>
        <p:nvSpPr>
          <p:cNvPr id="14" name="PlaceHolder 1"/>
          <p:cNvSpPr>
            <a:spLocks noGrp="1"/>
          </p:cNvSpPr>
          <p:nvPr>
            <p:ph type="title"/>
          </p:nvPr>
        </p:nvSpPr>
        <p:spPr>
          <a:xfrm>
            <a:off x="685800" y="609120"/>
            <a:ext cx="7772400" cy="1143000"/>
          </a:xfrm>
          <a:prstGeom prst="rect">
            <a:avLst/>
          </a:prstGeom>
          <a:noFill/>
          <a:ln w="0">
            <a:noFill/>
          </a:ln>
        </p:spPr>
        <p:txBody>
          <a:bodyPr lIns="90000" rIns="90000" tIns="46800" bIns="46800" anchor="ctr">
            <a:noAutofit/>
          </a:bodyPr>
          <a:p>
            <a:pPr indent="0" algn="ctr">
              <a:buNone/>
              <a:tabLst>
                <a:tab algn="l" pos="0"/>
                <a:tab algn="l" pos="914400"/>
                <a:tab algn="l" pos="1828800"/>
                <a:tab algn="l" pos="2743200"/>
                <a:tab algn="l" pos="3657600"/>
                <a:tab algn="l" pos="4572000"/>
                <a:tab algn="l" pos="5486400"/>
                <a:tab algn="l" pos="6400800"/>
                <a:tab algn="l" pos="7315200"/>
                <a:tab algn="l" pos="8229600"/>
                <a:tab algn="l" pos="9144000"/>
                <a:tab algn="l" pos="10058400"/>
              </a:tabLst>
            </a:pPr>
            <a:endParaRPr b="0" lang="en-GB" sz="4400" spc="-1" strike="noStrike">
              <a:solidFill>
                <a:srgbClr val="000000"/>
              </a:solidFill>
              <a:latin typeface="Arial"/>
            </a:endParaRPr>
          </a:p>
        </p:txBody>
      </p:sp>
      <p:sp>
        <p:nvSpPr>
          <p:cNvPr id="15" name="PlaceHolder 2"/>
          <p:cNvSpPr>
            <a:spLocks noGrp="1"/>
          </p:cNvSpPr>
          <p:nvPr>
            <p:ph/>
          </p:nvPr>
        </p:nvSpPr>
        <p:spPr>
          <a:xfrm>
            <a:off x="685800" y="1981080"/>
            <a:ext cx="3792600" cy="1962720"/>
          </a:xfrm>
          <a:prstGeom prst="rect">
            <a:avLst/>
          </a:prstGeom>
          <a:noFill/>
          <a:ln w="0">
            <a:noFill/>
          </a:ln>
        </p:spPr>
        <p:txBody>
          <a:bodyPr lIns="90000" rIns="90000" tIns="46800" bIns="46800" anchor="t">
            <a:normAutofit/>
          </a:bodyPr>
          <a:p>
            <a:pPr indent="0">
              <a:spcBef>
                <a:spcPts val="799"/>
              </a:spcBef>
              <a:buNone/>
              <a:tabLst>
                <a:tab algn="l" pos="914400"/>
                <a:tab algn="l" pos="1828800"/>
                <a:tab algn="l" pos="2743200"/>
                <a:tab algn="l" pos="3657600"/>
                <a:tab algn="l" pos="4572000"/>
                <a:tab algn="l" pos="5486400"/>
                <a:tab algn="l" pos="6400800"/>
                <a:tab algn="l" pos="7315200"/>
                <a:tab algn="l" pos="8229600"/>
                <a:tab algn="l" pos="9144000"/>
                <a:tab algn="l" pos="10058400"/>
              </a:tabLst>
            </a:pPr>
            <a:endParaRPr b="0" lang="en-GB" sz="3200" spc="-1" strike="noStrike">
              <a:solidFill>
                <a:srgbClr val="000000"/>
              </a:solidFill>
              <a:latin typeface="Arial"/>
            </a:endParaRPr>
          </a:p>
        </p:txBody>
      </p:sp>
      <p:sp>
        <p:nvSpPr>
          <p:cNvPr id="16" name="PlaceHolder 3"/>
          <p:cNvSpPr>
            <a:spLocks noGrp="1"/>
          </p:cNvSpPr>
          <p:nvPr>
            <p:ph/>
          </p:nvPr>
        </p:nvSpPr>
        <p:spPr>
          <a:xfrm>
            <a:off x="4668480" y="1981080"/>
            <a:ext cx="3792600" cy="4114800"/>
          </a:xfrm>
          <a:prstGeom prst="rect">
            <a:avLst/>
          </a:prstGeom>
          <a:noFill/>
          <a:ln w="0">
            <a:noFill/>
          </a:ln>
        </p:spPr>
        <p:txBody>
          <a:bodyPr lIns="90000" rIns="90000" tIns="46800" bIns="46800" anchor="t">
            <a:normAutofit/>
          </a:bodyPr>
          <a:p>
            <a:pPr indent="0">
              <a:spcBef>
                <a:spcPts val="799"/>
              </a:spcBef>
              <a:buNone/>
              <a:tabLst>
                <a:tab algn="l" pos="914400"/>
                <a:tab algn="l" pos="1828800"/>
                <a:tab algn="l" pos="2743200"/>
                <a:tab algn="l" pos="3657600"/>
                <a:tab algn="l" pos="4572000"/>
                <a:tab algn="l" pos="5486400"/>
                <a:tab algn="l" pos="6400800"/>
                <a:tab algn="l" pos="7315200"/>
                <a:tab algn="l" pos="8229600"/>
                <a:tab algn="l" pos="9144000"/>
                <a:tab algn="l" pos="10058400"/>
              </a:tabLst>
            </a:pPr>
            <a:endParaRPr b="0" lang="en-GB" sz="3200" spc="-1" strike="noStrike">
              <a:solidFill>
                <a:srgbClr val="000000"/>
              </a:solidFill>
              <a:latin typeface="Arial"/>
            </a:endParaRPr>
          </a:p>
        </p:txBody>
      </p:sp>
      <p:sp>
        <p:nvSpPr>
          <p:cNvPr id="17" name="PlaceHolder 4"/>
          <p:cNvSpPr>
            <a:spLocks noGrp="1"/>
          </p:cNvSpPr>
          <p:nvPr>
            <p:ph/>
          </p:nvPr>
        </p:nvSpPr>
        <p:spPr>
          <a:xfrm>
            <a:off x="685800" y="4130640"/>
            <a:ext cx="3792600" cy="1962720"/>
          </a:xfrm>
          <a:prstGeom prst="rect">
            <a:avLst/>
          </a:prstGeom>
          <a:noFill/>
          <a:ln w="0">
            <a:noFill/>
          </a:ln>
        </p:spPr>
        <p:txBody>
          <a:bodyPr lIns="90000" rIns="90000" tIns="46800" bIns="46800" anchor="t">
            <a:normAutofit/>
          </a:bodyPr>
          <a:p>
            <a:pPr indent="0">
              <a:spcBef>
                <a:spcPts val="799"/>
              </a:spcBef>
              <a:buNone/>
              <a:tabLst>
                <a:tab algn="l" pos="914400"/>
                <a:tab algn="l" pos="1828800"/>
                <a:tab algn="l" pos="2743200"/>
                <a:tab algn="l" pos="3657600"/>
                <a:tab algn="l" pos="4572000"/>
                <a:tab algn="l" pos="5486400"/>
                <a:tab algn="l" pos="6400800"/>
                <a:tab algn="l" pos="7315200"/>
                <a:tab algn="l" pos="8229600"/>
                <a:tab algn="l" pos="9144000"/>
                <a:tab algn="l" pos="10058400"/>
              </a:tabLst>
            </a:pPr>
            <a:endParaRPr b="0" lang="en-GB" sz="3200" spc="-1" strike="noStrike">
              <a:solidFill>
                <a:srgbClr val="000000"/>
              </a:solidFill>
              <a:latin typeface="Arial"/>
            </a:endParaRPr>
          </a:p>
        </p:txBody>
      </p:sp>
      <p:sp>
        <p:nvSpPr>
          <p:cNvPr id="6" name="PlaceHolder 5"/>
          <p:cNvSpPr>
            <a:spLocks noGrp="1"/>
          </p:cNvSpPr>
          <p:nvPr>
            <p:ph type="ftr" idx="2"/>
          </p:nvPr>
        </p:nvSpPr>
        <p:spPr/>
        <p:txBody>
          <a:bodyPr/>
          <a:p>
            <a:r>
              <a:t>Footer</a:t>
            </a:r>
          </a:p>
        </p:txBody>
      </p:sp>
      <p:sp>
        <p:nvSpPr>
          <p:cNvPr id="7" name="PlaceHolder 6"/>
          <p:cNvSpPr>
            <a:spLocks noGrp="1"/>
          </p:cNvSpPr>
          <p:nvPr>
            <p:ph type="sldNum" idx="3"/>
          </p:nvPr>
        </p:nvSpPr>
        <p:spPr/>
        <p:txBody>
          <a:bodyPr/>
          <a:p>
            <a:fld id="{CA0A9BC0-C8C3-4552-9C98-9B85E3C4CED0}" type="slidenum">
              <a:t>&lt;#&gt;</a:t>
            </a:fld>
          </a:p>
        </p:txBody>
      </p:sp>
      <p:sp>
        <p:nvSpPr>
          <p:cNvPr id="8" name="PlaceHolder 7"/>
          <p:cNvSpPr>
            <a:spLocks noGrp="1"/>
          </p:cNvSpPr>
          <p:nvPr>
            <p:ph type="dt" idx="1"/>
          </p:nvPr>
        </p:nvSpPr>
        <p:spPr/>
        <p:txBody>
          <a:bodyPr/>
          <a:p>
            <a:r>
              <a:rPr lang="en-GB"/>
              <a:t/>
            </a:r>
          </a:p>
        </p:txBody>
      </p:sp>
    </p:spTree>
  </p:cSld>
</p:sldLayout>
</file>

<file path=ppt/slideLayouts/slideLayout8.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AndTwoObj" preserve="1">
  <p:cSld name="Title Content and 2 Content">
    <p:spTree>
      <p:nvGrpSpPr>
        <p:cNvPr id="1" name=""/>
        <p:cNvGrpSpPr/>
        <p:nvPr/>
      </p:nvGrpSpPr>
      <p:grpSpPr>
        <a:xfrm>
          <a:off x="0" y="0"/>
          <a:ext cx="0" cy="0"/>
          <a:chOff x="0" y="0"/>
          <a:chExt cx="0" cy="0"/>
        </a:xfrm>
      </p:grpSpPr>
      <p:sp>
        <p:nvSpPr>
          <p:cNvPr id="18" name="PlaceHolder 1"/>
          <p:cNvSpPr>
            <a:spLocks noGrp="1"/>
          </p:cNvSpPr>
          <p:nvPr>
            <p:ph type="title"/>
          </p:nvPr>
        </p:nvSpPr>
        <p:spPr>
          <a:xfrm>
            <a:off x="685800" y="609120"/>
            <a:ext cx="7772400" cy="1143000"/>
          </a:xfrm>
          <a:prstGeom prst="rect">
            <a:avLst/>
          </a:prstGeom>
          <a:noFill/>
          <a:ln w="0">
            <a:noFill/>
          </a:ln>
        </p:spPr>
        <p:txBody>
          <a:bodyPr lIns="90000" rIns="90000" tIns="46800" bIns="46800" anchor="ctr">
            <a:noAutofit/>
          </a:bodyPr>
          <a:p>
            <a:pPr indent="0" algn="ctr">
              <a:buNone/>
              <a:tabLst>
                <a:tab algn="l" pos="0"/>
                <a:tab algn="l" pos="914400"/>
                <a:tab algn="l" pos="1828800"/>
                <a:tab algn="l" pos="2743200"/>
                <a:tab algn="l" pos="3657600"/>
                <a:tab algn="l" pos="4572000"/>
                <a:tab algn="l" pos="5486400"/>
                <a:tab algn="l" pos="6400800"/>
                <a:tab algn="l" pos="7315200"/>
                <a:tab algn="l" pos="8229600"/>
                <a:tab algn="l" pos="9144000"/>
                <a:tab algn="l" pos="10058400"/>
              </a:tabLst>
            </a:pPr>
            <a:endParaRPr b="0" lang="en-GB" sz="4400" spc="-1" strike="noStrike">
              <a:solidFill>
                <a:srgbClr val="000000"/>
              </a:solidFill>
              <a:latin typeface="Arial"/>
            </a:endParaRPr>
          </a:p>
        </p:txBody>
      </p:sp>
      <p:sp>
        <p:nvSpPr>
          <p:cNvPr id="19" name="PlaceHolder 2"/>
          <p:cNvSpPr>
            <a:spLocks noGrp="1"/>
          </p:cNvSpPr>
          <p:nvPr>
            <p:ph/>
          </p:nvPr>
        </p:nvSpPr>
        <p:spPr>
          <a:xfrm>
            <a:off x="685800" y="1981080"/>
            <a:ext cx="3792600" cy="4114800"/>
          </a:xfrm>
          <a:prstGeom prst="rect">
            <a:avLst/>
          </a:prstGeom>
          <a:noFill/>
          <a:ln w="0">
            <a:noFill/>
          </a:ln>
        </p:spPr>
        <p:txBody>
          <a:bodyPr lIns="90000" rIns="90000" tIns="46800" bIns="46800" anchor="t">
            <a:normAutofit/>
          </a:bodyPr>
          <a:p>
            <a:pPr indent="0">
              <a:spcBef>
                <a:spcPts val="799"/>
              </a:spcBef>
              <a:buNone/>
              <a:tabLst>
                <a:tab algn="l" pos="914400"/>
                <a:tab algn="l" pos="1828800"/>
                <a:tab algn="l" pos="2743200"/>
                <a:tab algn="l" pos="3657600"/>
                <a:tab algn="l" pos="4572000"/>
                <a:tab algn="l" pos="5486400"/>
                <a:tab algn="l" pos="6400800"/>
                <a:tab algn="l" pos="7315200"/>
                <a:tab algn="l" pos="8229600"/>
                <a:tab algn="l" pos="9144000"/>
                <a:tab algn="l" pos="10058400"/>
              </a:tabLst>
            </a:pPr>
            <a:endParaRPr b="0" lang="en-GB" sz="3200" spc="-1" strike="noStrike">
              <a:solidFill>
                <a:srgbClr val="000000"/>
              </a:solidFill>
              <a:latin typeface="Arial"/>
            </a:endParaRPr>
          </a:p>
        </p:txBody>
      </p:sp>
      <p:sp>
        <p:nvSpPr>
          <p:cNvPr id="20" name="PlaceHolder 3"/>
          <p:cNvSpPr>
            <a:spLocks noGrp="1"/>
          </p:cNvSpPr>
          <p:nvPr>
            <p:ph/>
          </p:nvPr>
        </p:nvSpPr>
        <p:spPr>
          <a:xfrm>
            <a:off x="4668480" y="1981080"/>
            <a:ext cx="3792600" cy="1962720"/>
          </a:xfrm>
          <a:prstGeom prst="rect">
            <a:avLst/>
          </a:prstGeom>
          <a:noFill/>
          <a:ln w="0">
            <a:noFill/>
          </a:ln>
        </p:spPr>
        <p:txBody>
          <a:bodyPr lIns="90000" rIns="90000" tIns="46800" bIns="46800" anchor="t">
            <a:normAutofit/>
          </a:bodyPr>
          <a:p>
            <a:pPr indent="0">
              <a:spcBef>
                <a:spcPts val="799"/>
              </a:spcBef>
              <a:buNone/>
              <a:tabLst>
                <a:tab algn="l" pos="914400"/>
                <a:tab algn="l" pos="1828800"/>
                <a:tab algn="l" pos="2743200"/>
                <a:tab algn="l" pos="3657600"/>
                <a:tab algn="l" pos="4572000"/>
                <a:tab algn="l" pos="5486400"/>
                <a:tab algn="l" pos="6400800"/>
                <a:tab algn="l" pos="7315200"/>
                <a:tab algn="l" pos="8229600"/>
                <a:tab algn="l" pos="9144000"/>
                <a:tab algn="l" pos="10058400"/>
              </a:tabLst>
            </a:pPr>
            <a:endParaRPr b="0" lang="en-GB" sz="3200" spc="-1" strike="noStrike">
              <a:solidFill>
                <a:srgbClr val="000000"/>
              </a:solidFill>
              <a:latin typeface="Arial"/>
            </a:endParaRPr>
          </a:p>
        </p:txBody>
      </p:sp>
      <p:sp>
        <p:nvSpPr>
          <p:cNvPr id="21" name="PlaceHolder 4"/>
          <p:cNvSpPr>
            <a:spLocks noGrp="1"/>
          </p:cNvSpPr>
          <p:nvPr>
            <p:ph/>
          </p:nvPr>
        </p:nvSpPr>
        <p:spPr>
          <a:xfrm>
            <a:off x="4668480" y="4130640"/>
            <a:ext cx="3792600" cy="1962720"/>
          </a:xfrm>
          <a:prstGeom prst="rect">
            <a:avLst/>
          </a:prstGeom>
          <a:noFill/>
          <a:ln w="0">
            <a:noFill/>
          </a:ln>
        </p:spPr>
        <p:txBody>
          <a:bodyPr lIns="90000" rIns="90000" tIns="46800" bIns="46800" anchor="t">
            <a:normAutofit/>
          </a:bodyPr>
          <a:p>
            <a:pPr indent="0">
              <a:spcBef>
                <a:spcPts val="799"/>
              </a:spcBef>
              <a:buNone/>
              <a:tabLst>
                <a:tab algn="l" pos="914400"/>
                <a:tab algn="l" pos="1828800"/>
                <a:tab algn="l" pos="2743200"/>
                <a:tab algn="l" pos="3657600"/>
                <a:tab algn="l" pos="4572000"/>
                <a:tab algn="l" pos="5486400"/>
                <a:tab algn="l" pos="6400800"/>
                <a:tab algn="l" pos="7315200"/>
                <a:tab algn="l" pos="8229600"/>
                <a:tab algn="l" pos="9144000"/>
                <a:tab algn="l" pos="10058400"/>
              </a:tabLst>
            </a:pPr>
            <a:endParaRPr b="0" lang="en-GB" sz="3200" spc="-1" strike="noStrike">
              <a:solidFill>
                <a:srgbClr val="000000"/>
              </a:solidFill>
              <a:latin typeface="Arial"/>
            </a:endParaRPr>
          </a:p>
        </p:txBody>
      </p:sp>
      <p:sp>
        <p:nvSpPr>
          <p:cNvPr id="6" name="PlaceHolder 5"/>
          <p:cNvSpPr>
            <a:spLocks noGrp="1"/>
          </p:cNvSpPr>
          <p:nvPr>
            <p:ph type="ftr" idx="2"/>
          </p:nvPr>
        </p:nvSpPr>
        <p:spPr/>
        <p:txBody>
          <a:bodyPr/>
          <a:p>
            <a:r>
              <a:t>Footer</a:t>
            </a:r>
          </a:p>
        </p:txBody>
      </p:sp>
      <p:sp>
        <p:nvSpPr>
          <p:cNvPr id="7" name="PlaceHolder 6"/>
          <p:cNvSpPr>
            <a:spLocks noGrp="1"/>
          </p:cNvSpPr>
          <p:nvPr>
            <p:ph type="sldNum" idx="3"/>
          </p:nvPr>
        </p:nvSpPr>
        <p:spPr/>
        <p:txBody>
          <a:bodyPr/>
          <a:p>
            <a:fld id="{642EA0A2-C72F-4AFF-90BE-80C8658A8587}" type="slidenum">
              <a:t>&lt;#&gt;</a:t>
            </a:fld>
          </a:p>
        </p:txBody>
      </p:sp>
      <p:sp>
        <p:nvSpPr>
          <p:cNvPr id="8" name="PlaceHolder 7"/>
          <p:cNvSpPr>
            <a:spLocks noGrp="1"/>
          </p:cNvSpPr>
          <p:nvPr>
            <p:ph type="dt" idx="1"/>
          </p:nvPr>
        </p:nvSpPr>
        <p:spPr/>
        <p:txBody>
          <a:bodyPr/>
          <a:p>
            <a:r>
              <a:rPr lang="en-GB"/>
              <a:t/>
            </a:r>
          </a:p>
        </p:txBody>
      </p:sp>
    </p:spTree>
  </p:cSld>
</p:sldLayout>
</file>

<file path=ppt/slideLayouts/slideLayout9.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OverTx" preserve="1">
  <p:cSld name="Title, 2 Content over Content">
    <p:spTree>
      <p:nvGrpSpPr>
        <p:cNvPr id="1" name=""/>
        <p:cNvGrpSpPr/>
        <p:nvPr/>
      </p:nvGrpSpPr>
      <p:grpSpPr>
        <a:xfrm>
          <a:off x="0" y="0"/>
          <a:ext cx="0" cy="0"/>
          <a:chOff x="0" y="0"/>
          <a:chExt cx="0" cy="0"/>
        </a:xfrm>
      </p:grpSpPr>
      <p:sp>
        <p:nvSpPr>
          <p:cNvPr id="22" name="PlaceHolder 1"/>
          <p:cNvSpPr>
            <a:spLocks noGrp="1"/>
          </p:cNvSpPr>
          <p:nvPr>
            <p:ph type="title"/>
          </p:nvPr>
        </p:nvSpPr>
        <p:spPr>
          <a:xfrm>
            <a:off x="685800" y="609120"/>
            <a:ext cx="7772400" cy="1143000"/>
          </a:xfrm>
          <a:prstGeom prst="rect">
            <a:avLst/>
          </a:prstGeom>
          <a:noFill/>
          <a:ln w="0">
            <a:noFill/>
          </a:ln>
        </p:spPr>
        <p:txBody>
          <a:bodyPr lIns="90000" rIns="90000" tIns="46800" bIns="46800" anchor="ctr">
            <a:noAutofit/>
          </a:bodyPr>
          <a:p>
            <a:pPr indent="0" algn="ctr">
              <a:buNone/>
              <a:tabLst>
                <a:tab algn="l" pos="0"/>
                <a:tab algn="l" pos="914400"/>
                <a:tab algn="l" pos="1828800"/>
                <a:tab algn="l" pos="2743200"/>
                <a:tab algn="l" pos="3657600"/>
                <a:tab algn="l" pos="4572000"/>
                <a:tab algn="l" pos="5486400"/>
                <a:tab algn="l" pos="6400800"/>
                <a:tab algn="l" pos="7315200"/>
                <a:tab algn="l" pos="8229600"/>
                <a:tab algn="l" pos="9144000"/>
                <a:tab algn="l" pos="10058400"/>
              </a:tabLst>
            </a:pPr>
            <a:endParaRPr b="0" lang="en-GB" sz="4400" spc="-1" strike="noStrike">
              <a:solidFill>
                <a:srgbClr val="000000"/>
              </a:solidFill>
              <a:latin typeface="Arial"/>
            </a:endParaRPr>
          </a:p>
        </p:txBody>
      </p:sp>
      <p:sp>
        <p:nvSpPr>
          <p:cNvPr id="23" name="PlaceHolder 2"/>
          <p:cNvSpPr>
            <a:spLocks noGrp="1"/>
          </p:cNvSpPr>
          <p:nvPr>
            <p:ph/>
          </p:nvPr>
        </p:nvSpPr>
        <p:spPr>
          <a:xfrm>
            <a:off x="685800" y="1981080"/>
            <a:ext cx="3792600" cy="1962720"/>
          </a:xfrm>
          <a:prstGeom prst="rect">
            <a:avLst/>
          </a:prstGeom>
          <a:noFill/>
          <a:ln w="0">
            <a:noFill/>
          </a:ln>
        </p:spPr>
        <p:txBody>
          <a:bodyPr lIns="90000" rIns="90000" tIns="46800" bIns="46800" anchor="t">
            <a:normAutofit/>
          </a:bodyPr>
          <a:p>
            <a:pPr indent="0">
              <a:spcBef>
                <a:spcPts val="799"/>
              </a:spcBef>
              <a:buNone/>
              <a:tabLst>
                <a:tab algn="l" pos="914400"/>
                <a:tab algn="l" pos="1828800"/>
                <a:tab algn="l" pos="2743200"/>
                <a:tab algn="l" pos="3657600"/>
                <a:tab algn="l" pos="4572000"/>
                <a:tab algn="l" pos="5486400"/>
                <a:tab algn="l" pos="6400800"/>
                <a:tab algn="l" pos="7315200"/>
                <a:tab algn="l" pos="8229600"/>
                <a:tab algn="l" pos="9144000"/>
                <a:tab algn="l" pos="10058400"/>
              </a:tabLst>
            </a:pPr>
            <a:endParaRPr b="0" lang="en-GB" sz="3200" spc="-1" strike="noStrike">
              <a:solidFill>
                <a:srgbClr val="000000"/>
              </a:solidFill>
              <a:latin typeface="Arial"/>
            </a:endParaRPr>
          </a:p>
        </p:txBody>
      </p:sp>
      <p:sp>
        <p:nvSpPr>
          <p:cNvPr id="24" name="PlaceHolder 3"/>
          <p:cNvSpPr>
            <a:spLocks noGrp="1"/>
          </p:cNvSpPr>
          <p:nvPr>
            <p:ph/>
          </p:nvPr>
        </p:nvSpPr>
        <p:spPr>
          <a:xfrm>
            <a:off x="4668480" y="1981080"/>
            <a:ext cx="3792600" cy="1962720"/>
          </a:xfrm>
          <a:prstGeom prst="rect">
            <a:avLst/>
          </a:prstGeom>
          <a:noFill/>
          <a:ln w="0">
            <a:noFill/>
          </a:ln>
        </p:spPr>
        <p:txBody>
          <a:bodyPr lIns="90000" rIns="90000" tIns="46800" bIns="46800" anchor="t">
            <a:normAutofit/>
          </a:bodyPr>
          <a:p>
            <a:pPr indent="0">
              <a:spcBef>
                <a:spcPts val="799"/>
              </a:spcBef>
              <a:buNone/>
              <a:tabLst>
                <a:tab algn="l" pos="914400"/>
                <a:tab algn="l" pos="1828800"/>
                <a:tab algn="l" pos="2743200"/>
                <a:tab algn="l" pos="3657600"/>
                <a:tab algn="l" pos="4572000"/>
                <a:tab algn="l" pos="5486400"/>
                <a:tab algn="l" pos="6400800"/>
                <a:tab algn="l" pos="7315200"/>
                <a:tab algn="l" pos="8229600"/>
                <a:tab algn="l" pos="9144000"/>
                <a:tab algn="l" pos="10058400"/>
              </a:tabLst>
            </a:pPr>
            <a:endParaRPr b="0" lang="en-GB" sz="3200" spc="-1" strike="noStrike">
              <a:solidFill>
                <a:srgbClr val="000000"/>
              </a:solidFill>
              <a:latin typeface="Arial"/>
            </a:endParaRPr>
          </a:p>
        </p:txBody>
      </p:sp>
      <p:sp>
        <p:nvSpPr>
          <p:cNvPr id="25" name="PlaceHolder 4"/>
          <p:cNvSpPr>
            <a:spLocks noGrp="1"/>
          </p:cNvSpPr>
          <p:nvPr>
            <p:ph/>
          </p:nvPr>
        </p:nvSpPr>
        <p:spPr>
          <a:xfrm>
            <a:off x="685800" y="4130640"/>
            <a:ext cx="7772400" cy="1962720"/>
          </a:xfrm>
          <a:prstGeom prst="rect">
            <a:avLst/>
          </a:prstGeom>
          <a:noFill/>
          <a:ln w="0">
            <a:noFill/>
          </a:ln>
        </p:spPr>
        <p:txBody>
          <a:bodyPr lIns="90000" rIns="90000" tIns="46800" bIns="46800" anchor="t">
            <a:normAutofit/>
          </a:bodyPr>
          <a:p>
            <a:pPr indent="0">
              <a:spcBef>
                <a:spcPts val="799"/>
              </a:spcBef>
              <a:buNone/>
              <a:tabLst>
                <a:tab algn="l" pos="914400"/>
                <a:tab algn="l" pos="1828800"/>
                <a:tab algn="l" pos="2743200"/>
                <a:tab algn="l" pos="3657600"/>
                <a:tab algn="l" pos="4572000"/>
                <a:tab algn="l" pos="5486400"/>
                <a:tab algn="l" pos="6400800"/>
                <a:tab algn="l" pos="7315200"/>
                <a:tab algn="l" pos="8229600"/>
                <a:tab algn="l" pos="9144000"/>
                <a:tab algn="l" pos="10058400"/>
              </a:tabLst>
            </a:pPr>
            <a:endParaRPr b="0" lang="en-GB" sz="3200" spc="-1" strike="noStrike">
              <a:solidFill>
                <a:srgbClr val="000000"/>
              </a:solidFill>
              <a:latin typeface="Arial"/>
            </a:endParaRPr>
          </a:p>
        </p:txBody>
      </p:sp>
      <p:sp>
        <p:nvSpPr>
          <p:cNvPr id="6" name="PlaceHolder 5"/>
          <p:cNvSpPr>
            <a:spLocks noGrp="1"/>
          </p:cNvSpPr>
          <p:nvPr>
            <p:ph type="ftr" idx="2"/>
          </p:nvPr>
        </p:nvSpPr>
        <p:spPr/>
        <p:txBody>
          <a:bodyPr/>
          <a:p>
            <a:r>
              <a:t>Footer</a:t>
            </a:r>
          </a:p>
        </p:txBody>
      </p:sp>
      <p:sp>
        <p:nvSpPr>
          <p:cNvPr id="7" name="PlaceHolder 6"/>
          <p:cNvSpPr>
            <a:spLocks noGrp="1"/>
          </p:cNvSpPr>
          <p:nvPr>
            <p:ph type="sldNum" idx="3"/>
          </p:nvPr>
        </p:nvSpPr>
        <p:spPr/>
        <p:txBody>
          <a:bodyPr/>
          <a:p>
            <a:fld id="{93F76C52-41E8-40AB-9FD2-2C79E2FC63BD}" type="slidenum">
              <a:t>&lt;#&gt;</a:t>
            </a:fld>
          </a:p>
        </p:txBody>
      </p:sp>
      <p:sp>
        <p:nvSpPr>
          <p:cNvPr id="8" name="PlaceHolder 7"/>
          <p:cNvSpPr>
            <a:spLocks noGrp="1"/>
          </p:cNvSpPr>
          <p:nvPr>
            <p:ph type="dt" idx="1"/>
          </p:nvPr>
        </p:nvSpPr>
        <p:spPr/>
        <p:txBody>
          <a:bodyPr/>
          <a:p>
            <a:r>
              <a:rPr lang="en-GB"/>
              <a:t/>
            </a:r>
          </a:p>
        </p:txBody>
      </p:sp>
    </p:spTree>
  </p:cSld>
</p:sldLayout>
</file>

<file path=ppt/slideLayouts/slideLayout10.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OverTx" preserve="1">
  <p:cSld name="Title, Content over Content">
    <p:spTree>
      <p:nvGrpSpPr>
        <p:cNvPr id="1" name=""/>
        <p:cNvGrpSpPr/>
        <p:nvPr/>
      </p:nvGrpSpPr>
      <p:grpSpPr>
        <a:xfrm>
          <a:off x="0" y="0"/>
          <a:ext cx="0" cy="0"/>
          <a:chOff x="0" y="0"/>
          <a:chExt cx="0" cy="0"/>
        </a:xfrm>
      </p:grpSpPr>
      <p:sp>
        <p:nvSpPr>
          <p:cNvPr id="26" name="PlaceHolder 1"/>
          <p:cNvSpPr>
            <a:spLocks noGrp="1"/>
          </p:cNvSpPr>
          <p:nvPr>
            <p:ph type="title"/>
          </p:nvPr>
        </p:nvSpPr>
        <p:spPr>
          <a:xfrm>
            <a:off x="685800" y="609120"/>
            <a:ext cx="7772400" cy="1143000"/>
          </a:xfrm>
          <a:prstGeom prst="rect">
            <a:avLst/>
          </a:prstGeom>
          <a:noFill/>
          <a:ln w="0">
            <a:noFill/>
          </a:ln>
        </p:spPr>
        <p:txBody>
          <a:bodyPr lIns="90000" rIns="90000" tIns="46800" bIns="46800" anchor="ctr">
            <a:noAutofit/>
          </a:bodyPr>
          <a:p>
            <a:pPr indent="0" algn="ctr">
              <a:buNone/>
              <a:tabLst>
                <a:tab algn="l" pos="0"/>
                <a:tab algn="l" pos="914400"/>
                <a:tab algn="l" pos="1828800"/>
                <a:tab algn="l" pos="2743200"/>
                <a:tab algn="l" pos="3657600"/>
                <a:tab algn="l" pos="4572000"/>
                <a:tab algn="l" pos="5486400"/>
                <a:tab algn="l" pos="6400800"/>
                <a:tab algn="l" pos="7315200"/>
                <a:tab algn="l" pos="8229600"/>
                <a:tab algn="l" pos="9144000"/>
                <a:tab algn="l" pos="10058400"/>
              </a:tabLst>
            </a:pPr>
            <a:endParaRPr b="0" lang="en-GB" sz="4400" spc="-1" strike="noStrike">
              <a:solidFill>
                <a:srgbClr val="000000"/>
              </a:solidFill>
              <a:latin typeface="Arial"/>
            </a:endParaRPr>
          </a:p>
        </p:txBody>
      </p:sp>
      <p:sp>
        <p:nvSpPr>
          <p:cNvPr id="27" name="PlaceHolder 2"/>
          <p:cNvSpPr>
            <a:spLocks noGrp="1"/>
          </p:cNvSpPr>
          <p:nvPr>
            <p:ph/>
          </p:nvPr>
        </p:nvSpPr>
        <p:spPr>
          <a:xfrm>
            <a:off x="685800" y="1981080"/>
            <a:ext cx="7772400" cy="1962720"/>
          </a:xfrm>
          <a:prstGeom prst="rect">
            <a:avLst/>
          </a:prstGeom>
          <a:noFill/>
          <a:ln w="0">
            <a:noFill/>
          </a:ln>
        </p:spPr>
        <p:txBody>
          <a:bodyPr lIns="90000" rIns="90000" tIns="46800" bIns="46800" anchor="t">
            <a:normAutofit/>
          </a:bodyPr>
          <a:p>
            <a:pPr indent="0">
              <a:spcBef>
                <a:spcPts val="799"/>
              </a:spcBef>
              <a:buNone/>
              <a:tabLst>
                <a:tab algn="l" pos="914400"/>
                <a:tab algn="l" pos="1828800"/>
                <a:tab algn="l" pos="2743200"/>
                <a:tab algn="l" pos="3657600"/>
                <a:tab algn="l" pos="4572000"/>
                <a:tab algn="l" pos="5486400"/>
                <a:tab algn="l" pos="6400800"/>
                <a:tab algn="l" pos="7315200"/>
                <a:tab algn="l" pos="8229600"/>
                <a:tab algn="l" pos="9144000"/>
                <a:tab algn="l" pos="10058400"/>
              </a:tabLst>
            </a:pPr>
            <a:endParaRPr b="0" lang="en-GB" sz="3200" spc="-1" strike="noStrike">
              <a:solidFill>
                <a:srgbClr val="000000"/>
              </a:solidFill>
              <a:latin typeface="Arial"/>
            </a:endParaRPr>
          </a:p>
        </p:txBody>
      </p:sp>
      <p:sp>
        <p:nvSpPr>
          <p:cNvPr id="28" name="PlaceHolder 3"/>
          <p:cNvSpPr>
            <a:spLocks noGrp="1"/>
          </p:cNvSpPr>
          <p:nvPr>
            <p:ph/>
          </p:nvPr>
        </p:nvSpPr>
        <p:spPr>
          <a:xfrm>
            <a:off x="685800" y="4130640"/>
            <a:ext cx="7772400" cy="1962720"/>
          </a:xfrm>
          <a:prstGeom prst="rect">
            <a:avLst/>
          </a:prstGeom>
          <a:noFill/>
          <a:ln w="0">
            <a:noFill/>
          </a:ln>
        </p:spPr>
        <p:txBody>
          <a:bodyPr lIns="90000" rIns="90000" tIns="46800" bIns="46800" anchor="t">
            <a:normAutofit/>
          </a:bodyPr>
          <a:p>
            <a:pPr indent="0">
              <a:spcBef>
                <a:spcPts val="799"/>
              </a:spcBef>
              <a:buNone/>
              <a:tabLst>
                <a:tab algn="l" pos="914400"/>
                <a:tab algn="l" pos="1828800"/>
                <a:tab algn="l" pos="2743200"/>
                <a:tab algn="l" pos="3657600"/>
                <a:tab algn="l" pos="4572000"/>
                <a:tab algn="l" pos="5486400"/>
                <a:tab algn="l" pos="6400800"/>
                <a:tab algn="l" pos="7315200"/>
                <a:tab algn="l" pos="8229600"/>
                <a:tab algn="l" pos="9144000"/>
                <a:tab algn="l" pos="10058400"/>
              </a:tabLst>
            </a:pPr>
            <a:endParaRPr b="0" lang="en-GB" sz="3200" spc="-1" strike="noStrike">
              <a:solidFill>
                <a:srgbClr val="000000"/>
              </a:solidFill>
              <a:latin typeface="Arial"/>
            </a:endParaRPr>
          </a:p>
        </p:txBody>
      </p:sp>
      <p:sp>
        <p:nvSpPr>
          <p:cNvPr id="5" name="PlaceHolder 4"/>
          <p:cNvSpPr>
            <a:spLocks noGrp="1"/>
          </p:cNvSpPr>
          <p:nvPr>
            <p:ph type="ftr" idx="2"/>
          </p:nvPr>
        </p:nvSpPr>
        <p:spPr/>
        <p:txBody>
          <a:bodyPr/>
          <a:p>
            <a:r>
              <a:t>Footer</a:t>
            </a:r>
          </a:p>
        </p:txBody>
      </p:sp>
      <p:sp>
        <p:nvSpPr>
          <p:cNvPr id="6" name="PlaceHolder 5"/>
          <p:cNvSpPr>
            <a:spLocks noGrp="1"/>
          </p:cNvSpPr>
          <p:nvPr>
            <p:ph type="sldNum" idx="3"/>
          </p:nvPr>
        </p:nvSpPr>
        <p:spPr/>
        <p:txBody>
          <a:bodyPr/>
          <a:p>
            <a:fld id="{B79E3EC9-706C-4ED2-9FEB-69F9E7470B1F}" type="slidenum">
              <a:t>&lt;#&gt;</a:t>
            </a:fld>
          </a:p>
        </p:txBody>
      </p:sp>
      <p:sp>
        <p:nvSpPr>
          <p:cNvPr id="7" name="PlaceHolder 6"/>
          <p:cNvSpPr>
            <a:spLocks noGrp="1"/>
          </p:cNvSpPr>
          <p:nvPr>
            <p:ph type="dt" idx="1"/>
          </p:nvPr>
        </p:nvSpPr>
        <p:spPr/>
        <p:txBody>
          <a:bodyPr/>
          <a:p>
            <a:r>
              <a:rPr lang="en-GB"/>
              <a:t/>
            </a:r>
          </a:p>
        </p:txBody>
      </p:sp>
    </p:spTree>
  </p:cSld>
</p:sldLayout>
</file>

<file path=ppt/slideLayouts/slideLayout11.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fourObj" preserve="1">
  <p:cSld name="Title, 4 Content">
    <p:spTree>
      <p:nvGrpSpPr>
        <p:cNvPr id="1" name=""/>
        <p:cNvGrpSpPr/>
        <p:nvPr/>
      </p:nvGrpSpPr>
      <p:grpSpPr>
        <a:xfrm>
          <a:off x="0" y="0"/>
          <a:ext cx="0" cy="0"/>
          <a:chOff x="0" y="0"/>
          <a:chExt cx="0" cy="0"/>
        </a:xfrm>
      </p:grpSpPr>
      <p:sp>
        <p:nvSpPr>
          <p:cNvPr id="29" name="PlaceHolder 1"/>
          <p:cNvSpPr>
            <a:spLocks noGrp="1"/>
          </p:cNvSpPr>
          <p:nvPr>
            <p:ph type="title"/>
          </p:nvPr>
        </p:nvSpPr>
        <p:spPr>
          <a:xfrm>
            <a:off x="685800" y="609120"/>
            <a:ext cx="7772400" cy="1143000"/>
          </a:xfrm>
          <a:prstGeom prst="rect">
            <a:avLst/>
          </a:prstGeom>
          <a:noFill/>
          <a:ln w="0">
            <a:noFill/>
          </a:ln>
        </p:spPr>
        <p:txBody>
          <a:bodyPr lIns="90000" rIns="90000" tIns="46800" bIns="46800" anchor="ctr">
            <a:noAutofit/>
          </a:bodyPr>
          <a:p>
            <a:pPr indent="0" algn="ctr">
              <a:buNone/>
              <a:tabLst>
                <a:tab algn="l" pos="0"/>
                <a:tab algn="l" pos="914400"/>
                <a:tab algn="l" pos="1828800"/>
                <a:tab algn="l" pos="2743200"/>
                <a:tab algn="l" pos="3657600"/>
                <a:tab algn="l" pos="4572000"/>
                <a:tab algn="l" pos="5486400"/>
                <a:tab algn="l" pos="6400800"/>
                <a:tab algn="l" pos="7315200"/>
                <a:tab algn="l" pos="8229600"/>
                <a:tab algn="l" pos="9144000"/>
                <a:tab algn="l" pos="10058400"/>
              </a:tabLst>
            </a:pPr>
            <a:endParaRPr b="0" lang="en-GB" sz="4400" spc="-1" strike="noStrike">
              <a:solidFill>
                <a:srgbClr val="000000"/>
              </a:solidFill>
              <a:latin typeface="Arial"/>
            </a:endParaRPr>
          </a:p>
        </p:txBody>
      </p:sp>
      <p:sp>
        <p:nvSpPr>
          <p:cNvPr id="30" name="PlaceHolder 2"/>
          <p:cNvSpPr>
            <a:spLocks noGrp="1"/>
          </p:cNvSpPr>
          <p:nvPr>
            <p:ph/>
          </p:nvPr>
        </p:nvSpPr>
        <p:spPr>
          <a:xfrm>
            <a:off x="685800" y="1981080"/>
            <a:ext cx="3792600" cy="1962720"/>
          </a:xfrm>
          <a:prstGeom prst="rect">
            <a:avLst/>
          </a:prstGeom>
          <a:noFill/>
          <a:ln w="0">
            <a:noFill/>
          </a:ln>
        </p:spPr>
        <p:txBody>
          <a:bodyPr lIns="90000" rIns="90000" tIns="46800" bIns="46800" anchor="t">
            <a:normAutofit/>
          </a:bodyPr>
          <a:p>
            <a:pPr indent="0">
              <a:spcBef>
                <a:spcPts val="799"/>
              </a:spcBef>
              <a:buNone/>
              <a:tabLst>
                <a:tab algn="l" pos="914400"/>
                <a:tab algn="l" pos="1828800"/>
                <a:tab algn="l" pos="2743200"/>
                <a:tab algn="l" pos="3657600"/>
                <a:tab algn="l" pos="4572000"/>
                <a:tab algn="l" pos="5486400"/>
                <a:tab algn="l" pos="6400800"/>
                <a:tab algn="l" pos="7315200"/>
                <a:tab algn="l" pos="8229600"/>
                <a:tab algn="l" pos="9144000"/>
                <a:tab algn="l" pos="10058400"/>
              </a:tabLst>
            </a:pPr>
            <a:endParaRPr b="0" lang="en-GB" sz="3200" spc="-1" strike="noStrike">
              <a:solidFill>
                <a:srgbClr val="000000"/>
              </a:solidFill>
              <a:latin typeface="Arial"/>
            </a:endParaRPr>
          </a:p>
        </p:txBody>
      </p:sp>
      <p:sp>
        <p:nvSpPr>
          <p:cNvPr id="31" name="PlaceHolder 3"/>
          <p:cNvSpPr>
            <a:spLocks noGrp="1"/>
          </p:cNvSpPr>
          <p:nvPr>
            <p:ph/>
          </p:nvPr>
        </p:nvSpPr>
        <p:spPr>
          <a:xfrm>
            <a:off x="4668480" y="1981080"/>
            <a:ext cx="3792600" cy="1962720"/>
          </a:xfrm>
          <a:prstGeom prst="rect">
            <a:avLst/>
          </a:prstGeom>
          <a:noFill/>
          <a:ln w="0">
            <a:noFill/>
          </a:ln>
        </p:spPr>
        <p:txBody>
          <a:bodyPr lIns="90000" rIns="90000" tIns="46800" bIns="46800" anchor="t">
            <a:normAutofit/>
          </a:bodyPr>
          <a:p>
            <a:pPr indent="0">
              <a:spcBef>
                <a:spcPts val="799"/>
              </a:spcBef>
              <a:buNone/>
              <a:tabLst>
                <a:tab algn="l" pos="914400"/>
                <a:tab algn="l" pos="1828800"/>
                <a:tab algn="l" pos="2743200"/>
                <a:tab algn="l" pos="3657600"/>
                <a:tab algn="l" pos="4572000"/>
                <a:tab algn="l" pos="5486400"/>
                <a:tab algn="l" pos="6400800"/>
                <a:tab algn="l" pos="7315200"/>
                <a:tab algn="l" pos="8229600"/>
                <a:tab algn="l" pos="9144000"/>
                <a:tab algn="l" pos="10058400"/>
              </a:tabLst>
            </a:pPr>
            <a:endParaRPr b="0" lang="en-GB" sz="3200" spc="-1" strike="noStrike">
              <a:solidFill>
                <a:srgbClr val="000000"/>
              </a:solidFill>
              <a:latin typeface="Arial"/>
            </a:endParaRPr>
          </a:p>
        </p:txBody>
      </p:sp>
      <p:sp>
        <p:nvSpPr>
          <p:cNvPr id="32" name="PlaceHolder 4"/>
          <p:cNvSpPr>
            <a:spLocks noGrp="1"/>
          </p:cNvSpPr>
          <p:nvPr>
            <p:ph/>
          </p:nvPr>
        </p:nvSpPr>
        <p:spPr>
          <a:xfrm>
            <a:off x="685800" y="4130640"/>
            <a:ext cx="3792600" cy="1962720"/>
          </a:xfrm>
          <a:prstGeom prst="rect">
            <a:avLst/>
          </a:prstGeom>
          <a:noFill/>
          <a:ln w="0">
            <a:noFill/>
          </a:ln>
        </p:spPr>
        <p:txBody>
          <a:bodyPr lIns="90000" rIns="90000" tIns="46800" bIns="46800" anchor="t">
            <a:normAutofit/>
          </a:bodyPr>
          <a:p>
            <a:pPr indent="0">
              <a:spcBef>
                <a:spcPts val="799"/>
              </a:spcBef>
              <a:buNone/>
              <a:tabLst>
                <a:tab algn="l" pos="914400"/>
                <a:tab algn="l" pos="1828800"/>
                <a:tab algn="l" pos="2743200"/>
                <a:tab algn="l" pos="3657600"/>
                <a:tab algn="l" pos="4572000"/>
                <a:tab algn="l" pos="5486400"/>
                <a:tab algn="l" pos="6400800"/>
                <a:tab algn="l" pos="7315200"/>
                <a:tab algn="l" pos="8229600"/>
                <a:tab algn="l" pos="9144000"/>
                <a:tab algn="l" pos="10058400"/>
              </a:tabLst>
            </a:pPr>
            <a:endParaRPr b="0" lang="en-GB" sz="3200" spc="-1" strike="noStrike">
              <a:solidFill>
                <a:srgbClr val="000000"/>
              </a:solidFill>
              <a:latin typeface="Arial"/>
            </a:endParaRPr>
          </a:p>
        </p:txBody>
      </p:sp>
      <p:sp>
        <p:nvSpPr>
          <p:cNvPr id="33" name="PlaceHolder 5"/>
          <p:cNvSpPr>
            <a:spLocks noGrp="1"/>
          </p:cNvSpPr>
          <p:nvPr>
            <p:ph/>
          </p:nvPr>
        </p:nvSpPr>
        <p:spPr>
          <a:xfrm>
            <a:off x="4668480" y="4130640"/>
            <a:ext cx="3792600" cy="1962720"/>
          </a:xfrm>
          <a:prstGeom prst="rect">
            <a:avLst/>
          </a:prstGeom>
          <a:noFill/>
          <a:ln w="0">
            <a:noFill/>
          </a:ln>
        </p:spPr>
        <p:txBody>
          <a:bodyPr lIns="90000" rIns="90000" tIns="46800" bIns="46800" anchor="t">
            <a:normAutofit/>
          </a:bodyPr>
          <a:p>
            <a:pPr indent="0">
              <a:spcBef>
                <a:spcPts val="799"/>
              </a:spcBef>
              <a:buNone/>
              <a:tabLst>
                <a:tab algn="l" pos="914400"/>
                <a:tab algn="l" pos="1828800"/>
                <a:tab algn="l" pos="2743200"/>
                <a:tab algn="l" pos="3657600"/>
                <a:tab algn="l" pos="4572000"/>
                <a:tab algn="l" pos="5486400"/>
                <a:tab algn="l" pos="6400800"/>
                <a:tab algn="l" pos="7315200"/>
                <a:tab algn="l" pos="8229600"/>
                <a:tab algn="l" pos="9144000"/>
                <a:tab algn="l" pos="10058400"/>
              </a:tabLst>
            </a:pPr>
            <a:endParaRPr b="0" lang="en-GB" sz="3200" spc="-1" strike="noStrike">
              <a:solidFill>
                <a:srgbClr val="000000"/>
              </a:solidFill>
              <a:latin typeface="Arial"/>
            </a:endParaRPr>
          </a:p>
        </p:txBody>
      </p:sp>
      <p:sp>
        <p:nvSpPr>
          <p:cNvPr id="7" name="PlaceHolder 6"/>
          <p:cNvSpPr>
            <a:spLocks noGrp="1"/>
          </p:cNvSpPr>
          <p:nvPr>
            <p:ph type="ftr" idx="2"/>
          </p:nvPr>
        </p:nvSpPr>
        <p:spPr/>
        <p:txBody>
          <a:bodyPr/>
          <a:p>
            <a:r>
              <a:t>Footer</a:t>
            </a:r>
          </a:p>
        </p:txBody>
      </p:sp>
      <p:sp>
        <p:nvSpPr>
          <p:cNvPr id="8" name="PlaceHolder 7"/>
          <p:cNvSpPr>
            <a:spLocks noGrp="1"/>
          </p:cNvSpPr>
          <p:nvPr>
            <p:ph type="sldNum" idx="3"/>
          </p:nvPr>
        </p:nvSpPr>
        <p:spPr/>
        <p:txBody>
          <a:bodyPr/>
          <a:p>
            <a:fld id="{E4BE8F49-CA21-4794-A3AA-1E4086906E3E}" type="slidenum">
              <a:t>&lt;#&gt;</a:t>
            </a:fld>
          </a:p>
        </p:txBody>
      </p:sp>
      <p:sp>
        <p:nvSpPr>
          <p:cNvPr id="9" name="PlaceHolder 8"/>
          <p:cNvSpPr>
            <a:spLocks noGrp="1"/>
          </p:cNvSpPr>
          <p:nvPr>
            <p:ph type="dt" idx="1"/>
          </p:nvPr>
        </p:nvSpPr>
        <p:spPr/>
        <p:txBody>
          <a:bodyPr/>
          <a:p>
            <a:r>
              <a:rPr lang="en-GB"/>
              <a:t/>
            </a:r>
          </a:p>
        </p:txBody>
      </p:sp>
    </p:spTree>
  </p:cSld>
</p:sldLayout>
</file>

<file path=ppt/slideLayouts/slideLayout12.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blank" preserve="1">
  <p:cSld name="Title, 6 Content">
    <p:spTree>
      <p:nvGrpSpPr>
        <p:cNvPr id="1" name=""/>
        <p:cNvGrpSpPr/>
        <p:nvPr/>
      </p:nvGrpSpPr>
      <p:grpSpPr>
        <a:xfrm>
          <a:off x="0" y="0"/>
          <a:ext cx="0" cy="0"/>
          <a:chOff x="0" y="0"/>
          <a:chExt cx="0" cy="0"/>
        </a:xfrm>
      </p:grpSpPr>
      <p:sp>
        <p:nvSpPr>
          <p:cNvPr id="34" name="PlaceHolder 1"/>
          <p:cNvSpPr>
            <a:spLocks noGrp="1"/>
          </p:cNvSpPr>
          <p:nvPr>
            <p:ph type="title"/>
          </p:nvPr>
        </p:nvSpPr>
        <p:spPr>
          <a:xfrm>
            <a:off x="685800" y="609120"/>
            <a:ext cx="7772400" cy="1143000"/>
          </a:xfrm>
          <a:prstGeom prst="rect">
            <a:avLst/>
          </a:prstGeom>
          <a:noFill/>
          <a:ln w="0">
            <a:noFill/>
          </a:ln>
        </p:spPr>
        <p:txBody>
          <a:bodyPr lIns="90000" rIns="90000" tIns="46800" bIns="46800" anchor="ctr">
            <a:noAutofit/>
          </a:bodyPr>
          <a:p>
            <a:pPr indent="0" algn="ctr">
              <a:buNone/>
              <a:tabLst>
                <a:tab algn="l" pos="0"/>
                <a:tab algn="l" pos="914400"/>
                <a:tab algn="l" pos="1828800"/>
                <a:tab algn="l" pos="2743200"/>
                <a:tab algn="l" pos="3657600"/>
                <a:tab algn="l" pos="4572000"/>
                <a:tab algn="l" pos="5486400"/>
                <a:tab algn="l" pos="6400800"/>
                <a:tab algn="l" pos="7315200"/>
                <a:tab algn="l" pos="8229600"/>
                <a:tab algn="l" pos="9144000"/>
                <a:tab algn="l" pos="10058400"/>
              </a:tabLst>
            </a:pPr>
            <a:endParaRPr b="0" lang="en-GB" sz="4400" spc="-1" strike="noStrike">
              <a:solidFill>
                <a:srgbClr val="000000"/>
              </a:solidFill>
              <a:latin typeface="Arial"/>
            </a:endParaRPr>
          </a:p>
        </p:txBody>
      </p:sp>
      <p:sp>
        <p:nvSpPr>
          <p:cNvPr id="35" name="PlaceHolder 2"/>
          <p:cNvSpPr>
            <a:spLocks noGrp="1"/>
          </p:cNvSpPr>
          <p:nvPr>
            <p:ph/>
          </p:nvPr>
        </p:nvSpPr>
        <p:spPr>
          <a:xfrm>
            <a:off x="685800" y="1981080"/>
            <a:ext cx="2502360" cy="1962720"/>
          </a:xfrm>
          <a:prstGeom prst="rect">
            <a:avLst/>
          </a:prstGeom>
          <a:noFill/>
          <a:ln w="0">
            <a:noFill/>
          </a:ln>
        </p:spPr>
        <p:txBody>
          <a:bodyPr lIns="90000" rIns="90000" tIns="46800" bIns="46800" anchor="t">
            <a:normAutofit/>
          </a:bodyPr>
          <a:p>
            <a:pPr indent="0">
              <a:spcBef>
                <a:spcPts val="799"/>
              </a:spcBef>
              <a:buNone/>
              <a:tabLst>
                <a:tab algn="l" pos="914400"/>
                <a:tab algn="l" pos="1828800"/>
                <a:tab algn="l" pos="2743200"/>
                <a:tab algn="l" pos="3657600"/>
                <a:tab algn="l" pos="4572000"/>
                <a:tab algn="l" pos="5486400"/>
                <a:tab algn="l" pos="6400800"/>
                <a:tab algn="l" pos="7315200"/>
                <a:tab algn="l" pos="8229600"/>
                <a:tab algn="l" pos="9144000"/>
                <a:tab algn="l" pos="10058400"/>
              </a:tabLst>
            </a:pPr>
            <a:endParaRPr b="0" lang="en-GB" sz="3200" spc="-1" strike="noStrike">
              <a:solidFill>
                <a:srgbClr val="000000"/>
              </a:solidFill>
              <a:latin typeface="Arial"/>
            </a:endParaRPr>
          </a:p>
        </p:txBody>
      </p:sp>
      <p:sp>
        <p:nvSpPr>
          <p:cNvPr id="36" name="PlaceHolder 3"/>
          <p:cNvSpPr>
            <a:spLocks noGrp="1"/>
          </p:cNvSpPr>
          <p:nvPr>
            <p:ph/>
          </p:nvPr>
        </p:nvSpPr>
        <p:spPr>
          <a:xfrm>
            <a:off x="3313800" y="1981080"/>
            <a:ext cx="2502360" cy="1962720"/>
          </a:xfrm>
          <a:prstGeom prst="rect">
            <a:avLst/>
          </a:prstGeom>
          <a:noFill/>
          <a:ln w="0">
            <a:noFill/>
          </a:ln>
        </p:spPr>
        <p:txBody>
          <a:bodyPr lIns="90000" rIns="90000" tIns="46800" bIns="46800" anchor="t">
            <a:normAutofit/>
          </a:bodyPr>
          <a:p>
            <a:pPr indent="0">
              <a:spcBef>
                <a:spcPts val="799"/>
              </a:spcBef>
              <a:buNone/>
              <a:tabLst>
                <a:tab algn="l" pos="914400"/>
                <a:tab algn="l" pos="1828800"/>
                <a:tab algn="l" pos="2743200"/>
                <a:tab algn="l" pos="3657600"/>
                <a:tab algn="l" pos="4572000"/>
                <a:tab algn="l" pos="5486400"/>
                <a:tab algn="l" pos="6400800"/>
                <a:tab algn="l" pos="7315200"/>
                <a:tab algn="l" pos="8229600"/>
                <a:tab algn="l" pos="9144000"/>
                <a:tab algn="l" pos="10058400"/>
              </a:tabLst>
            </a:pPr>
            <a:endParaRPr b="0" lang="en-GB" sz="3200" spc="-1" strike="noStrike">
              <a:solidFill>
                <a:srgbClr val="000000"/>
              </a:solidFill>
              <a:latin typeface="Arial"/>
            </a:endParaRPr>
          </a:p>
        </p:txBody>
      </p:sp>
      <p:sp>
        <p:nvSpPr>
          <p:cNvPr id="37" name="PlaceHolder 4"/>
          <p:cNvSpPr>
            <a:spLocks noGrp="1"/>
          </p:cNvSpPr>
          <p:nvPr>
            <p:ph/>
          </p:nvPr>
        </p:nvSpPr>
        <p:spPr>
          <a:xfrm>
            <a:off x="5941440" y="1981080"/>
            <a:ext cx="2502360" cy="1962720"/>
          </a:xfrm>
          <a:prstGeom prst="rect">
            <a:avLst/>
          </a:prstGeom>
          <a:noFill/>
          <a:ln w="0">
            <a:noFill/>
          </a:ln>
        </p:spPr>
        <p:txBody>
          <a:bodyPr lIns="90000" rIns="90000" tIns="46800" bIns="46800" anchor="t">
            <a:normAutofit/>
          </a:bodyPr>
          <a:p>
            <a:pPr indent="0">
              <a:spcBef>
                <a:spcPts val="799"/>
              </a:spcBef>
              <a:buNone/>
              <a:tabLst>
                <a:tab algn="l" pos="914400"/>
                <a:tab algn="l" pos="1828800"/>
                <a:tab algn="l" pos="2743200"/>
                <a:tab algn="l" pos="3657600"/>
                <a:tab algn="l" pos="4572000"/>
                <a:tab algn="l" pos="5486400"/>
                <a:tab algn="l" pos="6400800"/>
                <a:tab algn="l" pos="7315200"/>
                <a:tab algn="l" pos="8229600"/>
                <a:tab algn="l" pos="9144000"/>
                <a:tab algn="l" pos="10058400"/>
              </a:tabLst>
            </a:pPr>
            <a:endParaRPr b="0" lang="en-GB" sz="3200" spc="-1" strike="noStrike">
              <a:solidFill>
                <a:srgbClr val="000000"/>
              </a:solidFill>
              <a:latin typeface="Arial"/>
            </a:endParaRPr>
          </a:p>
        </p:txBody>
      </p:sp>
      <p:sp>
        <p:nvSpPr>
          <p:cNvPr id="38" name="PlaceHolder 5"/>
          <p:cNvSpPr>
            <a:spLocks noGrp="1"/>
          </p:cNvSpPr>
          <p:nvPr>
            <p:ph/>
          </p:nvPr>
        </p:nvSpPr>
        <p:spPr>
          <a:xfrm>
            <a:off x="685800" y="4130640"/>
            <a:ext cx="2502360" cy="1962720"/>
          </a:xfrm>
          <a:prstGeom prst="rect">
            <a:avLst/>
          </a:prstGeom>
          <a:noFill/>
          <a:ln w="0">
            <a:noFill/>
          </a:ln>
        </p:spPr>
        <p:txBody>
          <a:bodyPr lIns="90000" rIns="90000" tIns="46800" bIns="46800" anchor="t">
            <a:normAutofit/>
          </a:bodyPr>
          <a:p>
            <a:pPr indent="0">
              <a:spcBef>
                <a:spcPts val="799"/>
              </a:spcBef>
              <a:buNone/>
              <a:tabLst>
                <a:tab algn="l" pos="914400"/>
                <a:tab algn="l" pos="1828800"/>
                <a:tab algn="l" pos="2743200"/>
                <a:tab algn="l" pos="3657600"/>
                <a:tab algn="l" pos="4572000"/>
                <a:tab algn="l" pos="5486400"/>
                <a:tab algn="l" pos="6400800"/>
                <a:tab algn="l" pos="7315200"/>
                <a:tab algn="l" pos="8229600"/>
                <a:tab algn="l" pos="9144000"/>
                <a:tab algn="l" pos="10058400"/>
              </a:tabLst>
            </a:pPr>
            <a:endParaRPr b="0" lang="en-GB" sz="3200" spc="-1" strike="noStrike">
              <a:solidFill>
                <a:srgbClr val="000000"/>
              </a:solidFill>
              <a:latin typeface="Arial"/>
            </a:endParaRPr>
          </a:p>
        </p:txBody>
      </p:sp>
      <p:sp>
        <p:nvSpPr>
          <p:cNvPr id="39" name="PlaceHolder 6"/>
          <p:cNvSpPr>
            <a:spLocks noGrp="1"/>
          </p:cNvSpPr>
          <p:nvPr>
            <p:ph/>
          </p:nvPr>
        </p:nvSpPr>
        <p:spPr>
          <a:xfrm>
            <a:off x="3313800" y="4130640"/>
            <a:ext cx="2502360" cy="1962720"/>
          </a:xfrm>
          <a:prstGeom prst="rect">
            <a:avLst/>
          </a:prstGeom>
          <a:noFill/>
          <a:ln w="0">
            <a:noFill/>
          </a:ln>
        </p:spPr>
        <p:txBody>
          <a:bodyPr lIns="90000" rIns="90000" tIns="46800" bIns="46800" anchor="t">
            <a:normAutofit/>
          </a:bodyPr>
          <a:p>
            <a:pPr indent="0">
              <a:spcBef>
                <a:spcPts val="799"/>
              </a:spcBef>
              <a:buNone/>
              <a:tabLst>
                <a:tab algn="l" pos="914400"/>
                <a:tab algn="l" pos="1828800"/>
                <a:tab algn="l" pos="2743200"/>
                <a:tab algn="l" pos="3657600"/>
                <a:tab algn="l" pos="4572000"/>
                <a:tab algn="l" pos="5486400"/>
                <a:tab algn="l" pos="6400800"/>
                <a:tab algn="l" pos="7315200"/>
                <a:tab algn="l" pos="8229600"/>
                <a:tab algn="l" pos="9144000"/>
                <a:tab algn="l" pos="10058400"/>
              </a:tabLst>
            </a:pPr>
            <a:endParaRPr b="0" lang="en-GB" sz="3200" spc="-1" strike="noStrike">
              <a:solidFill>
                <a:srgbClr val="000000"/>
              </a:solidFill>
              <a:latin typeface="Arial"/>
            </a:endParaRPr>
          </a:p>
        </p:txBody>
      </p:sp>
      <p:sp>
        <p:nvSpPr>
          <p:cNvPr id="40" name="PlaceHolder 7"/>
          <p:cNvSpPr>
            <a:spLocks noGrp="1"/>
          </p:cNvSpPr>
          <p:nvPr>
            <p:ph/>
          </p:nvPr>
        </p:nvSpPr>
        <p:spPr>
          <a:xfrm>
            <a:off x="5941440" y="4130640"/>
            <a:ext cx="2502360" cy="1962720"/>
          </a:xfrm>
          <a:prstGeom prst="rect">
            <a:avLst/>
          </a:prstGeom>
          <a:noFill/>
          <a:ln w="0">
            <a:noFill/>
          </a:ln>
        </p:spPr>
        <p:txBody>
          <a:bodyPr lIns="90000" rIns="90000" tIns="46800" bIns="46800" anchor="t">
            <a:normAutofit/>
          </a:bodyPr>
          <a:p>
            <a:pPr indent="0">
              <a:spcBef>
                <a:spcPts val="799"/>
              </a:spcBef>
              <a:buNone/>
              <a:tabLst>
                <a:tab algn="l" pos="914400"/>
                <a:tab algn="l" pos="1828800"/>
                <a:tab algn="l" pos="2743200"/>
                <a:tab algn="l" pos="3657600"/>
                <a:tab algn="l" pos="4572000"/>
                <a:tab algn="l" pos="5486400"/>
                <a:tab algn="l" pos="6400800"/>
                <a:tab algn="l" pos="7315200"/>
                <a:tab algn="l" pos="8229600"/>
                <a:tab algn="l" pos="9144000"/>
                <a:tab algn="l" pos="10058400"/>
              </a:tabLst>
            </a:pPr>
            <a:endParaRPr b="0" lang="en-GB" sz="3200" spc="-1" strike="noStrike">
              <a:solidFill>
                <a:srgbClr val="000000"/>
              </a:solidFill>
              <a:latin typeface="Arial"/>
            </a:endParaRPr>
          </a:p>
        </p:txBody>
      </p:sp>
      <p:sp>
        <p:nvSpPr>
          <p:cNvPr id="9" name="PlaceHolder 8"/>
          <p:cNvSpPr>
            <a:spLocks noGrp="1"/>
          </p:cNvSpPr>
          <p:nvPr>
            <p:ph type="ftr" idx="2"/>
          </p:nvPr>
        </p:nvSpPr>
        <p:spPr/>
        <p:txBody>
          <a:bodyPr/>
          <a:p>
            <a:r>
              <a:t>Footer</a:t>
            </a:r>
          </a:p>
        </p:txBody>
      </p:sp>
      <p:sp>
        <p:nvSpPr>
          <p:cNvPr id="10" name="PlaceHolder 9"/>
          <p:cNvSpPr>
            <a:spLocks noGrp="1"/>
          </p:cNvSpPr>
          <p:nvPr>
            <p:ph type="sldNum" idx="3"/>
          </p:nvPr>
        </p:nvSpPr>
        <p:spPr/>
        <p:txBody>
          <a:bodyPr/>
          <a:p>
            <a:fld id="{387A591E-1A33-4F4A-B919-296A496E4C19}" type="slidenum">
              <a:t>&lt;#&gt;</a:t>
            </a:fld>
          </a:p>
        </p:txBody>
      </p:sp>
      <p:sp>
        <p:nvSpPr>
          <p:cNvPr id="11" name="PlaceHolder 10"/>
          <p:cNvSpPr>
            <a:spLocks noGrp="1"/>
          </p:cNvSpPr>
          <p:nvPr>
            <p:ph type="dt" idx="1"/>
          </p:nvPr>
        </p:nvSpPr>
        <p:spPr/>
        <p:txBody>
          <a:bodyPr/>
          <a:p>
            <a:r>
              <a:rPr lang="en-GB"/>
              <a:t/>
            </a:r>
          </a:p>
        </p:txBody>
      </p:sp>
    </p:spTree>
  </p:cSld>
</p:sldLayout>
</file>

<file path=ppt/slideMasters/_rels/slideMaster1.xml.rels><?xml version="1.0" encoding="UTF-8"?>
<Relationships xmlns="http://schemas.openxmlformats.org/package/2006/relationships"><Relationship Id="rId1" Type="http://schemas.openxmlformats.org/officeDocument/2006/relationships/theme" Target="../theme/theme1.xml"/><Relationship Id="rId2" Type="http://schemas.openxmlformats.org/officeDocument/2006/relationships/slideLayout" Target="../slideLayouts/slideLayout1.xml"/><Relationship Id="rId3" Type="http://schemas.openxmlformats.org/officeDocument/2006/relationships/slideLayout" Target="../slideLayouts/slideLayout2.xml"/><Relationship Id="rId4" Type="http://schemas.openxmlformats.org/officeDocument/2006/relationships/slideLayout" Target="../slideLayouts/slideLayout3.xml"/><Relationship Id="rId5" Type="http://schemas.openxmlformats.org/officeDocument/2006/relationships/slideLayout" Target="../slideLayouts/slideLayout4.xml"/><Relationship Id="rId6" Type="http://schemas.openxmlformats.org/officeDocument/2006/relationships/slideLayout" Target="../slideLayouts/slideLayout5.xml"/><Relationship Id="rId7" Type="http://schemas.openxmlformats.org/officeDocument/2006/relationships/slideLayout" Target="../slideLayouts/slideLayout6.xml"/><Relationship Id="rId8" Type="http://schemas.openxmlformats.org/officeDocument/2006/relationships/slideLayout" Target="../slideLayouts/slideLayout7.xml"/><Relationship Id="rId9" Type="http://schemas.openxmlformats.org/officeDocument/2006/relationships/slideLayout" Target="../slideLayouts/slideLayout8.xml"/><Relationship Id="rId10" Type="http://schemas.openxmlformats.org/officeDocument/2006/relationships/slideLayout" Target="../slideLayouts/slideLayout9.xml"/><Relationship Id="rId11" Type="http://schemas.openxmlformats.org/officeDocument/2006/relationships/slideLayout" Target="../slideLayouts/slideLayout10.xml"/><Relationship Id="rId12" Type="http://schemas.openxmlformats.org/officeDocument/2006/relationships/slideLayout" Target="../slideLayouts/slideLayout11.xml"/><Relationship Id="rId13" Type="http://schemas.openxmlformats.org/officeDocument/2006/relationships/slideLayout" Target="../slideLayouts/slideLayout12.xml"/>
</Relationships>
</file>

<file path=ppt/slideMasters/slideMaster1.xml><?xml version="1.0" encoding="utf-8"?>
<p:sldMaster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solidFill>
          <a:srgbClr val="ffffff"/>
        </a:solidFill>
      </p:bgPr>
    </p:bg>
    <p:spTree>
      <p:nvGrpSpPr>
        <p:cNvPr id="1" name=""/>
        <p:cNvGrpSpPr/>
        <p:nvPr/>
      </p:nvGrpSpPr>
      <p:grpSpPr>
        <a:xfrm>
          <a:off x="0" y="0"/>
          <a:ext cx="0" cy="0"/>
          <a:chOff x="0" y="0"/>
          <a:chExt cx="0" cy="0"/>
        </a:xfrm>
      </p:grpSpPr>
      <p:sp>
        <p:nvSpPr>
          <p:cNvPr id="0" name="PlaceHolder 1"/>
          <p:cNvSpPr>
            <a:spLocks noGrp="1"/>
          </p:cNvSpPr>
          <p:nvPr>
            <p:ph type="title"/>
          </p:nvPr>
        </p:nvSpPr>
        <p:spPr>
          <a:xfrm>
            <a:off x="685800" y="609120"/>
            <a:ext cx="7772400" cy="1143000"/>
          </a:xfrm>
          <a:prstGeom prst="rect">
            <a:avLst/>
          </a:prstGeom>
          <a:noFill/>
          <a:ln w="0">
            <a:noFill/>
          </a:ln>
        </p:spPr>
        <p:txBody>
          <a:bodyPr lIns="90000" rIns="90000" tIns="46800" bIns="46800" anchor="ctr">
            <a:noAutofit/>
          </a:bodyPr>
          <a:p>
            <a:pPr indent="0" algn="ctr">
              <a:buNone/>
              <a:tabLst>
                <a:tab algn="l" pos="0"/>
                <a:tab algn="l" pos="914400"/>
                <a:tab algn="l" pos="1828800"/>
                <a:tab algn="l" pos="2743200"/>
                <a:tab algn="l" pos="3657600"/>
                <a:tab algn="l" pos="4572000"/>
                <a:tab algn="l" pos="5486400"/>
                <a:tab algn="l" pos="6400800"/>
                <a:tab algn="l" pos="7315200"/>
                <a:tab algn="l" pos="8229600"/>
                <a:tab algn="l" pos="9144000"/>
                <a:tab algn="l" pos="10058400"/>
              </a:tabLst>
            </a:pPr>
            <a:r>
              <a:rPr b="0" lang="en-GB" sz="4400" spc="-1" strike="noStrike">
                <a:solidFill>
                  <a:srgbClr val="000000"/>
                </a:solidFill>
                <a:latin typeface="Arial"/>
              </a:rPr>
              <a:t>Click to edit the title text format</a:t>
            </a:r>
            <a:endParaRPr b="0" lang="en-GB" sz="4400" spc="-1" strike="noStrike">
              <a:solidFill>
                <a:srgbClr val="000000"/>
              </a:solidFill>
              <a:latin typeface="Arial"/>
            </a:endParaRPr>
          </a:p>
        </p:txBody>
      </p:sp>
      <p:sp>
        <p:nvSpPr>
          <p:cNvPr id="1" name="PlaceHolder 2"/>
          <p:cNvSpPr>
            <a:spLocks noGrp="1"/>
          </p:cNvSpPr>
          <p:nvPr>
            <p:ph type="body"/>
          </p:nvPr>
        </p:nvSpPr>
        <p:spPr>
          <a:xfrm>
            <a:off x="685800" y="1981080"/>
            <a:ext cx="7772400" cy="4114800"/>
          </a:xfrm>
          <a:prstGeom prst="rect">
            <a:avLst/>
          </a:prstGeom>
          <a:noFill/>
          <a:ln w="0">
            <a:noFill/>
          </a:ln>
        </p:spPr>
        <p:txBody>
          <a:bodyPr lIns="90000" rIns="90000" tIns="46800" bIns="46800" anchor="t">
            <a:normAutofit fontScale="99000"/>
          </a:bodyPr>
          <a:p>
            <a:pPr marL="343080" indent="-343080">
              <a:spcBef>
                <a:spcPts val="799"/>
              </a:spcBef>
              <a:buClr>
                <a:srgbClr val="000000"/>
              </a:buClr>
              <a:buFont typeface="Arial"/>
              <a:buChar char="•"/>
              <a:tabLst>
                <a:tab algn="l" pos="914400"/>
                <a:tab algn="l" pos="1828800"/>
                <a:tab algn="l" pos="2743200"/>
                <a:tab algn="l" pos="3657600"/>
                <a:tab algn="l" pos="4572000"/>
                <a:tab algn="l" pos="5486400"/>
                <a:tab algn="l" pos="6400800"/>
                <a:tab algn="l" pos="7315200"/>
                <a:tab algn="l" pos="8229600"/>
                <a:tab algn="l" pos="9144000"/>
                <a:tab algn="l" pos="10058400"/>
              </a:tabLst>
            </a:pPr>
            <a:r>
              <a:rPr b="0" lang="en-GB" sz="3200" spc="-1" strike="noStrike">
                <a:solidFill>
                  <a:srgbClr val="000000"/>
                </a:solidFill>
                <a:latin typeface="Arial"/>
              </a:rPr>
              <a:t>Click to edit the outline text format</a:t>
            </a:r>
            <a:endParaRPr b="0" lang="en-GB" sz="3200" spc="-1" strike="noStrike">
              <a:solidFill>
                <a:srgbClr val="000000"/>
              </a:solidFill>
              <a:latin typeface="Arial"/>
            </a:endParaRPr>
          </a:p>
          <a:p>
            <a:pPr lvl="1" marL="743040" indent="-285840">
              <a:spcBef>
                <a:spcPts val="799"/>
              </a:spcBef>
              <a:buClr>
                <a:srgbClr val="000000"/>
              </a:buClr>
              <a:buFont typeface="Arial"/>
              <a:buChar char="–"/>
              <a:tabLst>
                <a:tab algn="l" pos="914400"/>
                <a:tab algn="l" pos="1828800"/>
                <a:tab algn="l" pos="2743200"/>
                <a:tab algn="l" pos="3657600"/>
                <a:tab algn="l" pos="4572000"/>
                <a:tab algn="l" pos="5486400"/>
                <a:tab algn="l" pos="6400800"/>
                <a:tab algn="l" pos="7315200"/>
                <a:tab algn="l" pos="8229600"/>
                <a:tab algn="l" pos="9144000"/>
                <a:tab algn="l" pos="10058400"/>
              </a:tabLst>
            </a:pPr>
            <a:r>
              <a:rPr b="0" lang="en-GB" sz="3200" spc="-1" strike="noStrike">
                <a:solidFill>
                  <a:srgbClr val="000000"/>
                </a:solidFill>
                <a:latin typeface="Arial"/>
              </a:rPr>
              <a:t>Second Outline Level</a:t>
            </a:r>
            <a:endParaRPr b="0" lang="en-GB" sz="3200" spc="-1" strike="noStrike">
              <a:solidFill>
                <a:srgbClr val="000000"/>
              </a:solidFill>
              <a:latin typeface="Arial"/>
            </a:endParaRPr>
          </a:p>
          <a:p>
            <a:pPr lvl="2" marL="1143000" indent="-228600">
              <a:spcBef>
                <a:spcPts val="799"/>
              </a:spcBef>
              <a:buClr>
                <a:srgbClr val="000000"/>
              </a:buClr>
              <a:buFont typeface="Arial"/>
              <a:buChar char="•"/>
              <a:tabLst>
                <a:tab algn="l" pos="914400"/>
                <a:tab algn="l" pos="1828800"/>
                <a:tab algn="l" pos="2743200"/>
                <a:tab algn="l" pos="3657600"/>
                <a:tab algn="l" pos="4572000"/>
                <a:tab algn="l" pos="5486400"/>
                <a:tab algn="l" pos="6400800"/>
                <a:tab algn="l" pos="7315200"/>
                <a:tab algn="l" pos="8229600"/>
                <a:tab algn="l" pos="9144000"/>
                <a:tab algn="l" pos="10058400"/>
              </a:tabLst>
            </a:pPr>
            <a:r>
              <a:rPr b="0" lang="en-GB" sz="3200" spc="-1" strike="noStrike">
                <a:solidFill>
                  <a:srgbClr val="000000"/>
                </a:solidFill>
                <a:latin typeface="Arial"/>
              </a:rPr>
              <a:t>Third Outline Level</a:t>
            </a:r>
            <a:endParaRPr b="0" lang="en-GB" sz="3200" spc="-1" strike="noStrike">
              <a:solidFill>
                <a:srgbClr val="000000"/>
              </a:solidFill>
              <a:latin typeface="Arial"/>
            </a:endParaRPr>
          </a:p>
          <a:p>
            <a:pPr lvl="3" marL="1600200" indent="-228600">
              <a:spcBef>
                <a:spcPts val="799"/>
              </a:spcBef>
              <a:buClr>
                <a:srgbClr val="000000"/>
              </a:buClr>
              <a:buFont typeface="Arial"/>
              <a:buChar char="–"/>
              <a:tabLst>
                <a:tab algn="l" pos="914400"/>
                <a:tab algn="l" pos="1828800"/>
                <a:tab algn="l" pos="2743200"/>
                <a:tab algn="l" pos="3657600"/>
                <a:tab algn="l" pos="4572000"/>
                <a:tab algn="l" pos="5486400"/>
                <a:tab algn="l" pos="6400800"/>
                <a:tab algn="l" pos="7315200"/>
                <a:tab algn="l" pos="8229600"/>
                <a:tab algn="l" pos="9144000"/>
                <a:tab algn="l" pos="10058400"/>
              </a:tabLst>
            </a:pPr>
            <a:r>
              <a:rPr b="0" lang="en-GB" sz="3200" spc="-1" strike="noStrike">
                <a:solidFill>
                  <a:srgbClr val="000000"/>
                </a:solidFill>
                <a:latin typeface="Arial"/>
              </a:rPr>
              <a:t>Fourth Outline Level</a:t>
            </a:r>
            <a:endParaRPr b="0" lang="en-GB" sz="3200" spc="-1" strike="noStrike">
              <a:solidFill>
                <a:srgbClr val="000000"/>
              </a:solidFill>
              <a:latin typeface="Arial"/>
            </a:endParaRPr>
          </a:p>
          <a:p>
            <a:pPr lvl="4" marL="2057400" indent="-228600">
              <a:spcBef>
                <a:spcPts val="799"/>
              </a:spcBef>
              <a:buClr>
                <a:srgbClr val="000000"/>
              </a:buClr>
              <a:buFont typeface="Arial"/>
              <a:buChar char="»"/>
              <a:tabLst>
                <a:tab algn="l" pos="914400"/>
                <a:tab algn="l" pos="1828800"/>
                <a:tab algn="l" pos="2743200"/>
                <a:tab algn="l" pos="3657600"/>
                <a:tab algn="l" pos="4572000"/>
                <a:tab algn="l" pos="5486400"/>
                <a:tab algn="l" pos="6400800"/>
                <a:tab algn="l" pos="7315200"/>
                <a:tab algn="l" pos="8229600"/>
                <a:tab algn="l" pos="9144000"/>
                <a:tab algn="l" pos="10058400"/>
              </a:tabLst>
            </a:pPr>
            <a:r>
              <a:rPr b="0" lang="en-GB" sz="3200" spc="-1" strike="noStrike">
                <a:solidFill>
                  <a:srgbClr val="000000"/>
                </a:solidFill>
                <a:latin typeface="Arial"/>
              </a:rPr>
              <a:t>Fifth Outline Level</a:t>
            </a:r>
            <a:endParaRPr b="0" lang="en-GB" sz="3200" spc="-1" strike="noStrike">
              <a:solidFill>
                <a:srgbClr val="000000"/>
              </a:solidFill>
              <a:latin typeface="Arial"/>
            </a:endParaRPr>
          </a:p>
          <a:p>
            <a:pPr lvl="5" marL="2057400" indent="-228600">
              <a:spcBef>
                <a:spcPts val="799"/>
              </a:spcBef>
              <a:buClr>
                <a:srgbClr val="000000"/>
              </a:buClr>
              <a:buFont typeface="Arial"/>
              <a:buChar char="»"/>
              <a:tabLst>
                <a:tab algn="l" pos="914400"/>
                <a:tab algn="l" pos="1828800"/>
                <a:tab algn="l" pos="2743200"/>
                <a:tab algn="l" pos="3657600"/>
                <a:tab algn="l" pos="4572000"/>
                <a:tab algn="l" pos="5486400"/>
                <a:tab algn="l" pos="6400800"/>
                <a:tab algn="l" pos="7315200"/>
                <a:tab algn="l" pos="8229600"/>
                <a:tab algn="l" pos="9144000"/>
                <a:tab algn="l" pos="10058400"/>
              </a:tabLst>
            </a:pPr>
            <a:r>
              <a:rPr b="0" lang="en-GB" sz="3200" spc="-1" strike="noStrike">
                <a:solidFill>
                  <a:srgbClr val="000000"/>
                </a:solidFill>
                <a:latin typeface="Arial"/>
              </a:rPr>
              <a:t>Sixth Outline Level</a:t>
            </a:r>
            <a:endParaRPr b="0" lang="en-GB" sz="3200" spc="-1" strike="noStrike">
              <a:solidFill>
                <a:srgbClr val="000000"/>
              </a:solidFill>
              <a:latin typeface="Arial"/>
            </a:endParaRPr>
          </a:p>
          <a:p>
            <a:pPr lvl="6" marL="2057400" indent="-228600">
              <a:spcBef>
                <a:spcPts val="799"/>
              </a:spcBef>
              <a:buClr>
                <a:srgbClr val="000000"/>
              </a:buClr>
              <a:buFont typeface="Arial"/>
              <a:buChar char="»"/>
              <a:tabLst>
                <a:tab algn="l" pos="914400"/>
                <a:tab algn="l" pos="1828800"/>
                <a:tab algn="l" pos="2743200"/>
                <a:tab algn="l" pos="3657600"/>
                <a:tab algn="l" pos="4572000"/>
                <a:tab algn="l" pos="5486400"/>
                <a:tab algn="l" pos="6400800"/>
                <a:tab algn="l" pos="7315200"/>
                <a:tab algn="l" pos="8229600"/>
                <a:tab algn="l" pos="9144000"/>
                <a:tab algn="l" pos="10058400"/>
              </a:tabLst>
            </a:pPr>
            <a:r>
              <a:rPr b="0" lang="en-GB" sz="3200" spc="-1" strike="noStrike">
                <a:solidFill>
                  <a:srgbClr val="000000"/>
                </a:solidFill>
                <a:latin typeface="Arial"/>
              </a:rPr>
              <a:t>Seventh Outline Level</a:t>
            </a:r>
            <a:endParaRPr b="0" lang="en-GB" sz="3200" spc="-1" strike="noStrike">
              <a:solidFill>
                <a:srgbClr val="000000"/>
              </a:solidFill>
              <a:latin typeface="Arial"/>
            </a:endParaRPr>
          </a:p>
        </p:txBody>
      </p:sp>
      <p:sp>
        <p:nvSpPr>
          <p:cNvPr id="2" name="PlaceHolder 3"/>
          <p:cNvSpPr>
            <a:spLocks noGrp="1"/>
          </p:cNvSpPr>
          <p:nvPr>
            <p:ph type="dt" idx="1"/>
          </p:nvPr>
        </p:nvSpPr>
        <p:spPr>
          <a:xfrm>
            <a:off x="685800" y="6248520"/>
            <a:ext cx="1905120" cy="457200"/>
          </a:xfrm>
          <a:prstGeom prst="rect">
            <a:avLst/>
          </a:prstGeom>
          <a:noFill/>
          <a:ln w="0">
            <a:noFill/>
          </a:ln>
        </p:spPr>
        <p:txBody>
          <a:bodyPr lIns="90000" rIns="90000" tIns="46800" bIns="46800" anchor="t">
            <a:noAutofit/>
          </a:bodyPr>
          <a:lstStyle>
            <a:lvl1pPr indent="0" algn="r">
              <a:buNone/>
              <a:tabLst>
                <a:tab algn="l" pos="0"/>
                <a:tab algn="l" pos="914400"/>
                <a:tab algn="l" pos="1828800"/>
                <a:tab algn="l" pos="2743200"/>
                <a:tab algn="l" pos="3657600"/>
                <a:tab algn="l" pos="4572000"/>
                <a:tab algn="l" pos="5486400"/>
                <a:tab algn="l" pos="6400800"/>
                <a:tab algn="l" pos="7315200"/>
                <a:tab algn="l" pos="8229600"/>
                <a:tab algn="l" pos="9144000"/>
                <a:tab algn="l" pos="10058400"/>
              </a:tabLst>
              <a:defRPr b="0" lang="en-US" sz="1400" spc="-1" strike="noStrike">
                <a:solidFill>
                  <a:srgbClr val="000000"/>
                </a:solidFill>
                <a:latin typeface="Arial"/>
              </a:defRPr>
            </a:lvl1pPr>
          </a:lstStyle>
          <a:p>
            <a:pPr indent="0" algn="r">
              <a:buNone/>
              <a:tabLst>
                <a:tab algn="l" pos="0"/>
                <a:tab algn="l" pos="914400"/>
                <a:tab algn="l" pos="1828800"/>
                <a:tab algn="l" pos="2743200"/>
                <a:tab algn="l" pos="3657600"/>
                <a:tab algn="l" pos="4572000"/>
                <a:tab algn="l" pos="5486400"/>
                <a:tab algn="l" pos="6400800"/>
                <a:tab algn="l" pos="7315200"/>
                <a:tab algn="l" pos="8229600"/>
                <a:tab algn="l" pos="9144000"/>
                <a:tab algn="l" pos="10058400"/>
              </a:tabLst>
            </a:pPr>
            <a:endParaRPr b="0" lang="en-GB" sz="1400" spc="-1" strike="noStrike">
              <a:solidFill>
                <a:srgbClr val="000000"/>
              </a:solidFill>
              <a:latin typeface="Tahoma"/>
            </a:endParaRPr>
          </a:p>
        </p:txBody>
      </p:sp>
      <p:sp>
        <p:nvSpPr>
          <p:cNvPr id="3" name="PlaceHolder 4"/>
          <p:cNvSpPr>
            <a:spLocks noGrp="1"/>
          </p:cNvSpPr>
          <p:nvPr>
            <p:ph type="ftr" idx="2"/>
          </p:nvPr>
        </p:nvSpPr>
        <p:spPr>
          <a:xfrm>
            <a:off x="3124080" y="6248520"/>
            <a:ext cx="2895840" cy="457200"/>
          </a:xfrm>
          <a:prstGeom prst="rect">
            <a:avLst/>
          </a:prstGeom>
          <a:noFill/>
          <a:ln w="0">
            <a:noFill/>
          </a:ln>
        </p:spPr>
        <p:txBody>
          <a:bodyPr lIns="90000" rIns="90000" tIns="46800" bIns="46800" anchor="t">
            <a:noAutofit/>
          </a:bodyPr>
          <a:lstStyle>
            <a:lvl1pPr indent="0" algn="r">
              <a:buNone/>
              <a:tabLst>
                <a:tab algn="l" pos="0"/>
                <a:tab algn="l" pos="914400"/>
                <a:tab algn="l" pos="1828800"/>
                <a:tab algn="l" pos="2743200"/>
                <a:tab algn="l" pos="3657600"/>
                <a:tab algn="l" pos="4572000"/>
                <a:tab algn="l" pos="5486400"/>
                <a:tab algn="l" pos="6400800"/>
                <a:tab algn="l" pos="7315200"/>
                <a:tab algn="l" pos="8229600"/>
                <a:tab algn="l" pos="9144000"/>
                <a:tab algn="l" pos="10058400"/>
              </a:tabLst>
              <a:defRPr b="0" lang="en-US" sz="1400" spc="-1" strike="noStrike">
                <a:solidFill>
                  <a:srgbClr val="000000"/>
                </a:solidFill>
                <a:latin typeface="Arial"/>
              </a:defRPr>
            </a:lvl1pPr>
          </a:lstStyle>
          <a:p>
            <a:pPr indent="0" algn="r">
              <a:buNone/>
              <a:tabLst>
                <a:tab algn="l" pos="0"/>
                <a:tab algn="l" pos="914400"/>
                <a:tab algn="l" pos="1828800"/>
                <a:tab algn="l" pos="2743200"/>
                <a:tab algn="l" pos="3657600"/>
                <a:tab algn="l" pos="4572000"/>
                <a:tab algn="l" pos="5486400"/>
                <a:tab algn="l" pos="6400800"/>
                <a:tab algn="l" pos="7315200"/>
                <a:tab algn="l" pos="8229600"/>
                <a:tab algn="l" pos="9144000"/>
                <a:tab algn="l" pos="10058400"/>
              </a:tabLst>
            </a:pPr>
            <a:endParaRPr b="0" lang="en-GB" sz="1400" spc="-1" strike="noStrike">
              <a:solidFill>
                <a:srgbClr val="000000"/>
              </a:solidFill>
              <a:latin typeface="Tahoma"/>
            </a:endParaRPr>
          </a:p>
        </p:txBody>
      </p:sp>
      <p:sp>
        <p:nvSpPr>
          <p:cNvPr id="4" name="PlaceHolder 5"/>
          <p:cNvSpPr>
            <a:spLocks noGrp="1"/>
          </p:cNvSpPr>
          <p:nvPr>
            <p:ph type="sldNum" idx="3"/>
          </p:nvPr>
        </p:nvSpPr>
        <p:spPr>
          <a:xfrm>
            <a:off x="6553080" y="6248520"/>
            <a:ext cx="1905120" cy="457200"/>
          </a:xfrm>
          <a:prstGeom prst="rect">
            <a:avLst/>
          </a:prstGeom>
          <a:noFill/>
          <a:ln w="0">
            <a:noFill/>
          </a:ln>
        </p:spPr>
        <p:txBody>
          <a:bodyPr lIns="90000" rIns="90000" tIns="46800" bIns="46800" anchor="t">
            <a:noAutofit/>
          </a:bodyPr>
          <a:lstStyle>
            <a:lvl1pPr indent="0" algn="r">
              <a:lnSpc>
                <a:spcPct val="100000"/>
              </a:lnSpc>
              <a:buNone/>
              <a:tabLst>
                <a:tab algn="l" pos="0"/>
                <a:tab algn="l" pos="914400"/>
                <a:tab algn="l" pos="1828800"/>
                <a:tab algn="l" pos="2743200"/>
                <a:tab algn="l" pos="3657600"/>
                <a:tab algn="l" pos="4572000"/>
                <a:tab algn="l" pos="5486400"/>
                <a:tab algn="l" pos="6400800"/>
                <a:tab algn="l" pos="7315200"/>
                <a:tab algn="l" pos="8229600"/>
                <a:tab algn="l" pos="9144000"/>
                <a:tab algn="l" pos="10058400"/>
              </a:tabLst>
              <a:defRPr b="0" lang="en-US" sz="1400" spc="-1" strike="noStrike">
                <a:solidFill>
                  <a:srgbClr val="000000"/>
                </a:solidFill>
                <a:latin typeface="Arial"/>
              </a:defRPr>
            </a:lvl1pPr>
          </a:lstStyle>
          <a:p>
            <a:pPr indent="0" algn="r">
              <a:lnSpc>
                <a:spcPct val="100000"/>
              </a:lnSpc>
              <a:buNone/>
              <a:tabLst>
                <a:tab algn="l" pos="0"/>
                <a:tab algn="l" pos="914400"/>
                <a:tab algn="l" pos="1828800"/>
                <a:tab algn="l" pos="2743200"/>
                <a:tab algn="l" pos="3657600"/>
                <a:tab algn="l" pos="4572000"/>
                <a:tab algn="l" pos="5486400"/>
                <a:tab algn="l" pos="6400800"/>
                <a:tab algn="l" pos="7315200"/>
                <a:tab algn="l" pos="8229600"/>
                <a:tab algn="l" pos="9144000"/>
                <a:tab algn="l" pos="10058400"/>
              </a:tabLst>
            </a:pPr>
            <a:fld id="{3163B5C6-7E78-4FAD-865F-F4B8740C5B0B}" type="slidenum">
              <a:rPr b="0" lang="en-US" sz="1400" spc="-1" strike="noStrike">
                <a:solidFill>
                  <a:srgbClr val="000000"/>
                </a:solidFill>
                <a:latin typeface="Arial"/>
              </a:rPr>
              <a:t>&lt;number&gt;</a:t>
            </a:fld>
            <a:endParaRPr b="0" lang="en-GB" sz="1400" spc="-1" strike="noStrike">
              <a:solidFill>
                <a:srgbClr val="000000"/>
              </a:solidFill>
              <a:latin typeface="Tahoma"/>
            </a:endParaRPr>
          </a:p>
        </p:txBody>
      </p:sp>
    </p:spTree>
  </p:cSld>
  <p:clrMap bg1="lt1" bg2="lt2" tx1="dk1" tx2="dk2" accent1="accent1" accent2="accent2" accent3="accent3" accent4="accent4" accent5="accent5" accent6="accent6" hlink="hlink" folHlink="folHlink"/>
  <p:sldLayoutIdLst>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 id="2147483659" r:id="rId12"/>
    <p:sldLayoutId id="2147483660" r:id="rId13"/>
  </p:sldLayoutIdLst>
</p:sldMaster>
</file>

<file path=ppt/slides/_rels/slide1.xml.rels><?xml version="1.0" encoding="UTF-8"?>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xml"/>
</Relationships>
</file>

<file path=ppt/slides/_rels/slide2.xml.rels><?xml version="1.0" encoding="UTF-8"?>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2.xml"/>
</Relationships>
</file>

<file path=ppt/slides/_rels/slide3.xml.rels><?xml version="1.0" encoding="UTF-8"?>
<Relationships xmlns="http://schemas.openxmlformats.org/package/2006/relationships"><Relationship Id="rId1" Type="http://schemas.openxmlformats.org/officeDocument/2006/relationships/image" Target="../media/image1.jpeg"/><Relationship Id="rId2" Type="http://schemas.openxmlformats.org/officeDocument/2006/relationships/image" Target="../media/image2.jpeg"/><Relationship Id="rId3" Type="http://schemas.openxmlformats.org/officeDocument/2006/relationships/image" Target="../media/image3.jpeg"/><Relationship Id="rId4" Type="http://schemas.openxmlformats.org/officeDocument/2006/relationships/slideLayout" Target="../slideLayouts/slideLayout1.xml"/><Relationship Id="rId5" Type="http://schemas.openxmlformats.org/officeDocument/2006/relationships/notesSlide" Target="../notesSlides/notesSlide3.xml"/>
</Relationships>
</file>

<file path=ppt/slides/_rels/slide4.xml.rels><?xml version="1.0" encoding="UTF-8"?>
<Relationships xmlns="http://schemas.openxmlformats.org/package/2006/relationships"><Relationship Id="rId1" Type="http://schemas.openxmlformats.org/officeDocument/2006/relationships/image" Target="../media/image4.jpeg"/><Relationship Id="rId2" Type="http://schemas.openxmlformats.org/officeDocument/2006/relationships/image" Target="../media/image5.png"/><Relationship Id="rId3" Type="http://schemas.openxmlformats.org/officeDocument/2006/relationships/image" Target="../media/image6.jpeg"/><Relationship Id="rId4" Type="http://schemas.openxmlformats.org/officeDocument/2006/relationships/image" Target="../media/image7.png"/><Relationship Id="rId5" Type="http://schemas.openxmlformats.org/officeDocument/2006/relationships/slideLayout" Target="../slideLayouts/slideLayout1.xml"/><Relationship Id="rId6" Type="http://schemas.openxmlformats.org/officeDocument/2006/relationships/notesSlide" Target="../notesSlides/notesSlide4.xml"/>
</Relationships>
</file>

<file path=ppt/slides/_rels/slide5.xml.rels><?xml version="1.0" encoding="UTF-8"?>
<Relationships xmlns="http://schemas.openxmlformats.org/package/2006/relationships"><Relationship Id="rId1" Type="http://schemas.openxmlformats.org/officeDocument/2006/relationships/image" Target="../media/image8.jpeg"/><Relationship Id="rId2" Type="http://schemas.openxmlformats.org/officeDocument/2006/relationships/image" Target="../media/image9.jpeg"/><Relationship Id="rId3" Type="http://schemas.openxmlformats.org/officeDocument/2006/relationships/image" Target="../media/image10.png"/><Relationship Id="rId4" Type="http://schemas.openxmlformats.org/officeDocument/2006/relationships/image" Target="../media/image11.jpeg"/><Relationship Id="rId5" Type="http://schemas.openxmlformats.org/officeDocument/2006/relationships/slideLayout" Target="../slideLayouts/slideLayout1.xml"/><Relationship Id="rId6" Type="http://schemas.openxmlformats.org/officeDocument/2006/relationships/notesSlide" Target="../notesSlides/notesSlide5.xml"/>
</Relationships>
</file>

<file path=ppt/slides/_rels/slide6.xml.rels><?xml version="1.0" encoding="UTF-8"?>
<Relationships xmlns="http://schemas.openxmlformats.org/package/2006/relationships"><Relationship Id="rId1" Type="http://schemas.openxmlformats.org/officeDocument/2006/relationships/image" Target="../media/image12.png"/><Relationship Id="rId2" Type="http://schemas.openxmlformats.org/officeDocument/2006/relationships/slideLayout" Target="../slideLayouts/slideLayout1.xml"/><Relationship Id="rId3" Type="http://schemas.openxmlformats.org/officeDocument/2006/relationships/notesSlide" Target="../notesSlides/notesSlide6.xml"/>
</Relationships>
</file>

<file path=ppt/slides/_rels/slide7.xml.rels><?xml version="1.0" encoding="UTF-8"?>
<Relationships xmlns="http://schemas.openxmlformats.org/package/2006/relationships"><Relationship Id="rId1" Type="http://schemas.openxmlformats.org/officeDocument/2006/relationships/image" Target="../media/image13.jpeg"/><Relationship Id="rId2" Type="http://schemas.openxmlformats.org/officeDocument/2006/relationships/slideLayout" Target="../slideLayouts/slideLayout1.xml"/><Relationship Id="rId3" Type="http://schemas.openxmlformats.org/officeDocument/2006/relationships/notesSlide" Target="../notesSlides/notesSlide7.xml"/>
</Relationships>
</file>

<file path=ppt/slides/_rels/slide8.xml.rels><?xml version="1.0" encoding="UTF-8"?>
<Relationships xmlns="http://schemas.openxmlformats.org/package/2006/relationships"><Relationship Id="rId1" Type="http://schemas.openxmlformats.org/officeDocument/2006/relationships/image" Target="../media/image14.png"/><Relationship Id="rId2" Type="http://schemas.openxmlformats.org/officeDocument/2006/relationships/slideLayout" Target="../slideLayouts/slideLayout1.xml"/><Relationship Id="rId3" Type="http://schemas.openxmlformats.org/officeDocument/2006/relationships/notesSlide" Target="../notesSlides/notesSlide8.xml"/>
</Relationships>
</file>

<file path=ppt/slides/_rels/slide9.xml.rels><?xml version="1.0" encoding="UTF-8"?>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9.xml"/>
</Relationships>
</file>

<file path=ppt/slides/_rels/slide10.xml.rels><?xml version="1.0" encoding="UTF-8"?>
<Relationships xmlns="http://schemas.openxmlformats.org/package/2006/relationships"><Relationship Id="rId1" Type="http://schemas.openxmlformats.org/officeDocument/2006/relationships/image" Target="../media/image15.jpeg"/><Relationship Id="rId2" Type="http://schemas.openxmlformats.org/officeDocument/2006/relationships/image" Target="../media/image16.jpeg"/><Relationship Id="rId3" Type="http://schemas.openxmlformats.org/officeDocument/2006/relationships/slideLayout" Target="../slideLayouts/slideLayout1.xml"/><Relationship Id="rId4" Type="http://schemas.openxmlformats.org/officeDocument/2006/relationships/notesSlide" Target="../notesSlides/notesSlide10.xml"/>
</Relationships>
</file>

<file path=ppt/slides/_rels/slide11.xml.rels><?xml version="1.0" encoding="UTF-8"?>
<Relationships xmlns="http://schemas.openxmlformats.org/package/2006/relationships"><Relationship Id="rId1" Type="http://schemas.openxmlformats.org/officeDocument/2006/relationships/image" Target="../media/image17.png"/><Relationship Id="rId2" Type="http://schemas.openxmlformats.org/officeDocument/2006/relationships/image" Target="../media/image18.png"/><Relationship Id="rId3" Type="http://schemas.openxmlformats.org/officeDocument/2006/relationships/image" Target="../media/image19.jpeg"/><Relationship Id="rId4" Type="http://schemas.openxmlformats.org/officeDocument/2006/relationships/slideLayout" Target="../slideLayouts/slideLayout1.xml"/><Relationship Id="rId5" Type="http://schemas.openxmlformats.org/officeDocument/2006/relationships/notesSlide" Target="../notesSlides/notesSlide11.xml"/>
</Relationships>
</file>

<file path=ppt/slides/_rels/slide12.xml.rels><?xml version="1.0" encoding="UTF-8"?>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2.xml"/>
</Relationships>
</file>

<file path=ppt/slides/_rels/slide13.xml.rels><?xml version="1.0" encoding="UTF-8"?>
<Relationships xmlns="http://schemas.openxmlformats.org/package/2006/relationships"><Relationship Id="rId1" Type="http://schemas.openxmlformats.org/officeDocument/2006/relationships/image" Target="../media/image20.jpeg"/><Relationship Id="rId2" Type="http://schemas.openxmlformats.org/officeDocument/2006/relationships/image" Target="../media/image21.jpeg"/><Relationship Id="rId3" Type="http://schemas.openxmlformats.org/officeDocument/2006/relationships/slideLayout" Target="../slideLayouts/slideLayout1.xml"/><Relationship Id="rId4" Type="http://schemas.openxmlformats.org/officeDocument/2006/relationships/notesSlide" Target="../notesSlides/notesSlide13.xml"/>
</Relationships>
</file>

<file path=ppt/slides/_rels/slide14.xml.rels><?xml version="1.0" encoding="UTF-8"?>
<Relationships xmlns="http://schemas.openxmlformats.org/package/2006/relationships"><Relationship Id="rId1" Type="http://schemas.openxmlformats.org/officeDocument/2006/relationships/image" Target="../media/image22.png"/><Relationship Id="rId2" Type="http://schemas.openxmlformats.org/officeDocument/2006/relationships/image" Target="../media/image23.jpeg"/><Relationship Id="rId3" Type="http://schemas.openxmlformats.org/officeDocument/2006/relationships/slideLayout" Target="../slideLayouts/slideLayout1.xml"/><Relationship Id="rId4" Type="http://schemas.openxmlformats.org/officeDocument/2006/relationships/notesSlide" Target="../notesSlides/notesSlide14.xml"/>
</Relationships>
</file>

<file path=ppt/slides/_rels/slide15.xml.rels><?xml version="1.0" encoding="UTF-8"?>
<Relationships xmlns="http://schemas.openxmlformats.org/package/2006/relationships"><Relationship Id="rId1" Type="http://schemas.openxmlformats.org/officeDocument/2006/relationships/image" Target="../media/image24.png"/><Relationship Id="rId2" Type="http://schemas.openxmlformats.org/officeDocument/2006/relationships/image" Target="../media/image25.jpeg"/><Relationship Id="rId3" Type="http://schemas.openxmlformats.org/officeDocument/2006/relationships/slideLayout" Target="../slideLayouts/slideLayout1.xml"/><Relationship Id="rId4" Type="http://schemas.openxmlformats.org/officeDocument/2006/relationships/notesSlide" Target="../notesSlides/notesSlide15.xml"/>
</Relationships>
</file>

<file path=ppt/slides/_rels/slide16.xml.rels><?xml version="1.0" encoding="UTF-8"?>
<Relationships xmlns="http://schemas.openxmlformats.org/package/2006/relationships"><Relationship Id="rId1" Type="http://schemas.openxmlformats.org/officeDocument/2006/relationships/image" Target="../media/image26.jpeg"/><Relationship Id="rId2" Type="http://schemas.openxmlformats.org/officeDocument/2006/relationships/image" Target="../media/image27.png"/><Relationship Id="rId3" Type="http://schemas.openxmlformats.org/officeDocument/2006/relationships/image" Target="../media/image28.png"/><Relationship Id="rId4" Type="http://schemas.openxmlformats.org/officeDocument/2006/relationships/image" Target="../media/image29.png"/><Relationship Id="rId5" Type="http://schemas.openxmlformats.org/officeDocument/2006/relationships/image" Target="../media/image30.png"/><Relationship Id="rId6" Type="http://schemas.openxmlformats.org/officeDocument/2006/relationships/image" Target="../media/image31.png"/><Relationship Id="rId7" Type="http://schemas.openxmlformats.org/officeDocument/2006/relationships/image" Target="../media/image32.png"/><Relationship Id="rId8" Type="http://schemas.openxmlformats.org/officeDocument/2006/relationships/image" Target="../media/image33.png"/><Relationship Id="rId9" Type="http://schemas.openxmlformats.org/officeDocument/2006/relationships/slideLayout" Target="../slideLayouts/slideLayout1.xml"/><Relationship Id="rId10" Type="http://schemas.openxmlformats.org/officeDocument/2006/relationships/notesSlide" Target="../notesSlides/notesSlide16.xml"/>
</Relationships>
</file>

<file path=ppt/slides/_rels/slide17.xml.rels><?xml version="1.0" encoding="UTF-8"?>
<Relationships xmlns="http://schemas.openxmlformats.org/package/2006/relationships"><Relationship Id="rId1" Type="http://schemas.openxmlformats.org/officeDocument/2006/relationships/image" Target="../media/image34.png"/><Relationship Id="rId2" Type="http://schemas.openxmlformats.org/officeDocument/2006/relationships/slideLayout" Target="../slideLayouts/slideLayout1.xml"/>
</Relationships>
</file>

<file path=ppt/slides/_rels/slide18.xml.rels><?xml version="1.0" encoding="UTF-8"?>
<Relationships xmlns="http://schemas.openxmlformats.org/package/2006/relationships"><Relationship Id="rId1" Type="http://schemas.openxmlformats.org/officeDocument/2006/relationships/image" Target="../media/image35.jpeg"/><Relationship Id="rId2" Type="http://schemas.openxmlformats.org/officeDocument/2006/relationships/slideLayout" Target="../slideLayouts/slideLayout1.xml"/><Relationship Id="rId3" Type="http://schemas.openxmlformats.org/officeDocument/2006/relationships/notesSlide" Target="../notesSlides/notesSlide18.xml"/>
</Relationships>
</file>

<file path=ppt/slides/_rels/slide19.xml.rels><?xml version="1.0" encoding="UTF-8"?>
<Relationships xmlns="http://schemas.openxmlformats.org/package/2006/relationships"><Relationship Id="rId1" Type="http://schemas.openxmlformats.org/officeDocument/2006/relationships/image" Target="../media/image36.jpeg"/><Relationship Id="rId2" Type="http://schemas.openxmlformats.org/officeDocument/2006/relationships/slideLayout" Target="../slideLayouts/slideLayout1.xml"/><Relationship Id="rId3" Type="http://schemas.openxmlformats.org/officeDocument/2006/relationships/notesSlide" Target="../notesSlides/notesSlide19.xml"/>
</Relationships>
</file>

<file path=ppt/slides/_rels/slide20.xml.rels><?xml version="1.0" encoding="UTF-8"?>
<Relationships xmlns="http://schemas.openxmlformats.org/package/2006/relationships"><Relationship Id="rId1" Type="http://schemas.openxmlformats.org/officeDocument/2006/relationships/image" Target="../media/image37.jpeg"/><Relationship Id="rId2" Type="http://schemas.openxmlformats.org/officeDocument/2006/relationships/slideLayout" Target="../slideLayouts/slideLayout1.xml"/><Relationship Id="rId3" Type="http://schemas.openxmlformats.org/officeDocument/2006/relationships/notesSlide" Target="../notesSlides/notesSlide20.xml"/>
</Relationships>
</file>

<file path=ppt/slides/_rels/slide21.xml.rels><?xml version="1.0" encoding="UTF-8"?>
<Relationships xmlns="http://schemas.openxmlformats.org/package/2006/relationships"><Relationship Id="rId1" Type="http://schemas.openxmlformats.org/officeDocument/2006/relationships/image" Target="../media/image38.png"/><Relationship Id="rId2" Type="http://schemas.openxmlformats.org/officeDocument/2006/relationships/slideLayout" Target="../slideLayouts/slideLayout1.xml"/>
</Relationships>
</file>

<file path=ppt/slides/_rels/slide22.xml.rels><?xml version="1.0" encoding="UTF-8"?>
<Relationships xmlns="http://schemas.openxmlformats.org/package/2006/relationships"><Relationship Id="rId1" Type="http://schemas.openxmlformats.org/officeDocument/2006/relationships/image" Target="../media/image39.jpeg"/><Relationship Id="rId2" Type="http://schemas.openxmlformats.org/officeDocument/2006/relationships/slideLayout" Target="../slideLayouts/slideLayout1.xml"/><Relationship Id="rId3" Type="http://schemas.openxmlformats.org/officeDocument/2006/relationships/notesSlide" Target="../notesSlides/notesSlide22.xml"/>
</Relationships>
</file>

<file path=ppt/slides/_rels/slide23.xml.rels><?xml version="1.0" encoding="UTF-8"?>
<Relationships xmlns="http://schemas.openxmlformats.org/package/2006/relationships"><Relationship Id="rId1" Type="http://schemas.openxmlformats.org/officeDocument/2006/relationships/image" Target="../media/image40.png"/><Relationship Id="rId2" Type="http://schemas.openxmlformats.org/officeDocument/2006/relationships/slideLayout" Target="../slideLayouts/slideLayout1.xml"/><Relationship Id="rId3" Type="http://schemas.openxmlformats.org/officeDocument/2006/relationships/notesSlide" Target="../notesSlides/notesSlide23.xml"/>
</Relationships>
</file>

<file path=ppt/slides/_rels/slide24.xml.rels><?xml version="1.0" encoding="UTF-8"?>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24.xml"/>
</Relationships>
</file>

<file path=ppt/slides/_rels/slide25.xml.rels><?xml version="1.0" encoding="UTF-8"?>
<Relationships xmlns="http://schemas.openxmlformats.org/package/2006/relationships"><Relationship Id="rId1" Type="http://schemas.openxmlformats.org/officeDocument/2006/relationships/image" Target="../media/image41.png"/><Relationship Id="rId2" Type="http://schemas.openxmlformats.org/officeDocument/2006/relationships/slideLayout" Target="../slideLayouts/slideLayout1.xml"/>
</Relationships>
</file>

<file path=ppt/slides/_rels/slide26.xml.rels><?xml version="1.0" encoding="UTF-8"?>
<Relationships xmlns="http://schemas.openxmlformats.org/package/2006/relationships"><Relationship Id="rId1" Type="http://schemas.openxmlformats.org/officeDocument/2006/relationships/image" Target="../media/image42.png"/><Relationship Id="rId2" Type="http://schemas.openxmlformats.org/officeDocument/2006/relationships/slideLayout" Target="../slideLayouts/slideLayout1.xml"/><Relationship Id="rId3" Type="http://schemas.openxmlformats.org/officeDocument/2006/relationships/notesSlide" Target="../notesSlides/notesSlide26.xml"/>
</Relationships>
</file>

<file path=ppt/slides/_rels/slide27.xml.rels><?xml version="1.0" encoding="UTF-8"?>
<Relationships xmlns="http://schemas.openxmlformats.org/package/2006/relationships"><Relationship Id="rId1" Type="http://schemas.openxmlformats.org/officeDocument/2006/relationships/image" Target="../media/image43.jpeg"/><Relationship Id="rId2" Type="http://schemas.openxmlformats.org/officeDocument/2006/relationships/image" Target="../media/image44.png"/><Relationship Id="rId3" Type="http://schemas.openxmlformats.org/officeDocument/2006/relationships/slideLayout" Target="../slideLayouts/slideLayout1.xml"/><Relationship Id="rId4" Type="http://schemas.openxmlformats.org/officeDocument/2006/relationships/notesSlide" Target="../notesSlides/notesSlide27.xml"/>
</Relationships>
</file>

<file path=ppt/slides/_rels/slide28.xml.rels><?xml version="1.0" encoding="UTF-8"?>
<Relationships xmlns="http://schemas.openxmlformats.org/package/2006/relationships"><Relationship Id="rId1" Type="http://schemas.openxmlformats.org/officeDocument/2006/relationships/image" Target="../media/image45.png"/><Relationship Id="rId2" Type="http://schemas.openxmlformats.org/officeDocument/2006/relationships/slideLayout" Target="../slideLayouts/slideLayout1.xml"/><Relationship Id="rId3" Type="http://schemas.openxmlformats.org/officeDocument/2006/relationships/notesSlide" Target="../notesSlides/notesSlide28.xml"/>
</Relationships>
</file>

<file path=ppt/slides/_rels/slide29.xml.rels><?xml version="1.0" encoding="UTF-8"?>
<Relationships xmlns="http://schemas.openxmlformats.org/package/2006/relationships"><Relationship Id="rId1" Type="http://schemas.openxmlformats.org/officeDocument/2006/relationships/image" Target="../media/image46.png"/><Relationship Id="rId2" Type="http://schemas.openxmlformats.org/officeDocument/2006/relationships/slideLayout" Target="../slideLayouts/slideLayout1.xml"/><Relationship Id="rId3" Type="http://schemas.openxmlformats.org/officeDocument/2006/relationships/notesSlide" Target="../notesSlides/notesSlide29.xml"/>
</Relationships>
</file>

<file path=ppt/slides/_rels/slide30.xml.rels><?xml version="1.0" encoding="UTF-8"?>
<Relationships xmlns="http://schemas.openxmlformats.org/package/2006/relationships"><Relationship Id="rId1" Type="http://schemas.openxmlformats.org/officeDocument/2006/relationships/image" Target="../media/image47.png"/><Relationship Id="rId2" Type="http://schemas.openxmlformats.org/officeDocument/2006/relationships/image" Target="../media/image48.png"/><Relationship Id="rId3" Type="http://schemas.openxmlformats.org/officeDocument/2006/relationships/image" Target="../media/image49.png"/><Relationship Id="rId4" Type="http://schemas.openxmlformats.org/officeDocument/2006/relationships/image" Target="../media/image50.png"/><Relationship Id="rId5" Type="http://schemas.openxmlformats.org/officeDocument/2006/relationships/slideLayout" Target="../slideLayouts/slideLayout1.xml"/><Relationship Id="rId6" Type="http://schemas.openxmlformats.org/officeDocument/2006/relationships/notesSlide" Target="../notesSlides/notesSlide30.xml"/>
</Relationships>
</file>

<file path=ppt/slides/_rels/slide31.xml.rels><?xml version="1.0" encoding="UTF-8"?>
<Relationships xmlns="http://schemas.openxmlformats.org/package/2006/relationships"><Relationship Id="rId1" Type="http://schemas.openxmlformats.org/officeDocument/2006/relationships/image" Target="../media/image51.jpeg"/><Relationship Id="rId2" Type="http://schemas.openxmlformats.org/officeDocument/2006/relationships/slideLayout" Target="../slideLayouts/slideLayout1.xml"/>
</Relationships>
</file>

<file path=ppt/slides/_rels/slide32.xml.rels><?xml version="1.0" encoding="UTF-8"?>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32.xml"/>
</Relationships>
</file>

<file path=ppt/slides/_rels/slide33.xml.rels><?xml version="1.0" encoding="UTF-8"?>
<Relationships xmlns="http://schemas.openxmlformats.org/package/2006/relationships"><Relationship Id="rId1" Type="http://schemas.openxmlformats.org/officeDocument/2006/relationships/image" Target="../media/image52.jpeg"/><Relationship Id="rId2" Type="http://schemas.openxmlformats.org/officeDocument/2006/relationships/slideLayout" Target="../slideLayouts/slideLayout1.xml"/><Relationship Id="rId3" Type="http://schemas.openxmlformats.org/officeDocument/2006/relationships/notesSlide" Target="../notesSlides/notesSlide33.xml"/>
</Relationships>
</file>

<file path=ppt/slides/_rels/slide34.xml.rels><?xml version="1.0" encoding="UTF-8"?>
<Relationships xmlns="http://schemas.openxmlformats.org/package/2006/relationships"><Relationship Id="rId1" Type="http://schemas.openxmlformats.org/officeDocument/2006/relationships/image" Target="../media/image53.png"/><Relationship Id="rId2" Type="http://schemas.openxmlformats.org/officeDocument/2006/relationships/image" Target="../media/image54.jpeg"/><Relationship Id="rId3" Type="http://schemas.openxmlformats.org/officeDocument/2006/relationships/slideLayout" Target="../slideLayouts/slideLayout1.xml"/><Relationship Id="rId4" Type="http://schemas.openxmlformats.org/officeDocument/2006/relationships/notesSlide" Target="../notesSlides/notesSlide34.xml"/>
</Relationships>
</file>

<file path=ppt/slides/_rels/slide35.xml.rels><?xml version="1.0" encoding="UTF-8"?>
<Relationships xmlns="http://schemas.openxmlformats.org/package/2006/relationships"><Relationship Id="rId1" Type="http://schemas.openxmlformats.org/officeDocument/2006/relationships/image" Target="../media/image55.jpeg"/><Relationship Id="rId2" Type="http://schemas.openxmlformats.org/officeDocument/2006/relationships/image" Target="../media/image56.png"/><Relationship Id="rId3" Type="http://schemas.openxmlformats.org/officeDocument/2006/relationships/slideLayout" Target="../slideLayouts/slideLayout1.xml"/><Relationship Id="rId4" Type="http://schemas.openxmlformats.org/officeDocument/2006/relationships/notesSlide" Target="../notesSlides/notesSlide35.xml"/>
</Relationships>
</file>

<file path=ppt/slides/_rels/slide36.xml.rels><?xml version="1.0" encoding="UTF-8"?>
<Relationships xmlns="http://schemas.openxmlformats.org/package/2006/relationships"><Relationship Id="rId1" Type="http://schemas.openxmlformats.org/officeDocument/2006/relationships/image" Target="../media/image57.jpeg"/><Relationship Id="rId2" Type="http://schemas.openxmlformats.org/officeDocument/2006/relationships/slideLayout" Target="../slideLayouts/slideLayout1.xml"/>
</Relationships>
</file>

<file path=ppt/slides/_rels/slide37.xml.rels><?xml version="1.0" encoding="UTF-8"?>
<Relationships xmlns="http://schemas.openxmlformats.org/package/2006/relationships"><Relationship Id="rId1" Type="http://schemas.openxmlformats.org/officeDocument/2006/relationships/image" Target="../media/image58.jpeg"/><Relationship Id="rId2" Type="http://schemas.openxmlformats.org/officeDocument/2006/relationships/image" Target="../media/image59.jpeg"/><Relationship Id="rId3" Type="http://schemas.openxmlformats.org/officeDocument/2006/relationships/slideLayout" Target="../slideLayouts/slideLayout1.xml"/><Relationship Id="rId4" Type="http://schemas.openxmlformats.org/officeDocument/2006/relationships/notesSlide" Target="../notesSlides/notesSlide37.xml"/>
</Relationships>
</file>

<file path=ppt/slides/_rels/slide38.xml.rels><?xml version="1.0" encoding="UTF-8"?>
<Relationships xmlns="http://schemas.openxmlformats.org/package/2006/relationships"><Relationship Id="rId1" Type="http://schemas.openxmlformats.org/officeDocument/2006/relationships/image" Target="../media/image60.png"/><Relationship Id="rId2" Type="http://schemas.openxmlformats.org/officeDocument/2006/relationships/slideLayout" Target="../slideLayouts/slideLayout1.xml"/><Relationship Id="rId3" Type="http://schemas.openxmlformats.org/officeDocument/2006/relationships/notesSlide" Target="../notesSlides/notesSlide38.xml"/>
</Relationships>
</file>

<file path=ppt/slides/_rels/slide39.xml.rels><?xml version="1.0" encoding="UTF-8"?>
<Relationships xmlns="http://schemas.openxmlformats.org/package/2006/relationships"><Relationship Id="rId1" Type="http://schemas.openxmlformats.org/officeDocument/2006/relationships/image" Target="../media/image61.png"/><Relationship Id="rId2" Type="http://schemas.openxmlformats.org/officeDocument/2006/relationships/slideLayout" Target="../slideLayouts/slideLayout1.xml"/><Relationship Id="rId3" Type="http://schemas.openxmlformats.org/officeDocument/2006/relationships/notesSlide" Target="../notesSlides/notesSlide39.xml"/>
</Relationships>
</file>

<file path=ppt/slides/_rels/slide40.xml.rels><?xml version="1.0" encoding="UTF-8"?>
<Relationships xmlns="http://schemas.openxmlformats.org/package/2006/relationships"><Relationship Id="rId1" Type="http://schemas.openxmlformats.org/officeDocument/2006/relationships/image" Target="../media/image62.jpeg"/><Relationship Id="rId2" Type="http://schemas.openxmlformats.org/officeDocument/2006/relationships/slideLayout" Target="../slideLayouts/slideLayout1.xml"/><Relationship Id="rId3" Type="http://schemas.openxmlformats.org/officeDocument/2006/relationships/notesSlide" Target="../notesSlides/notesSlide40.xml"/>
</Relationships>
</file>

<file path=ppt/slides/_rels/slide41.xml.rels><?xml version="1.0" encoding="UTF-8"?>
<Relationships xmlns="http://schemas.openxmlformats.org/package/2006/relationships"><Relationship Id="rId1" Type="http://schemas.openxmlformats.org/officeDocument/2006/relationships/image" Target="../media/image63.png"/><Relationship Id="rId2" Type="http://schemas.openxmlformats.org/officeDocument/2006/relationships/image" Target="../media/image64.jpeg"/><Relationship Id="rId3" Type="http://schemas.openxmlformats.org/officeDocument/2006/relationships/slideLayout" Target="../slideLayouts/slideLayout1.xml"/><Relationship Id="rId4" Type="http://schemas.openxmlformats.org/officeDocument/2006/relationships/notesSlide" Target="../notesSlides/notesSlide41.xml"/>
</Relationships>
</file>

<file path=ppt/slides/_rels/slide42.xml.rels><?xml version="1.0" encoding="UTF-8"?>
<Relationships xmlns="http://schemas.openxmlformats.org/package/2006/relationships"><Relationship Id="rId1" Type="http://schemas.openxmlformats.org/officeDocument/2006/relationships/image" Target="../media/image65.jpeg"/><Relationship Id="rId2" Type="http://schemas.openxmlformats.org/officeDocument/2006/relationships/slideLayout" Target="../slideLayouts/slideLayout1.xml"/><Relationship Id="rId3" Type="http://schemas.openxmlformats.org/officeDocument/2006/relationships/notesSlide" Target="../notesSlides/notesSlide42.xml"/>
</Relationships>
</file>

<file path=ppt/slides/_rels/slide43.xml.rels><?xml version="1.0" encoding="UTF-8"?>
<Relationships xmlns="http://schemas.openxmlformats.org/package/2006/relationships"><Relationship Id="rId1" Type="http://schemas.openxmlformats.org/officeDocument/2006/relationships/image" Target="../media/image66.png"/><Relationship Id="rId2" Type="http://schemas.openxmlformats.org/officeDocument/2006/relationships/slideLayout" Target="../slideLayouts/slideLayout1.xml"/><Relationship Id="rId3" Type="http://schemas.openxmlformats.org/officeDocument/2006/relationships/notesSlide" Target="../notesSlides/notesSlide43.xml"/>
</Relationships>
</file>

<file path=ppt/slides/_rels/slide44.xml.rels><?xml version="1.0" encoding="UTF-8"?>
<Relationships xmlns="http://schemas.openxmlformats.org/package/2006/relationships"><Relationship Id="rId1" Type="http://schemas.openxmlformats.org/officeDocument/2006/relationships/image" Target="../media/image67.png"/><Relationship Id="rId2" Type="http://schemas.openxmlformats.org/officeDocument/2006/relationships/image" Target="../media/image68.jpeg"/><Relationship Id="rId3" Type="http://schemas.openxmlformats.org/officeDocument/2006/relationships/image" Target="../media/image69.png"/><Relationship Id="rId4" Type="http://schemas.openxmlformats.org/officeDocument/2006/relationships/slideLayout" Target="../slideLayouts/slideLayout1.xml"/><Relationship Id="rId5" Type="http://schemas.openxmlformats.org/officeDocument/2006/relationships/notesSlide" Target="../notesSlides/notesSlide44.xml"/>
</Relationships>
</file>

<file path=ppt/slides/_rels/slide45.xml.rels><?xml version="1.0" encoding="UTF-8"?>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45.xml"/>
</Relationships>
</file>

<file path=ppt/slides/_rels/slide46.xml.rels><?xml version="1.0" encoding="UTF-8"?>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46.xml"/>
</Relationships>
</file>

<file path=ppt/slides/_rels/slide47.xml.rels><?xml version="1.0" encoding="UTF-8"?>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47.xml"/>
</Relationships>
</file>

<file path=ppt/slides/_rels/slide48.xml.rels><?xml version="1.0" encoding="UTF-8"?>
<Relationships xmlns="http://schemas.openxmlformats.org/package/2006/relationships"><Relationship Id="rId1" Type="http://schemas.openxmlformats.org/officeDocument/2006/relationships/image" Target="../media/image70.jpeg"/><Relationship Id="rId2" Type="http://schemas.openxmlformats.org/officeDocument/2006/relationships/image" Target="../media/image71.jpeg"/><Relationship Id="rId3" Type="http://schemas.openxmlformats.org/officeDocument/2006/relationships/image" Target="../media/image72.jpeg"/><Relationship Id="rId4" Type="http://schemas.openxmlformats.org/officeDocument/2006/relationships/slideLayout" Target="../slideLayouts/slideLayout1.xml"/><Relationship Id="rId5" Type="http://schemas.openxmlformats.org/officeDocument/2006/relationships/notesSlide" Target="../notesSlides/notesSlide48.xml"/>
</Relationships>
</file>

<file path=ppt/slides/_rels/slide49.xml.rels><?xml version="1.0" encoding="UTF-8"?>
<Relationships xmlns="http://schemas.openxmlformats.org/package/2006/relationships"><Relationship Id="rId1" Type="http://schemas.openxmlformats.org/officeDocument/2006/relationships/image" Target="../media/image73.png"/><Relationship Id="rId2" Type="http://schemas.openxmlformats.org/officeDocument/2006/relationships/image" Target="../media/image74.jpeg"/><Relationship Id="rId3" Type="http://schemas.openxmlformats.org/officeDocument/2006/relationships/image" Target="../media/image75.jpeg"/><Relationship Id="rId4" Type="http://schemas.openxmlformats.org/officeDocument/2006/relationships/image" Target="../media/image76.jpeg"/><Relationship Id="rId5" Type="http://schemas.openxmlformats.org/officeDocument/2006/relationships/slideLayout" Target="../slideLayouts/slideLayout1.xml"/><Relationship Id="rId6" Type="http://schemas.openxmlformats.org/officeDocument/2006/relationships/notesSlide" Target="../notesSlides/notesSlide49.xml"/>
</Relationships>
</file>

<file path=ppt/slides/_rels/slide50.xml.rels><?xml version="1.0" encoding="UTF-8"?>
<Relationships xmlns="http://schemas.openxmlformats.org/package/2006/relationships"><Relationship Id="rId1" Type="http://schemas.openxmlformats.org/officeDocument/2006/relationships/image" Target="../media/image77.jpeg"/><Relationship Id="rId2" Type="http://schemas.openxmlformats.org/officeDocument/2006/relationships/image" Target="../media/image78.png"/><Relationship Id="rId3" Type="http://schemas.openxmlformats.org/officeDocument/2006/relationships/slideLayout" Target="../slideLayouts/slideLayout1.xml"/><Relationship Id="rId4" Type="http://schemas.openxmlformats.org/officeDocument/2006/relationships/notesSlide" Target="../notesSlides/notesSlide50.xml"/>
</Relationships>
</file>

<file path=ppt/slides/_rels/slide51.xml.rels><?xml version="1.0" encoding="UTF-8"?>
<Relationships xmlns="http://schemas.openxmlformats.org/package/2006/relationships"><Relationship Id="rId1" Type="http://schemas.openxmlformats.org/officeDocument/2006/relationships/image" Target="../media/image79.png"/><Relationship Id="rId2" Type="http://schemas.openxmlformats.org/officeDocument/2006/relationships/slideLayout" Target="../slideLayouts/slideLayout1.xml"/><Relationship Id="rId3" Type="http://schemas.openxmlformats.org/officeDocument/2006/relationships/notesSlide" Target="../notesSlides/notesSlide51.xml"/>
</Relationships>
</file>

<file path=ppt/slides/_rels/slide52.xml.rels><?xml version="1.0" encoding="UTF-8"?>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52.xml"/>
</Relationships>
</file>

<file path=ppt/slides/_rels/slide53.xml.rels><?xml version="1.0" encoding="UTF-8"?>
<Relationships xmlns="http://schemas.openxmlformats.org/package/2006/relationships"><Relationship Id="rId1" Type="http://schemas.openxmlformats.org/officeDocument/2006/relationships/image" Target="../media/image80.png"/><Relationship Id="rId2" Type="http://schemas.openxmlformats.org/officeDocument/2006/relationships/slideLayout" Target="../slideLayouts/slideLayout1.xml"/><Relationship Id="rId3" Type="http://schemas.openxmlformats.org/officeDocument/2006/relationships/notesSlide" Target="../notesSlides/notesSlide53.xml"/>
</Relationships>
</file>

<file path=ppt/slides/_rels/slide54.xml.rels><?xml version="1.0" encoding="UTF-8"?>
<Relationships xmlns="http://schemas.openxmlformats.org/package/2006/relationships"><Relationship Id="rId1" Type="http://schemas.openxmlformats.org/officeDocument/2006/relationships/image" Target="../media/image81.png"/><Relationship Id="rId2" Type="http://schemas.openxmlformats.org/officeDocument/2006/relationships/image" Target="../media/image82.png"/><Relationship Id="rId3" Type="http://schemas.openxmlformats.org/officeDocument/2006/relationships/image" Target="../media/image83.png"/><Relationship Id="rId4" Type="http://schemas.openxmlformats.org/officeDocument/2006/relationships/slideLayout" Target="../slideLayouts/slideLayout1.xml"/><Relationship Id="rId5" Type="http://schemas.openxmlformats.org/officeDocument/2006/relationships/notesSlide" Target="../notesSlides/notesSlide54.xml"/>
</Relationships>
</file>

<file path=ppt/slides/_rels/slide55.xml.rels><?xml version="1.0" encoding="UTF-8"?>
<Relationships xmlns="http://schemas.openxmlformats.org/package/2006/relationships"><Relationship Id="rId1" Type="http://schemas.openxmlformats.org/officeDocument/2006/relationships/image" Target="../media/image84.jpeg"/><Relationship Id="rId2" Type="http://schemas.openxmlformats.org/officeDocument/2006/relationships/slideLayout" Target="../slideLayouts/slideLayout1.xml"/><Relationship Id="rId3" Type="http://schemas.openxmlformats.org/officeDocument/2006/relationships/notesSlide" Target="../notesSlides/notesSlide55.xml"/>
</Relationships>
</file>

<file path=ppt/slides/_rels/slide56.xml.rels><?xml version="1.0" encoding="UTF-8"?>
<Relationships xmlns="http://schemas.openxmlformats.org/package/2006/relationships"><Relationship Id="rId1" Type="http://schemas.openxmlformats.org/officeDocument/2006/relationships/image" Target="../media/image85.jpeg"/><Relationship Id="rId2" Type="http://schemas.openxmlformats.org/officeDocument/2006/relationships/slideLayout" Target="../slideLayouts/slideLayout1.xml"/><Relationship Id="rId3" Type="http://schemas.openxmlformats.org/officeDocument/2006/relationships/notesSlide" Target="../notesSlides/notesSlide56.xml"/>
</Relationships>
</file>

<file path=ppt/slides/_rels/slide57.xml.rels><?xml version="1.0" encoding="UTF-8"?>
<Relationships xmlns="http://schemas.openxmlformats.org/package/2006/relationships"><Relationship Id="rId1" Type="http://schemas.openxmlformats.org/officeDocument/2006/relationships/image" Target="../media/image86.png"/><Relationship Id="rId2" Type="http://schemas.openxmlformats.org/officeDocument/2006/relationships/slideLayout" Target="../slideLayouts/slideLayout1.xml"/><Relationship Id="rId3" Type="http://schemas.openxmlformats.org/officeDocument/2006/relationships/notesSlide" Target="../notesSlides/notesSlide57.xml"/>
</Relationships>
</file>

<file path=ppt/slides/_rels/slide58.xml.rels><?xml version="1.0" encoding="UTF-8"?>
<Relationships xmlns="http://schemas.openxmlformats.org/package/2006/relationships"><Relationship Id="rId1" Type="http://schemas.openxmlformats.org/officeDocument/2006/relationships/image" Target="../media/image87.png"/><Relationship Id="rId2" Type="http://schemas.openxmlformats.org/officeDocument/2006/relationships/slideLayout" Target="../slideLayouts/slideLayout1.xml"/><Relationship Id="rId3" Type="http://schemas.openxmlformats.org/officeDocument/2006/relationships/notesSlide" Target="../notesSlides/notesSlide58.xml"/>
</Relationships>
</file>

<file path=ppt/slides/_rels/slide59.xml.rels><?xml version="1.0" encoding="UTF-8"?>
<Relationships xmlns="http://schemas.openxmlformats.org/package/2006/relationships"><Relationship Id="rId1" Type="http://schemas.openxmlformats.org/officeDocument/2006/relationships/image" Target="../media/image88.png"/><Relationship Id="rId2" Type="http://schemas.openxmlformats.org/officeDocument/2006/relationships/image" Target="../media/image89.jpeg"/><Relationship Id="rId3" Type="http://schemas.openxmlformats.org/officeDocument/2006/relationships/slideLayout" Target="../slideLayouts/slideLayout1.xml"/><Relationship Id="rId4" Type="http://schemas.openxmlformats.org/officeDocument/2006/relationships/notesSlide" Target="../notesSlides/notesSlide59.xml"/>
</Relationships>
</file>

<file path=ppt/slides/slide1.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48" name="PlaceHolder 1"/>
          <p:cNvSpPr>
            <a:spLocks noGrp="1"/>
          </p:cNvSpPr>
          <p:nvPr>
            <p:ph type="title"/>
          </p:nvPr>
        </p:nvSpPr>
        <p:spPr>
          <a:xfrm>
            <a:off x="685800" y="2285640"/>
            <a:ext cx="7772400" cy="1143000"/>
          </a:xfrm>
          <a:prstGeom prst="rect">
            <a:avLst/>
          </a:prstGeom>
          <a:noFill/>
          <a:ln w="0">
            <a:noFill/>
          </a:ln>
        </p:spPr>
        <p:txBody>
          <a:bodyPr anchor="ctr">
            <a:noAutofit/>
          </a:bodyPr>
          <a:p>
            <a:pPr indent="0" algn="ctr">
              <a:buNone/>
              <a:tabLst>
                <a:tab algn="l" pos="0"/>
                <a:tab algn="l" pos="914400"/>
                <a:tab algn="l" pos="1828800"/>
                <a:tab algn="l" pos="2743200"/>
                <a:tab algn="l" pos="3657600"/>
                <a:tab algn="l" pos="4572000"/>
                <a:tab algn="l" pos="5486400"/>
                <a:tab algn="l" pos="6400800"/>
                <a:tab algn="l" pos="7315200"/>
                <a:tab algn="l" pos="8229600"/>
                <a:tab algn="l" pos="9144000"/>
                <a:tab algn="l" pos="10058400"/>
              </a:tabLst>
            </a:pPr>
            <a:r>
              <a:rPr b="1" lang="en-US" sz="3600" spc="-1" strike="noStrike">
                <a:solidFill>
                  <a:srgbClr val="990000"/>
                </a:solidFill>
                <a:latin typeface="Arial"/>
              </a:rPr>
              <a:t>Remote Sensing Platforms</a:t>
            </a:r>
            <a:endParaRPr b="0" lang="en-GB" sz="3600" spc="-1" strike="noStrike">
              <a:solidFill>
                <a:srgbClr val="000000"/>
              </a:solidFill>
              <a:latin typeface="Arial"/>
            </a:endParaRPr>
          </a:p>
        </p:txBody>
      </p:sp>
    </p:spTree>
  </p:cSld>
  <mc:AlternateContent>
    <mc:Choice Requires="p14">
      <p:transition spd="slow" p14:dur="2000"/>
    </mc:Choice>
    <mc:Fallback>
      <p:transition spd="slow"/>
    </mc:Fallback>
  </mc:AlternateContent>
</p:sld>
</file>

<file path=ppt/slides/slide2.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49" name="PlaceHolder 1"/>
          <p:cNvSpPr>
            <a:spLocks noGrp="1"/>
          </p:cNvSpPr>
          <p:nvPr>
            <p:ph type="title"/>
          </p:nvPr>
        </p:nvSpPr>
        <p:spPr>
          <a:xfrm>
            <a:off x="685800" y="609120"/>
            <a:ext cx="7772400" cy="1143000"/>
          </a:xfrm>
          <a:prstGeom prst="rect">
            <a:avLst/>
          </a:prstGeom>
          <a:noFill/>
          <a:ln w="0">
            <a:noFill/>
          </a:ln>
        </p:spPr>
        <p:txBody>
          <a:bodyPr anchor="ctr">
            <a:noAutofit/>
          </a:bodyPr>
          <a:p>
            <a:pPr indent="0" algn="ctr">
              <a:buNone/>
              <a:tabLst>
                <a:tab algn="l" pos="0"/>
                <a:tab algn="l" pos="914400"/>
                <a:tab algn="l" pos="1828800"/>
                <a:tab algn="l" pos="2743200"/>
                <a:tab algn="l" pos="3657600"/>
                <a:tab algn="l" pos="4572000"/>
                <a:tab algn="l" pos="5486400"/>
                <a:tab algn="l" pos="6400800"/>
                <a:tab algn="l" pos="7315200"/>
                <a:tab algn="l" pos="8229600"/>
                <a:tab algn="l" pos="9144000"/>
                <a:tab algn="l" pos="10058400"/>
              </a:tabLst>
            </a:pPr>
            <a:r>
              <a:rPr b="0" lang="en-US" sz="3200" spc="-1" strike="noStrike">
                <a:solidFill>
                  <a:srgbClr val="000000"/>
                </a:solidFill>
                <a:latin typeface="Arial"/>
              </a:rPr>
              <a:t>Remote Sensing Platforms - Introduction</a:t>
            </a:r>
            <a:endParaRPr b="0" lang="en-GB" sz="3200" spc="-1" strike="noStrike">
              <a:solidFill>
                <a:srgbClr val="000000"/>
              </a:solidFill>
              <a:latin typeface="Arial"/>
            </a:endParaRPr>
          </a:p>
        </p:txBody>
      </p:sp>
      <p:sp>
        <p:nvSpPr>
          <p:cNvPr id="50" name="PlaceHolder 2"/>
          <p:cNvSpPr>
            <a:spLocks noGrp="1"/>
          </p:cNvSpPr>
          <p:nvPr>
            <p:ph/>
          </p:nvPr>
        </p:nvSpPr>
        <p:spPr>
          <a:xfrm>
            <a:off x="914400" y="1600200"/>
            <a:ext cx="7772400" cy="4952880"/>
          </a:xfrm>
          <a:prstGeom prst="rect">
            <a:avLst/>
          </a:prstGeom>
          <a:noFill/>
          <a:ln w="0">
            <a:noFill/>
          </a:ln>
        </p:spPr>
        <p:txBody>
          <a:bodyPr anchor="t">
            <a:normAutofit/>
          </a:bodyPr>
          <a:p>
            <a:pPr marL="343080" indent="-343080">
              <a:spcBef>
                <a:spcPts val="700"/>
              </a:spcBef>
              <a:buClr>
                <a:srgbClr val="000000"/>
              </a:buClr>
              <a:buFont typeface="Arial"/>
              <a:buChar char="•"/>
              <a:tabLst>
                <a:tab algn="l" pos="914400"/>
                <a:tab algn="l" pos="1828800"/>
                <a:tab algn="l" pos="2743200"/>
                <a:tab algn="l" pos="3657600"/>
                <a:tab algn="l" pos="4572000"/>
                <a:tab algn="l" pos="5486400"/>
                <a:tab algn="l" pos="6400800"/>
                <a:tab algn="l" pos="7315200"/>
                <a:tab algn="l" pos="8229600"/>
                <a:tab algn="l" pos="9144000"/>
                <a:tab algn="l" pos="10058400"/>
              </a:tabLst>
            </a:pPr>
            <a:r>
              <a:rPr b="0" lang="en-US" sz="2800" spc="-1" strike="noStrike">
                <a:solidFill>
                  <a:srgbClr val="000000"/>
                </a:solidFill>
                <a:latin typeface="Arial"/>
              </a:rPr>
              <a:t>Allow observer and/or sensor to be above the target/phenomena of interest</a:t>
            </a:r>
            <a:endParaRPr b="0" lang="en-GB" sz="2800" spc="-1" strike="noStrike">
              <a:solidFill>
                <a:srgbClr val="000000"/>
              </a:solidFill>
              <a:latin typeface="Arial"/>
            </a:endParaRPr>
          </a:p>
          <a:p>
            <a:pPr marL="343080" indent="0">
              <a:spcBef>
                <a:spcPts val="700"/>
              </a:spcBef>
              <a:buNone/>
              <a:tabLst>
                <a:tab algn="l" pos="914400"/>
                <a:tab algn="l" pos="1828800"/>
                <a:tab algn="l" pos="2743200"/>
                <a:tab algn="l" pos="3657600"/>
                <a:tab algn="l" pos="4572000"/>
                <a:tab algn="l" pos="5486400"/>
                <a:tab algn="l" pos="6400800"/>
                <a:tab algn="l" pos="7315200"/>
                <a:tab algn="l" pos="8229600"/>
                <a:tab algn="l" pos="9144000"/>
                <a:tab algn="l" pos="10058400"/>
              </a:tabLst>
            </a:pPr>
            <a:endParaRPr b="0" lang="en-GB" sz="2800" spc="-1" strike="noStrike">
              <a:solidFill>
                <a:srgbClr val="000000"/>
              </a:solidFill>
              <a:latin typeface="Arial"/>
            </a:endParaRPr>
          </a:p>
          <a:p>
            <a:pPr marL="343080" indent="-343080">
              <a:spcBef>
                <a:spcPts val="700"/>
              </a:spcBef>
              <a:buClr>
                <a:srgbClr val="000000"/>
              </a:buClr>
              <a:buFont typeface="Arial"/>
              <a:buChar char="•"/>
              <a:tabLst>
                <a:tab algn="l" pos="914400"/>
                <a:tab algn="l" pos="1828800"/>
                <a:tab algn="l" pos="2743200"/>
                <a:tab algn="l" pos="3657600"/>
                <a:tab algn="l" pos="4572000"/>
                <a:tab algn="l" pos="5486400"/>
                <a:tab algn="l" pos="6400800"/>
                <a:tab algn="l" pos="7315200"/>
                <a:tab algn="l" pos="8229600"/>
                <a:tab algn="l" pos="9144000"/>
                <a:tab algn="l" pos="10058400"/>
              </a:tabLst>
            </a:pPr>
            <a:r>
              <a:rPr b="0" lang="en-US" sz="2800" spc="-1" strike="noStrike">
                <a:solidFill>
                  <a:srgbClr val="000000"/>
                </a:solidFill>
                <a:latin typeface="Arial"/>
              </a:rPr>
              <a:t>Two primary categories</a:t>
            </a:r>
            <a:endParaRPr b="0" lang="en-GB" sz="2800" spc="-1" strike="noStrike">
              <a:solidFill>
                <a:srgbClr val="000000"/>
              </a:solidFill>
              <a:latin typeface="Arial"/>
            </a:endParaRPr>
          </a:p>
          <a:p>
            <a:pPr lvl="1" marL="743040" indent="-285840">
              <a:spcBef>
                <a:spcPts val="601"/>
              </a:spcBef>
              <a:buClr>
                <a:srgbClr val="ff0000"/>
              </a:buClr>
              <a:buFont typeface="Arial"/>
              <a:buChar char="–"/>
              <a:tabLst>
                <a:tab algn="l" pos="914400"/>
                <a:tab algn="l" pos="1828800"/>
                <a:tab algn="l" pos="2743200"/>
                <a:tab algn="l" pos="3657600"/>
                <a:tab algn="l" pos="4572000"/>
                <a:tab algn="l" pos="5486400"/>
                <a:tab algn="l" pos="6400800"/>
                <a:tab algn="l" pos="7315200"/>
                <a:tab algn="l" pos="8229600"/>
                <a:tab algn="l" pos="9144000"/>
                <a:tab algn="l" pos="10058400"/>
              </a:tabLst>
            </a:pPr>
            <a:r>
              <a:rPr b="0" lang="en-US" sz="2400" spc="-1" strike="noStrike">
                <a:solidFill>
                  <a:srgbClr val="ff0000"/>
                </a:solidFill>
                <a:latin typeface="Arial"/>
              </a:rPr>
              <a:t>Aircraft</a:t>
            </a:r>
            <a:endParaRPr b="0" lang="en-GB" sz="2400" spc="-1" strike="noStrike">
              <a:solidFill>
                <a:srgbClr val="000000"/>
              </a:solidFill>
              <a:latin typeface="Arial"/>
            </a:endParaRPr>
          </a:p>
          <a:p>
            <a:pPr lvl="1" marL="743040" indent="-285840">
              <a:spcBef>
                <a:spcPts val="601"/>
              </a:spcBef>
              <a:buClr>
                <a:srgbClr val="ff0000"/>
              </a:buClr>
              <a:buFont typeface="Arial"/>
              <a:buChar char="–"/>
              <a:tabLst>
                <a:tab algn="l" pos="914400"/>
                <a:tab algn="l" pos="1828800"/>
                <a:tab algn="l" pos="2743200"/>
                <a:tab algn="l" pos="3657600"/>
                <a:tab algn="l" pos="4572000"/>
                <a:tab algn="l" pos="5486400"/>
                <a:tab algn="l" pos="6400800"/>
                <a:tab algn="l" pos="7315200"/>
                <a:tab algn="l" pos="8229600"/>
                <a:tab algn="l" pos="9144000"/>
                <a:tab algn="l" pos="10058400"/>
              </a:tabLst>
            </a:pPr>
            <a:r>
              <a:rPr b="0" lang="en-US" sz="2400" spc="-1" strike="noStrike">
                <a:solidFill>
                  <a:srgbClr val="ff0000"/>
                </a:solidFill>
                <a:latin typeface="Arial"/>
              </a:rPr>
              <a:t>Spacecraft</a:t>
            </a:r>
            <a:endParaRPr b="0" lang="en-GB" sz="2400" spc="-1" strike="noStrike">
              <a:solidFill>
                <a:srgbClr val="000000"/>
              </a:solidFill>
              <a:latin typeface="Arial"/>
            </a:endParaRPr>
          </a:p>
          <a:p>
            <a:pPr lvl="1" marL="743040" indent="0">
              <a:spcBef>
                <a:spcPts val="601"/>
              </a:spcBef>
              <a:buNone/>
              <a:tabLst>
                <a:tab algn="l" pos="914400"/>
                <a:tab algn="l" pos="1828800"/>
                <a:tab algn="l" pos="2743200"/>
                <a:tab algn="l" pos="3657600"/>
                <a:tab algn="l" pos="4572000"/>
                <a:tab algn="l" pos="5486400"/>
                <a:tab algn="l" pos="6400800"/>
                <a:tab algn="l" pos="7315200"/>
                <a:tab algn="l" pos="8229600"/>
                <a:tab algn="l" pos="9144000"/>
                <a:tab algn="l" pos="10058400"/>
              </a:tabLst>
            </a:pPr>
            <a:endParaRPr b="0" lang="en-GB" sz="2400" spc="-1" strike="noStrike">
              <a:solidFill>
                <a:srgbClr val="000000"/>
              </a:solidFill>
              <a:latin typeface="Arial"/>
            </a:endParaRPr>
          </a:p>
          <a:p>
            <a:pPr marL="343080" indent="-343080">
              <a:spcBef>
                <a:spcPts val="700"/>
              </a:spcBef>
              <a:buClr>
                <a:srgbClr val="000000"/>
              </a:buClr>
              <a:buFont typeface="Arial"/>
              <a:buChar char="•"/>
              <a:tabLst>
                <a:tab algn="l" pos="914400"/>
                <a:tab algn="l" pos="1828800"/>
                <a:tab algn="l" pos="2743200"/>
                <a:tab algn="l" pos="3657600"/>
                <a:tab algn="l" pos="4572000"/>
                <a:tab algn="l" pos="5486400"/>
                <a:tab algn="l" pos="6400800"/>
                <a:tab algn="l" pos="7315200"/>
                <a:tab algn="l" pos="8229600"/>
                <a:tab algn="l" pos="9144000"/>
                <a:tab algn="l" pos="10058400"/>
              </a:tabLst>
            </a:pPr>
            <a:r>
              <a:rPr b="0" lang="en-US" sz="2800" spc="-1" strike="noStrike">
                <a:solidFill>
                  <a:srgbClr val="000000"/>
                </a:solidFill>
                <a:latin typeface="Arial"/>
              </a:rPr>
              <a:t>Each type offers different characteristics, advantages  &amp; disadvantages in terms of range, cost, stability, frequency, and scale</a:t>
            </a:r>
            <a:endParaRPr b="0" lang="en-GB" sz="2800" spc="-1" strike="noStrike">
              <a:solidFill>
                <a:srgbClr val="000000"/>
              </a:solidFill>
              <a:latin typeface="Arial"/>
            </a:endParaRPr>
          </a:p>
        </p:txBody>
      </p:sp>
    </p:spTree>
  </p:cSld>
  <mc:AlternateContent>
    <mc:Choice Requires="p14">
      <p:transition spd="slow" p14:dur="2000"/>
    </mc:Choice>
    <mc:Fallback>
      <p:transition spd="slow"/>
    </mc:Fallback>
  </mc:AlternateContent>
</p:sld>
</file>

<file path=ppt/slides/slide3.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51" name="PlaceHolder 1"/>
          <p:cNvSpPr>
            <a:spLocks noGrp="1"/>
          </p:cNvSpPr>
          <p:nvPr>
            <p:ph type="title"/>
          </p:nvPr>
        </p:nvSpPr>
        <p:spPr>
          <a:xfrm>
            <a:off x="685800" y="609120"/>
            <a:ext cx="7772400" cy="1143000"/>
          </a:xfrm>
          <a:prstGeom prst="rect">
            <a:avLst/>
          </a:prstGeom>
          <a:noFill/>
          <a:ln w="0">
            <a:noFill/>
          </a:ln>
        </p:spPr>
        <p:txBody>
          <a:bodyPr anchor="ctr">
            <a:noAutofit/>
          </a:bodyPr>
          <a:p>
            <a:pPr indent="0" algn="ctr">
              <a:buNone/>
              <a:tabLst>
                <a:tab algn="l" pos="0"/>
                <a:tab algn="l" pos="914400"/>
                <a:tab algn="l" pos="1828800"/>
                <a:tab algn="l" pos="2743200"/>
                <a:tab algn="l" pos="3657600"/>
                <a:tab algn="l" pos="4572000"/>
                <a:tab algn="l" pos="5486400"/>
                <a:tab algn="l" pos="6400800"/>
                <a:tab algn="l" pos="7315200"/>
                <a:tab algn="l" pos="8229600"/>
                <a:tab algn="l" pos="9144000"/>
                <a:tab algn="l" pos="10058400"/>
              </a:tabLst>
            </a:pPr>
            <a:r>
              <a:rPr b="0" lang="en-US" sz="3200" spc="-1" strike="noStrike">
                <a:solidFill>
                  <a:srgbClr val="000000"/>
                </a:solidFill>
                <a:latin typeface="Arial"/>
              </a:rPr>
              <a:t>Types of Platforms</a:t>
            </a:r>
            <a:endParaRPr b="0" lang="en-GB" sz="3200" spc="-1" strike="noStrike">
              <a:solidFill>
                <a:srgbClr val="000000"/>
              </a:solidFill>
              <a:latin typeface="Arial"/>
            </a:endParaRPr>
          </a:p>
        </p:txBody>
      </p:sp>
      <p:sp>
        <p:nvSpPr>
          <p:cNvPr id="52" name="PlaceHolder 2"/>
          <p:cNvSpPr>
            <a:spLocks noGrp="1"/>
          </p:cNvSpPr>
          <p:nvPr>
            <p:ph/>
          </p:nvPr>
        </p:nvSpPr>
        <p:spPr>
          <a:xfrm>
            <a:off x="152280" y="1599840"/>
            <a:ext cx="4648320" cy="4876920"/>
          </a:xfrm>
          <a:prstGeom prst="rect">
            <a:avLst/>
          </a:prstGeom>
          <a:noFill/>
          <a:ln w="0">
            <a:noFill/>
          </a:ln>
        </p:spPr>
        <p:txBody>
          <a:bodyPr anchor="t">
            <a:normAutofit/>
          </a:bodyPr>
          <a:p>
            <a:pPr marL="343080" indent="-343080">
              <a:spcBef>
                <a:spcPts val="601"/>
              </a:spcBef>
              <a:buClr>
                <a:srgbClr val="ff0000"/>
              </a:buClr>
              <a:buFont typeface="Arial"/>
              <a:buChar char="•"/>
              <a:tabLst>
                <a:tab algn="l" pos="914400"/>
                <a:tab algn="l" pos="1828800"/>
                <a:tab algn="l" pos="2743200"/>
                <a:tab algn="l" pos="3657600"/>
                <a:tab algn="l" pos="4572000"/>
                <a:tab algn="l" pos="5486400"/>
                <a:tab algn="l" pos="6400800"/>
                <a:tab algn="l" pos="7315200"/>
                <a:tab algn="l" pos="8229600"/>
                <a:tab algn="l" pos="9144000"/>
                <a:tab algn="l" pos="10058400"/>
              </a:tabLst>
            </a:pPr>
            <a:r>
              <a:rPr b="0" lang="en-US" sz="2400" spc="-1" strike="noStrike">
                <a:solidFill>
                  <a:srgbClr val="ff0000"/>
                </a:solidFill>
                <a:latin typeface="Arial"/>
              </a:rPr>
              <a:t>Stationary</a:t>
            </a:r>
            <a:endParaRPr b="0" lang="en-GB" sz="2400" spc="-1" strike="noStrike">
              <a:solidFill>
                <a:srgbClr val="000000"/>
              </a:solidFill>
              <a:latin typeface="Arial"/>
            </a:endParaRPr>
          </a:p>
          <a:p>
            <a:pPr lvl="1" marL="743040" indent="-285840">
              <a:spcBef>
                <a:spcPts val="499"/>
              </a:spcBef>
              <a:buClr>
                <a:srgbClr val="000000"/>
              </a:buClr>
              <a:buFont typeface="Arial"/>
              <a:buChar char="–"/>
              <a:tabLst>
                <a:tab algn="l" pos="914400"/>
                <a:tab algn="l" pos="1828800"/>
                <a:tab algn="l" pos="2743200"/>
                <a:tab algn="l" pos="3657600"/>
                <a:tab algn="l" pos="4572000"/>
                <a:tab algn="l" pos="5486400"/>
                <a:tab algn="l" pos="6400800"/>
                <a:tab algn="l" pos="7315200"/>
                <a:tab algn="l" pos="8229600"/>
                <a:tab algn="l" pos="9144000"/>
                <a:tab algn="l" pos="10058400"/>
              </a:tabLst>
            </a:pPr>
            <a:r>
              <a:rPr b="0" lang="en-US" sz="2000" spc="-1" strike="noStrike">
                <a:solidFill>
                  <a:srgbClr val="000000"/>
                </a:solidFill>
                <a:latin typeface="Arial"/>
              </a:rPr>
              <a:t>Hand-held / cranes</a:t>
            </a:r>
            <a:endParaRPr b="0" lang="en-GB" sz="2000" spc="-1" strike="noStrike">
              <a:solidFill>
                <a:srgbClr val="000000"/>
              </a:solidFill>
              <a:latin typeface="Arial"/>
            </a:endParaRPr>
          </a:p>
          <a:p>
            <a:pPr lvl="2" marL="1143000" indent="0">
              <a:spcBef>
                <a:spcPts val="451"/>
              </a:spcBef>
              <a:buNone/>
              <a:tabLst>
                <a:tab algn="l" pos="1828800"/>
                <a:tab algn="l" pos="2743200"/>
                <a:tab algn="l" pos="3657600"/>
                <a:tab algn="l" pos="4572000"/>
                <a:tab algn="l" pos="5486400"/>
                <a:tab algn="l" pos="6400800"/>
                <a:tab algn="l" pos="7315200"/>
                <a:tab algn="l" pos="8229600"/>
                <a:tab algn="l" pos="9144000"/>
                <a:tab algn="l" pos="10058400"/>
              </a:tabLst>
            </a:pPr>
            <a:endParaRPr b="0" lang="en-GB" sz="1800" spc="-1" strike="noStrike">
              <a:solidFill>
                <a:srgbClr val="000000"/>
              </a:solidFill>
              <a:latin typeface="Arial"/>
            </a:endParaRPr>
          </a:p>
          <a:p>
            <a:pPr lvl="1" marL="743040" indent="-285840">
              <a:spcBef>
                <a:spcPts val="499"/>
              </a:spcBef>
              <a:buClr>
                <a:srgbClr val="000000"/>
              </a:buClr>
              <a:buFont typeface="Arial"/>
              <a:buChar char="–"/>
              <a:tabLst>
                <a:tab algn="l" pos="914400"/>
                <a:tab algn="l" pos="1828800"/>
                <a:tab algn="l" pos="2743200"/>
                <a:tab algn="l" pos="3657600"/>
                <a:tab algn="l" pos="4572000"/>
                <a:tab algn="l" pos="5486400"/>
                <a:tab algn="l" pos="6400800"/>
                <a:tab algn="l" pos="7315200"/>
                <a:tab algn="l" pos="8229600"/>
                <a:tab algn="l" pos="9144000"/>
                <a:tab algn="l" pos="10058400"/>
              </a:tabLst>
            </a:pPr>
            <a:r>
              <a:rPr b="0" lang="en-US" sz="2000" spc="-1" strike="noStrike">
                <a:solidFill>
                  <a:srgbClr val="000000"/>
                </a:solidFill>
                <a:latin typeface="Arial"/>
              </a:rPr>
              <a:t>Captive/tethered balloons</a:t>
            </a:r>
            <a:endParaRPr b="0" lang="en-GB" sz="2000" spc="-1" strike="noStrike">
              <a:solidFill>
                <a:srgbClr val="000000"/>
              </a:solidFill>
              <a:latin typeface="Arial"/>
            </a:endParaRPr>
          </a:p>
          <a:p>
            <a:pPr lvl="1" marL="743040" indent="0">
              <a:spcBef>
                <a:spcPts val="499"/>
              </a:spcBef>
              <a:buNone/>
              <a:tabLst>
                <a:tab algn="l" pos="914400"/>
                <a:tab algn="l" pos="1828800"/>
                <a:tab algn="l" pos="2743200"/>
                <a:tab algn="l" pos="3657600"/>
                <a:tab algn="l" pos="4572000"/>
                <a:tab algn="l" pos="5486400"/>
                <a:tab algn="l" pos="6400800"/>
                <a:tab algn="l" pos="7315200"/>
                <a:tab algn="l" pos="8229600"/>
                <a:tab algn="l" pos="9144000"/>
                <a:tab algn="l" pos="10058400"/>
              </a:tabLst>
            </a:pPr>
            <a:endParaRPr b="0" lang="en-GB" sz="2000" spc="-1" strike="noStrike">
              <a:solidFill>
                <a:srgbClr val="000000"/>
              </a:solidFill>
              <a:latin typeface="Arial"/>
            </a:endParaRPr>
          </a:p>
          <a:p>
            <a:pPr lvl="1" marL="743040" indent="-285840">
              <a:spcBef>
                <a:spcPts val="499"/>
              </a:spcBef>
              <a:buClr>
                <a:srgbClr val="000000"/>
              </a:buClr>
              <a:buFont typeface="Arial"/>
              <a:buChar char="–"/>
              <a:tabLst>
                <a:tab algn="l" pos="914400"/>
                <a:tab algn="l" pos="1828800"/>
                <a:tab algn="l" pos="2743200"/>
                <a:tab algn="l" pos="3657600"/>
                <a:tab algn="l" pos="4572000"/>
                <a:tab algn="l" pos="5486400"/>
                <a:tab algn="l" pos="6400800"/>
                <a:tab algn="l" pos="7315200"/>
                <a:tab algn="l" pos="8229600"/>
                <a:tab algn="l" pos="9144000"/>
                <a:tab algn="l" pos="10058400"/>
              </a:tabLst>
            </a:pPr>
            <a:r>
              <a:rPr b="0" lang="en-US" sz="2000" spc="-1" strike="noStrike">
                <a:solidFill>
                  <a:srgbClr val="000000"/>
                </a:solidFill>
                <a:latin typeface="Arial"/>
              </a:rPr>
              <a:t>Manned and unmanned</a:t>
            </a:r>
            <a:endParaRPr b="0" lang="en-GB" sz="2000" spc="-1" strike="noStrike">
              <a:solidFill>
                <a:srgbClr val="000000"/>
              </a:solidFill>
              <a:latin typeface="Arial"/>
            </a:endParaRPr>
          </a:p>
          <a:p>
            <a:pPr lvl="1" marL="743040" indent="0">
              <a:spcBef>
                <a:spcPts val="499"/>
              </a:spcBef>
              <a:buNone/>
              <a:tabLst>
                <a:tab algn="l" pos="914400"/>
                <a:tab algn="l" pos="1828800"/>
                <a:tab algn="l" pos="2743200"/>
                <a:tab algn="l" pos="3657600"/>
                <a:tab algn="l" pos="4572000"/>
                <a:tab algn="l" pos="5486400"/>
                <a:tab algn="l" pos="6400800"/>
                <a:tab algn="l" pos="7315200"/>
                <a:tab algn="l" pos="8229600"/>
                <a:tab algn="l" pos="9144000"/>
                <a:tab algn="l" pos="10058400"/>
              </a:tabLst>
            </a:pPr>
            <a:endParaRPr b="0" lang="en-GB" sz="2000" spc="-1" strike="noStrike">
              <a:solidFill>
                <a:srgbClr val="000000"/>
              </a:solidFill>
              <a:latin typeface="Arial"/>
            </a:endParaRPr>
          </a:p>
          <a:p>
            <a:pPr lvl="1" marL="743040" indent="-285840">
              <a:spcBef>
                <a:spcPts val="499"/>
              </a:spcBef>
              <a:buClr>
                <a:srgbClr val="000000"/>
              </a:buClr>
              <a:buFont typeface="Arial"/>
              <a:buChar char="–"/>
              <a:tabLst>
                <a:tab algn="l" pos="914400"/>
                <a:tab algn="l" pos="1828800"/>
                <a:tab algn="l" pos="2743200"/>
                <a:tab algn="l" pos="3657600"/>
                <a:tab algn="l" pos="4572000"/>
                <a:tab algn="l" pos="5486400"/>
                <a:tab algn="l" pos="6400800"/>
                <a:tab algn="l" pos="7315200"/>
                <a:tab algn="l" pos="8229600"/>
                <a:tab algn="l" pos="9144000"/>
                <a:tab algn="l" pos="10058400"/>
              </a:tabLst>
            </a:pPr>
            <a:r>
              <a:rPr b="0" lang="en-US" sz="2000" spc="-1" strike="noStrike">
                <a:solidFill>
                  <a:srgbClr val="000000"/>
                </a:solidFill>
                <a:latin typeface="Arial"/>
              </a:rPr>
              <a:t>Useful for acquiring </a:t>
            </a:r>
            <a:r>
              <a:rPr b="0" lang="en-US" sz="2000" spc="-1" strike="noStrike">
                <a:solidFill>
                  <a:srgbClr val="ff0000"/>
                </a:solidFill>
                <a:latin typeface="Arial"/>
              </a:rPr>
              <a:t>low altitude </a:t>
            </a:r>
            <a:r>
              <a:rPr b="0" lang="en-US" sz="2000" spc="-1" strike="noStrike">
                <a:solidFill>
                  <a:srgbClr val="000000"/>
                </a:solidFill>
                <a:latin typeface="Arial"/>
              </a:rPr>
              <a:t>imagery with frequent coverage for dynamic phenomena</a:t>
            </a:r>
            <a:endParaRPr b="0" lang="en-GB" sz="2000" spc="-1" strike="noStrike">
              <a:solidFill>
                <a:srgbClr val="000000"/>
              </a:solidFill>
              <a:latin typeface="Arial"/>
            </a:endParaRPr>
          </a:p>
          <a:p>
            <a:pPr lvl="1" marL="743040" indent="0">
              <a:spcBef>
                <a:spcPts val="499"/>
              </a:spcBef>
              <a:buNone/>
              <a:tabLst>
                <a:tab algn="l" pos="914400"/>
                <a:tab algn="l" pos="1828800"/>
                <a:tab algn="l" pos="2743200"/>
                <a:tab algn="l" pos="3657600"/>
                <a:tab algn="l" pos="4572000"/>
                <a:tab algn="l" pos="5486400"/>
                <a:tab algn="l" pos="6400800"/>
                <a:tab algn="l" pos="7315200"/>
                <a:tab algn="l" pos="8229600"/>
                <a:tab algn="l" pos="9144000"/>
                <a:tab algn="l" pos="10058400"/>
              </a:tabLst>
            </a:pPr>
            <a:endParaRPr b="0" lang="en-GB" sz="2000" spc="-1" strike="noStrike">
              <a:solidFill>
                <a:srgbClr val="000000"/>
              </a:solidFill>
              <a:latin typeface="Arial"/>
            </a:endParaRPr>
          </a:p>
          <a:p>
            <a:pPr lvl="1" marL="743040" indent="-285840">
              <a:spcBef>
                <a:spcPts val="499"/>
              </a:spcBef>
              <a:buClr>
                <a:srgbClr val="000000"/>
              </a:buClr>
              <a:buFont typeface="Arial"/>
              <a:buChar char="–"/>
              <a:tabLst>
                <a:tab algn="l" pos="914400"/>
                <a:tab algn="l" pos="1828800"/>
                <a:tab algn="l" pos="2743200"/>
                <a:tab algn="l" pos="3657600"/>
                <a:tab algn="l" pos="4572000"/>
                <a:tab algn="l" pos="5486400"/>
                <a:tab algn="l" pos="6400800"/>
                <a:tab algn="l" pos="7315200"/>
                <a:tab algn="l" pos="8229600"/>
                <a:tab algn="l" pos="9144000"/>
                <a:tab algn="l" pos="10058400"/>
              </a:tabLst>
            </a:pPr>
            <a:r>
              <a:rPr b="0" lang="en-US" sz="2000" spc="-1" strike="noStrike">
                <a:solidFill>
                  <a:srgbClr val="000000"/>
                </a:solidFill>
                <a:latin typeface="Arial"/>
              </a:rPr>
              <a:t>Relatively </a:t>
            </a:r>
            <a:r>
              <a:rPr b="0" lang="en-US" sz="2000" spc="-1" strike="noStrike">
                <a:solidFill>
                  <a:srgbClr val="ff0000"/>
                </a:solidFill>
                <a:latin typeface="Arial"/>
              </a:rPr>
              <a:t>inexpensive</a:t>
            </a:r>
            <a:r>
              <a:rPr b="0" lang="en-US" sz="2000" spc="-1" strike="noStrike">
                <a:solidFill>
                  <a:srgbClr val="000000"/>
                </a:solidFill>
                <a:latin typeface="Arial"/>
              </a:rPr>
              <a:t>, </a:t>
            </a:r>
            <a:r>
              <a:rPr b="0" lang="en-US" sz="2000" spc="-1" strike="noStrike">
                <a:solidFill>
                  <a:srgbClr val="ff0000"/>
                </a:solidFill>
                <a:latin typeface="Arial"/>
              </a:rPr>
              <a:t>stable </a:t>
            </a:r>
            <a:endParaRPr b="0" lang="en-GB" sz="2000" spc="-1" strike="noStrike">
              <a:solidFill>
                <a:srgbClr val="000000"/>
              </a:solidFill>
              <a:latin typeface="Arial"/>
            </a:endParaRPr>
          </a:p>
          <a:p>
            <a:pPr lvl="1" marL="743040" indent="0">
              <a:spcBef>
                <a:spcPts val="499"/>
              </a:spcBef>
              <a:buNone/>
              <a:tabLst>
                <a:tab algn="l" pos="914400"/>
                <a:tab algn="l" pos="1828800"/>
                <a:tab algn="l" pos="2743200"/>
                <a:tab algn="l" pos="3657600"/>
                <a:tab algn="l" pos="4572000"/>
                <a:tab algn="l" pos="5486400"/>
                <a:tab algn="l" pos="6400800"/>
                <a:tab algn="l" pos="7315200"/>
                <a:tab algn="l" pos="8229600"/>
                <a:tab algn="l" pos="9144000"/>
                <a:tab algn="l" pos="10058400"/>
              </a:tabLst>
            </a:pPr>
            <a:endParaRPr b="0" lang="en-GB" sz="2000" spc="-1" strike="noStrike">
              <a:solidFill>
                <a:srgbClr val="000000"/>
              </a:solidFill>
              <a:latin typeface="Arial"/>
            </a:endParaRPr>
          </a:p>
        </p:txBody>
      </p:sp>
      <p:pic>
        <p:nvPicPr>
          <p:cNvPr id="53" name="Picture 4" descr="grdsens"/>
          <p:cNvPicPr/>
          <p:nvPr/>
        </p:nvPicPr>
        <p:blipFill>
          <a:blip r:embed="rId1"/>
          <a:stretch/>
        </p:blipFill>
        <p:spPr>
          <a:xfrm>
            <a:off x="6553080" y="838080"/>
            <a:ext cx="2475000" cy="2705400"/>
          </a:xfrm>
          <a:prstGeom prst="rect">
            <a:avLst/>
          </a:prstGeom>
          <a:ln w="0">
            <a:noFill/>
          </a:ln>
        </p:spPr>
      </p:pic>
      <p:pic>
        <p:nvPicPr>
          <p:cNvPr id="54" name="Picture 10" descr="teth_balloon"/>
          <p:cNvPicPr/>
          <p:nvPr/>
        </p:nvPicPr>
        <p:blipFill>
          <a:blip r:embed="rId2"/>
          <a:stretch/>
        </p:blipFill>
        <p:spPr>
          <a:xfrm>
            <a:off x="5715000" y="3733920"/>
            <a:ext cx="2286000" cy="2790720"/>
          </a:xfrm>
          <a:prstGeom prst="rect">
            <a:avLst/>
          </a:prstGeom>
          <a:ln w="0">
            <a:noFill/>
          </a:ln>
        </p:spPr>
      </p:pic>
      <p:pic>
        <p:nvPicPr>
          <p:cNvPr id="55" name="Picture 8" descr="fieldspecpro"/>
          <p:cNvPicPr/>
          <p:nvPr/>
        </p:nvPicPr>
        <p:blipFill>
          <a:blip r:embed="rId3"/>
          <a:stretch/>
        </p:blipFill>
        <p:spPr>
          <a:xfrm>
            <a:off x="4724280" y="1371600"/>
            <a:ext cx="1812960" cy="2438280"/>
          </a:xfrm>
          <a:prstGeom prst="rect">
            <a:avLst/>
          </a:prstGeom>
          <a:ln w="0">
            <a:noFill/>
          </a:ln>
        </p:spPr>
      </p:pic>
    </p:spTree>
  </p:cSld>
  <mc:AlternateContent>
    <mc:Choice Requires="p14">
      <p:transition spd="slow" p14:dur="2000"/>
    </mc:Choice>
    <mc:Fallback>
      <p:transition spd="slow"/>
    </mc:Fallback>
  </mc:AlternateContent>
</p:sld>
</file>

<file path=ppt/slides/slide4.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56" name="PlaceHolder 1"/>
          <p:cNvSpPr>
            <a:spLocks noGrp="1"/>
          </p:cNvSpPr>
          <p:nvPr>
            <p:ph type="title"/>
          </p:nvPr>
        </p:nvSpPr>
        <p:spPr>
          <a:xfrm>
            <a:off x="685800" y="609120"/>
            <a:ext cx="7772400" cy="1143000"/>
          </a:xfrm>
          <a:prstGeom prst="rect">
            <a:avLst/>
          </a:prstGeom>
          <a:noFill/>
          <a:ln w="0">
            <a:noFill/>
          </a:ln>
        </p:spPr>
        <p:txBody>
          <a:bodyPr anchor="ctr">
            <a:noAutofit/>
          </a:bodyPr>
          <a:p>
            <a:pPr indent="0" algn="ctr">
              <a:buNone/>
              <a:tabLst>
                <a:tab algn="l" pos="0"/>
                <a:tab algn="l" pos="914400"/>
                <a:tab algn="l" pos="1828800"/>
                <a:tab algn="l" pos="2743200"/>
                <a:tab algn="l" pos="3657600"/>
                <a:tab algn="l" pos="4572000"/>
                <a:tab algn="l" pos="5486400"/>
                <a:tab algn="l" pos="6400800"/>
                <a:tab algn="l" pos="7315200"/>
                <a:tab algn="l" pos="8229600"/>
                <a:tab algn="l" pos="9144000"/>
                <a:tab algn="l" pos="10058400"/>
              </a:tabLst>
            </a:pPr>
            <a:r>
              <a:rPr b="0" lang="en-US" sz="3200" spc="-1" strike="noStrike">
                <a:solidFill>
                  <a:srgbClr val="000000"/>
                </a:solidFill>
                <a:latin typeface="Arial"/>
              </a:rPr>
              <a:t>Types of Platforms</a:t>
            </a:r>
            <a:endParaRPr b="0" lang="en-GB" sz="3200" spc="-1" strike="noStrike">
              <a:solidFill>
                <a:srgbClr val="000000"/>
              </a:solidFill>
              <a:latin typeface="Arial"/>
            </a:endParaRPr>
          </a:p>
        </p:txBody>
      </p:sp>
      <p:sp>
        <p:nvSpPr>
          <p:cNvPr id="57" name="PlaceHolder 2"/>
          <p:cNvSpPr>
            <a:spLocks noGrp="1"/>
          </p:cNvSpPr>
          <p:nvPr>
            <p:ph/>
          </p:nvPr>
        </p:nvSpPr>
        <p:spPr>
          <a:xfrm>
            <a:off x="228240" y="1676520"/>
            <a:ext cx="5791320" cy="4952880"/>
          </a:xfrm>
          <a:prstGeom prst="rect">
            <a:avLst/>
          </a:prstGeom>
          <a:noFill/>
          <a:ln w="0">
            <a:noFill/>
          </a:ln>
        </p:spPr>
        <p:txBody>
          <a:bodyPr anchor="t">
            <a:normAutofit/>
          </a:bodyPr>
          <a:p>
            <a:pPr marL="343080" indent="-343080">
              <a:lnSpc>
                <a:spcPct val="80000"/>
              </a:lnSpc>
              <a:spcBef>
                <a:spcPts val="601"/>
              </a:spcBef>
              <a:buClr>
                <a:srgbClr val="000000"/>
              </a:buClr>
              <a:buFont typeface="Arial"/>
              <a:buChar char="•"/>
              <a:tabLst>
                <a:tab algn="l" pos="914400"/>
                <a:tab algn="l" pos="1828800"/>
                <a:tab algn="l" pos="2743200"/>
                <a:tab algn="l" pos="3657600"/>
                <a:tab algn="l" pos="4572000"/>
                <a:tab algn="l" pos="5486400"/>
                <a:tab algn="l" pos="6400800"/>
                <a:tab algn="l" pos="7315200"/>
                <a:tab algn="l" pos="8229600"/>
                <a:tab algn="l" pos="9144000"/>
                <a:tab algn="l" pos="10058400"/>
              </a:tabLst>
            </a:pPr>
            <a:r>
              <a:rPr b="0" lang="en-US" sz="2400" spc="-1" strike="noStrike">
                <a:solidFill>
                  <a:srgbClr val="000000"/>
                </a:solidFill>
                <a:latin typeface="Arial"/>
              </a:rPr>
              <a:t>Lighter-than-air</a:t>
            </a:r>
            <a:endParaRPr b="0" lang="en-GB" sz="2400" spc="-1" strike="noStrike">
              <a:solidFill>
                <a:srgbClr val="000000"/>
              </a:solidFill>
              <a:latin typeface="Arial"/>
            </a:endParaRPr>
          </a:p>
          <a:p>
            <a:pPr marL="343080" indent="0">
              <a:lnSpc>
                <a:spcPct val="80000"/>
              </a:lnSpc>
              <a:spcBef>
                <a:spcPts val="499"/>
              </a:spcBef>
              <a:buNone/>
              <a:tabLst>
                <a:tab algn="l" pos="914400"/>
                <a:tab algn="l" pos="1828800"/>
                <a:tab algn="l" pos="2743200"/>
                <a:tab algn="l" pos="3657600"/>
                <a:tab algn="l" pos="4572000"/>
                <a:tab algn="l" pos="5486400"/>
                <a:tab algn="l" pos="6400800"/>
                <a:tab algn="l" pos="7315200"/>
                <a:tab algn="l" pos="8229600"/>
                <a:tab algn="l" pos="9144000"/>
                <a:tab algn="l" pos="10058400"/>
              </a:tabLst>
            </a:pPr>
            <a:endParaRPr b="0" lang="en-GB" sz="2000" spc="-1" strike="noStrike">
              <a:solidFill>
                <a:srgbClr val="000000"/>
              </a:solidFill>
              <a:latin typeface="Arial"/>
            </a:endParaRPr>
          </a:p>
          <a:p>
            <a:pPr lvl="1" marL="743040" indent="-285840">
              <a:lnSpc>
                <a:spcPct val="80000"/>
              </a:lnSpc>
              <a:spcBef>
                <a:spcPts val="499"/>
              </a:spcBef>
              <a:buClr>
                <a:srgbClr val="000000"/>
              </a:buClr>
              <a:buFont typeface="Arial"/>
              <a:buChar char="–"/>
              <a:tabLst>
                <a:tab algn="l" pos="914400"/>
                <a:tab algn="l" pos="1828800"/>
                <a:tab algn="l" pos="2743200"/>
                <a:tab algn="l" pos="3657600"/>
                <a:tab algn="l" pos="4572000"/>
                <a:tab algn="l" pos="5486400"/>
                <a:tab algn="l" pos="6400800"/>
                <a:tab algn="l" pos="7315200"/>
                <a:tab algn="l" pos="8229600"/>
                <a:tab algn="l" pos="9144000"/>
                <a:tab algn="l" pos="10058400"/>
              </a:tabLst>
            </a:pPr>
            <a:r>
              <a:rPr b="0" lang="en-US" sz="2000" spc="-1" strike="noStrike">
                <a:solidFill>
                  <a:srgbClr val="000000"/>
                </a:solidFill>
                <a:latin typeface="Arial"/>
              </a:rPr>
              <a:t>Free floating balloons</a:t>
            </a:r>
            <a:endParaRPr b="0" lang="en-GB" sz="2000" spc="-1" strike="noStrike">
              <a:solidFill>
                <a:srgbClr val="000000"/>
              </a:solidFill>
              <a:latin typeface="Arial"/>
            </a:endParaRPr>
          </a:p>
          <a:p>
            <a:pPr lvl="2" marL="1143000" indent="-228600">
              <a:lnSpc>
                <a:spcPct val="80000"/>
              </a:lnSpc>
              <a:spcBef>
                <a:spcPts val="451"/>
              </a:spcBef>
              <a:buClr>
                <a:srgbClr val="000000"/>
              </a:buClr>
              <a:buFont typeface="Arial"/>
              <a:buChar char="•"/>
              <a:tabLst>
                <a:tab algn="l" pos="1828800"/>
                <a:tab algn="l" pos="2743200"/>
                <a:tab algn="l" pos="3657600"/>
                <a:tab algn="l" pos="4572000"/>
                <a:tab algn="l" pos="5486400"/>
                <a:tab algn="l" pos="6400800"/>
                <a:tab algn="l" pos="7315200"/>
                <a:tab algn="l" pos="8229600"/>
                <a:tab algn="l" pos="9144000"/>
                <a:tab algn="l" pos="10058400"/>
              </a:tabLst>
            </a:pPr>
            <a:r>
              <a:rPr b="0" lang="en-US" sz="1800" spc="-1" strike="noStrike">
                <a:solidFill>
                  <a:srgbClr val="000000"/>
                </a:solidFill>
                <a:latin typeface="Arial"/>
              </a:rPr>
              <a:t>Restricted by atmospheric conditions</a:t>
            </a:r>
            <a:endParaRPr b="0" lang="en-GB" sz="1800" spc="-1" strike="noStrike">
              <a:solidFill>
                <a:srgbClr val="000000"/>
              </a:solidFill>
              <a:latin typeface="Arial"/>
            </a:endParaRPr>
          </a:p>
          <a:p>
            <a:pPr lvl="2" marL="1143000" indent="-228600">
              <a:lnSpc>
                <a:spcPct val="80000"/>
              </a:lnSpc>
              <a:spcBef>
                <a:spcPts val="451"/>
              </a:spcBef>
              <a:buClr>
                <a:srgbClr val="000000"/>
              </a:buClr>
              <a:buFont typeface="Arial"/>
              <a:buChar char="•"/>
              <a:tabLst>
                <a:tab algn="l" pos="1828800"/>
                <a:tab algn="l" pos="2743200"/>
                <a:tab algn="l" pos="3657600"/>
                <a:tab algn="l" pos="4572000"/>
                <a:tab algn="l" pos="5486400"/>
                <a:tab algn="l" pos="6400800"/>
                <a:tab algn="l" pos="7315200"/>
                <a:tab algn="l" pos="8229600"/>
                <a:tab algn="l" pos="9144000"/>
                <a:tab algn="l" pos="10058400"/>
              </a:tabLst>
            </a:pPr>
            <a:r>
              <a:rPr b="0" lang="en-US" sz="1800" spc="-1" strike="noStrike">
                <a:solidFill>
                  <a:srgbClr val="000000"/>
                </a:solidFill>
                <a:latin typeface="Arial"/>
              </a:rPr>
              <a:t>Used to acquire meteorological/atmospheric data</a:t>
            </a:r>
            <a:endParaRPr b="0" lang="en-GB" sz="1800" spc="-1" strike="noStrike">
              <a:solidFill>
                <a:srgbClr val="000000"/>
              </a:solidFill>
              <a:latin typeface="Arial"/>
            </a:endParaRPr>
          </a:p>
          <a:p>
            <a:pPr lvl="2" marL="1143000" indent="0">
              <a:lnSpc>
                <a:spcPct val="80000"/>
              </a:lnSpc>
              <a:spcBef>
                <a:spcPts val="451"/>
              </a:spcBef>
              <a:buNone/>
              <a:tabLst>
                <a:tab algn="l" pos="1828800"/>
                <a:tab algn="l" pos="2743200"/>
                <a:tab algn="l" pos="3657600"/>
                <a:tab algn="l" pos="4572000"/>
                <a:tab algn="l" pos="5486400"/>
                <a:tab algn="l" pos="6400800"/>
                <a:tab algn="l" pos="7315200"/>
                <a:tab algn="l" pos="8229600"/>
                <a:tab algn="l" pos="9144000"/>
                <a:tab algn="l" pos="10058400"/>
              </a:tabLst>
            </a:pPr>
            <a:endParaRPr b="0" lang="en-GB" sz="1800" spc="-1" strike="noStrike">
              <a:solidFill>
                <a:srgbClr val="000000"/>
              </a:solidFill>
              <a:latin typeface="Arial"/>
            </a:endParaRPr>
          </a:p>
          <a:p>
            <a:pPr lvl="1" marL="743040" indent="-285840">
              <a:lnSpc>
                <a:spcPct val="80000"/>
              </a:lnSpc>
              <a:spcBef>
                <a:spcPts val="499"/>
              </a:spcBef>
              <a:buClr>
                <a:srgbClr val="000000"/>
              </a:buClr>
              <a:buFont typeface="Arial"/>
              <a:buChar char="–"/>
              <a:tabLst>
                <a:tab algn="l" pos="914400"/>
                <a:tab algn="l" pos="1828800"/>
                <a:tab algn="l" pos="2743200"/>
                <a:tab algn="l" pos="3657600"/>
                <a:tab algn="l" pos="4572000"/>
                <a:tab algn="l" pos="5486400"/>
                <a:tab algn="l" pos="6400800"/>
                <a:tab algn="l" pos="7315200"/>
                <a:tab algn="l" pos="8229600"/>
                <a:tab algn="l" pos="9144000"/>
                <a:tab algn="l" pos="10058400"/>
              </a:tabLst>
            </a:pPr>
            <a:r>
              <a:rPr b="0" lang="en-US" sz="2000" spc="-1" strike="noStrike">
                <a:solidFill>
                  <a:srgbClr val="000000"/>
                </a:solidFill>
                <a:latin typeface="Arial"/>
              </a:rPr>
              <a:t>Blimps/dirigibles</a:t>
            </a:r>
            <a:endParaRPr b="0" lang="en-GB" sz="2000" spc="-1" strike="noStrike">
              <a:solidFill>
                <a:srgbClr val="000000"/>
              </a:solidFill>
              <a:latin typeface="Arial"/>
            </a:endParaRPr>
          </a:p>
          <a:p>
            <a:pPr lvl="2" marL="1143000" indent="-228600">
              <a:lnSpc>
                <a:spcPct val="80000"/>
              </a:lnSpc>
              <a:spcBef>
                <a:spcPts val="451"/>
              </a:spcBef>
              <a:buClr>
                <a:srgbClr val="000000"/>
              </a:buClr>
              <a:buFont typeface="Arial"/>
              <a:buChar char="•"/>
              <a:tabLst>
                <a:tab algn="l" pos="1828800"/>
                <a:tab algn="l" pos="2743200"/>
                <a:tab algn="l" pos="3657600"/>
                <a:tab algn="l" pos="4572000"/>
                <a:tab algn="l" pos="5486400"/>
                <a:tab algn="l" pos="6400800"/>
                <a:tab algn="l" pos="7315200"/>
                <a:tab algn="l" pos="8229600"/>
                <a:tab algn="l" pos="9144000"/>
                <a:tab algn="l" pos="10058400"/>
              </a:tabLst>
            </a:pPr>
            <a:r>
              <a:rPr b="0" lang="en-US" sz="1800" spc="-1" strike="noStrike">
                <a:solidFill>
                  <a:srgbClr val="000000"/>
                </a:solidFill>
                <a:latin typeface="Arial"/>
              </a:rPr>
              <a:t>Major role - news media/advertisers</a:t>
            </a:r>
            <a:endParaRPr b="0" lang="en-GB" sz="1800" spc="-1" strike="noStrike">
              <a:solidFill>
                <a:srgbClr val="000000"/>
              </a:solidFill>
              <a:latin typeface="Arial"/>
            </a:endParaRPr>
          </a:p>
          <a:p>
            <a:pPr lvl="2" marL="1143000" indent="0">
              <a:lnSpc>
                <a:spcPct val="80000"/>
              </a:lnSpc>
              <a:spcBef>
                <a:spcPts val="451"/>
              </a:spcBef>
              <a:buNone/>
              <a:tabLst>
                <a:tab algn="l" pos="1828800"/>
                <a:tab algn="l" pos="2743200"/>
                <a:tab algn="l" pos="3657600"/>
                <a:tab algn="l" pos="4572000"/>
                <a:tab algn="l" pos="5486400"/>
                <a:tab algn="l" pos="6400800"/>
                <a:tab algn="l" pos="7315200"/>
                <a:tab algn="l" pos="8229600"/>
                <a:tab algn="l" pos="9144000"/>
                <a:tab algn="l" pos="10058400"/>
              </a:tabLst>
            </a:pPr>
            <a:endParaRPr b="0" lang="en-GB" sz="1800" spc="-1" strike="noStrike">
              <a:solidFill>
                <a:srgbClr val="000000"/>
              </a:solidFill>
              <a:latin typeface="Arial"/>
            </a:endParaRPr>
          </a:p>
          <a:p>
            <a:pPr lvl="2" marL="1143000" indent="0">
              <a:lnSpc>
                <a:spcPct val="80000"/>
              </a:lnSpc>
              <a:spcBef>
                <a:spcPts val="451"/>
              </a:spcBef>
              <a:buNone/>
              <a:tabLst>
                <a:tab algn="l" pos="1828800"/>
                <a:tab algn="l" pos="2743200"/>
                <a:tab algn="l" pos="3657600"/>
                <a:tab algn="l" pos="4572000"/>
                <a:tab algn="l" pos="5486400"/>
                <a:tab algn="l" pos="6400800"/>
                <a:tab algn="l" pos="7315200"/>
                <a:tab algn="l" pos="8229600"/>
                <a:tab algn="l" pos="9144000"/>
                <a:tab algn="l" pos="10058400"/>
              </a:tabLst>
            </a:pPr>
            <a:endParaRPr b="0" lang="en-GB" sz="1800" spc="-1" strike="noStrike">
              <a:solidFill>
                <a:srgbClr val="000000"/>
              </a:solidFill>
              <a:latin typeface="Arial"/>
            </a:endParaRPr>
          </a:p>
          <a:p>
            <a:pPr marL="343080" indent="-343080">
              <a:lnSpc>
                <a:spcPct val="80000"/>
              </a:lnSpc>
              <a:spcBef>
                <a:spcPts val="601"/>
              </a:spcBef>
              <a:buClr>
                <a:srgbClr val="000000"/>
              </a:buClr>
              <a:buFont typeface="Arial"/>
              <a:buChar char="•"/>
              <a:tabLst>
                <a:tab algn="l" pos="914400"/>
                <a:tab algn="l" pos="1828800"/>
                <a:tab algn="l" pos="2743200"/>
                <a:tab algn="l" pos="3657600"/>
                <a:tab algn="l" pos="4572000"/>
                <a:tab algn="l" pos="5486400"/>
                <a:tab algn="l" pos="6400800"/>
                <a:tab algn="l" pos="7315200"/>
                <a:tab algn="l" pos="8229600"/>
                <a:tab algn="l" pos="9144000"/>
                <a:tab algn="l" pos="10058400"/>
              </a:tabLst>
            </a:pPr>
            <a:r>
              <a:rPr b="0" lang="en-US" sz="2400" spc="-1" strike="noStrike">
                <a:solidFill>
                  <a:srgbClr val="000000"/>
                </a:solidFill>
                <a:latin typeface="Arial"/>
              </a:rPr>
              <a:t>Helicopters</a:t>
            </a:r>
            <a:endParaRPr b="0" lang="en-GB" sz="2400" spc="-1" strike="noStrike">
              <a:solidFill>
                <a:srgbClr val="000000"/>
              </a:solidFill>
              <a:latin typeface="Arial"/>
            </a:endParaRPr>
          </a:p>
          <a:p>
            <a:pPr lvl="1" marL="743040" indent="-285840">
              <a:lnSpc>
                <a:spcPct val="80000"/>
              </a:lnSpc>
              <a:spcBef>
                <a:spcPts val="499"/>
              </a:spcBef>
              <a:buClr>
                <a:srgbClr val="000000"/>
              </a:buClr>
              <a:buFont typeface="Arial"/>
              <a:buChar char="–"/>
              <a:tabLst>
                <a:tab algn="l" pos="914400"/>
                <a:tab algn="l" pos="1828800"/>
                <a:tab algn="l" pos="2743200"/>
                <a:tab algn="l" pos="3657600"/>
                <a:tab algn="l" pos="4572000"/>
                <a:tab algn="l" pos="5486400"/>
                <a:tab algn="l" pos="6400800"/>
                <a:tab algn="l" pos="7315200"/>
                <a:tab algn="l" pos="8229600"/>
                <a:tab algn="l" pos="9144000"/>
                <a:tab algn="l" pos="10058400"/>
              </a:tabLst>
            </a:pPr>
            <a:r>
              <a:rPr b="0" lang="en-US" sz="2000" spc="-1" strike="noStrike">
                <a:solidFill>
                  <a:srgbClr val="000000"/>
                </a:solidFill>
                <a:latin typeface="Arial"/>
              </a:rPr>
              <a:t>Can pin-point locations</a:t>
            </a:r>
            <a:endParaRPr b="0" lang="en-GB" sz="2000" spc="-1" strike="noStrike">
              <a:solidFill>
                <a:srgbClr val="000000"/>
              </a:solidFill>
              <a:latin typeface="Arial"/>
            </a:endParaRPr>
          </a:p>
          <a:p>
            <a:pPr lvl="1" marL="743040" indent="0">
              <a:lnSpc>
                <a:spcPct val="80000"/>
              </a:lnSpc>
              <a:spcBef>
                <a:spcPts val="499"/>
              </a:spcBef>
              <a:buNone/>
              <a:tabLst>
                <a:tab algn="l" pos="914400"/>
                <a:tab algn="l" pos="1828800"/>
                <a:tab algn="l" pos="2743200"/>
                <a:tab algn="l" pos="3657600"/>
                <a:tab algn="l" pos="4572000"/>
                <a:tab algn="l" pos="5486400"/>
                <a:tab algn="l" pos="6400800"/>
                <a:tab algn="l" pos="7315200"/>
                <a:tab algn="l" pos="8229600"/>
                <a:tab algn="l" pos="9144000"/>
                <a:tab algn="l" pos="10058400"/>
              </a:tabLst>
            </a:pPr>
            <a:endParaRPr b="0" lang="en-GB" sz="2000" spc="-1" strike="noStrike">
              <a:solidFill>
                <a:srgbClr val="000000"/>
              </a:solidFill>
              <a:latin typeface="Arial"/>
            </a:endParaRPr>
          </a:p>
          <a:p>
            <a:pPr lvl="1" marL="743040" indent="-285840">
              <a:lnSpc>
                <a:spcPct val="80000"/>
              </a:lnSpc>
              <a:spcBef>
                <a:spcPts val="499"/>
              </a:spcBef>
              <a:buClr>
                <a:srgbClr val="ff0000"/>
              </a:buClr>
              <a:buFont typeface="Arial"/>
              <a:buChar char="–"/>
              <a:tabLst>
                <a:tab algn="l" pos="914400"/>
                <a:tab algn="l" pos="1828800"/>
                <a:tab algn="l" pos="2743200"/>
                <a:tab algn="l" pos="3657600"/>
                <a:tab algn="l" pos="4572000"/>
                <a:tab algn="l" pos="5486400"/>
                <a:tab algn="l" pos="6400800"/>
                <a:tab algn="l" pos="7315200"/>
                <a:tab algn="l" pos="8229600"/>
                <a:tab algn="l" pos="9144000"/>
                <a:tab algn="l" pos="10058400"/>
              </a:tabLst>
            </a:pPr>
            <a:r>
              <a:rPr b="0" lang="en-US" sz="2000" spc="-1" strike="noStrike">
                <a:solidFill>
                  <a:srgbClr val="ff0000"/>
                </a:solidFill>
                <a:latin typeface="Arial"/>
              </a:rPr>
              <a:t>Lack stability and vibrate</a:t>
            </a:r>
            <a:endParaRPr b="0" lang="en-GB" sz="2000" spc="-1" strike="noStrike">
              <a:solidFill>
                <a:srgbClr val="000000"/>
              </a:solidFill>
              <a:latin typeface="Arial"/>
            </a:endParaRPr>
          </a:p>
          <a:p>
            <a:pPr lvl="1" marL="743040" indent="0">
              <a:lnSpc>
                <a:spcPct val="80000"/>
              </a:lnSpc>
              <a:spcBef>
                <a:spcPts val="499"/>
              </a:spcBef>
              <a:buNone/>
              <a:tabLst>
                <a:tab algn="l" pos="914400"/>
                <a:tab algn="l" pos="1828800"/>
                <a:tab algn="l" pos="2743200"/>
                <a:tab algn="l" pos="3657600"/>
                <a:tab algn="l" pos="4572000"/>
                <a:tab algn="l" pos="5486400"/>
                <a:tab algn="l" pos="6400800"/>
                <a:tab algn="l" pos="7315200"/>
                <a:tab algn="l" pos="8229600"/>
                <a:tab algn="l" pos="9144000"/>
                <a:tab algn="l" pos="10058400"/>
              </a:tabLst>
            </a:pPr>
            <a:endParaRPr b="0" lang="en-GB" sz="2000" spc="-1" strike="noStrike">
              <a:solidFill>
                <a:srgbClr val="000000"/>
              </a:solidFill>
              <a:latin typeface="Arial"/>
            </a:endParaRPr>
          </a:p>
        </p:txBody>
      </p:sp>
      <p:pic>
        <p:nvPicPr>
          <p:cNvPr id="58" name="Picture 8" descr="helicopter"/>
          <p:cNvPicPr/>
          <p:nvPr/>
        </p:nvPicPr>
        <p:blipFill>
          <a:blip r:embed="rId1"/>
          <a:stretch/>
        </p:blipFill>
        <p:spPr>
          <a:xfrm>
            <a:off x="4419720" y="4876920"/>
            <a:ext cx="3522600" cy="1785960"/>
          </a:xfrm>
          <a:prstGeom prst="rect">
            <a:avLst/>
          </a:prstGeom>
          <a:ln w="0">
            <a:noFill/>
          </a:ln>
        </p:spPr>
      </p:pic>
      <p:pic>
        <p:nvPicPr>
          <p:cNvPr id="59" name="Picture 11" descr="Balloon_1"/>
          <p:cNvPicPr/>
          <p:nvPr/>
        </p:nvPicPr>
        <p:blipFill>
          <a:blip r:embed="rId2"/>
          <a:stretch/>
        </p:blipFill>
        <p:spPr>
          <a:xfrm>
            <a:off x="7543800" y="152280"/>
            <a:ext cx="1600200" cy="2133720"/>
          </a:xfrm>
          <a:prstGeom prst="rect">
            <a:avLst/>
          </a:prstGeom>
          <a:ln w="0">
            <a:noFill/>
          </a:ln>
        </p:spPr>
      </p:pic>
      <p:pic>
        <p:nvPicPr>
          <p:cNvPr id="60" name="Picture 6" descr="c_eagle_blimp2"/>
          <p:cNvPicPr/>
          <p:nvPr/>
        </p:nvPicPr>
        <p:blipFill>
          <a:blip r:embed="rId3"/>
          <a:stretch/>
        </p:blipFill>
        <p:spPr>
          <a:xfrm>
            <a:off x="7010280" y="3657600"/>
            <a:ext cx="1936800" cy="1595520"/>
          </a:xfrm>
          <a:prstGeom prst="rect">
            <a:avLst/>
          </a:prstGeom>
          <a:ln w="0">
            <a:noFill/>
          </a:ln>
        </p:spPr>
      </p:pic>
      <p:pic>
        <p:nvPicPr>
          <p:cNvPr id="61" name="Picture 10" descr="alt_map4"/>
          <p:cNvPicPr/>
          <p:nvPr/>
        </p:nvPicPr>
        <p:blipFill>
          <a:blip r:embed="rId4"/>
          <a:stretch/>
        </p:blipFill>
        <p:spPr>
          <a:xfrm>
            <a:off x="6324480" y="152280"/>
            <a:ext cx="1235160" cy="3257640"/>
          </a:xfrm>
          <a:prstGeom prst="rect">
            <a:avLst/>
          </a:prstGeom>
          <a:ln w="0">
            <a:noFill/>
          </a:ln>
        </p:spPr>
      </p:pic>
    </p:spTree>
  </p:cSld>
  <mc:AlternateContent>
    <mc:Choice Requires="p14">
      <p:transition spd="slow" p14:dur="2000"/>
    </mc:Choice>
    <mc:Fallback>
      <p:transition spd="slow"/>
    </mc:Fallback>
  </mc:AlternateContent>
</p:sld>
</file>

<file path=ppt/slides/slide5.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62" name="PlaceHolder 1"/>
          <p:cNvSpPr>
            <a:spLocks noGrp="1"/>
          </p:cNvSpPr>
          <p:nvPr>
            <p:ph type="title"/>
          </p:nvPr>
        </p:nvSpPr>
        <p:spPr>
          <a:xfrm>
            <a:off x="-838080" y="304560"/>
            <a:ext cx="7772400" cy="1143000"/>
          </a:xfrm>
          <a:prstGeom prst="rect">
            <a:avLst/>
          </a:prstGeom>
          <a:noFill/>
          <a:ln w="0">
            <a:noFill/>
          </a:ln>
        </p:spPr>
        <p:txBody>
          <a:bodyPr anchor="ctr">
            <a:noAutofit/>
          </a:bodyPr>
          <a:p>
            <a:pPr indent="0" algn="ctr">
              <a:buNone/>
              <a:tabLst>
                <a:tab algn="l" pos="0"/>
                <a:tab algn="l" pos="914400"/>
                <a:tab algn="l" pos="1828800"/>
                <a:tab algn="l" pos="2743200"/>
                <a:tab algn="l" pos="3657600"/>
                <a:tab algn="l" pos="4572000"/>
                <a:tab algn="l" pos="5486400"/>
                <a:tab algn="l" pos="6400800"/>
                <a:tab algn="l" pos="7315200"/>
                <a:tab algn="l" pos="8229600"/>
                <a:tab algn="l" pos="9144000"/>
                <a:tab algn="l" pos="10058400"/>
              </a:tabLst>
            </a:pPr>
            <a:r>
              <a:rPr b="0" lang="en-US" sz="3200" spc="-1" strike="noStrike">
                <a:solidFill>
                  <a:srgbClr val="000000"/>
                </a:solidFill>
                <a:latin typeface="Arial"/>
              </a:rPr>
              <a:t>Unmanned Vehicles</a:t>
            </a:r>
            <a:endParaRPr b="0" lang="en-GB" sz="3200" spc="-1" strike="noStrike">
              <a:solidFill>
                <a:srgbClr val="000000"/>
              </a:solidFill>
              <a:latin typeface="Arial"/>
            </a:endParaRPr>
          </a:p>
        </p:txBody>
      </p:sp>
      <p:pic>
        <p:nvPicPr>
          <p:cNvPr id="63" name="Picture 6" descr="arod"/>
          <p:cNvPicPr/>
          <p:nvPr/>
        </p:nvPicPr>
        <p:blipFill>
          <a:blip r:embed="rId1"/>
          <a:stretch/>
        </p:blipFill>
        <p:spPr>
          <a:xfrm>
            <a:off x="5715000" y="2895480"/>
            <a:ext cx="2649600" cy="3810240"/>
          </a:xfrm>
          <a:prstGeom prst="rect">
            <a:avLst/>
          </a:prstGeom>
          <a:ln w="0">
            <a:noFill/>
          </a:ln>
        </p:spPr>
      </p:pic>
      <p:pic>
        <p:nvPicPr>
          <p:cNvPr id="64" name="Picture 7" descr="cypher1"/>
          <p:cNvPicPr/>
          <p:nvPr/>
        </p:nvPicPr>
        <p:blipFill>
          <a:blip r:embed="rId2"/>
          <a:stretch/>
        </p:blipFill>
        <p:spPr>
          <a:xfrm>
            <a:off x="5334120" y="228600"/>
            <a:ext cx="3535200" cy="2571840"/>
          </a:xfrm>
          <a:prstGeom prst="rect">
            <a:avLst/>
          </a:prstGeom>
          <a:ln w="0">
            <a:noFill/>
          </a:ln>
        </p:spPr>
      </p:pic>
      <p:pic>
        <p:nvPicPr>
          <p:cNvPr id="65" name="Picture 8" descr="heli_unmanned"/>
          <p:cNvPicPr/>
          <p:nvPr/>
        </p:nvPicPr>
        <p:blipFill>
          <a:blip r:embed="rId3"/>
          <a:stretch/>
        </p:blipFill>
        <p:spPr>
          <a:xfrm>
            <a:off x="914400" y="1600200"/>
            <a:ext cx="3886200" cy="2529000"/>
          </a:xfrm>
          <a:prstGeom prst="rect">
            <a:avLst/>
          </a:prstGeom>
          <a:ln w="0">
            <a:noFill/>
          </a:ln>
        </p:spPr>
      </p:pic>
      <p:pic>
        <p:nvPicPr>
          <p:cNvPr id="66" name="Picture 10" descr="Hunter_4"/>
          <p:cNvPicPr/>
          <p:nvPr/>
        </p:nvPicPr>
        <p:blipFill>
          <a:blip r:embed="rId4"/>
          <a:stretch/>
        </p:blipFill>
        <p:spPr>
          <a:xfrm>
            <a:off x="990720" y="4191120"/>
            <a:ext cx="3809880" cy="2544480"/>
          </a:xfrm>
          <a:prstGeom prst="rect">
            <a:avLst/>
          </a:prstGeom>
          <a:ln w="0">
            <a:noFill/>
          </a:ln>
        </p:spPr>
      </p:pic>
      <p:sp>
        <p:nvSpPr>
          <p:cNvPr id="67" name="PlaceHolder 2"/>
          <p:cNvSpPr>
            <a:spLocks noGrp="1"/>
          </p:cNvSpPr>
          <p:nvPr>
            <p:ph/>
          </p:nvPr>
        </p:nvSpPr>
        <p:spPr>
          <a:xfrm>
            <a:off x="685800" y="1981080"/>
            <a:ext cx="7772400" cy="4114800"/>
          </a:xfrm>
          <a:prstGeom prst="rect">
            <a:avLst/>
          </a:prstGeom>
          <a:noFill/>
          <a:ln w="0">
            <a:noFill/>
          </a:ln>
        </p:spPr>
        <p:txBody>
          <a:bodyPr anchor="t">
            <a:normAutofit/>
          </a:bodyPr>
          <a:p>
            <a:pPr lvl="1" marL="743040" indent="0">
              <a:lnSpc>
                <a:spcPct val="80000"/>
              </a:lnSpc>
              <a:spcBef>
                <a:spcPts val="499"/>
              </a:spcBef>
              <a:buNone/>
              <a:tabLst>
                <a:tab algn="l" pos="914400"/>
                <a:tab algn="l" pos="1828800"/>
                <a:tab algn="l" pos="2743200"/>
                <a:tab algn="l" pos="3657600"/>
                <a:tab algn="l" pos="4572000"/>
                <a:tab algn="l" pos="5486400"/>
                <a:tab algn="l" pos="6400800"/>
                <a:tab algn="l" pos="7315200"/>
                <a:tab algn="l" pos="8229600"/>
                <a:tab algn="l" pos="9144000"/>
                <a:tab algn="l" pos="10058400"/>
              </a:tabLst>
            </a:pPr>
            <a:endParaRPr b="0" lang="en-GB" sz="2000" spc="-1" strike="noStrike">
              <a:solidFill>
                <a:srgbClr val="000000"/>
              </a:solidFill>
              <a:latin typeface="Arial"/>
            </a:endParaRPr>
          </a:p>
          <a:p>
            <a:pPr marL="343080" indent="0">
              <a:lnSpc>
                <a:spcPct val="80000"/>
              </a:lnSpc>
              <a:spcBef>
                <a:spcPts val="499"/>
              </a:spcBef>
              <a:buNone/>
              <a:tabLst>
                <a:tab algn="l" pos="914400"/>
                <a:tab algn="l" pos="1828800"/>
                <a:tab algn="l" pos="2743200"/>
                <a:tab algn="l" pos="3657600"/>
                <a:tab algn="l" pos="4572000"/>
                <a:tab algn="l" pos="5486400"/>
                <a:tab algn="l" pos="6400800"/>
                <a:tab algn="l" pos="7315200"/>
                <a:tab algn="l" pos="8229600"/>
                <a:tab algn="l" pos="9144000"/>
                <a:tab algn="l" pos="10058400"/>
              </a:tabLst>
            </a:pPr>
            <a:endParaRPr b="0" lang="en-GB" sz="2000" spc="-1" strike="noStrike">
              <a:solidFill>
                <a:srgbClr val="000000"/>
              </a:solidFill>
              <a:latin typeface="Arial"/>
            </a:endParaRPr>
          </a:p>
        </p:txBody>
      </p:sp>
    </p:spTree>
  </p:cSld>
  <mc:AlternateContent>
    <mc:Choice Requires="p14">
      <p:transition spd="slow" p14:dur="2000"/>
    </mc:Choice>
    <mc:Fallback>
      <p:transition spd="slow"/>
    </mc:Fallback>
  </mc:AlternateContent>
</p:sld>
</file>

<file path=ppt/slides/slide6.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68" name="PlaceHolder 1"/>
          <p:cNvSpPr>
            <a:spLocks noGrp="1"/>
          </p:cNvSpPr>
          <p:nvPr>
            <p:ph type="title"/>
          </p:nvPr>
        </p:nvSpPr>
        <p:spPr>
          <a:xfrm>
            <a:off x="685800" y="228240"/>
            <a:ext cx="7772400" cy="1143000"/>
          </a:xfrm>
          <a:prstGeom prst="rect">
            <a:avLst/>
          </a:prstGeom>
          <a:noFill/>
          <a:ln w="0">
            <a:noFill/>
          </a:ln>
        </p:spPr>
        <p:txBody>
          <a:bodyPr anchor="ctr">
            <a:noAutofit/>
          </a:bodyPr>
          <a:p>
            <a:pPr indent="0" algn="ctr">
              <a:buNone/>
              <a:tabLst>
                <a:tab algn="l" pos="0"/>
                <a:tab algn="l" pos="914400"/>
                <a:tab algn="l" pos="1828800"/>
                <a:tab algn="l" pos="2743200"/>
                <a:tab algn="l" pos="3657600"/>
                <a:tab algn="l" pos="4572000"/>
                <a:tab algn="l" pos="5486400"/>
                <a:tab algn="l" pos="6400800"/>
                <a:tab algn="l" pos="7315200"/>
                <a:tab algn="l" pos="8229600"/>
                <a:tab algn="l" pos="9144000"/>
                <a:tab algn="l" pos="10058400"/>
              </a:tabLst>
            </a:pPr>
            <a:r>
              <a:rPr b="0" lang="en-US" sz="3200" spc="-1" strike="noStrike">
                <a:solidFill>
                  <a:srgbClr val="000000"/>
                </a:solidFill>
                <a:latin typeface="Arial"/>
              </a:rPr>
              <a:t>Low Altitude Aircraft</a:t>
            </a:r>
            <a:endParaRPr b="0" lang="en-GB" sz="3200" spc="-1" strike="noStrike">
              <a:solidFill>
                <a:srgbClr val="000000"/>
              </a:solidFill>
              <a:latin typeface="Arial"/>
            </a:endParaRPr>
          </a:p>
        </p:txBody>
      </p:sp>
      <p:sp>
        <p:nvSpPr>
          <p:cNvPr id="69" name="PlaceHolder 2"/>
          <p:cNvSpPr>
            <a:spLocks noGrp="1"/>
          </p:cNvSpPr>
          <p:nvPr>
            <p:ph/>
          </p:nvPr>
        </p:nvSpPr>
        <p:spPr>
          <a:xfrm>
            <a:off x="-360" y="1066680"/>
            <a:ext cx="4800600" cy="5562720"/>
          </a:xfrm>
          <a:prstGeom prst="rect">
            <a:avLst/>
          </a:prstGeom>
          <a:noFill/>
          <a:ln w="0">
            <a:noFill/>
          </a:ln>
        </p:spPr>
        <p:txBody>
          <a:bodyPr anchor="t">
            <a:normAutofit/>
          </a:bodyPr>
          <a:p>
            <a:pPr marL="343080" indent="0">
              <a:lnSpc>
                <a:spcPct val="90000"/>
              </a:lnSpc>
              <a:spcBef>
                <a:spcPts val="499"/>
              </a:spcBef>
              <a:buNone/>
              <a:tabLst>
                <a:tab algn="l" pos="914400"/>
                <a:tab algn="l" pos="1828800"/>
                <a:tab algn="l" pos="2743200"/>
                <a:tab algn="l" pos="3657600"/>
                <a:tab algn="l" pos="4572000"/>
                <a:tab algn="l" pos="5486400"/>
                <a:tab algn="l" pos="6400800"/>
                <a:tab algn="l" pos="7315200"/>
                <a:tab algn="l" pos="8229600"/>
                <a:tab algn="l" pos="9144000"/>
                <a:tab algn="l" pos="10058400"/>
              </a:tabLst>
            </a:pPr>
            <a:endParaRPr b="0" lang="en-GB" sz="2000" spc="-1" strike="noStrike">
              <a:solidFill>
                <a:srgbClr val="000000"/>
              </a:solidFill>
              <a:latin typeface="Arial"/>
            </a:endParaRPr>
          </a:p>
          <a:p>
            <a:pPr marL="343080" indent="-343080">
              <a:lnSpc>
                <a:spcPct val="90000"/>
              </a:lnSpc>
              <a:spcBef>
                <a:spcPts val="601"/>
              </a:spcBef>
              <a:buClr>
                <a:srgbClr val="000000"/>
              </a:buClr>
              <a:buFont typeface="Arial"/>
              <a:buChar char="•"/>
              <a:tabLst>
                <a:tab algn="l" pos="914400"/>
                <a:tab algn="l" pos="1828800"/>
                <a:tab algn="l" pos="2743200"/>
                <a:tab algn="l" pos="3657600"/>
                <a:tab algn="l" pos="4572000"/>
                <a:tab algn="l" pos="5486400"/>
                <a:tab algn="l" pos="6400800"/>
                <a:tab algn="l" pos="7315200"/>
                <a:tab algn="l" pos="8229600"/>
                <a:tab algn="l" pos="9144000"/>
                <a:tab algn="l" pos="10058400"/>
              </a:tabLst>
            </a:pPr>
            <a:r>
              <a:rPr b="0" lang="en-US" sz="2400" spc="-1" strike="noStrike">
                <a:solidFill>
                  <a:srgbClr val="000000"/>
                </a:solidFill>
                <a:latin typeface="Arial"/>
              </a:rPr>
              <a:t>Generally operate below </a:t>
            </a:r>
            <a:r>
              <a:rPr b="0" lang="en-US" sz="2400" spc="-1" strike="noStrike">
                <a:solidFill>
                  <a:srgbClr val="ff0000"/>
                </a:solidFill>
                <a:latin typeface="Arial"/>
              </a:rPr>
              <a:t>30,000</a:t>
            </a:r>
            <a:r>
              <a:rPr b="0" lang="en-US" sz="2400" spc="-1" strike="noStrike">
                <a:solidFill>
                  <a:srgbClr val="000000"/>
                </a:solidFill>
                <a:latin typeface="Arial"/>
              </a:rPr>
              <a:t> ft</a:t>
            </a:r>
            <a:endParaRPr b="0" lang="en-GB" sz="2400" spc="-1" strike="noStrike">
              <a:solidFill>
                <a:srgbClr val="000000"/>
              </a:solidFill>
              <a:latin typeface="Arial"/>
            </a:endParaRPr>
          </a:p>
          <a:p>
            <a:pPr lvl="1" marL="743040" indent="0">
              <a:lnSpc>
                <a:spcPct val="90000"/>
              </a:lnSpc>
              <a:spcBef>
                <a:spcPts val="499"/>
              </a:spcBef>
              <a:buNone/>
              <a:tabLst>
                <a:tab algn="l" pos="914400"/>
                <a:tab algn="l" pos="1828800"/>
                <a:tab algn="l" pos="2743200"/>
                <a:tab algn="l" pos="3657600"/>
                <a:tab algn="l" pos="4572000"/>
                <a:tab algn="l" pos="5486400"/>
                <a:tab algn="l" pos="6400800"/>
                <a:tab algn="l" pos="7315200"/>
                <a:tab algn="l" pos="8229600"/>
                <a:tab algn="l" pos="9144000"/>
                <a:tab algn="l" pos="10058400"/>
              </a:tabLst>
            </a:pPr>
            <a:endParaRPr b="0" lang="en-GB" sz="2000" spc="-1" strike="noStrike">
              <a:solidFill>
                <a:srgbClr val="000000"/>
              </a:solidFill>
              <a:latin typeface="Arial"/>
            </a:endParaRPr>
          </a:p>
          <a:p>
            <a:pPr marL="343080" indent="-343080">
              <a:lnSpc>
                <a:spcPct val="90000"/>
              </a:lnSpc>
              <a:spcBef>
                <a:spcPts val="601"/>
              </a:spcBef>
              <a:buClr>
                <a:srgbClr val="000000"/>
              </a:buClr>
              <a:buFont typeface="Arial"/>
              <a:buChar char="•"/>
              <a:tabLst>
                <a:tab algn="l" pos="914400"/>
                <a:tab algn="l" pos="1828800"/>
                <a:tab algn="l" pos="2743200"/>
                <a:tab algn="l" pos="3657600"/>
                <a:tab algn="l" pos="4572000"/>
                <a:tab algn="l" pos="5486400"/>
                <a:tab algn="l" pos="6400800"/>
                <a:tab algn="l" pos="7315200"/>
                <a:tab algn="l" pos="8229600"/>
                <a:tab algn="l" pos="9144000"/>
                <a:tab algn="l" pos="10058400"/>
              </a:tabLst>
            </a:pPr>
            <a:r>
              <a:rPr b="0" lang="en-US" sz="2400" spc="-1" strike="noStrike">
                <a:solidFill>
                  <a:srgbClr val="000000"/>
                </a:solidFill>
                <a:latin typeface="Arial"/>
              </a:rPr>
              <a:t>Most widely used are single engine or light twin engine</a:t>
            </a:r>
            <a:endParaRPr b="0" lang="en-GB" sz="2400" spc="-1" strike="noStrike">
              <a:solidFill>
                <a:srgbClr val="000000"/>
              </a:solidFill>
              <a:latin typeface="Arial"/>
            </a:endParaRPr>
          </a:p>
          <a:p>
            <a:pPr lvl="1" marL="743040" indent="0">
              <a:lnSpc>
                <a:spcPct val="90000"/>
              </a:lnSpc>
              <a:spcBef>
                <a:spcPts val="499"/>
              </a:spcBef>
              <a:buNone/>
              <a:tabLst>
                <a:tab algn="l" pos="914400"/>
                <a:tab algn="l" pos="1828800"/>
                <a:tab algn="l" pos="2743200"/>
                <a:tab algn="l" pos="3657600"/>
                <a:tab algn="l" pos="4572000"/>
                <a:tab algn="l" pos="5486400"/>
                <a:tab algn="l" pos="6400800"/>
                <a:tab algn="l" pos="7315200"/>
                <a:tab algn="l" pos="8229600"/>
                <a:tab algn="l" pos="9144000"/>
                <a:tab algn="l" pos="10058400"/>
              </a:tabLst>
            </a:pPr>
            <a:endParaRPr b="0" lang="en-GB" sz="2000" spc="-1" strike="noStrike">
              <a:solidFill>
                <a:srgbClr val="000000"/>
              </a:solidFill>
              <a:latin typeface="Arial"/>
            </a:endParaRPr>
          </a:p>
          <a:p>
            <a:pPr marL="343080" indent="-343080">
              <a:lnSpc>
                <a:spcPct val="90000"/>
              </a:lnSpc>
              <a:spcBef>
                <a:spcPts val="601"/>
              </a:spcBef>
              <a:buClr>
                <a:srgbClr val="000000"/>
              </a:buClr>
              <a:buFont typeface="Arial"/>
              <a:buChar char="•"/>
              <a:tabLst>
                <a:tab algn="l" pos="914400"/>
                <a:tab algn="l" pos="1828800"/>
                <a:tab algn="l" pos="2743200"/>
                <a:tab algn="l" pos="3657600"/>
                <a:tab algn="l" pos="4572000"/>
                <a:tab algn="l" pos="5486400"/>
                <a:tab algn="l" pos="6400800"/>
                <a:tab algn="l" pos="7315200"/>
                <a:tab algn="l" pos="8229600"/>
                <a:tab algn="l" pos="9144000"/>
                <a:tab algn="l" pos="10058400"/>
              </a:tabLst>
            </a:pPr>
            <a:r>
              <a:rPr b="0" lang="en-US" sz="2400" spc="-1" strike="noStrike">
                <a:solidFill>
                  <a:srgbClr val="000000"/>
                </a:solidFill>
                <a:latin typeface="Arial"/>
              </a:rPr>
              <a:t>Imagery can be obtained by shooting out the window or placing camera mount on window or base of aircraft</a:t>
            </a:r>
            <a:endParaRPr b="0" lang="en-GB" sz="2400" spc="-1" strike="noStrike">
              <a:solidFill>
                <a:srgbClr val="000000"/>
              </a:solidFill>
              <a:latin typeface="Arial"/>
            </a:endParaRPr>
          </a:p>
          <a:p>
            <a:pPr lvl="1" marL="743040" indent="0">
              <a:lnSpc>
                <a:spcPct val="90000"/>
              </a:lnSpc>
              <a:spcBef>
                <a:spcPts val="499"/>
              </a:spcBef>
              <a:buNone/>
              <a:tabLst>
                <a:tab algn="l" pos="914400"/>
                <a:tab algn="l" pos="1828800"/>
                <a:tab algn="l" pos="2743200"/>
                <a:tab algn="l" pos="3657600"/>
                <a:tab algn="l" pos="4572000"/>
                <a:tab algn="l" pos="5486400"/>
                <a:tab algn="l" pos="6400800"/>
                <a:tab algn="l" pos="7315200"/>
                <a:tab algn="l" pos="8229600"/>
                <a:tab algn="l" pos="9144000"/>
                <a:tab algn="l" pos="10058400"/>
              </a:tabLst>
            </a:pPr>
            <a:endParaRPr b="0" lang="en-GB" sz="2000" spc="-1" strike="noStrike">
              <a:solidFill>
                <a:srgbClr val="000000"/>
              </a:solidFill>
              <a:latin typeface="Arial"/>
            </a:endParaRPr>
          </a:p>
          <a:p>
            <a:pPr marL="343080" indent="-343080">
              <a:lnSpc>
                <a:spcPct val="90000"/>
              </a:lnSpc>
              <a:spcBef>
                <a:spcPts val="601"/>
              </a:spcBef>
              <a:buClr>
                <a:srgbClr val="000000"/>
              </a:buClr>
              <a:buFont typeface="Arial"/>
              <a:buChar char="•"/>
              <a:tabLst>
                <a:tab algn="l" pos="914400"/>
                <a:tab algn="l" pos="1828800"/>
                <a:tab algn="l" pos="2743200"/>
                <a:tab algn="l" pos="3657600"/>
                <a:tab algn="l" pos="4572000"/>
                <a:tab algn="l" pos="5486400"/>
                <a:tab algn="l" pos="6400800"/>
                <a:tab algn="l" pos="7315200"/>
                <a:tab algn="l" pos="8229600"/>
                <a:tab algn="l" pos="9144000"/>
                <a:tab algn="l" pos="10058400"/>
              </a:tabLst>
            </a:pPr>
            <a:r>
              <a:rPr b="0" lang="en-US" sz="2400" spc="-1" strike="noStrike">
                <a:solidFill>
                  <a:srgbClr val="000000"/>
                </a:solidFill>
                <a:latin typeface="Arial"/>
              </a:rPr>
              <a:t>Suitable for obtaining image data for </a:t>
            </a:r>
            <a:r>
              <a:rPr b="0" lang="en-US" sz="2400" spc="-1" strike="noStrike">
                <a:solidFill>
                  <a:srgbClr val="ff0000"/>
                </a:solidFill>
                <a:latin typeface="Arial"/>
              </a:rPr>
              <a:t>small areas </a:t>
            </a:r>
            <a:br>
              <a:rPr sz="2400"/>
            </a:br>
            <a:r>
              <a:rPr b="0" lang="en-US" sz="2400" spc="-1" strike="noStrike">
                <a:solidFill>
                  <a:srgbClr val="ff0000"/>
                </a:solidFill>
                <a:latin typeface="Arial"/>
              </a:rPr>
              <a:t>(large scale)</a:t>
            </a:r>
            <a:endParaRPr b="0" lang="en-GB" sz="2400" spc="-1" strike="noStrike">
              <a:solidFill>
                <a:srgbClr val="000000"/>
              </a:solidFill>
              <a:latin typeface="Arial"/>
            </a:endParaRPr>
          </a:p>
        </p:txBody>
      </p:sp>
      <p:pic>
        <p:nvPicPr>
          <p:cNvPr id="70" name="Picture 6" descr=""/>
          <p:cNvPicPr/>
          <p:nvPr/>
        </p:nvPicPr>
        <p:blipFill>
          <a:blip r:embed="rId1"/>
          <a:stretch/>
        </p:blipFill>
        <p:spPr>
          <a:xfrm>
            <a:off x="4572000" y="2286000"/>
            <a:ext cx="4419720" cy="3325680"/>
          </a:xfrm>
          <a:prstGeom prst="rect">
            <a:avLst/>
          </a:prstGeom>
          <a:ln w="0">
            <a:noFill/>
          </a:ln>
        </p:spPr>
      </p:pic>
    </p:spTree>
  </p:cSld>
  <mc:AlternateContent>
    <mc:Choice Requires="p14">
      <p:transition spd="slow" p14:dur="2000"/>
    </mc:Choice>
    <mc:Fallback>
      <p:transition spd="slow"/>
    </mc:Fallback>
  </mc:AlternateContent>
</p:sld>
</file>

<file path=ppt/slides/slide7.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71" name="PlaceHolder 1"/>
          <p:cNvSpPr>
            <a:spLocks noGrp="1"/>
          </p:cNvSpPr>
          <p:nvPr>
            <p:ph type="title"/>
          </p:nvPr>
        </p:nvSpPr>
        <p:spPr>
          <a:xfrm>
            <a:off x="685800" y="609120"/>
            <a:ext cx="7772400" cy="1143000"/>
          </a:xfrm>
          <a:prstGeom prst="rect">
            <a:avLst/>
          </a:prstGeom>
          <a:noFill/>
          <a:ln w="0">
            <a:noFill/>
          </a:ln>
        </p:spPr>
        <p:txBody>
          <a:bodyPr anchor="ctr">
            <a:noAutofit/>
          </a:bodyPr>
          <a:p>
            <a:pPr indent="0" algn="ctr">
              <a:buNone/>
              <a:tabLst>
                <a:tab algn="l" pos="0"/>
                <a:tab algn="l" pos="914400"/>
                <a:tab algn="l" pos="1828800"/>
                <a:tab algn="l" pos="2743200"/>
                <a:tab algn="l" pos="3657600"/>
                <a:tab algn="l" pos="4572000"/>
                <a:tab algn="l" pos="5486400"/>
                <a:tab algn="l" pos="6400800"/>
                <a:tab algn="l" pos="7315200"/>
                <a:tab algn="l" pos="8229600"/>
                <a:tab algn="l" pos="9144000"/>
                <a:tab algn="l" pos="10058400"/>
              </a:tabLst>
            </a:pPr>
            <a:r>
              <a:rPr b="0" lang="en-US" sz="3200" spc="-1" strike="noStrike">
                <a:solidFill>
                  <a:srgbClr val="000000"/>
                </a:solidFill>
                <a:latin typeface="Arial"/>
              </a:rPr>
              <a:t>High Altitude Aircraft</a:t>
            </a:r>
            <a:endParaRPr b="0" lang="en-GB" sz="3200" spc="-1" strike="noStrike">
              <a:solidFill>
                <a:srgbClr val="000000"/>
              </a:solidFill>
              <a:latin typeface="Arial"/>
            </a:endParaRPr>
          </a:p>
        </p:txBody>
      </p:sp>
      <p:sp>
        <p:nvSpPr>
          <p:cNvPr id="72" name="PlaceHolder 2"/>
          <p:cNvSpPr>
            <a:spLocks noGrp="1"/>
          </p:cNvSpPr>
          <p:nvPr>
            <p:ph/>
          </p:nvPr>
        </p:nvSpPr>
        <p:spPr>
          <a:xfrm>
            <a:off x="456840" y="1599840"/>
            <a:ext cx="4267080" cy="4800600"/>
          </a:xfrm>
          <a:prstGeom prst="rect">
            <a:avLst/>
          </a:prstGeom>
          <a:noFill/>
          <a:ln w="0">
            <a:noFill/>
          </a:ln>
        </p:spPr>
        <p:txBody>
          <a:bodyPr anchor="t">
            <a:normAutofit/>
          </a:bodyPr>
          <a:p>
            <a:pPr marL="343080" indent="-343080">
              <a:lnSpc>
                <a:spcPct val="90000"/>
              </a:lnSpc>
              <a:spcBef>
                <a:spcPts val="550"/>
              </a:spcBef>
              <a:buClr>
                <a:srgbClr val="000000"/>
              </a:buClr>
              <a:buFont typeface="Arial"/>
              <a:buChar char="•"/>
              <a:tabLst>
                <a:tab algn="l" pos="914400"/>
                <a:tab algn="l" pos="1828800"/>
                <a:tab algn="l" pos="2743200"/>
                <a:tab algn="l" pos="3657600"/>
                <a:tab algn="l" pos="4572000"/>
                <a:tab algn="l" pos="5486400"/>
                <a:tab algn="l" pos="6400800"/>
                <a:tab algn="l" pos="7315200"/>
                <a:tab algn="l" pos="8229600"/>
                <a:tab algn="l" pos="9144000"/>
                <a:tab algn="l" pos="10058400"/>
              </a:tabLst>
            </a:pPr>
            <a:r>
              <a:rPr b="0" lang="en-US" sz="2200" spc="-1" strike="noStrike">
                <a:solidFill>
                  <a:srgbClr val="000000"/>
                </a:solidFill>
                <a:latin typeface="Arial"/>
              </a:rPr>
              <a:t>Operate above </a:t>
            </a:r>
            <a:r>
              <a:rPr b="0" lang="en-US" sz="2200" spc="-1" strike="noStrike">
                <a:solidFill>
                  <a:srgbClr val="ff0000"/>
                </a:solidFill>
                <a:latin typeface="Arial"/>
              </a:rPr>
              <a:t>30,000 ft</a:t>
            </a:r>
            <a:endParaRPr b="0" lang="en-GB" sz="2200" spc="-1" strike="noStrike">
              <a:solidFill>
                <a:srgbClr val="000000"/>
              </a:solidFill>
              <a:latin typeface="Arial"/>
            </a:endParaRPr>
          </a:p>
          <a:p>
            <a:pPr lvl="1" marL="743040" indent="0">
              <a:lnSpc>
                <a:spcPct val="90000"/>
              </a:lnSpc>
              <a:spcBef>
                <a:spcPts val="550"/>
              </a:spcBef>
              <a:buNone/>
              <a:tabLst>
                <a:tab algn="l" pos="914400"/>
                <a:tab algn="l" pos="1828800"/>
                <a:tab algn="l" pos="2743200"/>
                <a:tab algn="l" pos="3657600"/>
                <a:tab algn="l" pos="4572000"/>
                <a:tab algn="l" pos="5486400"/>
                <a:tab algn="l" pos="6400800"/>
                <a:tab algn="l" pos="7315200"/>
                <a:tab algn="l" pos="8229600"/>
                <a:tab algn="l" pos="9144000"/>
                <a:tab algn="l" pos="10058400"/>
              </a:tabLst>
            </a:pPr>
            <a:endParaRPr b="0" lang="en-GB" sz="2200" spc="-1" strike="noStrike">
              <a:solidFill>
                <a:srgbClr val="000000"/>
              </a:solidFill>
              <a:latin typeface="Arial"/>
            </a:endParaRPr>
          </a:p>
          <a:p>
            <a:pPr marL="343080" indent="-343080">
              <a:lnSpc>
                <a:spcPct val="90000"/>
              </a:lnSpc>
              <a:spcBef>
                <a:spcPts val="550"/>
              </a:spcBef>
              <a:buClr>
                <a:srgbClr val="000000"/>
              </a:buClr>
              <a:buFont typeface="Arial"/>
              <a:buChar char="•"/>
              <a:tabLst>
                <a:tab algn="l" pos="914400"/>
                <a:tab algn="l" pos="1828800"/>
                <a:tab algn="l" pos="2743200"/>
                <a:tab algn="l" pos="3657600"/>
                <a:tab algn="l" pos="4572000"/>
                <a:tab algn="l" pos="5486400"/>
                <a:tab algn="l" pos="6400800"/>
                <a:tab algn="l" pos="7315200"/>
                <a:tab algn="l" pos="8229600"/>
                <a:tab algn="l" pos="9144000"/>
                <a:tab algn="l" pos="10058400"/>
              </a:tabLst>
            </a:pPr>
            <a:r>
              <a:rPr b="0" lang="en-US" sz="2200" spc="-1" strike="noStrike">
                <a:solidFill>
                  <a:srgbClr val="000000"/>
                </a:solidFill>
                <a:latin typeface="Arial"/>
              </a:rPr>
              <a:t>Includes jet aircraft with good rate of climb, maximum speed, and high operating ceiling</a:t>
            </a:r>
            <a:endParaRPr b="0" lang="en-GB" sz="2200" spc="-1" strike="noStrike">
              <a:solidFill>
                <a:srgbClr val="000000"/>
              </a:solidFill>
              <a:latin typeface="Arial"/>
            </a:endParaRPr>
          </a:p>
          <a:p>
            <a:pPr lvl="1" marL="743040" indent="0">
              <a:lnSpc>
                <a:spcPct val="90000"/>
              </a:lnSpc>
              <a:spcBef>
                <a:spcPts val="550"/>
              </a:spcBef>
              <a:buNone/>
              <a:tabLst>
                <a:tab algn="l" pos="914400"/>
                <a:tab algn="l" pos="1828800"/>
                <a:tab algn="l" pos="2743200"/>
                <a:tab algn="l" pos="3657600"/>
                <a:tab algn="l" pos="4572000"/>
                <a:tab algn="l" pos="5486400"/>
                <a:tab algn="l" pos="6400800"/>
                <a:tab algn="l" pos="7315200"/>
                <a:tab algn="l" pos="8229600"/>
                <a:tab algn="l" pos="9144000"/>
                <a:tab algn="l" pos="10058400"/>
              </a:tabLst>
            </a:pPr>
            <a:endParaRPr b="0" lang="en-GB" sz="2200" spc="-1" strike="noStrike">
              <a:solidFill>
                <a:srgbClr val="000000"/>
              </a:solidFill>
              <a:latin typeface="Arial"/>
            </a:endParaRPr>
          </a:p>
          <a:p>
            <a:pPr marL="343080" indent="-343080">
              <a:lnSpc>
                <a:spcPct val="90000"/>
              </a:lnSpc>
              <a:spcBef>
                <a:spcPts val="550"/>
              </a:spcBef>
              <a:buClr>
                <a:srgbClr val="ff0000"/>
              </a:buClr>
              <a:buFont typeface="Arial"/>
              <a:buChar char="•"/>
              <a:tabLst>
                <a:tab algn="l" pos="914400"/>
                <a:tab algn="l" pos="1828800"/>
                <a:tab algn="l" pos="2743200"/>
                <a:tab algn="l" pos="3657600"/>
                <a:tab algn="l" pos="4572000"/>
                <a:tab algn="l" pos="5486400"/>
                <a:tab algn="l" pos="6400800"/>
                <a:tab algn="l" pos="7315200"/>
                <a:tab algn="l" pos="8229600"/>
                <a:tab algn="l" pos="9144000"/>
                <a:tab algn="l" pos="10058400"/>
              </a:tabLst>
            </a:pPr>
            <a:r>
              <a:rPr b="0" lang="en-US" sz="2200" spc="-1" strike="noStrike">
                <a:solidFill>
                  <a:srgbClr val="ff0000"/>
                </a:solidFill>
                <a:latin typeface="Arial"/>
              </a:rPr>
              <a:t>Stable</a:t>
            </a:r>
            <a:endParaRPr b="0" lang="en-GB" sz="2200" spc="-1" strike="noStrike">
              <a:solidFill>
                <a:srgbClr val="000000"/>
              </a:solidFill>
              <a:latin typeface="Arial"/>
            </a:endParaRPr>
          </a:p>
          <a:p>
            <a:pPr lvl="1" marL="743040" indent="0">
              <a:lnSpc>
                <a:spcPct val="90000"/>
              </a:lnSpc>
              <a:spcBef>
                <a:spcPts val="550"/>
              </a:spcBef>
              <a:buNone/>
              <a:tabLst>
                <a:tab algn="l" pos="914400"/>
                <a:tab algn="l" pos="1828800"/>
                <a:tab algn="l" pos="2743200"/>
                <a:tab algn="l" pos="3657600"/>
                <a:tab algn="l" pos="4572000"/>
                <a:tab algn="l" pos="5486400"/>
                <a:tab algn="l" pos="6400800"/>
                <a:tab algn="l" pos="7315200"/>
                <a:tab algn="l" pos="8229600"/>
                <a:tab algn="l" pos="9144000"/>
                <a:tab algn="l" pos="10058400"/>
              </a:tabLst>
            </a:pPr>
            <a:endParaRPr b="0" lang="en-GB" sz="2200" spc="-1" strike="noStrike">
              <a:solidFill>
                <a:srgbClr val="000000"/>
              </a:solidFill>
              <a:latin typeface="Arial"/>
            </a:endParaRPr>
          </a:p>
          <a:p>
            <a:pPr marL="343080" indent="-343080">
              <a:lnSpc>
                <a:spcPct val="90000"/>
              </a:lnSpc>
              <a:spcBef>
                <a:spcPts val="550"/>
              </a:spcBef>
              <a:buClr>
                <a:srgbClr val="000000"/>
              </a:buClr>
              <a:buFont typeface="Arial"/>
              <a:buChar char="•"/>
              <a:tabLst>
                <a:tab algn="l" pos="914400"/>
                <a:tab algn="l" pos="1828800"/>
                <a:tab algn="l" pos="2743200"/>
                <a:tab algn="l" pos="3657600"/>
                <a:tab algn="l" pos="4572000"/>
                <a:tab algn="l" pos="5486400"/>
                <a:tab algn="l" pos="6400800"/>
                <a:tab algn="l" pos="7315200"/>
                <a:tab algn="l" pos="8229600"/>
                <a:tab algn="l" pos="9144000"/>
                <a:tab algn="l" pos="10058400"/>
              </a:tabLst>
            </a:pPr>
            <a:r>
              <a:rPr b="0" lang="en-US" sz="2200" spc="-1" strike="noStrike">
                <a:solidFill>
                  <a:srgbClr val="000000"/>
                </a:solidFill>
                <a:latin typeface="Arial"/>
              </a:rPr>
              <a:t>Acquire imagery for </a:t>
            </a:r>
            <a:r>
              <a:rPr b="0" lang="en-US" sz="2200" spc="-1" strike="noStrike">
                <a:solidFill>
                  <a:srgbClr val="ff0000"/>
                </a:solidFill>
                <a:latin typeface="Arial"/>
              </a:rPr>
              <a:t>large areas (smaller scale)</a:t>
            </a:r>
            <a:endParaRPr b="0" lang="en-GB" sz="2200" spc="-1" strike="noStrike">
              <a:solidFill>
                <a:srgbClr val="000000"/>
              </a:solidFill>
              <a:latin typeface="Arial"/>
            </a:endParaRPr>
          </a:p>
          <a:p>
            <a:pPr lvl="1" marL="743040" indent="0">
              <a:lnSpc>
                <a:spcPct val="90000"/>
              </a:lnSpc>
              <a:spcBef>
                <a:spcPts val="550"/>
              </a:spcBef>
              <a:buNone/>
              <a:tabLst>
                <a:tab algn="l" pos="914400"/>
                <a:tab algn="l" pos="1828800"/>
                <a:tab algn="l" pos="2743200"/>
                <a:tab algn="l" pos="3657600"/>
                <a:tab algn="l" pos="4572000"/>
                <a:tab algn="l" pos="5486400"/>
                <a:tab algn="l" pos="6400800"/>
                <a:tab algn="l" pos="7315200"/>
                <a:tab algn="l" pos="8229600"/>
                <a:tab algn="l" pos="9144000"/>
                <a:tab algn="l" pos="10058400"/>
              </a:tabLst>
            </a:pPr>
            <a:endParaRPr b="0" lang="en-GB" sz="2200" spc="-1" strike="noStrike">
              <a:solidFill>
                <a:srgbClr val="000000"/>
              </a:solidFill>
              <a:latin typeface="Arial"/>
            </a:endParaRPr>
          </a:p>
        </p:txBody>
      </p:sp>
      <p:pic>
        <p:nvPicPr>
          <p:cNvPr id="73" name="Picture 4" descr="naap_highalt"/>
          <p:cNvPicPr/>
          <p:nvPr/>
        </p:nvPicPr>
        <p:blipFill>
          <a:blip r:embed="rId1"/>
          <a:stretch/>
        </p:blipFill>
        <p:spPr>
          <a:xfrm>
            <a:off x="4876920" y="1905120"/>
            <a:ext cx="3809880" cy="3985920"/>
          </a:xfrm>
          <a:prstGeom prst="rect">
            <a:avLst/>
          </a:prstGeom>
          <a:ln w="0">
            <a:noFill/>
          </a:ln>
        </p:spPr>
      </p:pic>
    </p:spTree>
  </p:cSld>
  <mc:AlternateContent>
    <mc:Choice Requires="p14">
      <p:transition spd="slow" p14:dur="2000"/>
    </mc:Choice>
    <mc:Fallback>
      <p:transition spd="slow"/>
    </mc:Fallback>
  </mc:AlternateContent>
</p:sld>
</file>

<file path=ppt/slides/slide8.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74" name="Rectangle 2"/>
          <p:cNvSpPr/>
          <p:nvPr/>
        </p:nvSpPr>
        <p:spPr>
          <a:xfrm>
            <a:off x="2798280" y="923760"/>
            <a:ext cx="1583640" cy="515520"/>
          </a:xfrm>
          <a:prstGeom prst="rect">
            <a:avLst/>
          </a:prstGeom>
          <a:solidFill>
            <a:srgbClr val="808080"/>
          </a:solidFill>
          <a:ln w="12600">
            <a:solidFill>
              <a:srgbClr val="000000"/>
            </a:solidFill>
            <a:miter/>
          </a:ln>
          <a:effectLst>
            <a:outerShdw dist="107932" dir="2700000" blurRad="0" rotWithShape="0">
              <a:srgbClr val="808080"/>
            </a:outerShdw>
          </a:effectLst>
        </p:spPr>
        <p:style>
          <a:lnRef idx="0"/>
          <a:fillRef idx="0"/>
          <a:effectRef idx="0"/>
          <a:fontRef idx="minor"/>
        </p:style>
        <p:txBody>
          <a:bodyPr wrap="none" lIns="90360" rIns="90360" tIns="44280" bIns="44280" anchor="t">
            <a:spAutoFit/>
          </a:bodyPr>
          <a:p>
            <a:pPr algn="ctr">
              <a:lnSpc>
                <a:spcPct val="100000"/>
              </a:lnSpc>
              <a:tabLst>
                <a:tab algn="l" pos="0"/>
                <a:tab algn="l" pos="914400"/>
                <a:tab algn="l" pos="1828800"/>
                <a:tab algn="l" pos="2743200"/>
                <a:tab algn="l" pos="3657600"/>
                <a:tab algn="l" pos="4572000"/>
                <a:tab algn="l" pos="5486400"/>
                <a:tab algn="l" pos="6400800"/>
                <a:tab algn="l" pos="7315200"/>
                <a:tab algn="l" pos="8229600"/>
                <a:tab algn="l" pos="9144000"/>
                <a:tab algn="l" pos="10058400"/>
              </a:tabLst>
            </a:pPr>
            <a:r>
              <a:rPr b="0" lang="en-US" sz="2800" spc="-1" strike="noStrike">
                <a:solidFill>
                  <a:srgbClr val="f6ff13"/>
                </a:solidFill>
                <a:latin typeface="Times New Roman"/>
              </a:rPr>
              <a:t>U-2/ER-2</a:t>
            </a:r>
            <a:endParaRPr b="0" lang="en-GB" sz="2800" spc="-1" strike="noStrike">
              <a:solidFill>
                <a:srgbClr val="000000"/>
              </a:solidFill>
              <a:latin typeface="Tahoma"/>
            </a:endParaRPr>
          </a:p>
        </p:txBody>
      </p:sp>
      <p:sp>
        <p:nvSpPr>
          <p:cNvPr id="75" name="Rectangle 3"/>
          <p:cNvSpPr/>
          <p:nvPr/>
        </p:nvSpPr>
        <p:spPr>
          <a:xfrm>
            <a:off x="6553080" y="2286000"/>
            <a:ext cx="2368800" cy="1549080"/>
          </a:xfrm>
          <a:prstGeom prst="rect">
            <a:avLst/>
          </a:prstGeom>
          <a:solidFill>
            <a:srgbClr val="808080"/>
          </a:solidFill>
          <a:ln w="12600">
            <a:solidFill>
              <a:srgbClr val="000000"/>
            </a:solidFill>
            <a:miter/>
          </a:ln>
          <a:effectLst>
            <a:outerShdw dist="107932" dir="2700000" blurRad="0" rotWithShape="0">
              <a:srgbClr val="808080"/>
            </a:outerShdw>
          </a:effectLst>
        </p:spPr>
        <p:style>
          <a:lnRef idx="0"/>
          <a:fillRef idx="0"/>
          <a:effectRef idx="0"/>
          <a:fontRef idx="minor"/>
        </p:style>
        <p:txBody>
          <a:bodyPr lIns="90360" rIns="90360" tIns="44280" bIns="44280" anchor="t">
            <a:spAutoFit/>
          </a:bodyPr>
          <a:p>
            <a:pPr>
              <a:lnSpc>
                <a:spcPct val="100000"/>
              </a:lnSpc>
              <a:tabLst>
                <a:tab algn="l" pos="0"/>
                <a:tab algn="l" pos="914400"/>
                <a:tab algn="l" pos="1828800"/>
                <a:tab algn="l" pos="2743200"/>
                <a:tab algn="l" pos="3657600"/>
                <a:tab algn="l" pos="4572000"/>
                <a:tab algn="l" pos="5486400"/>
                <a:tab algn="l" pos="6400800"/>
                <a:tab algn="l" pos="7315200"/>
                <a:tab algn="l" pos="8229600"/>
                <a:tab algn="l" pos="9144000"/>
                <a:tab algn="l" pos="10058400"/>
              </a:tabLst>
            </a:pPr>
            <a:r>
              <a:rPr b="0" lang="en-US" sz="1600" spc="-1" strike="noStrike">
                <a:solidFill>
                  <a:srgbClr val="f6ff13"/>
                </a:solidFill>
                <a:latin typeface="Times New Roman"/>
              </a:rPr>
              <a:t>• </a:t>
            </a:r>
            <a:r>
              <a:rPr b="0" lang="en-US" sz="1600" spc="-1" strike="noStrike">
                <a:solidFill>
                  <a:srgbClr val="f6ff13"/>
                </a:solidFill>
                <a:latin typeface="Times New Roman"/>
              </a:rPr>
              <a:t>Lockheed U-2 high altitude reconnaissance aircraft. Many U-2s are still in service as earth resource observation aircraft.</a:t>
            </a:r>
            <a:endParaRPr b="0" lang="en-GB" sz="1600" spc="-1" strike="noStrike">
              <a:solidFill>
                <a:srgbClr val="000000"/>
              </a:solidFill>
              <a:latin typeface="Tahoma"/>
            </a:endParaRPr>
          </a:p>
        </p:txBody>
      </p:sp>
      <p:pic>
        <p:nvPicPr>
          <p:cNvPr id="76" name="Picture 4" descr=""/>
          <p:cNvPicPr/>
          <p:nvPr/>
        </p:nvPicPr>
        <p:blipFill>
          <a:blip r:embed="rId1"/>
          <a:stretch/>
        </p:blipFill>
        <p:spPr>
          <a:xfrm>
            <a:off x="228600" y="1905120"/>
            <a:ext cx="6019920" cy="4495680"/>
          </a:xfrm>
          <a:prstGeom prst="rect">
            <a:avLst/>
          </a:prstGeom>
          <a:ln w="12600">
            <a:solidFill>
              <a:srgbClr val="000000"/>
            </a:solidFill>
            <a:miter/>
          </a:ln>
          <a:effectLst>
            <a:outerShdw dist="107932" dir="2700000" blurRad="0" rotWithShape="0">
              <a:srgbClr val="808080"/>
            </a:outerShdw>
          </a:effectLst>
        </p:spPr>
      </p:pic>
      <p:sp>
        <p:nvSpPr>
          <p:cNvPr id="77" name="Rectangle 5"/>
          <p:cNvSpPr/>
          <p:nvPr/>
        </p:nvSpPr>
        <p:spPr>
          <a:xfrm>
            <a:off x="8001360" y="5562720"/>
            <a:ext cx="967680" cy="271440"/>
          </a:xfrm>
          <a:prstGeom prst="rect">
            <a:avLst/>
          </a:prstGeom>
          <a:solidFill>
            <a:srgbClr val="808080"/>
          </a:solidFill>
          <a:ln w="12600">
            <a:solidFill>
              <a:srgbClr val="000000"/>
            </a:solidFill>
            <a:miter/>
          </a:ln>
          <a:effectLst>
            <a:outerShdw dist="107932" dir="2700000" blurRad="0" rotWithShape="0">
              <a:srgbClr val="808080"/>
            </a:outerShdw>
          </a:effectLst>
        </p:spPr>
        <p:style>
          <a:lnRef idx="0"/>
          <a:fillRef idx="0"/>
          <a:effectRef idx="0"/>
          <a:fontRef idx="minor"/>
        </p:style>
        <p:txBody>
          <a:bodyPr wrap="none" lIns="90360" rIns="90360" tIns="44280" bIns="44280" anchor="t">
            <a:spAutoFit/>
          </a:bodyPr>
          <a:p>
            <a:pPr algn="ctr">
              <a:lnSpc>
                <a:spcPct val="100000"/>
              </a:lnSpc>
              <a:tabLst>
                <a:tab algn="l" pos="0"/>
                <a:tab algn="l" pos="914400"/>
                <a:tab algn="l" pos="1828800"/>
                <a:tab algn="l" pos="2743200"/>
                <a:tab algn="l" pos="3657600"/>
                <a:tab algn="l" pos="4572000"/>
                <a:tab algn="l" pos="5486400"/>
                <a:tab algn="l" pos="6400800"/>
                <a:tab algn="l" pos="7315200"/>
                <a:tab algn="l" pos="8229600"/>
                <a:tab algn="l" pos="9144000"/>
                <a:tab algn="l" pos="10058400"/>
              </a:tabLst>
            </a:pPr>
            <a:r>
              <a:rPr b="0" lang="en-US" sz="1200" spc="-1" strike="noStrike">
                <a:solidFill>
                  <a:srgbClr val="f6ff13"/>
                </a:solidFill>
                <a:latin typeface="Times New Roman"/>
              </a:rPr>
              <a:t>Jensen, 2000</a:t>
            </a:r>
            <a:endParaRPr b="0" lang="en-GB" sz="1200" spc="-1" strike="noStrike">
              <a:solidFill>
                <a:srgbClr val="000000"/>
              </a:solidFill>
              <a:latin typeface="Tahoma"/>
            </a:endParaRPr>
          </a:p>
        </p:txBody>
      </p:sp>
      <p:sp>
        <p:nvSpPr>
          <p:cNvPr id="78" name="TextBox 1"/>
          <p:cNvSpPr/>
          <p:nvPr/>
        </p:nvSpPr>
        <p:spPr>
          <a:xfrm>
            <a:off x="6648480" y="4203720"/>
            <a:ext cx="1815840" cy="825480"/>
          </a:xfrm>
          <a:prstGeom prst="rect">
            <a:avLst/>
          </a:prstGeom>
          <a:noFill/>
          <a:ln w="0">
            <a:noFill/>
          </a:ln>
        </p:spPr>
        <p:style>
          <a:lnRef idx="0"/>
          <a:fillRef idx="0"/>
          <a:effectRef idx="0"/>
          <a:fontRef idx="minor"/>
        </p:style>
        <p:txBody>
          <a:bodyPr wrap="none" lIns="90000" rIns="90000" tIns="46800" bIns="46800" anchor="t">
            <a:spAutoFit/>
          </a:bodyPr>
          <a:p>
            <a:pPr algn="r">
              <a:tabLst>
                <a:tab algn="l" pos="0"/>
                <a:tab algn="l" pos="914400"/>
                <a:tab algn="l" pos="1828800"/>
                <a:tab algn="l" pos="2743200"/>
                <a:tab algn="l" pos="3657600"/>
                <a:tab algn="l" pos="4572000"/>
                <a:tab algn="l" pos="5486400"/>
                <a:tab algn="l" pos="6400800"/>
                <a:tab algn="l" pos="7315200"/>
                <a:tab algn="l" pos="8229600"/>
                <a:tab algn="l" pos="9144000"/>
                <a:tab algn="l" pos="10058400"/>
              </a:tabLst>
            </a:pPr>
            <a:r>
              <a:rPr b="0" lang="en-US" sz="2400" spc="-1" strike="noStrike">
                <a:solidFill>
                  <a:srgbClr val="000000"/>
                </a:solidFill>
                <a:latin typeface="Tahoma"/>
              </a:rPr>
              <a:t>70,000 feet </a:t>
            </a:r>
            <a:endParaRPr b="0" lang="en-GB" sz="2400" spc="-1" strike="noStrike">
              <a:solidFill>
                <a:srgbClr val="000000"/>
              </a:solidFill>
              <a:latin typeface="Tahoma"/>
            </a:endParaRPr>
          </a:p>
          <a:p>
            <a:pPr algn="r">
              <a:tabLst>
                <a:tab algn="l" pos="0"/>
                <a:tab algn="l" pos="914400"/>
                <a:tab algn="l" pos="1828800"/>
                <a:tab algn="l" pos="2743200"/>
                <a:tab algn="l" pos="3657600"/>
                <a:tab algn="l" pos="4572000"/>
                <a:tab algn="l" pos="5486400"/>
                <a:tab algn="l" pos="6400800"/>
                <a:tab algn="l" pos="7315200"/>
                <a:tab algn="l" pos="8229600"/>
                <a:tab algn="l" pos="9144000"/>
                <a:tab algn="l" pos="10058400"/>
              </a:tabLst>
            </a:pPr>
            <a:r>
              <a:rPr b="0" lang="en-US" sz="2400" spc="-1" strike="noStrike">
                <a:solidFill>
                  <a:srgbClr val="000000"/>
                </a:solidFill>
                <a:latin typeface="Tahoma"/>
              </a:rPr>
              <a:t>(21,000 m)</a:t>
            </a:r>
            <a:endParaRPr b="0" lang="en-GB" sz="2400" spc="-1" strike="noStrike">
              <a:solidFill>
                <a:srgbClr val="000000"/>
              </a:solidFill>
              <a:latin typeface="Tahoma"/>
            </a:endParaRPr>
          </a:p>
        </p:txBody>
      </p:sp>
    </p:spTree>
  </p:cSld>
</p:sld>
</file>

<file path=ppt/slides/slide9.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79" name="PlaceHolder 1"/>
          <p:cNvSpPr>
            <a:spLocks noGrp="1"/>
          </p:cNvSpPr>
          <p:nvPr>
            <p:ph type="title"/>
          </p:nvPr>
        </p:nvSpPr>
        <p:spPr>
          <a:xfrm>
            <a:off x="685800" y="609120"/>
            <a:ext cx="7772400" cy="1143000"/>
          </a:xfrm>
          <a:prstGeom prst="rect">
            <a:avLst/>
          </a:prstGeom>
          <a:noFill/>
          <a:ln w="0">
            <a:noFill/>
          </a:ln>
        </p:spPr>
        <p:txBody>
          <a:bodyPr anchor="ctr">
            <a:noAutofit/>
          </a:bodyPr>
          <a:p>
            <a:pPr indent="0" algn="ctr">
              <a:buNone/>
              <a:tabLst>
                <a:tab algn="l" pos="0"/>
                <a:tab algn="l" pos="914400"/>
                <a:tab algn="l" pos="1828800"/>
                <a:tab algn="l" pos="2743200"/>
                <a:tab algn="l" pos="3657600"/>
                <a:tab algn="l" pos="4572000"/>
                <a:tab algn="l" pos="5486400"/>
                <a:tab algn="l" pos="6400800"/>
                <a:tab algn="l" pos="7315200"/>
                <a:tab algn="l" pos="8229600"/>
                <a:tab algn="l" pos="9144000"/>
                <a:tab algn="l" pos="10058400"/>
              </a:tabLst>
            </a:pPr>
            <a:r>
              <a:rPr b="0" lang="en-US" sz="3200" spc="-1" strike="noStrike">
                <a:solidFill>
                  <a:srgbClr val="ff0000"/>
                </a:solidFill>
                <a:latin typeface="Arial"/>
              </a:rPr>
              <a:t>Advantages/Disadvantages of Aircraft</a:t>
            </a:r>
            <a:endParaRPr b="0" lang="en-GB" sz="3200" spc="-1" strike="noStrike">
              <a:solidFill>
                <a:srgbClr val="000000"/>
              </a:solidFill>
              <a:latin typeface="Arial"/>
            </a:endParaRPr>
          </a:p>
        </p:txBody>
      </p:sp>
      <p:sp>
        <p:nvSpPr>
          <p:cNvPr id="80" name="PlaceHolder 2"/>
          <p:cNvSpPr>
            <a:spLocks noGrp="1"/>
          </p:cNvSpPr>
          <p:nvPr>
            <p:ph/>
          </p:nvPr>
        </p:nvSpPr>
        <p:spPr>
          <a:xfrm>
            <a:off x="685800" y="1752120"/>
            <a:ext cx="7772400" cy="4953240"/>
          </a:xfrm>
          <a:prstGeom prst="rect">
            <a:avLst/>
          </a:prstGeom>
          <a:noFill/>
          <a:ln w="0">
            <a:noFill/>
          </a:ln>
        </p:spPr>
        <p:txBody>
          <a:bodyPr anchor="t">
            <a:normAutofit/>
          </a:bodyPr>
          <a:p>
            <a:pPr marL="343080" indent="-343080">
              <a:spcBef>
                <a:spcPts val="601"/>
              </a:spcBef>
              <a:buClr>
                <a:srgbClr val="000000"/>
              </a:buClr>
              <a:buFont typeface="Arial"/>
              <a:buChar char="•"/>
              <a:tabLst>
                <a:tab algn="l" pos="914400"/>
                <a:tab algn="l" pos="1828800"/>
                <a:tab algn="l" pos="2743200"/>
                <a:tab algn="l" pos="3657600"/>
                <a:tab algn="l" pos="4572000"/>
                <a:tab algn="l" pos="5486400"/>
                <a:tab algn="l" pos="6400800"/>
                <a:tab algn="l" pos="7315200"/>
                <a:tab algn="l" pos="8229600"/>
                <a:tab algn="l" pos="9144000"/>
                <a:tab algn="l" pos="10058400"/>
              </a:tabLst>
            </a:pPr>
            <a:r>
              <a:rPr b="0" lang="en-US" sz="2400" spc="-1" strike="noStrike">
                <a:solidFill>
                  <a:srgbClr val="000000"/>
                </a:solidFill>
                <a:latin typeface="Arial"/>
              </a:rPr>
              <a:t>Advantages</a:t>
            </a:r>
            <a:endParaRPr b="0" lang="en-GB" sz="2400" spc="-1" strike="noStrike">
              <a:solidFill>
                <a:srgbClr val="000000"/>
              </a:solidFill>
              <a:latin typeface="Arial"/>
            </a:endParaRPr>
          </a:p>
          <a:p>
            <a:pPr lvl="1" marL="743040" indent="-285840">
              <a:spcBef>
                <a:spcPts val="499"/>
              </a:spcBef>
              <a:buClr>
                <a:srgbClr val="000000"/>
              </a:buClr>
              <a:buFont typeface="Arial"/>
              <a:buChar char="–"/>
              <a:tabLst>
                <a:tab algn="l" pos="914400"/>
                <a:tab algn="l" pos="1828800"/>
                <a:tab algn="l" pos="2743200"/>
                <a:tab algn="l" pos="3657600"/>
                <a:tab algn="l" pos="4572000"/>
                <a:tab algn="l" pos="5486400"/>
                <a:tab algn="l" pos="6400800"/>
                <a:tab algn="l" pos="7315200"/>
                <a:tab algn="l" pos="8229600"/>
                <a:tab algn="l" pos="9144000"/>
                <a:tab algn="l" pos="10058400"/>
              </a:tabLst>
            </a:pPr>
            <a:r>
              <a:rPr b="0" lang="en-US" sz="2000" spc="-1" strike="noStrike">
                <a:solidFill>
                  <a:srgbClr val="000000"/>
                </a:solidFill>
                <a:latin typeface="Arial"/>
              </a:rPr>
              <a:t>Acquire imagery under suitable weather conditions</a:t>
            </a:r>
            <a:endParaRPr b="0" lang="en-GB" sz="2000" spc="-1" strike="noStrike">
              <a:solidFill>
                <a:srgbClr val="000000"/>
              </a:solidFill>
              <a:latin typeface="Arial"/>
            </a:endParaRPr>
          </a:p>
          <a:p>
            <a:pPr lvl="1" marL="743040" indent="-285840">
              <a:spcBef>
                <a:spcPts val="499"/>
              </a:spcBef>
              <a:buClr>
                <a:srgbClr val="000000"/>
              </a:buClr>
              <a:buFont typeface="Arial"/>
              <a:buChar char="–"/>
              <a:tabLst>
                <a:tab algn="l" pos="914400"/>
                <a:tab algn="l" pos="1828800"/>
                <a:tab algn="l" pos="2743200"/>
                <a:tab algn="l" pos="3657600"/>
                <a:tab algn="l" pos="4572000"/>
                <a:tab algn="l" pos="5486400"/>
                <a:tab algn="l" pos="6400800"/>
                <a:tab algn="l" pos="7315200"/>
                <a:tab algn="l" pos="8229600"/>
                <a:tab algn="l" pos="9144000"/>
                <a:tab algn="l" pos="10058400"/>
              </a:tabLst>
            </a:pPr>
            <a:r>
              <a:rPr b="0" lang="en-US" sz="2000" spc="-1" strike="noStrike">
                <a:solidFill>
                  <a:srgbClr val="000000"/>
                </a:solidFill>
                <a:latin typeface="Arial"/>
              </a:rPr>
              <a:t>Control platform variables such as altitude </a:t>
            </a:r>
            <a:endParaRPr b="0" lang="en-GB" sz="2000" spc="-1" strike="noStrike">
              <a:solidFill>
                <a:srgbClr val="000000"/>
              </a:solidFill>
              <a:latin typeface="Arial"/>
            </a:endParaRPr>
          </a:p>
          <a:p>
            <a:pPr lvl="1" marL="743040" indent="-285840">
              <a:spcBef>
                <a:spcPts val="499"/>
              </a:spcBef>
              <a:buClr>
                <a:srgbClr val="000000"/>
              </a:buClr>
              <a:buFont typeface="Arial"/>
              <a:buChar char="–"/>
              <a:tabLst>
                <a:tab algn="l" pos="914400"/>
                <a:tab algn="l" pos="1828800"/>
                <a:tab algn="l" pos="2743200"/>
                <a:tab algn="l" pos="3657600"/>
                <a:tab algn="l" pos="4572000"/>
                <a:tab algn="l" pos="5486400"/>
                <a:tab algn="l" pos="6400800"/>
                <a:tab algn="l" pos="7315200"/>
                <a:tab algn="l" pos="8229600"/>
                <a:tab algn="l" pos="9144000"/>
                <a:tab algn="l" pos="10058400"/>
              </a:tabLst>
            </a:pPr>
            <a:r>
              <a:rPr b="0" lang="en-US" sz="2000" spc="-1" strike="noStrike">
                <a:solidFill>
                  <a:srgbClr val="000000"/>
                </a:solidFill>
                <a:latin typeface="Arial"/>
              </a:rPr>
              <a:t>Time of coverage can be controlled -- flexibility</a:t>
            </a:r>
            <a:endParaRPr b="0" lang="en-GB" sz="2000" spc="-1" strike="noStrike">
              <a:solidFill>
                <a:srgbClr val="000000"/>
              </a:solidFill>
              <a:latin typeface="Arial"/>
            </a:endParaRPr>
          </a:p>
          <a:p>
            <a:pPr lvl="1" marL="743040" indent="-285840">
              <a:spcBef>
                <a:spcPts val="499"/>
              </a:spcBef>
              <a:buClr>
                <a:srgbClr val="000000"/>
              </a:buClr>
              <a:buFont typeface="Arial"/>
              <a:buChar char="–"/>
              <a:tabLst>
                <a:tab algn="l" pos="914400"/>
                <a:tab algn="l" pos="1828800"/>
                <a:tab algn="l" pos="2743200"/>
                <a:tab algn="l" pos="3657600"/>
                <a:tab algn="l" pos="4572000"/>
                <a:tab algn="l" pos="5486400"/>
                <a:tab algn="l" pos="6400800"/>
                <a:tab algn="l" pos="7315200"/>
                <a:tab algn="l" pos="8229600"/>
                <a:tab algn="l" pos="9144000"/>
                <a:tab algn="l" pos="10058400"/>
              </a:tabLst>
            </a:pPr>
            <a:r>
              <a:rPr b="0" lang="en-US" sz="2000" spc="-1" strike="noStrike">
                <a:solidFill>
                  <a:srgbClr val="000000"/>
                </a:solidFill>
                <a:latin typeface="Arial"/>
              </a:rPr>
              <a:t>Easy to mobilize</a:t>
            </a:r>
            <a:endParaRPr b="0" lang="en-GB" sz="2000" spc="-1" strike="noStrike">
              <a:solidFill>
                <a:srgbClr val="000000"/>
              </a:solidFill>
              <a:latin typeface="Arial"/>
            </a:endParaRPr>
          </a:p>
          <a:p>
            <a:pPr marL="343080" indent="0">
              <a:spcBef>
                <a:spcPts val="601"/>
              </a:spcBef>
              <a:buNone/>
              <a:tabLst>
                <a:tab algn="l" pos="914400"/>
                <a:tab algn="l" pos="1828800"/>
                <a:tab algn="l" pos="2743200"/>
                <a:tab algn="l" pos="3657600"/>
                <a:tab algn="l" pos="4572000"/>
                <a:tab algn="l" pos="5486400"/>
                <a:tab algn="l" pos="6400800"/>
                <a:tab algn="l" pos="7315200"/>
                <a:tab algn="l" pos="8229600"/>
                <a:tab algn="l" pos="9144000"/>
                <a:tab algn="l" pos="10058400"/>
              </a:tabLst>
            </a:pPr>
            <a:endParaRPr b="0" lang="en-GB" sz="2400" spc="-1" strike="noStrike">
              <a:solidFill>
                <a:srgbClr val="000000"/>
              </a:solidFill>
              <a:latin typeface="Arial"/>
            </a:endParaRPr>
          </a:p>
          <a:p>
            <a:pPr marL="343080" indent="-343080">
              <a:spcBef>
                <a:spcPts val="601"/>
              </a:spcBef>
              <a:buClr>
                <a:srgbClr val="000000"/>
              </a:buClr>
              <a:buFont typeface="Arial"/>
              <a:buChar char="•"/>
              <a:tabLst>
                <a:tab algn="l" pos="914400"/>
                <a:tab algn="l" pos="1828800"/>
                <a:tab algn="l" pos="2743200"/>
                <a:tab algn="l" pos="3657600"/>
                <a:tab algn="l" pos="4572000"/>
                <a:tab algn="l" pos="5486400"/>
                <a:tab algn="l" pos="6400800"/>
                <a:tab algn="l" pos="7315200"/>
                <a:tab algn="l" pos="8229600"/>
                <a:tab algn="l" pos="9144000"/>
                <a:tab algn="l" pos="10058400"/>
              </a:tabLst>
            </a:pPr>
            <a:r>
              <a:rPr b="0" lang="en-US" sz="2400" spc="-1" strike="noStrike">
                <a:solidFill>
                  <a:srgbClr val="000000"/>
                </a:solidFill>
                <a:latin typeface="Arial"/>
              </a:rPr>
              <a:t>Disadvantages</a:t>
            </a:r>
            <a:endParaRPr b="0" lang="en-GB" sz="2400" spc="-1" strike="noStrike">
              <a:solidFill>
                <a:srgbClr val="000000"/>
              </a:solidFill>
              <a:latin typeface="Arial"/>
            </a:endParaRPr>
          </a:p>
          <a:p>
            <a:pPr lvl="1" marL="743040" indent="-285840">
              <a:spcBef>
                <a:spcPts val="499"/>
              </a:spcBef>
              <a:buClr>
                <a:srgbClr val="000000"/>
              </a:buClr>
              <a:buFont typeface="Arial"/>
              <a:buChar char="–"/>
              <a:tabLst>
                <a:tab algn="l" pos="914400"/>
                <a:tab algn="l" pos="1828800"/>
                <a:tab algn="l" pos="2743200"/>
                <a:tab algn="l" pos="3657600"/>
                <a:tab algn="l" pos="4572000"/>
                <a:tab algn="l" pos="5486400"/>
                <a:tab algn="l" pos="6400800"/>
                <a:tab algn="l" pos="7315200"/>
                <a:tab algn="l" pos="8229600"/>
                <a:tab algn="l" pos="9144000"/>
                <a:tab algn="l" pos="10058400"/>
              </a:tabLst>
            </a:pPr>
            <a:r>
              <a:rPr b="0" lang="en-US" sz="2000" spc="-1" strike="noStrike">
                <a:solidFill>
                  <a:srgbClr val="000000"/>
                </a:solidFill>
                <a:latin typeface="Arial"/>
              </a:rPr>
              <a:t>Expensive – primarily cost of aircraft</a:t>
            </a:r>
            <a:endParaRPr b="0" lang="en-GB" sz="2000" spc="-1" strike="noStrike">
              <a:solidFill>
                <a:srgbClr val="000000"/>
              </a:solidFill>
              <a:latin typeface="Arial"/>
            </a:endParaRPr>
          </a:p>
          <a:p>
            <a:pPr lvl="1" marL="743040" indent="-285840">
              <a:spcBef>
                <a:spcPts val="499"/>
              </a:spcBef>
              <a:buClr>
                <a:srgbClr val="000000"/>
              </a:buClr>
              <a:buFont typeface="Arial"/>
              <a:buChar char="–"/>
              <a:tabLst>
                <a:tab algn="l" pos="914400"/>
                <a:tab algn="l" pos="1828800"/>
                <a:tab algn="l" pos="2743200"/>
                <a:tab algn="l" pos="3657600"/>
                <a:tab algn="l" pos="4572000"/>
                <a:tab algn="l" pos="5486400"/>
                <a:tab algn="l" pos="6400800"/>
                <a:tab algn="l" pos="7315200"/>
                <a:tab algn="l" pos="8229600"/>
                <a:tab algn="l" pos="9144000"/>
                <a:tab algn="l" pos="10058400"/>
              </a:tabLst>
            </a:pPr>
            <a:r>
              <a:rPr b="0" lang="en-US" sz="2000" spc="-1" strike="noStrike">
                <a:solidFill>
                  <a:srgbClr val="000000"/>
                </a:solidFill>
                <a:latin typeface="Arial"/>
              </a:rPr>
              <a:t>Less stable than spacecraft</a:t>
            </a:r>
            <a:endParaRPr b="0" lang="en-GB" sz="2000" spc="-1" strike="noStrike">
              <a:solidFill>
                <a:srgbClr val="000000"/>
              </a:solidFill>
              <a:latin typeface="Arial"/>
            </a:endParaRPr>
          </a:p>
          <a:p>
            <a:pPr lvl="2" marL="1143000" indent="-228600">
              <a:spcBef>
                <a:spcPts val="451"/>
              </a:spcBef>
              <a:buClr>
                <a:srgbClr val="000000"/>
              </a:buClr>
              <a:buFont typeface="Arial"/>
              <a:buChar char="•"/>
              <a:tabLst>
                <a:tab algn="l" pos="1828800"/>
                <a:tab algn="l" pos="2743200"/>
                <a:tab algn="l" pos="3657600"/>
                <a:tab algn="l" pos="4572000"/>
                <a:tab algn="l" pos="5486400"/>
                <a:tab algn="l" pos="6400800"/>
                <a:tab algn="l" pos="7315200"/>
                <a:tab algn="l" pos="8229600"/>
                <a:tab algn="l" pos="9144000"/>
                <a:tab algn="l" pos="10058400"/>
              </a:tabLst>
            </a:pPr>
            <a:r>
              <a:rPr b="0" lang="en-US" sz="1800" spc="-1" strike="noStrike">
                <a:solidFill>
                  <a:srgbClr val="000000"/>
                </a:solidFill>
                <a:latin typeface="Arial"/>
              </a:rPr>
              <a:t>Drift off course</a:t>
            </a:r>
            <a:endParaRPr b="0" lang="en-GB" sz="1800" spc="-1" strike="noStrike">
              <a:solidFill>
                <a:srgbClr val="000000"/>
              </a:solidFill>
              <a:latin typeface="Arial"/>
            </a:endParaRPr>
          </a:p>
          <a:p>
            <a:pPr lvl="2" marL="1143000" indent="-228600">
              <a:spcBef>
                <a:spcPts val="451"/>
              </a:spcBef>
              <a:buClr>
                <a:srgbClr val="000000"/>
              </a:buClr>
              <a:buFont typeface="Arial"/>
              <a:buChar char="•"/>
              <a:tabLst>
                <a:tab algn="l" pos="1828800"/>
                <a:tab algn="l" pos="2743200"/>
                <a:tab algn="l" pos="3657600"/>
                <a:tab algn="l" pos="4572000"/>
                <a:tab algn="l" pos="5486400"/>
                <a:tab algn="l" pos="6400800"/>
                <a:tab algn="l" pos="7315200"/>
                <a:tab algn="l" pos="8229600"/>
                <a:tab algn="l" pos="9144000"/>
                <a:tab algn="l" pos="10058400"/>
              </a:tabLst>
            </a:pPr>
            <a:r>
              <a:rPr b="0" lang="en-US" sz="1800" spc="-1" strike="noStrike">
                <a:solidFill>
                  <a:srgbClr val="000000"/>
                </a:solidFill>
                <a:latin typeface="Arial"/>
              </a:rPr>
              <a:t>Random attitude changes (turbulent motions)</a:t>
            </a:r>
            <a:endParaRPr b="0" lang="en-GB" sz="1800" spc="-1" strike="noStrike">
              <a:solidFill>
                <a:srgbClr val="000000"/>
              </a:solidFill>
              <a:latin typeface="Arial"/>
            </a:endParaRPr>
          </a:p>
          <a:p>
            <a:pPr lvl="2" marL="1143000" indent="-228600">
              <a:spcBef>
                <a:spcPts val="451"/>
              </a:spcBef>
              <a:buClr>
                <a:srgbClr val="000000"/>
              </a:buClr>
              <a:buFont typeface="Arial"/>
              <a:buChar char="•"/>
              <a:tabLst>
                <a:tab algn="l" pos="1828800"/>
                <a:tab algn="l" pos="2743200"/>
                <a:tab algn="l" pos="3657600"/>
                <a:tab algn="l" pos="4572000"/>
                <a:tab algn="l" pos="5486400"/>
                <a:tab algn="l" pos="6400800"/>
                <a:tab algn="l" pos="7315200"/>
                <a:tab algn="l" pos="8229600"/>
                <a:tab algn="l" pos="9144000"/>
                <a:tab algn="l" pos="10058400"/>
              </a:tabLst>
            </a:pPr>
            <a:r>
              <a:rPr b="0" lang="en-US" sz="1800" spc="-1" strike="noStrike">
                <a:solidFill>
                  <a:srgbClr val="000000"/>
                </a:solidFill>
                <a:latin typeface="Arial"/>
              </a:rPr>
              <a:t>Motion blurring</a:t>
            </a:r>
            <a:endParaRPr b="0" lang="en-GB" sz="1800" spc="-1" strike="noStrike">
              <a:solidFill>
                <a:srgbClr val="000000"/>
              </a:solidFill>
              <a:latin typeface="Arial"/>
            </a:endParaRPr>
          </a:p>
        </p:txBody>
      </p:sp>
    </p:spTree>
  </p:cSld>
  <mc:AlternateContent>
    <mc:Choice Requires="p14">
      <p:transition spd="slow" p14:dur="2000"/>
    </mc:Choice>
    <mc:Fallback>
      <p:transition spd="slow"/>
    </mc:Fallback>
  </mc:AlternateContent>
</p:sld>
</file>

<file path=ppt/slides/slide10.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81" name="PlaceHolder 1"/>
          <p:cNvSpPr>
            <a:spLocks noGrp="1"/>
          </p:cNvSpPr>
          <p:nvPr>
            <p:ph type="title"/>
          </p:nvPr>
        </p:nvSpPr>
        <p:spPr>
          <a:xfrm>
            <a:off x="685800" y="609120"/>
            <a:ext cx="7772400" cy="1143000"/>
          </a:xfrm>
          <a:prstGeom prst="rect">
            <a:avLst/>
          </a:prstGeom>
          <a:noFill/>
          <a:ln w="0">
            <a:noFill/>
          </a:ln>
        </p:spPr>
        <p:txBody>
          <a:bodyPr anchor="ctr">
            <a:noAutofit/>
          </a:bodyPr>
          <a:p>
            <a:pPr indent="0" algn="ctr">
              <a:buNone/>
              <a:tabLst>
                <a:tab algn="l" pos="0"/>
                <a:tab algn="l" pos="914400"/>
                <a:tab algn="l" pos="1828800"/>
                <a:tab algn="l" pos="2743200"/>
                <a:tab algn="l" pos="3657600"/>
                <a:tab algn="l" pos="4572000"/>
                <a:tab algn="l" pos="5486400"/>
                <a:tab algn="l" pos="6400800"/>
                <a:tab algn="l" pos="7315200"/>
                <a:tab algn="l" pos="8229600"/>
                <a:tab algn="l" pos="9144000"/>
                <a:tab algn="l" pos="10058400"/>
              </a:tabLst>
            </a:pPr>
            <a:r>
              <a:rPr b="0" lang="en-US" sz="3200" spc="-1" strike="noStrike">
                <a:solidFill>
                  <a:srgbClr val="000000"/>
                </a:solidFill>
                <a:latin typeface="Arial"/>
              </a:rPr>
              <a:t>Spacecraft</a:t>
            </a:r>
            <a:endParaRPr b="0" lang="en-GB" sz="3200" spc="-1" strike="noStrike">
              <a:solidFill>
                <a:srgbClr val="000000"/>
              </a:solidFill>
              <a:latin typeface="Arial"/>
            </a:endParaRPr>
          </a:p>
        </p:txBody>
      </p:sp>
      <p:sp>
        <p:nvSpPr>
          <p:cNvPr id="82" name="PlaceHolder 2"/>
          <p:cNvSpPr>
            <a:spLocks noGrp="1"/>
          </p:cNvSpPr>
          <p:nvPr>
            <p:ph/>
          </p:nvPr>
        </p:nvSpPr>
        <p:spPr>
          <a:xfrm>
            <a:off x="685440" y="1981080"/>
            <a:ext cx="3809880" cy="4114800"/>
          </a:xfrm>
          <a:prstGeom prst="rect">
            <a:avLst/>
          </a:prstGeom>
          <a:noFill/>
          <a:ln w="0">
            <a:noFill/>
          </a:ln>
        </p:spPr>
        <p:txBody>
          <a:bodyPr anchor="t">
            <a:normAutofit/>
          </a:bodyPr>
          <a:p>
            <a:pPr marL="343080" indent="0">
              <a:spcBef>
                <a:spcPts val="499"/>
              </a:spcBef>
              <a:buNone/>
              <a:tabLst>
                <a:tab algn="l" pos="0"/>
                <a:tab algn="l" pos="914400"/>
                <a:tab algn="l" pos="1828800"/>
                <a:tab algn="l" pos="2743200"/>
                <a:tab algn="l" pos="3657600"/>
                <a:tab algn="l" pos="4572000"/>
                <a:tab algn="l" pos="5486400"/>
                <a:tab algn="l" pos="6400800"/>
                <a:tab algn="l" pos="7315200"/>
                <a:tab algn="l" pos="8229600"/>
                <a:tab algn="l" pos="9144000"/>
                <a:tab algn="l" pos="10058400"/>
              </a:tabLst>
            </a:pPr>
            <a:endParaRPr b="0" lang="en-GB" sz="2000" spc="-1" strike="noStrike">
              <a:solidFill>
                <a:srgbClr val="000000"/>
              </a:solidFill>
              <a:latin typeface="Arial"/>
            </a:endParaRPr>
          </a:p>
          <a:p>
            <a:pPr marL="343080" indent="-343080">
              <a:spcBef>
                <a:spcPts val="499"/>
              </a:spcBef>
              <a:buClr>
                <a:srgbClr val="000000"/>
              </a:buClr>
              <a:buFont typeface="Arial"/>
              <a:buChar char="•"/>
              <a:tabLst>
                <a:tab algn="l" pos="914400"/>
                <a:tab algn="l" pos="1828800"/>
                <a:tab algn="l" pos="2743200"/>
                <a:tab algn="l" pos="3657600"/>
                <a:tab algn="l" pos="4572000"/>
                <a:tab algn="l" pos="5486400"/>
                <a:tab algn="l" pos="6400800"/>
                <a:tab algn="l" pos="7315200"/>
                <a:tab algn="l" pos="8229600"/>
                <a:tab algn="l" pos="9144000"/>
                <a:tab algn="l" pos="10058400"/>
              </a:tabLst>
            </a:pPr>
            <a:r>
              <a:rPr b="0" lang="en-US" sz="2000" spc="-1" strike="noStrike">
                <a:solidFill>
                  <a:srgbClr val="000000"/>
                </a:solidFill>
                <a:latin typeface="Arial"/>
              </a:rPr>
              <a:t>Numerous programs </a:t>
            </a:r>
            <a:endParaRPr b="0" lang="en-GB" sz="2000" spc="-1" strike="noStrike">
              <a:solidFill>
                <a:srgbClr val="000000"/>
              </a:solidFill>
              <a:latin typeface="Arial"/>
            </a:endParaRPr>
          </a:p>
          <a:p>
            <a:pPr lvl="1" marL="743040" indent="0">
              <a:spcBef>
                <a:spcPts val="451"/>
              </a:spcBef>
              <a:buNone/>
              <a:tabLst>
                <a:tab algn="l" pos="914400"/>
                <a:tab algn="l" pos="1828800"/>
                <a:tab algn="l" pos="2743200"/>
                <a:tab algn="l" pos="3657600"/>
                <a:tab algn="l" pos="4572000"/>
                <a:tab algn="l" pos="5486400"/>
                <a:tab algn="l" pos="6400800"/>
                <a:tab algn="l" pos="7315200"/>
                <a:tab algn="l" pos="8229600"/>
                <a:tab algn="l" pos="9144000"/>
                <a:tab algn="l" pos="10058400"/>
              </a:tabLst>
            </a:pPr>
            <a:endParaRPr b="0" lang="en-GB" sz="1800" spc="-1" strike="noStrike">
              <a:solidFill>
                <a:srgbClr val="000000"/>
              </a:solidFill>
              <a:latin typeface="Arial"/>
            </a:endParaRPr>
          </a:p>
          <a:p>
            <a:pPr marL="343080" indent="-343080">
              <a:spcBef>
                <a:spcPts val="499"/>
              </a:spcBef>
              <a:buClr>
                <a:srgbClr val="000000"/>
              </a:buClr>
              <a:buFont typeface="Arial"/>
              <a:buChar char="•"/>
              <a:tabLst>
                <a:tab algn="l" pos="914400"/>
                <a:tab algn="l" pos="1828800"/>
                <a:tab algn="l" pos="2743200"/>
                <a:tab algn="l" pos="3657600"/>
                <a:tab algn="l" pos="4572000"/>
                <a:tab algn="l" pos="5486400"/>
                <a:tab algn="l" pos="6400800"/>
                <a:tab algn="l" pos="7315200"/>
                <a:tab algn="l" pos="8229600"/>
                <a:tab algn="l" pos="9144000"/>
                <a:tab algn="l" pos="10058400"/>
              </a:tabLst>
            </a:pPr>
            <a:r>
              <a:rPr b="0" lang="en-US" sz="2000" spc="-1" strike="noStrike">
                <a:solidFill>
                  <a:srgbClr val="000000"/>
                </a:solidFill>
                <a:latin typeface="Arial"/>
              </a:rPr>
              <a:t>Manned and unmanned systems</a:t>
            </a:r>
            <a:endParaRPr b="0" lang="en-GB" sz="2000" spc="-1" strike="noStrike">
              <a:solidFill>
                <a:srgbClr val="000000"/>
              </a:solidFill>
              <a:latin typeface="Arial"/>
            </a:endParaRPr>
          </a:p>
          <a:p>
            <a:pPr lvl="1" marL="743040" indent="0">
              <a:spcBef>
                <a:spcPts val="499"/>
              </a:spcBef>
              <a:buNone/>
              <a:tabLst>
                <a:tab algn="l" pos="914400"/>
                <a:tab algn="l" pos="1828800"/>
                <a:tab algn="l" pos="2743200"/>
                <a:tab algn="l" pos="3657600"/>
                <a:tab algn="l" pos="4572000"/>
                <a:tab algn="l" pos="5486400"/>
                <a:tab algn="l" pos="6400800"/>
                <a:tab algn="l" pos="7315200"/>
                <a:tab algn="l" pos="8229600"/>
                <a:tab algn="l" pos="9144000"/>
                <a:tab algn="l" pos="10058400"/>
              </a:tabLst>
            </a:pPr>
            <a:endParaRPr b="0" lang="en-GB" sz="2000" spc="-1" strike="noStrike">
              <a:solidFill>
                <a:srgbClr val="000000"/>
              </a:solidFill>
              <a:latin typeface="Arial"/>
            </a:endParaRPr>
          </a:p>
        </p:txBody>
      </p:sp>
      <p:pic>
        <p:nvPicPr>
          <p:cNvPr id="83" name="Picture 4" descr="satlit"/>
          <p:cNvPicPr/>
          <p:nvPr/>
        </p:nvPicPr>
        <p:blipFill>
          <a:blip r:embed="rId1"/>
          <a:stretch/>
        </p:blipFill>
        <p:spPr>
          <a:xfrm>
            <a:off x="4952880" y="2057400"/>
            <a:ext cx="3505320" cy="2813040"/>
          </a:xfrm>
          <a:prstGeom prst="rect">
            <a:avLst/>
          </a:prstGeom>
          <a:ln w="0">
            <a:noFill/>
          </a:ln>
        </p:spPr>
      </p:pic>
      <p:pic>
        <p:nvPicPr>
          <p:cNvPr id="84" name="Picture 5" descr="shuttle"/>
          <p:cNvPicPr/>
          <p:nvPr/>
        </p:nvPicPr>
        <p:blipFill>
          <a:blip r:embed="rId2"/>
          <a:stretch/>
        </p:blipFill>
        <p:spPr>
          <a:xfrm>
            <a:off x="533520" y="3894120"/>
            <a:ext cx="3657600" cy="2647800"/>
          </a:xfrm>
          <a:prstGeom prst="rect">
            <a:avLst/>
          </a:prstGeom>
          <a:ln w="0">
            <a:noFill/>
          </a:ln>
        </p:spPr>
      </p:pic>
    </p:spTree>
  </p:cSld>
  <mc:AlternateContent>
    <mc:Choice Requires="p14">
      <p:transition spd="slow" p14:dur="2000"/>
    </mc:Choice>
    <mc:Fallback>
      <p:transition spd="slow"/>
    </mc:Fallback>
  </mc:AlternateContent>
</p:sld>
</file>

<file path=ppt/slides/slide11.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85" name="PlaceHolder 1"/>
          <p:cNvSpPr>
            <a:spLocks noGrp="1"/>
          </p:cNvSpPr>
          <p:nvPr>
            <p:ph type="title"/>
          </p:nvPr>
        </p:nvSpPr>
        <p:spPr>
          <a:xfrm>
            <a:off x="685800" y="151920"/>
            <a:ext cx="7772400" cy="1143000"/>
          </a:xfrm>
          <a:prstGeom prst="rect">
            <a:avLst/>
          </a:prstGeom>
          <a:noFill/>
          <a:ln w="0">
            <a:noFill/>
          </a:ln>
        </p:spPr>
        <p:txBody>
          <a:bodyPr anchor="ctr">
            <a:noAutofit/>
          </a:bodyPr>
          <a:p>
            <a:pPr indent="0" algn="ctr">
              <a:buNone/>
              <a:tabLst>
                <a:tab algn="l" pos="0"/>
                <a:tab algn="l" pos="914400"/>
                <a:tab algn="l" pos="1828800"/>
                <a:tab algn="l" pos="2743200"/>
                <a:tab algn="l" pos="3657600"/>
                <a:tab algn="l" pos="4572000"/>
                <a:tab algn="l" pos="5486400"/>
                <a:tab algn="l" pos="6400800"/>
                <a:tab algn="l" pos="7315200"/>
                <a:tab algn="l" pos="8229600"/>
                <a:tab algn="l" pos="9144000"/>
                <a:tab algn="l" pos="10058400"/>
              </a:tabLst>
            </a:pPr>
            <a:r>
              <a:rPr b="0" lang="en-US" sz="3200" spc="-1" strike="noStrike">
                <a:solidFill>
                  <a:srgbClr val="ff0000"/>
                </a:solidFill>
                <a:latin typeface="Arial"/>
              </a:rPr>
              <a:t>Range</a:t>
            </a:r>
            <a:endParaRPr b="0" lang="en-GB" sz="3200" spc="-1" strike="noStrike">
              <a:solidFill>
                <a:srgbClr val="000000"/>
              </a:solidFill>
              <a:latin typeface="Arial"/>
            </a:endParaRPr>
          </a:p>
        </p:txBody>
      </p:sp>
      <p:sp>
        <p:nvSpPr>
          <p:cNvPr id="86" name="PlaceHolder 2"/>
          <p:cNvSpPr>
            <a:spLocks noGrp="1"/>
          </p:cNvSpPr>
          <p:nvPr>
            <p:ph/>
          </p:nvPr>
        </p:nvSpPr>
        <p:spPr>
          <a:xfrm>
            <a:off x="152280" y="1066680"/>
            <a:ext cx="5181840" cy="5486400"/>
          </a:xfrm>
          <a:prstGeom prst="rect">
            <a:avLst/>
          </a:prstGeom>
          <a:noFill/>
          <a:ln w="0">
            <a:noFill/>
          </a:ln>
        </p:spPr>
        <p:txBody>
          <a:bodyPr anchor="t">
            <a:normAutofit/>
          </a:bodyPr>
          <a:p>
            <a:pPr marL="343080" indent="-343080">
              <a:lnSpc>
                <a:spcPct val="90000"/>
              </a:lnSpc>
              <a:spcBef>
                <a:spcPts val="601"/>
              </a:spcBef>
              <a:buClr>
                <a:srgbClr val="000000"/>
              </a:buClr>
              <a:buFont typeface="Arial"/>
              <a:buChar char="•"/>
              <a:tabLst>
                <a:tab algn="l" pos="914400"/>
                <a:tab algn="l" pos="1828800"/>
                <a:tab algn="l" pos="2743200"/>
                <a:tab algn="l" pos="3657600"/>
                <a:tab algn="l" pos="4572000"/>
                <a:tab algn="l" pos="5486400"/>
                <a:tab algn="l" pos="6400800"/>
                <a:tab algn="l" pos="7315200"/>
                <a:tab algn="l" pos="8229600"/>
                <a:tab algn="l" pos="9144000"/>
                <a:tab algn="l" pos="10058400"/>
              </a:tabLst>
            </a:pPr>
            <a:r>
              <a:rPr b="0" lang="en-US" sz="2400" spc="-1" strike="noStrike">
                <a:solidFill>
                  <a:srgbClr val="000000"/>
                </a:solidFill>
                <a:latin typeface="Arial"/>
              </a:rPr>
              <a:t>Range for spacecraft is </a:t>
            </a:r>
            <a:r>
              <a:rPr b="0" lang="en-US" sz="2400" spc="-1" strike="noStrike" u="sng">
                <a:solidFill>
                  <a:srgbClr val="000000"/>
                </a:solidFill>
                <a:uFillTx/>
                <a:latin typeface="Arial"/>
              </a:rPr>
              <a:t>determined by orbit</a:t>
            </a:r>
            <a:r>
              <a:rPr b="0" lang="en-US" sz="2400" spc="-1" strike="noStrike">
                <a:solidFill>
                  <a:srgbClr val="000000"/>
                </a:solidFill>
                <a:latin typeface="Arial"/>
              </a:rPr>
              <a:t>, which is fixed in altitude and inclination</a:t>
            </a:r>
            <a:endParaRPr b="0" lang="en-GB" sz="2400" spc="-1" strike="noStrike">
              <a:solidFill>
                <a:srgbClr val="000000"/>
              </a:solidFill>
              <a:latin typeface="Arial"/>
            </a:endParaRPr>
          </a:p>
          <a:p>
            <a:pPr lvl="1" marL="457200" indent="0">
              <a:lnSpc>
                <a:spcPct val="90000"/>
              </a:lnSpc>
              <a:spcBef>
                <a:spcPts val="451"/>
              </a:spcBef>
              <a:buNone/>
              <a:tabLst>
                <a:tab algn="l" pos="0"/>
                <a:tab algn="l" pos="914400"/>
                <a:tab algn="l" pos="1828800"/>
                <a:tab algn="l" pos="2743200"/>
                <a:tab algn="l" pos="3657600"/>
                <a:tab algn="l" pos="4572000"/>
                <a:tab algn="l" pos="5486400"/>
                <a:tab algn="l" pos="6400800"/>
                <a:tab algn="l" pos="7315200"/>
                <a:tab algn="l" pos="8229600"/>
                <a:tab algn="l" pos="9144000"/>
                <a:tab algn="l" pos="10058400"/>
              </a:tabLst>
            </a:pPr>
            <a:r>
              <a:rPr b="0" lang="en-US" sz="1800" spc="-1" strike="noStrike">
                <a:solidFill>
                  <a:srgbClr val="000000"/>
                </a:solidFill>
                <a:latin typeface="Arial"/>
              </a:rPr>
              <a:t>http://www.youtube.com/watch?v=E4k3kEA3pmo</a:t>
            </a:r>
            <a:endParaRPr b="0" lang="en-GB" sz="1800" spc="-1" strike="noStrike">
              <a:solidFill>
                <a:srgbClr val="000000"/>
              </a:solidFill>
              <a:latin typeface="Arial"/>
            </a:endParaRPr>
          </a:p>
          <a:p>
            <a:pPr lvl="1" marL="457200">
              <a:lnSpc>
                <a:spcPct val="90000"/>
              </a:lnSpc>
              <a:spcBef>
                <a:spcPts val="499"/>
              </a:spcBef>
              <a:buClr>
                <a:srgbClr val="ff0000"/>
              </a:buClr>
              <a:buFont typeface="Arial"/>
              <a:buChar char="–"/>
              <a:tabLst>
                <a:tab algn="l" pos="914400"/>
                <a:tab algn="l" pos="1828800"/>
                <a:tab algn="l" pos="2743200"/>
                <a:tab algn="l" pos="3657600"/>
                <a:tab algn="l" pos="4572000"/>
                <a:tab algn="l" pos="5486400"/>
                <a:tab algn="l" pos="6400800"/>
                <a:tab algn="l" pos="7315200"/>
                <a:tab algn="l" pos="8229600"/>
                <a:tab algn="l" pos="9144000"/>
                <a:tab algn="l" pos="10058400"/>
              </a:tabLst>
            </a:pPr>
            <a:r>
              <a:rPr b="0" lang="en-US" sz="2000" spc="-1" strike="noStrike" u="sng">
                <a:solidFill>
                  <a:srgbClr val="ff0000"/>
                </a:solidFill>
                <a:uFillTx/>
                <a:latin typeface="Arial"/>
              </a:rPr>
              <a:t>Sun synchronous</a:t>
            </a:r>
            <a:r>
              <a:rPr b="0" lang="en-US" sz="2000" spc="-1" strike="noStrike">
                <a:solidFill>
                  <a:srgbClr val="ff0000"/>
                </a:solidFill>
                <a:latin typeface="Arial"/>
              </a:rPr>
              <a:t> </a:t>
            </a:r>
            <a:r>
              <a:rPr b="0" lang="en-US" sz="2000" spc="-1" strike="noStrike">
                <a:solidFill>
                  <a:srgbClr val="000000"/>
                </a:solidFill>
                <a:latin typeface="Arial"/>
              </a:rPr>
              <a:t>– near polar; cross equator at approximately </a:t>
            </a:r>
            <a:r>
              <a:rPr b="0" lang="en-US" sz="2000" spc="-1" strike="noStrike">
                <a:solidFill>
                  <a:srgbClr val="ff0000"/>
                </a:solidFill>
                <a:latin typeface="Arial"/>
              </a:rPr>
              <a:t>same local time each day</a:t>
            </a:r>
            <a:endParaRPr b="0" lang="en-GB" sz="2000" spc="-1" strike="noStrike">
              <a:solidFill>
                <a:srgbClr val="000000"/>
              </a:solidFill>
              <a:latin typeface="Arial"/>
            </a:endParaRPr>
          </a:p>
          <a:p>
            <a:pPr lvl="2" marL="1143000" indent="0">
              <a:lnSpc>
                <a:spcPct val="90000"/>
              </a:lnSpc>
              <a:spcBef>
                <a:spcPts val="499"/>
              </a:spcBef>
              <a:buNone/>
              <a:tabLst>
                <a:tab algn="l" pos="1828800"/>
                <a:tab algn="l" pos="2743200"/>
                <a:tab algn="l" pos="3657600"/>
                <a:tab algn="l" pos="4572000"/>
                <a:tab algn="l" pos="5486400"/>
                <a:tab algn="l" pos="6400800"/>
                <a:tab algn="l" pos="7315200"/>
                <a:tab algn="l" pos="8229600"/>
                <a:tab algn="l" pos="9144000"/>
                <a:tab algn="l" pos="10058400"/>
              </a:tabLst>
            </a:pPr>
            <a:endParaRPr b="0" lang="en-GB" sz="2000" spc="-1" strike="noStrike">
              <a:solidFill>
                <a:srgbClr val="000000"/>
              </a:solidFill>
              <a:latin typeface="Arial"/>
            </a:endParaRPr>
          </a:p>
          <a:p>
            <a:pPr lvl="2" marL="1143000" indent="0">
              <a:lnSpc>
                <a:spcPct val="90000"/>
              </a:lnSpc>
              <a:spcBef>
                <a:spcPts val="499"/>
              </a:spcBef>
              <a:buNone/>
              <a:tabLst>
                <a:tab algn="l" pos="1828800"/>
                <a:tab algn="l" pos="2743200"/>
                <a:tab algn="l" pos="3657600"/>
                <a:tab algn="l" pos="4572000"/>
                <a:tab algn="l" pos="5486400"/>
                <a:tab algn="l" pos="6400800"/>
                <a:tab algn="l" pos="7315200"/>
                <a:tab algn="l" pos="8229600"/>
                <a:tab algn="l" pos="9144000"/>
                <a:tab algn="l" pos="10058400"/>
              </a:tabLst>
            </a:pPr>
            <a:endParaRPr b="0" lang="en-GB" sz="2000" spc="-1" strike="noStrike">
              <a:solidFill>
                <a:srgbClr val="000000"/>
              </a:solidFill>
              <a:latin typeface="Arial"/>
            </a:endParaRPr>
          </a:p>
          <a:p>
            <a:pPr lvl="2" marL="1143000" indent="0">
              <a:lnSpc>
                <a:spcPct val="90000"/>
              </a:lnSpc>
              <a:spcBef>
                <a:spcPts val="499"/>
              </a:spcBef>
              <a:buNone/>
              <a:tabLst>
                <a:tab algn="l" pos="1828800"/>
                <a:tab algn="l" pos="2743200"/>
                <a:tab algn="l" pos="3657600"/>
                <a:tab algn="l" pos="4572000"/>
                <a:tab algn="l" pos="5486400"/>
                <a:tab algn="l" pos="6400800"/>
                <a:tab algn="l" pos="7315200"/>
                <a:tab algn="l" pos="8229600"/>
                <a:tab algn="l" pos="9144000"/>
                <a:tab algn="l" pos="10058400"/>
              </a:tabLst>
            </a:pPr>
            <a:endParaRPr b="0" lang="en-GB" sz="2000" spc="-1" strike="noStrike">
              <a:solidFill>
                <a:srgbClr val="000000"/>
              </a:solidFill>
              <a:latin typeface="Arial"/>
            </a:endParaRPr>
          </a:p>
          <a:p>
            <a:pPr lvl="2" marL="1143000" indent="0">
              <a:lnSpc>
                <a:spcPct val="90000"/>
              </a:lnSpc>
              <a:spcBef>
                <a:spcPts val="499"/>
              </a:spcBef>
              <a:buNone/>
              <a:tabLst>
                <a:tab algn="l" pos="1828800"/>
                <a:tab algn="l" pos="2743200"/>
                <a:tab algn="l" pos="3657600"/>
                <a:tab algn="l" pos="4572000"/>
                <a:tab algn="l" pos="5486400"/>
                <a:tab algn="l" pos="6400800"/>
                <a:tab algn="l" pos="7315200"/>
                <a:tab algn="l" pos="8229600"/>
                <a:tab algn="l" pos="9144000"/>
                <a:tab algn="l" pos="10058400"/>
              </a:tabLst>
            </a:pPr>
            <a:endParaRPr b="0" lang="en-GB" sz="2000" spc="-1" strike="noStrike">
              <a:solidFill>
                <a:srgbClr val="000000"/>
              </a:solidFill>
              <a:latin typeface="Arial"/>
            </a:endParaRPr>
          </a:p>
          <a:p>
            <a:pPr lvl="2" marL="1143000" indent="0">
              <a:lnSpc>
                <a:spcPct val="90000"/>
              </a:lnSpc>
              <a:spcBef>
                <a:spcPts val="499"/>
              </a:spcBef>
              <a:buNone/>
              <a:tabLst>
                <a:tab algn="l" pos="1828800"/>
                <a:tab algn="l" pos="2743200"/>
                <a:tab algn="l" pos="3657600"/>
                <a:tab algn="l" pos="4572000"/>
                <a:tab algn="l" pos="5486400"/>
                <a:tab algn="l" pos="6400800"/>
                <a:tab algn="l" pos="7315200"/>
                <a:tab algn="l" pos="8229600"/>
                <a:tab algn="l" pos="9144000"/>
                <a:tab algn="l" pos="10058400"/>
              </a:tabLst>
            </a:pPr>
            <a:endParaRPr b="0" lang="en-GB" sz="2000" spc="-1" strike="noStrike">
              <a:solidFill>
                <a:srgbClr val="000000"/>
              </a:solidFill>
              <a:latin typeface="Arial"/>
            </a:endParaRPr>
          </a:p>
          <a:p>
            <a:pPr lvl="1" marL="457200">
              <a:lnSpc>
                <a:spcPct val="90000"/>
              </a:lnSpc>
              <a:spcBef>
                <a:spcPts val="499"/>
              </a:spcBef>
              <a:buClr>
                <a:srgbClr val="ff0000"/>
              </a:buClr>
              <a:buFont typeface="Arial"/>
              <a:buChar char="–"/>
              <a:tabLst>
                <a:tab algn="l" pos="914400"/>
                <a:tab algn="l" pos="1828800"/>
                <a:tab algn="l" pos="2743200"/>
                <a:tab algn="l" pos="3657600"/>
                <a:tab algn="l" pos="4572000"/>
                <a:tab algn="l" pos="5486400"/>
                <a:tab algn="l" pos="6400800"/>
                <a:tab algn="l" pos="7315200"/>
                <a:tab algn="l" pos="8229600"/>
                <a:tab algn="l" pos="9144000"/>
                <a:tab algn="l" pos="10058400"/>
              </a:tabLst>
            </a:pPr>
            <a:r>
              <a:rPr b="0" lang="en-US" sz="2000" spc="-1" strike="noStrike" u="sng">
                <a:solidFill>
                  <a:srgbClr val="ff0000"/>
                </a:solidFill>
                <a:uFillTx/>
                <a:latin typeface="Arial"/>
              </a:rPr>
              <a:t>Geostationary</a:t>
            </a:r>
            <a:r>
              <a:rPr b="0" lang="en-US" sz="2000" spc="-1" strike="noStrike">
                <a:solidFill>
                  <a:srgbClr val="000000"/>
                </a:solidFill>
                <a:latin typeface="Arial"/>
              </a:rPr>
              <a:t> – fixed orbit over equator; primarily meteorological systems</a:t>
            </a:r>
            <a:endParaRPr b="0" lang="en-GB" sz="2000" spc="-1" strike="noStrike">
              <a:solidFill>
                <a:srgbClr val="000000"/>
              </a:solidFill>
              <a:latin typeface="Arial"/>
            </a:endParaRPr>
          </a:p>
          <a:p>
            <a:pPr lvl="2" marL="1143000" indent="0">
              <a:lnSpc>
                <a:spcPct val="90000"/>
              </a:lnSpc>
              <a:spcBef>
                <a:spcPts val="499"/>
              </a:spcBef>
              <a:buNone/>
              <a:tabLst>
                <a:tab algn="l" pos="1828800"/>
                <a:tab algn="l" pos="2743200"/>
                <a:tab algn="l" pos="3657600"/>
                <a:tab algn="l" pos="4572000"/>
                <a:tab algn="l" pos="5486400"/>
                <a:tab algn="l" pos="6400800"/>
                <a:tab algn="l" pos="7315200"/>
                <a:tab algn="l" pos="8229600"/>
                <a:tab algn="l" pos="9144000"/>
                <a:tab algn="l" pos="10058400"/>
              </a:tabLst>
            </a:pPr>
            <a:endParaRPr b="0" lang="en-GB" sz="2000" spc="-1" strike="noStrike">
              <a:solidFill>
                <a:srgbClr val="000000"/>
              </a:solidFill>
              <a:latin typeface="Arial"/>
            </a:endParaRPr>
          </a:p>
          <a:p>
            <a:pPr marL="343080" indent="0">
              <a:lnSpc>
                <a:spcPct val="90000"/>
              </a:lnSpc>
              <a:spcBef>
                <a:spcPts val="499"/>
              </a:spcBef>
              <a:buNone/>
              <a:tabLst>
                <a:tab algn="l" pos="914400"/>
                <a:tab algn="l" pos="1828800"/>
                <a:tab algn="l" pos="2743200"/>
                <a:tab algn="l" pos="3657600"/>
                <a:tab algn="l" pos="4572000"/>
                <a:tab algn="l" pos="5486400"/>
                <a:tab algn="l" pos="6400800"/>
                <a:tab algn="l" pos="7315200"/>
                <a:tab algn="l" pos="8229600"/>
                <a:tab algn="l" pos="9144000"/>
                <a:tab algn="l" pos="10058400"/>
              </a:tabLst>
            </a:pPr>
            <a:endParaRPr b="0" lang="en-GB" sz="2000" spc="-1" strike="noStrike">
              <a:solidFill>
                <a:srgbClr val="000000"/>
              </a:solidFill>
              <a:latin typeface="Arial"/>
            </a:endParaRPr>
          </a:p>
        </p:txBody>
      </p:sp>
      <p:pic>
        <p:nvPicPr>
          <p:cNvPr id="87" name="Picture 5" descr="geostat"/>
          <p:cNvPicPr/>
          <p:nvPr/>
        </p:nvPicPr>
        <p:blipFill>
          <a:blip r:embed="rId1"/>
          <a:stretch/>
        </p:blipFill>
        <p:spPr>
          <a:xfrm>
            <a:off x="5324400" y="4419720"/>
            <a:ext cx="2905200" cy="2301840"/>
          </a:xfrm>
          <a:prstGeom prst="rect">
            <a:avLst/>
          </a:prstGeom>
          <a:ln w="0">
            <a:noFill/>
          </a:ln>
        </p:spPr>
      </p:pic>
      <p:pic>
        <p:nvPicPr>
          <p:cNvPr id="88" name="Picture 9" descr="nrpolar"/>
          <p:cNvPicPr/>
          <p:nvPr/>
        </p:nvPicPr>
        <p:blipFill>
          <a:blip r:embed="rId2"/>
          <a:stretch/>
        </p:blipFill>
        <p:spPr>
          <a:xfrm>
            <a:off x="5334120" y="914400"/>
            <a:ext cx="1876320" cy="3038400"/>
          </a:xfrm>
          <a:prstGeom prst="rect">
            <a:avLst/>
          </a:prstGeom>
          <a:ln w="0">
            <a:noFill/>
          </a:ln>
        </p:spPr>
      </p:pic>
      <p:pic>
        <p:nvPicPr>
          <p:cNvPr id="89" name="Picture 7" descr="Map of FORMOSAT-2 orbits and coverage areas (30° &amp; 45 °): the satellite completes exactly 14 orbital revolutions every day"/>
          <p:cNvPicPr/>
          <p:nvPr/>
        </p:nvPicPr>
        <p:blipFill>
          <a:blip r:embed="rId3"/>
          <a:stretch/>
        </p:blipFill>
        <p:spPr>
          <a:xfrm>
            <a:off x="1066680" y="3505320"/>
            <a:ext cx="3160800" cy="1523880"/>
          </a:xfrm>
          <a:prstGeom prst="rect">
            <a:avLst/>
          </a:prstGeom>
          <a:ln w="0">
            <a:noFill/>
          </a:ln>
        </p:spPr>
      </p:pic>
      <p:sp>
        <p:nvSpPr>
          <p:cNvPr id="90" name="Rectangle 1"/>
          <p:cNvSpPr/>
          <p:nvPr/>
        </p:nvSpPr>
        <p:spPr>
          <a:xfrm>
            <a:off x="228600" y="6095880"/>
            <a:ext cx="7467480" cy="642600"/>
          </a:xfrm>
          <a:prstGeom prst="rect">
            <a:avLst/>
          </a:prstGeom>
          <a:noFill/>
          <a:ln w="0">
            <a:noFill/>
          </a:ln>
        </p:spPr>
        <p:style>
          <a:lnRef idx="0"/>
          <a:fillRef idx="0"/>
          <a:effectRef idx="0"/>
          <a:fontRef idx="minor"/>
        </p:style>
        <p:txBody>
          <a:bodyPr lIns="90000" rIns="90000" tIns="46800" bIns="46800" anchor="t">
            <a:spAutoFit/>
          </a:bodyPr>
          <a:p>
            <a:pPr>
              <a:tabLst>
                <a:tab algn="l" pos="0"/>
                <a:tab algn="l" pos="914400"/>
                <a:tab algn="l" pos="1828800"/>
                <a:tab algn="l" pos="2743200"/>
                <a:tab algn="l" pos="3657600"/>
                <a:tab algn="l" pos="4572000"/>
                <a:tab algn="l" pos="5486400"/>
                <a:tab algn="l" pos="6400800"/>
                <a:tab algn="l" pos="7315200"/>
                <a:tab algn="l" pos="8229600"/>
                <a:tab algn="l" pos="9144000"/>
                <a:tab algn="l" pos="10058400"/>
              </a:tabLst>
            </a:pPr>
            <a:r>
              <a:rPr b="0" lang="en-US" sz="1800" spc="-1" strike="noStrike">
                <a:solidFill>
                  <a:srgbClr val="000000"/>
                </a:solidFill>
                <a:latin typeface="Tahoma"/>
              </a:rPr>
              <a:t>More Information: http://earthobservatory.nasa.gov/Features/OrbitsCatalog/page2.php</a:t>
            </a:r>
            <a:endParaRPr b="0" lang="en-GB" sz="1800" spc="-1" strike="noStrike">
              <a:solidFill>
                <a:srgbClr val="000000"/>
              </a:solidFill>
              <a:latin typeface="Tahoma"/>
            </a:endParaRPr>
          </a:p>
        </p:txBody>
      </p:sp>
    </p:spTree>
  </p:cSld>
  <mc:AlternateContent>
    <mc:Choice Requires="p14">
      <p:transition spd="slow" p14:dur="2000"/>
    </mc:Choice>
    <mc:Fallback>
      <p:transition spd="slow"/>
    </mc:Fallback>
  </mc:AlternateContent>
</p:sld>
</file>

<file path=ppt/slides/slide12.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91" name="PlaceHolder 1"/>
          <p:cNvSpPr>
            <a:spLocks noGrp="1"/>
          </p:cNvSpPr>
          <p:nvPr>
            <p:ph type="title"/>
          </p:nvPr>
        </p:nvSpPr>
        <p:spPr>
          <a:xfrm>
            <a:off x="685800" y="2285640"/>
            <a:ext cx="7772400" cy="1143000"/>
          </a:xfrm>
          <a:prstGeom prst="rect">
            <a:avLst/>
          </a:prstGeom>
          <a:noFill/>
          <a:ln w="0">
            <a:noFill/>
          </a:ln>
        </p:spPr>
        <p:txBody>
          <a:bodyPr anchor="ctr">
            <a:noAutofit/>
          </a:bodyPr>
          <a:p>
            <a:pPr indent="0" algn="ctr">
              <a:buNone/>
              <a:tabLst>
                <a:tab algn="l" pos="0"/>
                <a:tab algn="l" pos="914400"/>
                <a:tab algn="l" pos="1828800"/>
                <a:tab algn="l" pos="2743200"/>
                <a:tab algn="l" pos="3657600"/>
                <a:tab algn="l" pos="4572000"/>
                <a:tab algn="l" pos="5486400"/>
                <a:tab algn="l" pos="6400800"/>
                <a:tab algn="l" pos="7315200"/>
                <a:tab algn="l" pos="8229600"/>
                <a:tab algn="l" pos="9144000"/>
                <a:tab algn="l" pos="10058400"/>
              </a:tabLst>
            </a:pPr>
            <a:r>
              <a:rPr b="0" lang="en-US" sz="4400" spc="-1" strike="noStrike">
                <a:solidFill>
                  <a:srgbClr val="000000"/>
                </a:solidFill>
                <a:latin typeface="Arial"/>
              </a:rPr>
              <a:t>Aerial Photographic Systems</a:t>
            </a:r>
            <a:endParaRPr b="0" lang="en-GB" sz="4400" spc="-1" strike="noStrike">
              <a:solidFill>
                <a:srgbClr val="000000"/>
              </a:solidFill>
              <a:latin typeface="Arial"/>
            </a:endParaRPr>
          </a:p>
        </p:txBody>
      </p:sp>
      <p:sp>
        <p:nvSpPr>
          <p:cNvPr id="92" name="PlaceHolder 2"/>
          <p:cNvSpPr>
            <a:spLocks noGrp="1"/>
          </p:cNvSpPr>
          <p:nvPr>
            <p:ph type="subTitle"/>
          </p:nvPr>
        </p:nvSpPr>
        <p:spPr>
          <a:xfrm>
            <a:off x="1371600" y="3886200"/>
            <a:ext cx="6400800" cy="1752480"/>
          </a:xfrm>
          <a:prstGeom prst="rect">
            <a:avLst/>
          </a:prstGeom>
          <a:noFill/>
          <a:ln w="0">
            <a:noFill/>
          </a:ln>
        </p:spPr>
        <p:txBody>
          <a:bodyPr lIns="0" rIns="0" tIns="0" bIns="0" anchor="t">
            <a:noAutofit/>
          </a:bodyPr>
          <a:p>
            <a:pPr indent="0" algn="ctr">
              <a:spcBef>
                <a:spcPts val="799"/>
              </a:spcBef>
              <a:buNone/>
              <a:tabLst>
                <a:tab algn="l" pos="0"/>
                <a:tab algn="l" pos="914400"/>
                <a:tab algn="l" pos="1828800"/>
                <a:tab algn="l" pos="2743200"/>
                <a:tab algn="l" pos="3657600"/>
                <a:tab algn="l" pos="4572000"/>
                <a:tab algn="l" pos="5486400"/>
                <a:tab algn="l" pos="6400800"/>
                <a:tab algn="l" pos="7315200"/>
                <a:tab algn="l" pos="8229600"/>
                <a:tab algn="l" pos="9144000"/>
                <a:tab algn="l" pos="10058400"/>
              </a:tabLst>
            </a:pPr>
            <a:endParaRPr b="0" lang="en-GB" sz="3200" spc="-1" strike="noStrike">
              <a:solidFill>
                <a:srgbClr val="000000"/>
              </a:solidFill>
              <a:latin typeface="Arial"/>
            </a:endParaRPr>
          </a:p>
        </p:txBody>
      </p:sp>
    </p:spTree>
  </p:cSld>
  <mc:AlternateContent>
    <mc:Choice Requires="p14">
      <p:transition spd="slow" p14:dur="2000"/>
    </mc:Choice>
    <mc:Fallback>
      <p:transition spd="slow"/>
    </mc:Fallback>
  </mc:AlternateContent>
</p:sld>
</file>

<file path=ppt/slides/slide13.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93" name="PlaceHolder 1"/>
          <p:cNvSpPr>
            <a:spLocks noGrp="1"/>
          </p:cNvSpPr>
          <p:nvPr>
            <p:ph type="title"/>
          </p:nvPr>
        </p:nvSpPr>
        <p:spPr>
          <a:xfrm>
            <a:off x="685800" y="304560"/>
            <a:ext cx="7772400" cy="1143000"/>
          </a:xfrm>
          <a:prstGeom prst="rect">
            <a:avLst/>
          </a:prstGeom>
          <a:noFill/>
          <a:ln w="0">
            <a:noFill/>
          </a:ln>
        </p:spPr>
        <p:txBody>
          <a:bodyPr anchor="ctr">
            <a:noAutofit/>
          </a:bodyPr>
          <a:p>
            <a:pPr indent="0" algn="ctr">
              <a:buNone/>
              <a:tabLst>
                <a:tab algn="l" pos="0"/>
                <a:tab algn="l" pos="914400"/>
                <a:tab algn="l" pos="1828800"/>
                <a:tab algn="l" pos="2743200"/>
                <a:tab algn="l" pos="3657600"/>
                <a:tab algn="l" pos="4572000"/>
                <a:tab algn="l" pos="5486400"/>
                <a:tab algn="l" pos="6400800"/>
                <a:tab algn="l" pos="7315200"/>
                <a:tab algn="l" pos="8229600"/>
                <a:tab algn="l" pos="9144000"/>
                <a:tab algn="l" pos="10058400"/>
              </a:tabLst>
            </a:pPr>
            <a:r>
              <a:rPr b="0" lang="en-US" sz="4400" spc="-1" strike="noStrike">
                <a:solidFill>
                  <a:srgbClr val="000000"/>
                </a:solidFill>
                <a:latin typeface="Arial"/>
              </a:rPr>
              <a:t>Aerial Support Hardware</a:t>
            </a:r>
            <a:endParaRPr b="0" lang="en-GB" sz="4400" spc="-1" strike="noStrike">
              <a:solidFill>
                <a:srgbClr val="000000"/>
              </a:solidFill>
              <a:latin typeface="Arial"/>
            </a:endParaRPr>
          </a:p>
        </p:txBody>
      </p:sp>
      <p:sp>
        <p:nvSpPr>
          <p:cNvPr id="94" name="PlaceHolder 2"/>
          <p:cNvSpPr>
            <a:spLocks noGrp="1"/>
          </p:cNvSpPr>
          <p:nvPr>
            <p:ph/>
          </p:nvPr>
        </p:nvSpPr>
        <p:spPr>
          <a:xfrm>
            <a:off x="-360" y="1600200"/>
            <a:ext cx="6248520" cy="5029200"/>
          </a:xfrm>
          <a:prstGeom prst="rect">
            <a:avLst/>
          </a:prstGeom>
          <a:noFill/>
          <a:ln w="0">
            <a:noFill/>
          </a:ln>
        </p:spPr>
        <p:txBody>
          <a:bodyPr anchor="t">
            <a:normAutofit/>
          </a:bodyPr>
          <a:p>
            <a:pPr marL="343080" indent="-343080">
              <a:lnSpc>
                <a:spcPct val="90000"/>
              </a:lnSpc>
              <a:spcBef>
                <a:spcPts val="601"/>
              </a:spcBef>
              <a:buClr>
                <a:srgbClr val="000000"/>
              </a:buClr>
              <a:buFont typeface="Arial"/>
              <a:buChar char="•"/>
              <a:tabLst>
                <a:tab algn="l" pos="914400"/>
                <a:tab algn="l" pos="1828800"/>
                <a:tab algn="l" pos="2743200"/>
                <a:tab algn="l" pos="3657600"/>
                <a:tab algn="l" pos="4572000"/>
                <a:tab algn="l" pos="5486400"/>
                <a:tab algn="l" pos="6400800"/>
                <a:tab algn="l" pos="7315200"/>
                <a:tab algn="l" pos="8229600"/>
                <a:tab algn="l" pos="9144000"/>
                <a:tab algn="l" pos="10058400"/>
              </a:tabLst>
            </a:pPr>
            <a:r>
              <a:rPr b="0" lang="en-US" sz="2400" spc="-1" strike="noStrike">
                <a:solidFill>
                  <a:srgbClr val="000000"/>
                </a:solidFill>
                <a:latin typeface="Arial"/>
              </a:rPr>
              <a:t>Used to improve quality of imagery by</a:t>
            </a:r>
            <a:endParaRPr b="0" lang="en-GB" sz="2400" spc="-1" strike="noStrike">
              <a:solidFill>
                <a:srgbClr val="000000"/>
              </a:solidFill>
              <a:latin typeface="Arial"/>
            </a:endParaRPr>
          </a:p>
          <a:p>
            <a:pPr lvl="1" marL="743040" indent="-285840">
              <a:lnSpc>
                <a:spcPct val="90000"/>
              </a:lnSpc>
              <a:spcBef>
                <a:spcPts val="499"/>
              </a:spcBef>
              <a:buClr>
                <a:srgbClr val="000000"/>
              </a:buClr>
              <a:buFont typeface="Arial"/>
              <a:buChar char="–"/>
              <a:tabLst>
                <a:tab algn="l" pos="914400"/>
                <a:tab algn="l" pos="1828800"/>
                <a:tab algn="l" pos="2743200"/>
                <a:tab algn="l" pos="3657600"/>
                <a:tab algn="l" pos="4572000"/>
                <a:tab algn="l" pos="5486400"/>
                <a:tab algn="l" pos="6400800"/>
                <a:tab algn="l" pos="7315200"/>
                <a:tab algn="l" pos="8229600"/>
                <a:tab algn="l" pos="9144000"/>
                <a:tab algn="l" pos="10058400"/>
              </a:tabLst>
            </a:pPr>
            <a:r>
              <a:rPr b="0" lang="en-US" sz="2000" spc="-1" strike="noStrike">
                <a:solidFill>
                  <a:srgbClr val="000000"/>
                </a:solidFill>
                <a:latin typeface="Arial"/>
              </a:rPr>
              <a:t>Reducing effect of platform motion</a:t>
            </a:r>
            <a:endParaRPr b="0" lang="en-GB" sz="2000" spc="-1" strike="noStrike">
              <a:solidFill>
                <a:srgbClr val="000000"/>
              </a:solidFill>
              <a:latin typeface="Arial"/>
            </a:endParaRPr>
          </a:p>
          <a:p>
            <a:pPr lvl="1" marL="743040" indent="-285840">
              <a:lnSpc>
                <a:spcPct val="90000"/>
              </a:lnSpc>
              <a:spcBef>
                <a:spcPts val="499"/>
              </a:spcBef>
              <a:buClr>
                <a:srgbClr val="000000"/>
              </a:buClr>
              <a:buFont typeface="Arial"/>
              <a:buChar char="–"/>
              <a:tabLst>
                <a:tab algn="l" pos="914400"/>
                <a:tab algn="l" pos="1828800"/>
                <a:tab algn="l" pos="2743200"/>
                <a:tab algn="l" pos="3657600"/>
                <a:tab algn="l" pos="4572000"/>
                <a:tab algn="l" pos="5486400"/>
                <a:tab algn="l" pos="6400800"/>
                <a:tab algn="l" pos="7315200"/>
                <a:tab algn="l" pos="8229600"/>
                <a:tab algn="l" pos="9144000"/>
                <a:tab algn="l" pos="10058400"/>
              </a:tabLst>
            </a:pPr>
            <a:r>
              <a:rPr b="0" lang="en-US" sz="2000" spc="-1" strike="noStrike">
                <a:solidFill>
                  <a:srgbClr val="000000"/>
                </a:solidFill>
                <a:latin typeface="Arial"/>
              </a:rPr>
              <a:t>Keeping attitude constant</a:t>
            </a:r>
            <a:endParaRPr b="0" lang="en-GB" sz="2000" spc="-1" strike="noStrike">
              <a:solidFill>
                <a:srgbClr val="000000"/>
              </a:solidFill>
              <a:latin typeface="Arial"/>
            </a:endParaRPr>
          </a:p>
          <a:p>
            <a:pPr lvl="1" marL="743040" indent="0">
              <a:lnSpc>
                <a:spcPct val="90000"/>
              </a:lnSpc>
              <a:spcBef>
                <a:spcPts val="499"/>
              </a:spcBef>
              <a:buNone/>
              <a:tabLst>
                <a:tab algn="l" pos="914400"/>
                <a:tab algn="l" pos="1828800"/>
                <a:tab algn="l" pos="2743200"/>
                <a:tab algn="l" pos="3657600"/>
                <a:tab algn="l" pos="4572000"/>
                <a:tab algn="l" pos="5486400"/>
                <a:tab algn="l" pos="6400800"/>
                <a:tab algn="l" pos="7315200"/>
                <a:tab algn="l" pos="8229600"/>
                <a:tab algn="l" pos="9144000"/>
                <a:tab algn="l" pos="10058400"/>
              </a:tabLst>
            </a:pPr>
            <a:endParaRPr b="0" lang="en-GB" sz="2000" spc="-1" strike="noStrike">
              <a:solidFill>
                <a:srgbClr val="000000"/>
              </a:solidFill>
              <a:latin typeface="Arial"/>
            </a:endParaRPr>
          </a:p>
          <a:p>
            <a:pPr marL="343080" indent="-343080">
              <a:lnSpc>
                <a:spcPct val="90000"/>
              </a:lnSpc>
              <a:spcBef>
                <a:spcPts val="601"/>
              </a:spcBef>
              <a:buClr>
                <a:srgbClr val="000000"/>
              </a:buClr>
              <a:buFont typeface="Arial"/>
              <a:buChar char="•"/>
              <a:tabLst>
                <a:tab algn="l" pos="914400"/>
                <a:tab algn="l" pos="1828800"/>
                <a:tab algn="l" pos="2743200"/>
                <a:tab algn="l" pos="3657600"/>
                <a:tab algn="l" pos="4572000"/>
                <a:tab algn="l" pos="5486400"/>
                <a:tab algn="l" pos="6400800"/>
                <a:tab algn="l" pos="7315200"/>
                <a:tab algn="l" pos="8229600"/>
                <a:tab algn="l" pos="9144000"/>
                <a:tab algn="l" pos="10058400"/>
              </a:tabLst>
            </a:pPr>
            <a:r>
              <a:rPr b="0" lang="en-US" sz="2400" spc="-1" strike="noStrike" u="sng">
                <a:solidFill>
                  <a:srgbClr val="000000"/>
                </a:solidFill>
                <a:uFillTx/>
                <a:latin typeface="Arial"/>
              </a:rPr>
              <a:t>Image motion compensator</a:t>
            </a:r>
            <a:endParaRPr b="0" lang="en-GB" sz="2400" spc="-1" strike="noStrike">
              <a:solidFill>
                <a:srgbClr val="000000"/>
              </a:solidFill>
              <a:latin typeface="Arial"/>
            </a:endParaRPr>
          </a:p>
          <a:p>
            <a:pPr lvl="1" marL="743040" indent="-285840">
              <a:lnSpc>
                <a:spcPct val="90000"/>
              </a:lnSpc>
              <a:spcBef>
                <a:spcPts val="499"/>
              </a:spcBef>
              <a:buClr>
                <a:srgbClr val="000000"/>
              </a:buClr>
              <a:buFont typeface="Arial"/>
              <a:buChar char="–"/>
              <a:tabLst>
                <a:tab algn="l" pos="914400"/>
                <a:tab algn="l" pos="1828800"/>
                <a:tab algn="l" pos="2743200"/>
                <a:tab algn="l" pos="3657600"/>
                <a:tab algn="l" pos="4572000"/>
                <a:tab algn="l" pos="5486400"/>
                <a:tab algn="l" pos="6400800"/>
                <a:tab algn="l" pos="7315200"/>
                <a:tab algn="l" pos="8229600"/>
                <a:tab algn="l" pos="9144000"/>
                <a:tab algn="l" pos="10058400"/>
              </a:tabLst>
            </a:pPr>
            <a:r>
              <a:rPr b="0" lang="en-US" sz="2000" spc="-1" strike="noStrike">
                <a:solidFill>
                  <a:srgbClr val="000000"/>
                </a:solidFill>
                <a:latin typeface="Arial"/>
              </a:rPr>
              <a:t>Moves film in same direction as aircraft at speed proportional to aircraft velocity</a:t>
            </a:r>
            <a:endParaRPr b="0" lang="en-GB" sz="2000" spc="-1" strike="noStrike">
              <a:solidFill>
                <a:srgbClr val="000000"/>
              </a:solidFill>
              <a:latin typeface="Arial"/>
            </a:endParaRPr>
          </a:p>
          <a:p>
            <a:pPr lvl="1" marL="743040" indent="0">
              <a:lnSpc>
                <a:spcPct val="90000"/>
              </a:lnSpc>
              <a:spcBef>
                <a:spcPts val="499"/>
              </a:spcBef>
              <a:buNone/>
              <a:tabLst>
                <a:tab algn="l" pos="914400"/>
                <a:tab algn="l" pos="1828800"/>
                <a:tab algn="l" pos="2743200"/>
                <a:tab algn="l" pos="3657600"/>
                <a:tab algn="l" pos="4572000"/>
                <a:tab algn="l" pos="5486400"/>
                <a:tab algn="l" pos="6400800"/>
                <a:tab algn="l" pos="7315200"/>
                <a:tab algn="l" pos="8229600"/>
                <a:tab algn="l" pos="9144000"/>
                <a:tab algn="l" pos="10058400"/>
              </a:tabLst>
            </a:pPr>
            <a:endParaRPr b="0" lang="en-GB" sz="2000" spc="-1" strike="noStrike">
              <a:solidFill>
                <a:srgbClr val="000000"/>
              </a:solidFill>
              <a:latin typeface="Arial"/>
            </a:endParaRPr>
          </a:p>
          <a:p>
            <a:pPr marL="343080" indent="-343080">
              <a:lnSpc>
                <a:spcPct val="90000"/>
              </a:lnSpc>
              <a:spcBef>
                <a:spcPts val="601"/>
              </a:spcBef>
              <a:buClr>
                <a:srgbClr val="000000"/>
              </a:buClr>
              <a:buFont typeface="Arial"/>
              <a:buChar char="•"/>
              <a:tabLst>
                <a:tab algn="l" pos="914400"/>
                <a:tab algn="l" pos="1828800"/>
                <a:tab algn="l" pos="2743200"/>
                <a:tab algn="l" pos="3657600"/>
                <a:tab algn="l" pos="4572000"/>
                <a:tab algn="l" pos="5486400"/>
                <a:tab algn="l" pos="6400800"/>
                <a:tab algn="l" pos="7315200"/>
                <a:tab algn="l" pos="8229600"/>
                <a:tab algn="l" pos="9144000"/>
                <a:tab algn="l" pos="10058400"/>
              </a:tabLst>
            </a:pPr>
            <a:r>
              <a:rPr b="0" lang="en-US" sz="2400" spc="-1" strike="noStrike" u="sng">
                <a:solidFill>
                  <a:srgbClr val="000000"/>
                </a:solidFill>
                <a:uFillTx/>
                <a:latin typeface="Arial"/>
              </a:rPr>
              <a:t>Gyro Stabilization</a:t>
            </a:r>
            <a:endParaRPr b="0" lang="en-GB" sz="2400" spc="-1" strike="noStrike">
              <a:solidFill>
                <a:srgbClr val="000000"/>
              </a:solidFill>
              <a:latin typeface="Arial"/>
            </a:endParaRPr>
          </a:p>
          <a:p>
            <a:pPr lvl="1" marL="743040" indent="-285840">
              <a:lnSpc>
                <a:spcPct val="90000"/>
              </a:lnSpc>
              <a:spcBef>
                <a:spcPts val="499"/>
              </a:spcBef>
              <a:buClr>
                <a:srgbClr val="000000"/>
              </a:buClr>
              <a:buFont typeface="Arial"/>
              <a:buChar char="–"/>
              <a:tabLst>
                <a:tab algn="l" pos="914400"/>
                <a:tab algn="l" pos="1828800"/>
                <a:tab algn="l" pos="2743200"/>
                <a:tab algn="l" pos="3657600"/>
                <a:tab algn="l" pos="4572000"/>
                <a:tab algn="l" pos="5486400"/>
                <a:tab algn="l" pos="6400800"/>
                <a:tab algn="l" pos="7315200"/>
                <a:tab algn="l" pos="8229600"/>
                <a:tab algn="l" pos="9144000"/>
                <a:tab algn="l" pos="10058400"/>
              </a:tabLst>
            </a:pPr>
            <a:r>
              <a:rPr b="0" lang="en-US" sz="2000" spc="-1" strike="noStrike">
                <a:solidFill>
                  <a:srgbClr val="000000"/>
                </a:solidFill>
                <a:latin typeface="Arial"/>
              </a:rPr>
              <a:t>Stabilizes camera within plane to keep it pointing </a:t>
            </a:r>
            <a:endParaRPr b="0" lang="en-GB" sz="2000" spc="-1" strike="noStrike">
              <a:solidFill>
                <a:srgbClr val="000000"/>
              </a:solidFill>
              <a:latin typeface="Arial"/>
            </a:endParaRPr>
          </a:p>
          <a:p>
            <a:pPr lvl="1" marL="743040" indent="-285840">
              <a:lnSpc>
                <a:spcPct val="90000"/>
              </a:lnSpc>
              <a:spcBef>
                <a:spcPts val="499"/>
              </a:spcBef>
              <a:buClr>
                <a:srgbClr val="000000"/>
              </a:buClr>
              <a:buFont typeface="Arial"/>
              <a:buChar char="–"/>
              <a:tabLst>
                <a:tab algn="l" pos="914400"/>
                <a:tab algn="l" pos="1828800"/>
                <a:tab algn="l" pos="2743200"/>
                <a:tab algn="l" pos="3657600"/>
                <a:tab algn="l" pos="4572000"/>
                <a:tab algn="l" pos="5486400"/>
                <a:tab algn="l" pos="6400800"/>
                <a:tab algn="l" pos="7315200"/>
                <a:tab algn="l" pos="8229600"/>
                <a:tab algn="l" pos="9144000"/>
                <a:tab algn="l" pos="10058400"/>
              </a:tabLst>
            </a:pPr>
            <a:r>
              <a:rPr b="0" lang="en-US" sz="2000" spc="-1" strike="noStrike">
                <a:solidFill>
                  <a:srgbClr val="000000"/>
                </a:solidFill>
                <a:latin typeface="Arial"/>
              </a:rPr>
              <a:t>Adjusts orientation of camera if attitude of plane shifts</a:t>
            </a:r>
            <a:endParaRPr b="0" lang="en-GB" sz="2000" spc="-1" strike="noStrike">
              <a:solidFill>
                <a:srgbClr val="000000"/>
              </a:solidFill>
              <a:latin typeface="Arial"/>
            </a:endParaRPr>
          </a:p>
        </p:txBody>
      </p:sp>
      <p:pic>
        <p:nvPicPr>
          <p:cNvPr id="95" name="Picture 4" descr="gyro"/>
          <p:cNvPicPr/>
          <p:nvPr/>
        </p:nvPicPr>
        <p:blipFill>
          <a:blip r:embed="rId1"/>
          <a:stretch/>
        </p:blipFill>
        <p:spPr>
          <a:xfrm>
            <a:off x="7315200" y="4876920"/>
            <a:ext cx="1587600" cy="1676160"/>
          </a:xfrm>
          <a:prstGeom prst="rect">
            <a:avLst/>
          </a:prstGeom>
          <a:ln w="0">
            <a:noFill/>
          </a:ln>
        </p:spPr>
      </p:pic>
      <p:pic>
        <p:nvPicPr>
          <p:cNvPr id="96" name="Picture 5" descr="image_motino"/>
          <p:cNvPicPr/>
          <p:nvPr/>
        </p:nvPicPr>
        <p:blipFill>
          <a:blip r:embed="rId2"/>
          <a:stretch/>
        </p:blipFill>
        <p:spPr>
          <a:xfrm>
            <a:off x="6248520" y="2209680"/>
            <a:ext cx="2895480" cy="2330640"/>
          </a:xfrm>
          <a:prstGeom prst="rect">
            <a:avLst/>
          </a:prstGeom>
          <a:ln w="0">
            <a:noFill/>
          </a:ln>
        </p:spPr>
      </p:pic>
    </p:spTree>
  </p:cSld>
  <mc:AlternateContent>
    <mc:Choice Requires="p14">
      <p:transition spd="slow" p14:dur="2000"/>
    </mc:Choice>
    <mc:Fallback>
      <p:transition spd="slow"/>
    </mc:Fallback>
  </mc:AlternateContent>
</p:sld>
</file>

<file path=ppt/slides/slide14.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97" name="PlaceHolder 1"/>
          <p:cNvSpPr>
            <a:spLocks noGrp="1"/>
          </p:cNvSpPr>
          <p:nvPr>
            <p:ph type="title"/>
          </p:nvPr>
        </p:nvSpPr>
        <p:spPr>
          <a:xfrm>
            <a:off x="685800" y="151920"/>
            <a:ext cx="7772400" cy="1143000"/>
          </a:xfrm>
          <a:prstGeom prst="rect">
            <a:avLst/>
          </a:prstGeom>
          <a:noFill/>
          <a:ln w="0">
            <a:noFill/>
          </a:ln>
        </p:spPr>
        <p:txBody>
          <a:bodyPr anchor="ctr">
            <a:noAutofit/>
          </a:bodyPr>
          <a:p>
            <a:pPr indent="0" algn="ctr">
              <a:buNone/>
              <a:tabLst>
                <a:tab algn="l" pos="0"/>
                <a:tab algn="l" pos="914400"/>
                <a:tab algn="l" pos="1828800"/>
                <a:tab algn="l" pos="2743200"/>
                <a:tab algn="l" pos="3657600"/>
                <a:tab algn="l" pos="4572000"/>
                <a:tab algn="l" pos="5486400"/>
                <a:tab algn="l" pos="6400800"/>
                <a:tab algn="l" pos="7315200"/>
                <a:tab algn="l" pos="8229600"/>
                <a:tab algn="l" pos="9144000"/>
                <a:tab algn="l" pos="10058400"/>
              </a:tabLst>
            </a:pPr>
            <a:r>
              <a:rPr b="0" lang="en-US" sz="4400" spc="-1" strike="noStrike">
                <a:solidFill>
                  <a:srgbClr val="000000"/>
                </a:solidFill>
                <a:latin typeface="Arial"/>
              </a:rPr>
              <a:t>Aerial Cameras - Digital</a:t>
            </a:r>
            <a:endParaRPr b="0" lang="en-GB" sz="4400" spc="-1" strike="noStrike">
              <a:solidFill>
                <a:srgbClr val="000000"/>
              </a:solidFill>
              <a:latin typeface="Arial"/>
            </a:endParaRPr>
          </a:p>
        </p:txBody>
      </p:sp>
      <p:sp>
        <p:nvSpPr>
          <p:cNvPr id="98" name="PlaceHolder 2"/>
          <p:cNvSpPr>
            <a:spLocks noGrp="1"/>
          </p:cNvSpPr>
          <p:nvPr>
            <p:ph/>
          </p:nvPr>
        </p:nvSpPr>
        <p:spPr>
          <a:xfrm>
            <a:off x="5257800" y="1371240"/>
            <a:ext cx="3657600" cy="1981080"/>
          </a:xfrm>
          <a:prstGeom prst="rect">
            <a:avLst/>
          </a:prstGeom>
          <a:noFill/>
          <a:ln w="0">
            <a:noFill/>
          </a:ln>
        </p:spPr>
        <p:txBody>
          <a:bodyPr anchor="t">
            <a:normAutofit/>
          </a:bodyPr>
          <a:p>
            <a:pPr marL="343080" indent="-343080">
              <a:spcBef>
                <a:spcPts val="601"/>
              </a:spcBef>
              <a:buClr>
                <a:srgbClr val="000000"/>
              </a:buClr>
              <a:buFont typeface="Arial"/>
              <a:buChar char="•"/>
              <a:tabLst>
                <a:tab algn="l" pos="914400"/>
                <a:tab algn="l" pos="1828800"/>
                <a:tab algn="l" pos="2743200"/>
                <a:tab algn="l" pos="3657600"/>
                <a:tab algn="l" pos="4572000"/>
                <a:tab algn="l" pos="5486400"/>
                <a:tab algn="l" pos="6400800"/>
                <a:tab algn="l" pos="7315200"/>
                <a:tab algn="l" pos="8229600"/>
                <a:tab algn="l" pos="9144000"/>
                <a:tab algn="l" pos="10058400"/>
              </a:tabLst>
            </a:pPr>
            <a:r>
              <a:rPr b="0" lang="en-US" sz="2400" spc="-1" strike="noStrike">
                <a:solidFill>
                  <a:srgbClr val="000000"/>
                </a:solidFill>
                <a:latin typeface="Arial"/>
              </a:rPr>
              <a:t>Uses area array of solid-state </a:t>
            </a:r>
            <a:r>
              <a:rPr b="0" lang="en-US" sz="2400" spc="-1" strike="noStrike">
                <a:solidFill>
                  <a:srgbClr val="ff0000"/>
                </a:solidFill>
                <a:latin typeface="Arial"/>
              </a:rPr>
              <a:t>charge-coupled-device (CCD)</a:t>
            </a:r>
            <a:r>
              <a:rPr b="0" lang="en-US" sz="2400" spc="-1" strike="noStrike">
                <a:solidFill>
                  <a:srgbClr val="000000"/>
                </a:solidFill>
                <a:latin typeface="Arial"/>
              </a:rPr>
              <a:t> detectors in place of film</a:t>
            </a:r>
            <a:endParaRPr b="0" lang="en-GB" sz="2400" spc="-1" strike="noStrike">
              <a:solidFill>
                <a:srgbClr val="000000"/>
              </a:solidFill>
              <a:latin typeface="Arial"/>
            </a:endParaRPr>
          </a:p>
          <a:p>
            <a:pPr marL="343080" indent="0">
              <a:spcBef>
                <a:spcPts val="601"/>
              </a:spcBef>
              <a:buNone/>
              <a:tabLst>
                <a:tab algn="l" pos="914400"/>
                <a:tab algn="l" pos="1828800"/>
                <a:tab algn="l" pos="2743200"/>
                <a:tab algn="l" pos="3657600"/>
                <a:tab algn="l" pos="4572000"/>
                <a:tab algn="l" pos="5486400"/>
                <a:tab algn="l" pos="6400800"/>
                <a:tab algn="l" pos="7315200"/>
                <a:tab algn="l" pos="8229600"/>
                <a:tab algn="l" pos="9144000"/>
                <a:tab algn="l" pos="10058400"/>
              </a:tabLst>
            </a:pPr>
            <a:endParaRPr b="0" lang="en-GB" sz="2400" spc="-1" strike="noStrike">
              <a:solidFill>
                <a:srgbClr val="000000"/>
              </a:solidFill>
              <a:latin typeface="Arial"/>
            </a:endParaRPr>
          </a:p>
        </p:txBody>
      </p:sp>
      <p:pic>
        <p:nvPicPr>
          <p:cNvPr id="99" name="Picture 4" descr="ccd_single"/>
          <p:cNvPicPr/>
          <p:nvPr/>
        </p:nvPicPr>
        <p:blipFill>
          <a:blip r:embed="rId1"/>
          <a:stretch/>
        </p:blipFill>
        <p:spPr>
          <a:xfrm>
            <a:off x="4876920" y="3124080"/>
            <a:ext cx="3962160" cy="4191120"/>
          </a:xfrm>
          <a:prstGeom prst="rect">
            <a:avLst/>
          </a:prstGeom>
          <a:ln w="0">
            <a:noFill/>
          </a:ln>
        </p:spPr>
      </p:pic>
      <p:pic>
        <p:nvPicPr>
          <p:cNvPr id="100" name="Picture 5" descr="ccd_array"/>
          <p:cNvPicPr/>
          <p:nvPr/>
        </p:nvPicPr>
        <p:blipFill>
          <a:blip r:embed="rId2"/>
          <a:stretch/>
        </p:blipFill>
        <p:spPr>
          <a:xfrm>
            <a:off x="152280" y="3733920"/>
            <a:ext cx="3962520" cy="2971800"/>
          </a:xfrm>
          <a:prstGeom prst="rect">
            <a:avLst/>
          </a:prstGeom>
          <a:ln w="0">
            <a:noFill/>
          </a:ln>
        </p:spPr>
      </p:pic>
      <p:sp>
        <p:nvSpPr>
          <p:cNvPr id="101" name="Rectangle 6"/>
          <p:cNvSpPr/>
          <p:nvPr/>
        </p:nvSpPr>
        <p:spPr>
          <a:xfrm>
            <a:off x="228600" y="1447920"/>
            <a:ext cx="4800600" cy="1904760"/>
          </a:xfrm>
          <a:prstGeom prst="rect">
            <a:avLst/>
          </a:prstGeom>
          <a:noFill/>
          <a:ln w="0">
            <a:noFill/>
          </a:ln>
        </p:spPr>
        <p:style>
          <a:lnRef idx="0"/>
          <a:fillRef idx="0"/>
          <a:effectRef idx="0"/>
          <a:fontRef idx="minor"/>
        </p:style>
        <p:txBody>
          <a:bodyPr lIns="90000" rIns="90000" tIns="46800" bIns="46800" anchor="t">
            <a:noAutofit/>
          </a:bodyPr>
          <a:p>
            <a:pPr marL="343080" indent="-343080">
              <a:lnSpc>
                <a:spcPct val="90000"/>
              </a:lnSpc>
              <a:spcBef>
                <a:spcPts val="451"/>
              </a:spcBef>
              <a:buClr>
                <a:srgbClr val="000000"/>
              </a:buClr>
              <a:buFont typeface="Arial"/>
              <a:buChar char="•"/>
              <a:tabLst>
                <a:tab algn="l" pos="914400"/>
                <a:tab algn="l" pos="1828800"/>
                <a:tab algn="l" pos="2743200"/>
                <a:tab algn="l" pos="3657600"/>
                <a:tab algn="l" pos="4572000"/>
                <a:tab algn="l" pos="5486400"/>
                <a:tab algn="l" pos="6400800"/>
                <a:tab algn="l" pos="7315200"/>
                <a:tab algn="l" pos="8229600"/>
                <a:tab algn="l" pos="9144000"/>
                <a:tab algn="l" pos="10058400"/>
              </a:tabLst>
            </a:pPr>
            <a:r>
              <a:rPr b="0" lang="en-US" sz="1800" spc="-1" strike="noStrike">
                <a:solidFill>
                  <a:srgbClr val="000000"/>
                </a:solidFill>
                <a:latin typeface="Arial"/>
              </a:rPr>
              <a:t>During exposure lens focuses light on bank of detectors </a:t>
            </a:r>
            <a:endParaRPr b="0" lang="en-GB" sz="1800" spc="-1" strike="noStrike">
              <a:solidFill>
                <a:srgbClr val="000000"/>
              </a:solidFill>
              <a:latin typeface="Tahoma"/>
            </a:endParaRPr>
          </a:p>
          <a:p>
            <a:pPr marL="343080" indent="-343080">
              <a:lnSpc>
                <a:spcPct val="90000"/>
              </a:lnSpc>
              <a:spcBef>
                <a:spcPts val="451"/>
              </a:spcBef>
              <a:buClr>
                <a:srgbClr val="000000"/>
              </a:buClr>
              <a:buFont typeface="Arial"/>
              <a:buChar char="•"/>
              <a:tabLst>
                <a:tab algn="l" pos="914400"/>
                <a:tab algn="l" pos="1828800"/>
                <a:tab algn="l" pos="2743200"/>
                <a:tab algn="l" pos="3657600"/>
                <a:tab algn="l" pos="4572000"/>
                <a:tab algn="l" pos="5486400"/>
                <a:tab algn="l" pos="6400800"/>
                <a:tab algn="l" pos="7315200"/>
                <a:tab algn="l" pos="8229600"/>
                <a:tab algn="l" pos="9144000"/>
                <a:tab algn="l" pos="10058400"/>
              </a:tabLst>
            </a:pPr>
            <a:r>
              <a:rPr b="0" lang="en-US" sz="1800" spc="-1" strike="noStrike">
                <a:solidFill>
                  <a:srgbClr val="000000"/>
                </a:solidFill>
                <a:latin typeface="Arial"/>
              </a:rPr>
              <a:t>Exposure causes an electrical charge that is related to amount of incident energy</a:t>
            </a:r>
            <a:endParaRPr b="0" lang="en-GB" sz="1800" spc="-1" strike="noStrike">
              <a:solidFill>
                <a:srgbClr val="000000"/>
              </a:solidFill>
              <a:latin typeface="Tahoma"/>
            </a:endParaRPr>
          </a:p>
          <a:p>
            <a:pPr marL="343080" indent="-343080">
              <a:lnSpc>
                <a:spcPct val="90000"/>
              </a:lnSpc>
              <a:spcBef>
                <a:spcPts val="349"/>
              </a:spcBef>
              <a:buClr>
                <a:srgbClr val="000000"/>
              </a:buClr>
              <a:buFont typeface="Arial"/>
              <a:buChar char="•"/>
              <a:tabLst>
                <a:tab algn="l" pos="914400"/>
                <a:tab algn="l" pos="1828800"/>
                <a:tab algn="l" pos="2743200"/>
                <a:tab algn="l" pos="3657600"/>
                <a:tab algn="l" pos="4572000"/>
                <a:tab algn="l" pos="5486400"/>
                <a:tab algn="l" pos="6400800"/>
                <a:tab algn="l" pos="7315200"/>
                <a:tab algn="l" pos="8229600"/>
                <a:tab algn="l" pos="9144000"/>
                <a:tab algn="l" pos="10058400"/>
              </a:tabLst>
            </a:pPr>
            <a:r>
              <a:rPr b="0" lang="en-US" sz="1800" spc="-1" strike="noStrike">
                <a:solidFill>
                  <a:srgbClr val="000000"/>
                </a:solidFill>
                <a:latin typeface="Arial"/>
              </a:rPr>
              <a:t>Electrical signal (analog) is converted to a digital brightness value</a:t>
            </a:r>
            <a:r>
              <a:rPr b="0" lang="en-US" sz="1400" spc="-1" strike="noStrike">
                <a:solidFill>
                  <a:srgbClr val="000000"/>
                </a:solidFill>
                <a:latin typeface="Arial"/>
              </a:rPr>
              <a:t> </a:t>
            </a:r>
            <a:endParaRPr b="0" lang="en-GB" sz="1400" spc="-1" strike="noStrike">
              <a:solidFill>
                <a:srgbClr val="000000"/>
              </a:solidFill>
              <a:latin typeface="Tahoma"/>
            </a:endParaRPr>
          </a:p>
          <a:p>
            <a:pPr marL="343080" indent="-343080">
              <a:lnSpc>
                <a:spcPct val="90000"/>
              </a:lnSpc>
              <a:spcBef>
                <a:spcPts val="349"/>
              </a:spcBef>
              <a:buClr>
                <a:srgbClr val="000000"/>
              </a:buClr>
              <a:buFont typeface="Arial"/>
              <a:buChar char="•"/>
              <a:tabLst>
                <a:tab algn="l" pos="914400"/>
                <a:tab algn="l" pos="1828800"/>
                <a:tab algn="l" pos="2743200"/>
                <a:tab algn="l" pos="3657600"/>
                <a:tab algn="l" pos="4572000"/>
                <a:tab algn="l" pos="5486400"/>
                <a:tab algn="l" pos="6400800"/>
                <a:tab algn="l" pos="7315200"/>
                <a:tab algn="l" pos="8229600"/>
                <a:tab algn="l" pos="9144000"/>
                <a:tab algn="l" pos="10058400"/>
              </a:tabLst>
            </a:pPr>
            <a:endParaRPr b="0" lang="en-GB" sz="1400" spc="-1" strike="noStrike">
              <a:solidFill>
                <a:srgbClr val="000000"/>
              </a:solidFill>
              <a:latin typeface="Tahoma"/>
            </a:endParaRPr>
          </a:p>
        </p:txBody>
      </p:sp>
    </p:spTree>
  </p:cSld>
  <mc:AlternateContent>
    <mc:Choice Requires="p14">
      <p:transition spd="slow" p14:dur="2000"/>
    </mc:Choice>
    <mc:Fallback>
      <p:transition spd="slow"/>
    </mc:Fallback>
  </mc:AlternateContent>
</p:sld>
</file>

<file path=ppt/slides/slide15.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02" name="PlaceHolder 1"/>
          <p:cNvSpPr>
            <a:spLocks noGrp="1"/>
          </p:cNvSpPr>
          <p:nvPr>
            <p:ph type="title"/>
          </p:nvPr>
        </p:nvSpPr>
        <p:spPr>
          <a:xfrm>
            <a:off x="685800" y="609120"/>
            <a:ext cx="7772400" cy="1143000"/>
          </a:xfrm>
          <a:prstGeom prst="rect">
            <a:avLst/>
          </a:prstGeom>
          <a:noFill/>
          <a:ln w="0">
            <a:noFill/>
          </a:ln>
        </p:spPr>
        <p:txBody>
          <a:bodyPr anchor="ctr">
            <a:noAutofit/>
          </a:bodyPr>
          <a:p>
            <a:pPr indent="0" algn="ctr">
              <a:buNone/>
              <a:tabLst>
                <a:tab algn="l" pos="0"/>
                <a:tab algn="l" pos="914400"/>
                <a:tab algn="l" pos="1828800"/>
                <a:tab algn="l" pos="2743200"/>
                <a:tab algn="l" pos="3657600"/>
                <a:tab algn="l" pos="4572000"/>
                <a:tab algn="l" pos="5486400"/>
                <a:tab algn="l" pos="6400800"/>
                <a:tab algn="l" pos="7315200"/>
                <a:tab algn="l" pos="8229600"/>
                <a:tab algn="l" pos="9144000"/>
                <a:tab algn="l" pos="10058400"/>
              </a:tabLst>
            </a:pPr>
            <a:r>
              <a:rPr b="0" lang="en-US" sz="4400" spc="-1" strike="noStrike">
                <a:solidFill>
                  <a:srgbClr val="000000"/>
                </a:solidFill>
                <a:latin typeface="Arial"/>
              </a:rPr>
              <a:t>Aerial Cameras – Digital (cont)</a:t>
            </a:r>
            <a:endParaRPr b="0" lang="en-GB" sz="4400" spc="-1" strike="noStrike">
              <a:solidFill>
                <a:srgbClr val="000000"/>
              </a:solidFill>
              <a:latin typeface="Arial"/>
            </a:endParaRPr>
          </a:p>
        </p:txBody>
      </p:sp>
      <p:sp>
        <p:nvSpPr>
          <p:cNvPr id="103" name="PlaceHolder 2"/>
          <p:cNvSpPr>
            <a:spLocks noGrp="1"/>
          </p:cNvSpPr>
          <p:nvPr>
            <p:ph/>
          </p:nvPr>
        </p:nvSpPr>
        <p:spPr>
          <a:xfrm>
            <a:off x="-76320" y="1905120"/>
            <a:ext cx="5639040" cy="4952880"/>
          </a:xfrm>
          <a:prstGeom prst="rect">
            <a:avLst/>
          </a:prstGeom>
          <a:noFill/>
          <a:ln w="0">
            <a:noFill/>
          </a:ln>
        </p:spPr>
        <p:txBody>
          <a:bodyPr anchor="t">
            <a:normAutofit/>
          </a:bodyPr>
          <a:p>
            <a:pPr marL="343080" indent="-343080">
              <a:lnSpc>
                <a:spcPct val="90000"/>
              </a:lnSpc>
              <a:spcBef>
                <a:spcPts val="700"/>
              </a:spcBef>
              <a:buClr>
                <a:srgbClr val="000000"/>
              </a:buClr>
              <a:buFont typeface="Arial"/>
              <a:buChar char="•"/>
              <a:tabLst>
                <a:tab algn="l" pos="914400"/>
                <a:tab algn="l" pos="1828800"/>
                <a:tab algn="l" pos="2743200"/>
                <a:tab algn="l" pos="3657600"/>
                <a:tab algn="l" pos="4572000"/>
                <a:tab algn="l" pos="5486400"/>
                <a:tab algn="l" pos="6400800"/>
                <a:tab algn="l" pos="7315200"/>
                <a:tab algn="l" pos="8229600"/>
                <a:tab algn="l" pos="9144000"/>
                <a:tab algn="l" pos="10058400"/>
              </a:tabLst>
            </a:pPr>
            <a:r>
              <a:rPr b="0" lang="en-US" sz="2800" spc="-1" strike="noStrike">
                <a:solidFill>
                  <a:srgbClr val="000000"/>
                </a:solidFill>
                <a:latin typeface="Arial"/>
              </a:rPr>
              <a:t>Single chip camera</a:t>
            </a:r>
            <a:endParaRPr b="0" lang="en-GB" sz="2800" spc="-1" strike="noStrike">
              <a:solidFill>
                <a:srgbClr val="000000"/>
              </a:solidFill>
              <a:latin typeface="Arial"/>
            </a:endParaRPr>
          </a:p>
          <a:p>
            <a:pPr lvl="1" marL="743040" indent="-285840">
              <a:lnSpc>
                <a:spcPct val="90000"/>
              </a:lnSpc>
              <a:spcBef>
                <a:spcPts val="601"/>
              </a:spcBef>
              <a:buClr>
                <a:srgbClr val="000000"/>
              </a:buClr>
              <a:buFont typeface="Arial"/>
              <a:buChar char="–"/>
              <a:tabLst>
                <a:tab algn="l" pos="914400"/>
                <a:tab algn="l" pos="1828800"/>
                <a:tab algn="l" pos="2743200"/>
                <a:tab algn="l" pos="3657600"/>
                <a:tab algn="l" pos="4572000"/>
                <a:tab algn="l" pos="5486400"/>
                <a:tab algn="l" pos="6400800"/>
                <a:tab algn="l" pos="7315200"/>
                <a:tab algn="l" pos="8229600"/>
                <a:tab algn="l" pos="9144000"/>
                <a:tab algn="l" pos="10058400"/>
              </a:tabLst>
            </a:pPr>
            <a:r>
              <a:rPr b="0" lang="en-US" sz="2400" spc="-1" strike="noStrike">
                <a:solidFill>
                  <a:srgbClr val="000000"/>
                </a:solidFill>
                <a:latin typeface="Arial"/>
              </a:rPr>
              <a:t>Uses single full-frame CCD</a:t>
            </a:r>
            <a:endParaRPr b="0" lang="en-GB" sz="2400" spc="-1" strike="noStrike">
              <a:solidFill>
                <a:srgbClr val="000000"/>
              </a:solidFill>
              <a:latin typeface="Arial"/>
            </a:endParaRPr>
          </a:p>
          <a:p>
            <a:pPr lvl="1" marL="743040" indent="-285840">
              <a:lnSpc>
                <a:spcPct val="90000"/>
              </a:lnSpc>
              <a:spcBef>
                <a:spcPts val="601"/>
              </a:spcBef>
              <a:buClr>
                <a:srgbClr val="000000"/>
              </a:buClr>
              <a:buFont typeface="Arial"/>
              <a:buChar char="–"/>
              <a:tabLst>
                <a:tab algn="l" pos="914400"/>
                <a:tab algn="l" pos="1828800"/>
                <a:tab algn="l" pos="2743200"/>
                <a:tab algn="l" pos="3657600"/>
                <a:tab algn="l" pos="4572000"/>
                <a:tab algn="l" pos="5486400"/>
                <a:tab algn="l" pos="6400800"/>
                <a:tab algn="l" pos="7315200"/>
                <a:tab algn="l" pos="8229600"/>
                <a:tab algn="l" pos="9144000"/>
                <a:tab algn="l" pos="10058400"/>
              </a:tabLst>
            </a:pPr>
            <a:r>
              <a:rPr b="0" lang="en-US" sz="2400" spc="-1" strike="noStrike">
                <a:solidFill>
                  <a:srgbClr val="000000"/>
                </a:solidFill>
                <a:latin typeface="Arial"/>
              </a:rPr>
              <a:t>Filter is placed over each pixel to </a:t>
            </a:r>
            <a:br>
              <a:rPr sz="2400"/>
            </a:br>
            <a:r>
              <a:rPr b="0" lang="en-US" sz="2400" spc="-1" strike="noStrike">
                <a:solidFill>
                  <a:srgbClr val="000000"/>
                </a:solidFill>
                <a:latin typeface="Arial"/>
              </a:rPr>
              <a:t>capture red/green/blue </a:t>
            </a:r>
            <a:br>
              <a:rPr sz="2400"/>
            </a:br>
            <a:r>
              <a:rPr b="0" lang="en-US" sz="2400" spc="-1" strike="noStrike">
                <a:solidFill>
                  <a:srgbClr val="000000"/>
                </a:solidFill>
                <a:latin typeface="Arial"/>
              </a:rPr>
              <a:t>or NIR/red/green wavelengths</a:t>
            </a:r>
            <a:endParaRPr b="0" lang="en-GB" sz="2400" spc="-1" strike="noStrike">
              <a:solidFill>
                <a:srgbClr val="000000"/>
              </a:solidFill>
              <a:latin typeface="Arial"/>
            </a:endParaRPr>
          </a:p>
          <a:p>
            <a:pPr lvl="1" marL="743040" indent="0">
              <a:lnSpc>
                <a:spcPct val="90000"/>
              </a:lnSpc>
              <a:spcBef>
                <a:spcPts val="601"/>
              </a:spcBef>
              <a:buNone/>
              <a:tabLst>
                <a:tab algn="l" pos="914400"/>
                <a:tab algn="l" pos="1828800"/>
                <a:tab algn="l" pos="2743200"/>
                <a:tab algn="l" pos="3657600"/>
                <a:tab algn="l" pos="4572000"/>
                <a:tab algn="l" pos="5486400"/>
                <a:tab algn="l" pos="6400800"/>
                <a:tab algn="l" pos="7315200"/>
                <a:tab algn="l" pos="8229600"/>
                <a:tab algn="l" pos="9144000"/>
                <a:tab algn="l" pos="10058400"/>
              </a:tabLst>
            </a:pPr>
            <a:endParaRPr b="0" lang="en-GB" sz="2400" spc="-1" strike="noStrike">
              <a:solidFill>
                <a:srgbClr val="000000"/>
              </a:solidFill>
              <a:latin typeface="Arial"/>
            </a:endParaRPr>
          </a:p>
          <a:p>
            <a:pPr marL="343080" indent="-343080">
              <a:lnSpc>
                <a:spcPct val="90000"/>
              </a:lnSpc>
              <a:spcBef>
                <a:spcPts val="700"/>
              </a:spcBef>
              <a:buClr>
                <a:srgbClr val="000000"/>
              </a:buClr>
              <a:buFont typeface="Arial"/>
              <a:buChar char="•"/>
              <a:tabLst>
                <a:tab algn="l" pos="914400"/>
                <a:tab algn="l" pos="1828800"/>
                <a:tab algn="l" pos="2743200"/>
                <a:tab algn="l" pos="3657600"/>
                <a:tab algn="l" pos="4572000"/>
                <a:tab algn="l" pos="5486400"/>
                <a:tab algn="l" pos="6400800"/>
                <a:tab algn="l" pos="7315200"/>
                <a:tab algn="l" pos="8229600"/>
                <a:tab algn="l" pos="9144000"/>
                <a:tab algn="l" pos="10058400"/>
              </a:tabLst>
            </a:pPr>
            <a:r>
              <a:rPr b="0" lang="en-US" sz="2800" spc="-1" strike="noStrike">
                <a:solidFill>
                  <a:srgbClr val="000000"/>
                </a:solidFill>
                <a:latin typeface="Arial"/>
              </a:rPr>
              <a:t>Three or Four camera system</a:t>
            </a:r>
            <a:endParaRPr b="0" lang="en-GB" sz="2800" spc="-1" strike="noStrike">
              <a:solidFill>
                <a:srgbClr val="000000"/>
              </a:solidFill>
              <a:latin typeface="Arial"/>
            </a:endParaRPr>
          </a:p>
          <a:p>
            <a:pPr lvl="1" marL="743040" indent="-285840">
              <a:lnSpc>
                <a:spcPct val="90000"/>
              </a:lnSpc>
              <a:spcBef>
                <a:spcPts val="601"/>
              </a:spcBef>
              <a:buClr>
                <a:srgbClr val="000000"/>
              </a:buClr>
              <a:buFont typeface="Arial"/>
              <a:buChar char="–"/>
              <a:tabLst>
                <a:tab algn="l" pos="914400"/>
                <a:tab algn="l" pos="1828800"/>
                <a:tab algn="l" pos="2743200"/>
                <a:tab algn="l" pos="3657600"/>
                <a:tab algn="l" pos="4572000"/>
                <a:tab algn="l" pos="5486400"/>
                <a:tab algn="l" pos="6400800"/>
                <a:tab algn="l" pos="7315200"/>
                <a:tab algn="l" pos="8229600"/>
                <a:tab algn="l" pos="9144000"/>
                <a:tab algn="l" pos="10058400"/>
              </a:tabLst>
            </a:pPr>
            <a:r>
              <a:rPr b="0" lang="en-US" sz="2400" spc="-1" strike="noStrike">
                <a:solidFill>
                  <a:srgbClr val="000000"/>
                </a:solidFill>
                <a:latin typeface="Arial"/>
              </a:rPr>
              <a:t>Use 3 or 4 separate full-frame camera/CCDs</a:t>
            </a:r>
            <a:endParaRPr b="0" lang="en-GB" sz="2400" spc="-1" strike="noStrike">
              <a:solidFill>
                <a:srgbClr val="000000"/>
              </a:solidFill>
              <a:latin typeface="Arial"/>
            </a:endParaRPr>
          </a:p>
          <a:p>
            <a:pPr lvl="1" marL="743040" indent="-285840">
              <a:lnSpc>
                <a:spcPct val="90000"/>
              </a:lnSpc>
              <a:spcBef>
                <a:spcPts val="601"/>
              </a:spcBef>
              <a:buClr>
                <a:srgbClr val="000000"/>
              </a:buClr>
              <a:buFont typeface="Arial"/>
              <a:buChar char="–"/>
              <a:tabLst>
                <a:tab algn="l" pos="914400"/>
                <a:tab algn="l" pos="1828800"/>
                <a:tab algn="l" pos="2743200"/>
                <a:tab algn="l" pos="3657600"/>
                <a:tab algn="l" pos="4572000"/>
                <a:tab algn="l" pos="5486400"/>
                <a:tab algn="l" pos="6400800"/>
                <a:tab algn="l" pos="7315200"/>
                <a:tab algn="l" pos="8229600"/>
                <a:tab algn="l" pos="9144000"/>
                <a:tab algn="l" pos="10058400"/>
              </a:tabLst>
            </a:pPr>
            <a:r>
              <a:rPr b="0" lang="en-US" sz="2400" spc="-1" strike="noStrike">
                <a:solidFill>
                  <a:srgbClr val="000000"/>
                </a:solidFill>
                <a:latin typeface="Arial"/>
              </a:rPr>
              <a:t>Each sensitive to different wavelength</a:t>
            </a:r>
            <a:endParaRPr b="0" lang="en-GB" sz="2400" spc="-1" strike="noStrike">
              <a:solidFill>
                <a:srgbClr val="000000"/>
              </a:solidFill>
              <a:latin typeface="Arial"/>
            </a:endParaRPr>
          </a:p>
          <a:p>
            <a:pPr lvl="2" marL="1143000" indent="0">
              <a:lnSpc>
                <a:spcPct val="90000"/>
              </a:lnSpc>
              <a:spcBef>
                <a:spcPts val="601"/>
              </a:spcBef>
              <a:buNone/>
              <a:tabLst>
                <a:tab algn="l" pos="1828800"/>
                <a:tab algn="l" pos="2743200"/>
                <a:tab algn="l" pos="3657600"/>
                <a:tab algn="l" pos="4572000"/>
                <a:tab algn="l" pos="5486400"/>
                <a:tab algn="l" pos="6400800"/>
                <a:tab algn="l" pos="7315200"/>
                <a:tab algn="l" pos="8229600"/>
                <a:tab algn="l" pos="9144000"/>
                <a:tab algn="l" pos="10058400"/>
              </a:tabLst>
            </a:pPr>
            <a:endParaRPr b="0" lang="en-GB" sz="2400" spc="-1" strike="noStrike">
              <a:solidFill>
                <a:srgbClr val="000000"/>
              </a:solidFill>
              <a:latin typeface="Arial"/>
            </a:endParaRPr>
          </a:p>
          <a:p>
            <a:pPr lvl="2" marL="1143000" indent="0">
              <a:lnSpc>
                <a:spcPct val="90000"/>
              </a:lnSpc>
              <a:spcBef>
                <a:spcPts val="601"/>
              </a:spcBef>
              <a:buNone/>
              <a:tabLst>
                <a:tab algn="l" pos="1828800"/>
                <a:tab algn="l" pos="2743200"/>
                <a:tab algn="l" pos="3657600"/>
                <a:tab algn="l" pos="4572000"/>
                <a:tab algn="l" pos="5486400"/>
                <a:tab algn="l" pos="6400800"/>
                <a:tab algn="l" pos="7315200"/>
                <a:tab algn="l" pos="8229600"/>
                <a:tab algn="l" pos="9144000"/>
                <a:tab algn="l" pos="10058400"/>
              </a:tabLst>
            </a:pPr>
            <a:endParaRPr b="0" lang="en-GB" sz="2400" spc="-1" strike="noStrike">
              <a:solidFill>
                <a:srgbClr val="000000"/>
              </a:solidFill>
              <a:latin typeface="Arial"/>
            </a:endParaRPr>
          </a:p>
        </p:txBody>
      </p:sp>
      <p:pic>
        <p:nvPicPr>
          <p:cNvPr id="104" name="Picture 4" descr="5500_adar"/>
          <p:cNvPicPr/>
          <p:nvPr/>
        </p:nvPicPr>
        <p:blipFill>
          <a:blip r:embed="rId1"/>
          <a:stretch/>
        </p:blipFill>
        <p:spPr>
          <a:xfrm>
            <a:off x="5334120" y="3962520"/>
            <a:ext cx="2971800" cy="2757240"/>
          </a:xfrm>
          <a:prstGeom prst="rect">
            <a:avLst/>
          </a:prstGeom>
          <a:ln w="0">
            <a:noFill/>
          </a:ln>
        </p:spPr>
      </p:pic>
      <p:pic>
        <p:nvPicPr>
          <p:cNvPr id="105" name="Picture 5" descr="dcs620"/>
          <p:cNvPicPr/>
          <p:nvPr/>
        </p:nvPicPr>
        <p:blipFill>
          <a:blip r:embed="rId2"/>
          <a:stretch/>
        </p:blipFill>
        <p:spPr>
          <a:xfrm>
            <a:off x="4724280" y="1828800"/>
            <a:ext cx="3556080" cy="2031840"/>
          </a:xfrm>
          <a:prstGeom prst="rect">
            <a:avLst/>
          </a:prstGeom>
          <a:ln w="0">
            <a:noFill/>
          </a:ln>
        </p:spPr>
      </p:pic>
    </p:spTree>
  </p:cSld>
  <mc:AlternateContent>
    <mc:Choice Requires="p14">
      <p:transition spd="slow" p14:dur="2000"/>
    </mc:Choice>
    <mc:Fallback>
      <p:transition spd="slow"/>
    </mc:Fallback>
  </mc:AlternateContent>
</p:sld>
</file>

<file path=ppt/slides/slide16.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06" name="PlaceHolder 1"/>
          <p:cNvSpPr>
            <a:spLocks noGrp="1"/>
          </p:cNvSpPr>
          <p:nvPr>
            <p:ph type="title"/>
          </p:nvPr>
        </p:nvSpPr>
        <p:spPr>
          <a:xfrm>
            <a:off x="-360" y="-360"/>
            <a:ext cx="5334120" cy="1143000"/>
          </a:xfrm>
          <a:prstGeom prst="rect">
            <a:avLst/>
          </a:prstGeom>
          <a:noFill/>
          <a:ln w="0">
            <a:noFill/>
          </a:ln>
        </p:spPr>
        <p:txBody>
          <a:bodyPr anchor="ctr">
            <a:noAutofit/>
          </a:bodyPr>
          <a:p>
            <a:pPr indent="0" algn="ctr">
              <a:buNone/>
              <a:tabLst>
                <a:tab algn="l" pos="0"/>
                <a:tab algn="l" pos="914400"/>
                <a:tab algn="l" pos="1828800"/>
                <a:tab algn="l" pos="2743200"/>
                <a:tab algn="l" pos="3657600"/>
                <a:tab algn="l" pos="4572000"/>
                <a:tab algn="l" pos="5486400"/>
                <a:tab algn="l" pos="6400800"/>
                <a:tab algn="l" pos="7315200"/>
                <a:tab algn="l" pos="8229600"/>
                <a:tab algn="l" pos="9144000"/>
                <a:tab algn="l" pos="10058400"/>
              </a:tabLst>
            </a:pPr>
            <a:r>
              <a:rPr b="0" lang="en-US" sz="3200" spc="-1" strike="noStrike">
                <a:solidFill>
                  <a:srgbClr val="ff0000"/>
                </a:solidFill>
                <a:latin typeface="Arial"/>
              </a:rPr>
              <a:t>Natural Color</a:t>
            </a:r>
            <a:endParaRPr b="0" lang="en-GB" sz="3200" spc="-1" strike="noStrike">
              <a:solidFill>
                <a:srgbClr val="000000"/>
              </a:solidFill>
              <a:latin typeface="Arial"/>
            </a:endParaRPr>
          </a:p>
        </p:txBody>
      </p:sp>
      <p:sp>
        <p:nvSpPr>
          <p:cNvPr id="107" name="PlaceHolder 2"/>
          <p:cNvSpPr>
            <a:spLocks noGrp="1"/>
          </p:cNvSpPr>
          <p:nvPr>
            <p:ph/>
          </p:nvPr>
        </p:nvSpPr>
        <p:spPr>
          <a:xfrm>
            <a:off x="228240" y="1752120"/>
            <a:ext cx="5257800" cy="4343400"/>
          </a:xfrm>
          <a:prstGeom prst="rect">
            <a:avLst/>
          </a:prstGeom>
          <a:noFill/>
          <a:ln w="0">
            <a:noFill/>
          </a:ln>
        </p:spPr>
        <p:txBody>
          <a:bodyPr anchor="t">
            <a:normAutofit/>
          </a:bodyPr>
          <a:p>
            <a:pPr marL="343080" indent="-343080">
              <a:lnSpc>
                <a:spcPct val="90000"/>
              </a:lnSpc>
              <a:spcBef>
                <a:spcPts val="451"/>
              </a:spcBef>
              <a:buClr>
                <a:srgbClr val="000000"/>
              </a:buClr>
              <a:buFont typeface="Arial"/>
              <a:buChar char="•"/>
              <a:tabLst>
                <a:tab algn="l" pos="914400"/>
                <a:tab algn="l" pos="1828800"/>
                <a:tab algn="l" pos="2743200"/>
                <a:tab algn="l" pos="3657600"/>
                <a:tab algn="l" pos="4572000"/>
                <a:tab algn="l" pos="5486400"/>
                <a:tab algn="l" pos="6400800"/>
                <a:tab algn="l" pos="7315200"/>
                <a:tab algn="l" pos="8229600"/>
                <a:tab algn="l" pos="9144000"/>
                <a:tab algn="l" pos="10058400"/>
              </a:tabLst>
            </a:pPr>
            <a:r>
              <a:rPr b="0" lang="en-US" sz="1800" spc="-1" strike="noStrike">
                <a:solidFill>
                  <a:srgbClr val="000000"/>
                </a:solidFill>
                <a:latin typeface="Arial"/>
              </a:rPr>
              <a:t>Primary colors</a:t>
            </a:r>
            <a:endParaRPr b="0" lang="en-GB" sz="1800" spc="-1" strike="noStrike">
              <a:solidFill>
                <a:srgbClr val="000000"/>
              </a:solidFill>
              <a:latin typeface="Arial"/>
            </a:endParaRPr>
          </a:p>
          <a:p>
            <a:pPr lvl="1" marL="743040" indent="-285840">
              <a:lnSpc>
                <a:spcPct val="90000"/>
              </a:lnSpc>
              <a:spcBef>
                <a:spcPts val="400"/>
              </a:spcBef>
              <a:buClr>
                <a:srgbClr val="000000"/>
              </a:buClr>
              <a:buFont typeface="Arial"/>
              <a:buChar char="–"/>
              <a:tabLst>
                <a:tab algn="l" pos="914400"/>
                <a:tab algn="l" pos="1828800"/>
                <a:tab algn="l" pos="2743200"/>
                <a:tab algn="l" pos="3657600"/>
                <a:tab algn="l" pos="4572000"/>
                <a:tab algn="l" pos="5486400"/>
                <a:tab algn="l" pos="6400800"/>
                <a:tab algn="l" pos="7315200"/>
                <a:tab algn="l" pos="8229600"/>
                <a:tab algn="l" pos="9144000"/>
                <a:tab algn="l" pos="10058400"/>
              </a:tabLst>
            </a:pPr>
            <a:r>
              <a:rPr b="0" lang="en-US" sz="1600" spc="-1" strike="noStrike">
                <a:solidFill>
                  <a:srgbClr val="000000"/>
                </a:solidFill>
                <a:latin typeface="Arial"/>
              </a:rPr>
              <a:t>Red</a:t>
            </a:r>
            <a:endParaRPr b="0" lang="en-GB" sz="1600" spc="-1" strike="noStrike">
              <a:solidFill>
                <a:srgbClr val="000000"/>
              </a:solidFill>
              <a:latin typeface="Arial"/>
            </a:endParaRPr>
          </a:p>
          <a:p>
            <a:pPr lvl="1" marL="743040" indent="-285840">
              <a:lnSpc>
                <a:spcPct val="90000"/>
              </a:lnSpc>
              <a:spcBef>
                <a:spcPts val="400"/>
              </a:spcBef>
              <a:buClr>
                <a:srgbClr val="000000"/>
              </a:buClr>
              <a:buFont typeface="Arial"/>
              <a:buChar char="–"/>
              <a:tabLst>
                <a:tab algn="l" pos="914400"/>
                <a:tab algn="l" pos="1828800"/>
                <a:tab algn="l" pos="2743200"/>
                <a:tab algn="l" pos="3657600"/>
                <a:tab algn="l" pos="4572000"/>
                <a:tab algn="l" pos="5486400"/>
                <a:tab algn="l" pos="6400800"/>
                <a:tab algn="l" pos="7315200"/>
                <a:tab algn="l" pos="8229600"/>
                <a:tab algn="l" pos="9144000"/>
                <a:tab algn="l" pos="10058400"/>
              </a:tabLst>
            </a:pPr>
            <a:r>
              <a:rPr b="0" lang="en-US" sz="1600" spc="-1" strike="noStrike">
                <a:solidFill>
                  <a:srgbClr val="000000"/>
                </a:solidFill>
                <a:latin typeface="Arial"/>
              </a:rPr>
              <a:t>Blue</a:t>
            </a:r>
            <a:endParaRPr b="0" lang="en-GB" sz="1600" spc="-1" strike="noStrike">
              <a:solidFill>
                <a:srgbClr val="000000"/>
              </a:solidFill>
              <a:latin typeface="Arial"/>
            </a:endParaRPr>
          </a:p>
          <a:p>
            <a:pPr lvl="1" marL="743040" indent="-285840">
              <a:lnSpc>
                <a:spcPct val="90000"/>
              </a:lnSpc>
              <a:spcBef>
                <a:spcPts val="400"/>
              </a:spcBef>
              <a:buClr>
                <a:srgbClr val="000000"/>
              </a:buClr>
              <a:buFont typeface="Arial"/>
              <a:buChar char="–"/>
              <a:tabLst>
                <a:tab algn="l" pos="914400"/>
                <a:tab algn="l" pos="1828800"/>
                <a:tab algn="l" pos="2743200"/>
                <a:tab algn="l" pos="3657600"/>
                <a:tab algn="l" pos="4572000"/>
                <a:tab algn="l" pos="5486400"/>
                <a:tab algn="l" pos="6400800"/>
                <a:tab algn="l" pos="7315200"/>
                <a:tab algn="l" pos="8229600"/>
                <a:tab algn="l" pos="9144000"/>
                <a:tab algn="l" pos="10058400"/>
              </a:tabLst>
            </a:pPr>
            <a:r>
              <a:rPr b="0" lang="en-US" sz="1600" spc="-1" strike="noStrike">
                <a:solidFill>
                  <a:srgbClr val="000000"/>
                </a:solidFill>
                <a:latin typeface="Arial"/>
              </a:rPr>
              <a:t>Green</a:t>
            </a:r>
            <a:endParaRPr b="0" lang="en-GB" sz="1600" spc="-1" strike="noStrike">
              <a:solidFill>
                <a:srgbClr val="000000"/>
              </a:solidFill>
              <a:latin typeface="Arial"/>
            </a:endParaRPr>
          </a:p>
          <a:p>
            <a:pPr lvl="1" marL="743040" indent="0">
              <a:lnSpc>
                <a:spcPct val="90000"/>
              </a:lnSpc>
              <a:spcBef>
                <a:spcPts val="400"/>
              </a:spcBef>
              <a:buNone/>
              <a:tabLst>
                <a:tab algn="l" pos="914400"/>
                <a:tab algn="l" pos="1828800"/>
                <a:tab algn="l" pos="2743200"/>
                <a:tab algn="l" pos="3657600"/>
                <a:tab algn="l" pos="4572000"/>
                <a:tab algn="l" pos="5486400"/>
                <a:tab algn="l" pos="6400800"/>
                <a:tab algn="l" pos="7315200"/>
                <a:tab algn="l" pos="8229600"/>
                <a:tab algn="l" pos="9144000"/>
                <a:tab algn="l" pos="10058400"/>
              </a:tabLst>
            </a:pPr>
            <a:endParaRPr b="0" lang="en-GB" sz="1600" spc="-1" strike="noStrike">
              <a:solidFill>
                <a:srgbClr val="000000"/>
              </a:solidFill>
              <a:latin typeface="Arial"/>
            </a:endParaRPr>
          </a:p>
          <a:p>
            <a:pPr lvl="1" marL="743040" indent="0">
              <a:lnSpc>
                <a:spcPct val="90000"/>
              </a:lnSpc>
              <a:spcBef>
                <a:spcPts val="400"/>
              </a:spcBef>
              <a:buNone/>
              <a:tabLst>
                <a:tab algn="l" pos="914400"/>
                <a:tab algn="l" pos="1828800"/>
                <a:tab algn="l" pos="2743200"/>
                <a:tab algn="l" pos="3657600"/>
                <a:tab algn="l" pos="4572000"/>
                <a:tab algn="l" pos="5486400"/>
                <a:tab algn="l" pos="6400800"/>
                <a:tab algn="l" pos="7315200"/>
                <a:tab algn="l" pos="8229600"/>
                <a:tab algn="l" pos="9144000"/>
                <a:tab algn="l" pos="10058400"/>
              </a:tabLst>
            </a:pPr>
            <a:endParaRPr b="0" lang="en-GB" sz="1600" spc="-1" strike="noStrike">
              <a:solidFill>
                <a:srgbClr val="000000"/>
              </a:solidFill>
              <a:latin typeface="Arial"/>
            </a:endParaRPr>
          </a:p>
          <a:p>
            <a:pPr lvl="1" marL="743040" indent="0">
              <a:lnSpc>
                <a:spcPct val="90000"/>
              </a:lnSpc>
              <a:spcBef>
                <a:spcPts val="400"/>
              </a:spcBef>
              <a:buNone/>
              <a:tabLst>
                <a:tab algn="l" pos="914400"/>
                <a:tab algn="l" pos="1828800"/>
                <a:tab algn="l" pos="2743200"/>
                <a:tab algn="l" pos="3657600"/>
                <a:tab algn="l" pos="4572000"/>
                <a:tab algn="l" pos="5486400"/>
                <a:tab algn="l" pos="6400800"/>
                <a:tab algn="l" pos="7315200"/>
                <a:tab algn="l" pos="8229600"/>
                <a:tab algn="l" pos="9144000"/>
                <a:tab algn="l" pos="10058400"/>
              </a:tabLst>
            </a:pPr>
            <a:endParaRPr b="0" lang="en-GB" sz="1600" spc="-1" strike="noStrike">
              <a:solidFill>
                <a:srgbClr val="000000"/>
              </a:solidFill>
              <a:latin typeface="Arial"/>
            </a:endParaRPr>
          </a:p>
          <a:p>
            <a:pPr lvl="1" marL="743040" indent="0">
              <a:lnSpc>
                <a:spcPct val="90000"/>
              </a:lnSpc>
              <a:spcBef>
                <a:spcPts val="400"/>
              </a:spcBef>
              <a:buNone/>
              <a:tabLst>
                <a:tab algn="l" pos="914400"/>
                <a:tab algn="l" pos="1828800"/>
                <a:tab algn="l" pos="2743200"/>
                <a:tab algn="l" pos="3657600"/>
                <a:tab algn="l" pos="4572000"/>
                <a:tab algn="l" pos="5486400"/>
                <a:tab algn="l" pos="6400800"/>
                <a:tab algn="l" pos="7315200"/>
                <a:tab algn="l" pos="8229600"/>
                <a:tab algn="l" pos="9144000"/>
                <a:tab algn="l" pos="10058400"/>
              </a:tabLst>
            </a:pPr>
            <a:endParaRPr b="0" lang="en-GB" sz="1600" spc="-1" strike="noStrike">
              <a:solidFill>
                <a:srgbClr val="000000"/>
              </a:solidFill>
              <a:latin typeface="Arial"/>
            </a:endParaRPr>
          </a:p>
          <a:p>
            <a:pPr marL="343080" indent="-343080">
              <a:lnSpc>
                <a:spcPct val="90000"/>
              </a:lnSpc>
              <a:spcBef>
                <a:spcPts val="451"/>
              </a:spcBef>
              <a:buClr>
                <a:srgbClr val="000000"/>
              </a:buClr>
              <a:buFont typeface="Arial"/>
              <a:buChar char="•"/>
              <a:tabLst>
                <a:tab algn="l" pos="914400"/>
                <a:tab algn="l" pos="1828800"/>
                <a:tab algn="l" pos="2743200"/>
                <a:tab algn="l" pos="3657600"/>
                <a:tab algn="l" pos="4572000"/>
                <a:tab algn="l" pos="5486400"/>
                <a:tab algn="l" pos="6400800"/>
                <a:tab algn="l" pos="7315200"/>
                <a:tab algn="l" pos="8229600"/>
                <a:tab algn="l" pos="9144000"/>
                <a:tab algn="l" pos="10058400"/>
              </a:tabLst>
            </a:pPr>
            <a:r>
              <a:rPr b="0" lang="en-US" sz="1800" spc="-1" strike="noStrike">
                <a:solidFill>
                  <a:srgbClr val="000000"/>
                </a:solidFill>
                <a:latin typeface="Arial"/>
              </a:rPr>
              <a:t>Color characteristics</a:t>
            </a:r>
            <a:endParaRPr b="0" lang="en-GB" sz="1800" spc="-1" strike="noStrike">
              <a:solidFill>
                <a:srgbClr val="000000"/>
              </a:solidFill>
              <a:latin typeface="Arial"/>
            </a:endParaRPr>
          </a:p>
          <a:p>
            <a:pPr lvl="1" marL="743040" indent="-285840">
              <a:lnSpc>
                <a:spcPct val="90000"/>
              </a:lnSpc>
              <a:spcBef>
                <a:spcPts val="400"/>
              </a:spcBef>
              <a:buClr>
                <a:srgbClr val="000000"/>
              </a:buClr>
              <a:buFont typeface="Arial"/>
              <a:buChar char="–"/>
              <a:tabLst>
                <a:tab algn="l" pos="914400"/>
                <a:tab algn="l" pos="1828800"/>
                <a:tab algn="l" pos="2743200"/>
                <a:tab algn="l" pos="3657600"/>
                <a:tab algn="l" pos="4572000"/>
                <a:tab algn="l" pos="5486400"/>
                <a:tab algn="l" pos="6400800"/>
                <a:tab algn="l" pos="7315200"/>
                <a:tab algn="l" pos="8229600"/>
                <a:tab algn="l" pos="9144000"/>
                <a:tab algn="l" pos="10058400"/>
              </a:tabLst>
            </a:pPr>
            <a:r>
              <a:rPr b="0" lang="en-US" sz="1600" spc="-1" strike="noStrike" u="sng">
                <a:solidFill>
                  <a:srgbClr val="000000"/>
                </a:solidFill>
                <a:uFillTx/>
                <a:latin typeface="Arial"/>
              </a:rPr>
              <a:t>Hue</a:t>
            </a:r>
            <a:r>
              <a:rPr b="0" lang="en-US" sz="1600" spc="-1" strike="noStrike">
                <a:solidFill>
                  <a:srgbClr val="000000"/>
                </a:solidFill>
                <a:latin typeface="Arial"/>
              </a:rPr>
              <a:t> – dominant </a:t>
            </a:r>
            <a:r>
              <a:rPr b="0" lang="en-US" sz="1600" spc="-1" strike="noStrike">
                <a:solidFill>
                  <a:srgbClr val="000000"/>
                </a:solidFill>
                <a:latin typeface="Symbol"/>
                <a:ea typeface="Symbol"/>
              </a:rPr>
              <a:t></a:t>
            </a:r>
            <a:r>
              <a:rPr b="0" lang="en-US" sz="1600" spc="-1" strike="noStrike">
                <a:solidFill>
                  <a:srgbClr val="000000"/>
                </a:solidFill>
                <a:latin typeface="Arial"/>
              </a:rPr>
              <a:t>color</a:t>
            </a:r>
            <a:r>
              <a:rPr b="0" lang="en-US" sz="1600" spc="-1" strike="noStrike">
                <a:solidFill>
                  <a:srgbClr val="000000"/>
                </a:solidFill>
                <a:latin typeface="Symbol"/>
                <a:ea typeface="Symbol"/>
              </a:rPr>
              <a:t></a:t>
            </a:r>
            <a:endParaRPr b="0" lang="en-GB" sz="1600" spc="-1" strike="noStrike">
              <a:solidFill>
                <a:srgbClr val="000000"/>
              </a:solidFill>
              <a:latin typeface="Arial"/>
            </a:endParaRPr>
          </a:p>
          <a:p>
            <a:pPr lvl="1" marL="743040" indent="0">
              <a:lnSpc>
                <a:spcPct val="90000"/>
              </a:lnSpc>
              <a:spcBef>
                <a:spcPts val="400"/>
              </a:spcBef>
              <a:buNone/>
              <a:tabLst>
                <a:tab algn="l" pos="914400"/>
                <a:tab algn="l" pos="1828800"/>
                <a:tab algn="l" pos="2743200"/>
                <a:tab algn="l" pos="3657600"/>
                <a:tab algn="l" pos="4572000"/>
                <a:tab algn="l" pos="5486400"/>
                <a:tab algn="l" pos="6400800"/>
                <a:tab algn="l" pos="7315200"/>
                <a:tab algn="l" pos="8229600"/>
                <a:tab algn="l" pos="9144000"/>
                <a:tab algn="l" pos="10058400"/>
              </a:tabLst>
            </a:pPr>
            <a:endParaRPr b="0" lang="en-GB" sz="1600" spc="-1" strike="noStrike">
              <a:solidFill>
                <a:srgbClr val="000000"/>
              </a:solidFill>
              <a:latin typeface="Arial"/>
            </a:endParaRPr>
          </a:p>
          <a:p>
            <a:pPr lvl="1" marL="743040" indent="-285840">
              <a:lnSpc>
                <a:spcPct val="90000"/>
              </a:lnSpc>
              <a:spcBef>
                <a:spcPts val="400"/>
              </a:spcBef>
              <a:buClr>
                <a:srgbClr val="000000"/>
              </a:buClr>
              <a:buFont typeface="Arial"/>
              <a:buChar char="–"/>
              <a:tabLst>
                <a:tab algn="l" pos="914400"/>
                <a:tab algn="l" pos="1828800"/>
                <a:tab algn="l" pos="2743200"/>
                <a:tab algn="l" pos="3657600"/>
                <a:tab algn="l" pos="4572000"/>
                <a:tab algn="l" pos="5486400"/>
                <a:tab algn="l" pos="6400800"/>
                <a:tab algn="l" pos="7315200"/>
                <a:tab algn="l" pos="8229600"/>
                <a:tab algn="l" pos="9144000"/>
                <a:tab algn="l" pos="10058400"/>
              </a:tabLst>
            </a:pPr>
            <a:r>
              <a:rPr b="0" lang="en-US" sz="1600" spc="-1" strike="noStrike" u="sng">
                <a:solidFill>
                  <a:srgbClr val="000000"/>
                </a:solidFill>
                <a:uFillTx/>
                <a:latin typeface="Arial"/>
              </a:rPr>
              <a:t>Saturation</a:t>
            </a:r>
            <a:r>
              <a:rPr b="0" lang="en-US" sz="1600" spc="-1" strike="noStrike">
                <a:solidFill>
                  <a:srgbClr val="000000"/>
                </a:solidFill>
                <a:latin typeface="Arial"/>
              </a:rPr>
              <a:t> – purity of color</a:t>
            </a:r>
            <a:endParaRPr b="0" lang="en-GB" sz="1600" spc="-1" strike="noStrike">
              <a:solidFill>
                <a:srgbClr val="000000"/>
              </a:solidFill>
              <a:latin typeface="Arial"/>
            </a:endParaRPr>
          </a:p>
          <a:p>
            <a:pPr lvl="1" marL="743040" indent="0">
              <a:lnSpc>
                <a:spcPct val="90000"/>
              </a:lnSpc>
              <a:spcBef>
                <a:spcPts val="400"/>
              </a:spcBef>
              <a:buNone/>
              <a:tabLst>
                <a:tab algn="l" pos="914400"/>
                <a:tab algn="l" pos="1828800"/>
                <a:tab algn="l" pos="2743200"/>
                <a:tab algn="l" pos="3657600"/>
                <a:tab algn="l" pos="4572000"/>
                <a:tab algn="l" pos="5486400"/>
                <a:tab algn="l" pos="6400800"/>
                <a:tab algn="l" pos="7315200"/>
                <a:tab algn="l" pos="8229600"/>
                <a:tab algn="l" pos="9144000"/>
                <a:tab algn="l" pos="10058400"/>
              </a:tabLst>
            </a:pPr>
            <a:endParaRPr b="0" lang="en-GB" sz="1600" spc="-1" strike="noStrike">
              <a:solidFill>
                <a:srgbClr val="000000"/>
              </a:solidFill>
              <a:latin typeface="Arial"/>
            </a:endParaRPr>
          </a:p>
          <a:p>
            <a:pPr lvl="1" marL="743040" indent="-285840">
              <a:lnSpc>
                <a:spcPct val="90000"/>
              </a:lnSpc>
              <a:spcBef>
                <a:spcPts val="400"/>
              </a:spcBef>
              <a:buClr>
                <a:srgbClr val="000000"/>
              </a:buClr>
              <a:buFont typeface="Arial"/>
              <a:buChar char="–"/>
              <a:tabLst>
                <a:tab algn="l" pos="914400"/>
                <a:tab algn="l" pos="1828800"/>
                <a:tab algn="l" pos="2743200"/>
                <a:tab algn="l" pos="3657600"/>
                <a:tab algn="l" pos="4572000"/>
                <a:tab algn="l" pos="5486400"/>
                <a:tab algn="l" pos="6400800"/>
                <a:tab algn="l" pos="7315200"/>
                <a:tab algn="l" pos="8229600"/>
                <a:tab algn="l" pos="9144000"/>
                <a:tab algn="l" pos="10058400"/>
              </a:tabLst>
            </a:pPr>
            <a:r>
              <a:rPr b="0" lang="en-US" sz="1600" spc="-1" strike="noStrike" u="sng">
                <a:solidFill>
                  <a:srgbClr val="000000"/>
                </a:solidFill>
                <a:uFillTx/>
                <a:latin typeface="Arial"/>
              </a:rPr>
              <a:t>Intensity (value)</a:t>
            </a:r>
            <a:r>
              <a:rPr b="0" lang="en-US" sz="1600" spc="-1" strike="noStrike">
                <a:solidFill>
                  <a:srgbClr val="000000"/>
                </a:solidFill>
                <a:latin typeface="Arial"/>
              </a:rPr>
              <a:t> – light/dark</a:t>
            </a:r>
            <a:endParaRPr b="0" lang="en-GB" sz="1600" spc="-1" strike="noStrike">
              <a:solidFill>
                <a:srgbClr val="000000"/>
              </a:solidFill>
              <a:latin typeface="Arial"/>
            </a:endParaRPr>
          </a:p>
          <a:p>
            <a:pPr lvl="1" marL="743040" indent="0">
              <a:lnSpc>
                <a:spcPct val="90000"/>
              </a:lnSpc>
              <a:spcBef>
                <a:spcPts val="400"/>
              </a:spcBef>
              <a:buNone/>
              <a:tabLst>
                <a:tab algn="l" pos="914400"/>
                <a:tab algn="l" pos="1828800"/>
                <a:tab algn="l" pos="2743200"/>
                <a:tab algn="l" pos="3657600"/>
                <a:tab algn="l" pos="4572000"/>
                <a:tab algn="l" pos="5486400"/>
                <a:tab algn="l" pos="6400800"/>
                <a:tab algn="l" pos="7315200"/>
                <a:tab algn="l" pos="8229600"/>
                <a:tab algn="l" pos="9144000"/>
                <a:tab algn="l" pos="10058400"/>
              </a:tabLst>
            </a:pPr>
            <a:endParaRPr b="0" lang="en-GB" sz="1600" spc="-1" strike="noStrike">
              <a:solidFill>
                <a:srgbClr val="000000"/>
              </a:solidFill>
              <a:latin typeface="Arial"/>
            </a:endParaRPr>
          </a:p>
          <a:p>
            <a:pPr lvl="1" marL="743040" indent="0">
              <a:lnSpc>
                <a:spcPct val="90000"/>
              </a:lnSpc>
              <a:spcBef>
                <a:spcPts val="400"/>
              </a:spcBef>
              <a:buNone/>
              <a:tabLst>
                <a:tab algn="l" pos="914400"/>
                <a:tab algn="l" pos="1828800"/>
                <a:tab algn="l" pos="2743200"/>
                <a:tab algn="l" pos="3657600"/>
                <a:tab algn="l" pos="4572000"/>
                <a:tab algn="l" pos="5486400"/>
                <a:tab algn="l" pos="6400800"/>
                <a:tab algn="l" pos="7315200"/>
                <a:tab algn="l" pos="8229600"/>
                <a:tab algn="l" pos="9144000"/>
                <a:tab algn="l" pos="10058400"/>
              </a:tabLst>
            </a:pPr>
            <a:endParaRPr b="0" lang="en-GB" sz="1600" spc="-1" strike="noStrike">
              <a:solidFill>
                <a:srgbClr val="000000"/>
              </a:solidFill>
              <a:latin typeface="Arial"/>
            </a:endParaRPr>
          </a:p>
        </p:txBody>
      </p:sp>
      <p:pic>
        <p:nvPicPr>
          <p:cNvPr id="108" name="Picture 4" descr="color_wheel"/>
          <p:cNvPicPr/>
          <p:nvPr/>
        </p:nvPicPr>
        <p:blipFill>
          <a:blip r:embed="rId1"/>
          <a:stretch/>
        </p:blipFill>
        <p:spPr>
          <a:xfrm>
            <a:off x="1676520" y="2514600"/>
            <a:ext cx="1218960" cy="1158840"/>
          </a:xfrm>
          <a:prstGeom prst="rect">
            <a:avLst/>
          </a:prstGeom>
          <a:ln w="0">
            <a:noFill/>
          </a:ln>
        </p:spPr>
      </p:pic>
      <p:pic>
        <p:nvPicPr>
          <p:cNvPr id="109" name="Picture 5" descr="hue-90"/>
          <p:cNvPicPr/>
          <p:nvPr/>
        </p:nvPicPr>
        <p:blipFill>
          <a:blip r:embed="rId2"/>
          <a:stretch/>
        </p:blipFill>
        <p:spPr>
          <a:xfrm>
            <a:off x="5067360" y="1066680"/>
            <a:ext cx="1752480" cy="1263600"/>
          </a:xfrm>
          <a:prstGeom prst="rect">
            <a:avLst/>
          </a:prstGeom>
          <a:ln w="0">
            <a:noFill/>
          </a:ln>
        </p:spPr>
      </p:pic>
      <p:pic>
        <p:nvPicPr>
          <p:cNvPr id="110" name="Picture 6" descr="hue90"/>
          <p:cNvPicPr/>
          <p:nvPr/>
        </p:nvPicPr>
        <p:blipFill>
          <a:blip r:embed="rId3"/>
          <a:stretch/>
        </p:blipFill>
        <p:spPr>
          <a:xfrm>
            <a:off x="7124760" y="1066680"/>
            <a:ext cx="1752480" cy="1263600"/>
          </a:xfrm>
          <a:prstGeom prst="rect">
            <a:avLst/>
          </a:prstGeom>
          <a:ln w="0">
            <a:noFill/>
          </a:ln>
        </p:spPr>
      </p:pic>
      <p:pic>
        <p:nvPicPr>
          <p:cNvPr id="111" name="Picture 7" descr="lit-50"/>
          <p:cNvPicPr/>
          <p:nvPr/>
        </p:nvPicPr>
        <p:blipFill>
          <a:blip r:embed="rId4"/>
          <a:stretch/>
        </p:blipFill>
        <p:spPr>
          <a:xfrm>
            <a:off x="7086600" y="5257800"/>
            <a:ext cx="1828800" cy="1319040"/>
          </a:xfrm>
          <a:prstGeom prst="rect">
            <a:avLst/>
          </a:prstGeom>
          <a:ln w="0">
            <a:noFill/>
          </a:ln>
        </p:spPr>
      </p:pic>
      <p:pic>
        <p:nvPicPr>
          <p:cNvPr id="112" name="Picture 8" descr="lit50"/>
          <p:cNvPicPr/>
          <p:nvPr/>
        </p:nvPicPr>
        <p:blipFill>
          <a:blip r:embed="rId5"/>
          <a:stretch/>
        </p:blipFill>
        <p:spPr>
          <a:xfrm>
            <a:off x="5029200" y="5257800"/>
            <a:ext cx="1828800" cy="1319040"/>
          </a:xfrm>
          <a:prstGeom prst="rect">
            <a:avLst/>
          </a:prstGeom>
          <a:ln w="0">
            <a:noFill/>
          </a:ln>
        </p:spPr>
      </p:pic>
      <p:pic>
        <p:nvPicPr>
          <p:cNvPr id="113" name="Picture 9" descr="sat-100"/>
          <p:cNvPicPr/>
          <p:nvPr/>
        </p:nvPicPr>
        <p:blipFill>
          <a:blip r:embed="rId6"/>
          <a:stretch/>
        </p:blipFill>
        <p:spPr>
          <a:xfrm>
            <a:off x="3581280" y="3200400"/>
            <a:ext cx="1676520" cy="1209600"/>
          </a:xfrm>
          <a:prstGeom prst="rect">
            <a:avLst/>
          </a:prstGeom>
          <a:ln w="0">
            <a:noFill/>
          </a:ln>
        </p:spPr>
      </p:pic>
      <p:pic>
        <p:nvPicPr>
          <p:cNvPr id="114" name="Picture 10" descr="sat100"/>
          <p:cNvPicPr/>
          <p:nvPr/>
        </p:nvPicPr>
        <p:blipFill>
          <a:blip r:embed="rId7"/>
          <a:stretch/>
        </p:blipFill>
        <p:spPr>
          <a:xfrm>
            <a:off x="7315200" y="3200400"/>
            <a:ext cx="1676520" cy="1209600"/>
          </a:xfrm>
          <a:prstGeom prst="rect">
            <a:avLst/>
          </a:prstGeom>
          <a:ln w="0">
            <a:noFill/>
          </a:ln>
        </p:spPr>
      </p:pic>
      <p:pic>
        <p:nvPicPr>
          <p:cNvPr id="115" name="Picture 11" descr="sat-50"/>
          <p:cNvPicPr/>
          <p:nvPr/>
        </p:nvPicPr>
        <p:blipFill>
          <a:blip r:embed="rId8"/>
          <a:stretch/>
        </p:blipFill>
        <p:spPr>
          <a:xfrm>
            <a:off x="5486400" y="3200400"/>
            <a:ext cx="1676520" cy="1209600"/>
          </a:xfrm>
          <a:prstGeom prst="rect">
            <a:avLst/>
          </a:prstGeom>
          <a:ln w="0">
            <a:noFill/>
          </a:ln>
        </p:spPr>
      </p:pic>
      <p:sp>
        <p:nvSpPr>
          <p:cNvPr id="116" name="Text Box 12"/>
          <p:cNvSpPr/>
          <p:nvPr/>
        </p:nvSpPr>
        <p:spPr>
          <a:xfrm>
            <a:off x="5412240" y="2666880"/>
            <a:ext cx="1794600" cy="459720"/>
          </a:xfrm>
          <a:prstGeom prst="rect">
            <a:avLst/>
          </a:prstGeom>
          <a:noFill/>
          <a:ln w="0">
            <a:noFill/>
          </a:ln>
        </p:spPr>
        <p:style>
          <a:lnRef idx="0"/>
          <a:fillRef idx="0"/>
          <a:effectRef idx="0"/>
          <a:fontRef idx="minor"/>
        </p:style>
        <p:txBody>
          <a:bodyPr wrap="none" lIns="90000" rIns="90000" tIns="46800" bIns="46800" anchor="t">
            <a:spAutoFit/>
          </a:bodyPr>
          <a:p>
            <a:pPr>
              <a:tabLst>
                <a:tab algn="l" pos="0"/>
                <a:tab algn="l" pos="914400"/>
                <a:tab algn="l" pos="1828800"/>
                <a:tab algn="l" pos="2743200"/>
                <a:tab algn="l" pos="3657600"/>
                <a:tab algn="l" pos="4572000"/>
                <a:tab algn="l" pos="5486400"/>
                <a:tab algn="l" pos="6400800"/>
                <a:tab algn="l" pos="7315200"/>
                <a:tab algn="l" pos="8229600"/>
                <a:tab algn="l" pos="9144000"/>
                <a:tab algn="l" pos="10058400"/>
              </a:tabLst>
            </a:pPr>
            <a:r>
              <a:rPr b="1" lang="en-US" sz="2400" spc="-1" strike="noStrike">
                <a:solidFill>
                  <a:srgbClr val="99cc00"/>
                </a:solidFill>
                <a:latin typeface="Tahoma"/>
              </a:rPr>
              <a:t>Saturation</a:t>
            </a:r>
            <a:endParaRPr b="0" lang="en-GB" sz="2400" spc="-1" strike="noStrike">
              <a:solidFill>
                <a:srgbClr val="000000"/>
              </a:solidFill>
              <a:latin typeface="Tahoma"/>
            </a:endParaRPr>
          </a:p>
        </p:txBody>
      </p:sp>
      <p:sp>
        <p:nvSpPr>
          <p:cNvPr id="117" name="Text Box 13"/>
          <p:cNvSpPr/>
          <p:nvPr/>
        </p:nvSpPr>
        <p:spPr>
          <a:xfrm>
            <a:off x="6478920" y="457200"/>
            <a:ext cx="790200" cy="459720"/>
          </a:xfrm>
          <a:prstGeom prst="rect">
            <a:avLst/>
          </a:prstGeom>
          <a:noFill/>
          <a:ln w="0">
            <a:noFill/>
          </a:ln>
        </p:spPr>
        <p:style>
          <a:lnRef idx="0"/>
          <a:fillRef idx="0"/>
          <a:effectRef idx="0"/>
          <a:fontRef idx="minor"/>
        </p:style>
        <p:txBody>
          <a:bodyPr wrap="none" lIns="90000" rIns="90000" tIns="46800" bIns="46800" anchor="t">
            <a:spAutoFit/>
          </a:bodyPr>
          <a:p>
            <a:pPr>
              <a:tabLst>
                <a:tab algn="l" pos="0"/>
                <a:tab algn="l" pos="914400"/>
                <a:tab algn="l" pos="1828800"/>
                <a:tab algn="l" pos="2743200"/>
                <a:tab algn="l" pos="3657600"/>
                <a:tab algn="l" pos="4572000"/>
                <a:tab algn="l" pos="5486400"/>
                <a:tab algn="l" pos="6400800"/>
                <a:tab algn="l" pos="7315200"/>
                <a:tab algn="l" pos="8229600"/>
                <a:tab algn="l" pos="9144000"/>
                <a:tab algn="l" pos="10058400"/>
              </a:tabLst>
            </a:pPr>
            <a:r>
              <a:rPr b="1" lang="en-US" sz="2400" spc="-1" strike="noStrike">
                <a:solidFill>
                  <a:srgbClr val="99cc00"/>
                </a:solidFill>
                <a:latin typeface="Tahoma"/>
              </a:rPr>
              <a:t>Hue</a:t>
            </a:r>
            <a:endParaRPr b="0" lang="en-GB" sz="2400" spc="-1" strike="noStrike">
              <a:solidFill>
                <a:srgbClr val="000000"/>
              </a:solidFill>
              <a:latin typeface="Tahoma"/>
            </a:endParaRPr>
          </a:p>
        </p:txBody>
      </p:sp>
      <p:sp>
        <p:nvSpPr>
          <p:cNvPr id="118" name="Text Box 14"/>
          <p:cNvSpPr/>
          <p:nvPr/>
        </p:nvSpPr>
        <p:spPr>
          <a:xfrm>
            <a:off x="6249600" y="4648320"/>
            <a:ext cx="1576800" cy="459720"/>
          </a:xfrm>
          <a:prstGeom prst="rect">
            <a:avLst/>
          </a:prstGeom>
          <a:noFill/>
          <a:ln w="0">
            <a:noFill/>
          </a:ln>
        </p:spPr>
        <p:style>
          <a:lnRef idx="0"/>
          <a:fillRef idx="0"/>
          <a:effectRef idx="0"/>
          <a:fontRef idx="minor"/>
        </p:style>
        <p:txBody>
          <a:bodyPr wrap="none" lIns="90000" rIns="90000" tIns="46800" bIns="46800" anchor="t">
            <a:spAutoFit/>
          </a:bodyPr>
          <a:p>
            <a:pPr>
              <a:tabLst>
                <a:tab algn="l" pos="0"/>
                <a:tab algn="l" pos="914400"/>
                <a:tab algn="l" pos="1828800"/>
                <a:tab algn="l" pos="2743200"/>
                <a:tab algn="l" pos="3657600"/>
                <a:tab algn="l" pos="4572000"/>
                <a:tab algn="l" pos="5486400"/>
                <a:tab algn="l" pos="6400800"/>
                <a:tab algn="l" pos="7315200"/>
                <a:tab algn="l" pos="8229600"/>
                <a:tab algn="l" pos="9144000"/>
                <a:tab algn="l" pos="10058400"/>
              </a:tabLst>
            </a:pPr>
            <a:r>
              <a:rPr b="1" lang="en-US" sz="2400" spc="-1" strike="noStrike">
                <a:solidFill>
                  <a:srgbClr val="99cc00"/>
                </a:solidFill>
                <a:latin typeface="Tahoma"/>
              </a:rPr>
              <a:t>Intensity</a:t>
            </a:r>
            <a:endParaRPr b="0" lang="en-GB" sz="2400" spc="-1" strike="noStrike">
              <a:solidFill>
                <a:srgbClr val="000000"/>
              </a:solidFill>
              <a:latin typeface="Tahoma"/>
            </a:endParaRPr>
          </a:p>
        </p:txBody>
      </p:sp>
      <p:sp>
        <p:nvSpPr>
          <p:cNvPr id="119" name="Rectangle 1"/>
          <p:cNvSpPr/>
          <p:nvPr/>
        </p:nvSpPr>
        <p:spPr>
          <a:xfrm>
            <a:off x="152280" y="1138320"/>
            <a:ext cx="4572000" cy="459720"/>
          </a:xfrm>
          <a:prstGeom prst="rect">
            <a:avLst/>
          </a:prstGeom>
          <a:noFill/>
          <a:ln w="0">
            <a:noFill/>
          </a:ln>
        </p:spPr>
        <p:style>
          <a:lnRef idx="0"/>
          <a:fillRef idx="0"/>
          <a:effectRef idx="0"/>
          <a:fontRef idx="minor"/>
        </p:style>
        <p:txBody>
          <a:bodyPr lIns="90000" rIns="90000" tIns="46800" bIns="46800" anchor="t">
            <a:spAutoFit/>
          </a:bodyPr>
          <a:p>
            <a:pPr algn="ctr">
              <a:tabLst>
                <a:tab algn="l" pos="0"/>
                <a:tab algn="l" pos="914400"/>
                <a:tab algn="l" pos="1828800"/>
                <a:tab algn="l" pos="2743200"/>
                <a:tab algn="l" pos="3657600"/>
                <a:tab algn="l" pos="4572000"/>
                <a:tab algn="l" pos="5486400"/>
                <a:tab algn="l" pos="6400800"/>
                <a:tab algn="l" pos="7315200"/>
                <a:tab algn="l" pos="8229600"/>
                <a:tab algn="l" pos="9144000"/>
                <a:tab algn="l" pos="10058400"/>
              </a:tabLst>
            </a:pPr>
            <a:r>
              <a:rPr b="0" lang="en-US" sz="2400" spc="-1" strike="noStrike">
                <a:solidFill>
                  <a:srgbClr val="000000"/>
                </a:solidFill>
                <a:latin typeface="Tahoma"/>
              </a:rPr>
              <a:t>Color Theory</a:t>
            </a:r>
            <a:endParaRPr b="0" lang="en-GB" sz="2400" spc="-1" strike="noStrike">
              <a:solidFill>
                <a:srgbClr val="000000"/>
              </a:solidFill>
              <a:latin typeface="Tahoma"/>
            </a:endParaRPr>
          </a:p>
        </p:txBody>
      </p:sp>
    </p:spTree>
  </p:cSld>
  <mc:AlternateContent>
    <mc:Choice Requires="p14">
      <p:transition spd="slow" p14:dur="2000"/>
    </mc:Choice>
    <mc:Fallback>
      <p:transition spd="slow"/>
    </mc:Fallback>
  </mc:AlternateContent>
</p:sld>
</file>

<file path=ppt/slides/slide17.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20" name="Rectangle 4"/>
          <p:cNvSpPr/>
          <p:nvPr/>
        </p:nvSpPr>
        <p:spPr>
          <a:xfrm>
            <a:off x="380880" y="5835600"/>
            <a:ext cx="8458200" cy="398880"/>
          </a:xfrm>
          <a:prstGeom prst="rect">
            <a:avLst/>
          </a:prstGeom>
          <a:noFill/>
          <a:ln w="0">
            <a:noFill/>
          </a:ln>
        </p:spPr>
        <p:style>
          <a:lnRef idx="0"/>
          <a:fillRef idx="0"/>
          <a:effectRef idx="0"/>
          <a:fontRef idx="minor"/>
        </p:style>
        <p:txBody>
          <a:bodyPr lIns="90000" rIns="90000" tIns="46800" bIns="46800" anchor="t">
            <a:spAutoFit/>
          </a:bodyPr>
          <a:p>
            <a:pPr algn="r">
              <a:tabLst>
                <a:tab algn="l" pos="0"/>
                <a:tab algn="l" pos="914400"/>
                <a:tab algn="l" pos="1828800"/>
                <a:tab algn="l" pos="2743200"/>
                <a:tab algn="l" pos="3657600"/>
                <a:tab algn="l" pos="4572000"/>
                <a:tab algn="l" pos="5486400"/>
                <a:tab algn="l" pos="6400800"/>
                <a:tab algn="l" pos="7315200"/>
                <a:tab algn="l" pos="8229600"/>
                <a:tab algn="l" pos="9144000"/>
                <a:tab algn="l" pos="10058400"/>
              </a:tabLst>
            </a:pPr>
            <a:r>
              <a:rPr b="0" lang="en-US" sz="2000" spc="-1" strike="noStrike">
                <a:solidFill>
                  <a:srgbClr val="000000"/>
                </a:solidFill>
                <a:latin typeface="Tahoma"/>
              </a:rPr>
              <a:t>http://missionscience.nasa.gov/ems/emsVideo_04infraredwaves.html</a:t>
            </a:r>
            <a:endParaRPr b="0" lang="en-GB" sz="2000" spc="-1" strike="noStrike">
              <a:solidFill>
                <a:srgbClr val="000000"/>
              </a:solidFill>
              <a:latin typeface="Tahoma"/>
            </a:endParaRPr>
          </a:p>
        </p:txBody>
      </p:sp>
      <p:pic>
        <p:nvPicPr>
          <p:cNvPr id="121" name="Picture 2" descr=""/>
          <p:cNvPicPr/>
          <p:nvPr/>
        </p:nvPicPr>
        <p:blipFill>
          <a:blip r:embed="rId1"/>
          <a:stretch/>
        </p:blipFill>
        <p:spPr>
          <a:xfrm>
            <a:off x="1638360" y="533520"/>
            <a:ext cx="6219720" cy="4933800"/>
          </a:xfrm>
          <a:prstGeom prst="rect">
            <a:avLst/>
          </a:prstGeom>
          <a:ln w="0">
            <a:noFill/>
          </a:ln>
        </p:spPr>
      </p:pic>
    </p:spTree>
  </p:cSld>
  <mc:AlternateContent>
    <mc:Choice Requires="p14">
      <p:transition spd="slow" p14:dur="2000"/>
    </mc:Choice>
    <mc:Fallback>
      <p:transition spd="slow"/>
    </mc:Fallback>
  </mc:AlternateContent>
</p:sld>
</file>

<file path=ppt/slides/slide18.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122" name="Picture 2" descr=""/>
          <p:cNvPicPr/>
          <p:nvPr/>
        </p:nvPicPr>
        <p:blipFill>
          <a:blip r:embed="rId1"/>
          <a:stretch/>
        </p:blipFill>
        <p:spPr>
          <a:xfrm>
            <a:off x="-152280" y="271440"/>
            <a:ext cx="9448560" cy="6315120"/>
          </a:xfrm>
          <a:prstGeom prst="rect">
            <a:avLst/>
          </a:prstGeom>
          <a:ln w="0">
            <a:noFill/>
          </a:ln>
        </p:spPr>
      </p:pic>
    </p:spTree>
  </p:cSld>
  <mc:AlternateContent>
    <mc:Choice Requires="p14">
      <p:transition spd="slow" p14:dur="2000"/>
    </mc:Choice>
    <mc:Fallback>
      <p:transition spd="slow"/>
    </mc:Fallback>
  </mc:AlternateContent>
</p:sld>
</file>

<file path=ppt/slides/slide19.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123" name="Picture 2" descr=""/>
          <p:cNvPicPr/>
          <p:nvPr/>
        </p:nvPicPr>
        <p:blipFill>
          <a:blip r:embed="rId1"/>
          <a:stretch/>
        </p:blipFill>
        <p:spPr>
          <a:xfrm>
            <a:off x="-533520" y="23760"/>
            <a:ext cx="10363320" cy="6912000"/>
          </a:xfrm>
          <a:prstGeom prst="rect">
            <a:avLst/>
          </a:prstGeom>
          <a:ln w="0">
            <a:noFill/>
          </a:ln>
        </p:spPr>
      </p:pic>
    </p:spTree>
  </p:cSld>
  <mc:AlternateContent>
    <mc:Choice Requires="p14">
      <p:transition spd="slow" p14:dur="2000"/>
    </mc:Choice>
    <mc:Fallback>
      <p:transition spd="slow"/>
    </mc:Fallback>
  </mc:AlternateContent>
</p:sld>
</file>

<file path=ppt/slides/slide20.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124" name="Picture 2" descr="img037"/>
          <p:cNvPicPr/>
          <p:nvPr/>
        </p:nvPicPr>
        <p:blipFill>
          <a:blip r:embed="rId1"/>
          <a:stretch/>
        </p:blipFill>
        <p:spPr>
          <a:xfrm>
            <a:off x="152280" y="461880"/>
            <a:ext cx="8915400" cy="5938920"/>
          </a:xfrm>
          <a:prstGeom prst="rect">
            <a:avLst/>
          </a:prstGeom>
          <a:ln w="0">
            <a:noFill/>
          </a:ln>
        </p:spPr>
      </p:pic>
    </p:spTree>
  </p:cSld>
  <mc:AlternateContent>
    <mc:Choice Requires="p14">
      <p:transition spd="slow" p14:dur="2000"/>
    </mc:Choice>
    <mc:Fallback>
      <p:transition spd="slow"/>
    </mc:Fallback>
  </mc:AlternateContent>
</p:sld>
</file>

<file path=ppt/slides/slide21.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125" name="Picture 2" descr=""/>
          <p:cNvPicPr/>
          <p:nvPr/>
        </p:nvPicPr>
        <p:blipFill>
          <a:blip r:embed="rId1"/>
          <a:stretch/>
        </p:blipFill>
        <p:spPr>
          <a:xfrm>
            <a:off x="681120" y="276120"/>
            <a:ext cx="7781760" cy="5445360"/>
          </a:xfrm>
          <a:prstGeom prst="rect">
            <a:avLst/>
          </a:prstGeom>
          <a:ln w="0">
            <a:noFill/>
          </a:ln>
        </p:spPr>
      </p:pic>
      <p:sp>
        <p:nvSpPr>
          <p:cNvPr id="126" name="Rectangle 3"/>
          <p:cNvSpPr/>
          <p:nvPr/>
        </p:nvSpPr>
        <p:spPr>
          <a:xfrm>
            <a:off x="914400" y="5867280"/>
            <a:ext cx="7848720" cy="459720"/>
          </a:xfrm>
          <a:prstGeom prst="rect">
            <a:avLst/>
          </a:prstGeom>
          <a:noFill/>
          <a:ln w="0">
            <a:noFill/>
          </a:ln>
        </p:spPr>
        <p:style>
          <a:lnRef idx="0"/>
          <a:fillRef idx="0"/>
          <a:effectRef idx="0"/>
          <a:fontRef idx="minor"/>
        </p:style>
        <p:txBody>
          <a:bodyPr lIns="90000" rIns="90000" tIns="46800" bIns="46800" anchor="t">
            <a:spAutoFit/>
          </a:bodyPr>
          <a:p>
            <a:pPr algn="r">
              <a:tabLst>
                <a:tab algn="l" pos="0"/>
                <a:tab algn="l" pos="914400"/>
                <a:tab algn="l" pos="1828800"/>
                <a:tab algn="l" pos="2743200"/>
                <a:tab algn="l" pos="3657600"/>
                <a:tab algn="l" pos="4572000"/>
                <a:tab algn="l" pos="5486400"/>
                <a:tab algn="l" pos="6400800"/>
                <a:tab algn="l" pos="7315200"/>
                <a:tab algn="l" pos="8229600"/>
                <a:tab algn="l" pos="9144000"/>
                <a:tab algn="l" pos="10058400"/>
              </a:tabLst>
            </a:pPr>
            <a:r>
              <a:rPr b="0" lang="en-US" sz="2400" spc="-1" strike="noStrike">
                <a:solidFill>
                  <a:srgbClr val="000000"/>
                </a:solidFill>
                <a:latin typeface="Tahoma"/>
              </a:rPr>
              <a:t>http://map.sdsu.edu/aerial-photos.htm</a:t>
            </a:r>
            <a:endParaRPr b="0" lang="en-GB" sz="2400" spc="-1" strike="noStrike">
              <a:solidFill>
                <a:srgbClr val="000000"/>
              </a:solidFill>
              <a:latin typeface="Tahoma"/>
            </a:endParaRPr>
          </a:p>
        </p:txBody>
      </p:sp>
    </p:spTree>
  </p:cSld>
  <mc:AlternateContent>
    <mc:Choice Requires="p14">
      <p:transition spd="slow" p14:dur="2000"/>
    </mc:Choice>
    <mc:Fallback>
      <p:transition spd="slow"/>
    </mc:Fallback>
  </mc:AlternateContent>
</p:sld>
</file>

<file path=ppt/slides/slide22.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127" name="Picture 2" descr="img041"/>
          <p:cNvPicPr/>
          <p:nvPr/>
        </p:nvPicPr>
        <p:blipFill>
          <a:blip r:embed="rId1"/>
          <a:stretch/>
        </p:blipFill>
        <p:spPr>
          <a:xfrm>
            <a:off x="0" y="762120"/>
            <a:ext cx="8915400" cy="5938560"/>
          </a:xfrm>
          <a:prstGeom prst="rect">
            <a:avLst/>
          </a:prstGeom>
          <a:ln w="0">
            <a:noFill/>
          </a:ln>
        </p:spPr>
      </p:pic>
      <p:sp>
        <p:nvSpPr>
          <p:cNvPr id="128" name="Text Box 3"/>
          <p:cNvSpPr/>
          <p:nvPr/>
        </p:nvSpPr>
        <p:spPr>
          <a:xfrm>
            <a:off x="457200" y="228600"/>
            <a:ext cx="8061480" cy="459720"/>
          </a:xfrm>
          <a:prstGeom prst="rect">
            <a:avLst/>
          </a:prstGeom>
          <a:noFill/>
          <a:ln w="0">
            <a:noFill/>
          </a:ln>
        </p:spPr>
        <p:style>
          <a:lnRef idx="0"/>
          <a:fillRef idx="0"/>
          <a:effectRef idx="0"/>
          <a:fontRef idx="minor"/>
        </p:style>
        <p:txBody>
          <a:bodyPr wrap="none" lIns="90000" rIns="90000" tIns="46800" bIns="46800" anchor="t">
            <a:spAutoFit/>
          </a:bodyPr>
          <a:p>
            <a:pPr algn="r">
              <a:tabLst>
                <a:tab algn="l" pos="0"/>
                <a:tab algn="l" pos="914400"/>
                <a:tab algn="l" pos="1828800"/>
                <a:tab algn="l" pos="2743200"/>
                <a:tab algn="l" pos="3657600"/>
                <a:tab algn="l" pos="4572000"/>
                <a:tab algn="l" pos="5486400"/>
                <a:tab algn="l" pos="6400800"/>
                <a:tab algn="l" pos="7315200"/>
                <a:tab algn="l" pos="8229600"/>
                <a:tab algn="l" pos="9144000"/>
                <a:tab algn="l" pos="10058400"/>
              </a:tabLst>
            </a:pPr>
            <a:r>
              <a:rPr b="1" lang="en-US" sz="2400" spc="-1" strike="noStrike">
                <a:solidFill>
                  <a:srgbClr val="ff0000"/>
                </a:solidFill>
                <a:latin typeface="Tahoma"/>
              </a:rPr>
              <a:t>Airborne Data Acquisition and Registration (ADAR) </a:t>
            </a:r>
            <a:endParaRPr b="0" lang="en-GB" sz="2400" spc="-1" strike="noStrike">
              <a:solidFill>
                <a:srgbClr val="000000"/>
              </a:solidFill>
              <a:latin typeface="Tahoma"/>
            </a:endParaRPr>
          </a:p>
        </p:txBody>
      </p:sp>
    </p:spTree>
  </p:cSld>
  <mc:AlternateContent>
    <mc:Choice Requires="p14">
      <p:transition spd="slow" p14:dur="2000"/>
    </mc:Choice>
    <mc:Fallback>
      <p:transition spd="slow"/>
    </mc:Fallback>
  </mc:AlternateContent>
</p:sld>
</file>

<file path=ppt/slides/slide23.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29" name="Text Box 2"/>
          <p:cNvSpPr/>
          <p:nvPr/>
        </p:nvSpPr>
        <p:spPr>
          <a:xfrm>
            <a:off x="0" y="334800"/>
            <a:ext cx="9144000" cy="581400"/>
          </a:xfrm>
          <a:prstGeom prst="rect">
            <a:avLst/>
          </a:prstGeom>
          <a:noFill/>
          <a:ln w="0">
            <a:noFill/>
          </a:ln>
        </p:spPr>
        <p:style>
          <a:lnRef idx="0"/>
          <a:fillRef idx="0"/>
          <a:effectRef idx="0"/>
          <a:fontRef idx="minor"/>
        </p:style>
        <p:txBody>
          <a:bodyPr lIns="90000" rIns="90000" tIns="46800" bIns="46800" anchor="t">
            <a:spAutoFit/>
          </a:bodyPr>
          <a:p>
            <a:pPr algn="ctr">
              <a:lnSpc>
                <a:spcPct val="100000"/>
              </a:lnSpc>
              <a:tabLst>
                <a:tab algn="l" pos="0"/>
                <a:tab algn="l" pos="914400"/>
                <a:tab algn="l" pos="1828800"/>
                <a:tab algn="l" pos="2743200"/>
                <a:tab algn="l" pos="3657600"/>
                <a:tab algn="l" pos="4572000"/>
                <a:tab algn="l" pos="5486400"/>
                <a:tab algn="l" pos="6400800"/>
                <a:tab algn="l" pos="7315200"/>
                <a:tab algn="l" pos="8229600"/>
                <a:tab algn="l" pos="9144000"/>
                <a:tab algn="l" pos="10058400"/>
              </a:tabLst>
            </a:pPr>
            <a:r>
              <a:rPr b="0" lang="en-US" sz="3200" spc="-1" strike="noStrike">
                <a:solidFill>
                  <a:srgbClr val="99cc00"/>
                </a:solidFill>
                <a:latin typeface="Times New Roman"/>
              </a:rPr>
              <a:t>ADAR 5500 System</a:t>
            </a:r>
            <a:endParaRPr b="0" lang="en-GB" sz="3200" spc="-1" strike="noStrike">
              <a:solidFill>
                <a:srgbClr val="000000"/>
              </a:solidFill>
              <a:latin typeface="Tahoma"/>
            </a:endParaRPr>
          </a:p>
        </p:txBody>
      </p:sp>
      <p:pic>
        <p:nvPicPr>
          <p:cNvPr id="130" name="Picture 3" descr=""/>
          <p:cNvPicPr/>
          <p:nvPr/>
        </p:nvPicPr>
        <p:blipFill>
          <a:blip r:embed="rId1"/>
          <a:stretch/>
        </p:blipFill>
        <p:spPr>
          <a:xfrm>
            <a:off x="1422360" y="1085760"/>
            <a:ext cx="6299280" cy="5315040"/>
          </a:xfrm>
          <a:prstGeom prst="rect">
            <a:avLst/>
          </a:prstGeom>
          <a:ln w="0">
            <a:noFill/>
          </a:ln>
        </p:spPr>
      </p:pic>
    </p:spTree>
  </p:cSld>
  <mc:AlternateContent>
    <mc:Choice Requires="p14">
      <p:transition spd="slow" p14:dur="2000"/>
    </mc:Choice>
    <mc:Fallback>
      <p:transition spd="slow"/>
    </mc:Fallback>
  </mc:AlternateContent>
</p:sld>
</file>

<file path=ppt/slides/slide24.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31" name="PlaceHolder 1"/>
          <p:cNvSpPr>
            <a:spLocks noGrp="1"/>
          </p:cNvSpPr>
          <p:nvPr>
            <p:ph type="title"/>
          </p:nvPr>
        </p:nvSpPr>
        <p:spPr>
          <a:xfrm>
            <a:off x="685800" y="2285640"/>
            <a:ext cx="7772400" cy="1143000"/>
          </a:xfrm>
          <a:prstGeom prst="rect">
            <a:avLst/>
          </a:prstGeom>
          <a:noFill/>
          <a:ln w="0">
            <a:noFill/>
          </a:ln>
        </p:spPr>
        <p:txBody>
          <a:bodyPr anchor="ctr">
            <a:noAutofit/>
          </a:bodyPr>
          <a:p>
            <a:pPr indent="0" algn="ctr">
              <a:buNone/>
              <a:tabLst>
                <a:tab algn="l" pos="0"/>
                <a:tab algn="l" pos="914400"/>
                <a:tab algn="l" pos="1828800"/>
                <a:tab algn="l" pos="2743200"/>
                <a:tab algn="l" pos="3657600"/>
                <a:tab algn="l" pos="4572000"/>
                <a:tab algn="l" pos="5486400"/>
                <a:tab algn="l" pos="6400800"/>
                <a:tab algn="l" pos="7315200"/>
                <a:tab algn="l" pos="8229600"/>
                <a:tab algn="l" pos="9144000"/>
                <a:tab algn="l" pos="10058400"/>
              </a:tabLst>
            </a:pPr>
            <a:r>
              <a:rPr b="0" lang="en-US" sz="3200" spc="-1" strike="noStrike">
                <a:solidFill>
                  <a:srgbClr val="000000"/>
                </a:solidFill>
                <a:latin typeface="Arial"/>
              </a:rPr>
              <a:t>Satellite-based Systems:</a:t>
            </a:r>
            <a:br>
              <a:rPr sz="3200"/>
            </a:br>
            <a:r>
              <a:rPr b="0" lang="en-US" sz="3200" spc="-1" strike="noStrike">
                <a:solidFill>
                  <a:srgbClr val="000000"/>
                </a:solidFill>
                <a:latin typeface="Arial"/>
              </a:rPr>
              <a:t>	</a:t>
            </a:r>
            <a:r>
              <a:rPr b="0" lang="en-US" sz="3200" spc="-1" strike="noStrike">
                <a:solidFill>
                  <a:srgbClr val="000000"/>
                </a:solidFill>
                <a:latin typeface="Arial"/>
              </a:rPr>
              <a:t>LANDSAT &amp; SPOT</a:t>
            </a:r>
            <a:endParaRPr b="0" lang="en-GB" sz="3200" spc="-1" strike="noStrike">
              <a:solidFill>
                <a:srgbClr val="000000"/>
              </a:solidFill>
              <a:latin typeface="Arial"/>
            </a:endParaRPr>
          </a:p>
        </p:txBody>
      </p:sp>
      <p:sp>
        <p:nvSpPr>
          <p:cNvPr id="132" name="PlaceHolder 2"/>
          <p:cNvSpPr>
            <a:spLocks noGrp="1"/>
          </p:cNvSpPr>
          <p:nvPr>
            <p:ph type="subTitle"/>
          </p:nvPr>
        </p:nvSpPr>
        <p:spPr>
          <a:xfrm>
            <a:off x="1371600" y="3886200"/>
            <a:ext cx="6400800" cy="1752480"/>
          </a:xfrm>
          <a:prstGeom prst="rect">
            <a:avLst/>
          </a:prstGeom>
          <a:noFill/>
          <a:ln w="0">
            <a:noFill/>
          </a:ln>
        </p:spPr>
        <p:txBody>
          <a:bodyPr lIns="0" rIns="0" tIns="0" bIns="0" anchor="t">
            <a:noAutofit/>
          </a:bodyPr>
          <a:p>
            <a:pPr indent="0" algn="ctr">
              <a:spcBef>
                <a:spcPts val="799"/>
              </a:spcBef>
              <a:buNone/>
              <a:tabLst>
                <a:tab algn="l" pos="0"/>
                <a:tab algn="l" pos="914400"/>
                <a:tab algn="l" pos="1828800"/>
                <a:tab algn="l" pos="2743200"/>
                <a:tab algn="l" pos="3657600"/>
                <a:tab algn="l" pos="4572000"/>
                <a:tab algn="l" pos="5486400"/>
                <a:tab algn="l" pos="6400800"/>
                <a:tab algn="l" pos="7315200"/>
                <a:tab algn="l" pos="8229600"/>
                <a:tab algn="l" pos="9144000"/>
                <a:tab algn="l" pos="10058400"/>
              </a:tabLst>
            </a:pPr>
            <a:endParaRPr b="0" lang="en-GB" sz="3200" spc="-1" strike="noStrike">
              <a:solidFill>
                <a:srgbClr val="000000"/>
              </a:solidFill>
              <a:latin typeface="Arial"/>
            </a:endParaRPr>
          </a:p>
        </p:txBody>
      </p:sp>
    </p:spTree>
  </p:cSld>
  <mc:AlternateContent>
    <mc:Choice Requires="p14">
      <p:transition spd="slow" p14:dur="2000"/>
    </mc:Choice>
    <mc:Fallback>
      <p:transition spd="slow"/>
    </mc:Fallback>
  </mc:AlternateContent>
</p:sld>
</file>

<file path=ppt/slides/slide25.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33" name="PlaceHolder 1"/>
          <p:cNvSpPr>
            <a:spLocks noGrp="1"/>
          </p:cNvSpPr>
          <p:nvPr>
            <p:ph type="title"/>
          </p:nvPr>
        </p:nvSpPr>
        <p:spPr>
          <a:xfrm>
            <a:off x="685800" y="609120"/>
            <a:ext cx="7772400" cy="1143000"/>
          </a:xfrm>
          <a:prstGeom prst="rect">
            <a:avLst/>
          </a:prstGeom>
          <a:noFill/>
          <a:ln w="0">
            <a:noFill/>
          </a:ln>
        </p:spPr>
        <p:txBody>
          <a:bodyPr anchor="ctr">
            <a:noAutofit/>
          </a:bodyPr>
          <a:p>
            <a:pPr indent="0" algn="ctr">
              <a:buNone/>
              <a:tabLst>
                <a:tab algn="l" pos="0"/>
                <a:tab algn="l" pos="914400"/>
                <a:tab algn="l" pos="1828800"/>
                <a:tab algn="l" pos="2743200"/>
                <a:tab algn="l" pos="3657600"/>
                <a:tab algn="l" pos="4572000"/>
                <a:tab algn="l" pos="5486400"/>
                <a:tab algn="l" pos="6400800"/>
                <a:tab algn="l" pos="7315200"/>
                <a:tab algn="l" pos="8229600"/>
                <a:tab algn="l" pos="9144000"/>
                <a:tab algn="l" pos="10058400"/>
              </a:tabLst>
            </a:pPr>
            <a:r>
              <a:rPr b="0" lang="en-US" sz="4400" spc="-1" strike="noStrike">
                <a:solidFill>
                  <a:srgbClr val="ff0000"/>
                </a:solidFill>
                <a:latin typeface="Arial"/>
              </a:rPr>
              <a:t>Landsat</a:t>
            </a:r>
            <a:endParaRPr b="0" lang="en-GB" sz="4400" spc="-1" strike="noStrike">
              <a:solidFill>
                <a:srgbClr val="000000"/>
              </a:solidFill>
              <a:latin typeface="Arial"/>
            </a:endParaRPr>
          </a:p>
        </p:txBody>
      </p:sp>
      <p:sp>
        <p:nvSpPr>
          <p:cNvPr id="134" name="Rectangle 3"/>
          <p:cNvSpPr/>
          <p:nvPr/>
        </p:nvSpPr>
        <p:spPr>
          <a:xfrm>
            <a:off x="762120" y="5715000"/>
            <a:ext cx="7619760" cy="459720"/>
          </a:xfrm>
          <a:prstGeom prst="rect">
            <a:avLst/>
          </a:prstGeom>
          <a:noFill/>
          <a:ln w="0">
            <a:noFill/>
          </a:ln>
        </p:spPr>
        <p:style>
          <a:lnRef idx="0"/>
          <a:fillRef idx="0"/>
          <a:effectRef idx="0"/>
          <a:fontRef idx="minor"/>
        </p:style>
        <p:txBody>
          <a:bodyPr lIns="90000" rIns="90000" tIns="46800" bIns="46800" anchor="t">
            <a:spAutoFit/>
          </a:bodyPr>
          <a:p>
            <a:pPr algn="r">
              <a:tabLst>
                <a:tab algn="l" pos="0"/>
                <a:tab algn="l" pos="914400"/>
                <a:tab algn="l" pos="1828800"/>
                <a:tab algn="l" pos="2743200"/>
                <a:tab algn="l" pos="3657600"/>
                <a:tab algn="l" pos="4572000"/>
                <a:tab algn="l" pos="5486400"/>
                <a:tab algn="l" pos="6400800"/>
                <a:tab algn="l" pos="7315200"/>
                <a:tab algn="l" pos="8229600"/>
                <a:tab algn="l" pos="9144000"/>
                <a:tab algn="l" pos="10058400"/>
              </a:tabLst>
            </a:pPr>
            <a:r>
              <a:rPr b="0" lang="en-US" sz="2400" spc="-1" strike="noStrike">
                <a:solidFill>
                  <a:srgbClr val="000000"/>
                </a:solidFill>
                <a:latin typeface="Tahoma"/>
              </a:rPr>
              <a:t>http://www.youtube.com/watch?v=BPbHDKgBBxA</a:t>
            </a:r>
            <a:endParaRPr b="0" lang="en-GB" sz="2400" spc="-1" strike="noStrike">
              <a:solidFill>
                <a:srgbClr val="000000"/>
              </a:solidFill>
              <a:latin typeface="Tahoma"/>
            </a:endParaRPr>
          </a:p>
        </p:txBody>
      </p:sp>
      <p:pic>
        <p:nvPicPr>
          <p:cNvPr id="135" name="Picture 2" descr=""/>
          <p:cNvPicPr/>
          <p:nvPr/>
        </p:nvPicPr>
        <p:blipFill>
          <a:blip r:embed="rId1"/>
          <a:stretch/>
        </p:blipFill>
        <p:spPr>
          <a:xfrm>
            <a:off x="1484280" y="1600200"/>
            <a:ext cx="6505560" cy="3935520"/>
          </a:xfrm>
          <a:prstGeom prst="rect">
            <a:avLst/>
          </a:prstGeom>
          <a:ln w="0">
            <a:noFill/>
          </a:ln>
        </p:spPr>
      </p:pic>
    </p:spTree>
  </p:cSld>
  <mc:AlternateContent>
    <mc:Choice Requires="p14">
      <p:transition spd="slow" p14:dur="2000"/>
    </mc:Choice>
    <mc:Fallback>
      <p:transition spd="slow"/>
    </mc:Fallback>
  </mc:AlternateContent>
</p:sld>
</file>

<file path=ppt/slides/slide26.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36" name="PlaceHolder 1"/>
          <p:cNvSpPr>
            <a:spLocks noGrp="1"/>
          </p:cNvSpPr>
          <p:nvPr>
            <p:ph type="title"/>
          </p:nvPr>
        </p:nvSpPr>
        <p:spPr>
          <a:xfrm>
            <a:off x="685800" y="609120"/>
            <a:ext cx="7772400" cy="1143000"/>
          </a:xfrm>
          <a:prstGeom prst="rect">
            <a:avLst/>
          </a:prstGeom>
          <a:noFill/>
          <a:ln w="0">
            <a:noFill/>
          </a:ln>
        </p:spPr>
        <p:txBody>
          <a:bodyPr anchor="ctr">
            <a:noAutofit/>
          </a:bodyPr>
          <a:p>
            <a:pPr indent="0" algn="ctr">
              <a:buNone/>
              <a:tabLst>
                <a:tab algn="l" pos="0"/>
                <a:tab algn="l" pos="914400"/>
                <a:tab algn="l" pos="1828800"/>
                <a:tab algn="l" pos="2743200"/>
                <a:tab algn="l" pos="3657600"/>
                <a:tab algn="l" pos="4572000"/>
                <a:tab algn="l" pos="5486400"/>
                <a:tab algn="l" pos="6400800"/>
                <a:tab algn="l" pos="7315200"/>
                <a:tab algn="l" pos="8229600"/>
                <a:tab algn="l" pos="9144000"/>
                <a:tab algn="l" pos="10058400"/>
              </a:tabLst>
            </a:pPr>
            <a:r>
              <a:rPr b="0" lang="en-US" sz="3200" spc="-1" strike="noStrike">
                <a:solidFill>
                  <a:srgbClr val="000000"/>
                </a:solidFill>
                <a:latin typeface="Arial"/>
              </a:rPr>
              <a:t>Landsat System - History</a:t>
            </a:r>
            <a:endParaRPr b="0" lang="en-GB" sz="3200" spc="-1" strike="noStrike">
              <a:solidFill>
                <a:srgbClr val="000000"/>
              </a:solidFill>
              <a:latin typeface="Arial"/>
            </a:endParaRPr>
          </a:p>
        </p:txBody>
      </p:sp>
      <p:pic>
        <p:nvPicPr>
          <p:cNvPr id="137" name="Picture 3" descr="ls_hist"/>
          <p:cNvPicPr/>
          <p:nvPr/>
        </p:nvPicPr>
        <p:blipFill>
          <a:blip r:embed="rId1"/>
          <a:stretch/>
        </p:blipFill>
        <p:spPr>
          <a:xfrm>
            <a:off x="228600" y="1905120"/>
            <a:ext cx="8763120" cy="4800600"/>
          </a:xfrm>
          <a:prstGeom prst="rect">
            <a:avLst/>
          </a:prstGeom>
          <a:ln w="0">
            <a:noFill/>
          </a:ln>
        </p:spPr>
      </p:pic>
    </p:spTree>
  </p:cSld>
  <mc:AlternateContent>
    <mc:Choice Requires="p14">
      <p:transition spd="slow" p14:dur="2000"/>
    </mc:Choice>
    <mc:Fallback>
      <p:transition spd="slow"/>
    </mc:Fallback>
  </mc:AlternateContent>
</p:sld>
</file>

<file path=ppt/slides/slide27.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38" name="PlaceHolder 1"/>
          <p:cNvSpPr>
            <a:spLocks noGrp="1"/>
          </p:cNvSpPr>
          <p:nvPr>
            <p:ph type="title"/>
          </p:nvPr>
        </p:nvSpPr>
        <p:spPr>
          <a:xfrm>
            <a:off x="685800" y="609120"/>
            <a:ext cx="7772400" cy="1143000"/>
          </a:xfrm>
          <a:prstGeom prst="rect">
            <a:avLst/>
          </a:prstGeom>
          <a:noFill/>
          <a:ln w="0">
            <a:noFill/>
          </a:ln>
        </p:spPr>
        <p:txBody>
          <a:bodyPr anchor="ctr">
            <a:noAutofit/>
          </a:bodyPr>
          <a:p>
            <a:pPr indent="0" algn="ctr">
              <a:buNone/>
              <a:tabLst>
                <a:tab algn="l" pos="0"/>
                <a:tab algn="l" pos="914400"/>
                <a:tab algn="l" pos="1828800"/>
                <a:tab algn="l" pos="2743200"/>
                <a:tab algn="l" pos="3657600"/>
                <a:tab algn="l" pos="4572000"/>
                <a:tab algn="l" pos="5486400"/>
                <a:tab algn="l" pos="6400800"/>
                <a:tab algn="l" pos="7315200"/>
                <a:tab algn="l" pos="8229600"/>
                <a:tab algn="l" pos="9144000"/>
                <a:tab algn="l" pos="10058400"/>
              </a:tabLst>
            </a:pPr>
            <a:r>
              <a:rPr b="0" lang="en-US" sz="3200" spc="-1" strike="noStrike">
                <a:solidFill>
                  <a:srgbClr val="000000"/>
                </a:solidFill>
                <a:latin typeface="Arial"/>
              </a:rPr>
              <a:t>Landsat – Satellite</a:t>
            </a:r>
            <a:endParaRPr b="0" lang="en-GB" sz="3200" spc="-1" strike="noStrike">
              <a:solidFill>
                <a:srgbClr val="000000"/>
              </a:solidFill>
              <a:latin typeface="Arial"/>
            </a:endParaRPr>
          </a:p>
        </p:txBody>
      </p:sp>
      <p:sp>
        <p:nvSpPr>
          <p:cNvPr id="139" name="PlaceHolder 2"/>
          <p:cNvSpPr>
            <a:spLocks noGrp="1"/>
          </p:cNvSpPr>
          <p:nvPr>
            <p:ph/>
          </p:nvPr>
        </p:nvSpPr>
        <p:spPr>
          <a:xfrm>
            <a:off x="685800" y="1981080"/>
            <a:ext cx="7772400" cy="4114800"/>
          </a:xfrm>
          <a:prstGeom prst="rect">
            <a:avLst/>
          </a:prstGeom>
          <a:noFill/>
          <a:ln w="0">
            <a:noFill/>
          </a:ln>
        </p:spPr>
        <p:txBody>
          <a:bodyPr anchor="t">
            <a:normAutofit/>
          </a:bodyPr>
          <a:p>
            <a:pPr marL="343080" indent="-343080">
              <a:spcBef>
                <a:spcPts val="601"/>
              </a:spcBef>
              <a:buClr>
                <a:srgbClr val="000000"/>
              </a:buClr>
              <a:buFont typeface="Arial"/>
              <a:buChar char="•"/>
              <a:tabLst>
                <a:tab algn="l" pos="914400"/>
                <a:tab algn="l" pos="1828800"/>
                <a:tab algn="l" pos="2743200"/>
                <a:tab algn="l" pos="3657600"/>
                <a:tab algn="l" pos="4572000"/>
                <a:tab algn="l" pos="5486400"/>
                <a:tab algn="l" pos="6400800"/>
                <a:tab algn="l" pos="7315200"/>
                <a:tab algn="l" pos="8229600"/>
                <a:tab algn="l" pos="9144000"/>
                <a:tab algn="l" pos="10058400"/>
              </a:tabLst>
            </a:pPr>
            <a:r>
              <a:rPr b="0" lang="en-US" sz="2400" spc="-1" strike="noStrike">
                <a:solidFill>
                  <a:srgbClr val="000000"/>
                </a:solidFill>
                <a:latin typeface="Arial"/>
              </a:rPr>
              <a:t>Weight ~ 2200 kg (5000 lbs)</a:t>
            </a:r>
            <a:endParaRPr b="0" lang="en-GB" sz="2400" spc="-1" strike="noStrike">
              <a:solidFill>
                <a:srgbClr val="000000"/>
              </a:solidFill>
              <a:latin typeface="Arial"/>
            </a:endParaRPr>
          </a:p>
          <a:p>
            <a:pPr marL="343080" indent="-343080">
              <a:spcBef>
                <a:spcPts val="601"/>
              </a:spcBef>
              <a:buClr>
                <a:srgbClr val="000000"/>
              </a:buClr>
              <a:buFont typeface="Arial"/>
              <a:buChar char="•"/>
              <a:tabLst>
                <a:tab algn="l" pos="914400"/>
                <a:tab algn="l" pos="1828800"/>
                <a:tab algn="l" pos="2743200"/>
                <a:tab algn="l" pos="3657600"/>
                <a:tab algn="l" pos="4572000"/>
                <a:tab algn="l" pos="5486400"/>
                <a:tab algn="l" pos="6400800"/>
                <a:tab algn="l" pos="7315200"/>
                <a:tab algn="l" pos="8229600"/>
                <a:tab algn="l" pos="9144000"/>
                <a:tab algn="l" pos="10058400"/>
              </a:tabLst>
            </a:pPr>
            <a:r>
              <a:rPr b="0" lang="en-US" sz="2400" spc="-1" strike="noStrike">
                <a:solidFill>
                  <a:srgbClr val="000000"/>
                </a:solidFill>
                <a:latin typeface="Arial"/>
              </a:rPr>
              <a:t>Length ~ 4.5 m (14 ft)</a:t>
            </a:r>
            <a:endParaRPr b="0" lang="en-GB" sz="2400" spc="-1" strike="noStrike">
              <a:solidFill>
                <a:srgbClr val="000000"/>
              </a:solidFill>
              <a:latin typeface="Arial"/>
            </a:endParaRPr>
          </a:p>
          <a:p>
            <a:pPr marL="343080" indent="-343080">
              <a:spcBef>
                <a:spcPts val="601"/>
              </a:spcBef>
              <a:buClr>
                <a:srgbClr val="000000"/>
              </a:buClr>
              <a:buFont typeface="Arial"/>
              <a:buChar char="•"/>
              <a:tabLst>
                <a:tab algn="l" pos="914400"/>
                <a:tab algn="l" pos="1828800"/>
                <a:tab algn="l" pos="2743200"/>
                <a:tab algn="l" pos="3657600"/>
                <a:tab algn="l" pos="4572000"/>
                <a:tab algn="l" pos="5486400"/>
                <a:tab algn="l" pos="6400800"/>
                <a:tab algn="l" pos="7315200"/>
                <a:tab algn="l" pos="8229600"/>
                <a:tab algn="l" pos="9144000"/>
                <a:tab algn="l" pos="10058400"/>
              </a:tabLst>
            </a:pPr>
            <a:r>
              <a:rPr b="0" lang="en-US" sz="2400" spc="-1" strike="noStrike">
                <a:solidFill>
                  <a:srgbClr val="000000"/>
                </a:solidFill>
                <a:latin typeface="Arial"/>
              </a:rPr>
              <a:t>Width ~ 3 m (9 ft)</a:t>
            </a:r>
            <a:endParaRPr b="0" lang="en-GB" sz="2400" spc="-1" strike="noStrike">
              <a:solidFill>
                <a:srgbClr val="000000"/>
              </a:solidFill>
              <a:latin typeface="Arial"/>
            </a:endParaRPr>
          </a:p>
        </p:txBody>
      </p:sp>
      <p:pic>
        <p:nvPicPr>
          <p:cNvPr id="140" name="Picture 4" descr="L7_jan_99"/>
          <p:cNvPicPr/>
          <p:nvPr/>
        </p:nvPicPr>
        <p:blipFill>
          <a:blip r:embed="rId1"/>
          <a:stretch/>
        </p:blipFill>
        <p:spPr>
          <a:xfrm>
            <a:off x="5029200" y="1905120"/>
            <a:ext cx="3780000" cy="4724280"/>
          </a:xfrm>
          <a:prstGeom prst="rect">
            <a:avLst/>
          </a:prstGeom>
          <a:ln w="0">
            <a:noFill/>
          </a:ln>
        </p:spPr>
      </p:pic>
      <p:pic>
        <p:nvPicPr>
          <p:cNvPr id="141" name="Picture 5" descr="landsat7"/>
          <p:cNvPicPr/>
          <p:nvPr/>
        </p:nvPicPr>
        <p:blipFill>
          <a:blip r:embed="rId2"/>
          <a:stretch/>
        </p:blipFill>
        <p:spPr>
          <a:xfrm>
            <a:off x="685800" y="3276720"/>
            <a:ext cx="3809880" cy="3429000"/>
          </a:xfrm>
          <a:prstGeom prst="rect">
            <a:avLst/>
          </a:prstGeom>
          <a:ln w="0">
            <a:noFill/>
          </a:ln>
        </p:spPr>
      </p:pic>
    </p:spTree>
  </p:cSld>
  <mc:AlternateContent>
    <mc:Choice Requires="p14">
      <p:transition spd="slow" p14:dur="2000"/>
    </mc:Choice>
    <mc:Fallback>
      <p:transition spd="slow"/>
    </mc:Fallback>
  </mc:AlternateContent>
</p:sld>
</file>

<file path=ppt/slides/slide28.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42" name="PlaceHolder 1"/>
          <p:cNvSpPr>
            <a:spLocks noGrp="1"/>
          </p:cNvSpPr>
          <p:nvPr>
            <p:ph type="title"/>
          </p:nvPr>
        </p:nvSpPr>
        <p:spPr>
          <a:xfrm>
            <a:off x="685800" y="609120"/>
            <a:ext cx="7772400" cy="1143000"/>
          </a:xfrm>
          <a:prstGeom prst="rect">
            <a:avLst/>
          </a:prstGeom>
          <a:noFill/>
          <a:ln w="0">
            <a:noFill/>
          </a:ln>
        </p:spPr>
        <p:txBody>
          <a:bodyPr anchor="ctr">
            <a:noAutofit/>
          </a:bodyPr>
          <a:p>
            <a:pPr indent="0" algn="ctr">
              <a:buNone/>
              <a:tabLst>
                <a:tab algn="l" pos="0"/>
                <a:tab algn="l" pos="914400"/>
                <a:tab algn="l" pos="1828800"/>
                <a:tab algn="l" pos="2743200"/>
                <a:tab algn="l" pos="3657600"/>
                <a:tab algn="l" pos="4572000"/>
                <a:tab algn="l" pos="5486400"/>
                <a:tab algn="l" pos="6400800"/>
                <a:tab algn="l" pos="7315200"/>
                <a:tab algn="l" pos="8229600"/>
                <a:tab algn="l" pos="9144000"/>
                <a:tab algn="l" pos="10058400"/>
              </a:tabLst>
            </a:pPr>
            <a:r>
              <a:rPr b="0" lang="en-US" sz="3200" spc="-1" strike="noStrike">
                <a:solidFill>
                  <a:srgbClr val="000000"/>
                </a:solidFill>
                <a:latin typeface="Arial"/>
              </a:rPr>
              <a:t>Landsat – Orbit </a:t>
            </a:r>
            <a:endParaRPr b="0" lang="en-GB" sz="3200" spc="-1" strike="noStrike">
              <a:solidFill>
                <a:srgbClr val="000000"/>
              </a:solidFill>
              <a:latin typeface="Arial"/>
            </a:endParaRPr>
          </a:p>
        </p:txBody>
      </p:sp>
      <p:sp>
        <p:nvSpPr>
          <p:cNvPr id="143" name="PlaceHolder 2"/>
          <p:cNvSpPr>
            <a:spLocks noGrp="1"/>
          </p:cNvSpPr>
          <p:nvPr>
            <p:ph/>
          </p:nvPr>
        </p:nvSpPr>
        <p:spPr>
          <a:xfrm>
            <a:off x="609480" y="1066680"/>
            <a:ext cx="7772400" cy="2286000"/>
          </a:xfrm>
          <a:prstGeom prst="rect">
            <a:avLst/>
          </a:prstGeom>
          <a:noFill/>
          <a:ln w="0">
            <a:noFill/>
          </a:ln>
        </p:spPr>
        <p:txBody>
          <a:bodyPr anchor="t">
            <a:normAutofit/>
          </a:bodyPr>
          <a:p>
            <a:pPr marL="343080" indent="0">
              <a:spcBef>
                <a:spcPts val="499"/>
              </a:spcBef>
              <a:buNone/>
              <a:tabLst>
                <a:tab algn="l" pos="0"/>
                <a:tab algn="l" pos="914400"/>
                <a:tab algn="l" pos="1828800"/>
                <a:tab algn="l" pos="2743200"/>
                <a:tab algn="l" pos="3657600"/>
                <a:tab algn="l" pos="4572000"/>
                <a:tab algn="l" pos="5486400"/>
                <a:tab algn="l" pos="6400800"/>
                <a:tab algn="l" pos="7315200"/>
                <a:tab algn="l" pos="8229600"/>
                <a:tab algn="l" pos="9144000"/>
                <a:tab algn="l" pos="10058400"/>
              </a:tabLst>
            </a:pPr>
            <a:endParaRPr b="0" lang="en-GB" sz="2000" spc="-1" strike="noStrike">
              <a:solidFill>
                <a:srgbClr val="000000"/>
              </a:solidFill>
              <a:latin typeface="Arial"/>
            </a:endParaRPr>
          </a:p>
          <a:p>
            <a:pPr marL="343080" indent="-343080">
              <a:spcBef>
                <a:spcPts val="499"/>
              </a:spcBef>
              <a:buClr>
                <a:srgbClr val="000000"/>
              </a:buClr>
              <a:buFont typeface="Arial"/>
              <a:buChar char="•"/>
              <a:tabLst>
                <a:tab algn="l" pos="914400"/>
                <a:tab algn="l" pos="1828800"/>
                <a:tab algn="l" pos="2743200"/>
                <a:tab algn="l" pos="3657600"/>
                <a:tab algn="l" pos="4572000"/>
                <a:tab algn="l" pos="5486400"/>
                <a:tab algn="l" pos="6400800"/>
                <a:tab algn="l" pos="7315200"/>
                <a:tab algn="l" pos="8229600"/>
                <a:tab algn="l" pos="9144000"/>
                <a:tab algn="l" pos="10058400"/>
              </a:tabLst>
            </a:pPr>
            <a:r>
              <a:rPr b="0" lang="en-US" sz="2000" spc="-1" strike="noStrike">
                <a:solidFill>
                  <a:srgbClr val="000000"/>
                </a:solidFill>
                <a:latin typeface="Arial"/>
              </a:rPr>
              <a:t>Sun synchronous, near polar</a:t>
            </a:r>
            <a:endParaRPr b="0" lang="en-GB" sz="2000" spc="-1" strike="noStrike">
              <a:solidFill>
                <a:srgbClr val="000000"/>
              </a:solidFill>
              <a:latin typeface="Arial"/>
            </a:endParaRPr>
          </a:p>
          <a:p>
            <a:pPr marL="343080" indent="-343080">
              <a:spcBef>
                <a:spcPts val="499"/>
              </a:spcBef>
              <a:buClr>
                <a:srgbClr val="000000"/>
              </a:buClr>
              <a:buFont typeface="Arial"/>
              <a:buChar char="•"/>
              <a:tabLst>
                <a:tab algn="l" pos="914400"/>
                <a:tab algn="l" pos="1828800"/>
                <a:tab algn="l" pos="2743200"/>
                <a:tab algn="l" pos="3657600"/>
                <a:tab algn="l" pos="4572000"/>
                <a:tab algn="l" pos="5486400"/>
                <a:tab algn="l" pos="6400800"/>
                <a:tab algn="l" pos="7315200"/>
                <a:tab algn="l" pos="8229600"/>
                <a:tab algn="l" pos="9144000"/>
                <a:tab algn="l" pos="10058400"/>
              </a:tabLst>
            </a:pPr>
            <a:r>
              <a:rPr b="0" lang="en-US" sz="2000" spc="-1" strike="noStrike">
                <a:solidFill>
                  <a:srgbClr val="000000"/>
                </a:solidFill>
                <a:latin typeface="Arial"/>
              </a:rPr>
              <a:t>~ 705 km altitude</a:t>
            </a:r>
            <a:endParaRPr b="0" lang="en-GB" sz="2000" spc="-1" strike="noStrike">
              <a:solidFill>
                <a:srgbClr val="000000"/>
              </a:solidFill>
              <a:latin typeface="Arial"/>
            </a:endParaRPr>
          </a:p>
          <a:p>
            <a:pPr marL="343080" indent="-343080">
              <a:spcBef>
                <a:spcPts val="499"/>
              </a:spcBef>
              <a:buClr>
                <a:srgbClr val="000000"/>
              </a:buClr>
              <a:buFont typeface="Arial"/>
              <a:buChar char="•"/>
              <a:tabLst>
                <a:tab algn="l" pos="914400"/>
                <a:tab algn="l" pos="1828800"/>
                <a:tab algn="l" pos="2743200"/>
                <a:tab algn="l" pos="3657600"/>
                <a:tab algn="l" pos="4572000"/>
                <a:tab algn="l" pos="5486400"/>
                <a:tab algn="l" pos="6400800"/>
                <a:tab algn="l" pos="7315200"/>
                <a:tab algn="l" pos="8229600"/>
                <a:tab algn="l" pos="9144000"/>
                <a:tab algn="l" pos="10058400"/>
              </a:tabLst>
            </a:pPr>
            <a:r>
              <a:rPr b="0" lang="en-US" sz="2000" spc="-1" strike="noStrike">
                <a:solidFill>
                  <a:srgbClr val="000000"/>
                </a:solidFill>
                <a:latin typeface="Arial"/>
              </a:rPr>
              <a:t>9:42 am equator crossing</a:t>
            </a:r>
            <a:endParaRPr b="0" lang="en-GB" sz="2000" spc="-1" strike="noStrike">
              <a:solidFill>
                <a:srgbClr val="000000"/>
              </a:solidFill>
              <a:latin typeface="Arial"/>
            </a:endParaRPr>
          </a:p>
          <a:p>
            <a:pPr marL="343080" indent="0">
              <a:spcBef>
                <a:spcPts val="499"/>
              </a:spcBef>
              <a:buNone/>
              <a:tabLst>
                <a:tab algn="l" pos="914400"/>
                <a:tab algn="l" pos="1828800"/>
                <a:tab algn="l" pos="2743200"/>
                <a:tab algn="l" pos="3657600"/>
                <a:tab algn="l" pos="4572000"/>
                <a:tab algn="l" pos="5486400"/>
                <a:tab algn="l" pos="6400800"/>
                <a:tab algn="l" pos="7315200"/>
                <a:tab algn="l" pos="8229600"/>
                <a:tab algn="l" pos="9144000"/>
                <a:tab algn="l" pos="10058400"/>
              </a:tabLst>
            </a:pPr>
            <a:endParaRPr b="0" lang="en-GB" sz="2000" spc="-1" strike="noStrike">
              <a:solidFill>
                <a:srgbClr val="000000"/>
              </a:solidFill>
              <a:latin typeface="Arial"/>
            </a:endParaRPr>
          </a:p>
        </p:txBody>
      </p:sp>
      <p:pic>
        <p:nvPicPr>
          <p:cNvPr id="144" name="Picture 4" descr="sunsync_orbit"/>
          <p:cNvPicPr/>
          <p:nvPr/>
        </p:nvPicPr>
        <p:blipFill>
          <a:blip r:embed="rId1"/>
          <a:stretch/>
        </p:blipFill>
        <p:spPr>
          <a:xfrm>
            <a:off x="1905120" y="3124080"/>
            <a:ext cx="5562360" cy="3567240"/>
          </a:xfrm>
          <a:prstGeom prst="rect">
            <a:avLst/>
          </a:prstGeom>
          <a:ln w="0">
            <a:noFill/>
          </a:ln>
        </p:spPr>
      </p:pic>
    </p:spTree>
  </p:cSld>
  <mc:AlternateContent>
    <mc:Choice Requires="p14">
      <p:transition spd="slow" p14:dur="2000"/>
    </mc:Choice>
    <mc:Fallback>
      <p:transition spd="slow"/>
    </mc:Fallback>
  </mc:AlternateContent>
</p:sld>
</file>

<file path=ppt/slides/slide29.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45" name="PlaceHolder 1"/>
          <p:cNvSpPr>
            <a:spLocks noGrp="1"/>
          </p:cNvSpPr>
          <p:nvPr>
            <p:ph type="title"/>
          </p:nvPr>
        </p:nvSpPr>
        <p:spPr>
          <a:xfrm>
            <a:off x="685800" y="609120"/>
            <a:ext cx="7772400" cy="1143000"/>
          </a:xfrm>
          <a:prstGeom prst="rect">
            <a:avLst/>
          </a:prstGeom>
          <a:noFill/>
          <a:ln w="0">
            <a:noFill/>
          </a:ln>
        </p:spPr>
        <p:txBody>
          <a:bodyPr anchor="ctr">
            <a:noAutofit/>
          </a:bodyPr>
          <a:p>
            <a:pPr indent="0" algn="ctr">
              <a:buNone/>
              <a:tabLst>
                <a:tab algn="l" pos="0"/>
                <a:tab algn="l" pos="914400"/>
                <a:tab algn="l" pos="1828800"/>
                <a:tab algn="l" pos="2743200"/>
                <a:tab algn="l" pos="3657600"/>
                <a:tab algn="l" pos="4572000"/>
                <a:tab algn="l" pos="5486400"/>
                <a:tab algn="l" pos="6400800"/>
                <a:tab algn="l" pos="7315200"/>
                <a:tab algn="l" pos="8229600"/>
                <a:tab algn="l" pos="9144000"/>
                <a:tab algn="l" pos="10058400"/>
              </a:tabLst>
            </a:pPr>
            <a:r>
              <a:rPr b="0" lang="en-US" sz="3200" spc="-1" strike="noStrike">
                <a:solidFill>
                  <a:srgbClr val="000000"/>
                </a:solidFill>
                <a:latin typeface="Arial"/>
              </a:rPr>
              <a:t>Landsat Worldwide Reference System</a:t>
            </a:r>
            <a:endParaRPr b="0" lang="en-GB" sz="3200" spc="-1" strike="noStrike">
              <a:solidFill>
                <a:srgbClr val="000000"/>
              </a:solidFill>
              <a:latin typeface="Arial"/>
            </a:endParaRPr>
          </a:p>
        </p:txBody>
      </p:sp>
      <p:sp>
        <p:nvSpPr>
          <p:cNvPr id="146" name="PlaceHolder 2"/>
          <p:cNvSpPr>
            <a:spLocks noGrp="1"/>
          </p:cNvSpPr>
          <p:nvPr>
            <p:ph/>
          </p:nvPr>
        </p:nvSpPr>
        <p:spPr>
          <a:xfrm>
            <a:off x="685440" y="1371600"/>
            <a:ext cx="8001000" cy="990720"/>
          </a:xfrm>
          <a:prstGeom prst="rect">
            <a:avLst/>
          </a:prstGeom>
          <a:noFill/>
          <a:ln w="0">
            <a:noFill/>
          </a:ln>
        </p:spPr>
        <p:txBody>
          <a:bodyPr anchor="t">
            <a:normAutofit/>
          </a:bodyPr>
          <a:p>
            <a:pPr marL="343080" indent="-343080">
              <a:spcBef>
                <a:spcPts val="499"/>
              </a:spcBef>
              <a:buClr>
                <a:srgbClr val="000000"/>
              </a:buClr>
              <a:buFont typeface="Arial"/>
              <a:buChar char="•"/>
              <a:tabLst>
                <a:tab algn="l" pos="914400"/>
                <a:tab algn="l" pos="1828800"/>
                <a:tab algn="l" pos="2743200"/>
                <a:tab algn="l" pos="3657600"/>
                <a:tab algn="l" pos="4572000"/>
                <a:tab algn="l" pos="5486400"/>
                <a:tab algn="l" pos="6400800"/>
                <a:tab algn="l" pos="7315200"/>
                <a:tab algn="l" pos="8229600"/>
                <a:tab algn="l" pos="9144000"/>
                <a:tab algn="l" pos="10058400"/>
              </a:tabLst>
            </a:pPr>
            <a:r>
              <a:rPr b="0" lang="en-US" sz="2000" spc="-1" strike="noStrike">
                <a:solidFill>
                  <a:srgbClr val="000000"/>
                </a:solidFill>
                <a:latin typeface="Arial"/>
              </a:rPr>
              <a:t>Location over earth catalogued by WRS path/row</a:t>
            </a:r>
            <a:endParaRPr b="0" lang="en-GB" sz="2000" spc="-1" strike="noStrike">
              <a:solidFill>
                <a:srgbClr val="000000"/>
              </a:solidFill>
              <a:latin typeface="Arial"/>
            </a:endParaRPr>
          </a:p>
          <a:p>
            <a:pPr marL="343080" indent="-343080">
              <a:spcBef>
                <a:spcPts val="499"/>
              </a:spcBef>
              <a:buClr>
                <a:srgbClr val="000000"/>
              </a:buClr>
              <a:buFont typeface="Arial"/>
              <a:buChar char="•"/>
              <a:tabLst>
                <a:tab algn="l" pos="914400"/>
                <a:tab algn="l" pos="1828800"/>
                <a:tab algn="l" pos="2743200"/>
                <a:tab algn="l" pos="3657600"/>
                <a:tab algn="l" pos="4572000"/>
                <a:tab algn="l" pos="5486400"/>
                <a:tab algn="l" pos="6400800"/>
                <a:tab algn="l" pos="7315200"/>
                <a:tab algn="l" pos="8229600"/>
                <a:tab algn="l" pos="9144000"/>
                <a:tab algn="l" pos="10058400"/>
              </a:tabLst>
            </a:pPr>
            <a:r>
              <a:rPr b="0" lang="en-US" sz="2000" spc="-1" strike="noStrike">
                <a:solidFill>
                  <a:srgbClr val="000000"/>
                </a:solidFill>
                <a:latin typeface="Arial"/>
              </a:rPr>
              <a:t>Each scene covers 185 km (wide) by 170 km (long)</a:t>
            </a:r>
            <a:endParaRPr b="0" lang="en-GB" sz="2000" spc="-1" strike="noStrike">
              <a:solidFill>
                <a:srgbClr val="000000"/>
              </a:solidFill>
              <a:latin typeface="Arial"/>
            </a:endParaRPr>
          </a:p>
        </p:txBody>
      </p:sp>
      <p:pic>
        <p:nvPicPr>
          <p:cNvPr id="147" name="Picture 4" descr="wrs2"/>
          <p:cNvPicPr/>
          <p:nvPr/>
        </p:nvPicPr>
        <p:blipFill>
          <a:blip r:embed="rId1"/>
          <a:stretch/>
        </p:blipFill>
        <p:spPr>
          <a:xfrm>
            <a:off x="380880" y="2286000"/>
            <a:ext cx="8382240" cy="4572000"/>
          </a:xfrm>
          <a:prstGeom prst="rect">
            <a:avLst/>
          </a:prstGeom>
          <a:ln w="0">
            <a:noFill/>
          </a:ln>
        </p:spPr>
      </p:pic>
    </p:spTree>
  </p:cSld>
  <mc:AlternateContent>
    <mc:Choice Requires="p14">
      <p:transition spd="slow" p14:dur="2000"/>
    </mc:Choice>
    <mc:Fallback>
      <p:transition spd="slow"/>
    </mc:Fallback>
  </mc:AlternateContent>
</p:sld>
</file>

<file path=ppt/slides/slide30.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148" name="Picture 2" descr="mss1"/>
          <p:cNvPicPr/>
          <p:nvPr/>
        </p:nvPicPr>
        <p:blipFill>
          <a:blip r:embed="rId1"/>
          <a:stretch/>
        </p:blipFill>
        <p:spPr>
          <a:xfrm>
            <a:off x="5105520" y="1523880"/>
            <a:ext cx="3779640" cy="4724640"/>
          </a:xfrm>
          <a:prstGeom prst="rect">
            <a:avLst/>
          </a:prstGeom>
          <a:ln w="0">
            <a:noFill/>
          </a:ln>
        </p:spPr>
      </p:pic>
      <p:pic>
        <p:nvPicPr>
          <p:cNvPr id="149" name="Picture 3" descr="mss_90"/>
          <p:cNvPicPr/>
          <p:nvPr/>
        </p:nvPicPr>
        <p:blipFill>
          <a:blip r:embed="rId2"/>
          <a:stretch/>
        </p:blipFill>
        <p:spPr>
          <a:xfrm>
            <a:off x="152280" y="228600"/>
            <a:ext cx="2667240" cy="2646360"/>
          </a:xfrm>
          <a:prstGeom prst="rect">
            <a:avLst/>
          </a:prstGeom>
          <a:ln w="0">
            <a:noFill/>
          </a:ln>
        </p:spPr>
      </p:pic>
      <p:pic>
        <p:nvPicPr>
          <p:cNvPr id="150" name="Picture 4" descr="mss_70"/>
          <p:cNvPicPr/>
          <p:nvPr/>
        </p:nvPicPr>
        <p:blipFill>
          <a:blip r:embed="rId3"/>
          <a:stretch/>
        </p:blipFill>
        <p:spPr>
          <a:xfrm>
            <a:off x="914400" y="1981080"/>
            <a:ext cx="2819520" cy="2819520"/>
          </a:xfrm>
          <a:prstGeom prst="rect">
            <a:avLst/>
          </a:prstGeom>
          <a:ln w="0">
            <a:noFill/>
          </a:ln>
        </p:spPr>
      </p:pic>
      <p:pic>
        <p:nvPicPr>
          <p:cNvPr id="151" name="Picture 5" descr="mss_80"/>
          <p:cNvPicPr/>
          <p:nvPr/>
        </p:nvPicPr>
        <p:blipFill>
          <a:blip r:embed="rId4"/>
          <a:stretch/>
        </p:blipFill>
        <p:spPr>
          <a:xfrm>
            <a:off x="1447920" y="3809880"/>
            <a:ext cx="2895480" cy="2895840"/>
          </a:xfrm>
          <a:prstGeom prst="rect">
            <a:avLst/>
          </a:prstGeom>
          <a:ln w="0">
            <a:noFill/>
          </a:ln>
        </p:spPr>
      </p:pic>
      <p:sp>
        <p:nvSpPr>
          <p:cNvPr id="152" name="Text Box 6"/>
          <p:cNvSpPr/>
          <p:nvPr/>
        </p:nvSpPr>
        <p:spPr>
          <a:xfrm>
            <a:off x="2974320" y="762120"/>
            <a:ext cx="712440" cy="459720"/>
          </a:xfrm>
          <a:prstGeom prst="rect">
            <a:avLst/>
          </a:prstGeom>
          <a:noFill/>
          <a:ln w="0">
            <a:noFill/>
          </a:ln>
        </p:spPr>
        <p:style>
          <a:lnRef idx="0"/>
          <a:fillRef idx="0"/>
          <a:effectRef idx="0"/>
          <a:fontRef idx="minor"/>
        </p:style>
        <p:txBody>
          <a:bodyPr wrap="none" lIns="90000" rIns="90000" tIns="46800" bIns="46800" anchor="t">
            <a:spAutoFit/>
          </a:bodyPr>
          <a:p>
            <a:pPr>
              <a:tabLst>
                <a:tab algn="l" pos="0"/>
                <a:tab algn="l" pos="914400"/>
                <a:tab algn="l" pos="1828800"/>
                <a:tab algn="l" pos="2743200"/>
                <a:tab algn="l" pos="3657600"/>
                <a:tab algn="l" pos="4572000"/>
                <a:tab algn="l" pos="5486400"/>
                <a:tab algn="l" pos="6400800"/>
                <a:tab algn="l" pos="7315200"/>
                <a:tab algn="l" pos="8229600"/>
                <a:tab algn="l" pos="9144000"/>
                <a:tab algn="l" pos="10058400"/>
              </a:tabLst>
            </a:pPr>
            <a:r>
              <a:rPr b="0" lang="en-US" sz="2400" spc="-1" strike="noStrike">
                <a:solidFill>
                  <a:srgbClr val="000000"/>
                </a:solidFill>
                <a:latin typeface="Tahoma"/>
              </a:rPr>
              <a:t>70’s</a:t>
            </a:r>
            <a:endParaRPr b="0" lang="en-GB" sz="2400" spc="-1" strike="noStrike">
              <a:solidFill>
                <a:srgbClr val="000000"/>
              </a:solidFill>
              <a:latin typeface="Tahoma"/>
            </a:endParaRPr>
          </a:p>
        </p:txBody>
      </p:sp>
      <p:sp>
        <p:nvSpPr>
          <p:cNvPr id="153" name="Text Box 7"/>
          <p:cNvSpPr/>
          <p:nvPr/>
        </p:nvSpPr>
        <p:spPr>
          <a:xfrm>
            <a:off x="4422240" y="4952880"/>
            <a:ext cx="712440" cy="459720"/>
          </a:xfrm>
          <a:prstGeom prst="rect">
            <a:avLst/>
          </a:prstGeom>
          <a:noFill/>
          <a:ln w="0">
            <a:noFill/>
          </a:ln>
        </p:spPr>
        <p:style>
          <a:lnRef idx="0"/>
          <a:fillRef idx="0"/>
          <a:effectRef idx="0"/>
          <a:fontRef idx="minor"/>
        </p:style>
        <p:txBody>
          <a:bodyPr wrap="none" lIns="90000" rIns="90000" tIns="46800" bIns="46800" anchor="t">
            <a:spAutoFit/>
          </a:bodyPr>
          <a:p>
            <a:pPr>
              <a:tabLst>
                <a:tab algn="l" pos="0"/>
                <a:tab algn="l" pos="914400"/>
                <a:tab algn="l" pos="1828800"/>
                <a:tab algn="l" pos="2743200"/>
                <a:tab algn="l" pos="3657600"/>
                <a:tab algn="l" pos="4572000"/>
                <a:tab algn="l" pos="5486400"/>
                <a:tab algn="l" pos="6400800"/>
                <a:tab algn="l" pos="7315200"/>
                <a:tab algn="l" pos="8229600"/>
                <a:tab algn="l" pos="9144000"/>
                <a:tab algn="l" pos="10058400"/>
              </a:tabLst>
            </a:pPr>
            <a:r>
              <a:rPr b="0" lang="en-US" sz="2400" spc="-1" strike="noStrike">
                <a:solidFill>
                  <a:srgbClr val="000000"/>
                </a:solidFill>
                <a:latin typeface="Tahoma"/>
              </a:rPr>
              <a:t>90’s</a:t>
            </a:r>
            <a:endParaRPr b="0" lang="en-GB" sz="2400" spc="-1" strike="noStrike">
              <a:solidFill>
                <a:srgbClr val="000000"/>
              </a:solidFill>
              <a:latin typeface="Tahoma"/>
            </a:endParaRPr>
          </a:p>
        </p:txBody>
      </p:sp>
      <p:sp>
        <p:nvSpPr>
          <p:cNvPr id="154" name="Text Box 8"/>
          <p:cNvSpPr/>
          <p:nvPr/>
        </p:nvSpPr>
        <p:spPr>
          <a:xfrm>
            <a:off x="3888720" y="2743200"/>
            <a:ext cx="712440" cy="459720"/>
          </a:xfrm>
          <a:prstGeom prst="rect">
            <a:avLst/>
          </a:prstGeom>
          <a:noFill/>
          <a:ln w="0">
            <a:noFill/>
          </a:ln>
        </p:spPr>
        <p:style>
          <a:lnRef idx="0"/>
          <a:fillRef idx="0"/>
          <a:effectRef idx="0"/>
          <a:fontRef idx="minor"/>
        </p:style>
        <p:txBody>
          <a:bodyPr wrap="none" lIns="90000" rIns="90000" tIns="46800" bIns="46800" anchor="t">
            <a:spAutoFit/>
          </a:bodyPr>
          <a:p>
            <a:pPr>
              <a:tabLst>
                <a:tab algn="l" pos="0"/>
                <a:tab algn="l" pos="914400"/>
                <a:tab algn="l" pos="1828800"/>
                <a:tab algn="l" pos="2743200"/>
                <a:tab algn="l" pos="3657600"/>
                <a:tab algn="l" pos="4572000"/>
                <a:tab algn="l" pos="5486400"/>
                <a:tab algn="l" pos="6400800"/>
                <a:tab algn="l" pos="7315200"/>
                <a:tab algn="l" pos="8229600"/>
                <a:tab algn="l" pos="9144000"/>
                <a:tab algn="l" pos="10058400"/>
              </a:tabLst>
            </a:pPr>
            <a:r>
              <a:rPr b="0" lang="en-US" sz="2400" spc="-1" strike="noStrike">
                <a:solidFill>
                  <a:srgbClr val="000000"/>
                </a:solidFill>
                <a:latin typeface="Tahoma"/>
              </a:rPr>
              <a:t>80’s</a:t>
            </a:r>
            <a:endParaRPr b="0" lang="en-GB" sz="2400" spc="-1" strike="noStrike">
              <a:solidFill>
                <a:srgbClr val="000000"/>
              </a:solidFill>
              <a:latin typeface="Tahoma"/>
            </a:endParaRPr>
          </a:p>
        </p:txBody>
      </p:sp>
    </p:spTree>
  </p:cSld>
  <mc:AlternateContent>
    <mc:Choice Requires="p14">
      <p:transition spd="slow" p14:dur="2000"/>
    </mc:Choice>
    <mc:Fallback>
      <p:transition spd="slow"/>
    </mc:Fallback>
  </mc:AlternateContent>
</p:sld>
</file>

<file path=ppt/slides/slide31.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155" name="Picture 2" descr="Deforestation in Bolivia from 1975 to 2000"/>
          <p:cNvPicPr/>
          <p:nvPr/>
        </p:nvPicPr>
        <p:blipFill>
          <a:blip r:embed="rId1"/>
          <a:stretch/>
        </p:blipFill>
        <p:spPr>
          <a:xfrm>
            <a:off x="0" y="2590920"/>
            <a:ext cx="9156600" cy="3047760"/>
          </a:xfrm>
          <a:prstGeom prst="rect">
            <a:avLst/>
          </a:prstGeom>
          <a:ln w="0">
            <a:noFill/>
          </a:ln>
        </p:spPr>
      </p:pic>
      <p:sp>
        <p:nvSpPr>
          <p:cNvPr id="156" name="TextBox 3"/>
          <p:cNvSpPr/>
          <p:nvPr/>
        </p:nvSpPr>
        <p:spPr>
          <a:xfrm>
            <a:off x="250200" y="990720"/>
            <a:ext cx="5900400" cy="459720"/>
          </a:xfrm>
          <a:prstGeom prst="rect">
            <a:avLst/>
          </a:prstGeom>
          <a:noFill/>
          <a:ln w="0">
            <a:noFill/>
          </a:ln>
        </p:spPr>
        <p:style>
          <a:lnRef idx="0"/>
          <a:fillRef idx="0"/>
          <a:effectRef idx="0"/>
          <a:fontRef idx="minor"/>
        </p:style>
        <p:txBody>
          <a:bodyPr wrap="none" lIns="90000" rIns="90000" tIns="46800" bIns="46800" anchor="t">
            <a:spAutoFit/>
          </a:bodyPr>
          <a:p>
            <a:pPr algn="r">
              <a:tabLst>
                <a:tab algn="l" pos="0"/>
                <a:tab algn="l" pos="914400"/>
                <a:tab algn="l" pos="1828800"/>
                <a:tab algn="l" pos="2743200"/>
                <a:tab algn="l" pos="3657600"/>
                <a:tab algn="l" pos="4572000"/>
                <a:tab algn="l" pos="5486400"/>
                <a:tab algn="l" pos="6400800"/>
                <a:tab algn="l" pos="7315200"/>
                <a:tab algn="l" pos="8229600"/>
                <a:tab algn="l" pos="9144000"/>
                <a:tab algn="l" pos="10058400"/>
              </a:tabLst>
            </a:pPr>
            <a:r>
              <a:rPr b="0" lang="en-US" sz="2400" spc="-1" strike="noStrike">
                <a:solidFill>
                  <a:srgbClr val="000000"/>
                </a:solidFill>
                <a:latin typeface="Tahoma"/>
              </a:rPr>
              <a:t>Deforestation in Bolivia from 1975 to 2000</a:t>
            </a:r>
            <a:endParaRPr b="0" lang="en-GB" sz="2400" spc="-1" strike="noStrike">
              <a:solidFill>
                <a:srgbClr val="000000"/>
              </a:solidFill>
              <a:latin typeface="Tahoma"/>
            </a:endParaRPr>
          </a:p>
        </p:txBody>
      </p:sp>
      <p:sp>
        <p:nvSpPr>
          <p:cNvPr id="157" name="Rectangle 4"/>
          <p:cNvSpPr/>
          <p:nvPr/>
        </p:nvSpPr>
        <p:spPr>
          <a:xfrm>
            <a:off x="457200" y="1413000"/>
            <a:ext cx="8001000" cy="337320"/>
          </a:xfrm>
          <a:prstGeom prst="rect">
            <a:avLst/>
          </a:prstGeom>
          <a:noFill/>
          <a:ln w="0">
            <a:noFill/>
          </a:ln>
        </p:spPr>
        <p:style>
          <a:lnRef idx="0"/>
          <a:fillRef idx="0"/>
          <a:effectRef idx="0"/>
          <a:fontRef idx="minor"/>
        </p:style>
        <p:txBody>
          <a:bodyPr lIns="90000" rIns="90000" tIns="46800" bIns="46800" anchor="t">
            <a:spAutoFit/>
          </a:bodyPr>
          <a:p>
            <a:pPr algn="r">
              <a:tabLst>
                <a:tab algn="l" pos="0"/>
                <a:tab algn="l" pos="914400"/>
                <a:tab algn="l" pos="1828800"/>
                <a:tab algn="l" pos="2743200"/>
                <a:tab algn="l" pos="3657600"/>
                <a:tab algn="l" pos="4572000"/>
                <a:tab algn="l" pos="5486400"/>
                <a:tab algn="l" pos="6400800"/>
                <a:tab algn="l" pos="7315200"/>
                <a:tab algn="l" pos="8229600"/>
                <a:tab algn="l" pos="9144000"/>
                <a:tab algn="l" pos="10058400"/>
              </a:tabLst>
            </a:pPr>
            <a:r>
              <a:rPr b="0" lang="en-US" sz="1600" spc="-1" strike="noStrike">
                <a:solidFill>
                  <a:srgbClr val="000000"/>
                </a:solidFill>
                <a:latin typeface="Tahoma"/>
              </a:rPr>
              <a:t>Source: http://www.satimagingcorp.com/gallery/landsat-deforestation-bolivia.html</a:t>
            </a:r>
            <a:endParaRPr b="0" lang="en-GB" sz="1600" spc="-1" strike="noStrike">
              <a:solidFill>
                <a:srgbClr val="000000"/>
              </a:solidFill>
              <a:latin typeface="Tahoma"/>
            </a:endParaRPr>
          </a:p>
        </p:txBody>
      </p:sp>
    </p:spTree>
  </p:cSld>
  <mc:AlternateContent>
    <mc:Choice Requires="p14">
      <p:transition spd="slow" p14:dur="2000"/>
    </mc:Choice>
    <mc:Fallback>
      <p:transition spd="slow"/>
    </mc:Fallback>
  </mc:AlternateContent>
</p:sld>
</file>

<file path=ppt/slides/slide32.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58" name="PlaceHolder 1"/>
          <p:cNvSpPr>
            <a:spLocks noGrp="1"/>
          </p:cNvSpPr>
          <p:nvPr>
            <p:ph type="title"/>
          </p:nvPr>
        </p:nvSpPr>
        <p:spPr>
          <a:xfrm>
            <a:off x="685800" y="609120"/>
            <a:ext cx="7772400" cy="1143000"/>
          </a:xfrm>
          <a:prstGeom prst="rect">
            <a:avLst/>
          </a:prstGeom>
          <a:noFill/>
          <a:ln w="0">
            <a:noFill/>
          </a:ln>
        </p:spPr>
        <p:txBody>
          <a:bodyPr anchor="ctr">
            <a:noAutofit/>
          </a:bodyPr>
          <a:p>
            <a:pPr indent="0" algn="ctr">
              <a:buNone/>
              <a:tabLst>
                <a:tab algn="l" pos="0"/>
                <a:tab algn="l" pos="914400"/>
                <a:tab algn="l" pos="1828800"/>
                <a:tab algn="l" pos="2743200"/>
                <a:tab algn="l" pos="3657600"/>
                <a:tab algn="l" pos="4572000"/>
                <a:tab algn="l" pos="5486400"/>
                <a:tab algn="l" pos="6400800"/>
                <a:tab algn="l" pos="7315200"/>
                <a:tab algn="l" pos="8229600"/>
                <a:tab algn="l" pos="9144000"/>
                <a:tab algn="l" pos="10058400"/>
              </a:tabLst>
            </a:pPr>
            <a:r>
              <a:rPr b="0" lang="en-US" sz="3200" spc="-1" strike="noStrike">
                <a:solidFill>
                  <a:srgbClr val="000000"/>
                </a:solidFill>
                <a:latin typeface="Arial"/>
              </a:rPr>
              <a:t>Landsat - Thematic Mapper (TM)</a:t>
            </a:r>
            <a:endParaRPr b="0" lang="en-GB" sz="3200" spc="-1" strike="noStrike">
              <a:solidFill>
                <a:srgbClr val="000000"/>
              </a:solidFill>
              <a:latin typeface="Arial"/>
            </a:endParaRPr>
          </a:p>
        </p:txBody>
      </p:sp>
      <p:sp>
        <p:nvSpPr>
          <p:cNvPr id="159" name="PlaceHolder 2"/>
          <p:cNvSpPr>
            <a:spLocks noGrp="1"/>
          </p:cNvSpPr>
          <p:nvPr>
            <p:ph/>
          </p:nvPr>
        </p:nvSpPr>
        <p:spPr>
          <a:xfrm>
            <a:off x="685800" y="1523880"/>
            <a:ext cx="7772400" cy="5181840"/>
          </a:xfrm>
          <a:prstGeom prst="rect">
            <a:avLst/>
          </a:prstGeom>
          <a:noFill/>
          <a:ln w="0">
            <a:noFill/>
          </a:ln>
        </p:spPr>
        <p:txBody>
          <a:bodyPr anchor="t">
            <a:normAutofit/>
          </a:bodyPr>
          <a:p>
            <a:pPr marL="343080" indent="-343080">
              <a:lnSpc>
                <a:spcPct val="80000"/>
              </a:lnSpc>
              <a:spcBef>
                <a:spcPts val="601"/>
              </a:spcBef>
              <a:buClr>
                <a:srgbClr val="000000"/>
              </a:buClr>
              <a:buFont typeface="Arial"/>
              <a:buChar char="•"/>
              <a:tabLst>
                <a:tab algn="l" pos="914400"/>
                <a:tab algn="l" pos="1828800"/>
                <a:tab algn="l" pos="2743200"/>
                <a:tab algn="l" pos="3657600"/>
                <a:tab algn="l" pos="4572000"/>
                <a:tab algn="l" pos="5486400"/>
                <a:tab algn="l" pos="6400800"/>
                <a:tab algn="l" pos="7315200"/>
                <a:tab algn="l" pos="8229600"/>
                <a:tab algn="l" pos="9144000"/>
                <a:tab algn="l" pos="10058400"/>
              </a:tabLst>
            </a:pPr>
            <a:r>
              <a:rPr b="0" lang="en-US" sz="2400" spc="-1" strike="noStrike">
                <a:solidFill>
                  <a:srgbClr val="000000"/>
                </a:solidFill>
                <a:latin typeface="Arial"/>
              </a:rPr>
              <a:t>Introduced on Landsat 4 (1982)</a:t>
            </a:r>
            <a:endParaRPr b="0" lang="en-GB" sz="2400" spc="-1" strike="noStrike">
              <a:solidFill>
                <a:srgbClr val="000000"/>
              </a:solidFill>
              <a:latin typeface="Arial"/>
            </a:endParaRPr>
          </a:p>
          <a:p>
            <a:pPr marL="343080" indent="0">
              <a:lnSpc>
                <a:spcPct val="80000"/>
              </a:lnSpc>
              <a:spcBef>
                <a:spcPts val="601"/>
              </a:spcBef>
              <a:buNone/>
              <a:tabLst>
                <a:tab algn="l" pos="914400"/>
                <a:tab algn="l" pos="1828800"/>
                <a:tab algn="l" pos="2743200"/>
                <a:tab algn="l" pos="3657600"/>
                <a:tab algn="l" pos="4572000"/>
                <a:tab algn="l" pos="5486400"/>
                <a:tab algn="l" pos="6400800"/>
                <a:tab algn="l" pos="7315200"/>
                <a:tab algn="l" pos="8229600"/>
                <a:tab algn="l" pos="9144000"/>
                <a:tab algn="l" pos="10058400"/>
              </a:tabLst>
            </a:pPr>
            <a:endParaRPr b="0" lang="en-GB" sz="2400" spc="-1" strike="noStrike">
              <a:solidFill>
                <a:srgbClr val="000000"/>
              </a:solidFill>
              <a:latin typeface="Arial"/>
            </a:endParaRPr>
          </a:p>
          <a:p>
            <a:pPr marL="343080" indent="0">
              <a:lnSpc>
                <a:spcPct val="80000"/>
              </a:lnSpc>
              <a:spcBef>
                <a:spcPts val="601"/>
              </a:spcBef>
              <a:buNone/>
              <a:tabLst>
                <a:tab algn="l" pos="914400"/>
                <a:tab algn="l" pos="1828800"/>
                <a:tab algn="l" pos="2743200"/>
                <a:tab algn="l" pos="3657600"/>
                <a:tab algn="l" pos="4572000"/>
                <a:tab algn="l" pos="5486400"/>
                <a:tab algn="l" pos="6400800"/>
                <a:tab algn="l" pos="7315200"/>
                <a:tab algn="l" pos="8229600"/>
                <a:tab algn="l" pos="9144000"/>
                <a:tab algn="l" pos="10058400"/>
              </a:tabLst>
            </a:pPr>
            <a:endParaRPr b="0" lang="en-GB" sz="2400" spc="-1" strike="noStrike">
              <a:solidFill>
                <a:srgbClr val="000000"/>
              </a:solidFill>
              <a:latin typeface="Arial"/>
            </a:endParaRPr>
          </a:p>
          <a:p>
            <a:pPr marL="343080" indent="-343080">
              <a:lnSpc>
                <a:spcPct val="80000"/>
              </a:lnSpc>
              <a:spcBef>
                <a:spcPts val="601"/>
              </a:spcBef>
              <a:buClr>
                <a:srgbClr val="000000"/>
              </a:buClr>
              <a:buFont typeface="Arial"/>
              <a:buChar char="•"/>
              <a:tabLst>
                <a:tab algn="l" pos="914400"/>
                <a:tab algn="l" pos="1828800"/>
                <a:tab algn="l" pos="2743200"/>
                <a:tab algn="l" pos="3657600"/>
                <a:tab algn="l" pos="4572000"/>
                <a:tab algn="l" pos="5486400"/>
                <a:tab algn="l" pos="6400800"/>
                <a:tab algn="l" pos="7315200"/>
                <a:tab algn="l" pos="8229600"/>
                <a:tab algn="l" pos="9144000"/>
                <a:tab algn="l" pos="10058400"/>
              </a:tabLst>
            </a:pPr>
            <a:r>
              <a:rPr b="0" lang="en-US" sz="2400" spc="-1" strike="noStrike">
                <a:solidFill>
                  <a:srgbClr val="000000"/>
                </a:solidFill>
                <a:latin typeface="Arial"/>
              </a:rPr>
              <a:t>Improvement over MSS on Landsat 1-3 </a:t>
            </a:r>
            <a:endParaRPr b="0" lang="en-GB" sz="2400" spc="-1" strike="noStrike">
              <a:solidFill>
                <a:srgbClr val="000000"/>
              </a:solidFill>
              <a:latin typeface="Arial"/>
            </a:endParaRPr>
          </a:p>
          <a:p>
            <a:pPr lvl="1" marL="743040" indent="0">
              <a:lnSpc>
                <a:spcPct val="80000"/>
              </a:lnSpc>
              <a:spcBef>
                <a:spcPts val="499"/>
              </a:spcBef>
              <a:buNone/>
              <a:tabLst>
                <a:tab algn="l" pos="914400"/>
                <a:tab algn="l" pos="1828800"/>
                <a:tab algn="l" pos="2743200"/>
                <a:tab algn="l" pos="3657600"/>
                <a:tab algn="l" pos="4572000"/>
                <a:tab algn="l" pos="5486400"/>
                <a:tab algn="l" pos="6400800"/>
                <a:tab algn="l" pos="7315200"/>
                <a:tab algn="l" pos="8229600"/>
                <a:tab algn="l" pos="9144000"/>
                <a:tab algn="l" pos="10058400"/>
              </a:tabLst>
            </a:pPr>
            <a:endParaRPr b="0" lang="en-GB" sz="2000" spc="-1" strike="noStrike">
              <a:solidFill>
                <a:srgbClr val="000000"/>
              </a:solidFill>
              <a:latin typeface="Arial"/>
            </a:endParaRPr>
          </a:p>
          <a:p>
            <a:pPr lvl="1" marL="743040" indent="-285840">
              <a:lnSpc>
                <a:spcPct val="80000"/>
              </a:lnSpc>
              <a:spcBef>
                <a:spcPts val="499"/>
              </a:spcBef>
              <a:buClr>
                <a:srgbClr val="ff0000"/>
              </a:buClr>
              <a:buFont typeface="Arial"/>
              <a:buChar char="–"/>
              <a:tabLst>
                <a:tab algn="l" pos="914400"/>
                <a:tab algn="l" pos="1828800"/>
                <a:tab algn="l" pos="2743200"/>
                <a:tab algn="l" pos="3657600"/>
                <a:tab algn="l" pos="4572000"/>
                <a:tab algn="l" pos="5486400"/>
                <a:tab algn="l" pos="6400800"/>
                <a:tab algn="l" pos="7315200"/>
                <a:tab algn="l" pos="8229600"/>
                <a:tab algn="l" pos="9144000"/>
                <a:tab algn="l" pos="10058400"/>
              </a:tabLst>
            </a:pPr>
            <a:r>
              <a:rPr b="0" lang="en-US" sz="2000" spc="-1" strike="noStrike" u="sng">
                <a:solidFill>
                  <a:srgbClr val="ff0000"/>
                </a:solidFill>
                <a:uFillTx/>
                <a:latin typeface="Arial"/>
              </a:rPr>
              <a:t>Spectral</a:t>
            </a:r>
            <a:r>
              <a:rPr b="0" lang="en-US" sz="2000" spc="-1" strike="noStrike">
                <a:solidFill>
                  <a:srgbClr val="ff0000"/>
                </a:solidFill>
                <a:latin typeface="Arial"/>
              </a:rPr>
              <a:t> – extended spectral region – visible, NIR, mid-IR and thermal</a:t>
            </a:r>
            <a:endParaRPr b="0" lang="en-GB" sz="2000" spc="-1" strike="noStrike">
              <a:solidFill>
                <a:srgbClr val="000000"/>
              </a:solidFill>
              <a:latin typeface="Arial"/>
            </a:endParaRPr>
          </a:p>
          <a:p>
            <a:pPr lvl="1" marL="743040" indent="0">
              <a:lnSpc>
                <a:spcPct val="80000"/>
              </a:lnSpc>
              <a:spcBef>
                <a:spcPts val="499"/>
              </a:spcBef>
              <a:buNone/>
              <a:tabLst>
                <a:tab algn="l" pos="914400"/>
                <a:tab algn="l" pos="1828800"/>
                <a:tab algn="l" pos="2743200"/>
                <a:tab algn="l" pos="3657600"/>
                <a:tab algn="l" pos="4572000"/>
                <a:tab algn="l" pos="5486400"/>
                <a:tab algn="l" pos="6400800"/>
                <a:tab algn="l" pos="7315200"/>
                <a:tab algn="l" pos="8229600"/>
                <a:tab algn="l" pos="9144000"/>
                <a:tab algn="l" pos="10058400"/>
              </a:tabLst>
            </a:pPr>
            <a:endParaRPr b="0" lang="en-GB" sz="2000" spc="-1" strike="noStrike">
              <a:solidFill>
                <a:srgbClr val="000000"/>
              </a:solidFill>
              <a:latin typeface="Arial"/>
            </a:endParaRPr>
          </a:p>
          <a:p>
            <a:pPr lvl="1" marL="743040" indent="-285840">
              <a:lnSpc>
                <a:spcPct val="80000"/>
              </a:lnSpc>
              <a:spcBef>
                <a:spcPts val="499"/>
              </a:spcBef>
              <a:buClr>
                <a:srgbClr val="ff0000"/>
              </a:buClr>
              <a:buFont typeface="Arial"/>
              <a:buChar char="–"/>
              <a:tabLst>
                <a:tab algn="l" pos="914400"/>
                <a:tab algn="l" pos="1828800"/>
                <a:tab algn="l" pos="2743200"/>
                <a:tab algn="l" pos="3657600"/>
                <a:tab algn="l" pos="4572000"/>
                <a:tab algn="l" pos="5486400"/>
                <a:tab algn="l" pos="6400800"/>
                <a:tab algn="l" pos="7315200"/>
                <a:tab algn="l" pos="8229600"/>
                <a:tab algn="l" pos="9144000"/>
                <a:tab algn="l" pos="10058400"/>
              </a:tabLst>
            </a:pPr>
            <a:r>
              <a:rPr b="0" lang="en-US" sz="2000" spc="-1" strike="noStrike" u="sng">
                <a:solidFill>
                  <a:srgbClr val="ff0000"/>
                </a:solidFill>
                <a:uFillTx/>
                <a:latin typeface="Arial"/>
              </a:rPr>
              <a:t>Spatial</a:t>
            </a:r>
            <a:r>
              <a:rPr b="0" lang="en-US" sz="2000" spc="-1" strike="noStrike">
                <a:solidFill>
                  <a:srgbClr val="ff0000"/>
                </a:solidFill>
                <a:latin typeface="Arial"/>
              </a:rPr>
              <a:t> – 30m vs. 80m (120m for thermal)</a:t>
            </a:r>
            <a:endParaRPr b="0" lang="en-GB" sz="2000" spc="-1" strike="noStrike">
              <a:solidFill>
                <a:srgbClr val="000000"/>
              </a:solidFill>
              <a:latin typeface="Arial"/>
            </a:endParaRPr>
          </a:p>
          <a:p>
            <a:pPr lvl="1" marL="743040" indent="0">
              <a:lnSpc>
                <a:spcPct val="80000"/>
              </a:lnSpc>
              <a:spcBef>
                <a:spcPts val="499"/>
              </a:spcBef>
              <a:buNone/>
              <a:tabLst>
                <a:tab algn="l" pos="914400"/>
                <a:tab algn="l" pos="1828800"/>
                <a:tab algn="l" pos="2743200"/>
                <a:tab algn="l" pos="3657600"/>
                <a:tab algn="l" pos="4572000"/>
                <a:tab algn="l" pos="5486400"/>
                <a:tab algn="l" pos="6400800"/>
                <a:tab algn="l" pos="7315200"/>
                <a:tab algn="l" pos="8229600"/>
                <a:tab algn="l" pos="9144000"/>
                <a:tab algn="l" pos="10058400"/>
              </a:tabLst>
            </a:pPr>
            <a:endParaRPr b="0" lang="en-GB" sz="2000" spc="-1" strike="noStrike">
              <a:solidFill>
                <a:srgbClr val="000000"/>
              </a:solidFill>
              <a:latin typeface="Arial"/>
            </a:endParaRPr>
          </a:p>
          <a:p>
            <a:pPr lvl="1" marL="743040" indent="-285840">
              <a:lnSpc>
                <a:spcPct val="80000"/>
              </a:lnSpc>
              <a:spcBef>
                <a:spcPts val="499"/>
              </a:spcBef>
              <a:buClr>
                <a:srgbClr val="ff0000"/>
              </a:buClr>
              <a:buFont typeface="Arial"/>
              <a:buChar char="–"/>
              <a:tabLst>
                <a:tab algn="l" pos="914400"/>
                <a:tab algn="l" pos="1828800"/>
                <a:tab algn="l" pos="2743200"/>
                <a:tab algn="l" pos="3657600"/>
                <a:tab algn="l" pos="4572000"/>
                <a:tab algn="l" pos="5486400"/>
                <a:tab algn="l" pos="6400800"/>
                <a:tab algn="l" pos="7315200"/>
                <a:tab algn="l" pos="8229600"/>
                <a:tab algn="l" pos="9144000"/>
                <a:tab algn="l" pos="10058400"/>
              </a:tabLst>
            </a:pPr>
            <a:r>
              <a:rPr b="0" lang="en-US" sz="2000" spc="-1" strike="noStrike" u="sng">
                <a:solidFill>
                  <a:srgbClr val="ff0000"/>
                </a:solidFill>
                <a:uFillTx/>
                <a:latin typeface="Arial"/>
              </a:rPr>
              <a:t>Radiometric</a:t>
            </a:r>
            <a:r>
              <a:rPr b="0" lang="en-US" sz="2000" spc="-1" strike="noStrike">
                <a:solidFill>
                  <a:srgbClr val="ff0000"/>
                </a:solidFill>
                <a:latin typeface="Arial"/>
              </a:rPr>
              <a:t> – 8-bit vs. 6-bit </a:t>
            </a:r>
            <a:endParaRPr b="0" lang="en-GB" sz="2000" spc="-1" strike="noStrike">
              <a:solidFill>
                <a:srgbClr val="000000"/>
              </a:solidFill>
              <a:latin typeface="Arial"/>
            </a:endParaRPr>
          </a:p>
          <a:p>
            <a:pPr lvl="1" marL="743040" indent="0">
              <a:lnSpc>
                <a:spcPct val="80000"/>
              </a:lnSpc>
              <a:spcBef>
                <a:spcPts val="499"/>
              </a:spcBef>
              <a:buNone/>
              <a:tabLst>
                <a:tab algn="l" pos="914400"/>
                <a:tab algn="l" pos="1828800"/>
                <a:tab algn="l" pos="2743200"/>
                <a:tab algn="l" pos="3657600"/>
                <a:tab algn="l" pos="4572000"/>
                <a:tab algn="l" pos="5486400"/>
                <a:tab algn="l" pos="6400800"/>
                <a:tab algn="l" pos="7315200"/>
                <a:tab algn="l" pos="8229600"/>
                <a:tab algn="l" pos="9144000"/>
                <a:tab algn="l" pos="10058400"/>
              </a:tabLst>
            </a:pPr>
            <a:endParaRPr b="0" lang="en-GB" sz="2000" spc="-1" strike="noStrike">
              <a:solidFill>
                <a:srgbClr val="000000"/>
              </a:solidFill>
              <a:latin typeface="Arial"/>
            </a:endParaRPr>
          </a:p>
          <a:p>
            <a:pPr lvl="1" marL="743040" indent="-285840">
              <a:lnSpc>
                <a:spcPct val="80000"/>
              </a:lnSpc>
              <a:spcBef>
                <a:spcPts val="499"/>
              </a:spcBef>
              <a:buClr>
                <a:srgbClr val="ff0000"/>
              </a:buClr>
              <a:buFont typeface="Arial"/>
              <a:buChar char="–"/>
              <a:tabLst>
                <a:tab algn="l" pos="914400"/>
                <a:tab algn="l" pos="1828800"/>
                <a:tab algn="l" pos="2743200"/>
                <a:tab algn="l" pos="3657600"/>
                <a:tab algn="l" pos="4572000"/>
                <a:tab algn="l" pos="5486400"/>
                <a:tab algn="l" pos="6400800"/>
                <a:tab algn="l" pos="7315200"/>
                <a:tab algn="l" pos="8229600"/>
                <a:tab algn="l" pos="9144000"/>
                <a:tab algn="l" pos="10058400"/>
              </a:tabLst>
            </a:pPr>
            <a:r>
              <a:rPr b="0" lang="en-US" sz="2000" spc="-1" strike="noStrike" u="sng">
                <a:solidFill>
                  <a:srgbClr val="ff0000"/>
                </a:solidFill>
                <a:uFillTx/>
                <a:latin typeface="Arial"/>
              </a:rPr>
              <a:t>Temporal</a:t>
            </a:r>
            <a:r>
              <a:rPr b="0" lang="en-US" sz="2000" spc="-1" strike="noStrike">
                <a:solidFill>
                  <a:srgbClr val="ff0000"/>
                </a:solidFill>
                <a:latin typeface="Arial"/>
              </a:rPr>
              <a:t> – 16 day (Landsat 1-3, 18 day)</a:t>
            </a:r>
            <a:endParaRPr b="0" lang="en-GB" sz="2000" spc="-1" strike="noStrike">
              <a:solidFill>
                <a:srgbClr val="000000"/>
              </a:solidFill>
              <a:latin typeface="Arial"/>
            </a:endParaRPr>
          </a:p>
          <a:p>
            <a:pPr lvl="1" marL="743040" indent="0">
              <a:lnSpc>
                <a:spcPct val="80000"/>
              </a:lnSpc>
              <a:spcBef>
                <a:spcPts val="499"/>
              </a:spcBef>
              <a:buNone/>
              <a:tabLst>
                <a:tab algn="l" pos="914400"/>
                <a:tab algn="l" pos="1828800"/>
                <a:tab algn="l" pos="2743200"/>
                <a:tab algn="l" pos="3657600"/>
                <a:tab algn="l" pos="4572000"/>
                <a:tab algn="l" pos="5486400"/>
                <a:tab algn="l" pos="6400800"/>
                <a:tab algn="l" pos="7315200"/>
                <a:tab algn="l" pos="8229600"/>
                <a:tab algn="l" pos="9144000"/>
                <a:tab algn="l" pos="10058400"/>
              </a:tabLst>
            </a:pPr>
            <a:endParaRPr b="0" lang="en-GB" sz="2000" spc="-1" strike="noStrike">
              <a:solidFill>
                <a:srgbClr val="000000"/>
              </a:solidFill>
              <a:latin typeface="Arial"/>
            </a:endParaRPr>
          </a:p>
          <a:p>
            <a:pPr lvl="1" marL="743040" indent="-285840">
              <a:lnSpc>
                <a:spcPct val="80000"/>
              </a:lnSpc>
              <a:spcBef>
                <a:spcPts val="499"/>
              </a:spcBef>
              <a:buClr>
                <a:srgbClr val="ff0000"/>
              </a:buClr>
              <a:buFont typeface="Arial"/>
              <a:buChar char="–"/>
              <a:tabLst>
                <a:tab algn="l" pos="914400"/>
                <a:tab algn="l" pos="1828800"/>
                <a:tab algn="l" pos="2743200"/>
                <a:tab algn="l" pos="3657600"/>
                <a:tab algn="l" pos="4572000"/>
                <a:tab algn="l" pos="5486400"/>
                <a:tab algn="l" pos="6400800"/>
                <a:tab algn="l" pos="7315200"/>
                <a:tab algn="l" pos="8229600"/>
                <a:tab algn="l" pos="9144000"/>
                <a:tab algn="l" pos="10058400"/>
              </a:tabLst>
            </a:pPr>
            <a:r>
              <a:rPr b="0" lang="en-US" sz="2000" spc="-1" strike="noStrike">
                <a:solidFill>
                  <a:srgbClr val="ff0000"/>
                </a:solidFill>
                <a:latin typeface="Arial"/>
              </a:rPr>
              <a:t>*note* MSS continued on Landsat 4 &amp; 5</a:t>
            </a:r>
            <a:endParaRPr b="0" lang="en-GB" sz="2000" spc="-1" strike="noStrike">
              <a:solidFill>
                <a:srgbClr val="000000"/>
              </a:solidFill>
              <a:latin typeface="Arial"/>
            </a:endParaRPr>
          </a:p>
        </p:txBody>
      </p:sp>
    </p:spTree>
  </p:cSld>
  <mc:AlternateContent>
    <mc:Choice Requires="p14">
      <p:transition spd="slow" p14:dur="2000"/>
    </mc:Choice>
    <mc:Fallback>
      <p:transition spd="slow"/>
    </mc:Fallback>
  </mc:AlternateContent>
</p:sld>
</file>

<file path=ppt/slides/slide33.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60" name="PlaceHolder 1"/>
          <p:cNvSpPr>
            <a:spLocks noGrp="1"/>
          </p:cNvSpPr>
          <p:nvPr>
            <p:ph type="title"/>
          </p:nvPr>
        </p:nvSpPr>
        <p:spPr>
          <a:xfrm>
            <a:off x="685800" y="609120"/>
            <a:ext cx="7772400" cy="1143000"/>
          </a:xfrm>
          <a:prstGeom prst="rect">
            <a:avLst/>
          </a:prstGeom>
          <a:noFill/>
          <a:ln w="0">
            <a:noFill/>
          </a:ln>
        </p:spPr>
        <p:txBody>
          <a:bodyPr anchor="ctr">
            <a:noAutofit/>
          </a:bodyPr>
          <a:p>
            <a:pPr indent="0" algn="ctr">
              <a:buNone/>
              <a:tabLst>
                <a:tab algn="l" pos="0"/>
                <a:tab algn="l" pos="914400"/>
                <a:tab algn="l" pos="1828800"/>
                <a:tab algn="l" pos="2743200"/>
                <a:tab algn="l" pos="3657600"/>
                <a:tab algn="l" pos="4572000"/>
                <a:tab algn="l" pos="5486400"/>
                <a:tab algn="l" pos="6400800"/>
                <a:tab algn="l" pos="7315200"/>
                <a:tab algn="l" pos="8229600"/>
                <a:tab algn="l" pos="9144000"/>
                <a:tab algn="l" pos="10058400"/>
              </a:tabLst>
            </a:pPr>
            <a:r>
              <a:rPr b="0" lang="en-US" sz="3200" spc="-1" strike="noStrike">
                <a:solidFill>
                  <a:srgbClr val="000000"/>
                </a:solidFill>
                <a:latin typeface="Arial"/>
              </a:rPr>
              <a:t>Landsat 4 &amp; 5</a:t>
            </a:r>
            <a:endParaRPr b="0" lang="en-GB" sz="3200" spc="-1" strike="noStrike">
              <a:solidFill>
                <a:srgbClr val="000000"/>
              </a:solidFill>
              <a:latin typeface="Arial"/>
            </a:endParaRPr>
          </a:p>
        </p:txBody>
      </p:sp>
      <p:pic>
        <p:nvPicPr>
          <p:cNvPr id="161" name="Picture 3" descr="landsat_45"/>
          <p:cNvPicPr/>
          <p:nvPr/>
        </p:nvPicPr>
        <p:blipFill>
          <a:blip r:embed="rId1"/>
          <a:stretch/>
        </p:blipFill>
        <p:spPr>
          <a:xfrm>
            <a:off x="990720" y="1298520"/>
            <a:ext cx="6705360" cy="5464080"/>
          </a:xfrm>
          <a:prstGeom prst="rect">
            <a:avLst/>
          </a:prstGeom>
          <a:ln w="0">
            <a:noFill/>
          </a:ln>
        </p:spPr>
      </p:pic>
    </p:spTree>
  </p:cSld>
  <mc:AlternateContent>
    <mc:Choice Requires="p14">
      <p:transition spd="slow" p14:dur="2000"/>
    </mc:Choice>
    <mc:Fallback>
      <p:transition spd="slow"/>
    </mc:Fallback>
  </mc:AlternateContent>
</p:sld>
</file>

<file path=ppt/slides/slide34.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62" name="PlaceHolder 1"/>
          <p:cNvSpPr>
            <a:spLocks noGrp="1"/>
          </p:cNvSpPr>
          <p:nvPr>
            <p:ph type="title"/>
          </p:nvPr>
        </p:nvSpPr>
        <p:spPr>
          <a:xfrm>
            <a:off x="685800" y="609120"/>
            <a:ext cx="7772400" cy="1143000"/>
          </a:xfrm>
          <a:prstGeom prst="rect">
            <a:avLst/>
          </a:prstGeom>
          <a:noFill/>
          <a:ln w="0">
            <a:noFill/>
          </a:ln>
        </p:spPr>
        <p:txBody>
          <a:bodyPr anchor="ctr">
            <a:noAutofit/>
          </a:bodyPr>
          <a:p>
            <a:pPr indent="0" algn="ctr">
              <a:buNone/>
              <a:tabLst>
                <a:tab algn="l" pos="0"/>
                <a:tab algn="l" pos="914400"/>
                <a:tab algn="l" pos="1828800"/>
                <a:tab algn="l" pos="2743200"/>
                <a:tab algn="l" pos="3657600"/>
                <a:tab algn="l" pos="4572000"/>
                <a:tab algn="l" pos="5486400"/>
                <a:tab algn="l" pos="6400800"/>
                <a:tab algn="l" pos="7315200"/>
                <a:tab algn="l" pos="8229600"/>
                <a:tab algn="l" pos="9144000"/>
                <a:tab algn="l" pos="10058400"/>
              </a:tabLst>
            </a:pPr>
            <a:r>
              <a:rPr b="0" lang="en-US" sz="3200" spc="-1" strike="noStrike">
                <a:solidFill>
                  <a:srgbClr val="000000"/>
                </a:solidFill>
                <a:latin typeface="Arial"/>
              </a:rPr>
              <a:t>SPOT Satellite System</a:t>
            </a:r>
            <a:endParaRPr b="0" lang="en-GB" sz="3200" spc="-1" strike="noStrike">
              <a:solidFill>
                <a:srgbClr val="000000"/>
              </a:solidFill>
              <a:latin typeface="Arial"/>
            </a:endParaRPr>
          </a:p>
        </p:txBody>
      </p:sp>
      <p:sp>
        <p:nvSpPr>
          <p:cNvPr id="163" name="PlaceHolder 2"/>
          <p:cNvSpPr>
            <a:spLocks noGrp="1"/>
          </p:cNvSpPr>
          <p:nvPr>
            <p:ph/>
          </p:nvPr>
        </p:nvSpPr>
        <p:spPr>
          <a:xfrm>
            <a:off x="685440" y="1981080"/>
            <a:ext cx="4876920" cy="4114800"/>
          </a:xfrm>
          <a:prstGeom prst="rect">
            <a:avLst/>
          </a:prstGeom>
          <a:noFill/>
          <a:ln w="0">
            <a:noFill/>
          </a:ln>
        </p:spPr>
        <p:txBody>
          <a:bodyPr anchor="t">
            <a:normAutofit/>
          </a:bodyPr>
          <a:p>
            <a:pPr marL="343080" indent="-343080">
              <a:spcBef>
                <a:spcPts val="601"/>
              </a:spcBef>
              <a:buClr>
                <a:srgbClr val="000000"/>
              </a:buClr>
              <a:buFont typeface="Arial"/>
              <a:buChar char="•"/>
              <a:tabLst>
                <a:tab algn="l" pos="914400"/>
                <a:tab algn="l" pos="1828800"/>
                <a:tab algn="l" pos="2743200"/>
                <a:tab algn="l" pos="3657600"/>
                <a:tab algn="l" pos="4572000"/>
                <a:tab algn="l" pos="5486400"/>
                <a:tab algn="l" pos="6400800"/>
                <a:tab algn="l" pos="7315200"/>
                <a:tab algn="l" pos="8229600"/>
                <a:tab algn="l" pos="9144000"/>
                <a:tab algn="l" pos="10058400"/>
              </a:tabLst>
            </a:pPr>
            <a:r>
              <a:rPr b="0" lang="en-US" sz="2400" spc="-1" strike="noStrike">
                <a:solidFill>
                  <a:srgbClr val="000000"/>
                </a:solidFill>
                <a:latin typeface="Arial"/>
              </a:rPr>
              <a:t>Satellite Pour l’Observation de la Terre (SPOT)</a:t>
            </a:r>
            <a:endParaRPr b="0" lang="en-GB" sz="2400" spc="-1" strike="noStrike">
              <a:solidFill>
                <a:srgbClr val="000000"/>
              </a:solidFill>
              <a:latin typeface="Arial"/>
            </a:endParaRPr>
          </a:p>
          <a:p>
            <a:pPr marL="343080" indent="0">
              <a:spcBef>
                <a:spcPts val="601"/>
              </a:spcBef>
              <a:buNone/>
              <a:tabLst>
                <a:tab algn="l" pos="914400"/>
                <a:tab algn="l" pos="1828800"/>
                <a:tab algn="l" pos="2743200"/>
                <a:tab algn="l" pos="3657600"/>
                <a:tab algn="l" pos="4572000"/>
                <a:tab algn="l" pos="5486400"/>
                <a:tab algn="l" pos="6400800"/>
                <a:tab algn="l" pos="7315200"/>
                <a:tab algn="l" pos="8229600"/>
                <a:tab algn="l" pos="9144000"/>
                <a:tab algn="l" pos="10058400"/>
              </a:tabLst>
            </a:pPr>
            <a:endParaRPr b="0" lang="en-GB" sz="2400" spc="-1" strike="noStrike">
              <a:solidFill>
                <a:srgbClr val="000000"/>
              </a:solidFill>
              <a:latin typeface="Arial"/>
            </a:endParaRPr>
          </a:p>
          <a:p>
            <a:pPr marL="343080" indent="-343080">
              <a:spcBef>
                <a:spcPts val="601"/>
              </a:spcBef>
              <a:buClr>
                <a:srgbClr val="000000"/>
              </a:buClr>
              <a:buFont typeface="Arial"/>
              <a:buChar char="•"/>
              <a:tabLst>
                <a:tab algn="l" pos="914400"/>
                <a:tab algn="l" pos="1828800"/>
                <a:tab algn="l" pos="2743200"/>
                <a:tab algn="l" pos="3657600"/>
                <a:tab algn="l" pos="4572000"/>
                <a:tab algn="l" pos="5486400"/>
                <a:tab algn="l" pos="6400800"/>
                <a:tab algn="l" pos="7315200"/>
                <a:tab algn="l" pos="8229600"/>
                <a:tab algn="l" pos="9144000"/>
                <a:tab algn="l" pos="10058400"/>
              </a:tabLst>
            </a:pPr>
            <a:r>
              <a:rPr b="0" lang="en-US" sz="2400" spc="-1" strike="noStrike">
                <a:solidFill>
                  <a:srgbClr val="000000"/>
                </a:solidFill>
                <a:latin typeface="Arial"/>
              </a:rPr>
              <a:t>French Space Agency &amp; other European countries</a:t>
            </a:r>
            <a:endParaRPr b="0" lang="en-GB" sz="2400" spc="-1" strike="noStrike">
              <a:solidFill>
                <a:srgbClr val="000000"/>
              </a:solidFill>
              <a:latin typeface="Arial"/>
            </a:endParaRPr>
          </a:p>
          <a:p>
            <a:pPr marL="343080" indent="0">
              <a:spcBef>
                <a:spcPts val="601"/>
              </a:spcBef>
              <a:buNone/>
              <a:tabLst>
                <a:tab algn="l" pos="914400"/>
                <a:tab algn="l" pos="1828800"/>
                <a:tab algn="l" pos="2743200"/>
                <a:tab algn="l" pos="3657600"/>
                <a:tab algn="l" pos="4572000"/>
                <a:tab algn="l" pos="5486400"/>
                <a:tab algn="l" pos="6400800"/>
                <a:tab algn="l" pos="7315200"/>
                <a:tab algn="l" pos="8229600"/>
                <a:tab algn="l" pos="9144000"/>
                <a:tab algn="l" pos="10058400"/>
              </a:tabLst>
            </a:pPr>
            <a:endParaRPr b="0" lang="en-GB" sz="2400" spc="-1" strike="noStrike">
              <a:solidFill>
                <a:srgbClr val="000000"/>
              </a:solidFill>
              <a:latin typeface="Arial"/>
            </a:endParaRPr>
          </a:p>
        </p:txBody>
      </p:sp>
      <p:pic>
        <p:nvPicPr>
          <p:cNvPr id="164" name="Picture 4" descr="spot"/>
          <p:cNvPicPr/>
          <p:nvPr/>
        </p:nvPicPr>
        <p:blipFill>
          <a:blip r:embed="rId1"/>
          <a:stretch/>
        </p:blipFill>
        <p:spPr>
          <a:xfrm>
            <a:off x="6248520" y="2057400"/>
            <a:ext cx="2476440" cy="3352680"/>
          </a:xfrm>
          <a:prstGeom prst="rect">
            <a:avLst/>
          </a:prstGeom>
          <a:ln w="0">
            <a:noFill/>
          </a:ln>
        </p:spPr>
      </p:pic>
      <p:pic>
        <p:nvPicPr>
          <p:cNvPr id="165" name="Picture 5" descr="spot4"/>
          <p:cNvPicPr/>
          <p:nvPr/>
        </p:nvPicPr>
        <p:blipFill>
          <a:blip r:embed="rId2"/>
          <a:stretch/>
        </p:blipFill>
        <p:spPr>
          <a:xfrm>
            <a:off x="990720" y="4133880"/>
            <a:ext cx="4762440" cy="2724120"/>
          </a:xfrm>
          <a:prstGeom prst="rect">
            <a:avLst/>
          </a:prstGeom>
          <a:ln w="0">
            <a:noFill/>
          </a:ln>
        </p:spPr>
      </p:pic>
    </p:spTree>
  </p:cSld>
  <mc:AlternateContent>
    <mc:Choice Requires="p14">
      <p:transition spd="slow" p14:dur="2000"/>
    </mc:Choice>
    <mc:Fallback>
      <p:transition spd="slow"/>
    </mc:Fallback>
  </mc:AlternateContent>
</p:sld>
</file>

<file path=ppt/slides/slide35.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66" name="PlaceHolder 1"/>
          <p:cNvSpPr>
            <a:spLocks noGrp="1"/>
          </p:cNvSpPr>
          <p:nvPr>
            <p:ph type="title"/>
          </p:nvPr>
        </p:nvSpPr>
        <p:spPr>
          <a:xfrm>
            <a:off x="685800" y="609120"/>
            <a:ext cx="7772400" cy="1143000"/>
          </a:xfrm>
          <a:prstGeom prst="rect">
            <a:avLst/>
          </a:prstGeom>
          <a:noFill/>
          <a:ln w="0">
            <a:noFill/>
          </a:ln>
        </p:spPr>
        <p:txBody>
          <a:bodyPr anchor="ctr">
            <a:noAutofit/>
          </a:bodyPr>
          <a:p>
            <a:pPr indent="0" algn="ctr">
              <a:buNone/>
              <a:tabLst>
                <a:tab algn="l" pos="0"/>
                <a:tab algn="l" pos="914400"/>
                <a:tab algn="l" pos="1828800"/>
                <a:tab algn="l" pos="2743200"/>
                <a:tab algn="l" pos="3657600"/>
                <a:tab algn="l" pos="4572000"/>
                <a:tab algn="l" pos="5486400"/>
                <a:tab algn="l" pos="6400800"/>
                <a:tab algn="l" pos="7315200"/>
                <a:tab algn="l" pos="8229600"/>
                <a:tab algn="l" pos="9144000"/>
                <a:tab algn="l" pos="10058400"/>
              </a:tabLst>
            </a:pPr>
            <a:r>
              <a:rPr b="0" lang="en-US" sz="3200" spc="-1" strike="noStrike">
                <a:solidFill>
                  <a:srgbClr val="000000"/>
                </a:solidFill>
                <a:latin typeface="Arial"/>
              </a:rPr>
              <a:t>SPOT – Launch Vehicle</a:t>
            </a:r>
            <a:endParaRPr b="0" lang="en-GB" sz="3200" spc="-1" strike="noStrike">
              <a:solidFill>
                <a:srgbClr val="000000"/>
              </a:solidFill>
              <a:latin typeface="Arial"/>
            </a:endParaRPr>
          </a:p>
        </p:txBody>
      </p:sp>
      <p:sp>
        <p:nvSpPr>
          <p:cNvPr id="167" name="PlaceHolder 2"/>
          <p:cNvSpPr>
            <a:spLocks noGrp="1"/>
          </p:cNvSpPr>
          <p:nvPr>
            <p:ph/>
          </p:nvPr>
        </p:nvSpPr>
        <p:spPr>
          <a:xfrm>
            <a:off x="685440" y="1980720"/>
            <a:ext cx="5638680" cy="1752840"/>
          </a:xfrm>
          <a:prstGeom prst="rect">
            <a:avLst/>
          </a:prstGeom>
          <a:noFill/>
          <a:ln w="0">
            <a:noFill/>
          </a:ln>
        </p:spPr>
        <p:txBody>
          <a:bodyPr anchor="t">
            <a:normAutofit/>
          </a:bodyPr>
          <a:p>
            <a:pPr marL="343080" indent="-343080">
              <a:spcBef>
                <a:spcPts val="601"/>
              </a:spcBef>
              <a:buClr>
                <a:srgbClr val="000000"/>
              </a:buClr>
              <a:buFont typeface="Arial"/>
              <a:buChar char="•"/>
              <a:tabLst>
                <a:tab algn="l" pos="914400"/>
                <a:tab algn="l" pos="1828800"/>
                <a:tab algn="l" pos="2743200"/>
                <a:tab algn="l" pos="3657600"/>
                <a:tab algn="l" pos="4572000"/>
                <a:tab algn="l" pos="5486400"/>
                <a:tab algn="l" pos="6400800"/>
                <a:tab algn="l" pos="7315200"/>
                <a:tab algn="l" pos="8229600"/>
                <a:tab algn="l" pos="9144000"/>
                <a:tab algn="l" pos="10058400"/>
              </a:tabLst>
            </a:pPr>
            <a:r>
              <a:rPr b="0" lang="en-US" sz="2400" spc="-1" strike="noStrike">
                <a:solidFill>
                  <a:srgbClr val="000000"/>
                </a:solidFill>
                <a:latin typeface="Arial"/>
              </a:rPr>
              <a:t>Ariane rocket – European design &amp; manufacture</a:t>
            </a:r>
            <a:endParaRPr b="0" lang="en-GB" sz="2400" spc="-1" strike="noStrike">
              <a:solidFill>
                <a:srgbClr val="000000"/>
              </a:solidFill>
              <a:latin typeface="Arial"/>
            </a:endParaRPr>
          </a:p>
          <a:p>
            <a:pPr marL="343080" indent="-343080">
              <a:spcBef>
                <a:spcPts val="601"/>
              </a:spcBef>
              <a:buClr>
                <a:srgbClr val="000000"/>
              </a:buClr>
              <a:buFont typeface="Arial"/>
              <a:buChar char="•"/>
              <a:tabLst>
                <a:tab algn="l" pos="914400"/>
                <a:tab algn="l" pos="1828800"/>
                <a:tab algn="l" pos="2743200"/>
                <a:tab algn="l" pos="3657600"/>
                <a:tab algn="l" pos="4572000"/>
                <a:tab algn="l" pos="5486400"/>
                <a:tab algn="l" pos="6400800"/>
                <a:tab algn="l" pos="7315200"/>
                <a:tab algn="l" pos="8229600"/>
                <a:tab algn="l" pos="9144000"/>
                <a:tab algn="l" pos="10058400"/>
              </a:tabLst>
            </a:pPr>
            <a:r>
              <a:rPr b="0" lang="en-US" sz="2400" spc="-1" strike="noStrike">
                <a:solidFill>
                  <a:srgbClr val="000000"/>
                </a:solidFill>
                <a:latin typeface="Arial"/>
              </a:rPr>
              <a:t>Launch site – French Guiana</a:t>
            </a:r>
            <a:endParaRPr b="0" lang="en-GB" sz="2400" spc="-1" strike="noStrike">
              <a:solidFill>
                <a:srgbClr val="000000"/>
              </a:solidFill>
              <a:latin typeface="Arial"/>
            </a:endParaRPr>
          </a:p>
        </p:txBody>
      </p:sp>
      <p:pic>
        <p:nvPicPr>
          <p:cNvPr id="168" name="Picture 4" descr="ariane1_launch"/>
          <p:cNvPicPr/>
          <p:nvPr/>
        </p:nvPicPr>
        <p:blipFill>
          <a:blip r:embed="rId1"/>
          <a:stretch/>
        </p:blipFill>
        <p:spPr>
          <a:xfrm>
            <a:off x="7391520" y="152280"/>
            <a:ext cx="1439640" cy="6629400"/>
          </a:xfrm>
          <a:prstGeom prst="rect">
            <a:avLst/>
          </a:prstGeom>
          <a:ln w="0">
            <a:noFill/>
          </a:ln>
        </p:spPr>
      </p:pic>
      <p:pic>
        <p:nvPicPr>
          <p:cNvPr id="169" name="Picture 5" descr="spothist"/>
          <p:cNvPicPr/>
          <p:nvPr/>
        </p:nvPicPr>
        <p:blipFill>
          <a:blip r:embed="rId2"/>
          <a:stretch/>
        </p:blipFill>
        <p:spPr>
          <a:xfrm>
            <a:off x="304920" y="3124080"/>
            <a:ext cx="6781680" cy="3621240"/>
          </a:xfrm>
          <a:prstGeom prst="rect">
            <a:avLst/>
          </a:prstGeom>
          <a:ln w="0">
            <a:noFill/>
          </a:ln>
        </p:spPr>
      </p:pic>
    </p:spTree>
  </p:cSld>
  <mc:AlternateContent>
    <mc:Choice Requires="p14">
      <p:transition spd="slow" p14:dur="2000"/>
    </mc:Choice>
    <mc:Fallback>
      <p:transition spd="slow"/>
    </mc:Fallback>
  </mc:AlternateContent>
</p:sld>
</file>

<file path=ppt/slides/slide36.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70" name="PlaceHolder 1"/>
          <p:cNvSpPr>
            <a:spLocks noGrp="1"/>
          </p:cNvSpPr>
          <p:nvPr>
            <p:ph type="title"/>
          </p:nvPr>
        </p:nvSpPr>
        <p:spPr>
          <a:xfrm>
            <a:off x="685800" y="609120"/>
            <a:ext cx="7772400" cy="1143000"/>
          </a:xfrm>
          <a:prstGeom prst="rect">
            <a:avLst/>
          </a:prstGeom>
          <a:noFill/>
          <a:ln w="0">
            <a:noFill/>
          </a:ln>
        </p:spPr>
        <p:txBody>
          <a:bodyPr lIns="90000" rIns="90000" tIns="46800" bIns="46800" anchor="ctr">
            <a:noAutofit/>
          </a:bodyPr>
          <a:p>
            <a:pPr indent="0" algn="ctr">
              <a:buNone/>
              <a:tabLst>
                <a:tab algn="l" pos="0"/>
                <a:tab algn="l" pos="914400"/>
                <a:tab algn="l" pos="1828800"/>
                <a:tab algn="l" pos="2743200"/>
                <a:tab algn="l" pos="3657600"/>
                <a:tab algn="l" pos="4572000"/>
                <a:tab algn="l" pos="5486400"/>
                <a:tab algn="l" pos="6400800"/>
                <a:tab algn="l" pos="7315200"/>
                <a:tab algn="l" pos="8229600"/>
                <a:tab algn="l" pos="9144000"/>
                <a:tab algn="l" pos="10058400"/>
              </a:tabLst>
            </a:pPr>
            <a:endParaRPr b="0" lang="en-GB" sz="4400" spc="-1" strike="noStrike">
              <a:solidFill>
                <a:srgbClr val="000000"/>
              </a:solidFill>
              <a:latin typeface="Arial"/>
            </a:endParaRPr>
          </a:p>
        </p:txBody>
      </p:sp>
      <p:sp>
        <p:nvSpPr>
          <p:cNvPr id="171" name="PlaceHolder 2"/>
          <p:cNvSpPr>
            <a:spLocks noGrp="1"/>
          </p:cNvSpPr>
          <p:nvPr>
            <p:ph/>
          </p:nvPr>
        </p:nvSpPr>
        <p:spPr>
          <a:xfrm>
            <a:off x="685440" y="1981080"/>
            <a:ext cx="3809880" cy="4114800"/>
          </a:xfrm>
          <a:prstGeom prst="rect">
            <a:avLst/>
          </a:prstGeom>
          <a:noFill/>
          <a:ln w="0">
            <a:noFill/>
          </a:ln>
        </p:spPr>
        <p:txBody>
          <a:bodyPr lIns="90000" rIns="90000" tIns="46800" bIns="46800" anchor="t">
            <a:normAutofit/>
          </a:bodyPr>
          <a:p>
            <a:pPr indent="0">
              <a:spcBef>
                <a:spcPts val="799"/>
              </a:spcBef>
              <a:buNone/>
              <a:tabLst>
                <a:tab algn="l" pos="914400"/>
                <a:tab algn="l" pos="1828800"/>
                <a:tab algn="l" pos="2743200"/>
                <a:tab algn="l" pos="3657600"/>
                <a:tab algn="l" pos="4572000"/>
                <a:tab algn="l" pos="5486400"/>
                <a:tab algn="l" pos="6400800"/>
                <a:tab algn="l" pos="7315200"/>
                <a:tab algn="l" pos="8229600"/>
                <a:tab algn="l" pos="9144000"/>
                <a:tab algn="l" pos="10058400"/>
              </a:tabLst>
            </a:pPr>
            <a:endParaRPr b="0" lang="en-GB" sz="3200" spc="-1" strike="noStrike">
              <a:solidFill>
                <a:srgbClr val="000000"/>
              </a:solidFill>
              <a:latin typeface="Arial"/>
            </a:endParaRPr>
          </a:p>
        </p:txBody>
      </p:sp>
      <p:sp>
        <p:nvSpPr>
          <p:cNvPr id="172" name=""/>
          <p:cNvSpPr txBox="1"/>
          <p:nvPr/>
        </p:nvSpPr>
        <p:spPr>
          <a:xfrm>
            <a:off x="4647960" y="1981080"/>
            <a:ext cx="3809880" cy="1981440"/>
          </a:xfrm>
          <a:prstGeom prst="rect">
            <a:avLst/>
          </a:prstGeom>
          <a:noFill/>
          <a:ln w="0">
            <a:noFill/>
          </a:ln>
        </p:spPr>
      </p:sp>
      <p:sp>
        <p:nvSpPr>
          <p:cNvPr id="173" name=""/>
          <p:cNvSpPr txBox="1"/>
          <p:nvPr/>
        </p:nvSpPr>
        <p:spPr>
          <a:xfrm>
            <a:off x="4647960" y="4114440"/>
            <a:ext cx="3809880" cy="1981080"/>
          </a:xfrm>
          <a:prstGeom prst="rect">
            <a:avLst/>
          </a:prstGeom>
          <a:noFill/>
          <a:ln w="0">
            <a:noFill/>
          </a:ln>
        </p:spPr>
      </p:sp>
      <p:pic>
        <p:nvPicPr>
          <p:cNvPr id="174" name="Picture 2" descr="Illustration 'SPOT 1 to 7 Constellation' (jpg - 0.16Mo)"/>
          <p:cNvPicPr/>
          <p:nvPr/>
        </p:nvPicPr>
        <p:blipFill>
          <a:blip r:embed="rId1"/>
          <a:stretch/>
        </p:blipFill>
        <p:spPr>
          <a:xfrm>
            <a:off x="76320" y="76320"/>
            <a:ext cx="6400800" cy="6400800"/>
          </a:xfrm>
          <a:prstGeom prst="rect">
            <a:avLst/>
          </a:prstGeom>
          <a:ln w="0">
            <a:noFill/>
          </a:ln>
        </p:spPr>
      </p:pic>
      <p:sp>
        <p:nvSpPr>
          <p:cNvPr id="175" name="Rectangle 5"/>
          <p:cNvSpPr/>
          <p:nvPr/>
        </p:nvSpPr>
        <p:spPr>
          <a:xfrm>
            <a:off x="190440" y="6246720"/>
            <a:ext cx="8763120" cy="459720"/>
          </a:xfrm>
          <a:prstGeom prst="rect">
            <a:avLst/>
          </a:prstGeom>
          <a:noFill/>
          <a:ln w="0">
            <a:noFill/>
          </a:ln>
        </p:spPr>
        <p:style>
          <a:lnRef idx="0"/>
          <a:fillRef idx="0"/>
          <a:effectRef idx="0"/>
          <a:fontRef idx="minor"/>
        </p:style>
        <p:txBody>
          <a:bodyPr lIns="90000" rIns="90000" tIns="46800" bIns="46800" anchor="t">
            <a:spAutoFit/>
          </a:bodyPr>
          <a:p>
            <a:pPr algn="r">
              <a:tabLst>
                <a:tab algn="l" pos="0"/>
                <a:tab algn="l" pos="914400"/>
                <a:tab algn="l" pos="1828800"/>
                <a:tab algn="l" pos="2743200"/>
                <a:tab algn="l" pos="3657600"/>
                <a:tab algn="l" pos="4572000"/>
                <a:tab algn="l" pos="5486400"/>
                <a:tab algn="l" pos="6400800"/>
                <a:tab algn="l" pos="7315200"/>
                <a:tab algn="l" pos="8229600"/>
                <a:tab algn="l" pos="9144000"/>
                <a:tab algn="l" pos="10058400"/>
              </a:tabLst>
            </a:pPr>
            <a:r>
              <a:rPr b="0" lang="en-US" sz="2400" spc="-1" strike="noStrike">
                <a:solidFill>
                  <a:srgbClr val="000000"/>
                </a:solidFill>
                <a:latin typeface="Tahoma"/>
              </a:rPr>
              <a:t>http://www.astrium-geo.com/en/143-spot-satellite-imagery</a:t>
            </a:r>
            <a:endParaRPr b="0" lang="en-GB" sz="2400" spc="-1" strike="noStrike">
              <a:solidFill>
                <a:srgbClr val="000000"/>
              </a:solidFill>
              <a:latin typeface="Tahoma"/>
            </a:endParaRPr>
          </a:p>
        </p:txBody>
      </p:sp>
    </p:spTree>
  </p:cSld>
  <mc:AlternateContent>
    <mc:Choice Requires="p14">
      <p:transition spd="slow" p14:dur="2000"/>
    </mc:Choice>
    <mc:Fallback>
      <p:transition spd="slow"/>
    </mc:Fallback>
  </mc:AlternateContent>
</p:sld>
</file>

<file path=ppt/slides/slide37.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176" name="Picture 2" descr="spot_vs_tm"/>
          <p:cNvPicPr/>
          <p:nvPr/>
        </p:nvPicPr>
        <p:blipFill>
          <a:blip r:embed="rId1"/>
          <a:stretch/>
        </p:blipFill>
        <p:spPr>
          <a:xfrm>
            <a:off x="4572000" y="2819520"/>
            <a:ext cx="4419720" cy="3973320"/>
          </a:xfrm>
          <a:prstGeom prst="rect">
            <a:avLst/>
          </a:prstGeom>
          <a:ln w="0">
            <a:noFill/>
          </a:ln>
        </p:spPr>
      </p:pic>
      <p:pic>
        <p:nvPicPr>
          <p:cNvPr id="177" name="Picture 3" descr="tm_vs_spot"/>
          <p:cNvPicPr/>
          <p:nvPr/>
        </p:nvPicPr>
        <p:blipFill>
          <a:blip r:embed="rId2"/>
          <a:stretch/>
        </p:blipFill>
        <p:spPr>
          <a:xfrm>
            <a:off x="0" y="0"/>
            <a:ext cx="4572000" cy="4102200"/>
          </a:xfrm>
          <a:prstGeom prst="rect">
            <a:avLst/>
          </a:prstGeom>
          <a:ln w="0">
            <a:noFill/>
          </a:ln>
        </p:spPr>
      </p:pic>
      <p:sp>
        <p:nvSpPr>
          <p:cNvPr id="178" name="Rectangle 4"/>
          <p:cNvSpPr/>
          <p:nvPr/>
        </p:nvSpPr>
        <p:spPr>
          <a:xfrm>
            <a:off x="1752480" y="990720"/>
            <a:ext cx="1143000" cy="1218960"/>
          </a:xfrm>
          <a:prstGeom prst="rect">
            <a:avLst/>
          </a:prstGeom>
          <a:noFill/>
          <a:ln w="28440">
            <a:solidFill>
              <a:srgbClr val="333399"/>
            </a:solidFill>
            <a:miter/>
          </a:ln>
        </p:spPr>
        <p:style>
          <a:lnRef idx="0"/>
          <a:fillRef idx="0"/>
          <a:effectRef idx="0"/>
          <a:fontRef idx="minor"/>
        </p:style>
      </p:sp>
      <p:sp>
        <p:nvSpPr>
          <p:cNvPr id="179" name="Text Box 5"/>
          <p:cNvSpPr/>
          <p:nvPr/>
        </p:nvSpPr>
        <p:spPr>
          <a:xfrm>
            <a:off x="4785120" y="1176480"/>
            <a:ext cx="1755000" cy="459720"/>
          </a:xfrm>
          <a:prstGeom prst="rect">
            <a:avLst/>
          </a:prstGeom>
          <a:noFill/>
          <a:ln w="0">
            <a:noFill/>
          </a:ln>
        </p:spPr>
        <p:style>
          <a:lnRef idx="0"/>
          <a:fillRef idx="0"/>
          <a:effectRef idx="0"/>
          <a:fontRef idx="minor"/>
        </p:style>
        <p:txBody>
          <a:bodyPr wrap="none" lIns="90000" rIns="90000" tIns="46800" bIns="46800" anchor="t">
            <a:spAutoFit/>
          </a:bodyPr>
          <a:p>
            <a:pPr>
              <a:tabLst>
                <a:tab algn="l" pos="0"/>
                <a:tab algn="l" pos="914400"/>
                <a:tab algn="l" pos="1828800"/>
                <a:tab algn="l" pos="2743200"/>
                <a:tab algn="l" pos="3657600"/>
                <a:tab algn="l" pos="4572000"/>
                <a:tab algn="l" pos="5486400"/>
                <a:tab algn="l" pos="6400800"/>
                <a:tab algn="l" pos="7315200"/>
                <a:tab algn="l" pos="8229600"/>
                <a:tab algn="l" pos="9144000"/>
                <a:tab algn="l" pos="10058400"/>
              </a:tabLst>
            </a:pPr>
            <a:r>
              <a:rPr b="0" lang="en-US" sz="2400" spc="-1" strike="noStrike">
                <a:solidFill>
                  <a:srgbClr val="000000"/>
                </a:solidFill>
                <a:latin typeface="Tahoma"/>
              </a:rPr>
              <a:t>Landsat-TM</a:t>
            </a:r>
            <a:endParaRPr b="0" lang="en-GB" sz="2400" spc="-1" strike="noStrike">
              <a:solidFill>
                <a:srgbClr val="000000"/>
              </a:solidFill>
              <a:latin typeface="Tahoma"/>
            </a:endParaRPr>
          </a:p>
        </p:txBody>
      </p:sp>
      <p:sp>
        <p:nvSpPr>
          <p:cNvPr id="180" name="Text Box 6"/>
          <p:cNvSpPr/>
          <p:nvPr/>
        </p:nvSpPr>
        <p:spPr>
          <a:xfrm>
            <a:off x="3125880" y="5181480"/>
            <a:ext cx="1369440" cy="459720"/>
          </a:xfrm>
          <a:prstGeom prst="rect">
            <a:avLst/>
          </a:prstGeom>
          <a:noFill/>
          <a:ln w="0">
            <a:noFill/>
          </a:ln>
        </p:spPr>
        <p:style>
          <a:lnRef idx="0"/>
          <a:fillRef idx="0"/>
          <a:effectRef idx="0"/>
          <a:fontRef idx="minor"/>
        </p:style>
        <p:txBody>
          <a:bodyPr wrap="none" lIns="90000" rIns="90000" tIns="46800" bIns="46800" anchor="t">
            <a:spAutoFit/>
          </a:bodyPr>
          <a:p>
            <a:pPr>
              <a:tabLst>
                <a:tab algn="l" pos="0"/>
                <a:tab algn="l" pos="914400"/>
                <a:tab algn="l" pos="1828800"/>
                <a:tab algn="l" pos="2743200"/>
                <a:tab algn="l" pos="3657600"/>
                <a:tab algn="l" pos="4572000"/>
                <a:tab algn="l" pos="5486400"/>
                <a:tab algn="l" pos="6400800"/>
                <a:tab algn="l" pos="7315200"/>
                <a:tab algn="l" pos="8229600"/>
                <a:tab algn="l" pos="9144000"/>
                <a:tab algn="l" pos="10058400"/>
              </a:tabLst>
            </a:pPr>
            <a:r>
              <a:rPr b="0" lang="en-US" sz="2400" spc="-1" strike="noStrike">
                <a:solidFill>
                  <a:srgbClr val="000000"/>
                </a:solidFill>
                <a:latin typeface="Tahoma"/>
              </a:rPr>
              <a:t>SPOT-XS</a:t>
            </a:r>
            <a:endParaRPr b="0" lang="en-GB" sz="2400" spc="-1" strike="noStrike">
              <a:solidFill>
                <a:srgbClr val="000000"/>
              </a:solidFill>
              <a:latin typeface="Tahoma"/>
            </a:endParaRPr>
          </a:p>
        </p:txBody>
      </p:sp>
    </p:spTree>
  </p:cSld>
  <mc:AlternateContent>
    <mc:Choice Requires="p14">
      <p:transition spd="slow" p14:dur="2000"/>
    </mc:Choice>
    <mc:Fallback>
      <p:transition spd="slow"/>
    </mc:Fallback>
  </mc:AlternateContent>
</p:sld>
</file>

<file path=ppt/slides/slide38.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81" name="PlaceHolder 1"/>
          <p:cNvSpPr>
            <a:spLocks noGrp="1"/>
          </p:cNvSpPr>
          <p:nvPr>
            <p:ph type="title"/>
          </p:nvPr>
        </p:nvSpPr>
        <p:spPr>
          <a:xfrm>
            <a:off x="685800" y="609120"/>
            <a:ext cx="7772400" cy="1143000"/>
          </a:xfrm>
          <a:prstGeom prst="rect">
            <a:avLst/>
          </a:prstGeom>
          <a:noFill/>
          <a:ln w="0">
            <a:noFill/>
          </a:ln>
        </p:spPr>
        <p:txBody>
          <a:bodyPr anchor="ctr">
            <a:noAutofit/>
          </a:bodyPr>
          <a:p>
            <a:pPr indent="0" algn="ctr">
              <a:buNone/>
              <a:tabLst>
                <a:tab algn="l" pos="0"/>
                <a:tab algn="l" pos="914400"/>
                <a:tab algn="l" pos="1828800"/>
                <a:tab algn="l" pos="2743200"/>
                <a:tab algn="l" pos="3657600"/>
                <a:tab algn="l" pos="4572000"/>
                <a:tab algn="l" pos="5486400"/>
                <a:tab algn="l" pos="6400800"/>
                <a:tab algn="l" pos="7315200"/>
                <a:tab algn="l" pos="8229600"/>
                <a:tab algn="l" pos="9144000"/>
                <a:tab algn="l" pos="10058400"/>
              </a:tabLst>
            </a:pPr>
            <a:r>
              <a:rPr b="0" lang="en-US" sz="3200" spc="-1" strike="noStrike">
                <a:solidFill>
                  <a:srgbClr val="000000"/>
                </a:solidFill>
                <a:latin typeface="Arial"/>
              </a:rPr>
              <a:t>SPOT HRV Design &amp; Operation</a:t>
            </a:r>
            <a:endParaRPr b="0" lang="en-GB" sz="3200" spc="-1" strike="noStrike">
              <a:solidFill>
                <a:srgbClr val="000000"/>
              </a:solidFill>
              <a:latin typeface="Arial"/>
            </a:endParaRPr>
          </a:p>
        </p:txBody>
      </p:sp>
      <p:sp>
        <p:nvSpPr>
          <p:cNvPr id="182" name="PlaceHolder 2"/>
          <p:cNvSpPr>
            <a:spLocks noGrp="1"/>
          </p:cNvSpPr>
          <p:nvPr>
            <p:ph/>
          </p:nvPr>
        </p:nvSpPr>
        <p:spPr>
          <a:xfrm>
            <a:off x="457200" y="1371600"/>
            <a:ext cx="8305920" cy="2286000"/>
          </a:xfrm>
          <a:prstGeom prst="rect">
            <a:avLst/>
          </a:prstGeom>
          <a:noFill/>
          <a:ln w="0">
            <a:noFill/>
          </a:ln>
        </p:spPr>
        <p:txBody>
          <a:bodyPr anchor="t">
            <a:normAutofit/>
          </a:bodyPr>
          <a:p>
            <a:pPr marL="343080" indent="-343080">
              <a:spcBef>
                <a:spcPts val="499"/>
              </a:spcBef>
              <a:buClr>
                <a:srgbClr val="000000"/>
              </a:buClr>
              <a:buFont typeface="Arial"/>
              <a:buChar char="•"/>
              <a:tabLst>
                <a:tab algn="l" pos="914400"/>
                <a:tab algn="l" pos="1828800"/>
                <a:tab algn="l" pos="2743200"/>
                <a:tab algn="l" pos="3657600"/>
                <a:tab algn="l" pos="4572000"/>
                <a:tab algn="l" pos="5486400"/>
                <a:tab algn="l" pos="6400800"/>
                <a:tab algn="l" pos="7315200"/>
                <a:tab algn="l" pos="8229600"/>
                <a:tab algn="l" pos="9144000"/>
                <a:tab algn="l" pos="10058400"/>
              </a:tabLst>
            </a:pPr>
            <a:r>
              <a:rPr b="0" lang="en-US" sz="2000" spc="-1" strike="noStrike">
                <a:solidFill>
                  <a:srgbClr val="000000"/>
                </a:solidFill>
                <a:latin typeface="Arial"/>
              </a:rPr>
              <a:t>HRV  (High Resolution Visible)</a:t>
            </a:r>
            <a:r>
              <a:rPr b="0" lang="en-US" sz="2000" spc="-1" strike="noStrike">
                <a:solidFill>
                  <a:srgbClr val="000000"/>
                </a:solidFill>
                <a:latin typeface="Arial"/>
              </a:rPr>
              <a:t>	</a:t>
            </a:r>
            <a:endParaRPr b="0" lang="en-GB" sz="2000" spc="-1" strike="noStrike">
              <a:solidFill>
                <a:srgbClr val="000000"/>
              </a:solidFill>
              <a:latin typeface="Arial"/>
            </a:endParaRPr>
          </a:p>
          <a:p>
            <a:pPr marL="343080" indent="-343080">
              <a:spcBef>
                <a:spcPts val="499"/>
              </a:spcBef>
              <a:buClr>
                <a:srgbClr val="000000"/>
              </a:buClr>
              <a:buFont typeface="Arial"/>
              <a:buChar char="•"/>
              <a:tabLst>
                <a:tab algn="l" pos="914400"/>
                <a:tab algn="l" pos="1828800"/>
                <a:tab algn="l" pos="2743200"/>
                <a:tab algn="l" pos="3657600"/>
                <a:tab algn="l" pos="4572000"/>
                <a:tab algn="l" pos="5486400"/>
                <a:tab algn="l" pos="6400800"/>
                <a:tab algn="l" pos="7315200"/>
                <a:tab algn="l" pos="8229600"/>
                <a:tab algn="l" pos="9144000"/>
                <a:tab algn="l" pos="10058400"/>
              </a:tabLst>
            </a:pPr>
            <a:r>
              <a:rPr b="0" lang="en-US" sz="2000" spc="-1" strike="noStrike" u="sng">
                <a:solidFill>
                  <a:srgbClr val="000000"/>
                </a:solidFill>
                <a:uFillTx/>
                <a:latin typeface="Arial"/>
              </a:rPr>
              <a:t>Linear array </a:t>
            </a:r>
            <a:r>
              <a:rPr b="0" lang="en-US" sz="2000" spc="-1" strike="noStrike" u="sng">
                <a:solidFill>
                  <a:srgbClr val="ff0000"/>
                </a:solidFill>
                <a:uFillTx/>
                <a:latin typeface="Arial"/>
              </a:rPr>
              <a:t>‘</a:t>
            </a:r>
            <a:r>
              <a:rPr b="1" lang="en-US" sz="2000" spc="-1" strike="noStrike" u="sng">
                <a:solidFill>
                  <a:srgbClr val="ff0000"/>
                </a:solidFill>
                <a:uFillTx/>
                <a:latin typeface="Arial"/>
              </a:rPr>
              <a:t>pushbroom</a:t>
            </a:r>
            <a:r>
              <a:rPr b="0" lang="en-US" sz="2000" spc="-1" strike="noStrike" u="sng">
                <a:solidFill>
                  <a:srgbClr val="000000"/>
                </a:solidFill>
                <a:uFillTx/>
                <a:latin typeface="Arial"/>
              </a:rPr>
              <a:t>’ system</a:t>
            </a:r>
            <a:endParaRPr b="0" lang="en-GB" sz="2000" spc="-1" strike="noStrike">
              <a:solidFill>
                <a:srgbClr val="000000"/>
              </a:solidFill>
              <a:latin typeface="Arial"/>
            </a:endParaRPr>
          </a:p>
          <a:p>
            <a:pPr lvl="1" marL="743040" indent="-285840">
              <a:spcBef>
                <a:spcPts val="451"/>
              </a:spcBef>
              <a:buClr>
                <a:srgbClr val="000000"/>
              </a:buClr>
              <a:buFont typeface="Arial"/>
              <a:buChar char="–"/>
              <a:tabLst>
                <a:tab algn="l" pos="914400"/>
                <a:tab algn="l" pos="1828800"/>
                <a:tab algn="l" pos="2743200"/>
                <a:tab algn="l" pos="3657600"/>
                <a:tab algn="l" pos="4572000"/>
                <a:tab algn="l" pos="5486400"/>
                <a:tab algn="l" pos="6400800"/>
                <a:tab algn="l" pos="7315200"/>
                <a:tab algn="l" pos="8229600"/>
                <a:tab algn="l" pos="9144000"/>
                <a:tab algn="l" pos="10058400"/>
              </a:tabLst>
            </a:pPr>
            <a:r>
              <a:rPr b="0" lang="en-US" sz="1800" spc="-1" strike="noStrike">
                <a:solidFill>
                  <a:srgbClr val="000000"/>
                </a:solidFill>
                <a:latin typeface="Arial"/>
              </a:rPr>
              <a:t>Mirror focuses reflected energy on bank of detectors arranged side-by-side and perpendicular to satellite orbit track</a:t>
            </a:r>
            <a:endParaRPr b="0" lang="en-GB" sz="1800" spc="-1" strike="noStrike">
              <a:solidFill>
                <a:srgbClr val="000000"/>
              </a:solidFill>
              <a:latin typeface="Arial"/>
            </a:endParaRPr>
          </a:p>
          <a:p>
            <a:pPr lvl="1" marL="743040" indent="-285840">
              <a:spcBef>
                <a:spcPts val="451"/>
              </a:spcBef>
              <a:buClr>
                <a:srgbClr val="000000"/>
              </a:buClr>
              <a:buFont typeface="Arial"/>
              <a:buChar char="–"/>
              <a:tabLst>
                <a:tab algn="l" pos="914400"/>
                <a:tab algn="l" pos="1828800"/>
                <a:tab algn="l" pos="2743200"/>
                <a:tab algn="l" pos="3657600"/>
                <a:tab algn="l" pos="4572000"/>
                <a:tab algn="l" pos="5486400"/>
                <a:tab algn="l" pos="6400800"/>
                <a:tab algn="l" pos="7315200"/>
                <a:tab algn="l" pos="8229600"/>
                <a:tab algn="l" pos="9144000"/>
                <a:tab algn="l" pos="10058400"/>
              </a:tabLst>
            </a:pPr>
            <a:r>
              <a:rPr b="0" lang="en-US" sz="1800" spc="-1" strike="noStrike">
                <a:solidFill>
                  <a:srgbClr val="000000"/>
                </a:solidFill>
                <a:latin typeface="Arial"/>
              </a:rPr>
              <a:t>A line of data is obtained by sampling detectors along the array</a:t>
            </a:r>
            <a:endParaRPr b="0" lang="en-GB" sz="1800" spc="-1" strike="noStrike">
              <a:solidFill>
                <a:srgbClr val="000000"/>
              </a:solidFill>
              <a:latin typeface="Arial"/>
            </a:endParaRPr>
          </a:p>
          <a:p>
            <a:pPr lvl="1" marL="743040" indent="0">
              <a:spcBef>
                <a:spcPts val="451"/>
              </a:spcBef>
              <a:buNone/>
              <a:tabLst>
                <a:tab algn="l" pos="914400"/>
                <a:tab algn="l" pos="1828800"/>
                <a:tab algn="l" pos="2743200"/>
                <a:tab algn="l" pos="3657600"/>
                <a:tab algn="l" pos="4572000"/>
                <a:tab algn="l" pos="5486400"/>
                <a:tab algn="l" pos="6400800"/>
                <a:tab algn="l" pos="7315200"/>
                <a:tab algn="l" pos="8229600"/>
                <a:tab algn="l" pos="9144000"/>
                <a:tab algn="l" pos="10058400"/>
              </a:tabLst>
            </a:pPr>
            <a:endParaRPr b="0" lang="en-GB" sz="1800" spc="-1" strike="noStrike">
              <a:solidFill>
                <a:srgbClr val="000000"/>
              </a:solidFill>
              <a:latin typeface="Arial"/>
            </a:endParaRPr>
          </a:p>
          <a:p>
            <a:pPr marL="343080" indent="0">
              <a:spcBef>
                <a:spcPts val="451"/>
              </a:spcBef>
              <a:buNone/>
              <a:tabLst>
                <a:tab algn="l" pos="914400"/>
                <a:tab algn="l" pos="1828800"/>
                <a:tab algn="l" pos="2743200"/>
                <a:tab algn="l" pos="3657600"/>
                <a:tab algn="l" pos="4572000"/>
                <a:tab algn="l" pos="5486400"/>
                <a:tab algn="l" pos="6400800"/>
                <a:tab algn="l" pos="7315200"/>
                <a:tab algn="l" pos="8229600"/>
                <a:tab algn="l" pos="9144000"/>
                <a:tab algn="l" pos="10058400"/>
              </a:tabLst>
            </a:pPr>
            <a:endParaRPr b="0" lang="en-GB" sz="1800" spc="-1" strike="noStrike">
              <a:solidFill>
                <a:srgbClr val="000000"/>
              </a:solidFill>
              <a:latin typeface="Arial"/>
            </a:endParaRPr>
          </a:p>
        </p:txBody>
      </p:sp>
      <p:pic>
        <p:nvPicPr>
          <p:cNvPr id="183" name="Picture 4" descr="linear_array_scan"/>
          <p:cNvPicPr/>
          <p:nvPr/>
        </p:nvPicPr>
        <p:blipFill>
          <a:blip r:embed="rId1"/>
          <a:stretch/>
        </p:blipFill>
        <p:spPr>
          <a:xfrm>
            <a:off x="1523880" y="3241800"/>
            <a:ext cx="5410440" cy="3616200"/>
          </a:xfrm>
          <a:prstGeom prst="rect">
            <a:avLst/>
          </a:prstGeom>
          <a:ln w="0">
            <a:noFill/>
          </a:ln>
        </p:spPr>
      </p:pic>
      <p:sp>
        <p:nvSpPr>
          <p:cNvPr id="184" name="Text Box 5"/>
          <p:cNvSpPr/>
          <p:nvPr/>
        </p:nvSpPr>
        <p:spPr>
          <a:xfrm>
            <a:off x="5040360" y="5105520"/>
            <a:ext cx="1703160" cy="368280"/>
          </a:xfrm>
          <a:prstGeom prst="rect">
            <a:avLst/>
          </a:prstGeom>
          <a:noFill/>
          <a:ln w="0">
            <a:noFill/>
          </a:ln>
        </p:spPr>
        <p:style>
          <a:lnRef idx="0"/>
          <a:fillRef idx="0"/>
          <a:effectRef idx="0"/>
          <a:fontRef idx="minor"/>
        </p:style>
        <p:txBody>
          <a:bodyPr wrap="none" lIns="90000" rIns="90000" tIns="46800" bIns="46800" anchor="t">
            <a:spAutoFit/>
          </a:bodyPr>
          <a:p>
            <a:pPr>
              <a:tabLst>
                <a:tab algn="l" pos="0"/>
                <a:tab algn="l" pos="914400"/>
                <a:tab algn="l" pos="1828800"/>
                <a:tab algn="l" pos="2743200"/>
                <a:tab algn="l" pos="3657600"/>
                <a:tab algn="l" pos="4572000"/>
                <a:tab algn="l" pos="5486400"/>
                <a:tab algn="l" pos="6400800"/>
                <a:tab algn="l" pos="7315200"/>
                <a:tab algn="l" pos="8229600"/>
                <a:tab algn="l" pos="9144000"/>
                <a:tab algn="l" pos="10058400"/>
              </a:tabLst>
            </a:pPr>
            <a:r>
              <a:rPr b="1" lang="en-US" sz="1800" spc="-1" strike="noStrike">
                <a:solidFill>
                  <a:srgbClr val="99cc00"/>
                </a:solidFill>
                <a:latin typeface="Tahoma"/>
              </a:rPr>
              <a:t>1</a:t>
            </a:r>
            <a:r>
              <a:rPr b="1" lang="en-US" sz="1800" spc="-1" strike="noStrike" baseline="30000">
                <a:solidFill>
                  <a:srgbClr val="99cc00"/>
                </a:solidFill>
                <a:latin typeface="Tahoma"/>
              </a:rPr>
              <a:t>st</a:t>
            </a:r>
            <a:r>
              <a:rPr b="1" lang="en-US" sz="1800" spc="-1" strike="noStrike">
                <a:solidFill>
                  <a:srgbClr val="99cc00"/>
                </a:solidFill>
                <a:latin typeface="Tahoma"/>
              </a:rPr>
              <a:t> dimension</a:t>
            </a:r>
            <a:endParaRPr b="0" lang="en-GB" sz="1800" spc="-1" strike="noStrike">
              <a:solidFill>
                <a:srgbClr val="000000"/>
              </a:solidFill>
              <a:latin typeface="Tahoma"/>
            </a:endParaRPr>
          </a:p>
        </p:txBody>
      </p:sp>
      <p:sp>
        <p:nvSpPr>
          <p:cNvPr id="185" name="Text Box 6"/>
          <p:cNvSpPr/>
          <p:nvPr/>
        </p:nvSpPr>
        <p:spPr>
          <a:xfrm>
            <a:off x="1461600" y="5486400"/>
            <a:ext cx="1748880" cy="368280"/>
          </a:xfrm>
          <a:prstGeom prst="rect">
            <a:avLst/>
          </a:prstGeom>
          <a:noFill/>
          <a:ln w="0">
            <a:noFill/>
          </a:ln>
        </p:spPr>
        <p:style>
          <a:lnRef idx="0"/>
          <a:fillRef idx="0"/>
          <a:effectRef idx="0"/>
          <a:fontRef idx="minor"/>
        </p:style>
        <p:txBody>
          <a:bodyPr wrap="none" lIns="90000" rIns="90000" tIns="46800" bIns="46800" anchor="t">
            <a:spAutoFit/>
          </a:bodyPr>
          <a:p>
            <a:pPr>
              <a:tabLst>
                <a:tab algn="l" pos="0"/>
                <a:tab algn="l" pos="914400"/>
                <a:tab algn="l" pos="1828800"/>
                <a:tab algn="l" pos="2743200"/>
                <a:tab algn="l" pos="3657600"/>
                <a:tab algn="l" pos="4572000"/>
                <a:tab algn="l" pos="5486400"/>
                <a:tab algn="l" pos="6400800"/>
                <a:tab algn="l" pos="7315200"/>
                <a:tab algn="l" pos="8229600"/>
                <a:tab algn="l" pos="9144000"/>
                <a:tab algn="l" pos="10058400"/>
              </a:tabLst>
            </a:pPr>
            <a:r>
              <a:rPr b="1" lang="en-US" sz="1800" spc="-1" strike="noStrike">
                <a:solidFill>
                  <a:srgbClr val="009999"/>
                </a:solidFill>
                <a:latin typeface="Tahoma"/>
              </a:rPr>
              <a:t>2</a:t>
            </a:r>
            <a:r>
              <a:rPr b="1" lang="en-US" sz="1800" spc="-1" strike="noStrike" baseline="30000">
                <a:solidFill>
                  <a:srgbClr val="009999"/>
                </a:solidFill>
                <a:latin typeface="Tahoma"/>
              </a:rPr>
              <a:t>nd</a:t>
            </a:r>
            <a:r>
              <a:rPr b="1" lang="en-US" sz="1800" spc="-1" strike="noStrike">
                <a:solidFill>
                  <a:srgbClr val="009999"/>
                </a:solidFill>
                <a:latin typeface="Tahoma"/>
              </a:rPr>
              <a:t> dimension</a:t>
            </a:r>
            <a:endParaRPr b="0" lang="en-GB" sz="1800" spc="-1" strike="noStrike">
              <a:solidFill>
                <a:srgbClr val="000000"/>
              </a:solidFill>
              <a:latin typeface="Tahoma"/>
            </a:endParaRPr>
          </a:p>
        </p:txBody>
      </p:sp>
      <p:sp>
        <p:nvSpPr>
          <p:cNvPr id="186" name="Line 7"/>
          <p:cNvSpPr/>
          <p:nvPr/>
        </p:nvSpPr>
        <p:spPr>
          <a:xfrm flipH="1">
            <a:off x="4572000" y="5334120"/>
            <a:ext cx="533520" cy="228600"/>
          </a:xfrm>
          <a:prstGeom prst="line">
            <a:avLst/>
          </a:prstGeom>
          <a:ln w="38160">
            <a:solidFill>
              <a:srgbClr val="000000"/>
            </a:solidFill>
            <a:miter/>
            <a:tailEnd len="med" type="triangle" w="med"/>
          </a:ln>
        </p:spPr>
        <p:style>
          <a:lnRef idx="0"/>
          <a:fillRef idx="0"/>
          <a:effectRef idx="0"/>
          <a:fontRef idx="minor"/>
        </p:style>
      </p:sp>
      <p:sp>
        <p:nvSpPr>
          <p:cNvPr id="187" name="Line 8"/>
          <p:cNvSpPr/>
          <p:nvPr/>
        </p:nvSpPr>
        <p:spPr>
          <a:xfrm>
            <a:off x="3200400" y="5715000"/>
            <a:ext cx="380880" cy="76320"/>
          </a:xfrm>
          <a:prstGeom prst="line">
            <a:avLst/>
          </a:prstGeom>
          <a:ln w="38160">
            <a:solidFill>
              <a:srgbClr val="000000"/>
            </a:solidFill>
            <a:miter/>
            <a:tailEnd len="med" type="triangle" w="med"/>
          </a:ln>
        </p:spPr>
        <p:style>
          <a:lnRef idx="0"/>
          <a:fillRef idx="0"/>
          <a:effectRef idx="0"/>
          <a:fontRef idx="minor"/>
        </p:style>
      </p:sp>
    </p:spTree>
  </p:cSld>
  <mc:AlternateContent>
    <mc:Choice Requires="p14">
      <p:transition spd="slow" p14:dur="2000"/>
    </mc:Choice>
    <mc:Fallback>
      <p:transition spd="slow"/>
    </mc:Fallback>
  </mc:AlternateContent>
</p:sld>
</file>

<file path=ppt/slides/slide39.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88" name="PlaceHolder 1"/>
          <p:cNvSpPr>
            <a:spLocks noGrp="1"/>
          </p:cNvSpPr>
          <p:nvPr>
            <p:ph type="title"/>
          </p:nvPr>
        </p:nvSpPr>
        <p:spPr>
          <a:xfrm>
            <a:off x="685800" y="609120"/>
            <a:ext cx="7772400" cy="1143000"/>
          </a:xfrm>
          <a:prstGeom prst="rect">
            <a:avLst/>
          </a:prstGeom>
          <a:noFill/>
          <a:ln w="0">
            <a:noFill/>
          </a:ln>
        </p:spPr>
        <p:txBody>
          <a:bodyPr anchor="ctr">
            <a:noAutofit/>
          </a:bodyPr>
          <a:p>
            <a:pPr indent="0" algn="ctr">
              <a:buNone/>
              <a:tabLst>
                <a:tab algn="l" pos="0"/>
                <a:tab algn="l" pos="914400"/>
                <a:tab algn="l" pos="1828800"/>
                <a:tab algn="l" pos="2743200"/>
                <a:tab algn="l" pos="3657600"/>
                <a:tab algn="l" pos="4572000"/>
                <a:tab algn="l" pos="5486400"/>
                <a:tab algn="l" pos="6400800"/>
                <a:tab algn="l" pos="7315200"/>
                <a:tab algn="l" pos="8229600"/>
                <a:tab algn="l" pos="9144000"/>
                <a:tab algn="l" pos="10058400"/>
              </a:tabLst>
            </a:pPr>
            <a:r>
              <a:rPr b="0" lang="en-US" sz="3200" spc="-1" strike="noStrike">
                <a:solidFill>
                  <a:srgbClr val="000000"/>
                </a:solidFill>
                <a:latin typeface="Arial"/>
              </a:rPr>
              <a:t>SPOT Sensors</a:t>
            </a:r>
            <a:endParaRPr b="0" lang="en-GB" sz="3200" spc="-1" strike="noStrike">
              <a:solidFill>
                <a:srgbClr val="000000"/>
              </a:solidFill>
              <a:latin typeface="Arial"/>
            </a:endParaRPr>
          </a:p>
        </p:txBody>
      </p:sp>
      <p:sp>
        <p:nvSpPr>
          <p:cNvPr id="189" name="PlaceHolder 2"/>
          <p:cNvSpPr>
            <a:spLocks noGrp="1"/>
          </p:cNvSpPr>
          <p:nvPr>
            <p:ph/>
          </p:nvPr>
        </p:nvSpPr>
        <p:spPr>
          <a:xfrm>
            <a:off x="456840" y="1447560"/>
            <a:ext cx="4419720" cy="4724280"/>
          </a:xfrm>
          <a:prstGeom prst="rect">
            <a:avLst/>
          </a:prstGeom>
          <a:noFill/>
          <a:ln w="0">
            <a:noFill/>
          </a:ln>
        </p:spPr>
        <p:txBody>
          <a:bodyPr anchor="t">
            <a:normAutofit/>
          </a:bodyPr>
          <a:p>
            <a:pPr marL="343080" indent="-343080">
              <a:lnSpc>
                <a:spcPct val="90000"/>
              </a:lnSpc>
              <a:spcBef>
                <a:spcPts val="499"/>
              </a:spcBef>
              <a:buClr>
                <a:srgbClr val="000000"/>
              </a:buClr>
              <a:buFont typeface="Arial"/>
              <a:buChar char="•"/>
              <a:tabLst>
                <a:tab algn="l" pos="914400"/>
                <a:tab algn="l" pos="1828800"/>
                <a:tab algn="l" pos="2743200"/>
                <a:tab algn="l" pos="3657600"/>
                <a:tab algn="l" pos="4572000"/>
                <a:tab algn="l" pos="5486400"/>
                <a:tab algn="l" pos="6400800"/>
                <a:tab algn="l" pos="7315200"/>
                <a:tab algn="l" pos="8229600"/>
                <a:tab algn="l" pos="9144000"/>
                <a:tab algn="l" pos="10058400"/>
              </a:tabLst>
            </a:pPr>
            <a:r>
              <a:rPr b="0" lang="en-US" sz="2000" spc="-1" strike="noStrike">
                <a:solidFill>
                  <a:srgbClr val="000000"/>
                </a:solidFill>
                <a:latin typeface="Arial"/>
              </a:rPr>
              <a:t>SPOT 1 – 3</a:t>
            </a:r>
            <a:endParaRPr b="0" lang="en-GB" sz="2000" spc="-1" strike="noStrike">
              <a:solidFill>
                <a:srgbClr val="000000"/>
              </a:solidFill>
              <a:latin typeface="Arial"/>
            </a:endParaRPr>
          </a:p>
          <a:p>
            <a:pPr lvl="1" marL="743040" indent="-285840">
              <a:lnSpc>
                <a:spcPct val="90000"/>
              </a:lnSpc>
              <a:spcBef>
                <a:spcPts val="499"/>
              </a:spcBef>
              <a:buClr>
                <a:srgbClr val="000000"/>
              </a:buClr>
              <a:buFont typeface="Arial"/>
              <a:buChar char="–"/>
              <a:tabLst>
                <a:tab algn="l" pos="914400"/>
                <a:tab algn="l" pos="1828800"/>
                <a:tab algn="l" pos="2743200"/>
                <a:tab algn="l" pos="3657600"/>
                <a:tab algn="l" pos="4572000"/>
                <a:tab algn="l" pos="5486400"/>
                <a:tab algn="l" pos="6400800"/>
                <a:tab algn="l" pos="7315200"/>
                <a:tab algn="l" pos="8229600"/>
                <a:tab algn="l" pos="9144000"/>
                <a:tab algn="l" pos="10058400"/>
              </a:tabLst>
            </a:pPr>
            <a:r>
              <a:rPr b="0" lang="en-US" sz="2000" spc="-1" strike="noStrike">
                <a:solidFill>
                  <a:srgbClr val="000000"/>
                </a:solidFill>
                <a:latin typeface="Arial"/>
              </a:rPr>
              <a:t>two HRV sensors</a:t>
            </a:r>
            <a:endParaRPr b="0" lang="en-GB" sz="2000" spc="-1" strike="noStrike">
              <a:solidFill>
                <a:srgbClr val="000000"/>
              </a:solidFill>
              <a:latin typeface="Arial"/>
            </a:endParaRPr>
          </a:p>
          <a:p>
            <a:pPr marL="343080" indent="0">
              <a:lnSpc>
                <a:spcPct val="90000"/>
              </a:lnSpc>
              <a:spcBef>
                <a:spcPts val="499"/>
              </a:spcBef>
              <a:buNone/>
              <a:tabLst>
                <a:tab algn="l" pos="914400"/>
                <a:tab algn="l" pos="1828800"/>
                <a:tab algn="l" pos="2743200"/>
                <a:tab algn="l" pos="3657600"/>
                <a:tab algn="l" pos="4572000"/>
                <a:tab algn="l" pos="5486400"/>
                <a:tab algn="l" pos="6400800"/>
                <a:tab algn="l" pos="7315200"/>
                <a:tab algn="l" pos="8229600"/>
                <a:tab algn="l" pos="9144000"/>
                <a:tab algn="l" pos="10058400"/>
              </a:tabLst>
            </a:pPr>
            <a:endParaRPr b="0" lang="en-GB" sz="2000" spc="-1" strike="noStrike">
              <a:solidFill>
                <a:srgbClr val="000000"/>
              </a:solidFill>
              <a:latin typeface="Arial"/>
            </a:endParaRPr>
          </a:p>
          <a:p>
            <a:pPr marL="343080" indent="-343080">
              <a:lnSpc>
                <a:spcPct val="90000"/>
              </a:lnSpc>
              <a:spcBef>
                <a:spcPts val="499"/>
              </a:spcBef>
              <a:buClr>
                <a:srgbClr val="000000"/>
              </a:buClr>
              <a:buFont typeface="Arial"/>
              <a:buChar char="•"/>
              <a:tabLst>
                <a:tab algn="l" pos="914400"/>
                <a:tab algn="l" pos="1828800"/>
                <a:tab algn="l" pos="2743200"/>
                <a:tab algn="l" pos="3657600"/>
                <a:tab algn="l" pos="4572000"/>
                <a:tab algn="l" pos="5486400"/>
                <a:tab algn="l" pos="6400800"/>
                <a:tab algn="l" pos="7315200"/>
                <a:tab algn="l" pos="8229600"/>
                <a:tab algn="l" pos="9144000"/>
                <a:tab algn="l" pos="10058400"/>
              </a:tabLst>
            </a:pPr>
            <a:r>
              <a:rPr b="0" lang="en-US" sz="2000" spc="-1" strike="noStrike">
                <a:solidFill>
                  <a:srgbClr val="000000"/>
                </a:solidFill>
                <a:latin typeface="Arial"/>
              </a:rPr>
              <a:t>SPOT 4 &amp; 5</a:t>
            </a:r>
            <a:endParaRPr b="0" lang="en-GB" sz="2000" spc="-1" strike="noStrike">
              <a:solidFill>
                <a:srgbClr val="000000"/>
              </a:solidFill>
              <a:latin typeface="Arial"/>
            </a:endParaRPr>
          </a:p>
          <a:p>
            <a:pPr lvl="1" marL="743040" indent="-285840">
              <a:lnSpc>
                <a:spcPct val="90000"/>
              </a:lnSpc>
              <a:spcBef>
                <a:spcPts val="499"/>
              </a:spcBef>
              <a:buClr>
                <a:srgbClr val="000000"/>
              </a:buClr>
              <a:buFont typeface="Arial"/>
              <a:buChar char="–"/>
              <a:tabLst>
                <a:tab algn="l" pos="914400"/>
                <a:tab algn="l" pos="1828800"/>
                <a:tab algn="l" pos="2743200"/>
                <a:tab algn="l" pos="3657600"/>
                <a:tab algn="l" pos="4572000"/>
                <a:tab algn="l" pos="5486400"/>
                <a:tab algn="l" pos="6400800"/>
                <a:tab algn="l" pos="7315200"/>
                <a:tab algn="l" pos="8229600"/>
                <a:tab algn="l" pos="9144000"/>
                <a:tab algn="l" pos="10058400"/>
              </a:tabLst>
            </a:pPr>
            <a:r>
              <a:rPr b="0" lang="en-US" sz="2000" spc="-1" strike="noStrike">
                <a:solidFill>
                  <a:srgbClr val="000000"/>
                </a:solidFill>
                <a:latin typeface="Arial"/>
              </a:rPr>
              <a:t>two HRV sensors</a:t>
            </a:r>
            <a:endParaRPr b="0" lang="en-GB" sz="2000" spc="-1" strike="noStrike">
              <a:solidFill>
                <a:srgbClr val="000000"/>
              </a:solidFill>
              <a:latin typeface="Arial"/>
            </a:endParaRPr>
          </a:p>
          <a:p>
            <a:pPr lvl="1" marL="743040" indent="-285840">
              <a:lnSpc>
                <a:spcPct val="90000"/>
              </a:lnSpc>
              <a:spcBef>
                <a:spcPts val="499"/>
              </a:spcBef>
              <a:buClr>
                <a:srgbClr val="000000"/>
              </a:buClr>
              <a:buFont typeface="Arial"/>
              <a:buChar char="–"/>
              <a:tabLst>
                <a:tab algn="l" pos="914400"/>
                <a:tab algn="l" pos="1828800"/>
                <a:tab algn="l" pos="2743200"/>
                <a:tab algn="l" pos="3657600"/>
                <a:tab algn="l" pos="4572000"/>
                <a:tab algn="l" pos="5486400"/>
                <a:tab algn="l" pos="6400800"/>
                <a:tab algn="l" pos="7315200"/>
                <a:tab algn="l" pos="8229600"/>
                <a:tab algn="l" pos="9144000"/>
                <a:tab algn="l" pos="10058400"/>
              </a:tabLst>
            </a:pPr>
            <a:r>
              <a:rPr b="0" lang="en-US" sz="2000" spc="-1" strike="noStrike">
                <a:solidFill>
                  <a:srgbClr val="000000"/>
                </a:solidFill>
                <a:latin typeface="Arial"/>
              </a:rPr>
              <a:t>Vegetation sensor</a:t>
            </a:r>
            <a:endParaRPr b="0" lang="en-GB" sz="2000" spc="-1" strike="noStrike">
              <a:solidFill>
                <a:srgbClr val="000000"/>
              </a:solidFill>
              <a:latin typeface="Arial"/>
            </a:endParaRPr>
          </a:p>
          <a:p>
            <a:pPr marL="343080" indent="0">
              <a:lnSpc>
                <a:spcPct val="90000"/>
              </a:lnSpc>
              <a:spcBef>
                <a:spcPts val="499"/>
              </a:spcBef>
              <a:buNone/>
              <a:tabLst>
                <a:tab algn="l" pos="914400"/>
                <a:tab algn="l" pos="1828800"/>
                <a:tab algn="l" pos="2743200"/>
                <a:tab algn="l" pos="3657600"/>
                <a:tab algn="l" pos="4572000"/>
                <a:tab algn="l" pos="5486400"/>
                <a:tab algn="l" pos="6400800"/>
                <a:tab algn="l" pos="7315200"/>
                <a:tab algn="l" pos="8229600"/>
                <a:tab algn="l" pos="9144000"/>
                <a:tab algn="l" pos="10058400"/>
              </a:tabLst>
            </a:pPr>
            <a:endParaRPr b="0" lang="en-GB" sz="2000" spc="-1" strike="noStrike">
              <a:solidFill>
                <a:srgbClr val="000000"/>
              </a:solidFill>
              <a:latin typeface="Arial"/>
            </a:endParaRPr>
          </a:p>
          <a:p>
            <a:pPr marL="343080" indent="-343080">
              <a:lnSpc>
                <a:spcPct val="90000"/>
              </a:lnSpc>
              <a:spcBef>
                <a:spcPts val="499"/>
              </a:spcBef>
              <a:buClr>
                <a:srgbClr val="000000"/>
              </a:buClr>
              <a:buFont typeface="Arial"/>
              <a:buChar char="•"/>
              <a:tabLst>
                <a:tab algn="l" pos="914400"/>
                <a:tab algn="l" pos="1828800"/>
                <a:tab algn="l" pos="2743200"/>
                <a:tab algn="l" pos="3657600"/>
                <a:tab algn="l" pos="4572000"/>
                <a:tab algn="l" pos="5486400"/>
                <a:tab algn="l" pos="6400800"/>
                <a:tab algn="l" pos="7315200"/>
                <a:tab algn="l" pos="8229600"/>
                <a:tab algn="l" pos="9144000"/>
                <a:tab algn="l" pos="10058400"/>
              </a:tabLst>
            </a:pPr>
            <a:r>
              <a:rPr b="0" lang="en-US" sz="2000" spc="-1" strike="noStrike">
                <a:solidFill>
                  <a:srgbClr val="000000"/>
                </a:solidFill>
                <a:latin typeface="Arial"/>
              </a:rPr>
              <a:t>HRV sensor  (High Resolution Visible)</a:t>
            </a:r>
            <a:r>
              <a:rPr b="0" lang="en-US" sz="2000" spc="-1" strike="noStrike">
                <a:solidFill>
                  <a:srgbClr val="000000"/>
                </a:solidFill>
                <a:latin typeface="Arial"/>
              </a:rPr>
              <a:t>	</a:t>
            </a:r>
            <a:endParaRPr b="0" lang="en-GB" sz="2000" spc="-1" strike="noStrike">
              <a:solidFill>
                <a:srgbClr val="000000"/>
              </a:solidFill>
              <a:latin typeface="Arial"/>
            </a:endParaRPr>
          </a:p>
          <a:p>
            <a:pPr lvl="1" marL="743040" indent="-285840">
              <a:lnSpc>
                <a:spcPct val="90000"/>
              </a:lnSpc>
              <a:spcBef>
                <a:spcPts val="499"/>
              </a:spcBef>
              <a:buClr>
                <a:srgbClr val="000000"/>
              </a:buClr>
              <a:buFont typeface="Arial"/>
              <a:buChar char="–"/>
              <a:tabLst>
                <a:tab algn="l" pos="914400"/>
                <a:tab algn="l" pos="1828800"/>
                <a:tab algn="l" pos="2743200"/>
                <a:tab algn="l" pos="3657600"/>
                <a:tab algn="l" pos="4572000"/>
                <a:tab algn="l" pos="5486400"/>
                <a:tab algn="l" pos="6400800"/>
                <a:tab algn="l" pos="7315200"/>
                <a:tab algn="l" pos="8229600"/>
                <a:tab algn="l" pos="9144000"/>
                <a:tab algn="l" pos="10058400"/>
              </a:tabLst>
            </a:pPr>
            <a:r>
              <a:rPr b="0" lang="en-US" sz="2000" spc="-1" strike="noStrike">
                <a:solidFill>
                  <a:srgbClr val="000000"/>
                </a:solidFill>
                <a:latin typeface="Arial"/>
              </a:rPr>
              <a:t>panchromatic</a:t>
            </a:r>
            <a:endParaRPr b="0" lang="en-GB" sz="2000" spc="-1" strike="noStrike">
              <a:solidFill>
                <a:srgbClr val="000000"/>
              </a:solidFill>
              <a:latin typeface="Arial"/>
            </a:endParaRPr>
          </a:p>
          <a:p>
            <a:pPr lvl="1" marL="743040" indent="-285840">
              <a:lnSpc>
                <a:spcPct val="90000"/>
              </a:lnSpc>
              <a:spcBef>
                <a:spcPts val="499"/>
              </a:spcBef>
              <a:buClr>
                <a:srgbClr val="000000"/>
              </a:buClr>
              <a:buFont typeface="Arial"/>
              <a:buChar char="–"/>
              <a:tabLst>
                <a:tab algn="l" pos="914400"/>
                <a:tab algn="l" pos="1828800"/>
                <a:tab algn="l" pos="2743200"/>
                <a:tab algn="l" pos="3657600"/>
                <a:tab algn="l" pos="4572000"/>
                <a:tab algn="l" pos="5486400"/>
                <a:tab algn="l" pos="6400800"/>
                <a:tab algn="l" pos="7315200"/>
                <a:tab algn="l" pos="8229600"/>
                <a:tab algn="l" pos="9144000"/>
                <a:tab algn="l" pos="10058400"/>
              </a:tabLst>
            </a:pPr>
            <a:r>
              <a:rPr b="0" lang="en-US" sz="2000" spc="-1" strike="noStrike">
                <a:solidFill>
                  <a:srgbClr val="000000"/>
                </a:solidFill>
                <a:latin typeface="Arial"/>
              </a:rPr>
              <a:t>multi-spectral</a:t>
            </a:r>
            <a:endParaRPr b="0" lang="en-GB" sz="2000" spc="-1" strike="noStrike">
              <a:solidFill>
                <a:srgbClr val="000000"/>
              </a:solidFill>
              <a:latin typeface="Arial"/>
            </a:endParaRPr>
          </a:p>
          <a:p>
            <a:pPr lvl="1" marL="743040" indent="0">
              <a:lnSpc>
                <a:spcPct val="90000"/>
              </a:lnSpc>
              <a:spcBef>
                <a:spcPts val="499"/>
              </a:spcBef>
              <a:buNone/>
              <a:tabLst>
                <a:tab algn="l" pos="914400"/>
                <a:tab algn="l" pos="1828800"/>
                <a:tab algn="l" pos="2743200"/>
                <a:tab algn="l" pos="3657600"/>
                <a:tab algn="l" pos="4572000"/>
                <a:tab algn="l" pos="5486400"/>
                <a:tab algn="l" pos="6400800"/>
                <a:tab algn="l" pos="7315200"/>
                <a:tab algn="l" pos="8229600"/>
                <a:tab algn="l" pos="9144000"/>
                <a:tab algn="l" pos="10058400"/>
              </a:tabLst>
            </a:pPr>
            <a:endParaRPr b="0" lang="en-GB" sz="2000" spc="-1" strike="noStrike">
              <a:solidFill>
                <a:srgbClr val="000000"/>
              </a:solidFill>
              <a:latin typeface="Arial"/>
            </a:endParaRPr>
          </a:p>
          <a:p>
            <a:pPr marL="343080" indent="-343080">
              <a:lnSpc>
                <a:spcPct val="90000"/>
              </a:lnSpc>
              <a:spcBef>
                <a:spcPts val="499"/>
              </a:spcBef>
              <a:buClr>
                <a:srgbClr val="000000"/>
              </a:buClr>
              <a:buFont typeface="Arial"/>
              <a:buChar char="•"/>
              <a:tabLst>
                <a:tab algn="l" pos="914400"/>
                <a:tab algn="l" pos="1828800"/>
                <a:tab algn="l" pos="2743200"/>
                <a:tab algn="l" pos="3657600"/>
                <a:tab algn="l" pos="4572000"/>
                <a:tab algn="l" pos="5486400"/>
                <a:tab algn="l" pos="6400800"/>
                <a:tab algn="l" pos="7315200"/>
                <a:tab algn="l" pos="8229600"/>
                <a:tab algn="l" pos="9144000"/>
                <a:tab algn="l" pos="10058400"/>
              </a:tabLst>
            </a:pPr>
            <a:r>
              <a:rPr b="0" lang="en-US" sz="2000" spc="-1" strike="noStrike">
                <a:solidFill>
                  <a:srgbClr val="000000"/>
                </a:solidFill>
                <a:latin typeface="Arial"/>
              </a:rPr>
              <a:t>VEGETATION sensor</a:t>
            </a:r>
            <a:endParaRPr b="0" lang="en-GB" sz="2000" spc="-1" strike="noStrike">
              <a:solidFill>
                <a:srgbClr val="000000"/>
              </a:solidFill>
              <a:latin typeface="Arial"/>
            </a:endParaRPr>
          </a:p>
          <a:p>
            <a:pPr lvl="1" marL="743040" indent="-285840">
              <a:lnSpc>
                <a:spcPct val="90000"/>
              </a:lnSpc>
              <a:spcBef>
                <a:spcPts val="499"/>
              </a:spcBef>
              <a:buClr>
                <a:srgbClr val="000000"/>
              </a:buClr>
              <a:buFont typeface="Arial"/>
              <a:buChar char="–"/>
              <a:tabLst>
                <a:tab algn="l" pos="914400"/>
                <a:tab algn="l" pos="1828800"/>
                <a:tab algn="l" pos="2743200"/>
                <a:tab algn="l" pos="3657600"/>
                <a:tab algn="l" pos="4572000"/>
                <a:tab algn="l" pos="5486400"/>
                <a:tab algn="l" pos="6400800"/>
                <a:tab algn="l" pos="7315200"/>
                <a:tab algn="l" pos="8229600"/>
                <a:tab algn="l" pos="9144000"/>
                <a:tab algn="l" pos="10058400"/>
              </a:tabLst>
            </a:pPr>
            <a:r>
              <a:rPr b="0" lang="en-US" sz="2000" spc="-1" strike="noStrike">
                <a:solidFill>
                  <a:srgbClr val="000000"/>
                </a:solidFill>
                <a:latin typeface="Arial"/>
              </a:rPr>
              <a:t>multi-spectral</a:t>
            </a:r>
            <a:endParaRPr b="0" lang="en-GB" sz="2000" spc="-1" strike="noStrike">
              <a:solidFill>
                <a:srgbClr val="000000"/>
              </a:solidFill>
              <a:latin typeface="Arial"/>
            </a:endParaRPr>
          </a:p>
          <a:p>
            <a:pPr marL="343080" indent="0">
              <a:lnSpc>
                <a:spcPct val="90000"/>
              </a:lnSpc>
              <a:spcBef>
                <a:spcPts val="499"/>
              </a:spcBef>
              <a:buNone/>
              <a:tabLst>
                <a:tab algn="l" pos="914400"/>
                <a:tab algn="l" pos="1828800"/>
                <a:tab algn="l" pos="2743200"/>
                <a:tab algn="l" pos="3657600"/>
                <a:tab algn="l" pos="4572000"/>
                <a:tab algn="l" pos="5486400"/>
                <a:tab algn="l" pos="6400800"/>
                <a:tab algn="l" pos="7315200"/>
                <a:tab algn="l" pos="8229600"/>
                <a:tab algn="l" pos="9144000"/>
                <a:tab algn="l" pos="10058400"/>
              </a:tabLst>
            </a:pPr>
            <a:endParaRPr b="0" lang="en-GB" sz="2000" spc="-1" strike="noStrike">
              <a:solidFill>
                <a:srgbClr val="000000"/>
              </a:solidFill>
              <a:latin typeface="Arial"/>
            </a:endParaRPr>
          </a:p>
          <a:p>
            <a:pPr marL="343080" indent="0">
              <a:lnSpc>
                <a:spcPct val="90000"/>
              </a:lnSpc>
              <a:spcBef>
                <a:spcPts val="499"/>
              </a:spcBef>
              <a:buNone/>
              <a:tabLst>
                <a:tab algn="l" pos="914400"/>
                <a:tab algn="l" pos="1828800"/>
                <a:tab algn="l" pos="2743200"/>
                <a:tab algn="l" pos="3657600"/>
                <a:tab algn="l" pos="4572000"/>
                <a:tab algn="l" pos="5486400"/>
                <a:tab algn="l" pos="6400800"/>
                <a:tab algn="l" pos="7315200"/>
                <a:tab algn="l" pos="8229600"/>
                <a:tab algn="l" pos="9144000"/>
                <a:tab algn="l" pos="10058400"/>
              </a:tabLst>
            </a:pPr>
            <a:endParaRPr b="0" lang="en-GB" sz="2000" spc="-1" strike="noStrike">
              <a:solidFill>
                <a:srgbClr val="000000"/>
              </a:solidFill>
              <a:latin typeface="Arial"/>
            </a:endParaRPr>
          </a:p>
        </p:txBody>
      </p:sp>
      <p:pic>
        <p:nvPicPr>
          <p:cNvPr id="190" name="Picture 4" descr="spot_nadir"/>
          <p:cNvPicPr/>
          <p:nvPr/>
        </p:nvPicPr>
        <p:blipFill>
          <a:blip r:embed="rId1"/>
          <a:stretch/>
        </p:blipFill>
        <p:spPr>
          <a:xfrm>
            <a:off x="4267080" y="457200"/>
            <a:ext cx="4534200" cy="5943600"/>
          </a:xfrm>
          <a:prstGeom prst="rect">
            <a:avLst/>
          </a:prstGeom>
          <a:ln w="0">
            <a:noFill/>
          </a:ln>
        </p:spPr>
      </p:pic>
    </p:spTree>
  </p:cSld>
  <mc:AlternateContent>
    <mc:Choice Requires="p14">
      <p:transition spd="slow" p14:dur="2000"/>
    </mc:Choice>
    <mc:Fallback>
      <p:transition spd="slow"/>
    </mc:Fallback>
  </mc:AlternateContent>
</p:sld>
</file>

<file path=ppt/slides/slide40.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91" name="PlaceHolder 1"/>
          <p:cNvSpPr>
            <a:spLocks noGrp="1"/>
          </p:cNvSpPr>
          <p:nvPr>
            <p:ph type="title"/>
          </p:nvPr>
        </p:nvSpPr>
        <p:spPr>
          <a:xfrm>
            <a:off x="685800" y="609120"/>
            <a:ext cx="7772400" cy="1143000"/>
          </a:xfrm>
          <a:prstGeom prst="rect">
            <a:avLst/>
          </a:prstGeom>
          <a:noFill/>
          <a:ln w="0">
            <a:noFill/>
          </a:ln>
        </p:spPr>
        <p:txBody>
          <a:bodyPr anchor="ctr">
            <a:noAutofit/>
          </a:bodyPr>
          <a:p>
            <a:pPr indent="0" algn="ctr">
              <a:buNone/>
              <a:tabLst>
                <a:tab algn="l" pos="0"/>
                <a:tab algn="l" pos="914400"/>
                <a:tab algn="l" pos="1828800"/>
                <a:tab algn="l" pos="2743200"/>
                <a:tab algn="l" pos="3657600"/>
                <a:tab algn="l" pos="4572000"/>
                <a:tab algn="l" pos="5486400"/>
                <a:tab algn="l" pos="6400800"/>
                <a:tab algn="l" pos="7315200"/>
                <a:tab algn="l" pos="8229600"/>
                <a:tab algn="l" pos="9144000"/>
                <a:tab algn="l" pos="10058400"/>
              </a:tabLst>
            </a:pPr>
            <a:r>
              <a:rPr b="0" lang="en-US" sz="3200" spc="-1" strike="noStrike">
                <a:solidFill>
                  <a:srgbClr val="000000"/>
                </a:solidFill>
                <a:latin typeface="Arial"/>
              </a:rPr>
              <a:t>SPOT  HRV - Panchromatic</a:t>
            </a:r>
            <a:endParaRPr b="0" lang="en-GB" sz="3200" spc="-1" strike="noStrike">
              <a:solidFill>
                <a:srgbClr val="000000"/>
              </a:solidFill>
              <a:latin typeface="Arial"/>
            </a:endParaRPr>
          </a:p>
        </p:txBody>
      </p:sp>
      <p:sp>
        <p:nvSpPr>
          <p:cNvPr id="192" name="PlaceHolder 2"/>
          <p:cNvSpPr>
            <a:spLocks noGrp="1"/>
          </p:cNvSpPr>
          <p:nvPr>
            <p:ph/>
          </p:nvPr>
        </p:nvSpPr>
        <p:spPr>
          <a:xfrm>
            <a:off x="152280" y="2437920"/>
            <a:ext cx="3810240" cy="3124440"/>
          </a:xfrm>
          <a:prstGeom prst="rect">
            <a:avLst/>
          </a:prstGeom>
          <a:noFill/>
          <a:ln w="0">
            <a:noFill/>
          </a:ln>
        </p:spPr>
        <p:txBody>
          <a:bodyPr anchor="t">
            <a:normAutofit/>
          </a:bodyPr>
          <a:p>
            <a:pPr marL="343080" indent="-343080">
              <a:spcBef>
                <a:spcPts val="499"/>
              </a:spcBef>
              <a:buClr>
                <a:srgbClr val="ff0000"/>
              </a:buClr>
              <a:buFont typeface="Arial"/>
              <a:buChar char="•"/>
              <a:tabLst>
                <a:tab algn="l" pos="914400"/>
                <a:tab algn="l" pos="1828800"/>
                <a:tab algn="l" pos="2743200"/>
                <a:tab algn="l" pos="3657600"/>
                <a:tab algn="l" pos="4572000"/>
                <a:tab algn="l" pos="5486400"/>
                <a:tab algn="l" pos="6400800"/>
                <a:tab algn="l" pos="7315200"/>
                <a:tab algn="l" pos="8229600"/>
                <a:tab algn="l" pos="9144000"/>
                <a:tab algn="l" pos="10058400"/>
              </a:tabLst>
            </a:pPr>
            <a:r>
              <a:rPr b="0" lang="en-US" sz="2000" spc="-1" strike="noStrike">
                <a:solidFill>
                  <a:srgbClr val="ff0000"/>
                </a:solidFill>
                <a:latin typeface="Arial"/>
              </a:rPr>
              <a:t>Panchromatic (PAN)</a:t>
            </a:r>
            <a:endParaRPr b="0" lang="en-GB" sz="2000" spc="-1" strike="noStrike">
              <a:solidFill>
                <a:srgbClr val="000000"/>
              </a:solidFill>
              <a:latin typeface="Arial"/>
            </a:endParaRPr>
          </a:p>
          <a:p>
            <a:pPr marL="343080" indent="0">
              <a:spcBef>
                <a:spcPts val="499"/>
              </a:spcBef>
              <a:buNone/>
              <a:tabLst>
                <a:tab algn="l" pos="914400"/>
                <a:tab algn="l" pos="1828800"/>
                <a:tab algn="l" pos="2743200"/>
                <a:tab algn="l" pos="3657600"/>
                <a:tab algn="l" pos="4572000"/>
                <a:tab algn="l" pos="5486400"/>
                <a:tab algn="l" pos="6400800"/>
                <a:tab algn="l" pos="7315200"/>
                <a:tab algn="l" pos="8229600"/>
                <a:tab algn="l" pos="9144000"/>
                <a:tab algn="l" pos="10058400"/>
              </a:tabLst>
            </a:pPr>
            <a:endParaRPr b="0" lang="en-GB" sz="2000" spc="-1" strike="noStrike">
              <a:solidFill>
                <a:srgbClr val="000000"/>
              </a:solidFill>
              <a:latin typeface="Arial"/>
            </a:endParaRPr>
          </a:p>
          <a:p>
            <a:pPr marL="343080" indent="-343080">
              <a:spcBef>
                <a:spcPts val="499"/>
              </a:spcBef>
              <a:buClr>
                <a:srgbClr val="ff0000"/>
              </a:buClr>
              <a:buFont typeface="Arial"/>
              <a:buChar char="•"/>
              <a:tabLst>
                <a:tab algn="l" pos="914400"/>
                <a:tab algn="l" pos="1828800"/>
                <a:tab algn="l" pos="2743200"/>
                <a:tab algn="l" pos="3657600"/>
                <a:tab algn="l" pos="4572000"/>
                <a:tab algn="l" pos="5486400"/>
                <a:tab algn="l" pos="6400800"/>
                <a:tab algn="l" pos="7315200"/>
                <a:tab algn="l" pos="8229600"/>
                <a:tab algn="l" pos="9144000"/>
                <a:tab algn="l" pos="10058400"/>
              </a:tabLst>
            </a:pPr>
            <a:r>
              <a:rPr b="0" lang="en-US" sz="2000" spc="-1" strike="noStrike">
                <a:solidFill>
                  <a:srgbClr val="ff0000"/>
                </a:solidFill>
                <a:latin typeface="Arial"/>
              </a:rPr>
              <a:t>Spatial resolution: 10 m</a:t>
            </a:r>
            <a:endParaRPr b="0" lang="en-GB" sz="2000" spc="-1" strike="noStrike">
              <a:solidFill>
                <a:srgbClr val="000000"/>
              </a:solidFill>
              <a:latin typeface="Arial"/>
            </a:endParaRPr>
          </a:p>
          <a:p>
            <a:pPr marL="343080" indent="0">
              <a:spcBef>
                <a:spcPts val="499"/>
              </a:spcBef>
              <a:buNone/>
              <a:tabLst>
                <a:tab algn="l" pos="914400"/>
                <a:tab algn="l" pos="1828800"/>
                <a:tab algn="l" pos="2743200"/>
                <a:tab algn="l" pos="3657600"/>
                <a:tab algn="l" pos="4572000"/>
                <a:tab algn="l" pos="5486400"/>
                <a:tab algn="l" pos="6400800"/>
                <a:tab algn="l" pos="7315200"/>
                <a:tab algn="l" pos="8229600"/>
                <a:tab algn="l" pos="9144000"/>
                <a:tab algn="l" pos="10058400"/>
              </a:tabLst>
            </a:pPr>
            <a:endParaRPr b="0" lang="en-GB" sz="2000" spc="-1" strike="noStrike">
              <a:solidFill>
                <a:srgbClr val="000000"/>
              </a:solidFill>
              <a:latin typeface="Arial"/>
            </a:endParaRPr>
          </a:p>
          <a:p>
            <a:pPr marL="343080" indent="-343080">
              <a:spcBef>
                <a:spcPts val="499"/>
              </a:spcBef>
              <a:buClr>
                <a:srgbClr val="ff0000"/>
              </a:buClr>
              <a:buFont typeface="Arial"/>
              <a:buChar char="•"/>
              <a:tabLst>
                <a:tab algn="l" pos="914400"/>
                <a:tab algn="l" pos="1828800"/>
                <a:tab algn="l" pos="2743200"/>
                <a:tab algn="l" pos="3657600"/>
                <a:tab algn="l" pos="4572000"/>
                <a:tab algn="l" pos="5486400"/>
                <a:tab algn="l" pos="6400800"/>
                <a:tab algn="l" pos="7315200"/>
                <a:tab algn="l" pos="8229600"/>
                <a:tab algn="l" pos="9144000"/>
                <a:tab algn="l" pos="10058400"/>
              </a:tabLst>
            </a:pPr>
            <a:r>
              <a:rPr b="0" lang="en-US" sz="2000" spc="-1" strike="noStrike">
                <a:solidFill>
                  <a:srgbClr val="ff0000"/>
                </a:solidFill>
                <a:latin typeface="Arial"/>
              </a:rPr>
              <a:t>Spectral resolution: 0.51 – 0.73 </a:t>
            </a:r>
            <a:r>
              <a:rPr b="0" lang="en-US" sz="2000" spc="-1" strike="noStrike">
                <a:solidFill>
                  <a:srgbClr val="ff0000"/>
                </a:solidFill>
                <a:latin typeface="Symbol"/>
                <a:ea typeface="Symbol"/>
              </a:rPr>
              <a:t></a:t>
            </a:r>
            <a:r>
              <a:rPr b="0" lang="en-US" sz="2000" spc="-1" strike="noStrike">
                <a:solidFill>
                  <a:srgbClr val="ff0000"/>
                </a:solidFill>
                <a:latin typeface="Arial"/>
              </a:rPr>
              <a:t>m</a:t>
            </a:r>
            <a:endParaRPr b="0" lang="en-GB" sz="2000" spc="-1" strike="noStrike">
              <a:solidFill>
                <a:srgbClr val="000000"/>
              </a:solidFill>
              <a:latin typeface="Arial"/>
            </a:endParaRPr>
          </a:p>
        </p:txBody>
      </p:sp>
      <p:pic>
        <p:nvPicPr>
          <p:cNvPr id="193" name="Picture 4" descr="calgary"/>
          <p:cNvPicPr/>
          <p:nvPr/>
        </p:nvPicPr>
        <p:blipFill>
          <a:blip r:embed="rId1"/>
          <a:stretch/>
        </p:blipFill>
        <p:spPr>
          <a:xfrm>
            <a:off x="4038480" y="1752480"/>
            <a:ext cx="4724640" cy="4724640"/>
          </a:xfrm>
          <a:prstGeom prst="rect">
            <a:avLst/>
          </a:prstGeom>
          <a:ln w="0">
            <a:noFill/>
          </a:ln>
        </p:spPr>
      </p:pic>
    </p:spTree>
  </p:cSld>
  <mc:AlternateContent>
    <mc:Choice Requires="p14">
      <p:transition spd="slow" p14:dur="2000"/>
    </mc:Choice>
    <mc:Fallback>
      <p:transition spd="slow"/>
    </mc:Fallback>
  </mc:AlternateContent>
</p:sld>
</file>

<file path=ppt/slides/slide41.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94" name="PlaceHolder 1"/>
          <p:cNvSpPr>
            <a:spLocks noGrp="1"/>
          </p:cNvSpPr>
          <p:nvPr>
            <p:ph type="title"/>
          </p:nvPr>
        </p:nvSpPr>
        <p:spPr>
          <a:xfrm>
            <a:off x="151920" y="151920"/>
            <a:ext cx="4800600" cy="1143000"/>
          </a:xfrm>
          <a:prstGeom prst="rect">
            <a:avLst/>
          </a:prstGeom>
          <a:noFill/>
          <a:ln w="0">
            <a:noFill/>
          </a:ln>
        </p:spPr>
        <p:txBody>
          <a:bodyPr anchor="ctr">
            <a:noAutofit/>
          </a:bodyPr>
          <a:p>
            <a:pPr indent="0" algn="ctr">
              <a:buNone/>
              <a:tabLst>
                <a:tab algn="l" pos="0"/>
                <a:tab algn="l" pos="914400"/>
                <a:tab algn="l" pos="1828800"/>
                <a:tab algn="l" pos="2743200"/>
                <a:tab algn="l" pos="3657600"/>
                <a:tab algn="l" pos="4572000"/>
                <a:tab algn="l" pos="5486400"/>
                <a:tab algn="l" pos="6400800"/>
                <a:tab algn="l" pos="7315200"/>
                <a:tab algn="l" pos="8229600"/>
                <a:tab algn="l" pos="9144000"/>
                <a:tab algn="l" pos="10058400"/>
              </a:tabLst>
            </a:pPr>
            <a:r>
              <a:rPr b="0" lang="en-US" sz="3200" spc="-1" strike="noStrike">
                <a:solidFill>
                  <a:srgbClr val="000000"/>
                </a:solidFill>
                <a:latin typeface="Arial"/>
              </a:rPr>
              <a:t>SPOT   HRV – Multispectral</a:t>
            </a:r>
            <a:endParaRPr b="0" lang="en-GB" sz="3200" spc="-1" strike="noStrike">
              <a:solidFill>
                <a:srgbClr val="000000"/>
              </a:solidFill>
              <a:latin typeface="Arial"/>
            </a:endParaRPr>
          </a:p>
        </p:txBody>
      </p:sp>
      <p:sp>
        <p:nvSpPr>
          <p:cNvPr id="195" name="PlaceHolder 2"/>
          <p:cNvSpPr>
            <a:spLocks noGrp="1"/>
          </p:cNvSpPr>
          <p:nvPr>
            <p:ph/>
          </p:nvPr>
        </p:nvSpPr>
        <p:spPr>
          <a:xfrm>
            <a:off x="152280" y="1447560"/>
            <a:ext cx="4572000" cy="5181480"/>
          </a:xfrm>
          <a:prstGeom prst="rect">
            <a:avLst/>
          </a:prstGeom>
          <a:noFill/>
          <a:ln w="0">
            <a:noFill/>
          </a:ln>
        </p:spPr>
        <p:txBody>
          <a:bodyPr anchor="t">
            <a:normAutofit/>
          </a:bodyPr>
          <a:p>
            <a:pPr marL="343080" indent="-343080">
              <a:lnSpc>
                <a:spcPct val="90000"/>
              </a:lnSpc>
              <a:spcBef>
                <a:spcPts val="499"/>
              </a:spcBef>
              <a:buClr>
                <a:srgbClr val="000000"/>
              </a:buClr>
              <a:buFont typeface="Arial"/>
              <a:buChar char="•"/>
              <a:tabLst>
                <a:tab algn="l" pos="914400"/>
                <a:tab algn="l" pos="1828800"/>
                <a:tab algn="l" pos="2743200"/>
                <a:tab algn="l" pos="3657600"/>
                <a:tab algn="l" pos="4572000"/>
                <a:tab algn="l" pos="5486400"/>
                <a:tab algn="l" pos="6400800"/>
                <a:tab algn="l" pos="7315200"/>
                <a:tab algn="l" pos="8229600"/>
                <a:tab algn="l" pos="9144000"/>
                <a:tab algn="l" pos="10058400"/>
              </a:tabLst>
            </a:pPr>
            <a:r>
              <a:rPr b="0" lang="en-US" sz="2000" spc="-1" strike="noStrike">
                <a:solidFill>
                  <a:srgbClr val="000000"/>
                </a:solidFill>
                <a:latin typeface="Arial"/>
              </a:rPr>
              <a:t>Multispectral (XS)</a:t>
            </a:r>
            <a:endParaRPr b="0" lang="en-GB" sz="2000" spc="-1" strike="noStrike">
              <a:solidFill>
                <a:srgbClr val="000000"/>
              </a:solidFill>
              <a:latin typeface="Arial"/>
            </a:endParaRPr>
          </a:p>
          <a:p>
            <a:pPr marL="343080" indent="0">
              <a:lnSpc>
                <a:spcPct val="90000"/>
              </a:lnSpc>
              <a:spcBef>
                <a:spcPts val="499"/>
              </a:spcBef>
              <a:buNone/>
              <a:tabLst>
                <a:tab algn="l" pos="914400"/>
                <a:tab algn="l" pos="1828800"/>
                <a:tab algn="l" pos="2743200"/>
                <a:tab algn="l" pos="3657600"/>
                <a:tab algn="l" pos="4572000"/>
                <a:tab algn="l" pos="5486400"/>
                <a:tab algn="l" pos="6400800"/>
                <a:tab algn="l" pos="7315200"/>
                <a:tab algn="l" pos="8229600"/>
                <a:tab algn="l" pos="9144000"/>
                <a:tab algn="l" pos="10058400"/>
              </a:tabLst>
            </a:pPr>
            <a:endParaRPr b="0" lang="en-GB" sz="2000" spc="-1" strike="noStrike">
              <a:solidFill>
                <a:srgbClr val="000000"/>
              </a:solidFill>
              <a:latin typeface="Arial"/>
            </a:endParaRPr>
          </a:p>
          <a:p>
            <a:pPr marL="343080" indent="0">
              <a:lnSpc>
                <a:spcPct val="90000"/>
              </a:lnSpc>
              <a:spcBef>
                <a:spcPts val="499"/>
              </a:spcBef>
              <a:buNone/>
              <a:tabLst>
                <a:tab algn="l" pos="914400"/>
                <a:tab algn="l" pos="1828800"/>
                <a:tab algn="l" pos="2743200"/>
                <a:tab algn="l" pos="3657600"/>
                <a:tab algn="l" pos="4572000"/>
                <a:tab algn="l" pos="5486400"/>
                <a:tab algn="l" pos="6400800"/>
                <a:tab algn="l" pos="7315200"/>
                <a:tab algn="l" pos="8229600"/>
                <a:tab algn="l" pos="9144000"/>
                <a:tab algn="l" pos="10058400"/>
              </a:tabLst>
            </a:pPr>
            <a:endParaRPr b="0" lang="en-GB" sz="2000" spc="-1" strike="noStrike">
              <a:solidFill>
                <a:srgbClr val="000000"/>
              </a:solidFill>
              <a:latin typeface="Arial"/>
            </a:endParaRPr>
          </a:p>
          <a:p>
            <a:pPr marL="343080" indent="-343080">
              <a:lnSpc>
                <a:spcPct val="90000"/>
              </a:lnSpc>
              <a:spcBef>
                <a:spcPts val="499"/>
              </a:spcBef>
              <a:buClr>
                <a:srgbClr val="ff0000"/>
              </a:buClr>
              <a:buFont typeface="Arial"/>
              <a:buChar char="•"/>
              <a:tabLst>
                <a:tab algn="l" pos="914400"/>
                <a:tab algn="l" pos="1828800"/>
                <a:tab algn="l" pos="2743200"/>
                <a:tab algn="l" pos="3657600"/>
                <a:tab algn="l" pos="4572000"/>
                <a:tab algn="l" pos="5486400"/>
                <a:tab algn="l" pos="6400800"/>
                <a:tab algn="l" pos="7315200"/>
                <a:tab algn="l" pos="8229600"/>
                <a:tab algn="l" pos="9144000"/>
                <a:tab algn="l" pos="10058400"/>
              </a:tabLst>
            </a:pPr>
            <a:r>
              <a:rPr b="0" lang="en-US" sz="2000" spc="-1" strike="noStrike">
                <a:solidFill>
                  <a:srgbClr val="ff0000"/>
                </a:solidFill>
                <a:latin typeface="Arial"/>
              </a:rPr>
              <a:t>Spatial resolution: 20 m</a:t>
            </a:r>
            <a:endParaRPr b="0" lang="en-GB" sz="2000" spc="-1" strike="noStrike">
              <a:solidFill>
                <a:srgbClr val="000000"/>
              </a:solidFill>
              <a:latin typeface="Arial"/>
            </a:endParaRPr>
          </a:p>
          <a:p>
            <a:pPr marL="343080" indent="0">
              <a:lnSpc>
                <a:spcPct val="90000"/>
              </a:lnSpc>
              <a:spcBef>
                <a:spcPts val="499"/>
              </a:spcBef>
              <a:buNone/>
              <a:tabLst>
                <a:tab algn="l" pos="914400"/>
                <a:tab algn="l" pos="1828800"/>
                <a:tab algn="l" pos="2743200"/>
                <a:tab algn="l" pos="3657600"/>
                <a:tab algn="l" pos="4572000"/>
                <a:tab algn="l" pos="5486400"/>
                <a:tab algn="l" pos="6400800"/>
                <a:tab algn="l" pos="7315200"/>
                <a:tab algn="l" pos="8229600"/>
                <a:tab algn="l" pos="9144000"/>
                <a:tab algn="l" pos="10058400"/>
              </a:tabLst>
            </a:pPr>
            <a:endParaRPr b="0" lang="en-GB" sz="2000" spc="-1" strike="noStrike">
              <a:solidFill>
                <a:srgbClr val="000000"/>
              </a:solidFill>
              <a:latin typeface="Arial"/>
            </a:endParaRPr>
          </a:p>
          <a:p>
            <a:pPr marL="343080" indent="0">
              <a:lnSpc>
                <a:spcPct val="90000"/>
              </a:lnSpc>
              <a:spcBef>
                <a:spcPts val="499"/>
              </a:spcBef>
              <a:buNone/>
              <a:tabLst>
                <a:tab algn="l" pos="914400"/>
                <a:tab algn="l" pos="1828800"/>
                <a:tab algn="l" pos="2743200"/>
                <a:tab algn="l" pos="3657600"/>
                <a:tab algn="l" pos="4572000"/>
                <a:tab algn="l" pos="5486400"/>
                <a:tab algn="l" pos="6400800"/>
                <a:tab algn="l" pos="7315200"/>
                <a:tab algn="l" pos="8229600"/>
                <a:tab algn="l" pos="9144000"/>
                <a:tab algn="l" pos="10058400"/>
              </a:tabLst>
            </a:pPr>
            <a:endParaRPr b="0" lang="en-GB" sz="2000" spc="-1" strike="noStrike">
              <a:solidFill>
                <a:srgbClr val="000000"/>
              </a:solidFill>
              <a:latin typeface="Arial"/>
            </a:endParaRPr>
          </a:p>
          <a:p>
            <a:pPr marL="343080" indent="-343080">
              <a:lnSpc>
                <a:spcPct val="90000"/>
              </a:lnSpc>
              <a:spcBef>
                <a:spcPts val="499"/>
              </a:spcBef>
              <a:buClr>
                <a:srgbClr val="ff0000"/>
              </a:buClr>
              <a:buFont typeface="Arial"/>
              <a:buChar char="•"/>
              <a:tabLst>
                <a:tab algn="l" pos="914400"/>
                <a:tab algn="l" pos="1828800"/>
                <a:tab algn="l" pos="2743200"/>
                <a:tab algn="l" pos="3657600"/>
                <a:tab algn="l" pos="4572000"/>
                <a:tab algn="l" pos="5486400"/>
                <a:tab algn="l" pos="6400800"/>
                <a:tab algn="l" pos="7315200"/>
                <a:tab algn="l" pos="8229600"/>
                <a:tab algn="l" pos="9144000"/>
                <a:tab algn="l" pos="10058400"/>
              </a:tabLst>
            </a:pPr>
            <a:r>
              <a:rPr b="0" lang="en-US" sz="2000" spc="-1" strike="noStrike">
                <a:solidFill>
                  <a:srgbClr val="ff0000"/>
                </a:solidFill>
                <a:latin typeface="Arial"/>
              </a:rPr>
              <a:t>Spectral resolution</a:t>
            </a:r>
            <a:endParaRPr b="0" lang="en-GB" sz="2000" spc="-1" strike="noStrike">
              <a:solidFill>
                <a:srgbClr val="000000"/>
              </a:solidFill>
              <a:latin typeface="Arial"/>
            </a:endParaRPr>
          </a:p>
          <a:p>
            <a:pPr lvl="1" marL="743040" indent="-285840">
              <a:lnSpc>
                <a:spcPct val="90000"/>
              </a:lnSpc>
              <a:spcBef>
                <a:spcPts val="451"/>
              </a:spcBef>
              <a:buClr>
                <a:srgbClr val="ff0000"/>
              </a:buClr>
              <a:buFont typeface="Arial"/>
              <a:buChar char="–"/>
              <a:tabLst>
                <a:tab algn="l" pos="914400"/>
                <a:tab algn="l" pos="1828800"/>
                <a:tab algn="l" pos="2743200"/>
                <a:tab algn="l" pos="3657600"/>
                <a:tab algn="l" pos="4572000"/>
                <a:tab algn="l" pos="5486400"/>
                <a:tab algn="l" pos="6400800"/>
                <a:tab algn="l" pos="7315200"/>
                <a:tab algn="l" pos="8229600"/>
                <a:tab algn="l" pos="9144000"/>
                <a:tab algn="l" pos="10058400"/>
              </a:tabLst>
            </a:pPr>
            <a:r>
              <a:rPr b="0" lang="en-US" sz="1800" spc="-1" strike="noStrike">
                <a:solidFill>
                  <a:srgbClr val="ff0000"/>
                </a:solidFill>
                <a:latin typeface="Arial"/>
              </a:rPr>
              <a:t>0.50-0.59 </a:t>
            </a:r>
            <a:r>
              <a:rPr b="0" lang="en-US" sz="1800" spc="-1" strike="noStrike">
                <a:solidFill>
                  <a:srgbClr val="ff0000"/>
                </a:solidFill>
                <a:latin typeface="Symbol"/>
                <a:ea typeface="Symbol"/>
              </a:rPr>
              <a:t></a:t>
            </a:r>
            <a:r>
              <a:rPr b="0" lang="en-US" sz="1800" spc="-1" strike="noStrike">
                <a:solidFill>
                  <a:srgbClr val="ff0000"/>
                </a:solidFill>
                <a:latin typeface="Arial"/>
              </a:rPr>
              <a:t>m</a:t>
            </a:r>
            <a:endParaRPr b="0" lang="en-GB" sz="1800" spc="-1" strike="noStrike">
              <a:solidFill>
                <a:srgbClr val="000000"/>
              </a:solidFill>
              <a:latin typeface="Arial"/>
            </a:endParaRPr>
          </a:p>
          <a:p>
            <a:pPr lvl="1" marL="743040" indent="-285840">
              <a:lnSpc>
                <a:spcPct val="90000"/>
              </a:lnSpc>
              <a:spcBef>
                <a:spcPts val="451"/>
              </a:spcBef>
              <a:buClr>
                <a:srgbClr val="ff0000"/>
              </a:buClr>
              <a:buFont typeface="Arial"/>
              <a:buChar char="–"/>
              <a:tabLst>
                <a:tab algn="l" pos="914400"/>
                <a:tab algn="l" pos="1828800"/>
                <a:tab algn="l" pos="2743200"/>
                <a:tab algn="l" pos="3657600"/>
                <a:tab algn="l" pos="4572000"/>
                <a:tab algn="l" pos="5486400"/>
                <a:tab algn="l" pos="6400800"/>
                <a:tab algn="l" pos="7315200"/>
                <a:tab algn="l" pos="8229600"/>
                <a:tab algn="l" pos="9144000"/>
                <a:tab algn="l" pos="10058400"/>
              </a:tabLst>
            </a:pPr>
            <a:r>
              <a:rPr b="0" lang="en-US" sz="1800" spc="-1" strike="noStrike">
                <a:solidFill>
                  <a:srgbClr val="ff0000"/>
                </a:solidFill>
                <a:latin typeface="Arial"/>
              </a:rPr>
              <a:t>0.61-0.68 </a:t>
            </a:r>
            <a:r>
              <a:rPr b="0" lang="en-US" sz="1800" spc="-1" strike="noStrike">
                <a:solidFill>
                  <a:srgbClr val="ff0000"/>
                </a:solidFill>
                <a:latin typeface="Symbol"/>
                <a:ea typeface="Symbol"/>
              </a:rPr>
              <a:t></a:t>
            </a:r>
            <a:r>
              <a:rPr b="0" lang="en-US" sz="1800" spc="-1" strike="noStrike">
                <a:solidFill>
                  <a:srgbClr val="ff0000"/>
                </a:solidFill>
                <a:latin typeface="Arial"/>
              </a:rPr>
              <a:t>m</a:t>
            </a:r>
            <a:endParaRPr b="0" lang="en-GB" sz="1800" spc="-1" strike="noStrike">
              <a:solidFill>
                <a:srgbClr val="000000"/>
              </a:solidFill>
              <a:latin typeface="Arial"/>
            </a:endParaRPr>
          </a:p>
          <a:p>
            <a:pPr lvl="1" marL="743040" indent="-285840">
              <a:lnSpc>
                <a:spcPct val="90000"/>
              </a:lnSpc>
              <a:spcBef>
                <a:spcPts val="451"/>
              </a:spcBef>
              <a:buClr>
                <a:srgbClr val="ff0000"/>
              </a:buClr>
              <a:buFont typeface="Arial"/>
              <a:buChar char="–"/>
              <a:tabLst>
                <a:tab algn="l" pos="914400"/>
                <a:tab algn="l" pos="1828800"/>
                <a:tab algn="l" pos="2743200"/>
                <a:tab algn="l" pos="3657600"/>
                <a:tab algn="l" pos="4572000"/>
                <a:tab algn="l" pos="5486400"/>
                <a:tab algn="l" pos="6400800"/>
                <a:tab algn="l" pos="7315200"/>
                <a:tab algn="l" pos="8229600"/>
                <a:tab algn="l" pos="9144000"/>
                <a:tab algn="l" pos="10058400"/>
              </a:tabLst>
            </a:pPr>
            <a:r>
              <a:rPr b="0" lang="en-US" sz="1800" spc="-1" strike="noStrike">
                <a:solidFill>
                  <a:srgbClr val="ff0000"/>
                </a:solidFill>
                <a:latin typeface="Arial"/>
              </a:rPr>
              <a:t>0.79-0.89 </a:t>
            </a:r>
            <a:r>
              <a:rPr b="0" lang="en-US" sz="1800" spc="-1" strike="noStrike">
                <a:solidFill>
                  <a:srgbClr val="ff0000"/>
                </a:solidFill>
                <a:latin typeface="Symbol"/>
                <a:ea typeface="Symbol"/>
              </a:rPr>
              <a:t></a:t>
            </a:r>
            <a:r>
              <a:rPr b="0" lang="en-US" sz="1800" spc="-1" strike="noStrike">
                <a:solidFill>
                  <a:srgbClr val="ff0000"/>
                </a:solidFill>
                <a:latin typeface="Arial"/>
              </a:rPr>
              <a:t>m</a:t>
            </a:r>
            <a:endParaRPr b="0" lang="en-GB" sz="1800" spc="-1" strike="noStrike">
              <a:solidFill>
                <a:srgbClr val="000000"/>
              </a:solidFill>
              <a:latin typeface="Arial"/>
            </a:endParaRPr>
          </a:p>
          <a:p>
            <a:pPr lvl="1" marL="743040" indent="-285840">
              <a:lnSpc>
                <a:spcPct val="90000"/>
              </a:lnSpc>
              <a:spcBef>
                <a:spcPts val="451"/>
              </a:spcBef>
              <a:buClr>
                <a:srgbClr val="ff0000"/>
              </a:buClr>
              <a:buFont typeface="Arial"/>
              <a:buChar char="–"/>
              <a:tabLst>
                <a:tab algn="l" pos="914400"/>
                <a:tab algn="l" pos="1828800"/>
                <a:tab algn="l" pos="2743200"/>
                <a:tab algn="l" pos="3657600"/>
                <a:tab algn="l" pos="4572000"/>
                <a:tab algn="l" pos="5486400"/>
                <a:tab algn="l" pos="6400800"/>
                <a:tab algn="l" pos="7315200"/>
                <a:tab algn="l" pos="8229600"/>
                <a:tab algn="l" pos="9144000"/>
                <a:tab algn="l" pos="10058400"/>
              </a:tabLst>
            </a:pPr>
            <a:r>
              <a:rPr b="0" lang="en-US" sz="1800" spc="-1" strike="noStrike">
                <a:solidFill>
                  <a:srgbClr val="ff0000"/>
                </a:solidFill>
                <a:latin typeface="Arial"/>
              </a:rPr>
              <a:t>1.58-1.75 </a:t>
            </a:r>
            <a:r>
              <a:rPr b="0" lang="en-US" sz="1800" spc="-1" strike="noStrike">
                <a:solidFill>
                  <a:srgbClr val="ff0000"/>
                </a:solidFill>
                <a:latin typeface="Symbol"/>
                <a:ea typeface="Symbol"/>
              </a:rPr>
              <a:t></a:t>
            </a:r>
            <a:r>
              <a:rPr b="0" lang="en-US" sz="1800" spc="-1" strike="noStrike">
                <a:solidFill>
                  <a:srgbClr val="ff0000"/>
                </a:solidFill>
                <a:latin typeface="Arial"/>
              </a:rPr>
              <a:t>m </a:t>
            </a:r>
            <a:endParaRPr b="0" lang="en-GB" sz="1800" spc="-1" strike="noStrike">
              <a:solidFill>
                <a:srgbClr val="000000"/>
              </a:solidFill>
              <a:latin typeface="Arial"/>
            </a:endParaRPr>
          </a:p>
          <a:p>
            <a:pPr lvl="1" marL="743040" indent="0">
              <a:lnSpc>
                <a:spcPct val="90000"/>
              </a:lnSpc>
              <a:spcBef>
                <a:spcPts val="451"/>
              </a:spcBef>
              <a:buNone/>
              <a:tabLst>
                <a:tab algn="l" pos="0"/>
                <a:tab algn="l" pos="914400"/>
                <a:tab algn="l" pos="1828800"/>
                <a:tab algn="l" pos="2743200"/>
                <a:tab algn="l" pos="3657600"/>
                <a:tab algn="l" pos="4572000"/>
                <a:tab algn="l" pos="5486400"/>
                <a:tab algn="l" pos="6400800"/>
                <a:tab algn="l" pos="7315200"/>
                <a:tab algn="l" pos="8229600"/>
                <a:tab algn="l" pos="9144000"/>
                <a:tab algn="l" pos="10058400"/>
              </a:tabLst>
            </a:pPr>
            <a:r>
              <a:rPr b="0" lang="en-US" sz="1800" spc="-1" strike="noStrike">
                <a:solidFill>
                  <a:srgbClr val="ff0000"/>
                </a:solidFill>
                <a:latin typeface="Arial"/>
              </a:rPr>
              <a:t>(SWIR band added to SPOT 4</a:t>
            </a:r>
            <a:r>
              <a:rPr b="0" lang="en-US" sz="1800" spc="-1" strike="noStrike">
                <a:solidFill>
                  <a:srgbClr val="000000"/>
                </a:solidFill>
                <a:latin typeface="Arial"/>
              </a:rPr>
              <a:t>)</a:t>
            </a:r>
            <a:endParaRPr b="0" lang="en-GB" sz="1800" spc="-1" strike="noStrike">
              <a:solidFill>
                <a:srgbClr val="000000"/>
              </a:solidFill>
              <a:latin typeface="Arial"/>
            </a:endParaRPr>
          </a:p>
          <a:p>
            <a:pPr lvl="1" marL="743040" indent="0">
              <a:lnSpc>
                <a:spcPct val="90000"/>
              </a:lnSpc>
              <a:spcBef>
                <a:spcPts val="451"/>
              </a:spcBef>
              <a:buNone/>
              <a:tabLst>
                <a:tab algn="l" pos="914400"/>
                <a:tab algn="l" pos="1828800"/>
                <a:tab algn="l" pos="2743200"/>
                <a:tab algn="l" pos="3657600"/>
                <a:tab algn="l" pos="4572000"/>
                <a:tab algn="l" pos="5486400"/>
                <a:tab algn="l" pos="6400800"/>
                <a:tab algn="l" pos="7315200"/>
                <a:tab algn="l" pos="8229600"/>
                <a:tab algn="l" pos="9144000"/>
                <a:tab algn="l" pos="10058400"/>
              </a:tabLst>
            </a:pPr>
            <a:endParaRPr b="0" lang="en-GB" sz="1800" spc="-1" strike="noStrike">
              <a:solidFill>
                <a:srgbClr val="000000"/>
              </a:solidFill>
              <a:latin typeface="Arial"/>
            </a:endParaRPr>
          </a:p>
          <a:p>
            <a:pPr marL="343080" indent="0">
              <a:lnSpc>
                <a:spcPct val="90000"/>
              </a:lnSpc>
              <a:spcBef>
                <a:spcPts val="499"/>
              </a:spcBef>
              <a:buNone/>
              <a:tabLst>
                <a:tab algn="l" pos="914400"/>
                <a:tab algn="l" pos="1828800"/>
                <a:tab algn="l" pos="2743200"/>
                <a:tab algn="l" pos="3657600"/>
                <a:tab algn="l" pos="4572000"/>
                <a:tab algn="l" pos="5486400"/>
                <a:tab algn="l" pos="6400800"/>
                <a:tab algn="l" pos="7315200"/>
                <a:tab algn="l" pos="8229600"/>
                <a:tab algn="l" pos="9144000"/>
                <a:tab algn="l" pos="10058400"/>
              </a:tabLst>
            </a:pPr>
            <a:endParaRPr b="0" lang="en-GB" sz="2000" spc="-1" strike="noStrike">
              <a:solidFill>
                <a:srgbClr val="000000"/>
              </a:solidFill>
              <a:latin typeface="Arial"/>
            </a:endParaRPr>
          </a:p>
          <a:p>
            <a:pPr lvl="1" marL="743040" indent="0">
              <a:lnSpc>
                <a:spcPct val="90000"/>
              </a:lnSpc>
              <a:spcBef>
                <a:spcPts val="451"/>
              </a:spcBef>
              <a:buNone/>
              <a:tabLst>
                <a:tab algn="l" pos="914400"/>
                <a:tab algn="l" pos="1828800"/>
                <a:tab algn="l" pos="2743200"/>
                <a:tab algn="l" pos="3657600"/>
                <a:tab algn="l" pos="4572000"/>
                <a:tab algn="l" pos="5486400"/>
                <a:tab algn="l" pos="6400800"/>
                <a:tab algn="l" pos="7315200"/>
                <a:tab algn="l" pos="8229600"/>
                <a:tab algn="l" pos="9144000"/>
                <a:tab algn="l" pos="10058400"/>
              </a:tabLst>
            </a:pPr>
            <a:endParaRPr b="0" lang="en-GB" sz="1800" spc="-1" strike="noStrike">
              <a:solidFill>
                <a:srgbClr val="000000"/>
              </a:solidFill>
              <a:latin typeface="Arial"/>
            </a:endParaRPr>
          </a:p>
          <a:p>
            <a:pPr marL="343080" indent="0">
              <a:lnSpc>
                <a:spcPct val="90000"/>
              </a:lnSpc>
              <a:spcBef>
                <a:spcPts val="499"/>
              </a:spcBef>
              <a:buNone/>
              <a:tabLst>
                <a:tab algn="l" pos="914400"/>
                <a:tab algn="l" pos="1828800"/>
                <a:tab algn="l" pos="2743200"/>
                <a:tab algn="l" pos="3657600"/>
                <a:tab algn="l" pos="4572000"/>
                <a:tab algn="l" pos="5486400"/>
                <a:tab algn="l" pos="6400800"/>
                <a:tab algn="l" pos="7315200"/>
                <a:tab algn="l" pos="8229600"/>
                <a:tab algn="l" pos="9144000"/>
                <a:tab algn="l" pos="10058400"/>
              </a:tabLst>
            </a:pPr>
            <a:endParaRPr b="0" lang="en-GB" sz="2000" spc="-1" strike="noStrike">
              <a:solidFill>
                <a:srgbClr val="000000"/>
              </a:solidFill>
              <a:latin typeface="Arial"/>
            </a:endParaRPr>
          </a:p>
          <a:p>
            <a:pPr marL="343080" indent="0">
              <a:lnSpc>
                <a:spcPct val="90000"/>
              </a:lnSpc>
              <a:spcBef>
                <a:spcPts val="499"/>
              </a:spcBef>
              <a:buNone/>
              <a:tabLst>
                <a:tab algn="l" pos="914400"/>
                <a:tab algn="l" pos="1828800"/>
                <a:tab algn="l" pos="2743200"/>
                <a:tab algn="l" pos="3657600"/>
                <a:tab algn="l" pos="4572000"/>
                <a:tab algn="l" pos="5486400"/>
                <a:tab algn="l" pos="6400800"/>
                <a:tab algn="l" pos="7315200"/>
                <a:tab algn="l" pos="8229600"/>
                <a:tab algn="l" pos="9144000"/>
                <a:tab algn="l" pos="10058400"/>
              </a:tabLst>
            </a:pPr>
            <a:endParaRPr b="0" lang="en-GB" sz="2000" spc="-1" strike="noStrike">
              <a:solidFill>
                <a:srgbClr val="000000"/>
              </a:solidFill>
              <a:latin typeface="Arial"/>
            </a:endParaRPr>
          </a:p>
        </p:txBody>
      </p:sp>
      <p:pic>
        <p:nvPicPr>
          <p:cNvPr id="196" name="Picture 4" descr="xs321"/>
          <p:cNvPicPr/>
          <p:nvPr/>
        </p:nvPicPr>
        <p:blipFill>
          <a:blip r:embed="rId1"/>
          <a:stretch/>
        </p:blipFill>
        <p:spPr>
          <a:xfrm>
            <a:off x="5257800" y="152280"/>
            <a:ext cx="3581280" cy="3027600"/>
          </a:xfrm>
          <a:prstGeom prst="rect">
            <a:avLst/>
          </a:prstGeom>
          <a:ln w="0">
            <a:noFill/>
          </a:ln>
        </p:spPr>
      </p:pic>
      <p:pic>
        <p:nvPicPr>
          <p:cNvPr id="197" name="Picture 5" descr="spot_hrv_bands"/>
          <p:cNvPicPr/>
          <p:nvPr/>
        </p:nvPicPr>
        <p:blipFill>
          <a:blip r:embed="rId2"/>
          <a:stretch/>
        </p:blipFill>
        <p:spPr>
          <a:xfrm>
            <a:off x="4495680" y="3251160"/>
            <a:ext cx="4496040" cy="3506760"/>
          </a:xfrm>
          <a:prstGeom prst="rect">
            <a:avLst/>
          </a:prstGeom>
          <a:ln w="0">
            <a:noFill/>
          </a:ln>
        </p:spPr>
      </p:pic>
    </p:spTree>
  </p:cSld>
  <mc:AlternateContent>
    <mc:Choice Requires="p14">
      <p:transition spd="slow" p14:dur="2000"/>
    </mc:Choice>
    <mc:Fallback>
      <p:transition spd="slow"/>
    </mc:Fallback>
  </mc:AlternateContent>
</p:sld>
</file>

<file path=ppt/slides/slide42.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98" name="PlaceHolder 1"/>
          <p:cNvSpPr>
            <a:spLocks noGrp="1"/>
          </p:cNvSpPr>
          <p:nvPr>
            <p:ph type="title"/>
          </p:nvPr>
        </p:nvSpPr>
        <p:spPr>
          <a:xfrm>
            <a:off x="685800" y="609120"/>
            <a:ext cx="7772400" cy="1143000"/>
          </a:xfrm>
          <a:prstGeom prst="rect">
            <a:avLst/>
          </a:prstGeom>
          <a:noFill/>
          <a:ln w="0">
            <a:noFill/>
          </a:ln>
        </p:spPr>
        <p:txBody>
          <a:bodyPr anchor="ctr">
            <a:noAutofit/>
          </a:bodyPr>
          <a:p>
            <a:pPr indent="0" algn="ctr">
              <a:buNone/>
              <a:tabLst>
                <a:tab algn="l" pos="0"/>
                <a:tab algn="l" pos="914400"/>
                <a:tab algn="l" pos="1828800"/>
                <a:tab algn="l" pos="2743200"/>
                <a:tab algn="l" pos="3657600"/>
                <a:tab algn="l" pos="4572000"/>
                <a:tab algn="l" pos="5486400"/>
                <a:tab algn="l" pos="6400800"/>
                <a:tab algn="l" pos="7315200"/>
                <a:tab algn="l" pos="8229600"/>
                <a:tab algn="l" pos="9144000"/>
                <a:tab algn="l" pos="10058400"/>
              </a:tabLst>
            </a:pPr>
            <a:r>
              <a:rPr b="0" lang="en-US" sz="3200" spc="-1" strike="noStrike">
                <a:solidFill>
                  <a:srgbClr val="000000"/>
                </a:solidFill>
                <a:latin typeface="Arial"/>
              </a:rPr>
              <a:t>SPOT - Pointability</a:t>
            </a:r>
            <a:endParaRPr b="0" lang="en-GB" sz="3200" spc="-1" strike="noStrike">
              <a:solidFill>
                <a:srgbClr val="000000"/>
              </a:solidFill>
              <a:latin typeface="Arial"/>
            </a:endParaRPr>
          </a:p>
        </p:txBody>
      </p:sp>
      <p:sp>
        <p:nvSpPr>
          <p:cNvPr id="199" name="PlaceHolder 2"/>
          <p:cNvSpPr>
            <a:spLocks noGrp="1"/>
          </p:cNvSpPr>
          <p:nvPr>
            <p:ph/>
          </p:nvPr>
        </p:nvSpPr>
        <p:spPr>
          <a:xfrm>
            <a:off x="609480" y="1523880"/>
            <a:ext cx="5639040" cy="990720"/>
          </a:xfrm>
          <a:prstGeom prst="rect">
            <a:avLst/>
          </a:prstGeom>
          <a:noFill/>
          <a:ln w="0">
            <a:noFill/>
          </a:ln>
        </p:spPr>
        <p:txBody>
          <a:bodyPr anchor="t">
            <a:normAutofit/>
          </a:bodyPr>
          <a:p>
            <a:pPr marL="343080" indent="-343080">
              <a:spcBef>
                <a:spcPts val="601"/>
              </a:spcBef>
              <a:buClr>
                <a:srgbClr val="000000"/>
              </a:buClr>
              <a:buFont typeface="Arial"/>
              <a:buChar char="•"/>
              <a:tabLst>
                <a:tab algn="l" pos="914400"/>
                <a:tab algn="l" pos="1828800"/>
                <a:tab algn="l" pos="2743200"/>
                <a:tab algn="l" pos="3657600"/>
                <a:tab algn="l" pos="4572000"/>
                <a:tab algn="l" pos="5486400"/>
                <a:tab algn="l" pos="6400800"/>
                <a:tab algn="l" pos="7315200"/>
                <a:tab algn="l" pos="8229600"/>
                <a:tab algn="l" pos="9144000"/>
                <a:tab algn="l" pos="10058400"/>
              </a:tabLst>
            </a:pPr>
            <a:r>
              <a:rPr b="0" lang="en-US" sz="2400" spc="-1" strike="noStrike">
                <a:solidFill>
                  <a:srgbClr val="000000"/>
                </a:solidFill>
                <a:latin typeface="Arial"/>
              </a:rPr>
              <a:t>Increased imaging frequency</a:t>
            </a:r>
            <a:endParaRPr b="0" lang="en-GB" sz="2400" spc="-1" strike="noStrike">
              <a:solidFill>
                <a:srgbClr val="000000"/>
              </a:solidFill>
              <a:latin typeface="Arial"/>
            </a:endParaRPr>
          </a:p>
          <a:p>
            <a:pPr lvl="1" marL="743040" indent="0">
              <a:spcBef>
                <a:spcPts val="601"/>
              </a:spcBef>
              <a:buNone/>
              <a:tabLst>
                <a:tab algn="l" pos="914400"/>
                <a:tab algn="l" pos="1828800"/>
                <a:tab algn="l" pos="2743200"/>
                <a:tab algn="l" pos="3657600"/>
                <a:tab algn="l" pos="4572000"/>
                <a:tab algn="l" pos="5486400"/>
                <a:tab algn="l" pos="6400800"/>
                <a:tab algn="l" pos="7315200"/>
                <a:tab algn="l" pos="8229600"/>
                <a:tab algn="l" pos="9144000"/>
                <a:tab algn="l" pos="10058400"/>
              </a:tabLst>
            </a:pPr>
            <a:endParaRPr b="0" lang="en-GB" sz="2400" spc="-1" strike="noStrike">
              <a:solidFill>
                <a:srgbClr val="000000"/>
              </a:solidFill>
              <a:latin typeface="Arial"/>
            </a:endParaRPr>
          </a:p>
        </p:txBody>
      </p:sp>
      <p:pic>
        <p:nvPicPr>
          <p:cNvPr id="200" name="Picture 4" descr="spot_offnadir"/>
          <p:cNvPicPr/>
          <p:nvPr/>
        </p:nvPicPr>
        <p:blipFill>
          <a:blip r:embed="rId1"/>
          <a:stretch/>
        </p:blipFill>
        <p:spPr>
          <a:xfrm>
            <a:off x="1676520" y="2286000"/>
            <a:ext cx="6019560" cy="4349880"/>
          </a:xfrm>
          <a:prstGeom prst="rect">
            <a:avLst/>
          </a:prstGeom>
          <a:ln w="0">
            <a:noFill/>
          </a:ln>
        </p:spPr>
      </p:pic>
    </p:spTree>
  </p:cSld>
  <mc:AlternateContent>
    <mc:Choice Requires="p14">
      <p:transition spd="slow" p14:dur="2000"/>
    </mc:Choice>
    <mc:Fallback>
      <p:transition spd="slow"/>
    </mc:Fallback>
  </mc:AlternateContent>
</p:sld>
</file>

<file path=ppt/slides/slide43.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01" name="PlaceHolder 1"/>
          <p:cNvSpPr>
            <a:spLocks noGrp="1"/>
          </p:cNvSpPr>
          <p:nvPr>
            <p:ph type="title"/>
          </p:nvPr>
        </p:nvSpPr>
        <p:spPr>
          <a:xfrm>
            <a:off x="685800" y="609120"/>
            <a:ext cx="7772400" cy="1143000"/>
          </a:xfrm>
          <a:prstGeom prst="rect">
            <a:avLst/>
          </a:prstGeom>
          <a:noFill/>
          <a:ln w="0">
            <a:noFill/>
          </a:ln>
        </p:spPr>
        <p:txBody>
          <a:bodyPr anchor="ctr">
            <a:noAutofit/>
          </a:bodyPr>
          <a:p>
            <a:pPr indent="0" algn="ctr">
              <a:buNone/>
              <a:tabLst>
                <a:tab algn="l" pos="0"/>
                <a:tab algn="l" pos="914400"/>
                <a:tab algn="l" pos="1828800"/>
                <a:tab algn="l" pos="2743200"/>
                <a:tab algn="l" pos="3657600"/>
                <a:tab algn="l" pos="4572000"/>
                <a:tab algn="l" pos="5486400"/>
                <a:tab algn="l" pos="6400800"/>
                <a:tab algn="l" pos="7315200"/>
                <a:tab algn="l" pos="8229600"/>
                <a:tab algn="l" pos="9144000"/>
                <a:tab algn="l" pos="10058400"/>
              </a:tabLst>
            </a:pPr>
            <a:r>
              <a:rPr b="0" lang="en-US" sz="3200" spc="-1" strike="noStrike">
                <a:solidFill>
                  <a:srgbClr val="000000"/>
                </a:solidFill>
                <a:latin typeface="Arial"/>
              </a:rPr>
              <a:t>SPOT – </a:t>
            </a:r>
            <a:r>
              <a:rPr b="0" lang="en-US" sz="3200" spc="-1" strike="noStrike">
                <a:solidFill>
                  <a:srgbClr val="ff0000"/>
                </a:solidFill>
                <a:latin typeface="Arial"/>
              </a:rPr>
              <a:t>Pointability</a:t>
            </a:r>
            <a:r>
              <a:rPr b="0" lang="en-US" sz="3200" spc="-1" strike="noStrike">
                <a:solidFill>
                  <a:srgbClr val="000000"/>
                </a:solidFill>
                <a:latin typeface="Arial"/>
              </a:rPr>
              <a:t> (cont)</a:t>
            </a:r>
            <a:endParaRPr b="0" lang="en-GB" sz="3200" spc="-1" strike="noStrike">
              <a:solidFill>
                <a:srgbClr val="000000"/>
              </a:solidFill>
              <a:latin typeface="Arial"/>
            </a:endParaRPr>
          </a:p>
        </p:txBody>
      </p:sp>
      <p:sp>
        <p:nvSpPr>
          <p:cNvPr id="202" name="PlaceHolder 2"/>
          <p:cNvSpPr>
            <a:spLocks noGrp="1"/>
          </p:cNvSpPr>
          <p:nvPr>
            <p:ph/>
          </p:nvPr>
        </p:nvSpPr>
        <p:spPr>
          <a:xfrm>
            <a:off x="609480" y="1523880"/>
            <a:ext cx="5639040" cy="990720"/>
          </a:xfrm>
          <a:prstGeom prst="rect">
            <a:avLst/>
          </a:prstGeom>
          <a:noFill/>
          <a:ln w="0">
            <a:noFill/>
          </a:ln>
        </p:spPr>
        <p:txBody>
          <a:bodyPr anchor="t">
            <a:normAutofit/>
          </a:bodyPr>
          <a:p>
            <a:pPr marL="343080" indent="-343080">
              <a:spcBef>
                <a:spcPts val="601"/>
              </a:spcBef>
              <a:buClr>
                <a:srgbClr val="000000"/>
              </a:buClr>
              <a:buFont typeface="Arial"/>
              <a:buChar char="•"/>
              <a:tabLst>
                <a:tab algn="l" pos="914400"/>
                <a:tab algn="l" pos="1828800"/>
                <a:tab algn="l" pos="2743200"/>
                <a:tab algn="l" pos="3657600"/>
                <a:tab algn="l" pos="4572000"/>
                <a:tab algn="l" pos="5486400"/>
                <a:tab algn="l" pos="6400800"/>
                <a:tab algn="l" pos="7315200"/>
                <a:tab algn="l" pos="8229600"/>
                <a:tab algn="l" pos="9144000"/>
                <a:tab algn="l" pos="10058400"/>
              </a:tabLst>
            </a:pPr>
            <a:r>
              <a:rPr b="0" lang="en-US" sz="2400" spc="-1" strike="noStrike">
                <a:solidFill>
                  <a:srgbClr val="000000"/>
                </a:solidFill>
                <a:latin typeface="Arial"/>
              </a:rPr>
              <a:t>Stereoscopic imaging</a:t>
            </a:r>
            <a:endParaRPr b="0" lang="en-GB" sz="2400" spc="-1" strike="noStrike">
              <a:solidFill>
                <a:srgbClr val="000000"/>
              </a:solidFill>
              <a:latin typeface="Arial"/>
            </a:endParaRPr>
          </a:p>
          <a:p>
            <a:pPr lvl="1" marL="743040" indent="0">
              <a:spcBef>
                <a:spcPts val="601"/>
              </a:spcBef>
              <a:buNone/>
              <a:tabLst>
                <a:tab algn="l" pos="914400"/>
                <a:tab algn="l" pos="1828800"/>
                <a:tab algn="l" pos="2743200"/>
                <a:tab algn="l" pos="3657600"/>
                <a:tab algn="l" pos="4572000"/>
                <a:tab algn="l" pos="5486400"/>
                <a:tab algn="l" pos="6400800"/>
                <a:tab algn="l" pos="7315200"/>
                <a:tab algn="l" pos="8229600"/>
                <a:tab algn="l" pos="9144000"/>
                <a:tab algn="l" pos="10058400"/>
              </a:tabLst>
            </a:pPr>
            <a:endParaRPr b="0" lang="en-GB" sz="2400" spc="-1" strike="noStrike">
              <a:solidFill>
                <a:srgbClr val="000000"/>
              </a:solidFill>
              <a:latin typeface="Arial"/>
            </a:endParaRPr>
          </a:p>
        </p:txBody>
      </p:sp>
      <p:pic>
        <p:nvPicPr>
          <p:cNvPr id="203" name="Picture 4" descr="spotpnt"/>
          <p:cNvPicPr/>
          <p:nvPr/>
        </p:nvPicPr>
        <p:blipFill>
          <a:blip r:embed="rId1"/>
          <a:stretch/>
        </p:blipFill>
        <p:spPr>
          <a:xfrm>
            <a:off x="2133720" y="2133720"/>
            <a:ext cx="6019560" cy="4521240"/>
          </a:xfrm>
          <a:prstGeom prst="rect">
            <a:avLst/>
          </a:prstGeom>
          <a:ln w="0">
            <a:noFill/>
          </a:ln>
        </p:spPr>
      </p:pic>
      <p:sp>
        <p:nvSpPr>
          <p:cNvPr id="204" name="Text Box 5"/>
          <p:cNvSpPr/>
          <p:nvPr/>
        </p:nvSpPr>
        <p:spPr>
          <a:xfrm>
            <a:off x="3354480" y="2209680"/>
            <a:ext cx="1052280" cy="459720"/>
          </a:xfrm>
          <a:prstGeom prst="rect">
            <a:avLst/>
          </a:prstGeom>
          <a:noFill/>
          <a:ln w="0">
            <a:noFill/>
          </a:ln>
        </p:spPr>
        <p:style>
          <a:lnRef idx="0"/>
          <a:fillRef idx="0"/>
          <a:effectRef idx="0"/>
          <a:fontRef idx="minor"/>
        </p:style>
        <p:txBody>
          <a:bodyPr wrap="none" lIns="90000" rIns="90000" tIns="46800" bIns="46800" anchor="t">
            <a:spAutoFit/>
          </a:bodyPr>
          <a:p>
            <a:pPr>
              <a:tabLst>
                <a:tab algn="l" pos="0"/>
                <a:tab algn="l" pos="914400"/>
                <a:tab algn="l" pos="1828800"/>
                <a:tab algn="l" pos="2743200"/>
                <a:tab algn="l" pos="3657600"/>
                <a:tab algn="l" pos="4572000"/>
                <a:tab algn="l" pos="5486400"/>
                <a:tab algn="l" pos="6400800"/>
                <a:tab algn="l" pos="7315200"/>
                <a:tab algn="l" pos="8229600"/>
                <a:tab algn="l" pos="9144000"/>
                <a:tab algn="l" pos="10058400"/>
              </a:tabLst>
            </a:pPr>
            <a:r>
              <a:rPr b="1" lang="en-US" sz="2400" spc="-1" strike="noStrike">
                <a:solidFill>
                  <a:srgbClr val="99cc00"/>
                </a:solidFill>
                <a:latin typeface="Tahoma"/>
              </a:rPr>
              <a:t>Day 1</a:t>
            </a:r>
            <a:endParaRPr b="0" lang="en-GB" sz="2400" spc="-1" strike="noStrike">
              <a:solidFill>
                <a:srgbClr val="000000"/>
              </a:solidFill>
              <a:latin typeface="Tahoma"/>
            </a:endParaRPr>
          </a:p>
        </p:txBody>
      </p:sp>
      <p:sp>
        <p:nvSpPr>
          <p:cNvPr id="205" name="Text Box 6"/>
          <p:cNvSpPr/>
          <p:nvPr/>
        </p:nvSpPr>
        <p:spPr>
          <a:xfrm>
            <a:off x="5945040" y="2209680"/>
            <a:ext cx="1052280" cy="459720"/>
          </a:xfrm>
          <a:prstGeom prst="rect">
            <a:avLst/>
          </a:prstGeom>
          <a:noFill/>
          <a:ln w="0">
            <a:noFill/>
          </a:ln>
        </p:spPr>
        <p:style>
          <a:lnRef idx="0"/>
          <a:fillRef idx="0"/>
          <a:effectRef idx="0"/>
          <a:fontRef idx="minor"/>
        </p:style>
        <p:txBody>
          <a:bodyPr wrap="none" lIns="90000" rIns="90000" tIns="46800" bIns="46800" anchor="t">
            <a:spAutoFit/>
          </a:bodyPr>
          <a:p>
            <a:pPr>
              <a:tabLst>
                <a:tab algn="l" pos="0"/>
                <a:tab algn="l" pos="914400"/>
                <a:tab algn="l" pos="1828800"/>
                <a:tab algn="l" pos="2743200"/>
                <a:tab algn="l" pos="3657600"/>
                <a:tab algn="l" pos="4572000"/>
                <a:tab algn="l" pos="5486400"/>
                <a:tab algn="l" pos="6400800"/>
                <a:tab algn="l" pos="7315200"/>
                <a:tab algn="l" pos="8229600"/>
                <a:tab algn="l" pos="9144000"/>
                <a:tab algn="l" pos="10058400"/>
              </a:tabLst>
            </a:pPr>
            <a:r>
              <a:rPr b="1" lang="en-US" sz="2400" spc="-1" strike="noStrike">
                <a:solidFill>
                  <a:srgbClr val="99cc00"/>
                </a:solidFill>
                <a:latin typeface="Tahoma"/>
              </a:rPr>
              <a:t>Day 2</a:t>
            </a:r>
            <a:endParaRPr b="0" lang="en-GB" sz="2400" spc="-1" strike="noStrike">
              <a:solidFill>
                <a:srgbClr val="000000"/>
              </a:solidFill>
              <a:latin typeface="Tahoma"/>
            </a:endParaRPr>
          </a:p>
        </p:txBody>
      </p:sp>
    </p:spTree>
  </p:cSld>
  <mc:AlternateContent>
    <mc:Choice Requires="p14">
      <p:transition spd="slow" p14:dur="2000"/>
    </mc:Choice>
    <mc:Fallback>
      <p:transition spd="slow"/>
    </mc:Fallback>
  </mc:AlternateContent>
</p:sld>
</file>

<file path=ppt/slides/slide44.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06" name="PlaceHolder 1"/>
          <p:cNvSpPr>
            <a:spLocks noGrp="1"/>
          </p:cNvSpPr>
          <p:nvPr>
            <p:ph type="title"/>
          </p:nvPr>
        </p:nvSpPr>
        <p:spPr>
          <a:xfrm>
            <a:off x="685800" y="609120"/>
            <a:ext cx="7772400" cy="1143000"/>
          </a:xfrm>
          <a:prstGeom prst="rect">
            <a:avLst/>
          </a:prstGeom>
          <a:noFill/>
          <a:ln w="0">
            <a:noFill/>
          </a:ln>
        </p:spPr>
        <p:txBody>
          <a:bodyPr anchor="ctr">
            <a:noAutofit/>
          </a:bodyPr>
          <a:p>
            <a:pPr indent="0" algn="ctr">
              <a:buNone/>
              <a:tabLst>
                <a:tab algn="l" pos="0"/>
                <a:tab algn="l" pos="914400"/>
                <a:tab algn="l" pos="1828800"/>
                <a:tab algn="l" pos="2743200"/>
                <a:tab algn="l" pos="3657600"/>
                <a:tab algn="l" pos="4572000"/>
                <a:tab algn="l" pos="5486400"/>
                <a:tab algn="l" pos="6400800"/>
                <a:tab algn="l" pos="7315200"/>
                <a:tab algn="l" pos="8229600"/>
                <a:tab algn="l" pos="9144000"/>
                <a:tab algn="l" pos="10058400"/>
              </a:tabLst>
            </a:pPr>
            <a:r>
              <a:rPr b="0" lang="en-US" sz="3200" spc="-1" strike="noStrike">
                <a:solidFill>
                  <a:srgbClr val="000000"/>
                </a:solidFill>
                <a:latin typeface="Arial"/>
              </a:rPr>
              <a:t>SPOT Pointability (cont)</a:t>
            </a:r>
            <a:endParaRPr b="0" lang="en-GB" sz="3200" spc="-1" strike="noStrike">
              <a:solidFill>
                <a:srgbClr val="000000"/>
              </a:solidFill>
              <a:latin typeface="Arial"/>
            </a:endParaRPr>
          </a:p>
        </p:txBody>
      </p:sp>
      <p:pic>
        <p:nvPicPr>
          <p:cNvPr id="207" name="Picture 3" descr="spot_stereopair_b"/>
          <p:cNvPicPr/>
          <p:nvPr/>
        </p:nvPicPr>
        <p:blipFill>
          <a:blip r:embed="rId1"/>
          <a:stretch/>
        </p:blipFill>
        <p:spPr>
          <a:xfrm>
            <a:off x="2438280" y="2590920"/>
            <a:ext cx="2362320" cy="2184120"/>
          </a:xfrm>
          <a:prstGeom prst="rect">
            <a:avLst/>
          </a:prstGeom>
          <a:ln w="0">
            <a:noFill/>
          </a:ln>
        </p:spPr>
      </p:pic>
      <p:pic>
        <p:nvPicPr>
          <p:cNvPr id="208" name="Picture 4" descr="spot_stereopair"/>
          <p:cNvPicPr/>
          <p:nvPr/>
        </p:nvPicPr>
        <p:blipFill>
          <a:blip r:embed="rId2"/>
          <a:stretch/>
        </p:blipFill>
        <p:spPr>
          <a:xfrm>
            <a:off x="4876920" y="1295280"/>
            <a:ext cx="4087800" cy="5410440"/>
          </a:xfrm>
          <a:prstGeom prst="rect">
            <a:avLst/>
          </a:prstGeom>
          <a:ln w="0">
            <a:noFill/>
          </a:ln>
        </p:spPr>
      </p:pic>
      <p:pic>
        <p:nvPicPr>
          <p:cNvPr id="209" name="Picture 5" descr="spot_stereopair_a"/>
          <p:cNvPicPr/>
          <p:nvPr/>
        </p:nvPicPr>
        <p:blipFill>
          <a:blip r:embed="rId3"/>
          <a:stretch/>
        </p:blipFill>
        <p:spPr>
          <a:xfrm>
            <a:off x="0" y="2590920"/>
            <a:ext cx="2362320" cy="2184120"/>
          </a:xfrm>
          <a:prstGeom prst="rect">
            <a:avLst/>
          </a:prstGeom>
          <a:ln w="0">
            <a:noFill/>
          </a:ln>
        </p:spPr>
      </p:pic>
    </p:spTree>
  </p:cSld>
  <mc:AlternateContent>
    <mc:Choice Requires="p14">
      <p:transition spd="slow" p14:dur="2000"/>
    </mc:Choice>
    <mc:Fallback>
      <p:transition spd="slow"/>
    </mc:Fallback>
  </mc:AlternateContent>
</p:sld>
</file>

<file path=ppt/slides/slide45.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10" name="PlaceHolder 1"/>
          <p:cNvSpPr>
            <a:spLocks noGrp="1"/>
          </p:cNvSpPr>
          <p:nvPr>
            <p:ph type="title"/>
          </p:nvPr>
        </p:nvSpPr>
        <p:spPr>
          <a:xfrm>
            <a:off x="685800" y="609120"/>
            <a:ext cx="7772400" cy="1143000"/>
          </a:xfrm>
          <a:prstGeom prst="rect">
            <a:avLst/>
          </a:prstGeom>
          <a:noFill/>
          <a:ln w="0">
            <a:noFill/>
          </a:ln>
        </p:spPr>
        <p:txBody>
          <a:bodyPr anchor="ctr">
            <a:noAutofit/>
          </a:bodyPr>
          <a:p>
            <a:pPr indent="0" algn="ctr">
              <a:buNone/>
              <a:tabLst>
                <a:tab algn="l" pos="0"/>
                <a:tab algn="l" pos="914400"/>
                <a:tab algn="l" pos="1828800"/>
                <a:tab algn="l" pos="2743200"/>
                <a:tab algn="l" pos="3657600"/>
                <a:tab algn="l" pos="4572000"/>
                <a:tab algn="l" pos="5486400"/>
                <a:tab algn="l" pos="6400800"/>
                <a:tab algn="l" pos="7315200"/>
                <a:tab algn="l" pos="8229600"/>
                <a:tab algn="l" pos="9144000"/>
                <a:tab algn="l" pos="10058400"/>
              </a:tabLst>
            </a:pPr>
            <a:r>
              <a:rPr b="0" lang="en-US" sz="3200" spc="-1" strike="noStrike">
                <a:solidFill>
                  <a:srgbClr val="ff0000"/>
                </a:solidFill>
                <a:latin typeface="Arial"/>
              </a:rPr>
              <a:t>NASA EOS – </a:t>
            </a:r>
            <a:r>
              <a:rPr b="1" lang="en-US" sz="3200" spc="-1" strike="noStrike">
                <a:solidFill>
                  <a:srgbClr val="ff0000"/>
                </a:solidFill>
                <a:latin typeface="Arial"/>
              </a:rPr>
              <a:t>Earth Observing System</a:t>
            </a:r>
            <a:endParaRPr b="0" lang="en-GB" sz="3200" spc="-1" strike="noStrike">
              <a:solidFill>
                <a:srgbClr val="000000"/>
              </a:solidFill>
              <a:latin typeface="Arial"/>
            </a:endParaRPr>
          </a:p>
        </p:txBody>
      </p:sp>
      <p:sp>
        <p:nvSpPr>
          <p:cNvPr id="211" name="PlaceHolder 2"/>
          <p:cNvSpPr>
            <a:spLocks noGrp="1"/>
          </p:cNvSpPr>
          <p:nvPr>
            <p:ph/>
          </p:nvPr>
        </p:nvSpPr>
        <p:spPr>
          <a:xfrm>
            <a:off x="685800" y="1981080"/>
            <a:ext cx="7772400" cy="4114800"/>
          </a:xfrm>
          <a:prstGeom prst="rect">
            <a:avLst/>
          </a:prstGeom>
          <a:noFill/>
          <a:ln w="0">
            <a:noFill/>
          </a:ln>
        </p:spPr>
        <p:txBody>
          <a:bodyPr anchor="t">
            <a:normAutofit/>
          </a:bodyPr>
          <a:p>
            <a:pPr marL="343080" indent="-343080">
              <a:spcBef>
                <a:spcPts val="601"/>
              </a:spcBef>
              <a:buClr>
                <a:srgbClr val="000000"/>
              </a:buClr>
              <a:buFont typeface="Arial"/>
              <a:buChar char="•"/>
              <a:tabLst>
                <a:tab algn="l" pos="914400"/>
                <a:tab algn="l" pos="1828800"/>
                <a:tab algn="l" pos="2743200"/>
                <a:tab algn="l" pos="3657600"/>
                <a:tab algn="l" pos="4572000"/>
                <a:tab algn="l" pos="5486400"/>
                <a:tab algn="l" pos="6400800"/>
                <a:tab algn="l" pos="7315200"/>
                <a:tab algn="l" pos="8229600"/>
                <a:tab algn="l" pos="9144000"/>
                <a:tab algn="l" pos="10058400"/>
              </a:tabLst>
            </a:pPr>
            <a:r>
              <a:rPr b="0" lang="en-US" sz="2400" spc="-1" strike="noStrike">
                <a:solidFill>
                  <a:srgbClr val="000000"/>
                </a:solidFill>
                <a:latin typeface="Arial"/>
              </a:rPr>
              <a:t>Integrated experiment to study earth as a system</a:t>
            </a:r>
            <a:endParaRPr b="0" lang="en-GB" sz="2400" spc="-1" strike="noStrike">
              <a:solidFill>
                <a:srgbClr val="000000"/>
              </a:solidFill>
              <a:latin typeface="Arial"/>
            </a:endParaRPr>
          </a:p>
          <a:p>
            <a:pPr marL="343080" indent="-343080">
              <a:spcBef>
                <a:spcPts val="601"/>
              </a:spcBef>
              <a:buClr>
                <a:srgbClr val="000000"/>
              </a:buClr>
              <a:buFont typeface="Arial"/>
              <a:buChar char="•"/>
              <a:tabLst>
                <a:tab algn="l" pos="914400"/>
                <a:tab algn="l" pos="1828800"/>
                <a:tab algn="l" pos="2743200"/>
                <a:tab algn="l" pos="3657600"/>
                <a:tab algn="l" pos="4572000"/>
                <a:tab algn="l" pos="5486400"/>
                <a:tab algn="l" pos="6400800"/>
                <a:tab algn="l" pos="7315200"/>
                <a:tab algn="l" pos="8229600"/>
                <a:tab algn="l" pos="9144000"/>
                <a:tab algn="l" pos="10058400"/>
              </a:tabLst>
            </a:pPr>
            <a:r>
              <a:rPr b="0" lang="en-US" sz="2400" spc="-1" strike="noStrike">
                <a:solidFill>
                  <a:srgbClr val="000000"/>
                </a:solidFill>
                <a:latin typeface="Arial"/>
              </a:rPr>
              <a:t>Planned as imaging and non-imaging instruments on series of satellites to study different science objectives</a:t>
            </a:r>
            <a:endParaRPr b="0" lang="en-GB" sz="2400" spc="-1" strike="noStrike">
              <a:solidFill>
                <a:srgbClr val="000000"/>
              </a:solidFill>
              <a:latin typeface="Arial"/>
            </a:endParaRPr>
          </a:p>
          <a:p>
            <a:pPr marL="343080" indent="-343080">
              <a:spcBef>
                <a:spcPts val="601"/>
              </a:spcBef>
              <a:buClr>
                <a:srgbClr val="000000"/>
              </a:buClr>
              <a:buFont typeface="Arial"/>
              <a:buChar char="•"/>
              <a:tabLst>
                <a:tab algn="l" pos="914400"/>
                <a:tab algn="l" pos="1828800"/>
                <a:tab algn="l" pos="2743200"/>
                <a:tab algn="l" pos="3657600"/>
                <a:tab algn="l" pos="4572000"/>
                <a:tab algn="l" pos="5486400"/>
                <a:tab algn="l" pos="6400800"/>
                <a:tab algn="l" pos="7315200"/>
                <a:tab algn="l" pos="8229600"/>
                <a:tab algn="l" pos="9144000"/>
                <a:tab algn="l" pos="10058400"/>
              </a:tabLst>
            </a:pPr>
            <a:r>
              <a:rPr b="0" lang="en-US" sz="2400" spc="-1" strike="noStrike">
                <a:solidFill>
                  <a:srgbClr val="000000"/>
                </a:solidFill>
                <a:latin typeface="Arial"/>
              </a:rPr>
              <a:t>EOS AM-1, renamed </a:t>
            </a:r>
            <a:r>
              <a:rPr b="1" lang="en-US" sz="2400" spc="-1" strike="noStrike">
                <a:solidFill>
                  <a:srgbClr val="990000"/>
                </a:solidFill>
                <a:latin typeface="Arial"/>
              </a:rPr>
              <a:t>Terra</a:t>
            </a:r>
            <a:r>
              <a:rPr b="0" lang="en-US" sz="2400" spc="-1" strike="noStrike">
                <a:solidFill>
                  <a:srgbClr val="000000"/>
                </a:solidFill>
                <a:latin typeface="Arial"/>
              </a:rPr>
              <a:t> launched in 1999</a:t>
            </a:r>
            <a:endParaRPr b="0" lang="en-GB" sz="2400" spc="-1" strike="noStrike">
              <a:solidFill>
                <a:srgbClr val="000000"/>
              </a:solidFill>
              <a:latin typeface="Arial"/>
            </a:endParaRPr>
          </a:p>
          <a:p>
            <a:pPr marL="343080" indent="-343080">
              <a:spcBef>
                <a:spcPts val="601"/>
              </a:spcBef>
              <a:buClr>
                <a:srgbClr val="000000"/>
              </a:buClr>
              <a:buFont typeface="Arial"/>
              <a:buChar char="•"/>
              <a:tabLst>
                <a:tab algn="l" pos="914400"/>
                <a:tab algn="l" pos="1828800"/>
                <a:tab algn="l" pos="2743200"/>
                <a:tab algn="l" pos="3657600"/>
                <a:tab algn="l" pos="4572000"/>
                <a:tab algn="l" pos="5486400"/>
                <a:tab algn="l" pos="6400800"/>
                <a:tab algn="l" pos="7315200"/>
                <a:tab algn="l" pos="8229600"/>
                <a:tab algn="l" pos="9144000"/>
                <a:tab algn="l" pos="10058400"/>
              </a:tabLst>
            </a:pPr>
            <a:r>
              <a:rPr b="0" lang="en-US" sz="2400" spc="-1" strike="noStrike">
                <a:solidFill>
                  <a:srgbClr val="000000"/>
                </a:solidFill>
                <a:latin typeface="Arial"/>
              </a:rPr>
              <a:t>EOS PM-1, renamed </a:t>
            </a:r>
            <a:r>
              <a:rPr b="1" lang="en-US" sz="2400" spc="-1" strike="noStrike">
                <a:solidFill>
                  <a:srgbClr val="990000"/>
                </a:solidFill>
                <a:latin typeface="Arial"/>
              </a:rPr>
              <a:t>Aqua</a:t>
            </a:r>
            <a:r>
              <a:rPr b="0" lang="en-US" sz="2400" spc="-1" strike="noStrike">
                <a:solidFill>
                  <a:srgbClr val="000000"/>
                </a:solidFill>
                <a:latin typeface="Arial"/>
              </a:rPr>
              <a:t> launched in 2002</a:t>
            </a:r>
            <a:endParaRPr b="0" lang="en-GB" sz="2400" spc="-1" strike="noStrike">
              <a:solidFill>
                <a:srgbClr val="000000"/>
              </a:solidFill>
              <a:latin typeface="Arial"/>
            </a:endParaRPr>
          </a:p>
          <a:p>
            <a:pPr marL="343080" indent="-343080">
              <a:spcBef>
                <a:spcPts val="601"/>
              </a:spcBef>
              <a:buClr>
                <a:srgbClr val="000000"/>
              </a:buClr>
              <a:buFont typeface="Arial"/>
              <a:buChar char="•"/>
              <a:tabLst>
                <a:tab algn="l" pos="914400"/>
                <a:tab algn="l" pos="1828800"/>
                <a:tab algn="l" pos="2743200"/>
                <a:tab algn="l" pos="3657600"/>
                <a:tab algn="l" pos="4572000"/>
                <a:tab algn="l" pos="5486400"/>
                <a:tab algn="l" pos="6400800"/>
                <a:tab algn="l" pos="7315200"/>
                <a:tab algn="l" pos="8229600"/>
                <a:tab algn="l" pos="9144000"/>
                <a:tab algn="l" pos="10058400"/>
              </a:tabLst>
            </a:pPr>
            <a:r>
              <a:rPr b="0" lang="en-US" sz="2400" spc="-1" strike="noStrike">
                <a:solidFill>
                  <a:srgbClr val="000000"/>
                </a:solidFill>
                <a:latin typeface="Arial"/>
              </a:rPr>
              <a:t>Sensors include </a:t>
            </a:r>
            <a:r>
              <a:rPr b="1" lang="en-US" sz="2400" spc="-1" strike="noStrike">
                <a:solidFill>
                  <a:srgbClr val="333399"/>
                </a:solidFill>
                <a:latin typeface="Arial"/>
              </a:rPr>
              <a:t>MODIS</a:t>
            </a:r>
            <a:r>
              <a:rPr b="0" lang="en-US" sz="2400" spc="-1" strike="noStrike">
                <a:solidFill>
                  <a:srgbClr val="000000"/>
                </a:solidFill>
                <a:latin typeface="Arial"/>
              </a:rPr>
              <a:t>, ASTER, MISR, CERES, MOPITT</a:t>
            </a:r>
            <a:endParaRPr b="0" lang="en-GB" sz="2400" spc="-1" strike="noStrike">
              <a:solidFill>
                <a:srgbClr val="000000"/>
              </a:solidFill>
              <a:latin typeface="Arial"/>
            </a:endParaRPr>
          </a:p>
        </p:txBody>
      </p:sp>
    </p:spTree>
  </p:cSld>
  <mc:AlternateContent>
    <mc:Choice Requires="p14">
      <p:transition spd="slow" p14:dur="2000"/>
    </mc:Choice>
    <mc:Fallback>
      <p:transition spd="slow"/>
    </mc:Fallback>
  </mc:AlternateContent>
</p:sld>
</file>

<file path=ppt/slides/slide46.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12" name="PlaceHolder 1"/>
          <p:cNvSpPr>
            <a:spLocks noGrp="1"/>
          </p:cNvSpPr>
          <p:nvPr>
            <p:ph type="title"/>
          </p:nvPr>
        </p:nvSpPr>
        <p:spPr>
          <a:xfrm>
            <a:off x="685800" y="2285640"/>
            <a:ext cx="7772400" cy="1143000"/>
          </a:xfrm>
          <a:prstGeom prst="rect">
            <a:avLst/>
          </a:prstGeom>
          <a:noFill/>
          <a:ln w="0">
            <a:noFill/>
          </a:ln>
        </p:spPr>
        <p:txBody>
          <a:bodyPr anchor="ctr">
            <a:noAutofit/>
          </a:bodyPr>
          <a:p>
            <a:pPr indent="0" algn="ctr">
              <a:buNone/>
              <a:tabLst>
                <a:tab algn="l" pos="0"/>
                <a:tab algn="l" pos="914400"/>
                <a:tab algn="l" pos="1828800"/>
                <a:tab algn="l" pos="2743200"/>
                <a:tab algn="l" pos="3657600"/>
                <a:tab algn="l" pos="4572000"/>
                <a:tab algn="l" pos="5486400"/>
                <a:tab algn="l" pos="6400800"/>
                <a:tab algn="l" pos="7315200"/>
                <a:tab algn="l" pos="8229600"/>
                <a:tab algn="l" pos="9144000"/>
                <a:tab algn="l" pos="10058400"/>
              </a:tabLst>
            </a:pPr>
            <a:r>
              <a:rPr b="0" lang="en-US" sz="3200" spc="-1" strike="noStrike">
                <a:solidFill>
                  <a:srgbClr val="000000"/>
                </a:solidFill>
                <a:latin typeface="Arial"/>
              </a:rPr>
              <a:t>Other Satellite Systems</a:t>
            </a:r>
            <a:endParaRPr b="0" lang="en-GB" sz="3200" spc="-1" strike="noStrike">
              <a:solidFill>
                <a:srgbClr val="000000"/>
              </a:solidFill>
              <a:latin typeface="Arial"/>
            </a:endParaRPr>
          </a:p>
        </p:txBody>
      </p:sp>
      <p:sp>
        <p:nvSpPr>
          <p:cNvPr id="213" name="PlaceHolder 2"/>
          <p:cNvSpPr>
            <a:spLocks noGrp="1"/>
          </p:cNvSpPr>
          <p:nvPr>
            <p:ph type="subTitle"/>
          </p:nvPr>
        </p:nvSpPr>
        <p:spPr>
          <a:xfrm>
            <a:off x="1371600" y="3886200"/>
            <a:ext cx="6400800" cy="1752480"/>
          </a:xfrm>
          <a:prstGeom prst="rect">
            <a:avLst/>
          </a:prstGeom>
          <a:noFill/>
          <a:ln w="0">
            <a:noFill/>
          </a:ln>
        </p:spPr>
        <p:txBody>
          <a:bodyPr lIns="0" rIns="0" tIns="0" bIns="0" anchor="t">
            <a:noAutofit/>
          </a:bodyPr>
          <a:p>
            <a:pPr indent="0" algn="ctr">
              <a:spcBef>
                <a:spcPts val="799"/>
              </a:spcBef>
              <a:buNone/>
              <a:tabLst>
                <a:tab algn="l" pos="0"/>
                <a:tab algn="l" pos="914400"/>
                <a:tab algn="l" pos="1828800"/>
                <a:tab algn="l" pos="2743200"/>
                <a:tab algn="l" pos="3657600"/>
                <a:tab algn="l" pos="4572000"/>
                <a:tab algn="l" pos="5486400"/>
                <a:tab algn="l" pos="6400800"/>
                <a:tab algn="l" pos="7315200"/>
                <a:tab algn="l" pos="8229600"/>
                <a:tab algn="l" pos="9144000"/>
                <a:tab algn="l" pos="10058400"/>
              </a:tabLst>
            </a:pPr>
            <a:endParaRPr b="0" lang="en-GB" sz="3200" spc="-1" strike="noStrike">
              <a:solidFill>
                <a:srgbClr val="000000"/>
              </a:solidFill>
              <a:latin typeface="Arial"/>
            </a:endParaRPr>
          </a:p>
        </p:txBody>
      </p:sp>
    </p:spTree>
  </p:cSld>
  <mc:AlternateContent>
    <mc:Choice Requires="p14">
      <p:transition spd="slow" p14:dur="2000"/>
    </mc:Choice>
    <mc:Fallback>
      <p:transition spd="slow"/>
    </mc:Fallback>
  </mc:AlternateContent>
</p:sld>
</file>

<file path=ppt/slides/slide47.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14" name="PlaceHolder 1"/>
          <p:cNvSpPr>
            <a:spLocks noGrp="1"/>
          </p:cNvSpPr>
          <p:nvPr>
            <p:ph type="title"/>
          </p:nvPr>
        </p:nvSpPr>
        <p:spPr>
          <a:xfrm>
            <a:off x="-360" y="152280"/>
            <a:ext cx="8023320" cy="1828800"/>
          </a:xfrm>
          <a:prstGeom prst="rect">
            <a:avLst/>
          </a:prstGeom>
          <a:noFill/>
          <a:ln w="0">
            <a:noFill/>
          </a:ln>
        </p:spPr>
        <p:txBody>
          <a:bodyPr anchor="ctr">
            <a:noAutofit/>
          </a:bodyPr>
          <a:p>
            <a:pPr marL="3240" indent="0" algn="ctr">
              <a:buNone/>
              <a:tabLst>
                <a:tab algn="l" pos="0"/>
                <a:tab algn="l" pos="914400"/>
                <a:tab algn="l" pos="1828800"/>
                <a:tab algn="l" pos="2743200"/>
                <a:tab algn="l" pos="3657600"/>
                <a:tab algn="l" pos="4572000"/>
                <a:tab algn="l" pos="5486400"/>
                <a:tab algn="l" pos="6400800"/>
                <a:tab algn="l" pos="7315200"/>
                <a:tab algn="l" pos="8229600"/>
                <a:tab algn="l" pos="9144000"/>
                <a:tab algn="l" pos="10058400"/>
              </a:tabLst>
            </a:pPr>
            <a:r>
              <a:rPr b="0" lang="en-US" sz="4400" spc="-1" strike="noStrike">
                <a:solidFill>
                  <a:srgbClr val="000000"/>
                </a:solidFill>
                <a:latin typeface="Arial"/>
              </a:rPr>
              <a:t>Remote Sensing Data available in San Diego 2007 Wildfires </a:t>
            </a:r>
            <a:br>
              <a:rPr sz="4400"/>
            </a:br>
            <a:endParaRPr b="0" lang="en-GB" sz="4400" spc="-1" strike="noStrike">
              <a:solidFill>
                <a:srgbClr val="000000"/>
              </a:solidFill>
              <a:latin typeface="Arial"/>
            </a:endParaRPr>
          </a:p>
        </p:txBody>
      </p:sp>
      <p:sp>
        <p:nvSpPr>
          <p:cNvPr id="215" name="Rectangle 2"/>
          <p:cNvSpPr/>
          <p:nvPr/>
        </p:nvSpPr>
        <p:spPr>
          <a:xfrm>
            <a:off x="609480" y="1828800"/>
            <a:ext cx="7925040" cy="3996360"/>
          </a:xfrm>
          <a:prstGeom prst="rect">
            <a:avLst/>
          </a:prstGeom>
          <a:noFill/>
          <a:ln w="0">
            <a:noFill/>
          </a:ln>
        </p:spPr>
        <p:style>
          <a:lnRef idx="0"/>
          <a:fillRef idx="0"/>
          <a:effectRef idx="0"/>
          <a:fontRef idx="minor"/>
        </p:style>
        <p:txBody>
          <a:bodyPr lIns="90000" rIns="90000" tIns="46800" bIns="46800" anchor="t">
            <a:spAutoFit/>
          </a:bodyPr>
          <a:p>
            <a:pPr marL="457200" indent="-457200" algn="r">
              <a:spcBef>
                <a:spcPts val="601"/>
              </a:spcBef>
              <a:buClr>
                <a:srgbClr val="000000"/>
              </a:buClr>
              <a:buFont typeface="Arial"/>
              <a:buChar char="•"/>
              <a:tabLst>
                <a:tab algn="l" pos="914400"/>
                <a:tab algn="l" pos="1828800"/>
                <a:tab algn="l" pos="2743200"/>
                <a:tab algn="l" pos="3657600"/>
                <a:tab algn="l" pos="4572000"/>
                <a:tab algn="l" pos="5486400"/>
                <a:tab algn="l" pos="6400800"/>
                <a:tab algn="l" pos="7315200"/>
                <a:tab algn="l" pos="8229600"/>
                <a:tab algn="l" pos="9144000"/>
                <a:tab algn="l" pos="10058400"/>
              </a:tabLst>
            </a:pPr>
            <a:r>
              <a:rPr b="0" lang="en-US" sz="2400" spc="-1" strike="noStrike">
                <a:solidFill>
                  <a:srgbClr val="000000"/>
                </a:solidFill>
                <a:latin typeface="Tahoma"/>
              </a:rPr>
              <a:t>Areal Photos (NEOS – a light weighted aircraft), </a:t>
            </a:r>
            <a:endParaRPr b="0" lang="en-GB" sz="2400" spc="-1" strike="noStrike">
              <a:solidFill>
                <a:srgbClr val="000000"/>
              </a:solidFill>
              <a:latin typeface="Tahoma"/>
            </a:endParaRPr>
          </a:p>
          <a:p>
            <a:pPr marL="457200" indent="-457200" algn="r">
              <a:spcBef>
                <a:spcPts val="601"/>
              </a:spcBef>
              <a:buClr>
                <a:srgbClr val="000000"/>
              </a:buClr>
              <a:buFont typeface="Arial"/>
              <a:buChar char="•"/>
              <a:tabLst>
                <a:tab algn="l" pos="914400"/>
                <a:tab algn="l" pos="1828800"/>
                <a:tab algn="l" pos="2743200"/>
                <a:tab algn="l" pos="3657600"/>
                <a:tab algn="l" pos="4572000"/>
                <a:tab algn="l" pos="5486400"/>
                <a:tab algn="l" pos="6400800"/>
                <a:tab algn="l" pos="7315200"/>
                <a:tab algn="l" pos="8229600"/>
                <a:tab algn="l" pos="9144000"/>
                <a:tab algn="l" pos="10058400"/>
              </a:tabLst>
            </a:pPr>
            <a:r>
              <a:rPr b="0" lang="en-US" sz="2400" spc="-1" strike="noStrike">
                <a:solidFill>
                  <a:srgbClr val="000000"/>
                </a:solidFill>
                <a:latin typeface="Tahoma"/>
              </a:rPr>
              <a:t>UAV </a:t>
            </a:r>
            <a:r>
              <a:rPr b="0" lang="en-US" sz="2000" spc="-1" strike="noStrike">
                <a:solidFill>
                  <a:srgbClr val="000000"/>
                </a:solidFill>
                <a:latin typeface="Tahoma"/>
              </a:rPr>
              <a:t>(NASA’s Ikhana unmanned aircraft )</a:t>
            </a:r>
            <a:endParaRPr b="0" lang="en-GB" sz="2000" spc="-1" strike="noStrike">
              <a:solidFill>
                <a:srgbClr val="000000"/>
              </a:solidFill>
              <a:latin typeface="Tahoma"/>
            </a:endParaRPr>
          </a:p>
          <a:p>
            <a:pPr marL="457200" indent="-457200" algn="r">
              <a:spcBef>
                <a:spcPts val="601"/>
              </a:spcBef>
              <a:buClr>
                <a:srgbClr val="ff0000"/>
              </a:buClr>
              <a:buFont typeface="Arial"/>
              <a:buChar char="•"/>
              <a:tabLst>
                <a:tab algn="l" pos="914400"/>
                <a:tab algn="l" pos="1828800"/>
                <a:tab algn="l" pos="2743200"/>
                <a:tab algn="l" pos="3657600"/>
                <a:tab algn="l" pos="4572000"/>
                <a:tab algn="l" pos="5486400"/>
                <a:tab algn="l" pos="6400800"/>
                <a:tab algn="l" pos="7315200"/>
                <a:tab algn="l" pos="8229600"/>
                <a:tab algn="l" pos="9144000"/>
                <a:tab algn="l" pos="10058400"/>
              </a:tabLst>
            </a:pPr>
            <a:r>
              <a:rPr b="0" lang="en-US" sz="2400" spc="-1" strike="noStrike">
                <a:solidFill>
                  <a:srgbClr val="ff0000"/>
                </a:solidFill>
                <a:latin typeface="Tahoma"/>
              </a:rPr>
              <a:t>MODIS (NASA)</a:t>
            </a:r>
            <a:endParaRPr b="0" lang="en-GB" sz="2400" spc="-1" strike="noStrike">
              <a:solidFill>
                <a:srgbClr val="000000"/>
              </a:solidFill>
              <a:latin typeface="Tahoma"/>
            </a:endParaRPr>
          </a:p>
          <a:p>
            <a:pPr marL="457200" indent="-457200" algn="r">
              <a:spcBef>
                <a:spcPts val="601"/>
              </a:spcBef>
              <a:buClr>
                <a:srgbClr val="000000"/>
              </a:buClr>
              <a:buFont typeface="Arial"/>
              <a:buChar char="•"/>
              <a:tabLst>
                <a:tab algn="l" pos="914400"/>
                <a:tab algn="l" pos="1828800"/>
                <a:tab algn="l" pos="2743200"/>
                <a:tab algn="l" pos="3657600"/>
                <a:tab algn="l" pos="4572000"/>
                <a:tab algn="l" pos="5486400"/>
                <a:tab algn="l" pos="6400800"/>
                <a:tab algn="l" pos="7315200"/>
                <a:tab algn="l" pos="8229600"/>
                <a:tab algn="l" pos="9144000"/>
                <a:tab algn="l" pos="10058400"/>
              </a:tabLst>
            </a:pPr>
            <a:r>
              <a:rPr b="0" lang="en-US" sz="2400" spc="-1" strike="noStrike">
                <a:solidFill>
                  <a:srgbClr val="000000"/>
                </a:solidFill>
                <a:latin typeface="Tahoma"/>
              </a:rPr>
              <a:t>FORMOSAT-2 (Taiwan’s NSPO) </a:t>
            </a:r>
            <a:endParaRPr b="0" lang="en-GB" sz="2400" spc="-1" strike="noStrike">
              <a:solidFill>
                <a:srgbClr val="000000"/>
              </a:solidFill>
              <a:latin typeface="Tahoma"/>
            </a:endParaRPr>
          </a:p>
          <a:p>
            <a:pPr marL="457200" indent="-457200" algn="r">
              <a:spcBef>
                <a:spcPts val="601"/>
              </a:spcBef>
              <a:buClr>
                <a:srgbClr val="000000"/>
              </a:buClr>
              <a:buFont typeface="Arial"/>
              <a:buChar char="•"/>
              <a:tabLst>
                <a:tab algn="l" pos="914400"/>
                <a:tab algn="l" pos="1828800"/>
                <a:tab algn="l" pos="2743200"/>
                <a:tab algn="l" pos="3657600"/>
                <a:tab algn="l" pos="4572000"/>
                <a:tab algn="l" pos="5486400"/>
                <a:tab algn="l" pos="6400800"/>
                <a:tab algn="l" pos="7315200"/>
                <a:tab algn="l" pos="8229600"/>
                <a:tab algn="l" pos="9144000"/>
                <a:tab algn="l" pos="10058400"/>
              </a:tabLst>
            </a:pPr>
            <a:r>
              <a:rPr b="0" lang="en-US" sz="2400" spc="-1" strike="noStrike">
                <a:solidFill>
                  <a:srgbClr val="000000"/>
                </a:solidFill>
                <a:latin typeface="Tahoma"/>
              </a:rPr>
              <a:t>EO-1 (NASA) </a:t>
            </a:r>
            <a:endParaRPr b="0" lang="en-GB" sz="2400" spc="-1" strike="noStrike">
              <a:solidFill>
                <a:srgbClr val="000000"/>
              </a:solidFill>
              <a:latin typeface="Tahoma"/>
            </a:endParaRPr>
          </a:p>
          <a:p>
            <a:pPr marL="457200" indent="-457200" algn="r">
              <a:spcBef>
                <a:spcPts val="601"/>
              </a:spcBef>
              <a:buClr>
                <a:srgbClr val="ff0000"/>
              </a:buClr>
              <a:buFont typeface="Arial"/>
              <a:buChar char="•"/>
              <a:tabLst>
                <a:tab algn="l" pos="914400"/>
                <a:tab algn="l" pos="1828800"/>
                <a:tab algn="l" pos="2743200"/>
                <a:tab algn="l" pos="3657600"/>
                <a:tab algn="l" pos="4572000"/>
                <a:tab algn="l" pos="5486400"/>
                <a:tab algn="l" pos="6400800"/>
                <a:tab algn="l" pos="7315200"/>
                <a:tab algn="l" pos="8229600"/>
                <a:tab algn="l" pos="9144000"/>
                <a:tab algn="l" pos="10058400"/>
              </a:tabLst>
            </a:pPr>
            <a:r>
              <a:rPr b="0" lang="en-US" sz="2400" spc="-1" strike="noStrike">
                <a:solidFill>
                  <a:srgbClr val="ff0000"/>
                </a:solidFill>
                <a:latin typeface="Tahoma"/>
              </a:rPr>
              <a:t>IKONOS (commercial)</a:t>
            </a:r>
            <a:endParaRPr b="0" lang="en-GB" sz="2400" spc="-1" strike="noStrike">
              <a:solidFill>
                <a:srgbClr val="000000"/>
              </a:solidFill>
              <a:latin typeface="Tahoma"/>
            </a:endParaRPr>
          </a:p>
          <a:p>
            <a:pPr marL="457200" indent="-457200" algn="r">
              <a:spcBef>
                <a:spcPts val="601"/>
              </a:spcBef>
              <a:buClr>
                <a:srgbClr val="000000"/>
              </a:buClr>
              <a:buFont typeface="Arial"/>
              <a:buChar char="•"/>
              <a:tabLst>
                <a:tab algn="l" pos="914400"/>
                <a:tab algn="l" pos="1828800"/>
                <a:tab algn="l" pos="2743200"/>
                <a:tab algn="l" pos="3657600"/>
                <a:tab algn="l" pos="4572000"/>
                <a:tab algn="l" pos="5486400"/>
                <a:tab algn="l" pos="6400800"/>
                <a:tab algn="l" pos="7315200"/>
                <a:tab algn="l" pos="8229600"/>
                <a:tab algn="l" pos="9144000"/>
                <a:tab algn="l" pos="10058400"/>
              </a:tabLst>
            </a:pPr>
            <a:r>
              <a:rPr b="0" lang="en-US" sz="2400" spc="-1" strike="noStrike">
                <a:solidFill>
                  <a:srgbClr val="000000"/>
                </a:solidFill>
                <a:latin typeface="Tahoma"/>
              </a:rPr>
              <a:t>SPOT (commercial)</a:t>
            </a:r>
            <a:endParaRPr b="0" lang="en-GB" sz="2400" spc="-1" strike="noStrike">
              <a:solidFill>
                <a:srgbClr val="000000"/>
              </a:solidFill>
              <a:latin typeface="Tahoma"/>
            </a:endParaRPr>
          </a:p>
          <a:p>
            <a:pPr marL="457200" indent="-457200" algn="r">
              <a:spcBef>
                <a:spcPts val="601"/>
              </a:spcBef>
              <a:buClr>
                <a:srgbClr val="000000"/>
              </a:buClr>
              <a:buFont typeface="Arial"/>
              <a:buChar char="•"/>
              <a:tabLst>
                <a:tab algn="l" pos="914400"/>
                <a:tab algn="l" pos="1828800"/>
                <a:tab algn="l" pos="2743200"/>
                <a:tab algn="l" pos="3657600"/>
                <a:tab algn="l" pos="4572000"/>
                <a:tab algn="l" pos="5486400"/>
                <a:tab algn="l" pos="6400800"/>
                <a:tab algn="l" pos="7315200"/>
                <a:tab algn="l" pos="8229600"/>
                <a:tab algn="l" pos="9144000"/>
                <a:tab algn="l" pos="10058400"/>
              </a:tabLst>
            </a:pPr>
            <a:r>
              <a:rPr b="0" lang="en-US" sz="2400" spc="-1" strike="noStrike">
                <a:solidFill>
                  <a:srgbClr val="000000"/>
                </a:solidFill>
                <a:latin typeface="Tahoma"/>
              </a:rPr>
              <a:t>QuickBird (commercial)</a:t>
            </a:r>
            <a:endParaRPr b="0" lang="en-GB" sz="2400" spc="-1" strike="noStrike">
              <a:solidFill>
                <a:srgbClr val="000000"/>
              </a:solidFill>
              <a:latin typeface="Tahoma"/>
            </a:endParaRPr>
          </a:p>
          <a:p>
            <a:pPr marL="457200" indent="-457200" algn="r">
              <a:spcBef>
                <a:spcPts val="601"/>
              </a:spcBef>
              <a:buClr>
                <a:srgbClr val="000000"/>
              </a:buClr>
              <a:buFont typeface="Arial"/>
              <a:buChar char="•"/>
              <a:tabLst>
                <a:tab algn="l" pos="914400"/>
                <a:tab algn="l" pos="1828800"/>
                <a:tab algn="l" pos="2743200"/>
                <a:tab algn="l" pos="3657600"/>
                <a:tab algn="l" pos="4572000"/>
                <a:tab algn="l" pos="5486400"/>
                <a:tab algn="l" pos="6400800"/>
                <a:tab algn="l" pos="7315200"/>
                <a:tab algn="l" pos="8229600"/>
                <a:tab algn="l" pos="9144000"/>
                <a:tab algn="l" pos="10058400"/>
              </a:tabLst>
            </a:pPr>
            <a:r>
              <a:rPr b="0" lang="en-US" sz="2400" spc="-1" strike="noStrike">
                <a:solidFill>
                  <a:srgbClr val="000000"/>
                </a:solidFill>
                <a:latin typeface="Tahoma"/>
              </a:rPr>
              <a:t>GOES-W (NASA)</a:t>
            </a:r>
            <a:endParaRPr b="0" lang="en-GB" sz="2400" spc="-1" strike="noStrike">
              <a:solidFill>
                <a:srgbClr val="000000"/>
              </a:solidFill>
              <a:latin typeface="Tahoma"/>
            </a:endParaRPr>
          </a:p>
        </p:txBody>
      </p:sp>
    </p:spTree>
  </p:cSld>
</p:sld>
</file>

<file path=ppt/slides/slide48.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16" name="PlaceHolder 1"/>
          <p:cNvSpPr>
            <a:spLocks noGrp="1"/>
          </p:cNvSpPr>
          <p:nvPr>
            <p:ph type="title"/>
          </p:nvPr>
        </p:nvSpPr>
        <p:spPr>
          <a:xfrm>
            <a:off x="0" y="0"/>
            <a:ext cx="7337520" cy="1386000"/>
          </a:xfrm>
          <a:prstGeom prst="rect">
            <a:avLst/>
          </a:prstGeom>
          <a:noFill/>
          <a:ln w="0">
            <a:noFill/>
          </a:ln>
        </p:spPr>
        <p:txBody>
          <a:bodyPr anchor="ctr">
            <a:noAutofit/>
          </a:bodyPr>
          <a:p>
            <a:pPr indent="0" algn="ctr">
              <a:buNone/>
              <a:tabLst>
                <a:tab algn="l" pos="0"/>
                <a:tab algn="l" pos="914400"/>
                <a:tab algn="l" pos="1828800"/>
                <a:tab algn="l" pos="2743200"/>
                <a:tab algn="l" pos="3657600"/>
                <a:tab algn="l" pos="4572000"/>
                <a:tab algn="l" pos="5486400"/>
                <a:tab algn="l" pos="6400800"/>
                <a:tab algn="l" pos="7315200"/>
                <a:tab algn="l" pos="8229600"/>
                <a:tab algn="l" pos="9144000"/>
                <a:tab algn="l" pos="10058400"/>
              </a:tabLst>
            </a:pPr>
            <a:r>
              <a:rPr b="0" lang="en-US" sz="4400" spc="-1" strike="noStrike">
                <a:solidFill>
                  <a:srgbClr val="000000"/>
                </a:solidFill>
                <a:latin typeface="Arial"/>
              </a:rPr>
              <a:t>NASA  Unmanned Aerial Vehicles (UAVs) -- </a:t>
            </a:r>
            <a:r>
              <a:rPr b="0" lang="en-US" sz="4400" spc="-1" strike="noStrike">
                <a:solidFill>
                  <a:srgbClr val="000000"/>
                </a:solidFill>
                <a:latin typeface="Arial"/>
              </a:rPr>
              <a:t>Ikhana</a:t>
            </a:r>
            <a:endParaRPr b="0" lang="en-GB" sz="4400" spc="-1" strike="noStrike">
              <a:solidFill>
                <a:srgbClr val="000000"/>
              </a:solidFill>
              <a:latin typeface="Arial"/>
            </a:endParaRPr>
          </a:p>
        </p:txBody>
      </p:sp>
      <p:pic>
        <p:nvPicPr>
          <p:cNvPr id="217" name="Picture 2" descr="Infrared photo taken by NASA's Ikhana of Harris fire in Southern California."/>
          <p:cNvPicPr/>
          <p:nvPr/>
        </p:nvPicPr>
        <p:blipFill>
          <a:blip r:embed="rId1"/>
          <a:stretch/>
        </p:blipFill>
        <p:spPr>
          <a:xfrm>
            <a:off x="3919680" y="2743200"/>
            <a:ext cx="4995720" cy="4114800"/>
          </a:xfrm>
          <a:prstGeom prst="rect">
            <a:avLst/>
          </a:prstGeom>
          <a:ln w="0">
            <a:noFill/>
          </a:ln>
        </p:spPr>
      </p:pic>
      <p:sp>
        <p:nvSpPr>
          <p:cNvPr id="218" name="TextBox 3"/>
          <p:cNvSpPr/>
          <p:nvPr/>
        </p:nvSpPr>
        <p:spPr>
          <a:xfrm>
            <a:off x="0" y="1371600"/>
            <a:ext cx="8001000" cy="825480"/>
          </a:xfrm>
          <a:prstGeom prst="rect">
            <a:avLst/>
          </a:prstGeom>
          <a:noFill/>
          <a:ln w="0">
            <a:noFill/>
          </a:ln>
        </p:spPr>
        <p:style>
          <a:lnRef idx="0"/>
          <a:fillRef idx="0"/>
          <a:effectRef idx="0"/>
          <a:fontRef idx="minor"/>
        </p:style>
        <p:txBody>
          <a:bodyPr lIns="90000" rIns="90000" tIns="46800" bIns="46800" anchor="t">
            <a:spAutoFit/>
          </a:bodyPr>
          <a:p>
            <a:pPr algn="r">
              <a:tabLst>
                <a:tab algn="l" pos="0"/>
                <a:tab algn="l" pos="914400"/>
                <a:tab algn="l" pos="1828800"/>
                <a:tab algn="l" pos="2743200"/>
                <a:tab algn="l" pos="3657600"/>
                <a:tab algn="l" pos="4572000"/>
                <a:tab algn="l" pos="5486400"/>
                <a:tab algn="l" pos="6400800"/>
                <a:tab algn="l" pos="7315200"/>
                <a:tab algn="l" pos="8229600"/>
                <a:tab algn="l" pos="9144000"/>
                <a:tab algn="l" pos="10058400"/>
              </a:tabLst>
            </a:pPr>
            <a:r>
              <a:rPr b="0" lang="en-US" sz="2400" spc="-1" strike="noStrike">
                <a:solidFill>
                  <a:srgbClr val="000000"/>
                </a:solidFill>
                <a:latin typeface="Tahoma"/>
              </a:rPr>
              <a:t>http://www.nasa.gov/centers/dryden/news/Features/2007/wildfire_socal_10_07.html </a:t>
            </a:r>
            <a:endParaRPr b="0" lang="en-GB" sz="2400" spc="-1" strike="noStrike">
              <a:solidFill>
                <a:srgbClr val="000000"/>
              </a:solidFill>
              <a:latin typeface="Tahoma"/>
            </a:endParaRPr>
          </a:p>
        </p:txBody>
      </p:sp>
      <p:pic>
        <p:nvPicPr>
          <p:cNvPr id="219" name="Picture 4" descr="http://www.nasa.gov/centers/dryden/images/content/194776main_SanDiegoEOC-IkhanaFlightIMG_0016.JPG"/>
          <p:cNvPicPr/>
          <p:nvPr/>
        </p:nvPicPr>
        <p:blipFill>
          <a:blip r:embed="rId2"/>
          <a:stretch/>
        </p:blipFill>
        <p:spPr>
          <a:xfrm>
            <a:off x="0" y="2362320"/>
            <a:ext cx="3862440" cy="2895480"/>
          </a:xfrm>
          <a:prstGeom prst="rect">
            <a:avLst/>
          </a:prstGeom>
          <a:ln w="0">
            <a:noFill/>
          </a:ln>
        </p:spPr>
      </p:pic>
      <p:pic>
        <p:nvPicPr>
          <p:cNvPr id="220" name="Picture 2" descr="Ikhana unmanned science and technology development aircraft in flight"/>
          <p:cNvPicPr/>
          <p:nvPr/>
        </p:nvPicPr>
        <p:blipFill>
          <a:blip r:embed="rId3"/>
          <a:stretch/>
        </p:blipFill>
        <p:spPr>
          <a:xfrm>
            <a:off x="1066680" y="5418000"/>
            <a:ext cx="2057400" cy="1440000"/>
          </a:xfrm>
          <a:prstGeom prst="rect">
            <a:avLst/>
          </a:prstGeom>
          <a:ln w="0">
            <a:noFill/>
          </a:ln>
        </p:spPr>
      </p:pic>
    </p:spTree>
  </p:cSld>
</p:sld>
</file>

<file path=ppt/slides/slide49.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221" name="Picture 2" descr="http://map.sdsu.edu/gisdata/MODIS/72120072950terra250m.png"/>
          <p:cNvPicPr/>
          <p:nvPr/>
        </p:nvPicPr>
        <p:blipFill>
          <a:blip r:embed="rId1"/>
          <a:stretch/>
        </p:blipFill>
        <p:spPr>
          <a:xfrm>
            <a:off x="0" y="228600"/>
            <a:ext cx="3657600" cy="2743200"/>
          </a:xfrm>
          <a:prstGeom prst="rect">
            <a:avLst/>
          </a:prstGeom>
          <a:ln w="0">
            <a:noFill/>
          </a:ln>
        </p:spPr>
      </p:pic>
      <p:sp>
        <p:nvSpPr>
          <p:cNvPr id="222" name="TextBox 3"/>
          <p:cNvSpPr/>
          <p:nvPr/>
        </p:nvSpPr>
        <p:spPr>
          <a:xfrm>
            <a:off x="228600" y="3048120"/>
            <a:ext cx="4027320" cy="672840"/>
          </a:xfrm>
          <a:prstGeom prst="rect">
            <a:avLst/>
          </a:prstGeom>
          <a:noFill/>
          <a:ln w="0">
            <a:noFill/>
          </a:ln>
        </p:spPr>
        <p:style>
          <a:lnRef idx="0"/>
          <a:fillRef idx="0"/>
          <a:effectRef idx="0"/>
          <a:fontRef idx="minor"/>
        </p:style>
        <p:txBody>
          <a:bodyPr wrap="none" lIns="90000" rIns="90000" tIns="46800" bIns="46800" anchor="t">
            <a:spAutoFit/>
          </a:bodyPr>
          <a:p>
            <a:pPr algn="r">
              <a:tabLst>
                <a:tab algn="l" pos="0"/>
                <a:tab algn="l" pos="914400"/>
                <a:tab algn="l" pos="1828800"/>
                <a:tab algn="l" pos="2743200"/>
                <a:tab algn="l" pos="3657600"/>
                <a:tab algn="l" pos="4572000"/>
                <a:tab algn="l" pos="5486400"/>
                <a:tab algn="l" pos="6400800"/>
                <a:tab algn="l" pos="7315200"/>
                <a:tab algn="l" pos="8229600"/>
                <a:tab algn="l" pos="9144000"/>
                <a:tab algn="l" pos="10058400"/>
              </a:tabLst>
            </a:pPr>
            <a:r>
              <a:rPr b="0" lang="en-US" sz="2400" spc="-1" strike="noStrike">
                <a:solidFill>
                  <a:srgbClr val="000000"/>
                </a:solidFill>
                <a:latin typeface="Tahoma"/>
              </a:rPr>
              <a:t>MODIS </a:t>
            </a:r>
            <a:r>
              <a:rPr b="0" lang="en-US" sz="1800" spc="-1" strike="noStrike">
                <a:solidFill>
                  <a:srgbClr val="000000"/>
                </a:solidFill>
                <a:latin typeface="Tahoma"/>
              </a:rPr>
              <a:t>(Terra and Aqua) </a:t>
            </a:r>
            <a:r>
              <a:rPr b="0" lang="en-US" sz="1400" spc="-1" strike="noStrike">
                <a:solidFill>
                  <a:srgbClr val="000000"/>
                </a:solidFill>
                <a:latin typeface="Tahoma"/>
              </a:rPr>
              <a:t>250m, 500m</a:t>
            </a:r>
            <a:endParaRPr b="0" lang="en-GB" sz="1400" spc="-1" strike="noStrike">
              <a:solidFill>
                <a:srgbClr val="000000"/>
              </a:solidFill>
              <a:latin typeface="Tahoma"/>
            </a:endParaRPr>
          </a:p>
          <a:p>
            <a:pPr algn="r">
              <a:tabLst>
                <a:tab algn="l" pos="0"/>
                <a:tab algn="l" pos="914400"/>
                <a:tab algn="l" pos="1828800"/>
                <a:tab algn="l" pos="2743200"/>
                <a:tab algn="l" pos="3657600"/>
                <a:tab algn="l" pos="4572000"/>
                <a:tab algn="l" pos="5486400"/>
                <a:tab algn="l" pos="6400800"/>
                <a:tab algn="l" pos="7315200"/>
                <a:tab algn="l" pos="8229600"/>
                <a:tab algn="l" pos="9144000"/>
                <a:tab algn="l" pos="10058400"/>
              </a:tabLst>
            </a:pPr>
            <a:r>
              <a:rPr b="0" lang="en-US" sz="1400" spc="-1" strike="noStrike">
                <a:solidFill>
                  <a:srgbClr val="000000"/>
                </a:solidFill>
                <a:latin typeface="Tahoma"/>
              </a:rPr>
              <a:t>(daily)</a:t>
            </a:r>
            <a:endParaRPr b="0" lang="en-GB" sz="1400" spc="-1" strike="noStrike">
              <a:solidFill>
                <a:srgbClr val="000000"/>
              </a:solidFill>
              <a:latin typeface="Tahoma"/>
            </a:endParaRPr>
          </a:p>
        </p:txBody>
      </p:sp>
      <p:pic>
        <p:nvPicPr>
          <p:cNvPr id="223" name="Picture 4" descr="Satellite image of wildfires in Southern California"/>
          <p:cNvPicPr/>
          <p:nvPr/>
        </p:nvPicPr>
        <p:blipFill>
          <a:blip r:embed="rId2"/>
          <a:stretch/>
        </p:blipFill>
        <p:spPr>
          <a:xfrm>
            <a:off x="4267080" y="228600"/>
            <a:ext cx="3810240" cy="2798640"/>
          </a:xfrm>
          <a:prstGeom prst="rect">
            <a:avLst/>
          </a:prstGeom>
          <a:ln w="0">
            <a:noFill/>
          </a:ln>
        </p:spPr>
      </p:pic>
      <p:sp>
        <p:nvSpPr>
          <p:cNvPr id="224" name="TextBox 5"/>
          <p:cNvSpPr/>
          <p:nvPr/>
        </p:nvSpPr>
        <p:spPr>
          <a:xfrm>
            <a:off x="5088600" y="3048120"/>
            <a:ext cx="3601800" cy="459720"/>
          </a:xfrm>
          <a:prstGeom prst="rect">
            <a:avLst/>
          </a:prstGeom>
          <a:noFill/>
          <a:ln w="0">
            <a:noFill/>
          </a:ln>
        </p:spPr>
        <p:style>
          <a:lnRef idx="0"/>
          <a:fillRef idx="0"/>
          <a:effectRef idx="0"/>
          <a:fontRef idx="minor"/>
        </p:style>
        <p:txBody>
          <a:bodyPr wrap="none" lIns="90000" rIns="90000" tIns="46800" bIns="46800" anchor="t">
            <a:spAutoFit/>
          </a:bodyPr>
          <a:p>
            <a:pPr algn="r">
              <a:tabLst>
                <a:tab algn="l" pos="0"/>
                <a:tab algn="l" pos="914400"/>
                <a:tab algn="l" pos="1828800"/>
                <a:tab algn="l" pos="2743200"/>
                <a:tab algn="l" pos="3657600"/>
                <a:tab algn="l" pos="4572000"/>
                <a:tab algn="l" pos="5486400"/>
                <a:tab algn="l" pos="6400800"/>
                <a:tab algn="l" pos="7315200"/>
                <a:tab algn="l" pos="8229600"/>
                <a:tab algn="l" pos="9144000"/>
                <a:tab algn="l" pos="10058400"/>
              </a:tabLst>
            </a:pPr>
            <a:r>
              <a:rPr b="0" lang="en-US" sz="2400" spc="-1" strike="noStrike">
                <a:solidFill>
                  <a:srgbClr val="000000"/>
                </a:solidFill>
                <a:latin typeface="Tahoma"/>
              </a:rPr>
              <a:t>EO-1 </a:t>
            </a:r>
            <a:r>
              <a:rPr b="0" lang="en-US" sz="1800" spc="-1" strike="noStrike">
                <a:solidFill>
                  <a:srgbClr val="000000"/>
                </a:solidFill>
                <a:latin typeface="Tahoma"/>
              </a:rPr>
              <a:t>(30m) – 16 days </a:t>
            </a:r>
            <a:r>
              <a:rPr b="0" lang="en-US" sz="1600" spc="-1" strike="noStrike">
                <a:solidFill>
                  <a:srgbClr val="000000"/>
                </a:solidFill>
                <a:latin typeface="Tahoma"/>
              </a:rPr>
              <a:t>(not daily)</a:t>
            </a:r>
            <a:endParaRPr b="0" lang="en-GB" sz="1600" spc="-1" strike="noStrike">
              <a:solidFill>
                <a:srgbClr val="000000"/>
              </a:solidFill>
              <a:latin typeface="Tahoma"/>
            </a:endParaRPr>
          </a:p>
        </p:txBody>
      </p:sp>
      <p:sp>
        <p:nvSpPr>
          <p:cNvPr id="225" name="TextBox 7"/>
          <p:cNvSpPr/>
          <p:nvPr/>
        </p:nvSpPr>
        <p:spPr>
          <a:xfrm>
            <a:off x="484560" y="6172200"/>
            <a:ext cx="3515040" cy="459720"/>
          </a:xfrm>
          <a:prstGeom prst="rect">
            <a:avLst/>
          </a:prstGeom>
          <a:noFill/>
          <a:ln w="0">
            <a:noFill/>
          </a:ln>
        </p:spPr>
        <p:style>
          <a:lnRef idx="0"/>
          <a:fillRef idx="0"/>
          <a:effectRef idx="0"/>
          <a:fontRef idx="minor"/>
        </p:style>
        <p:txBody>
          <a:bodyPr wrap="none" lIns="90000" rIns="90000" tIns="46800" bIns="46800" anchor="t">
            <a:spAutoFit/>
          </a:bodyPr>
          <a:p>
            <a:pPr algn="r">
              <a:tabLst>
                <a:tab algn="l" pos="0"/>
                <a:tab algn="l" pos="914400"/>
                <a:tab algn="l" pos="1828800"/>
                <a:tab algn="l" pos="2743200"/>
                <a:tab algn="l" pos="3657600"/>
                <a:tab algn="l" pos="4572000"/>
                <a:tab algn="l" pos="5486400"/>
                <a:tab algn="l" pos="6400800"/>
                <a:tab algn="l" pos="7315200"/>
                <a:tab algn="l" pos="8229600"/>
                <a:tab algn="l" pos="9144000"/>
                <a:tab algn="l" pos="10058400"/>
              </a:tabLst>
            </a:pPr>
            <a:r>
              <a:rPr b="0" lang="en-US" sz="2400" spc="-1" strike="noStrike">
                <a:solidFill>
                  <a:srgbClr val="000000"/>
                </a:solidFill>
                <a:latin typeface="Tahoma"/>
              </a:rPr>
              <a:t>Ikhana (UAV</a:t>
            </a:r>
            <a:r>
              <a:rPr b="0" lang="en-US" sz="1600" spc="-1" strike="noStrike">
                <a:solidFill>
                  <a:srgbClr val="000000"/>
                </a:solidFill>
                <a:latin typeface="Tahoma"/>
              </a:rPr>
              <a:t>) (small coverage)</a:t>
            </a:r>
            <a:endParaRPr b="0" lang="en-GB" sz="1600" spc="-1" strike="noStrike">
              <a:solidFill>
                <a:srgbClr val="000000"/>
              </a:solidFill>
              <a:latin typeface="Tahoma"/>
            </a:endParaRPr>
          </a:p>
        </p:txBody>
      </p:sp>
      <p:sp>
        <p:nvSpPr>
          <p:cNvPr id="226" name="Rectangle 8"/>
          <p:cNvSpPr/>
          <p:nvPr/>
        </p:nvSpPr>
        <p:spPr>
          <a:xfrm>
            <a:off x="5030280" y="6019920"/>
            <a:ext cx="2491200" cy="703080"/>
          </a:xfrm>
          <a:prstGeom prst="rect">
            <a:avLst/>
          </a:prstGeom>
          <a:noFill/>
          <a:ln w="0">
            <a:noFill/>
          </a:ln>
        </p:spPr>
        <p:style>
          <a:lnRef idx="0"/>
          <a:fillRef idx="0"/>
          <a:effectRef idx="0"/>
          <a:fontRef idx="minor"/>
        </p:style>
        <p:txBody>
          <a:bodyPr wrap="none" lIns="90000" rIns="90000" tIns="46800" bIns="46800" anchor="t">
            <a:spAutoFit/>
          </a:bodyPr>
          <a:p>
            <a:pPr algn="r">
              <a:tabLst>
                <a:tab algn="l" pos="0"/>
                <a:tab algn="l" pos="914400"/>
                <a:tab algn="l" pos="1828800"/>
                <a:tab algn="l" pos="2743200"/>
                <a:tab algn="l" pos="3657600"/>
                <a:tab algn="l" pos="4572000"/>
                <a:tab algn="l" pos="5486400"/>
                <a:tab algn="l" pos="6400800"/>
                <a:tab algn="l" pos="7315200"/>
                <a:tab algn="l" pos="8229600"/>
                <a:tab algn="l" pos="9144000"/>
                <a:tab algn="l" pos="10058400"/>
              </a:tabLst>
            </a:pPr>
            <a:r>
              <a:rPr b="0" lang="en-US" sz="2400" spc="-1" strike="noStrike">
                <a:solidFill>
                  <a:srgbClr val="000000"/>
                </a:solidFill>
                <a:latin typeface="Tahoma"/>
              </a:rPr>
              <a:t>NASA GOES-W </a:t>
            </a:r>
            <a:endParaRPr b="0" lang="en-GB" sz="2400" spc="-1" strike="noStrike">
              <a:solidFill>
                <a:srgbClr val="000000"/>
              </a:solidFill>
              <a:latin typeface="Tahoma"/>
            </a:endParaRPr>
          </a:p>
          <a:p>
            <a:pPr algn="r">
              <a:tabLst>
                <a:tab algn="l" pos="0"/>
                <a:tab algn="l" pos="914400"/>
                <a:tab algn="l" pos="1828800"/>
                <a:tab algn="l" pos="2743200"/>
                <a:tab algn="l" pos="3657600"/>
                <a:tab algn="l" pos="4572000"/>
                <a:tab algn="l" pos="5486400"/>
                <a:tab algn="l" pos="6400800"/>
                <a:tab algn="l" pos="7315200"/>
                <a:tab algn="l" pos="8229600"/>
                <a:tab algn="l" pos="9144000"/>
                <a:tab algn="l" pos="10058400"/>
              </a:tabLst>
            </a:pPr>
            <a:r>
              <a:rPr b="0" lang="en-US" sz="1600" spc="-1" strike="noStrike">
                <a:solidFill>
                  <a:srgbClr val="000000"/>
                </a:solidFill>
                <a:latin typeface="Tahoma"/>
              </a:rPr>
              <a:t>(b/w, very low resolution)</a:t>
            </a:r>
            <a:endParaRPr b="0" lang="en-GB" sz="1600" spc="-1" strike="noStrike">
              <a:solidFill>
                <a:srgbClr val="000000"/>
              </a:solidFill>
              <a:latin typeface="Tahoma"/>
            </a:endParaRPr>
          </a:p>
        </p:txBody>
      </p:sp>
      <p:pic>
        <p:nvPicPr>
          <p:cNvPr id="227" name="Picture 8" descr="view of California fires from GOES satellite"/>
          <p:cNvPicPr/>
          <p:nvPr/>
        </p:nvPicPr>
        <p:blipFill>
          <a:blip r:embed="rId3"/>
          <a:stretch/>
        </p:blipFill>
        <p:spPr>
          <a:xfrm>
            <a:off x="4952880" y="3657600"/>
            <a:ext cx="2438640" cy="2362320"/>
          </a:xfrm>
          <a:prstGeom prst="rect">
            <a:avLst/>
          </a:prstGeom>
          <a:ln w="0">
            <a:noFill/>
          </a:ln>
        </p:spPr>
      </p:pic>
      <p:pic>
        <p:nvPicPr>
          <p:cNvPr id="228" name="Picture 10" descr="Satellite image of wildfires in Southern California"/>
          <p:cNvPicPr/>
          <p:nvPr/>
        </p:nvPicPr>
        <p:blipFill>
          <a:blip r:embed="rId4"/>
          <a:stretch/>
        </p:blipFill>
        <p:spPr>
          <a:xfrm>
            <a:off x="228600" y="3770280"/>
            <a:ext cx="3657600" cy="2325600"/>
          </a:xfrm>
          <a:prstGeom prst="rect">
            <a:avLst/>
          </a:prstGeom>
          <a:ln w="0">
            <a:noFill/>
          </a:ln>
        </p:spPr>
      </p:pic>
    </p:spTree>
  </p:cSld>
</p:sld>
</file>

<file path=ppt/slides/slide50.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29" name="PlaceHolder 1"/>
          <p:cNvSpPr>
            <a:spLocks noGrp="1"/>
          </p:cNvSpPr>
          <p:nvPr>
            <p:ph type="title"/>
          </p:nvPr>
        </p:nvSpPr>
        <p:spPr>
          <a:xfrm>
            <a:off x="205920" y="137880"/>
            <a:ext cx="7642440" cy="1385640"/>
          </a:xfrm>
          <a:prstGeom prst="rect">
            <a:avLst/>
          </a:prstGeom>
          <a:noFill/>
          <a:ln w="0">
            <a:noFill/>
          </a:ln>
        </p:spPr>
        <p:txBody>
          <a:bodyPr anchor="ctr">
            <a:noAutofit/>
          </a:bodyPr>
          <a:p>
            <a:pPr indent="0" algn="ctr">
              <a:buNone/>
              <a:tabLst>
                <a:tab algn="l" pos="0"/>
                <a:tab algn="l" pos="914400"/>
                <a:tab algn="l" pos="1828800"/>
                <a:tab algn="l" pos="2743200"/>
                <a:tab algn="l" pos="3657600"/>
                <a:tab algn="l" pos="4572000"/>
                <a:tab algn="l" pos="5486400"/>
                <a:tab algn="l" pos="6400800"/>
                <a:tab algn="l" pos="7315200"/>
                <a:tab algn="l" pos="8229600"/>
                <a:tab algn="l" pos="9144000"/>
                <a:tab algn="l" pos="10058400"/>
              </a:tabLst>
            </a:pPr>
            <a:r>
              <a:rPr b="0" lang="en-US" sz="4400" spc="-1" strike="noStrike">
                <a:solidFill>
                  <a:srgbClr val="000000"/>
                </a:solidFill>
                <a:latin typeface="Arial"/>
              </a:rPr>
              <a:t>FORMOSAT-2 Imagery </a:t>
            </a:r>
            <a:br>
              <a:rPr sz="4400"/>
            </a:br>
            <a:r>
              <a:rPr b="0" lang="en-US" sz="2800" spc="-1" strike="noStrike">
                <a:solidFill>
                  <a:srgbClr val="0d0d0d"/>
                </a:solidFill>
                <a:latin typeface="Arial"/>
              </a:rPr>
              <a:t>(high resolution, daily, large coverage, nature-color composites) </a:t>
            </a:r>
            <a:endParaRPr b="0" lang="en-GB" sz="2800" spc="-1" strike="noStrike">
              <a:solidFill>
                <a:srgbClr val="000000"/>
              </a:solidFill>
              <a:latin typeface="Arial"/>
            </a:endParaRPr>
          </a:p>
        </p:txBody>
      </p:sp>
      <p:pic>
        <p:nvPicPr>
          <p:cNvPr id="230" name="Picture 2" descr="http://map.sdsu.edu/gisdata/newimages/new-sa4.jpg"/>
          <p:cNvPicPr/>
          <p:nvPr/>
        </p:nvPicPr>
        <p:blipFill>
          <a:blip r:embed="rId1"/>
          <a:stretch/>
        </p:blipFill>
        <p:spPr>
          <a:xfrm>
            <a:off x="-76320" y="1981080"/>
            <a:ext cx="5004000" cy="3657600"/>
          </a:xfrm>
          <a:prstGeom prst="rect">
            <a:avLst/>
          </a:prstGeom>
          <a:ln w="0">
            <a:noFill/>
          </a:ln>
        </p:spPr>
      </p:pic>
      <p:sp>
        <p:nvSpPr>
          <p:cNvPr id="231" name="Rectangle 4"/>
          <p:cNvSpPr/>
          <p:nvPr/>
        </p:nvSpPr>
        <p:spPr>
          <a:xfrm>
            <a:off x="1828800" y="5943600"/>
            <a:ext cx="5943600" cy="398880"/>
          </a:xfrm>
          <a:prstGeom prst="rect">
            <a:avLst/>
          </a:prstGeom>
          <a:noFill/>
          <a:ln w="0">
            <a:noFill/>
          </a:ln>
        </p:spPr>
        <p:style>
          <a:lnRef idx="0"/>
          <a:fillRef idx="0"/>
          <a:effectRef idx="0"/>
          <a:fontRef idx="minor"/>
        </p:style>
        <p:txBody>
          <a:bodyPr lIns="90000" rIns="90000" tIns="46800" bIns="46800" anchor="t">
            <a:spAutoFit/>
          </a:bodyPr>
          <a:p>
            <a:pPr algn="r">
              <a:tabLst>
                <a:tab algn="l" pos="0"/>
                <a:tab algn="l" pos="914400"/>
                <a:tab algn="l" pos="1828800"/>
                <a:tab algn="l" pos="2743200"/>
                <a:tab algn="l" pos="3657600"/>
                <a:tab algn="l" pos="4572000"/>
                <a:tab algn="l" pos="5486400"/>
                <a:tab algn="l" pos="6400800"/>
                <a:tab algn="l" pos="7315200"/>
                <a:tab algn="l" pos="8229600"/>
                <a:tab algn="l" pos="9144000"/>
                <a:tab algn="l" pos="10058400"/>
              </a:tabLst>
            </a:pPr>
            <a:r>
              <a:rPr b="0" lang="en-US" sz="2000" spc="-1" strike="noStrike">
                <a:solidFill>
                  <a:srgbClr val="000000"/>
                </a:solidFill>
                <a:latin typeface="Tahoma"/>
              </a:rPr>
              <a:t>November 8-19, 2007, FORMOSAT-2</a:t>
            </a:r>
            <a:endParaRPr b="0" lang="en-GB" sz="2000" spc="-1" strike="noStrike">
              <a:solidFill>
                <a:srgbClr val="000000"/>
              </a:solidFill>
              <a:latin typeface="Tahoma"/>
            </a:endParaRPr>
          </a:p>
        </p:txBody>
      </p:sp>
      <p:pic>
        <p:nvPicPr>
          <p:cNvPr id="232" name="Picture 3" descr=""/>
          <p:cNvPicPr/>
          <p:nvPr/>
        </p:nvPicPr>
        <p:blipFill>
          <a:blip r:embed="rId2"/>
          <a:srcRect l="51964" t="28530" r="6936" b="17792"/>
          <a:stretch/>
        </p:blipFill>
        <p:spPr>
          <a:xfrm>
            <a:off x="5334120" y="1828800"/>
            <a:ext cx="3555720" cy="3809880"/>
          </a:xfrm>
          <a:prstGeom prst="rect">
            <a:avLst/>
          </a:prstGeom>
          <a:ln w="0">
            <a:noFill/>
          </a:ln>
        </p:spPr>
      </p:pic>
    </p:spTree>
  </p:cSld>
</p:sld>
</file>

<file path=ppt/slides/slide51.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graphicFrame>
        <p:nvGraphicFramePr>
          <p:cNvPr id="233" name=""/>
          <p:cNvGraphicFramePr/>
          <p:nvPr/>
        </p:nvGraphicFramePr>
        <p:xfrm>
          <a:off x="2286000" y="5972040"/>
          <a:ext cx="6553080" cy="630360"/>
        </p:xfrm>
        <a:graphic>
          <a:graphicData uri="http://schemas.openxmlformats.org/drawingml/2006/table">
            <a:tbl>
              <a:tblPr/>
              <a:tblGrid>
                <a:gridCol w="1230480"/>
                <a:gridCol w="114120"/>
                <a:gridCol w="757080"/>
                <a:gridCol w="324000"/>
                <a:gridCol w="1103400"/>
                <a:gridCol w="74520"/>
                <a:gridCol w="755640"/>
                <a:gridCol w="236520"/>
                <a:gridCol w="1104840"/>
                <a:gridCol w="98640"/>
                <a:gridCol w="753840"/>
              </a:tblGrid>
              <a:tr h="177840">
                <a:tc>
                  <a:txBody>
                    <a:bodyPr lIns="9360" rIns="9360" tIns="9360" bIns="0" anchor="b">
                      <a:noAutofit/>
                    </a:bodyPr>
                    <a:p>
                      <a:pPr>
                        <a:lnSpc>
                          <a:spcPct val="100000"/>
                        </a:lnSpc>
                        <a:tabLst>
                          <a:tab algn="l" pos="0"/>
                          <a:tab algn="l" pos="914400"/>
                          <a:tab algn="l" pos="1828800"/>
                          <a:tab algn="l" pos="2743200"/>
                          <a:tab algn="l" pos="3657600"/>
                          <a:tab algn="l" pos="4572000"/>
                          <a:tab algn="l" pos="5486400"/>
                          <a:tab algn="l" pos="6400800"/>
                          <a:tab algn="l" pos="7315200"/>
                          <a:tab algn="l" pos="8229600"/>
                          <a:tab algn="l" pos="9144000"/>
                          <a:tab algn="l" pos="10058400"/>
                        </a:tabLst>
                      </a:pPr>
                      <a:r>
                        <a:rPr b="0" lang="en-US" sz="1100" spc="-1" strike="noStrike">
                          <a:solidFill>
                            <a:srgbClr val="000000"/>
                          </a:solidFill>
                          <a:latin typeface="맑은 고딕"/>
                          <a:ea typeface="굴림"/>
                        </a:rPr>
                        <a:t>MODIS TERRA</a:t>
                      </a:r>
                      <a:endParaRPr b="0" lang="en-GB" sz="1100" spc="-1" strike="noStrike">
                        <a:solidFill>
                          <a:srgbClr val="000000"/>
                        </a:solidFill>
                        <a:latin typeface="Tahoma"/>
                      </a:endParaRPr>
                    </a:p>
                  </a:txBody>
                  <a:tcPr anchor="b" marL="9360" marR="9360">
                    <a:lnL>
                      <a:noFill/>
                    </a:lnL>
                    <a:lnR>
                      <a:noFill/>
                    </a:lnR>
                    <a:lnT>
                      <a:noFill/>
                    </a:lnT>
                    <a:lnB>
                      <a:noFill/>
                    </a:lnB>
                    <a:noFill/>
                  </a:tcPr>
                </a:tc>
                <a:tc>
                  <a:tcPr anchor="b" marL="9360" marR="9360">
                    <a:lnL>
                      <a:noFill/>
                    </a:lnL>
                    <a:lnR>
                      <a:noFill/>
                    </a:lnR>
                    <a:lnT>
                      <a:noFill/>
                    </a:lnT>
                    <a:lnB>
                      <a:noFill/>
                    </a:lnB>
                    <a:noFill/>
                  </a:tcPr>
                </a:tc>
                <a:tc>
                  <a:txBody>
                    <a:bodyPr lIns="9360" rIns="9360" tIns="9360" bIns="0" anchor="b">
                      <a:noAutofit/>
                    </a:bodyPr>
                    <a:p>
                      <a:pPr>
                        <a:lnSpc>
                          <a:spcPct val="100000"/>
                        </a:lnSpc>
                        <a:tabLst>
                          <a:tab algn="l" pos="0"/>
                          <a:tab algn="l" pos="914400"/>
                          <a:tab algn="l" pos="1828800"/>
                          <a:tab algn="l" pos="2743200"/>
                          <a:tab algn="l" pos="3657600"/>
                          <a:tab algn="l" pos="4572000"/>
                          <a:tab algn="l" pos="5486400"/>
                          <a:tab algn="l" pos="6400800"/>
                          <a:tab algn="l" pos="7315200"/>
                          <a:tab algn="l" pos="8229600"/>
                          <a:tab algn="l" pos="9144000"/>
                          <a:tab algn="l" pos="10058400"/>
                        </a:tabLst>
                      </a:pPr>
                      <a:r>
                        <a:rPr b="0" lang="ko-KR" sz="800" spc="-1" strike="noStrike">
                          <a:solidFill>
                            <a:srgbClr val="000000"/>
                          </a:solidFill>
                          <a:latin typeface="맑은 고딕"/>
                          <a:ea typeface="굴림"/>
                        </a:rPr>
                        <a:t>　</a:t>
                      </a:r>
                      <a:endParaRPr b="0" lang="en-GB" sz="800" spc="-1" strike="noStrike">
                        <a:solidFill>
                          <a:srgbClr val="000000"/>
                        </a:solidFill>
                        <a:latin typeface="Tahoma"/>
                      </a:endParaRPr>
                    </a:p>
                  </a:txBody>
                  <a:tcPr anchor="b" marL="9360" marR="9360">
                    <a:lnL>
                      <a:noFill/>
                    </a:lnL>
                    <a:lnR>
                      <a:noFill/>
                    </a:lnR>
                    <a:lnT>
                      <a:noFill/>
                    </a:lnT>
                    <a:lnB>
                      <a:noFill/>
                    </a:lnB>
                    <a:solidFill>
                      <a:srgbClr val="e41a1c"/>
                    </a:solidFill>
                  </a:tcPr>
                </a:tc>
                <a:tc>
                  <a:tcPr anchor="b" marL="9360" marR="9360">
                    <a:lnL>
                      <a:noFill/>
                    </a:lnL>
                    <a:lnR>
                      <a:noFill/>
                    </a:lnR>
                    <a:lnT>
                      <a:noFill/>
                    </a:lnT>
                    <a:lnB>
                      <a:noFill/>
                    </a:lnB>
                    <a:noFill/>
                  </a:tcPr>
                </a:tc>
                <a:tc>
                  <a:txBody>
                    <a:bodyPr lIns="9360" rIns="9360" tIns="9360" bIns="0" anchor="b">
                      <a:noAutofit/>
                    </a:bodyPr>
                    <a:p>
                      <a:pPr>
                        <a:lnSpc>
                          <a:spcPct val="100000"/>
                        </a:lnSpc>
                        <a:tabLst>
                          <a:tab algn="l" pos="0"/>
                          <a:tab algn="l" pos="914400"/>
                          <a:tab algn="l" pos="1828800"/>
                          <a:tab algn="l" pos="2743200"/>
                          <a:tab algn="l" pos="3657600"/>
                          <a:tab algn="l" pos="4572000"/>
                          <a:tab algn="l" pos="5486400"/>
                          <a:tab algn="l" pos="6400800"/>
                          <a:tab algn="l" pos="7315200"/>
                          <a:tab algn="l" pos="8229600"/>
                          <a:tab algn="l" pos="9144000"/>
                          <a:tab algn="l" pos="10058400"/>
                        </a:tabLst>
                      </a:pPr>
                      <a:r>
                        <a:rPr b="0" lang="en-US" sz="1100" spc="-1" strike="noStrike">
                          <a:solidFill>
                            <a:srgbClr val="000000"/>
                          </a:solidFill>
                          <a:latin typeface="맑은 고딕"/>
                          <a:ea typeface="굴림"/>
                        </a:rPr>
                        <a:t>MODIS AQUA</a:t>
                      </a:r>
                      <a:endParaRPr b="0" lang="en-GB" sz="1100" spc="-1" strike="noStrike">
                        <a:solidFill>
                          <a:srgbClr val="000000"/>
                        </a:solidFill>
                        <a:latin typeface="Tahoma"/>
                      </a:endParaRPr>
                    </a:p>
                  </a:txBody>
                  <a:tcPr anchor="b" marL="9360" marR="9360">
                    <a:lnL>
                      <a:noFill/>
                    </a:lnL>
                    <a:lnR>
                      <a:noFill/>
                    </a:lnR>
                    <a:lnT>
                      <a:noFill/>
                    </a:lnT>
                    <a:lnB>
                      <a:noFill/>
                    </a:lnB>
                    <a:noFill/>
                  </a:tcPr>
                </a:tc>
                <a:tc>
                  <a:tcPr anchor="b" marL="9360" marR="9360">
                    <a:lnL>
                      <a:noFill/>
                    </a:lnL>
                    <a:lnR>
                      <a:noFill/>
                    </a:lnR>
                    <a:lnT>
                      <a:noFill/>
                    </a:lnT>
                    <a:lnB>
                      <a:noFill/>
                    </a:lnB>
                    <a:noFill/>
                  </a:tcPr>
                </a:tc>
                <a:tc>
                  <a:txBody>
                    <a:bodyPr lIns="9360" rIns="9360" tIns="9360" bIns="0" anchor="b">
                      <a:noAutofit/>
                    </a:bodyPr>
                    <a:p>
                      <a:pPr>
                        <a:lnSpc>
                          <a:spcPct val="100000"/>
                        </a:lnSpc>
                        <a:tabLst>
                          <a:tab algn="l" pos="0"/>
                          <a:tab algn="l" pos="914400"/>
                          <a:tab algn="l" pos="1828800"/>
                          <a:tab algn="l" pos="2743200"/>
                          <a:tab algn="l" pos="3657600"/>
                          <a:tab algn="l" pos="4572000"/>
                          <a:tab algn="l" pos="5486400"/>
                          <a:tab algn="l" pos="6400800"/>
                          <a:tab algn="l" pos="7315200"/>
                          <a:tab algn="l" pos="8229600"/>
                          <a:tab algn="l" pos="9144000"/>
                          <a:tab algn="l" pos="10058400"/>
                        </a:tabLst>
                      </a:pPr>
                      <a:r>
                        <a:rPr b="0" lang="ko-KR" sz="800" spc="-1" strike="noStrike">
                          <a:solidFill>
                            <a:srgbClr val="000000"/>
                          </a:solidFill>
                          <a:latin typeface="맑은 고딕"/>
                          <a:ea typeface="굴림"/>
                        </a:rPr>
                        <a:t>　</a:t>
                      </a:r>
                      <a:endParaRPr b="0" lang="en-GB" sz="800" spc="-1" strike="noStrike">
                        <a:solidFill>
                          <a:srgbClr val="000000"/>
                        </a:solidFill>
                        <a:latin typeface="Tahoma"/>
                      </a:endParaRPr>
                    </a:p>
                  </a:txBody>
                  <a:tcPr anchor="b" marL="9360" marR="9360">
                    <a:lnL>
                      <a:noFill/>
                    </a:lnL>
                    <a:lnR>
                      <a:noFill/>
                    </a:lnR>
                    <a:lnT>
                      <a:noFill/>
                    </a:lnT>
                    <a:lnB>
                      <a:noFill/>
                    </a:lnB>
                    <a:solidFill>
                      <a:srgbClr val="376091"/>
                    </a:solidFill>
                  </a:tcPr>
                </a:tc>
                <a:tc>
                  <a:tcPr anchor="b" marL="9360" marR="9360">
                    <a:lnL>
                      <a:noFill/>
                    </a:lnL>
                    <a:lnR>
                      <a:noFill/>
                    </a:lnR>
                    <a:lnT>
                      <a:noFill/>
                    </a:lnT>
                    <a:lnB>
                      <a:noFill/>
                    </a:lnB>
                    <a:noFill/>
                  </a:tcPr>
                </a:tc>
                <a:tc>
                  <a:txBody>
                    <a:bodyPr lIns="9360" rIns="9360" tIns="9360" bIns="0" anchor="b">
                      <a:noAutofit/>
                    </a:bodyPr>
                    <a:p>
                      <a:pPr>
                        <a:lnSpc>
                          <a:spcPct val="100000"/>
                        </a:lnSpc>
                        <a:tabLst>
                          <a:tab algn="l" pos="0"/>
                          <a:tab algn="l" pos="914400"/>
                          <a:tab algn="l" pos="1828800"/>
                          <a:tab algn="l" pos="2743200"/>
                          <a:tab algn="l" pos="3657600"/>
                          <a:tab algn="l" pos="4572000"/>
                          <a:tab algn="l" pos="5486400"/>
                          <a:tab algn="l" pos="6400800"/>
                          <a:tab algn="l" pos="7315200"/>
                          <a:tab algn="l" pos="8229600"/>
                          <a:tab algn="l" pos="9144000"/>
                          <a:tab algn="l" pos="10058400"/>
                        </a:tabLst>
                      </a:pPr>
                      <a:r>
                        <a:rPr b="0" lang="en-US" sz="1100" spc="-1" strike="noStrike">
                          <a:solidFill>
                            <a:srgbClr val="000000"/>
                          </a:solidFill>
                          <a:latin typeface="맑은 고딕"/>
                          <a:ea typeface="굴림"/>
                        </a:rPr>
                        <a:t>FORMOSAT2</a:t>
                      </a:r>
                      <a:endParaRPr b="0" lang="en-GB" sz="1100" spc="-1" strike="noStrike">
                        <a:solidFill>
                          <a:srgbClr val="000000"/>
                        </a:solidFill>
                        <a:latin typeface="Tahoma"/>
                      </a:endParaRPr>
                    </a:p>
                  </a:txBody>
                  <a:tcPr anchor="b" marL="9360" marR="9360">
                    <a:lnL>
                      <a:noFill/>
                    </a:lnL>
                    <a:lnR>
                      <a:noFill/>
                    </a:lnR>
                    <a:lnT>
                      <a:noFill/>
                    </a:lnT>
                    <a:lnB>
                      <a:noFill/>
                    </a:lnB>
                    <a:noFill/>
                  </a:tcPr>
                </a:tc>
                <a:tc>
                  <a:tcPr anchor="b" marL="9360" marR="9360">
                    <a:lnL>
                      <a:noFill/>
                    </a:lnL>
                    <a:lnR>
                      <a:noFill/>
                    </a:lnR>
                    <a:lnT>
                      <a:noFill/>
                    </a:lnT>
                    <a:lnB>
                      <a:noFill/>
                    </a:lnB>
                    <a:noFill/>
                  </a:tcPr>
                </a:tc>
                <a:tc>
                  <a:txBody>
                    <a:bodyPr lIns="9360" rIns="9360" tIns="9360" bIns="0" anchor="b">
                      <a:noAutofit/>
                    </a:bodyPr>
                    <a:p>
                      <a:pPr>
                        <a:lnSpc>
                          <a:spcPct val="100000"/>
                        </a:lnSpc>
                        <a:tabLst>
                          <a:tab algn="l" pos="0"/>
                          <a:tab algn="l" pos="914400"/>
                          <a:tab algn="l" pos="1828800"/>
                          <a:tab algn="l" pos="2743200"/>
                          <a:tab algn="l" pos="3657600"/>
                          <a:tab algn="l" pos="4572000"/>
                          <a:tab algn="l" pos="5486400"/>
                          <a:tab algn="l" pos="6400800"/>
                          <a:tab algn="l" pos="7315200"/>
                          <a:tab algn="l" pos="8229600"/>
                          <a:tab algn="l" pos="9144000"/>
                          <a:tab algn="l" pos="10058400"/>
                        </a:tabLst>
                      </a:pPr>
                      <a:r>
                        <a:rPr b="0" lang="ko-KR" sz="800" spc="-1" strike="noStrike">
                          <a:solidFill>
                            <a:srgbClr val="000000"/>
                          </a:solidFill>
                          <a:latin typeface="맑은 고딕"/>
                          <a:ea typeface="굴림"/>
                        </a:rPr>
                        <a:t>　</a:t>
                      </a:r>
                      <a:endParaRPr b="0" lang="en-GB" sz="800" spc="-1" strike="noStrike">
                        <a:solidFill>
                          <a:srgbClr val="000000"/>
                        </a:solidFill>
                        <a:latin typeface="Tahoma"/>
                      </a:endParaRPr>
                    </a:p>
                  </a:txBody>
                  <a:tcPr anchor="b" marL="9360" marR="9360">
                    <a:lnL>
                      <a:noFill/>
                    </a:lnL>
                    <a:lnR>
                      <a:noFill/>
                    </a:lnR>
                    <a:lnT>
                      <a:noFill/>
                    </a:lnT>
                    <a:lnB>
                      <a:noFill/>
                    </a:lnB>
                    <a:solidFill>
                      <a:srgbClr val="4daf4a"/>
                    </a:solidFill>
                  </a:tcPr>
                </a:tc>
              </a:tr>
              <a:tr h="46080">
                <a:tc>
                  <a:tcPr anchor="b">
                    <a:lnL>
                      <a:noFill/>
                    </a:lnL>
                    <a:lnR>
                      <a:noFill/>
                    </a:lnR>
                    <a:lnT>
                      <a:noFill/>
                    </a:lnT>
                    <a:lnB>
                      <a:noFill/>
                    </a:lnB>
                    <a:noFill/>
                  </a:tcPr>
                </a:tc>
                <a:tc>
                  <a:tcPr anchor="b">
                    <a:lnL>
                      <a:noFill/>
                    </a:lnL>
                    <a:lnR>
                      <a:noFill/>
                    </a:lnR>
                    <a:lnT>
                      <a:noFill/>
                    </a:lnT>
                    <a:lnB>
                      <a:noFill/>
                    </a:lnB>
                    <a:noFill/>
                  </a:tcPr>
                </a:tc>
                <a:tc>
                  <a:tcPr anchor="b">
                    <a:lnL>
                      <a:noFill/>
                    </a:lnL>
                    <a:lnR>
                      <a:noFill/>
                    </a:lnR>
                    <a:lnT>
                      <a:noFill/>
                    </a:lnT>
                    <a:lnB>
                      <a:noFill/>
                    </a:lnB>
                    <a:noFill/>
                  </a:tcPr>
                </a:tc>
                <a:tc>
                  <a:tcPr anchor="b">
                    <a:lnL>
                      <a:noFill/>
                    </a:lnL>
                    <a:lnR>
                      <a:noFill/>
                    </a:lnR>
                    <a:lnT>
                      <a:noFill/>
                    </a:lnT>
                    <a:lnB>
                      <a:noFill/>
                    </a:lnB>
                    <a:noFill/>
                  </a:tcPr>
                </a:tc>
                <a:tc>
                  <a:tcPr anchor="b">
                    <a:lnL>
                      <a:noFill/>
                    </a:lnL>
                    <a:lnR>
                      <a:noFill/>
                    </a:lnR>
                    <a:lnT>
                      <a:noFill/>
                    </a:lnT>
                    <a:lnB>
                      <a:noFill/>
                    </a:lnB>
                    <a:noFill/>
                  </a:tcPr>
                </a:tc>
                <a:tc>
                  <a:tcPr anchor="b">
                    <a:lnL>
                      <a:noFill/>
                    </a:lnL>
                    <a:lnR>
                      <a:noFill/>
                    </a:lnR>
                    <a:lnT>
                      <a:noFill/>
                    </a:lnT>
                    <a:lnB>
                      <a:noFill/>
                    </a:lnB>
                    <a:noFill/>
                  </a:tcPr>
                </a:tc>
                <a:tc>
                  <a:tcPr anchor="b">
                    <a:lnL>
                      <a:noFill/>
                    </a:lnL>
                    <a:lnR>
                      <a:noFill/>
                    </a:lnR>
                    <a:lnT>
                      <a:noFill/>
                    </a:lnT>
                    <a:lnB>
                      <a:noFill/>
                    </a:lnB>
                    <a:noFill/>
                  </a:tcPr>
                </a:tc>
                <a:tc>
                  <a:tcPr anchor="b">
                    <a:lnL>
                      <a:noFill/>
                    </a:lnL>
                    <a:lnR>
                      <a:noFill/>
                    </a:lnR>
                    <a:lnT>
                      <a:noFill/>
                    </a:lnT>
                    <a:lnB>
                      <a:noFill/>
                    </a:lnB>
                    <a:noFill/>
                  </a:tcPr>
                </a:tc>
                <a:tc>
                  <a:tcPr anchor="b">
                    <a:lnL>
                      <a:noFill/>
                    </a:lnL>
                    <a:lnR>
                      <a:noFill/>
                    </a:lnR>
                    <a:lnT>
                      <a:noFill/>
                    </a:lnT>
                    <a:lnB>
                      <a:noFill/>
                    </a:lnB>
                    <a:noFill/>
                  </a:tcPr>
                </a:tc>
                <a:tc>
                  <a:tcPr anchor="b">
                    <a:lnL>
                      <a:noFill/>
                    </a:lnL>
                    <a:lnR>
                      <a:noFill/>
                    </a:lnR>
                    <a:lnT>
                      <a:noFill/>
                    </a:lnT>
                    <a:lnB>
                      <a:noFill/>
                    </a:lnB>
                    <a:noFill/>
                  </a:tcPr>
                </a:tc>
                <a:tc>
                  <a:tcPr anchor="b">
                    <a:lnL>
                      <a:noFill/>
                    </a:lnL>
                    <a:lnR>
                      <a:noFill/>
                    </a:lnR>
                    <a:lnT>
                      <a:noFill/>
                    </a:lnT>
                    <a:lnB>
                      <a:noFill/>
                    </a:lnB>
                    <a:noFill/>
                  </a:tcPr>
                </a:tc>
              </a:tr>
              <a:tr h="177840">
                <a:tc>
                  <a:txBody>
                    <a:bodyPr lIns="9360" rIns="9360" tIns="9360" bIns="0" anchor="b">
                      <a:noAutofit/>
                    </a:bodyPr>
                    <a:p>
                      <a:pPr>
                        <a:lnSpc>
                          <a:spcPct val="100000"/>
                        </a:lnSpc>
                        <a:tabLst>
                          <a:tab algn="l" pos="0"/>
                          <a:tab algn="l" pos="914400"/>
                          <a:tab algn="l" pos="1828800"/>
                          <a:tab algn="l" pos="2743200"/>
                          <a:tab algn="l" pos="3657600"/>
                          <a:tab algn="l" pos="4572000"/>
                          <a:tab algn="l" pos="5486400"/>
                          <a:tab algn="l" pos="6400800"/>
                          <a:tab algn="l" pos="7315200"/>
                          <a:tab algn="l" pos="8229600"/>
                          <a:tab algn="l" pos="9144000"/>
                          <a:tab algn="l" pos="10058400"/>
                        </a:tabLst>
                      </a:pPr>
                      <a:r>
                        <a:rPr b="0" lang="en-US" sz="1100" spc="-1" strike="noStrike">
                          <a:solidFill>
                            <a:srgbClr val="000000"/>
                          </a:solidFill>
                          <a:latin typeface="맑은 고딕"/>
                          <a:ea typeface="굴림"/>
                        </a:rPr>
                        <a:t>NEOS</a:t>
                      </a:r>
                      <a:endParaRPr b="0" lang="en-GB" sz="1100" spc="-1" strike="noStrike">
                        <a:solidFill>
                          <a:srgbClr val="000000"/>
                        </a:solidFill>
                        <a:latin typeface="Tahoma"/>
                      </a:endParaRPr>
                    </a:p>
                  </a:txBody>
                  <a:tcPr anchor="b" marL="9360" marR="9360">
                    <a:lnL>
                      <a:noFill/>
                    </a:lnL>
                    <a:lnR>
                      <a:noFill/>
                    </a:lnR>
                    <a:lnT>
                      <a:noFill/>
                    </a:lnT>
                    <a:lnB>
                      <a:noFill/>
                    </a:lnB>
                    <a:noFill/>
                  </a:tcPr>
                </a:tc>
                <a:tc>
                  <a:tcPr anchor="b" marL="9360" marR="9360">
                    <a:lnL>
                      <a:noFill/>
                    </a:lnL>
                    <a:lnR>
                      <a:noFill/>
                    </a:lnR>
                    <a:lnT>
                      <a:noFill/>
                    </a:lnT>
                    <a:lnB>
                      <a:noFill/>
                    </a:lnB>
                    <a:noFill/>
                  </a:tcPr>
                </a:tc>
                <a:tc>
                  <a:txBody>
                    <a:bodyPr lIns="9360" rIns="9360" tIns="9360" bIns="0" anchor="b">
                      <a:noAutofit/>
                    </a:bodyPr>
                    <a:p>
                      <a:pPr>
                        <a:lnSpc>
                          <a:spcPct val="100000"/>
                        </a:lnSpc>
                        <a:tabLst>
                          <a:tab algn="l" pos="0"/>
                          <a:tab algn="l" pos="914400"/>
                          <a:tab algn="l" pos="1828800"/>
                          <a:tab algn="l" pos="2743200"/>
                          <a:tab algn="l" pos="3657600"/>
                          <a:tab algn="l" pos="4572000"/>
                          <a:tab algn="l" pos="5486400"/>
                          <a:tab algn="l" pos="6400800"/>
                          <a:tab algn="l" pos="7315200"/>
                          <a:tab algn="l" pos="8229600"/>
                          <a:tab algn="l" pos="9144000"/>
                          <a:tab algn="l" pos="10058400"/>
                        </a:tabLst>
                      </a:pPr>
                      <a:r>
                        <a:rPr b="0" lang="ko-KR" sz="800" spc="-1" strike="noStrike">
                          <a:solidFill>
                            <a:srgbClr val="000000"/>
                          </a:solidFill>
                          <a:latin typeface="맑은 고딕"/>
                          <a:ea typeface="굴림"/>
                        </a:rPr>
                        <a:t>　</a:t>
                      </a:r>
                      <a:endParaRPr b="0" lang="en-GB" sz="800" spc="-1" strike="noStrike">
                        <a:solidFill>
                          <a:srgbClr val="000000"/>
                        </a:solidFill>
                        <a:latin typeface="Tahoma"/>
                      </a:endParaRPr>
                    </a:p>
                  </a:txBody>
                  <a:tcPr anchor="b" marL="9360" marR="9360">
                    <a:lnL>
                      <a:noFill/>
                    </a:lnL>
                    <a:lnR>
                      <a:noFill/>
                    </a:lnR>
                    <a:lnT>
                      <a:noFill/>
                    </a:lnT>
                    <a:lnB>
                      <a:noFill/>
                    </a:lnB>
                    <a:solidFill>
                      <a:srgbClr val="7030a0"/>
                    </a:solidFill>
                  </a:tcPr>
                </a:tc>
                <a:tc>
                  <a:tcPr anchor="b" marL="9360" marR="9360">
                    <a:lnL>
                      <a:noFill/>
                    </a:lnL>
                    <a:lnR>
                      <a:noFill/>
                    </a:lnR>
                    <a:lnT>
                      <a:noFill/>
                    </a:lnT>
                    <a:lnB>
                      <a:noFill/>
                    </a:lnB>
                    <a:noFill/>
                  </a:tcPr>
                </a:tc>
                <a:tc>
                  <a:txBody>
                    <a:bodyPr lIns="9360" rIns="9360" tIns="9360" bIns="0" anchor="b">
                      <a:noAutofit/>
                    </a:bodyPr>
                    <a:p>
                      <a:pPr>
                        <a:lnSpc>
                          <a:spcPct val="100000"/>
                        </a:lnSpc>
                        <a:tabLst>
                          <a:tab algn="l" pos="0"/>
                          <a:tab algn="l" pos="914400"/>
                          <a:tab algn="l" pos="1828800"/>
                          <a:tab algn="l" pos="2743200"/>
                          <a:tab algn="l" pos="3657600"/>
                          <a:tab algn="l" pos="4572000"/>
                          <a:tab algn="l" pos="5486400"/>
                          <a:tab algn="l" pos="6400800"/>
                          <a:tab algn="l" pos="7315200"/>
                          <a:tab algn="l" pos="8229600"/>
                          <a:tab algn="l" pos="9144000"/>
                          <a:tab algn="l" pos="10058400"/>
                        </a:tabLst>
                      </a:pPr>
                      <a:r>
                        <a:rPr b="0" lang="en-US" sz="1100" spc="-1" strike="noStrike">
                          <a:solidFill>
                            <a:srgbClr val="000000"/>
                          </a:solidFill>
                          <a:latin typeface="맑은 고딕"/>
                          <a:ea typeface="굴림"/>
                        </a:rPr>
                        <a:t>EO-1</a:t>
                      </a:r>
                      <a:endParaRPr b="0" lang="en-GB" sz="1100" spc="-1" strike="noStrike">
                        <a:solidFill>
                          <a:srgbClr val="000000"/>
                        </a:solidFill>
                        <a:latin typeface="Tahoma"/>
                      </a:endParaRPr>
                    </a:p>
                  </a:txBody>
                  <a:tcPr anchor="b" marL="9360" marR="9360">
                    <a:lnL>
                      <a:noFill/>
                    </a:lnL>
                    <a:lnR>
                      <a:noFill/>
                    </a:lnR>
                    <a:lnT>
                      <a:noFill/>
                    </a:lnT>
                    <a:lnB>
                      <a:noFill/>
                    </a:lnB>
                    <a:noFill/>
                  </a:tcPr>
                </a:tc>
                <a:tc>
                  <a:tcPr anchor="b" marL="9360" marR="9360">
                    <a:lnL>
                      <a:noFill/>
                    </a:lnL>
                    <a:lnR>
                      <a:noFill/>
                    </a:lnR>
                    <a:lnT>
                      <a:noFill/>
                    </a:lnT>
                    <a:lnB>
                      <a:noFill/>
                    </a:lnB>
                    <a:noFill/>
                  </a:tcPr>
                </a:tc>
                <a:tc>
                  <a:txBody>
                    <a:bodyPr lIns="9360" rIns="9360" tIns="9360" bIns="0" anchor="b">
                      <a:noAutofit/>
                    </a:bodyPr>
                    <a:p>
                      <a:pPr>
                        <a:lnSpc>
                          <a:spcPct val="100000"/>
                        </a:lnSpc>
                        <a:tabLst>
                          <a:tab algn="l" pos="0"/>
                          <a:tab algn="l" pos="914400"/>
                          <a:tab algn="l" pos="1828800"/>
                          <a:tab algn="l" pos="2743200"/>
                          <a:tab algn="l" pos="3657600"/>
                          <a:tab algn="l" pos="4572000"/>
                          <a:tab algn="l" pos="5486400"/>
                          <a:tab algn="l" pos="6400800"/>
                          <a:tab algn="l" pos="7315200"/>
                          <a:tab algn="l" pos="8229600"/>
                          <a:tab algn="l" pos="9144000"/>
                          <a:tab algn="l" pos="10058400"/>
                        </a:tabLst>
                      </a:pPr>
                      <a:r>
                        <a:rPr b="0" lang="ko-KR" sz="800" spc="-1" strike="noStrike">
                          <a:solidFill>
                            <a:srgbClr val="000000"/>
                          </a:solidFill>
                          <a:latin typeface="맑은 고딕"/>
                          <a:ea typeface="굴림"/>
                        </a:rPr>
                        <a:t>　</a:t>
                      </a:r>
                      <a:endParaRPr b="0" lang="en-GB" sz="800" spc="-1" strike="noStrike">
                        <a:solidFill>
                          <a:srgbClr val="000000"/>
                        </a:solidFill>
                        <a:latin typeface="Tahoma"/>
                      </a:endParaRPr>
                    </a:p>
                  </a:txBody>
                  <a:tcPr anchor="b" marL="9360" marR="9360">
                    <a:lnL>
                      <a:noFill/>
                    </a:lnL>
                    <a:lnR>
                      <a:noFill/>
                    </a:lnR>
                    <a:lnT>
                      <a:noFill/>
                    </a:lnT>
                    <a:lnB>
                      <a:noFill/>
                    </a:lnB>
                    <a:solidFill>
                      <a:srgbClr val="ffc000"/>
                    </a:solidFill>
                  </a:tcPr>
                </a:tc>
                <a:tc>
                  <a:tcPr anchor="b" marL="9360" marR="9360">
                    <a:lnL>
                      <a:noFill/>
                    </a:lnL>
                    <a:lnR>
                      <a:noFill/>
                    </a:lnR>
                    <a:lnT>
                      <a:noFill/>
                    </a:lnT>
                    <a:lnB>
                      <a:noFill/>
                    </a:lnB>
                    <a:noFill/>
                  </a:tcPr>
                </a:tc>
                <a:tc>
                  <a:txBody>
                    <a:bodyPr lIns="9360" rIns="9360" tIns="9360" bIns="0" anchor="b">
                      <a:noAutofit/>
                    </a:bodyPr>
                    <a:p>
                      <a:pPr>
                        <a:lnSpc>
                          <a:spcPct val="100000"/>
                        </a:lnSpc>
                        <a:tabLst>
                          <a:tab algn="l" pos="0"/>
                          <a:tab algn="l" pos="914400"/>
                          <a:tab algn="l" pos="1828800"/>
                          <a:tab algn="l" pos="2743200"/>
                          <a:tab algn="l" pos="3657600"/>
                          <a:tab algn="l" pos="4572000"/>
                          <a:tab algn="l" pos="5486400"/>
                          <a:tab algn="l" pos="6400800"/>
                          <a:tab algn="l" pos="7315200"/>
                          <a:tab algn="l" pos="8229600"/>
                          <a:tab algn="l" pos="9144000"/>
                          <a:tab algn="l" pos="10058400"/>
                        </a:tabLst>
                      </a:pPr>
                      <a:r>
                        <a:rPr b="0" lang="en-US" sz="1100" spc="-1" strike="noStrike">
                          <a:solidFill>
                            <a:srgbClr val="000000"/>
                          </a:solidFill>
                          <a:latin typeface="맑은 고딕"/>
                          <a:ea typeface="굴림"/>
                        </a:rPr>
                        <a:t>IKONOS</a:t>
                      </a:r>
                      <a:endParaRPr b="0" lang="en-GB" sz="1100" spc="-1" strike="noStrike">
                        <a:solidFill>
                          <a:srgbClr val="000000"/>
                        </a:solidFill>
                        <a:latin typeface="Tahoma"/>
                      </a:endParaRPr>
                    </a:p>
                  </a:txBody>
                  <a:tcPr anchor="b" marL="9360" marR="9360">
                    <a:lnL>
                      <a:noFill/>
                    </a:lnL>
                    <a:lnR>
                      <a:noFill/>
                    </a:lnR>
                    <a:lnT>
                      <a:noFill/>
                    </a:lnT>
                    <a:lnB>
                      <a:noFill/>
                    </a:lnB>
                    <a:noFill/>
                  </a:tcPr>
                </a:tc>
                <a:tc>
                  <a:tcPr anchor="b" marL="9360" marR="9360">
                    <a:lnL>
                      <a:noFill/>
                    </a:lnL>
                    <a:lnR>
                      <a:noFill/>
                    </a:lnR>
                    <a:lnT>
                      <a:noFill/>
                    </a:lnT>
                    <a:lnB>
                      <a:noFill/>
                    </a:lnB>
                    <a:noFill/>
                  </a:tcPr>
                </a:tc>
                <a:tc>
                  <a:txBody>
                    <a:bodyPr lIns="9360" rIns="9360" tIns="9360" bIns="0" anchor="b">
                      <a:noAutofit/>
                    </a:bodyPr>
                    <a:p>
                      <a:pPr>
                        <a:lnSpc>
                          <a:spcPct val="100000"/>
                        </a:lnSpc>
                        <a:tabLst>
                          <a:tab algn="l" pos="0"/>
                          <a:tab algn="l" pos="914400"/>
                          <a:tab algn="l" pos="1828800"/>
                          <a:tab algn="l" pos="2743200"/>
                          <a:tab algn="l" pos="3657600"/>
                          <a:tab algn="l" pos="4572000"/>
                          <a:tab algn="l" pos="5486400"/>
                          <a:tab algn="l" pos="6400800"/>
                          <a:tab algn="l" pos="7315200"/>
                          <a:tab algn="l" pos="8229600"/>
                          <a:tab algn="l" pos="9144000"/>
                          <a:tab algn="l" pos="10058400"/>
                        </a:tabLst>
                      </a:pPr>
                      <a:r>
                        <a:rPr b="0" lang="ko-KR" sz="800" spc="-1" strike="noStrike">
                          <a:solidFill>
                            <a:srgbClr val="000000"/>
                          </a:solidFill>
                          <a:latin typeface="맑은 고딕"/>
                          <a:ea typeface="굴림"/>
                        </a:rPr>
                        <a:t>　</a:t>
                      </a:r>
                      <a:endParaRPr b="0" lang="en-GB" sz="800" spc="-1" strike="noStrike">
                        <a:solidFill>
                          <a:srgbClr val="000000"/>
                        </a:solidFill>
                        <a:latin typeface="Tahoma"/>
                      </a:endParaRPr>
                    </a:p>
                  </a:txBody>
                  <a:tcPr anchor="b" marL="9360" marR="9360">
                    <a:lnL>
                      <a:noFill/>
                    </a:lnL>
                    <a:lnR>
                      <a:noFill/>
                    </a:lnR>
                    <a:lnT>
                      <a:noFill/>
                    </a:lnT>
                    <a:lnB>
                      <a:noFill/>
                    </a:lnB>
                    <a:solidFill>
                      <a:srgbClr val="000000"/>
                    </a:solidFill>
                  </a:tcPr>
                </a:tc>
              </a:tr>
              <a:tr h="50760">
                <a:tc>
                  <a:tcPr anchor="b">
                    <a:lnL>
                      <a:noFill/>
                    </a:lnL>
                    <a:lnR>
                      <a:noFill/>
                    </a:lnR>
                    <a:lnT>
                      <a:noFill/>
                    </a:lnT>
                    <a:lnB>
                      <a:noFill/>
                    </a:lnB>
                    <a:noFill/>
                  </a:tcPr>
                </a:tc>
                <a:tc>
                  <a:tcPr anchor="b">
                    <a:lnL>
                      <a:noFill/>
                    </a:lnL>
                    <a:lnR>
                      <a:noFill/>
                    </a:lnR>
                    <a:lnT>
                      <a:noFill/>
                    </a:lnT>
                    <a:lnB>
                      <a:noFill/>
                    </a:lnB>
                    <a:noFill/>
                  </a:tcPr>
                </a:tc>
                <a:tc>
                  <a:tcPr anchor="b">
                    <a:lnL>
                      <a:noFill/>
                    </a:lnL>
                    <a:lnR>
                      <a:noFill/>
                    </a:lnR>
                    <a:lnT>
                      <a:noFill/>
                    </a:lnT>
                    <a:lnB>
                      <a:noFill/>
                    </a:lnB>
                    <a:noFill/>
                  </a:tcPr>
                </a:tc>
                <a:tc>
                  <a:tcPr anchor="b">
                    <a:lnL>
                      <a:noFill/>
                    </a:lnL>
                    <a:lnR>
                      <a:noFill/>
                    </a:lnR>
                    <a:lnT>
                      <a:noFill/>
                    </a:lnT>
                    <a:lnB>
                      <a:noFill/>
                    </a:lnB>
                    <a:noFill/>
                  </a:tcPr>
                </a:tc>
                <a:tc>
                  <a:tcPr anchor="b">
                    <a:lnL>
                      <a:noFill/>
                    </a:lnL>
                    <a:lnR>
                      <a:noFill/>
                    </a:lnR>
                    <a:lnT>
                      <a:noFill/>
                    </a:lnT>
                    <a:lnB>
                      <a:noFill/>
                    </a:lnB>
                    <a:noFill/>
                  </a:tcPr>
                </a:tc>
                <a:tc>
                  <a:tcPr anchor="b">
                    <a:lnL>
                      <a:noFill/>
                    </a:lnL>
                    <a:lnR>
                      <a:noFill/>
                    </a:lnR>
                    <a:lnT>
                      <a:noFill/>
                    </a:lnT>
                    <a:lnB>
                      <a:noFill/>
                    </a:lnB>
                    <a:noFill/>
                  </a:tcPr>
                </a:tc>
                <a:tc>
                  <a:tcPr anchor="b">
                    <a:lnL>
                      <a:noFill/>
                    </a:lnL>
                    <a:lnR>
                      <a:noFill/>
                    </a:lnR>
                    <a:lnT>
                      <a:noFill/>
                    </a:lnT>
                    <a:lnB>
                      <a:noFill/>
                    </a:lnB>
                    <a:noFill/>
                  </a:tcPr>
                </a:tc>
                <a:tc>
                  <a:tcPr anchor="b">
                    <a:lnL>
                      <a:noFill/>
                    </a:lnL>
                    <a:lnR>
                      <a:noFill/>
                    </a:lnR>
                    <a:lnT>
                      <a:noFill/>
                    </a:lnT>
                    <a:lnB>
                      <a:noFill/>
                    </a:lnB>
                    <a:noFill/>
                  </a:tcPr>
                </a:tc>
                <a:tc>
                  <a:tcPr anchor="b">
                    <a:lnL>
                      <a:noFill/>
                    </a:lnL>
                    <a:lnR>
                      <a:noFill/>
                    </a:lnR>
                    <a:lnT>
                      <a:noFill/>
                    </a:lnT>
                    <a:lnB>
                      <a:noFill/>
                    </a:lnB>
                    <a:noFill/>
                  </a:tcPr>
                </a:tc>
                <a:tc>
                  <a:tcPr anchor="b">
                    <a:lnL>
                      <a:noFill/>
                    </a:lnL>
                    <a:lnR>
                      <a:noFill/>
                    </a:lnR>
                    <a:lnT>
                      <a:noFill/>
                    </a:lnT>
                    <a:lnB>
                      <a:noFill/>
                    </a:lnB>
                    <a:noFill/>
                  </a:tcPr>
                </a:tc>
                <a:tc>
                  <a:tcPr anchor="b">
                    <a:lnL>
                      <a:noFill/>
                    </a:lnL>
                    <a:lnR>
                      <a:noFill/>
                    </a:lnR>
                    <a:lnT>
                      <a:noFill/>
                    </a:lnT>
                    <a:lnB>
                      <a:noFill/>
                    </a:lnB>
                    <a:noFill/>
                  </a:tcPr>
                </a:tc>
              </a:tr>
              <a:tr h="177840">
                <a:tc>
                  <a:txBody>
                    <a:bodyPr lIns="9360" rIns="9360" tIns="9360" bIns="0" anchor="b">
                      <a:noAutofit/>
                    </a:bodyPr>
                    <a:p>
                      <a:pPr>
                        <a:lnSpc>
                          <a:spcPct val="100000"/>
                        </a:lnSpc>
                        <a:tabLst>
                          <a:tab algn="l" pos="0"/>
                          <a:tab algn="l" pos="914400"/>
                          <a:tab algn="l" pos="1828800"/>
                          <a:tab algn="l" pos="2743200"/>
                          <a:tab algn="l" pos="3657600"/>
                          <a:tab algn="l" pos="4572000"/>
                          <a:tab algn="l" pos="5486400"/>
                          <a:tab algn="l" pos="6400800"/>
                          <a:tab algn="l" pos="7315200"/>
                          <a:tab algn="l" pos="8229600"/>
                          <a:tab algn="l" pos="9144000"/>
                          <a:tab algn="l" pos="10058400"/>
                        </a:tabLst>
                      </a:pPr>
                      <a:r>
                        <a:rPr b="0" lang="en-US" sz="1100" spc="-1" strike="noStrike">
                          <a:solidFill>
                            <a:srgbClr val="000000"/>
                          </a:solidFill>
                          <a:latin typeface="맑은 고딕"/>
                          <a:ea typeface="굴림"/>
                        </a:rPr>
                        <a:t>UAV</a:t>
                      </a:r>
                      <a:endParaRPr b="0" lang="en-GB" sz="1100" spc="-1" strike="noStrike">
                        <a:solidFill>
                          <a:srgbClr val="000000"/>
                        </a:solidFill>
                        <a:latin typeface="Tahoma"/>
                      </a:endParaRPr>
                    </a:p>
                  </a:txBody>
                  <a:tcPr anchor="b" marL="9360" marR="9360">
                    <a:lnL>
                      <a:noFill/>
                    </a:lnL>
                    <a:lnR>
                      <a:noFill/>
                    </a:lnR>
                    <a:lnT>
                      <a:noFill/>
                    </a:lnT>
                    <a:lnB>
                      <a:noFill/>
                    </a:lnB>
                    <a:noFill/>
                  </a:tcPr>
                </a:tc>
                <a:tc>
                  <a:tcPr anchor="b" marL="9360" marR="9360">
                    <a:lnL>
                      <a:noFill/>
                    </a:lnL>
                    <a:lnR>
                      <a:noFill/>
                    </a:lnR>
                    <a:lnT>
                      <a:noFill/>
                    </a:lnT>
                    <a:lnB>
                      <a:noFill/>
                    </a:lnB>
                    <a:noFill/>
                  </a:tcPr>
                </a:tc>
                <a:tc>
                  <a:txBody>
                    <a:bodyPr lIns="9360" rIns="9360" tIns="9360" bIns="0" anchor="b">
                      <a:noAutofit/>
                    </a:bodyPr>
                    <a:p>
                      <a:pPr>
                        <a:lnSpc>
                          <a:spcPct val="100000"/>
                        </a:lnSpc>
                        <a:tabLst>
                          <a:tab algn="l" pos="0"/>
                          <a:tab algn="l" pos="914400"/>
                          <a:tab algn="l" pos="1828800"/>
                          <a:tab algn="l" pos="2743200"/>
                          <a:tab algn="l" pos="3657600"/>
                          <a:tab algn="l" pos="4572000"/>
                          <a:tab algn="l" pos="5486400"/>
                          <a:tab algn="l" pos="6400800"/>
                          <a:tab algn="l" pos="7315200"/>
                          <a:tab algn="l" pos="8229600"/>
                          <a:tab algn="l" pos="9144000"/>
                          <a:tab algn="l" pos="10058400"/>
                        </a:tabLst>
                      </a:pPr>
                      <a:r>
                        <a:rPr b="0" lang="ko-KR" sz="800" spc="-1" strike="noStrike">
                          <a:solidFill>
                            <a:srgbClr val="000000"/>
                          </a:solidFill>
                          <a:latin typeface="맑은 고딕"/>
                          <a:ea typeface="굴림"/>
                        </a:rPr>
                        <a:t>　</a:t>
                      </a:r>
                      <a:endParaRPr b="0" lang="en-GB" sz="800" spc="-1" strike="noStrike">
                        <a:solidFill>
                          <a:srgbClr val="000000"/>
                        </a:solidFill>
                        <a:latin typeface="Tahoma"/>
                      </a:endParaRPr>
                    </a:p>
                  </a:txBody>
                  <a:tcPr anchor="b" marL="9360" marR="9360">
                    <a:lnL>
                      <a:noFill/>
                    </a:lnL>
                    <a:lnR>
                      <a:noFill/>
                    </a:lnR>
                    <a:lnT>
                      <a:noFill/>
                    </a:lnT>
                    <a:lnB>
                      <a:noFill/>
                    </a:lnB>
                    <a:solidFill>
                      <a:srgbClr val="a65628"/>
                    </a:solidFill>
                  </a:tcPr>
                </a:tc>
                <a:tc>
                  <a:tcPr anchor="b" marL="9360" marR="9360">
                    <a:lnL>
                      <a:noFill/>
                    </a:lnL>
                    <a:lnR>
                      <a:noFill/>
                    </a:lnR>
                    <a:lnT>
                      <a:noFill/>
                    </a:lnT>
                    <a:lnB>
                      <a:noFill/>
                    </a:lnB>
                    <a:noFill/>
                  </a:tcPr>
                </a:tc>
                <a:tc>
                  <a:tcPr anchor="b" marL="9360" marR="9360">
                    <a:lnL>
                      <a:noFill/>
                    </a:lnL>
                    <a:lnR>
                      <a:noFill/>
                    </a:lnR>
                    <a:lnT>
                      <a:noFill/>
                    </a:lnT>
                    <a:lnB>
                      <a:noFill/>
                    </a:lnB>
                    <a:noFill/>
                  </a:tcPr>
                </a:tc>
                <a:tc>
                  <a:tcPr anchor="b" marL="9360" marR="9360">
                    <a:lnL>
                      <a:noFill/>
                    </a:lnL>
                    <a:lnR>
                      <a:noFill/>
                    </a:lnR>
                    <a:lnT>
                      <a:noFill/>
                    </a:lnT>
                    <a:lnB>
                      <a:noFill/>
                    </a:lnB>
                    <a:noFill/>
                  </a:tcPr>
                </a:tc>
                <a:tc>
                  <a:tcPr anchor="b" marL="9360" marR="9360">
                    <a:lnL>
                      <a:noFill/>
                    </a:lnL>
                    <a:lnR>
                      <a:noFill/>
                    </a:lnR>
                    <a:lnT>
                      <a:noFill/>
                    </a:lnT>
                    <a:lnB>
                      <a:noFill/>
                    </a:lnB>
                    <a:noFill/>
                  </a:tcPr>
                </a:tc>
                <a:tc>
                  <a:tcPr anchor="b" marL="9360" marR="9360">
                    <a:lnL>
                      <a:noFill/>
                    </a:lnL>
                    <a:lnR>
                      <a:noFill/>
                    </a:lnR>
                    <a:lnT>
                      <a:noFill/>
                    </a:lnT>
                    <a:lnB>
                      <a:noFill/>
                    </a:lnB>
                    <a:noFill/>
                  </a:tcPr>
                </a:tc>
                <a:tc>
                  <a:tcPr anchor="b" marL="9360" marR="9360">
                    <a:lnL>
                      <a:noFill/>
                    </a:lnL>
                    <a:lnR>
                      <a:noFill/>
                    </a:lnR>
                    <a:lnT>
                      <a:noFill/>
                    </a:lnT>
                    <a:lnB>
                      <a:noFill/>
                    </a:lnB>
                    <a:noFill/>
                  </a:tcPr>
                </a:tc>
                <a:tc>
                  <a:tcPr anchor="b" marL="9360" marR="9360">
                    <a:lnL>
                      <a:noFill/>
                    </a:lnL>
                    <a:lnR>
                      <a:noFill/>
                    </a:lnR>
                    <a:lnT>
                      <a:noFill/>
                    </a:lnT>
                    <a:lnB>
                      <a:noFill/>
                    </a:lnB>
                    <a:noFill/>
                  </a:tcPr>
                </a:tc>
                <a:tc>
                  <a:tcPr anchor="b" marL="9360" marR="9360">
                    <a:lnL>
                      <a:noFill/>
                    </a:lnL>
                    <a:lnR>
                      <a:noFill/>
                    </a:lnR>
                    <a:lnT>
                      <a:noFill/>
                    </a:lnT>
                    <a:lnB>
                      <a:noFill/>
                    </a:lnB>
                    <a:noFill/>
                  </a:tcPr>
                </a:tc>
              </a:tr>
            </a:tbl>
          </a:graphicData>
        </a:graphic>
      </p:graphicFrame>
      <p:pic>
        <p:nvPicPr>
          <p:cNvPr id="234" name="Picture 1" descr=""/>
          <p:cNvPicPr/>
          <p:nvPr/>
        </p:nvPicPr>
        <p:blipFill>
          <a:blip r:embed="rId1"/>
          <a:srcRect l="2485" t="11223" r="22103" b="13266"/>
          <a:stretch/>
        </p:blipFill>
        <p:spPr>
          <a:xfrm>
            <a:off x="0" y="0"/>
            <a:ext cx="7315200" cy="5948280"/>
          </a:xfrm>
          <a:prstGeom prst="rect">
            <a:avLst/>
          </a:prstGeom>
          <a:ln w="0">
            <a:noFill/>
          </a:ln>
        </p:spPr>
      </p:pic>
    </p:spTree>
  </p:cSld>
  <mc:AlternateContent>
    <mc:Choice Requires="p14">
      <p:transition spd="slow" p14:dur="2000"/>
    </mc:Choice>
    <mc:Fallback>
      <p:transition spd="slow"/>
    </mc:Fallback>
  </mc:AlternateContent>
</p:sld>
</file>

<file path=ppt/slides/slide52.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35" name="PlaceHolder 1"/>
          <p:cNvSpPr>
            <a:spLocks noGrp="1"/>
          </p:cNvSpPr>
          <p:nvPr>
            <p:ph type="title"/>
          </p:nvPr>
        </p:nvSpPr>
        <p:spPr>
          <a:xfrm>
            <a:off x="685800" y="609120"/>
            <a:ext cx="7772400" cy="1143000"/>
          </a:xfrm>
          <a:prstGeom prst="rect">
            <a:avLst/>
          </a:prstGeom>
          <a:noFill/>
          <a:ln w="0">
            <a:noFill/>
          </a:ln>
        </p:spPr>
        <p:txBody>
          <a:bodyPr anchor="ctr">
            <a:noAutofit/>
          </a:bodyPr>
          <a:p>
            <a:pPr indent="0" algn="ctr">
              <a:buNone/>
              <a:tabLst>
                <a:tab algn="l" pos="0"/>
                <a:tab algn="l" pos="914400"/>
                <a:tab algn="l" pos="1828800"/>
                <a:tab algn="l" pos="2743200"/>
                <a:tab algn="l" pos="3657600"/>
                <a:tab algn="l" pos="4572000"/>
                <a:tab algn="l" pos="5486400"/>
                <a:tab algn="l" pos="6400800"/>
                <a:tab algn="l" pos="7315200"/>
                <a:tab algn="l" pos="8229600"/>
                <a:tab algn="l" pos="9144000"/>
                <a:tab algn="l" pos="10058400"/>
              </a:tabLst>
            </a:pPr>
            <a:r>
              <a:rPr b="0" lang="en-US" sz="3200" spc="-1" strike="noStrike">
                <a:solidFill>
                  <a:srgbClr val="000000"/>
                </a:solidFill>
                <a:latin typeface="Arial"/>
              </a:rPr>
              <a:t>High Resolution Systems</a:t>
            </a:r>
            <a:endParaRPr b="0" lang="en-GB" sz="3200" spc="-1" strike="noStrike">
              <a:solidFill>
                <a:srgbClr val="000000"/>
              </a:solidFill>
              <a:latin typeface="Arial"/>
            </a:endParaRPr>
          </a:p>
        </p:txBody>
      </p:sp>
      <p:sp>
        <p:nvSpPr>
          <p:cNvPr id="236" name="PlaceHolder 2"/>
          <p:cNvSpPr>
            <a:spLocks noGrp="1"/>
          </p:cNvSpPr>
          <p:nvPr>
            <p:ph/>
          </p:nvPr>
        </p:nvSpPr>
        <p:spPr>
          <a:xfrm>
            <a:off x="685800" y="1981080"/>
            <a:ext cx="7772400" cy="4114800"/>
          </a:xfrm>
          <a:prstGeom prst="rect">
            <a:avLst/>
          </a:prstGeom>
          <a:noFill/>
          <a:ln w="0">
            <a:noFill/>
          </a:ln>
        </p:spPr>
        <p:txBody>
          <a:bodyPr anchor="t">
            <a:normAutofit/>
          </a:bodyPr>
          <a:p>
            <a:pPr marL="343080" indent="-343080">
              <a:lnSpc>
                <a:spcPct val="90000"/>
              </a:lnSpc>
              <a:spcBef>
                <a:spcPts val="499"/>
              </a:spcBef>
              <a:buClr>
                <a:srgbClr val="000000"/>
              </a:buClr>
              <a:buFont typeface="Arial"/>
              <a:buChar char="•"/>
              <a:tabLst>
                <a:tab algn="l" pos="914400"/>
                <a:tab algn="l" pos="1828800"/>
                <a:tab algn="l" pos="2743200"/>
                <a:tab algn="l" pos="3657600"/>
                <a:tab algn="l" pos="4572000"/>
                <a:tab algn="l" pos="5486400"/>
                <a:tab algn="l" pos="6400800"/>
                <a:tab algn="l" pos="7315200"/>
                <a:tab algn="l" pos="8229600"/>
                <a:tab algn="l" pos="9144000"/>
                <a:tab algn="l" pos="10058400"/>
              </a:tabLst>
            </a:pPr>
            <a:r>
              <a:rPr b="0" lang="en-US" sz="2000" spc="-1" strike="noStrike">
                <a:solidFill>
                  <a:srgbClr val="000000"/>
                </a:solidFill>
                <a:latin typeface="Arial"/>
              </a:rPr>
              <a:t>Commercial</a:t>
            </a:r>
            <a:endParaRPr b="0" lang="en-GB" sz="2000" spc="-1" strike="noStrike">
              <a:solidFill>
                <a:srgbClr val="000000"/>
              </a:solidFill>
              <a:latin typeface="Arial"/>
            </a:endParaRPr>
          </a:p>
          <a:p>
            <a:pPr lvl="1" marL="743040" indent="-285840">
              <a:lnSpc>
                <a:spcPct val="90000"/>
              </a:lnSpc>
              <a:spcBef>
                <a:spcPts val="601"/>
              </a:spcBef>
              <a:buClr>
                <a:srgbClr val="333399"/>
              </a:buClr>
              <a:buFont typeface="Arial"/>
              <a:buChar char="–"/>
              <a:tabLst>
                <a:tab algn="l" pos="914400"/>
                <a:tab algn="l" pos="1828800"/>
                <a:tab algn="l" pos="2743200"/>
                <a:tab algn="l" pos="3657600"/>
                <a:tab algn="l" pos="4572000"/>
                <a:tab algn="l" pos="5486400"/>
                <a:tab algn="l" pos="6400800"/>
                <a:tab algn="l" pos="7315200"/>
                <a:tab algn="l" pos="8229600"/>
                <a:tab algn="l" pos="9144000"/>
                <a:tab algn="l" pos="10058400"/>
              </a:tabLst>
            </a:pPr>
            <a:r>
              <a:rPr b="1" lang="en-US" sz="2400" spc="-1" strike="noStrike">
                <a:solidFill>
                  <a:srgbClr val="333399"/>
                </a:solidFill>
                <a:latin typeface="Arial"/>
              </a:rPr>
              <a:t>Space Imaging – IKONOS </a:t>
            </a:r>
            <a:endParaRPr b="0" lang="en-GB" sz="2400" spc="-1" strike="noStrike">
              <a:solidFill>
                <a:srgbClr val="000000"/>
              </a:solidFill>
              <a:latin typeface="Arial"/>
            </a:endParaRPr>
          </a:p>
          <a:p>
            <a:pPr lvl="1" marL="743040" indent="-285840">
              <a:lnSpc>
                <a:spcPct val="90000"/>
              </a:lnSpc>
              <a:spcBef>
                <a:spcPts val="601"/>
              </a:spcBef>
              <a:buClr>
                <a:srgbClr val="333399"/>
              </a:buClr>
              <a:buFont typeface="Arial"/>
              <a:buChar char="–"/>
              <a:tabLst>
                <a:tab algn="l" pos="914400"/>
                <a:tab algn="l" pos="1828800"/>
                <a:tab algn="l" pos="2743200"/>
                <a:tab algn="l" pos="3657600"/>
                <a:tab algn="l" pos="4572000"/>
                <a:tab algn="l" pos="5486400"/>
                <a:tab algn="l" pos="6400800"/>
                <a:tab algn="l" pos="7315200"/>
                <a:tab algn="l" pos="8229600"/>
                <a:tab algn="l" pos="9144000"/>
                <a:tab algn="l" pos="10058400"/>
              </a:tabLst>
            </a:pPr>
            <a:r>
              <a:rPr b="1" lang="en-US" sz="2400" spc="-1" strike="noStrike">
                <a:solidFill>
                  <a:srgbClr val="333399"/>
                </a:solidFill>
                <a:latin typeface="Arial"/>
              </a:rPr>
              <a:t>EarthWatch – QuickBird</a:t>
            </a:r>
            <a:endParaRPr b="0" lang="en-GB" sz="2400" spc="-1" strike="noStrike">
              <a:solidFill>
                <a:srgbClr val="000000"/>
              </a:solidFill>
              <a:latin typeface="Arial"/>
            </a:endParaRPr>
          </a:p>
          <a:p>
            <a:pPr lvl="1" marL="743040" indent="-285840">
              <a:lnSpc>
                <a:spcPct val="90000"/>
              </a:lnSpc>
              <a:spcBef>
                <a:spcPts val="601"/>
              </a:spcBef>
              <a:buClr>
                <a:srgbClr val="333399"/>
              </a:buClr>
              <a:buFont typeface="Arial"/>
              <a:buChar char="–"/>
              <a:tabLst>
                <a:tab algn="l" pos="914400"/>
                <a:tab algn="l" pos="1828800"/>
                <a:tab algn="l" pos="2743200"/>
                <a:tab algn="l" pos="3657600"/>
                <a:tab algn="l" pos="4572000"/>
                <a:tab algn="l" pos="5486400"/>
                <a:tab algn="l" pos="6400800"/>
                <a:tab algn="l" pos="7315200"/>
                <a:tab algn="l" pos="8229600"/>
                <a:tab algn="l" pos="9144000"/>
                <a:tab algn="l" pos="10058400"/>
              </a:tabLst>
            </a:pPr>
            <a:r>
              <a:rPr b="1" lang="en-US" sz="2400" spc="-1" strike="noStrike">
                <a:solidFill>
                  <a:srgbClr val="333399"/>
                </a:solidFill>
                <a:latin typeface="Arial"/>
              </a:rPr>
              <a:t>OrbImage – OrbView3</a:t>
            </a:r>
            <a:endParaRPr b="0" lang="en-GB" sz="2400" spc="-1" strike="noStrike">
              <a:solidFill>
                <a:srgbClr val="000000"/>
              </a:solidFill>
              <a:latin typeface="Arial"/>
            </a:endParaRPr>
          </a:p>
          <a:p>
            <a:pPr lvl="1" marL="743040" indent="0">
              <a:lnSpc>
                <a:spcPct val="90000"/>
              </a:lnSpc>
              <a:spcBef>
                <a:spcPts val="601"/>
              </a:spcBef>
              <a:buNone/>
              <a:tabLst>
                <a:tab algn="l" pos="914400"/>
                <a:tab algn="l" pos="1828800"/>
                <a:tab algn="l" pos="2743200"/>
                <a:tab algn="l" pos="3657600"/>
                <a:tab algn="l" pos="4572000"/>
                <a:tab algn="l" pos="5486400"/>
                <a:tab algn="l" pos="6400800"/>
                <a:tab algn="l" pos="7315200"/>
                <a:tab algn="l" pos="8229600"/>
                <a:tab algn="l" pos="9144000"/>
                <a:tab algn="l" pos="10058400"/>
              </a:tabLst>
            </a:pPr>
            <a:endParaRPr b="0" lang="en-GB" sz="2400" spc="-1" strike="noStrike">
              <a:solidFill>
                <a:srgbClr val="000000"/>
              </a:solidFill>
              <a:latin typeface="Arial"/>
            </a:endParaRPr>
          </a:p>
          <a:p>
            <a:pPr lvl="1" marL="743040" indent="-285840">
              <a:lnSpc>
                <a:spcPct val="90000"/>
              </a:lnSpc>
              <a:spcBef>
                <a:spcPts val="451"/>
              </a:spcBef>
              <a:buClr>
                <a:srgbClr val="000000"/>
              </a:buClr>
              <a:buFont typeface="Arial"/>
              <a:buChar char="–"/>
              <a:tabLst>
                <a:tab algn="l" pos="914400"/>
                <a:tab algn="l" pos="1828800"/>
                <a:tab algn="l" pos="2743200"/>
                <a:tab algn="l" pos="3657600"/>
                <a:tab algn="l" pos="4572000"/>
                <a:tab algn="l" pos="5486400"/>
                <a:tab algn="l" pos="6400800"/>
                <a:tab algn="l" pos="7315200"/>
                <a:tab algn="l" pos="8229600"/>
                <a:tab algn="l" pos="9144000"/>
                <a:tab algn="l" pos="10058400"/>
              </a:tabLst>
            </a:pPr>
            <a:r>
              <a:rPr b="0" lang="en-US" sz="1800" spc="-1" strike="noStrike">
                <a:solidFill>
                  <a:srgbClr val="000000"/>
                </a:solidFill>
                <a:latin typeface="Arial"/>
              </a:rPr>
              <a:t>Linear array pushbroom</a:t>
            </a:r>
            <a:endParaRPr b="0" lang="en-GB" sz="1800" spc="-1" strike="noStrike">
              <a:solidFill>
                <a:srgbClr val="000000"/>
              </a:solidFill>
              <a:latin typeface="Arial"/>
            </a:endParaRPr>
          </a:p>
          <a:p>
            <a:pPr lvl="1" marL="743040" indent="-285840">
              <a:lnSpc>
                <a:spcPct val="90000"/>
              </a:lnSpc>
              <a:spcBef>
                <a:spcPts val="451"/>
              </a:spcBef>
              <a:buClr>
                <a:srgbClr val="000000"/>
              </a:buClr>
              <a:buFont typeface="Arial"/>
              <a:buChar char="–"/>
              <a:tabLst>
                <a:tab algn="l" pos="914400"/>
                <a:tab algn="l" pos="1828800"/>
                <a:tab algn="l" pos="2743200"/>
                <a:tab algn="l" pos="3657600"/>
                <a:tab algn="l" pos="4572000"/>
                <a:tab algn="l" pos="5486400"/>
                <a:tab algn="l" pos="6400800"/>
                <a:tab algn="l" pos="7315200"/>
                <a:tab algn="l" pos="8229600"/>
                <a:tab algn="l" pos="9144000"/>
                <a:tab algn="l" pos="10058400"/>
              </a:tabLst>
            </a:pPr>
            <a:r>
              <a:rPr b="0" lang="en-US" sz="1800" spc="-1" strike="noStrike">
                <a:solidFill>
                  <a:srgbClr val="000000"/>
                </a:solidFill>
                <a:latin typeface="Arial"/>
              </a:rPr>
              <a:t>0.6 - 4 m spatial resolution</a:t>
            </a:r>
            <a:endParaRPr b="0" lang="en-GB" sz="1800" spc="-1" strike="noStrike">
              <a:solidFill>
                <a:srgbClr val="000000"/>
              </a:solidFill>
              <a:latin typeface="Arial"/>
            </a:endParaRPr>
          </a:p>
          <a:p>
            <a:pPr lvl="1" marL="743040" indent="-285840">
              <a:lnSpc>
                <a:spcPct val="90000"/>
              </a:lnSpc>
              <a:spcBef>
                <a:spcPts val="451"/>
              </a:spcBef>
              <a:buClr>
                <a:srgbClr val="000000"/>
              </a:buClr>
              <a:buFont typeface="Arial"/>
              <a:buChar char="–"/>
              <a:tabLst>
                <a:tab algn="l" pos="914400"/>
                <a:tab algn="l" pos="1828800"/>
                <a:tab algn="l" pos="2743200"/>
                <a:tab algn="l" pos="3657600"/>
                <a:tab algn="l" pos="4572000"/>
                <a:tab algn="l" pos="5486400"/>
                <a:tab algn="l" pos="6400800"/>
                <a:tab algn="l" pos="7315200"/>
                <a:tab algn="l" pos="8229600"/>
                <a:tab algn="l" pos="9144000"/>
                <a:tab algn="l" pos="10058400"/>
              </a:tabLst>
            </a:pPr>
            <a:r>
              <a:rPr b="0" lang="en-US" sz="1800" spc="-1" strike="noStrike">
                <a:solidFill>
                  <a:srgbClr val="000000"/>
                </a:solidFill>
                <a:latin typeface="Arial"/>
              </a:rPr>
              <a:t>~ 10 x 10 km coverage per image</a:t>
            </a:r>
            <a:endParaRPr b="0" lang="en-GB" sz="1800" spc="-1" strike="noStrike">
              <a:solidFill>
                <a:srgbClr val="000000"/>
              </a:solidFill>
              <a:latin typeface="Arial"/>
            </a:endParaRPr>
          </a:p>
          <a:p>
            <a:pPr lvl="1" marL="743040" indent="-285840">
              <a:lnSpc>
                <a:spcPct val="90000"/>
              </a:lnSpc>
              <a:spcBef>
                <a:spcPts val="451"/>
              </a:spcBef>
              <a:buClr>
                <a:srgbClr val="000000"/>
              </a:buClr>
              <a:buFont typeface="Arial"/>
              <a:buChar char="–"/>
              <a:tabLst>
                <a:tab algn="l" pos="914400"/>
                <a:tab algn="l" pos="1828800"/>
                <a:tab algn="l" pos="2743200"/>
                <a:tab algn="l" pos="3657600"/>
                <a:tab algn="l" pos="4572000"/>
                <a:tab algn="l" pos="5486400"/>
                <a:tab algn="l" pos="6400800"/>
                <a:tab algn="l" pos="7315200"/>
                <a:tab algn="l" pos="8229600"/>
                <a:tab algn="l" pos="9144000"/>
                <a:tab algn="l" pos="10058400"/>
              </a:tabLst>
            </a:pPr>
            <a:r>
              <a:rPr b="0" lang="en-US" sz="1800" spc="-1" strike="noStrike">
                <a:solidFill>
                  <a:srgbClr val="000000"/>
                </a:solidFill>
                <a:latin typeface="Arial"/>
              </a:rPr>
              <a:t>Visible, NIR, and Pan bands</a:t>
            </a:r>
            <a:endParaRPr b="0" lang="en-GB" sz="1800" spc="-1" strike="noStrike">
              <a:solidFill>
                <a:srgbClr val="000000"/>
              </a:solidFill>
              <a:latin typeface="Arial"/>
            </a:endParaRPr>
          </a:p>
          <a:p>
            <a:pPr lvl="1" marL="743040" indent="-285840">
              <a:lnSpc>
                <a:spcPct val="90000"/>
              </a:lnSpc>
              <a:spcBef>
                <a:spcPts val="451"/>
              </a:spcBef>
              <a:buClr>
                <a:srgbClr val="000000"/>
              </a:buClr>
              <a:buFont typeface="Arial"/>
              <a:buChar char="–"/>
              <a:tabLst>
                <a:tab algn="l" pos="914400"/>
                <a:tab algn="l" pos="1828800"/>
                <a:tab algn="l" pos="2743200"/>
                <a:tab algn="l" pos="3657600"/>
                <a:tab algn="l" pos="4572000"/>
                <a:tab algn="l" pos="5486400"/>
                <a:tab algn="l" pos="6400800"/>
                <a:tab algn="l" pos="7315200"/>
                <a:tab algn="l" pos="8229600"/>
                <a:tab algn="l" pos="9144000"/>
                <a:tab algn="l" pos="10058400"/>
              </a:tabLst>
            </a:pPr>
            <a:r>
              <a:rPr b="0" lang="en-US" sz="1800" spc="-1" strike="noStrike">
                <a:solidFill>
                  <a:srgbClr val="000000"/>
                </a:solidFill>
                <a:latin typeface="Arial"/>
              </a:rPr>
              <a:t>High revisit (pointable)</a:t>
            </a:r>
            <a:endParaRPr b="0" lang="en-GB" sz="1800" spc="-1" strike="noStrike">
              <a:solidFill>
                <a:srgbClr val="000000"/>
              </a:solidFill>
              <a:latin typeface="Arial"/>
            </a:endParaRPr>
          </a:p>
          <a:p>
            <a:pPr lvl="1" marL="743040" indent="-285840">
              <a:lnSpc>
                <a:spcPct val="90000"/>
              </a:lnSpc>
              <a:spcBef>
                <a:spcPts val="451"/>
              </a:spcBef>
              <a:buClr>
                <a:srgbClr val="000000"/>
              </a:buClr>
              <a:buFont typeface="Arial"/>
              <a:buChar char="–"/>
              <a:tabLst>
                <a:tab algn="l" pos="914400"/>
                <a:tab algn="l" pos="1828800"/>
                <a:tab algn="l" pos="2743200"/>
                <a:tab algn="l" pos="3657600"/>
                <a:tab algn="l" pos="4572000"/>
                <a:tab algn="l" pos="5486400"/>
                <a:tab algn="l" pos="6400800"/>
                <a:tab algn="l" pos="7315200"/>
                <a:tab algn="l" pos="8229600"/>
                <a:tab algn="l" pos="9144000"/>
                <a:tab algn="l" pos="10058400"/>
              </a:tabLst>
            </a:pPr>
            <a:r>
              <a:rPr b="0" lang="en-US" sz="1800" spc="-1" strike="noStrike">
                <a:solidFill>
                  <a:srgbClr val="000000"/>
                </a:solidFill>
                <a:latin typeface="Arial"/>
              </a:rPr>
              <a:t>Stereo coverage</a:t>
            </a:r>
            <a:endParaRPr b="0" lang="en-GB" sz="1800" spc="-1" strike="noStrike">
              <a:solidFill>
                <a:srgbClr val="000000"/>
              </a:solidFill>
              <a:latin typeface="Arial"/>
            </a:endParaRPr>
          </a:p>
          <a:p>
            <a:pPr marL="343080" indent="0">
              <a:lnSpc>
                <a:spcPct val="90000"/>
              </a:lnSpc>
              <a:spcBef>
                <a:spcPts val="451"/>
              </a:spcBef>
              <a:buNone/>
              <a:tabLst>
                <a:tab algn="l" pos="914400"/>
                <a:tab algn="l" pos="1828800"/>
                <a:tab algn="l" pos="2743200"/>
                <a:tab algn="l" pos="3657600"/>
                <a:tab algn="l" pos="4572000"/>
                <a:tab algn="l" pos="5486400"/>
                <a:tab algn="l" pos="6400800"/>
                <a:tab algn="l" pos="7315200"/>
                <a:tab algn="l" pos="8229600"/>
                <a:tab algn="l" pos="9144000"/>
                <a:tab algn="l" pos="10058400"/>
              </a:tabLst>
            </a:pPr>
            <a:endParaRPr b="0" lang="en-GB" sz="1800" spc="-1" strike="noStrike">
              <a:solidFill>
                <a:srgbClr val="000000"/>
              </a:solidFill>
              <a:latin typeface="Arial"/>
            </a:endParaRPr>
          </a:p>
        </p:txBody>
      </p:sp>
    </p:spTree>
  </p:cSld>
  <mc:AlternateContent>
    <mc:Choice Requires="p14">
      <p:transition spd="slow" p14:dur="2000"/>
    </mc:Choice>
    <mc:Fallback>
      <p:transition spd="slow"/>
    </mc:Fallback>
  </mc:AlternateContent>
</p:sld>
</file>

<file path=ppt/slides/slide53.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37" name="PlaceHolder 1"/>
          <p:cNvSpPr>
            <a:spLocks noGrp="1"/>
          </p:cNvSpPr>
          <p:nvPr>
            <p:ph type="title"/>
          </p:nvPr>
        </p:nvSpPr>
        <p:spPr>
          <a:xfrm>
            <a:off x="685800" y="609120"/>
            <a:ext cx="7772400" cy="1143000"/>
          </a:xfrm>
          <a:prstGeom prst="rect">
            <a:avLst/>
          </a:prstGeom>
          <a:noFill/>
          <a:ln w="0">
            <a:noFill/>
          </a:ln>
        </p:spPr>
        <p:txBody>
          <a:bodyPr anchor="ctr">
            <a:noAutofit/>
          </a:bodyPr>
          <a:p>
            <a:pPr indent="0" algn="ctr">
              <a:buNone/>
              <a:tabLst>
                <a:tab algn="l" pos="0"/>
                <a:tab algn="l" pos="914400"/>
                <a:tab algn="l" pos="1828800"/>
                <a:tab algn="l" pos="2743200"/>
                <a:tab algn="l" pos="3657600"/>
                <a:tab algn="l" pos="4572000"/>
                <a:tab algn="l" pos="5486400"/>
                <a:tab algn="l" pos="6400800"/>
                <a:tab algn="l" pos="7315200"/>
                <a:tab algn="l" pos="8229600"/>
                <a:tab algn="l" pos="9144000"/>
                <a:tab algn="l" pos="10058400"/>
              </a:tabLst>
            </a:pPr>
            <a:r>
              <a:rPr b="0" lang="en-US" sz="3200" spc="-1" strike="noStrike">
                <a:solidFill>
                  <a:srgbClr val="000000"/>
                </a:solidFill>
                <a:latin typeface="Arial"/>
              </a:rPr>
              <a:t>On-screen Display</a:t>
            </a:r>
            <a:endParaRPr b="0" lang="en-GB" sz="3200" spc="-1" strike="noStrike">
              <a:solidFill>
                <a:srgbClr val="000000"/>
              </a:solidFill>
              <a:latin typeface="Arial"/>
            </a:endParaRPr>
          </a:p>
        </p:txBody>
      </p:sp>
      <p:pic>
        <p:nvPicPr>
          <p:cNvPr id="238" name="Picture 3" descr="color_layercake"/>
          <p:cNvPicPr/>
          <p:nvPr/>
        </p:nvPicPr>
        <p:blipFill>
          <a:blip r:embed="rId1"/>
          <a:stretch/>
        </p:blipFill>
        <p:spPr>
          <a:xfrm>
            <a:off x="1600200" y="1600200"/>
            <a:ext cx="6019920" cy="5102280"/>
          </a:xfrm>
          <a:prstGeom prst="rect">
            <a:avLst/>
          </a:prstGeom>
          <a:ln w="0">
            <a:noFill/>
          </a:ln>
        </p:spPr>
      </p:pic>
    </p:spTree>
  </p:cSld>
  <mc:AlternateContent>
    <mc:Choice Requires="p14">
      <p:transition spd="slow" p14:dur="2000"/>
    </mc:Choice>
    <mc:Fallback>
      <p:transition spd="slow"/>
    </mc:Fallback>
  </mc:AlternateContent>
</p:sld>
</file>

<file path=ppt/slides/slide54.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39" name="PlaceHolder 1"/>
          <p:cNvSpPr>
            <a:spLocks noGrp="1"/>
          </p:cNvSpPr>
          <p:nvPr>
            <p:ph type="title"/>
          </p:nvPr>
        </p:nvSpPr>
        <p:spPr>
          <a:xfrm>
            <a:off x="685800" y="609120"/>
            <a:ext cx="7772400" cy="1143000"/>
          </a:xfrm>
          <a:prstGeom prst="rect">
            <a:avLst/>
          </a:prstGeom>
          <a:noFill/>
          <a:ln w="0">
            <a:noFill/>
          </a:ln>
        </p:spPr>
        <p:txBody>
          <a:bodyPr anchor="ctr">
            <a:noAutofit/>
          </a:bodyPr>
          <a:p>
            <a:pPr indent="0" algn="ctr">
              <a:buNone/>
              <a:tabLst>
                <a:tab algn="l" pos="0"/>
                <a:tab algn="l" pos="914400"/>
                <a:tab algn="l" pos="1828800"/>
                <a:tab algn="l" pos="2743200"/>
                <a:tab algn="l" pos="3657600"/>
                <a:tab algn="l" pos="4572000"/>
                <a:tab algn="l" pos="5486400"/>
                <a:tab algn="l" pos="6400800"/>
                <a:tab algn="l" pos="7315200"/>
                <a:tab algn="l" pos="8229600"/>
                <a:tab algn="l" pos="9144000"/>
                <a:tab algn="l" pos="10058400"/>
              </a:tabLst>
            </a:pPr>
            <a:r>
              <a:rPr b="0" lang="en-US" sz="3200" spc="-1" strike="noStrike">
                <a:solidFill>
                  <a:srgbClr val="000000"/>
                </a:solidFill>
                <a:latin typeface="Arial"/>
              </a:rPr>
              <a:t>On-screen Display (cont.)</a:t>
            </a:r>
            <a:endParaRPr b="0" lang="en-GB" sz="3200" spc="-1" strike="noStrike">
              <a:solidFill>
                <a:srgbClr val="000000"/>
              </a:solidFill>
              <a:latin typeface="Arial"/>
            </a:endParaRPr>
          </a:p>
        </p:txBody>
      </p:sp>
      <p:pic>
        <p:nvPicPr>
          <p:cNvPr id="240" name="Picture 3" descr="swir_comp"/>
          <p:cNvPicPr/>
          <p:nvPr/>
        </p:nvPicPr>
        <p:blipFill>
          <a:blip r:embed="rId1"/>
          <a:stretch/>
        </p:blipFill>
        <p:spPr>
          <a:xfrm>
            <a:off x="6172200" y="3886200"/>
            <a:ext cx="2819520" cy="2819520"/>
          </a:xfrm>
          <a:prstGeom prst="rect">
            <a:avLst/>
          </a:prstGeom>
          <a:ln w="0">
            <a:noFill/>
          </a:ln>
        </p:spPr>
      </p:pic>
      <p:pic>
        <p:nvPicPr>
          <p:cNvPr id="241" name="Picture 4" descr="true_color"/>
          <p:cNvPicPr/>
          <p:nvPr/>
        </p:nvPicPr>
        <p:blipFill>
          <a:blip r:embed="rId2"/>
          <a:stretch/>
        </p:blipFill>
        <p:spPr>
          <a:xfrm>
            <a:off x="152280" y="2133720"/>
            <a:ext cx="2895840" cy="2895480"/>
          </a:xfrm>
          <a:prstGeom prst="rect">
            <a:avLst/>
          </a:prstGeom>
          <a:ln w="0">
            <a:noFill/>
          </a:ln>
        </p:spPr>
      </p:pic>
      <p:pic>
        <p:nvPicPr>
          <p:cNvPr id="242" name="Picture 5" descr="false_color"/>
          <p:cNvPicPr/>
          <p:nvPr/>
        </p:nvPicPr>
        <p:blipFill>
          <a:blip r:embed="rId3"/>
          <a:stretch/>
        </p:blipFill>
        <p:spPr>
          <a:xfrm>
            <a:off x="3200400" y="3124080"/>
            <a:ext cx="2819520" cy="2819520"/>
          </a:xfrm>
          <a:prstGeom prst="rect">
            <a:avLst/>
          </a:prstGeom>
          <a:ln w="0">
            <a:noFill/>
          </a:ln>
        </p:spPr>
      </p:pic>
      <p:sp>
        <p:nvSpPr>
          <p:cNvPr id="243" name="Text Box 6"/>
          <p:cNvSpPr/>
          <p:nvPr/>
        </p:nvSpPr>
        <p:spPr>
          <a:xfrm>
            <a:off x="656280" y="1523880"/>
            <a:ext cx="1767240" cy="459720"/>
          </a:xfrm>
          <a:prstGeom prst="rect">
            <a:avLst/>
          </a:prstGeom>
          <a:noFill/>
          <a:ln w="0">
            <a:noFill/>
          </a:ln>
        </p:spPr>
        <p:style>
          <a:lnRef idx="0"/>
          <a:fillRef idx="0"/>
          <a:effectRef idx="0"/>
          <a:fontRef idx="minor"/>
        </p:style>
        <p:txBody>
          <a:bodyPr wrap="none" lIns="90000" rIns="90000" tIns="46800" bIns="46800" anchor="t">
            <a:spAutoFit/>
          </a:bodyPr>
          <a:p>
            <a:pPr>
              <a:tabLst>
                <a:tab algn="l" pos="0"/>
                <a:tab algn="l" pos="914400"/>
                <a:tab algn="l" pos="1828800"/>
                <a:tab algn="l" pos="2743200"/>
                <a:tab algn="l" pos="3657600"/>
                <a:tab algn="l" pos="4572000"/>
                <a:tab algn="l" pos="5486400"/>
                <a:tab algn="l" pos="6400800"/>
                <a:tab algn="l" pos="7315200"/>
                <a:tab algn="l" pos="8229600"/>
                <a:tab algn="l" pos="9144000"/>
                <a:tab algn="l" pos="10058400"/>
              </a:tabLst>
            </a:pPr>
            <a:r>
              <a:rPr b="1" lang="en-US" sz="2400" spc="-1" strike="noStrike">
                <a:solidFill>
                  <a:srgbClr val="000000"/>
                </a:solidFill>
                <a:latin typeface="Tahoma"/>
              </a:rPr>
              <a:t>True Color</a:t>
            </a:r>
            <a:endParaRPr b="0" lang="en-GB" sz="2400" spc="-1" strike="noStrike">
              <a:solidFill>
                <a:srgbClr val="000000"/>
              </a:solidFill>
              <a:latin typeface="Tahoma"/>
            </a:endParaRPr>
          </a:p>
        </p:txBody>
      </p:sp>
      <p:sp>
        <p:nvSpPr>
          <p:cNvPr id="244" name="Text Box 7"/>
          <p:cNvSpPr/>
          <p:nvPr/>
        </p:nvSpPr>
        <p:spPr>
          <a:xfrm>
            <a:off x="3583080" y="2438280"/>
            <a:ext cx="2320560" cy="459720"/>
          </a:xfrm>
          <a:prstGeom prst="rect">
            <a:avLst/>
          </a:prstGeom>
          <a:noFill/>
          <a:ln w="0">
            <a:noFill/>
          </a:ln>
        </p:spPr>
        <p:style>
          <a:lnRef idx="0"/>
          <a:fillRef idx="0"/>
          <a:effectRef idx="0"/>
          <a:fontRef idx="minor"/>
        </p:style>
        <p:txBody>
          <a:bodyPr wrap="none" lIns="90000" rIns="90000" tIns="46800" bIns="46800" anchor="t">
            <a:spAutoFit/>
          </a:bodyPr>
          <a:p>
            <a:pPr>
              <a:tabLst>
                <a:tab algn="l" pos="0"/>
                <a:tab algn="l" pos="914400"/>
                <a:tab algn="l" pos="1828800"/>
                <a:tab algn="l" pos="2743200"/>
                <a:tab algn="l" pos="3657600"/>
                <a:tab algn="l" pos="4572000"/>
                <a:tab algn="l" pos="5486400"/>
                <a:tab algn="l" pos="6400800"/>
                <a:tab algn="l" pos="7315200"/>
                <a:tab algn="l" pos="8229600"/>
                <a:tab algn="l" pos="9144000"/>
                <a:tab algn="l" pos="10058400"/>
              </a:tabLst>
            </a:pPr>
            <a:r>
              <a:rPr b="1" lang="en-US" sz="2400" spc="-1" strike="noStrike">
                <a:solidFill>
                  <a:srgbClr val="000000"/>
                </a:solidFill>
                <a:latin typeface="Tahoma"/>
              </a:rPr>
              <a:t>False Color IR</a:t>
            </a:r>
            <a:endParaRPr b="0" lang="en-GB" sz="2400" spc="-1" strike="noStrike">
              <a:solidFill>
                <a:srgbClr val="000000"/>
              </a:solidFill>
              <a:latin typeface="Tahoma"/>
            </a:endParaRPr>
          </a:p>
        </p:txBody>
      </p:sp>
      <p:sp>
        <p:nvSpPr>
          <p:cNvPr id="245" name="Text Box 8"/>
          <p:cNvSpPr/>
          <p:nvPr/>
        </p:nvSpPr>
        <p:spPr>
          <a:xfrm>
            <a:off x="6631920" y="3276720"/>
            <a:ext cx="1861560" cy="459720"/>
          </a:xfrm>
          <a:prstGeom prst="rect">
            <a:avLst/>
          </a:prstGeom>
          <a:noFill/>
          <a:ln w="0">
            <a:noFill/>
          </a:ln>
        </p:spPr>
        <p:style>
          <a:lnRef idx="0"/>
          <a:fillRef idx="0"/>
          <a:effectRef idx="0"/>
          <a:fontRef idx="minor"/>
        </p:style>
        <p:txBody>
          <a:bodyPr wrap="none" lIns="90000" rIns="90000" tIns="46800" bIns="46800" anchor="t">
            <a:spAutoFit/>
          </a:bodyPr>
          <a:p>
            <a:pPr>
              <a:tabLst>
                <a:tab algn="l" pos="0"/>
                <a:tab algn="l" pos="914400"/>
                <a:tab algn="l" pos="1828800"/>
                <a:tab algn="l" pos="2743200"/>
                <a:tab algn="l" pos="3657600"/>
                <a:tab algn="l" pos="4572000"/>
                <a:tab algn="l" pos="5486400"/>
                <a:tab algn="l" pos="6400800"/>
                <a:tab algn="l" pos="7315200"/>
                <a:tab algn="l" pos="8229600"/>
                <a:tab algn="l" pos="9144000"/>
                <a:tab algn="l" pos="10058400"/>
              </a:tabLst>
            </a:pPr>
            <a:r>
              <a:rPr b="1" lang="en-US" sz="2400" spc="-1" strike="noStrike">
                <a:solidFill>
                  <a:srgbClr val="000000"/>
                </a:solidFill>
                <a:latin typeface="Tahoma"/>
              </a:rPr>
              <a:t>False Color</a:t>
            </a:r>
            <a:endParaRPr b="0" lang="en-GB" sz="2400" spc="-1" strike="noStrike">
              <a:solidFill>
                <a:srgbClr val="000000"/>
              </a:solidFill>
              <a:latin typeface="Tahoma"/>
            </a:endParaRPr>
          </a:p>
        </p:txBody>
      </p:sp>
    </p:spTree>
  </p:cSld>
  <mc:AlternateContent>
    <mc:Choice Requires="p14">
      <p:transition spd="slow" p14:dur="2000"/>
    </mc:Choice>
    <mc:Fallback>
      <p:transition spd="slow"/>
    </mc:Fallback>
  </mc:AlternateContent>
</p:sld>
</file>

<file path=ppt/slides/slide55.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showMasterSp="0">
  <p:cSld>
    <p:spTree>
      <p:nvGrpSpPr>
        <p:cNvPr id="1" name=""/>
        <p:cNvGrpSpPr/>
        <p:nvPr/>
      </p:nvGrpSpPr>
      <p:grpSpPr>
        <a:xfrm>
          <a:off x="0" y="0"/>
          <a:ext cx="0" cy="0"/>
          <a:chOff x="0" y="0"/>
          <a:chExt cx="0" cy="0"/>
        </a:xfrm>
      </p:grpSpPr>
      <p:sp>
        <p:nvSpPr>
          <p:cNvPr id="246" name="Rectangle 2"/>
          <p:cNvSpPr/>
          <p:nvPr/>
        </p:nvSpPr>
        <p:spPr>
          <a:xfrm>
            <a:off x="6027840" y="457200"/>
            <a:ext cx="2438280" cy="1308600"/>
          </a:xfrm>
          <a:prstGeom prst="rect">
            <a:avLst/>
          </a:prstGeom>
          <a:solidFill>
            <a:srgbClr val="808080"/>
          </a:solidFill>
          <a:ln w="12600">
            <a:solidFill>
              <a:srgbClr val="000000"/>
            </a:solidFill>
            <a:miter/>
          </a:ln>
          <a:effectLst>
            <a:outerShdw dist="107932" dir="2700000" blurRad="0" rotWithShape="0">
              <a:srgbClr val="808080"/>
            </a:outerShdw>
          </a:effectLst>
        </p:spPr>
        <p:style>
          <a:lnRef idx="0"/>
          <a:fillRef idx="0"/>
          <a:effectRef idx="0"/>
          <a:fontRef idx="minor"/>
        </p:style>
        <p:txBody>
          <a:bodyPr lIns="90360" rIns="90360" tIns="44280" bIns="44280" anchor="t">
            <a:spAutoFit/>
          </a:bodyPr>
          <a:p>
            <a:pPr algn="ctr">
              <a:lnSpc>
                <a:spcPct val="100000"/>
              </a:lnSpc>
              <a:tabLst>
                <a:tab algn="l" pos="0"/>
                <a:tab algn="l" pos="914400"/>
                <a:tab algn="l" pos="1828800"/>
                <a:tab algn="l" pos="2743200"/>
                <a:tab algn="l" pos="3657600"/>
                <a:tab algn="l" pos="4572000"/>
                <a:tab algn="l" pos="5486400"/>
                <a:tab algn="l" pos="6400800"/>
                <a:tab algn="l" pos="7315200"/>
                <a:tab algn="l" pos="8229600"/>
                <a:tab algn="l" pos="9144000"/>
                <a:tab algn="l" pos="10058400"/>
              </a:tabLst>
            </a:pPr>
            <a:r>
              <a:rPr b="0" lang="en-US" sz="2000" spc="-1" strike="noStrike">
                <a:solidFill>
                  <a:srgbClr val="fffb37"/>
                </a:solidFill>
                <a:latin typeface="Times New Roman"/>
              </a:rPr>
              <a:t>Landsat 7 Image of </a:t>
            </a:r>
            <a:endParaRPr b="0" lang="en-GB" sz="2000" spc="-1" strike="noStrike">
              <a:solidFill>
                <a:srgbClr val="000000"/>
              </a:solidFill>
              <a:latin typeface="Tahoma"/>
            </a:endParaRPr>
          </a:p>
          <a:p>
            <a:pPr algn="ctr">
              <a:lnSpc>
                <a:spcPct val="100000"/>
              </a:lnSpc>
              <a:tabLst>
                <a:tab algn="l" pos="0"/>
                <a:tab algn="l" pos="914400"/>
                <a:tab algn="l" pos="1828800"/>
                <a:tab algn="l" pos="2743200"/>
                <a:tab algn="l" pos="3657600"/>
                <a:tab algn="l" pos="4572000"/>
                <a:tab algn="l" pos="5486400"/>
                <a:tab algn="l" pos="6400800"/>
                <a:tab algn="l" pos="7315200"/>
                <a:tab algn="l" pos="8229600"/>
                <a:tab algn="l" pos="9144000"/>
                <a:tab algn="l" pos="10058400"/>
              </a:tabLst>
            </a:pPr>
            <a:r>
              <a:rPr b="0" lang="en-US" sz="2000" spc="-1" strike="noStrike">
                <a:solidFill>
                  <a:srgbClr val="fffb37"/>
                </a:solidFill>
                <a:latin typeface="Times New Roman"/>
              </a:rPr>
              <a:t>Palm Spring, CA </a:t>
            </a:r>
            <a:endParaRPr b="0" lang="en-GB" sz="2000" spc="-1" strike="noStrike">
              <a:solidFill>
                <a:srgbClr val="000000"/>
              </a:solidFill>
              <a:latin typeface="Tahoma"/>
            </a:endParaRPr>
          </a:p>
          <a:p>
            <a:pPr algn="ctr">
              <a:lnSpc>
                <a:spcPct val="100000"/>
              </a:lnSpc>
              <a:tabLst>
                <a:tab algn="l" pos="0"/>
                <a:tab algn="l" pos="914400"/>
                <a:tab algn="l" pos="1828800"/>
                <a:tab algn="l" pos="2743200"/>
                <a:tab algn="l" pos="3657600"/>
                <a:tab algn="l" pos="4572000"/>
                <a:tab algn="l" pos="5486400"/>
                <a:tab algn="l" pos="6400800"/>
                <a:tab algn="l" pos="7315200"/>
                <a:tab algn="l" pos="8229600"/>
                <a:tab algn="l" pos="9144000"/>
                <a:tab algn="l" pos="10058400"/>
              </a:tabLst>
            </a:pPr>
            <a:r>
              <a:rPr b="0" lang="en-US" sz="2000" spc="-1" strike="noStrike">
                <a:solidFill>
                  <a:srgbClr val="fffb37"/>
                </a:solidFill>
                <a:latin typeface="Times New Roman"/>
              </a:rPr>
              <a:t>30 x 30 m </a:t>
            </a:r>
            <a:endParaRPr b="0" lang="en-GB" sz="2000" spc="-1" strike="noStrike">
              <a:solidFill>
                <a:srgbClr val="000000"/>
              </a:solidFill>
              <a:latin typeface="Tahoma"/>
            </a:endParaRPr>
          </a:p>
          <a:p>
            <a:pPr algn="ctr">
              <a:lnSpc>
                <a:spcPct val="100000"/>
              </a:lnSpc>
              <a:tabLst>
                <a:tab algn="l" pos="0"/>
                <a:tab algn="l" pos="914400"/>
                <a:tab algn="l" pos="1828800"/>
                <a:tab algn="l" pos="2743200"/>
                <a:tab algn="l" pos="3657600"/>
                <a:tab algn="l" pos="4572000"/>
                <a:tab algn="l" pos="5486400"/>
                <a:tab algn="l" pos="6400800"/>
                <a:tab algn="l" pos="7315200"/>
                <a:tab algn="l" pos="8229600"/>
                <a:tab algn="l" pos="9144000"/>
                <a:tab algn="l" pos="10058400"/>
              </a:tabLst>
            </a:pPr>
            <a:r>
              <a:rPr b="0" lang="en-US" sz="2000" spc="-1" strike="noStrike">
                <a:solidFill>
                  <a:srgbClr val="fffb37"/>
                </a:solidFill>
                <a:latin typeface="Times New Roman"/>
              </a:rPr>
              <a:t>(bands 4,3,2 = RGB)</a:t>
            </a:r>
            <a:endParaRPr b="0" lang="en-GB" sz="2000" spc="-1" strike="noStrike">
              <a:solidFill>
                <a:srgbClr val="000000"/>
              </a:solidFill>
              <a:latin typeface="Tahoma"/>
            </a:endParaRPr>
          </a:p>
        </p:txBody>
      </p:sp>
      <p:pic>
        <p:nvPicPr>
          <p:cNvPr id="247" name="Picture 3" descr=""/>
          <p:cNvPicPr/>
          <p:nvPr/>
        </p:nvPicPr>
        <p:blipFill>
          <a:blip r:embed="rId1"/>
          <a:stretch/>
        </p:blipFill>
        <p:spPr>
          <a:xfrm>
            <a:off x="474840" y="457200"/>
            <a:ext cx="5349600" cy="5607000"/>
          </a:xfrm>
          <a:prstGeom prst="rect">
            <a:avLst/>
          </a:prstGeom>
          <a:ln w="9360">
            <a:solidFill>
              <a:srgbClr val="000000"/>
            </a:solidFill>
            <a:miter/>
          </a:ln>
          <a:effectLst>
            <a:outerShdw dist="107932" dir="2700000" blurRad="0" rotWithShape="0">
              <a:srgbClr val="808080"/>
            </a:outerShdw>
          </a:effectLst>
        </p:spPr>
      </p:pic>
      <p:sp>
        <p:nvSpPr>
          <p:cNvPr id="248" name="Rectangle 4"/>
          <p:cNvSpPr/>
          <p:nvPr/>
        </p:nvSpPr>
        <p:spPr>
          <a:xfrm>
            <a:off x="6026400" y="5791320"/>
            <a:ext cx="967680" cy="271440"/>
          </a:xfrm>
          <a:prstGeom prst="rect">
            <a:avLst/>
          </a:prstGeom>
          <a:solidFill>
            <a:srgbClr val="808080"/>
          </a:solidFill>
          <a:ln w="12600">
            <a:solidFill>
              <a:srgbClr val="000000"/>
            </a:solidFill>
            <a:miter/>
          </a:ln>
          <a:effectLst>
            <a:outerShdw dist="107932" dir="2700000" blurRad="0" rotWithShape="0">
              <a:srgbClr val="808080"/>
            </a:outerShdw>
          </a:effectLst>
        </p:spPr>
        <p:style>
          <a:lnRef idx="0"/>
          <a:fillRef idx="0"/>
          <a:effectRef idx="0"/>
          <a:fontRef idx="minor"/>
        </p:style>
        <p:txBody>
          <a:bodyPr wrap="none" lIns="90360" rIns="90360" tIns="44280" bIns="44280" anchor="t">
            <a:spAutoFit/>
          </a:bodyPr>
          <a:p>
            <a:pPr algn="ctr">
              <a:lnSpc>
                <a:spcPct val="100000"/>
              </a:lnSpc>
              <a:tabLst>
                <a:tab algn="l" pos="0"/>
                <a:tab algn="l" pos="914400"/>
                <a:tab algn="l" pos="1828800"/>
                <a:tab algn="l" pos="2743200"/>
                <a:tab algn="l" pos="3657600"/>
                <a:tab algn="l" pos="4572000"/>
                <a:tab algn="l" pos="5486400"/>
                <a:tab algn="l" pos="6400800"/>
                <a:tab algn="l" pos="7315200"/>
                <a:tab algn="l" pos="8229600"/>
                <a:tab algn="l" pos="9144000"/>
                <a:tab algn="l" pos="10058400"/>
              </a:tabLst>
            </a:pPr>
            <a:r>
              <a:rPr b="0" lang="en-US" sz="1200" spc="-1" strike="noStrike">
                <a:solidFill>
                  <a:srgbClr val="000000"/>
                </a:solidFill>
                <a:latin typeface="Times New Roman"/>
              </a:rPr>
              <a:t>Jensen, 2000</a:t>
            </a:r>
            <a:endParaRPr b="0" lang="en-GB" sz="1200" spc="-1" strike="noStrike">
              <a:solidFill>
                <a:srgbClr val="000000"/>
              </a:solidFill>
              <a:latin typeface="Tahoma"/>
            </a:endParaRPr>
          </a:p>
        </p:txBody>
      </p:sp>
    </p:spTree>
  </p:cSld>
</p:sld>
</file>

<file path=ppt/slides/slide56.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showMasterSp="0">
  <p:cSld>
    <p:spTree>
      <p:nvGrpSpPr>
        <p:cNvPr id="1" name=""/>
        <p:cNvGrpSpPr/>
        <p:nvPr/>
      </p:nvGrpSpPr>
      <p:grpSpPr>
        <a:xfrm>
          <a:off x="0" y="0"/>
          <a:ext cx="0" cy="0"/>
          <a:chOff x="0" y="0"/>
          <a:chExt cx="0" cy="0"/>
        </a:xfrm>
      </p:grpSpPr>
      <p:sp>
        <p:nvSpPr>
          <p:cNvPr id="249" name="Rectangle 2"/>
          <p:cNvSpPr/>
          <p:nvPr/>
        </p:nvSpPr>
        <p:spPr>
          <a:xfrm>
            <a:off x="6172200" y="457200"/>
            <a:ext cx="2514600" cy="1308600"/>
          </a:xfrm>
          <a:prstGeom prst="rect">
            <a:avLst/>
          </a:prstGeom>
          <a:solidFill>
            <a:srgbClr val="808080"/>
          </a:solidFill>
          <a:ln w="12600">
            <a:solidFill>
              <a:srgbClr val="000000"/>
            </a:solidFill>
            <a:miter/>
          </a:ln>
          <a:effectLst>
            <a:outerShdw dist="107932" dir="2700000" blurRad="0" rotWithShape="0">
              <a:srgbClr val="808080"/>
            </a:outerShdw>
          </a:effectLst>
        </p:spPr>
        <p:style>
          <a:lnRef idx="0"/>
          <a:fillRef idx="0"/>
          <a:effectRef idx="0"/>
          <a:fontRef idx="minor"/>
        </p:style>
        <p:txBody>
          <a:bodyPr lIns="90360" rIns="90360" tIns="44280" bIns="44280" anchor="t">
            <a:spAutoFit/>
          </a:bodyPr>
          <a:p>
            <a:pPr algn="ctr">
              <a:lnSpc>
                <a:spcPct val="100000"/>
              </a:lnSpc>
              <a:tabLst>
                <a:tab algn="l" pos="0"/>
                <a:tab algn="l" pos="914400"/>
                <a:tab algn="l" pos="1828800"/>
                <a:tab algn="l" pos="2743200"/>
                <a:tab algn="l" pos="3657600"/>
                <a:tab algn="l" pos="4572000"/>
                <a:tab algn="l" pos="5486400"/>
                <a:tab algn="l" pos="6400800"/>
                <a:tab algn="l" pos="7315200"/>
                <a:tab algn="l" pos="8229600"/>
                <a:tab algn="l" pos="9144000"/>
                <a:tab algn="l" pos="10058400"/>
              </a:tabLst>
            </a:pPr>
            <a:r>
              <a:rPr b="0" lang="en-US" sz="2000" spc="-1" strike="noStrike">
                <a:solidFill>
                  <a:srgbClr val="fffb37"/>
                </a:solidFill>
                <a:latin typeface="Times New Roman"/>
              </a:rPr>
              <a:t>Landsat 7 Image of </a:t>
            </a:r>
            <a:endParaRPr b="0" lang="en-GB" sz="2000" spc="-1" strike="noStrike">
              <a:solidFill>
                <a:srgbClr val="000000"/>
              </a:solidFill>
              <a:latin typeface="Tahoma"/>
            </a:endParaRPr>
          </a:p>
          <a:p>
            <a:pPr algn="ctr">
              <a:lnSpc>
                <a:spcPct val="100000"/>
              </a:lnSpc>
              <a:tabLst>
                <a:tab algn="l" pos="0"/>
                <a:tab algn="l" pos="914400"/>
                <a:tab algn="l" pos="1828800"/>
                <a:tab algn="l" pos="2743200"/>
                <a:tab algn="l" pos="3657600"/>
                <a:tab algn="l" pos="4572000"/>
                <a:tab algn="l" pos="5486400"/>
                <a:tab algn="l" pos="6400800"/>
                <a:tab algn="l" pos="7315200"/>
                <a:tab algn="l" pos="8229600"/>
                <a:tab algn="l" pos="9144000"/>
                <a:tab algn="l" pos="10058400"/>
              </a:tabLst>
            </a:pPr>
            <a:r>
              <a:rPr b="0" lang="en-US" sz="2000" spc="-1" strike="noStrike">
                <a:solidFill>
                  <a:srgbClr val="fffb37"/>
                </a:solidFill>
                <a:latin typeface="Times New Roman"/>
              </a:rPr>
              <a:t>Palm Spring, CA </a:t>
            </a:r>
            <a:endParaRPr b="0" lang="en-GB" sz="2000" spc="-1" strike="noStrike">
              <a:solidFill>
                <a:srgbClr val="000000"/>
              </a:solidFill>
              <a:latin typeface="Tahoma"/>
            </a:endParaRPr>
          </a:p>
          <a:p>
            <a:pPr algn="ctr">
              <a:lnSpc>
                <a:spcPct val="100000"/>
              </a:lnSpc>
              <a:tabLst>
                <a:tab algn="l" pos="0"/>
                <a:tab algn="l" pos="914400"/>
                <a:tab algn="l" pos="1828800"/>
                <a:tab algn="l" pos="2743200"/>
                <a:tab algn="l" pos="3657600"/>
                <a:tab algn="l" pos="4572000"/>
                <a:tab algn="l" pos="5486400"/>
                <a:tab algn="l" pos="6400800"/>
                <a:tab algn="l" pos="7315200"/>
                <a:tab algn="l" pos="8229600"/>
                <a:tab algn="l" pos="9144000"/>
                <a:tab algn="l" pos="10058400"/>
              </a:tabLst>
            </a:pPr>
            <a:r>
              <a:rPr b="0" lang="en-US" sz="2000" spc="-1" strike="noStrike">
                <a:solidFill>
                  <a:srgbClr val="fffb37"/>
                </a:solidFill>
                <a:latin typeface="Times New Roman"/>
              </a:rPr>
              <a:t>30 x 30 m </a:t>
            </a:r>
            <a:endParaRPr b="0" lang="en-GB" sz="2000" spc="-1" strike="noStrike">
              <a:solidFill>
                <a:srgbClr val="000000"/>
              </a:solidFill>
              <a:latin typeface="Tahoma"/>
            </a:endParaRPr>
          </a:p>
          <a:p>
            <a:pPr algn="ctr">
              <a:lnSpc>
                <a:spcPct val="100000"/>
              </a:lnSpc>
              <a:tabLst>
                <a:tab algn="l" pos="0"/>
                <a:tab algn="l" pos="914400"/>
                <a:tab algn="l" pos="1828800"/>
                <a:tab algn="l" pos="2743200"/>
                <a:tab algn="l" pos="3657600"/>
                <a:tab algn="l" pos="4572000"/>
                <a:tab algn="l" pos="5486400"/>
                <a:tab algn="l" pos="6400800"/>
                <a:tab algn="l" pos="7315200"/>
                <a:tab algn="l" pos="8229600"/>
                <a:tab algn="l" pos="9144000"/>
                <a:tab algn="l" pos="10058400"/>
              </a:tabLst>
            </a:pPr>
            <a:r>
              <a:rPr b="0" lang="en-US" sz="2000" spc="-1" strike="noStrike">
                <a:solidFill>
                  <a:srgbClr val="fffb37"/>
                </a:solidFill>
                <a:latin typeface="Times New Roman"/>
              </a:rPr>
              <a:t>(bands 7,4,2  = RGB)</a:t>
            </a:r>
            <a:endParaRPr b="0" lang="en-GB" sz="2000" spc="-1" strike="noStrike">
              <a:solidFill>
                <a:srgbClr val="000000"/>
              </a:solidFill>
              <a:latin typeface="Tahoma"/>
            </a:endParaRPr>
          </a:p>
        </p:txBody>
      </p:sp>
      <p:pic>
        <p:nvPicPr>
          <p:cNvPr id="250" name="Picture 3" descr=""/>
          <p:cNvPicPr/>
          <p:nvPr/>
        </p:nvPicPr>
        <p:blipFill>
          <a:blip r:embed="rId1"/>
          <a:stretch/>
        </p:blipFill>
        <p:spPr>
          <a:xfrm>
            <a:off x="609480" y="457200"/>
            <a:ext cx="5351760" cy="5607000"/>
          </a:xfrm>
          <a:prstGeom prst="rect">
            <a:avLst/>
          </a:prstGeom>
          <a:ln w="9360">
            <a:solidFill>
              <a:srgbClr val="000000"/>
            </a:solidFill>
            <a:miter/>
          </a:ln>
          <a:effectLst>
            <a:outerShdw dist="107932" dir="2700000" blurRad="0" rotWithShape="0">
              <a:srgbClr val="808080"/>
            </a:outerShdw>
          </a:effectLst>
        </p:spPr>
      </p:pic>
      <p:sp>
        <p:nvSpPr>
          <p:cNvPr id="251" name="Rectangle 4"/>
          <p:cNvSpPr/>
          <p:nvPr/>
        </p:nvSpPr>
        <p:spPr>
          <a:xfrm>
            <a:off x="6179040" y="5791320"/>
            <a:ext cx="967680" cy="271440"/>
          </a:xfrm>
          <a:prstGeom prst="rect">
            <a:avLst/>
          </a:prstGeom>
          <a:solidFill>
            <a:srgbClr val="808080"/>
          </a:solidFill>
          <a:ln w="12600">
            <a:solidFill>
              <a:srgbClr val="000000"/>
            </a:solidFill>
            <a:miter/>
          </a:ln>
          <a:effectLst>
            <a:outerShdw dist="107932" dir="2700000" blurRad="0" rotWithShape="0">
              <a:srgbClr val="808080"/>
            </a:outerShdw>
          </a:effectLst>
        </p:spPr>
        <p:style>
          <a:lnRef idx="0"/>
          <a:fillRef idx="0"/>
          <a:effectRef idx="0"/>
          <a:fontRef idx="minor"/>
        </p:style>
        <p:txBody>
          <a:bodyPr wrap="none" lIns="90360" rIns="90360" tIns="44280" bIns="44280" anchor="t">
            <a:spAutoFit/>
          </a:bodyPr>
          <a:p>
            <a:pPr algn="ctr">
              <a:lnSpc>
                <a:spcPct val="100000"/>
              </a:lnSpc>
              <a:tabLst>
                <a:tab algn="l" pos="0"/>
                <a:tab algn="l" pos="914400"/>
                <a:tab algn="l" pos="1828800"/>
                <a:tab algn="l" pos="2743200"/>
                <a:tab algn="l" pos="3657600"/>
                <a:tab algn="l" pos="4572000"/>
                <a:tab algn="l" pos="5486400"/>
                <a:tab algn="l" pos="6400800"/>
                <a:tab algn="l" pos="7315200"/>
                <a:tab algn="l" pos="8229600"/>
                <a:tab algn="l" pos="9144000"/>
                <a:tab algn="l" pos="10058400"/>
              </a:tabLst>
            </a:pPr>
            <a:r>
              <a:rPr b="0" lang="en-US" sz="1200" spc="-1" strike="noStrike">
                <a:solidFill>
                  <a:srgbClr val="000000"/>
                </a:solidFill>
                <a:latin typeface="Times New Roman"/>
              </a:rPr>
              <a:t>Jensen, 2000</a:t>
            </a:r>
            <a:endParaRPr b="0" lang="en-GB" sz="1200" spc="-1" strike="noStrike">
              <a:solidFill>
                <a:srgbClr val="000000"/>
              </a:solidFill>
              <a:latin typeface="Tahoma"/>
            </a:endParaRPr>
          </a:p>
        </p:txBody>
      </p:sp>
    </p:spTree>
  </p:cSld>
</p:sld>
</file>

<file path=ppt/slides/slide57.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solidFill>
          <a:srgbClr val="000099"/>
        </a:solidFill>
      </p:bgPr>
    </p:bg>
    <p:spTree>
      <p:nvGrpSpPr>
        <p:cNvPr id="1" name=""/>
        <p:cNvGrpSpPr/>
        <p:nvPr/>
      </p:nvGrpSpPr>
      <p:grpSpPr>
        <a:xfrm>
          <a:off x="0" y="0"/>
          <a:ext cx="0" cy="0"/>
          <a:chOff x="0" y="0"/>
          <a:chExt cx="0" cy="0"/>
        </a:xfrm>
      </p:grpSpPr>
      <p:sp>
        <p:nvSpPr>
          <p:cNvPr id="252" name="PlaceHolder 1"/>
          <p:cNvSpPr>
            <a:spLocks noGrp="1"/>
          </p:cNvSpPr>
          <p:nvPr>
            <p:ph type="title"/>
          </p:nvPr>
        </p:nvSpPr>
        <p:spPr>
          <a:xfrm>
            <a:off x="761760" y="228240"/>
            <a:ext cx="7467480" cy="430200"/>
          </a:xfrm>
          <a:prstGeom prst="rect">
            <a:avLst/>
          </a:prstGeom>
          <a:noFill/>
          <a:ln w="0">
            <a:noFill/>
          </a:ln>
        </p:spPr>
        <p:txBody>
          <a:bodyPr anchor="ctr">
            <a:noAutofit/>
          </a:bodyPr>
          <a:p>
            <a:pPr indent="0" algn="ctr">
              <a:buNone/>
              <a:tabLst>
                <a:tab algn="l" pos="0"/>
                <a:tab algn="l" pos="914400"/>
                <a:tab algn="l" pos="1828800"/>
                <a:tab algn="l" pos="2743200"/>
                <a:tab algn="l" pos="3657600"/>
                <a:tab algn="l" pos="4572000"/>
                <a:tab algn="l" pos="5486400"/>
                <a:tab algn="l" pos="6400800"/>
                <a:tab algn="l" pos="7315200"/>
                <a:tab algn="l" pos="8229600"/>
                <a:tab algn="l" pos="9144000"/>
                <a:tab algn="l" pos="10058400"/>
              </a:tabLst>
            </a:pPr>
            <a:br>
              <a:rPr sz="2800"/>
            </a:br>
            <a:r>
              <a:rPr b="0" lang="en-US" sz="2800" spc="-1" strike="noStrike">
                <a:solidFill>
                  <a:srgbClr val="ffff66"/>
                </a:solidFill>
                <a:latin typeface="Arial"/>
              </a:rPr>
              <a:t>QuickBird Panchromatic Satellite Imagery (0.6 m)</a:t>
            </a:r>
            <a:endParaRPr b="0" lang="en-GB" sz="2800" spc="-1" strike="noStrike">
              <a:solidFill>
                <a:srgbClr val="000000"/>
              </a:solidFill>
              <a:latin typeface="Arial"/>
            </a:endParaRPr>
          </a:p>
        </p:txBody>
      </p:sp>
      <p:sp>
        <p:nvSpPr>
          <p:cNvPr id="253" name="Text Box 3"/>
          <p:cNvSpPr/>
          <p:nvPr/>
        </p:nvSpPr>
        <p:spPr>
          <a:xfrm>
            <a:off x="8442720" y="6019920"/>
            <a:ext cx="698760" cy="337320"/>
          </a:xfrm>
          <a:prstGeom prst="rect">
            <a:avLst/>
          </a:prstGeom>
          <a:noFill/>
          <a:ln w="0">
            <a:noFill/>
          </a:ln>
        </p:spPr>
        <p:style>
          <a:lnRef idx="0"/>
          <a:fillRef idx="0"/>
          <a:effectRef idx="0"/>
          <a:fontRef idx="minor"/>
        </p:style>
        <p:txBody>
          <a:bodyPr wrap="none" lIns="90000" rIns="90000" tIns="46800" bIns="46800" anchor="t">
            <a:spAutoFit/>
          </a:bodyPr>
          <a:p>
            <a:pPr>
              <a:lnSpc>
                <a:spcPct val="100000"/>
              </a:lnSpc>
              <a:tabLst>
                <a:tab algn="l" pos="0"/>
                <a:tab algn="l" pos="914400"/>
                <a:tab algn="l" pos="1828800"/>
                <a:tab algn="l" pos="2743200"/>
                <a:tab algn="l" pos="3657600"/>
                <a:tab algn="l" pos="4572000"/>
                <a:tab algn="l" pos="5486400"/>
                <a:tab algn="l" pos="6400800"/>
                <a:tab algn="l" pos="7315200"/>
                <a:tab algn="l" pos="8229600"/>
                <a:tab algn="l" pos="9144000"/>
                <a:tab algn="l" pos="10058400"/>
              </a:tabLst>
            </a:pPr>
            <a:r>
              <a:rPr b="1" lang="en-US" sz="1600" spc="-1" strike="noStrike">
                <a:solidFill>
                  <a:srgbClr val="000099"/>
                </a:solidFill>
                <a:latin typeface="Arial"/>
              </a:rPr>
              <a:t>0.6 m</a:t>
            </a:r>
            <a:endParaRPr b="0" lang="en-GB" sz="1600" spc="-1" strike="noStrike">
              <a:solidFill>
                <a:srgbClr val="000000"/>
              </a:solidFill>
              <a:latin typeface="Tahoma"/>
            </a:endParaRPr>
          </a:p>
        </p:txBody>
      </p:sp>
      <p:pic>
        <p:nvPicPr>
          <p:cNvPr id="254" name="Picture 4" descr=""/>
          <p:cNvPicPr/>
          <p:nvPr/>
        </p:nvPicPr>
        <p:blipFill>
          <a:blip r:embed="rId1"/>
          <a:stretch/>
        </p:blipFill>
        <p:spPr>
          <a:xfrm>
            <a:off x="749160" y="1143000"/>
            <a:ext cx="7632720" cy="5486400"/>
          </a:xfrm>
          <a:prstGeom prst="rect">
            <a:avLst/>
          </a:prstGeom>
          <a:ln w="0">
            <a:noFill/>
          </a:ln>
        </p:spPr>
      </p:pic>
    </p:spTree>
  </p:cSld>
  <mc:AlternateContent>
    <mc:Choice Requires="p14">
      <p:transition spd="slow" p14:dur="2000"/>
    </mc:Choice>
    <mc:Fallback>
      <p:transition spd="slow"/>
    </mc:Fallback>
  </mc:AlternateContent>
</p:sld>
</file>

<file path=ppt/slides/slide58.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solidFill>
          <a:srgbClr val="000099"/>
        </a:solidFill>
      </p:bgPr>
    </p:bg>
    <p:spTree>
      <p:nvGrpSpPr>
        <p:cNvPr id="1" name=""/>
        <p:cNvGrpSpPr/>
        <p:nvPr/>
      </p:nvGrpSpPr>
      <p:grpSpPr>
        <a:xfrm>
          <a:off x="0" y="0"/>
          <a:ext cx="0" cy="0"/>
          <a:chOff x="0" y="0"/>
          <a:chExt cx="0" cy="0"/>
        </a:xfrm>
      </p:grpSpPr>
      <p:sp>
        <p:nvSpPr>
          <p:cNvPr id="255" name="PlaceHolder 1"/>
          <p:cNvSpPr>
            <a:spLocks noGrp="1"/>
          </p:cNvSpPr>
          <p:nvPr>
            <p:ph type="title"/>
          </p:nvPr>
        </p:nvSpPr>
        <p:spPr>
          <a:xfrm>
            <a:off x="456840" y="380520"/>
            <a:ext cx="8077320" cy="430200"/>
          </a:xfrm>
          <a:prstGeom prst="rect">
            <a:avLst/>
          </a:prstGeom>
          <a:noFill/>
          <a:ln w="0">
            <a:noFill/>
          </a:ln>
        </p:spPr>
        <p:txBody>
          <a:bodyPr anchor="ctr">
            <a:noAutofit/>
          </a:bodyPr>
          <a:p>
            <a:pPr indent="0" algn="ctr">
              <a:buNone/>
              <a:tabLst>
                <a:tab algn="l" pos="0"/>
                <a:tab algn="l" pos="914400"/>
                <a:tab algn="l" pos="1828800"/>
                <a:tab algn="l" pos="2743200"/>
                <a:tab algn="l" pos="3657600"/>
                <a:tab algn="l" pos="4572000"/>
                <a:tab algn="l" pos="5486400"/>
                <a:tab algn="l" pos="6400800"/>
                <a:tab algn="l" pos="7315200"/>
                <a:tab algn="l" pos="8229600"/>
                <a:tab algn="l" pos="9144000"/>
                <a:tab algn="l" pos="10058400"/>
              </a:tabLst>
            </a:pPr>
            <a:br>
              <a:rPr sz="2800"/>
            </a:br>
            <a:r>
              <a:rPr b="0" lang="en-US" sz="2800" spc="-1" strike="noStrike">
                <a:solidFill>
                  <a:srgbClr val="ffff66"/>
                </a:solidFill>
                <a:latin typeface="Arial"/>
              </a:rPr>
              <a:t>QuickBird Pan-Sharpened Satellite Imagery (0.6 m)</a:t>
            </a:r>
            <a:endParaRPr b="0" lang="en-GB" sz="2800" spc="-1" strike="noStrike">
              <a:solidFill>
                <a:srgbClr val="000000"/>
              </a:solidFill>
              <a:latin typeface="Arial"/>
            </a:endParaRPr>
          </a:p>
        </p:txBody>
      </p:sp>
      <p:sp>
        <p:nvSpPr>
          <p:cNvPr id="256" name="Text Box 3"/>
          <p:cNvSpPr/>
          <p:nvPr/>
        </p:nvSpPr>
        <p:spPr>
          <a:xfrm>
            <a:off x="8308080" y="6019920"/>
            <a:ext cx="698760" cy="337320"/>
          </a:xfrm>
          <a:prstGeom prst="rect">
            <a:avLst/>
          </a:prstGeom>
          <a:noFill/>
          <a:ln w="0">
            <a:noFill/>
          </a:ln>
        </p:spPr>
        <p:style>
          <a:lnRef idx="0"/>
          <a:fillRef idx="0"/>
          <a:effectRef idx="0"/>
          <a:fontRef idx="minor"/>
        </p:style>
        <p:txBody>
          <a:bodyPr wrap="none" lIns="90000" rIns="90000" tIns="46800" bIns="46800" anchor="t">
            <a:spAutoFit/>
          </a:bodyPr>
          <a:p>
            <a:pPr>
              <a:lnSpc>
                <a:spcPct val="100000"/>
              </a:lnSpc>
              <a:tabLst>
                <a:tab algn="l" pos="0"/>
                <a:tab algn="l" pos="914400"/>
                <a:tab algn="l" pos="1828800"/>
                <a:tab algn="l" pos="2743200"/>
                <a:tab algn="l" pos="3657600"/>
                <a:tab algn="l" pos="4572000"/>
                <a:tab algn="l" pos="5486400"/>
                <a:tab algn="l" pos="6400800"/>
                <a:tab algn="l" pos="7315200"/>
                <a:tab algn="l" pos="8229600"/>
                <a:tab algn="l" pos="9144000"/>
                <a:tab algn="l" pos="10058400"/>
              </a:tabLst>
            </a:pPr>
            <a:r>
              <a:rPr b="1" lang="en-US" sz="1600" spc="-1" strike="noStrike">
                <a:solidFill>
                  <a:srgbClr val="000099"/>
                </a:solidFill>
                <a:latin typeface="Arial"/>
              </a:rPr>
              <a:t>0.6 m</a:t>
            </a:r>
            <a:endParaRPr b="0" lang="en-GB" sz="1600" spc="-1" strike="noStrike">
              <a:solidFill>
                <a:srgbClr val="000000"/>
              </a:solidFill>
              <a:latin typeface="Tahoma"/>
            </a:endParaRPr>
          </a:p>
        </p:txBody>
      </p:sp>
      <p:pic>
        <p:nvPicPr>
          <p:cNvPr id="257" name="Picture 4" descr=""/>
          <p:cNvPicPr/>
          <p:nvPr/>
        </p:nvPicPr>
        <p:blipFill>
          <a:blip r:embed="rId1"/>
          <a:stretch/>
        </p:blipFill>
        <p:spPr>
          <a:xfrm>
            <a:off x="749160" y="1143000"/>
            <a:ext cx="7632720" cy="5486400"/>
          </a:xfrm>
          <a:prstGeom prst="rect">
            <a:avLst/>
          </a:prstGeom>
          <a:ln w="0">
            <a:noFill/>
          </a:ln>
        </p:spPr>
      </p:pic>
    </p:spTree>
  </p:cSld>
  <mc:AlternateContent>
    <mc:Choice Requires="p14">
      <p:transition spd="slow" p14:dur="2000"/>
    </mc:Choice>
    <mc:Fallback>
      <p:transition spd="slow"/>
    </mc:Fallback>
  </mc:AlternateContent>
</p:sld>
</file>

<file path=ppt/slides/slide59.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showMasterSp="0">
  <p:cSld>
    <p:spTree>
      <p:nvGrpSpPr>
        <p:cNvPr id="1" name=""/>
        <p:cNvGrpSpPr/>
        <p:nvPr/>
      </p:nvGrpSpPr>
      <p:grpSpPr>
        <a:xfrm>
          <a:off x="0" y="0"/>
          <a:ext cx="0" cy="0"/>
          <a:chOff x="0" y="0"/>
          <a:chExt cx="0" cy="0"/>
        </a:xfrm>
      </p:grpSpPr>
      <p:sp>
        <p:nvSpPr>
          <p:cNvPr id="258" name="Text Box 2"/>
          <p:cNvSpPr/>
          <p:nvPr/>
        </p:nvSpPr>
        <p:spPr>
          <a:xfrm>
            <a:off x="812880" y="380880"/>
            <a:ext cx="7188120" cy="398880"/>
          </a:xfrm>
          <a:prstGeom prst="rect">
            <a:avLst/>
          </a:prstGeom>
          <a:solidFill>
            <a:srgbClr val="808080"/>
          </a:solidFill>
          <a:ln w="12600">
            <a:solidFill>
              <a:srgbClr val="000000"/>
            </a:solidFill>
            <a:miter/>
          </a:ln>
          <a:effectLst>
            <a:outerShdw dist="71785" dir="2700000" blurRad="0" rotWithShape="0">
              <a:srgbClr val="808080"/>
            </a:outerShdw>
          </a:effectLst>
        </p:spPr>
        <p:style>
          <a:lnRef idx="0"/>
          <a:fillRef idx="0"/>
          <a:effectRef idx="0"/>
          <a:fontRef idx="minor"/>
        </p:style>
        <p:txBody>
          <a:bodyPr lIns="90000" rIns="90000" tIns="46800" bIns="46800" anchor="t">
            <a:spAutoFit/>
          </a:bodyPr>
          <a:p>
            <a:pPr algn="ctr">
              <a:lnSpc>
                <a:spcPct val="100000"/>
              </a:lnSpc>
              <a:tabLst>
                <a:tab algn="l" pos="0"/>
                <a:tab algn="l" pos="914400"/>
                <a:tab algn="l" pos="1828800"/>
                <a:tab algn="l" pos="2743200"/>
                <a:tab algn="l" pos="3657600"/>
                <a:tab algn="l" pos="4572000"/>
                <a:tab algn="l" pos="5486400"/>
                <a:tab algn="l" pos="6400800"/>
                <a:tab algn="l" pos="7315200"/>
                <a:tab algn="l" pos="8229600"/>
                <a:tab algn="l" pos="9144000"/>
                <a:tab algn="l" pos="10058400"/>
              </a:tabLst>
            </a:pPr>
            <a:r>
              <a:rPr b="0" lang="en-US" sz="2000" spc="-1" strike="noStrike">
                <a:solidFill>
                  <a:srgbClr val="fffb37"/>
                </a:solidFill>
                <a:latin typeface="Times New Roman"/>
              </a:rPr>
              <a:t>IKONOS Imagery of Columbia, SC Obtained on October 28, 2000</a:t>
            </a:r>
            <a:endParaRPr b="0" lang="en-GB" sz="2000" spc="-1" strike="noStrike">
              <a:solidFill>
                <a:srgbClr val="000000"/>
              </a:solidFill>
              <a:latin typeface="Tahoma"/>
            </a:endParaRPr>
          </a:p>
        </p:txBody>
      </p:sp>
      <p:pic>
        <p:nvPicPr>
          <p:cNvPr id="259" name="Picture 3" descr=""/>
          <p:cNvPicPr/>
          <p:nvPr/>
        </p:nvPicPr>
        <p:blipFill>
          <a:blip r:embed="rId1"/>
          <a:stretch/>
        </p:blipFill>
        <p:spPr>
          <a:xfrm>
            <a:off x="452520" y="990720"/>
            <a:ext cx="3867120" cy="4724280"/>
          </a:xfrm>
          <a:prstGeom prst="rect">
            <a:avLst/>
          </a:prstGeom>
          <a:ln w="9360">
            <a:solidFill>
              <a:srgbClr val="000000"/>
            </a:solidFill>
            <a:miter/>
          </a:ln>
          <a:effectLst>
            <a:outerShdw dist="107932" dir="2700000" blurRad="0" rotWithShape="0">
              <a:srgbClr val="808080"/>
            </a:outerShdw>
          </a:effectLst>
        </p:spPr>
      </p:pic>
      <p:pic>
        <p:nvPicPr>
          <p:cNvPr id="260" name="Picture 4" descr=""/>
          <p:cNvPicPr/>
          <p:nvPr/>
        </p:nvPicPr>
        <p:blipFill>
          <a:blip r:embed="rId2"/>
          <a:stretch/>
        </p:blipFill>
        <p:spPr>
          <a:xfrm>
            <a:off x="4538520" y="990720"/>
            <a:ext cx="3865680" cy="4724280"/>
          </a:xfrm>
          <a:prstGeom prst="rect">
            <a:avLst/>
          </a:prstGeom>
          <a:ln w="9360">
            <a:solidFill>
              <a:srgbClr val="000000"/>
            </a:solidFill>
            <a:miter/>
          </a:ln>
          <a:effectLst>
            <a:outerShdw dist="107932" dir="2700000" blurRad="0" rotWithShape="0">
              <a:srgbClr val="808080"/>
            </a:outerShdw>
          </a:effectLst>
        </p:spPr>
      </p:pic>
      <p:sp>
        <p:nvSpPr>
          <p:cNvPr id="261" name="Text Box 5"/>
          <p:cNvSpPr/>
          <p:nvPr/>
        </p:nvSpPr>
        <p:spPr>
          <a:xfrm>
            <a:off x="1143000" y="6019920"/>
            <a:ext cx="2608200" cy="398880"/>
          </a:xfrm>
          <a:prstGeom prst="rect">
            <a:avLst/>
          </a:prstGeom>
          <a:solidFill>
            <a:srgbClr val="808080"/>
          </a:solidFill>
          <a:ln w="12600">
            <a:solidFill>
              <a:srgbClr val="000000"/>
            </a:solidFill>
            <a:miter/>
          </a:ln>
          <a:effectLst>
            <a:outerShdw dist="71785" dir="2700000" blurRad="0" rotWithShape="0">
              <a:srgbClr val="808080"/>
            </a:outerShdw>
          </a:effectLst>
        </p:spPr>
        <p:style>
          <a:lnRef idx="0"/>
          <a:fillRef idx="0"/>
          <a:effectRef idx="0"/>
          <a:fontRef idx="minor"/>
        </p:style>
        <p:txBody>
          <a:bodyPr lIns="90000" rIns="90000" tIns="46800" bIns="46800" anchor="t">
            <a:spAutoFit/>
          </a:bodyPr>
          <a:p>
            <a:pPr algn="ctr">
              <a:lnSpc>
                <a:spcPct val="100000"/>
              </a:lnSpc>
              <a:tabLst>
                <a:tab algn="l" pos="0"/>
                <a:tab algn="l" pos="914400"/>
                <a:tab algn="l" pos="1828800"/>
                <a:tab algn="l" pos="2743200"/>
                <a:tab algn="l" pos="3657600"/>
                <a:tab algn="l" pos="4572000"/>
                <a:tab algn="l" pos="5486400"/>
                <a:tab algn="l" pos="6400800"/>
                <a:tab algn="l" pos="7315200"/>
                <a:tab algn="l" pos="8229600"/>
                <a:tab algn="l" pos="9144000"/>
                <a:tab algn="l" pos="10058400"/>
              </a:tabLst>
            </a:pPr>
            <a:r>
              <a:rPr b="0" lang="en-US" sz="2000" spc="-1" strike="noStrike">
                <a:solidFill>
                  <a:srgbClr val="fffb37"/>
                </a:solidFill>
                <a:latin typeface="Times New Roman"/>
              </a:rPr>
              <a:t>Panchromatic 1 x 1 m</a:t>
            </a:r>
            <a:endParaRPr b="0" lang="en-GB" sz="2000" spc="-1" strike="noStrike">
              <a:solidFill>
                <a:srgbClr val="000000"/>
              </a:solidFill>
              <a:latin typeface="Tahoma"/>
            </a:endParaRPr>
          </a:p>
        </p:txBody>
      </p:sp>
      <p:sp>
        <p:nvSpPr>
          <p:cNvPr id="262" name="Text Box 6"/>
          <p:cNvSpPr/>
          <p:nvPr/>
        </p:nvSpPr>
        <p:spPr>
          <a:xfrm>
            <a:off x="4572000" y="6019920"/>
            <a:ext cx="3962520" cy="398880"/>
          </a:xfrm>
          <a:prstGeom prst="rect">
            <a:avLst/>
          </a:prstGeom>
          <a:solidFill>
            <a:srgbClr val="808080"/>
          </a:solidFill>
          <a:ln w="12600">
            <a:solidFill>
              <a:srgbClr val="000000"/>
            </a:solidFill>
            <a:miter/>
          </a:ln>
          <a:effectLst>
            <a:outerShdw dist="71785" dir="2700000" blurRad="0" rotWithShape="0">
              <a:srgbClr val="808080"/>
            </a:outerShdw>
          </a:effectLst>
        </p:spPr>
        <p:style>
          <a:lnRef idx="0"/>
          <a:fillRef idx="0"/>
          <a:effectRef idx="0"/>
          <a:fontRef idx="minor"/>
        </p:style>
        <p:txBody>
          <a:bodyPr lIns="90000" rIns="90000" tIns="46800" bIns="46800" anchor="t">
            <a:spAutoFit/>
          </a:bodyPr>
          <a:p>
            <a:pPr algn="ctr">
              <a:lnSpc>
                <a:spcPct val="100000"/>
              </a:lnSpc>
              <a:tabLst>
                <a:tab algn="l" pos="0"/>
                <a:tab algn="l" pos="914400"/>
                <a:tab algn="l" pos="1828800"/>
                <a:tab algn="l" pos="2743200"/>
                <a:tab algn="l" pos="3657600"/>
                <a:tab algn="l" pos="4572000"/>
                <a:tab algn="l" pos="5486400"/>
                <a:tab algn="l" pos="6400800"/>
                <a:tab algn="l" pos="7315200"/>
                <a:tab algn="l" pos="8229600"/>
                <a:tab algn="l" pos="9144000"/>
                <a:tab algn="l" pos="10058400"/>
              </a:tabLst>
            </a:pPr>
            <a:r>
              <a:rPr b="0" lang="en-US" sz="2000" spc="-1" strike="noStrike">
                <a:solidFill>
                  <a:srgbClr val="fffb37"/>
                </a:solidFill>
                <a:latin typeface="Times New Roman"/>
              </a:rPr>
              <a:t>Pan-sharpened multispectral 4 x 4 m</a:t>
            </a:r>
            <a:endParaRPr b="0" lang="en-GB" sz="2000" spc="-1" strike="noStrike">
              <a:solidFill>
                <a:srgbClr val="000000"/>
              </a:solidFill>
              <a:latin typeface="Tahoma"/>
            </a:endParaRPr>
          </a:p>
        </p:txBody>
      </p:sp>
    </p:spTree>
  </p:cSld>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Arial"/>
        <a:ea typeface="DejaVu Sans"/>
        <a:cs typeface="DejaVu Sans"/>
      </a:majorFont>
      <a:minorFont>
        <a:latin typeface="Arial"/>
        <a:ea typeface="DejaVu Sans"/>
        <a:cs typeface="DejaVu Sans"/>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miter/>
        </a:ln>
        <a:ln w="25400" cap="flat" cmpd="sng" algn="ctr">
          <a:solidFill>
            <a:schemeClr val="phClr"/>
          </a:solidFill>
          <a:prstDash val="solid"/>
          <a:miter/>
        </a:ln>
        <a:ln w="38100" cap="flat" cmpd="sng" algn="ctr">
          <a:solidFill>
            <a:schemeClr val="phClr"/>
          </a:solidFill>
          <a:prstDash val="solid"/>
          <a:miter/>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Arial"/>
        <a:ea typeface="DejaVu Sans"/>
        <a:cs typeface="DejaVu Sans"/>
      </a:majorFont>
      <a:minorFont>
        <a:latin typeface="Arial"/>
        <a:ea typeface="DejaVu Sans"/>
        <a:cs typeface="DejaVu Sans"/>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miter/>
        </a:ln>
        <a:ln w="25400" cap="flat" cmpd="sng" algn="ctr">
          <a:solidFill>
            <a:schemeClr val="phClr"/>
          </a:solidFill>
          <a:prstDash val="solid"/>
          <a:miter/>
        </a:ln>
        <a:ln w="38100" cap="flat" cmpd="sng" algn="ctr">
          <a:solidFill>
            <a:schemeClr val="phClr"/>
          </a:solidFill>
          <a:prstDash val="solid"/>
          <a:miter/>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4D70858E908D64D8C22B7FFE4C7960A" ma:contentTypeVersion="2" ma:contentTypeDescription="Create a new document." ma:contentTypeScope="" ma:versionID="09b3241f908d5654f0c09670db140478">
  <xsd:schema xmlns:xsd="http://www.w3.org/2001/XMLSchema" xmlns:xs="http://www.w3.org/2001/XMLSchema" xmlns:p="http://schemas.microsoft.com/office/2006/metadata/properties" xmlns:ns2="4bebffc6-b3af-4121-a6f6-77b124c923cd" targetNamespace="http://schemas.microsoft.com/office/2006/metadata/properties" ma:root="true" ma:fieldsID="9c34af3984c3b6aafea6e712ad7ef7ea" ns2:_="">
    <xsd:import namespace="4bebffc6-b3af-4121-a6f6-77b124c923cd"/>
    <xsd:element name="properties">
      <xsd:complexType>
        <xsd:sequence>
          <xsd:element name="documentManagement">
            <xsd:complexType>
              <xsd:all>
                <xsd:element ref="ns2:MediaServiceMetadata" minOccurs="0"/>
                <xsd:element ref="ns2:MediaServiceFast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bebffc6-b3af-4121-a6f6-77b124c923c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CDC27C53-18E2-4EC7-8749-BB93A10DF36E}"/>
</file>

<file path=customXml/itemProps2.xml><?xml version="1.0" encoding="utf-8"?>
<ds:datastoreItem xmlns:ds="http://schemas.openxmlformats.org/officeDocument/2006/customXml" ds:itemID="{4FDCAE42-C385-4854-A4BA-24C79EEFBC8D}"/>
</file>

<file path=customXml/itemProps3.xml><?xml version="1.0" encoding="utf-8"?>
<ds:datastoreItem xmlns:ds="http://schemas.openxmlformats.org/officeDocument/2006/customXml" ds:itemID="{1BF41498-5A8E-475F-ADEB-B826C0FD4B87}"/>
</file>

<file path=docProps/app.xml><?xml version="1.0" encoding="utf-8"?>
<Properties xmlns="http://schemas.openxmlformats.org/officeDocument/2006/extended-properties" xmlns:vt="http://schemas.openxmlformats.org/officeDocument/2006/docPropsVTypes">
  <Template/>
  <TotalTime>441</TotalTime>
  <Application>LibreOffice/7.4.0.3$Windows_X86_64 LibreOffice_project/f85e47c08ddd19c015c0114a68350214f7066f5a</Application>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Measurement, Platforms, Aerial Cameras</dc:title>
  <dc:subject/>
  <dc:creator>westm1sj</dc:creator>
  <dc:description/>
  <cp:lastModifiedBy>Ick Hoi Kim</cp:lastModifiedBy>
  <cp:revision>102</cp:revision>
  <dcterms:created xsi:type="dcterms:W3CDTF">2002-03-12T14:35:29Z</dcterms:created>
  <dcterms:modified xsi:type="dcterms:W3CDTF">2012-04-12T18:44:14Z</dcterms:modified>
  <dc:language>en-GB</dc:language>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0x01010074D70858E908D64D8C22B7FFE4C7960A</vt:lpwstr>
  </property>
</Properties>
</file>