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57" r:id="rId4"/>
    <p:sldId id="258" r:id="rId5"/>
    <p:sldId id="259" r:id="rId6"/>
    <p:sldId id="274" r:id="rId7"/>
    <p:sldId id="260" r:id="rId8"/>
    <p:sldId id="261" r:id="rId9"/>
    <p:sldId id="262" r:id="rId10"/>
    <p:sldId id="263" r:id="rId11"/>
    <p:sldId id="270" r:id="rId12"/>
    <p:sldId id="264" r:id="rId13"/>
    <p:sldId id="265" r:id="rId14"/>
    <p:sldId id="266" r:id="rId15"/>
    <p:sldId id="267" r:id="rId16"/>
    <p:sldId id="268" r:id="rId17"/>
    <p:sldId id="275" r:id="rId18"/>
    <p:sldId id="271" r:id="rId19"/>
    <p:sldId id="272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53E11B-4A3F-7B83-9FC6-3048B62ADBED}" v="582" dt="2025-06-28T22:15:11.238"/>
    <p1510:client id="{DC6D927B-6110-B42F-688E-778BFFEA26EA}" v="1050" dt="2025-06-28T21:05:22.6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Dimitrova (2332890)" userId="S::2332890@student.uwtsd.ac.uk::f15e552e-8993-4a01-92be-74c0a58a0cf5" providerId="AD" clId="Web-{DC6D927B-6110-B42F-688E-778BFFEA26EA}"/>
    <pc:docChg chg="addSld modSld sldOrd addMainMaster delMainMaster">
      <pc:chgData name="Elena Dimitrova (2332890)" userId="S::2332890@student.uwtsd.ac.uk::f15e552e-8993-4a01-92be-74c0a58a0cf5" providerId="AD" clId="Web-{DC6D927B-6110-B42F-688E-778BFFEA26EA}" dt="2025-06-28T10:44:22.140" v="1051" actId="20577"/>
      <pc:docMkLst>
        <pc:docMk/>
      </pc:docMkLst>
      <pc:sldChg chg="delSp modSp mod modClrScheme delDesignElem chgLayout">
        <pc:chgData name="Elena Dimitrova (2332890)" userId="S::2332890@student.uwtsd.ac.uk::f15e552e-8993-4a01-92be-74c0a58a0cf5" providerId="AD" clId="Web-{DC6D927B-6110-B42F-688E-778BFFEA26EA}" dt="2025-06-28T08:31:12.017" v="285"/>
        <pc:sldMkLst>
          <pc:docMk/>
          <pc:sldMk cId="109857222" sldId="256"/>
        </pc:sldMkLst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09857222" sldId="256"/>
            <ac:spMk id="9" creationId="{C1DD1A8A-57D5-4A81-AD04-532B043C5611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09857222" sldId="256"/>
            <ac:spMk id="11" creationId="{007891EC-4501-44ED-A8C8-B11B6DB767AB}"/>
          </ac:spMkLst>
        </pc:spChg>
      </pc:sldChg>
      <pc:sldChg chg="delSp modSp mod modClrScheme delDesignElem chgLayout">
        <pc:chgData name="Elena Dimitrova (2332890)" userId="S::2332890@student.uwtsd.ac.uk::f15e552e-8993-4a01-92be-74c0a58a0cf5" providerId="AD" clId="Web-{DC6D927B-6110-B42F-688E-778BFFEA26EA}" dt="2025-06-28T09:38:25.597" v="687" actId="20577"/>
        <pc:sldMkLst>
          <pc:docMk/>
          <pc:sldMk cId="200974472" sldId="257"/>
        </pc:sldMkLst>
        <pc:spChg chg="mod ord">
          <ac:chgData name="Elena Dimitrova (2332890)" userId="S::2332890@student.uwtsd.ac.uk::f15e552e-8993-4a01-92be-74c0a58a0cf5" providerId="AD" clId="Web-{DC6D927B-6110-B42F-688E-778BFFEA26EA}" dt="2025-06-28T09:38:25.597" v="687" actId="20577"/>
          <ac:spMkLst>
            <pc:docMk/>
            <pc:sldMk cId="200974472" sldId="257"/>
            <ac:spMk id="2" creationId="{CE2A13AC-687F-1785-2D59-F5A89A3FFE56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200974472" sldId="257"/>
            <ac:spMk id="9" creationId="{C1DD1A8A-57D5-4A81-AD04-532B043C5611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200974472" sldId="257"/>
            <ac:spMk id="11" creationId="{007891EC-4501-44ED-A8C8-B11B6DB767AB}"/>
          </ac:spMkLst>
        </pc:spChg>
      </pc:sldChg>
      <pc:sldChg chg="addSp delSp modSp mod setBg modClrScheme delDesignElem chgLayout">
        <pc:chgData name="Elena Dimitrova (2332890)" userId="S::2332890@student.uwtsd.ac.uk::f15e552e-8993-4a01-92be-74c0a58a0cf5" providerId="AD" clId="Web-{DC6D927B-6110-B42F-688E-778BFFEA26EA}" dt="2025-06-28T09:41:39.406" v="715" actId="20577"/>
        <pc:sldMkLst>
          <pc:docMk/>
          <pc:sldMk cId="2665267693" sldId="258"/>
        </pc:sldMkLst>
        <pc:spChg chg="mod ord">
          <ac:chgData name="Elena Dimitrova (2332890)" userId="S::2332890@student.uwtsd.ac.uk::f15e552e-8993-4a01-92be-74c0a58a0cf5" providerId="AD" clId="Web-{DC6D927B-6110-B42F-688E-778BFFEA26EA}" dt="2025-06-28T09:41:39.406" v="715" actId="20577"/>
          <ac:spMkLst>
            <pc:docMk/>
            <pc:sldMk cId="2665267693" sldId="258"/>
            <ac:spMk id="2" creationId="{388A09EA-51B9-FDFE-4569-B9729E4197E5}"/>
          </ac:spMkLst>
        </pc:spChg>
        <pc:spChg chg="add del mod">
          <ac:chgData name="Elena Dimitrova (2332890)" userId="S::2332890@student.uwtsd.ac.uk::f15e552e-8993-4a01-92be-74c0a58a0cf5" providerId="AD" clId="Web-{DC6D927B-6110-B42F-688E-778BFFEA26EA}" dt="2025-06-27T19:48:40.383" v="121"/>
          <ac:spMkLst>
            <pc:docMk/>
            <pc:sldMk cId="2665267693" sldId="258"/>
            <ac:spMk id="3" creationId="{BA3ACADD-9081-9E08-2C92-F09E7FB7BEAB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7T19:48:40.352" v="120"/>
          <ac:spMkLst>
            <pc:docMk/>
            <pc:sldMk cId="2665267693" sldId="258"/>
            <ac:spMk id="9" creationId="{600DC1B0-7E1A-BD02-3F93-19E6B1B75075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7T19:53:14.420" v="153"/>
          <ac:spMkLst>
            <pc:docMk/>
            <pc:sldMk cId="2665267693" sldId="258"/>
            <ac:spMk id="11" creationId="{01A22726-DA03-BCB0-F12E-98258FB7E5C0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7T19:53:14.342" v="152"/>
          <ac:spMkLst>
            <pc:docMk/>
            <pc:sldMk cId="2665267693" sldId="258"/>
            <ac:spMk id="17" creationId="{353CF00F-82D0-0DBA-75D5-1D01B4526C68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2665267693" sldId="258"/>
            <ac:spMk id="19" creationId="{353CF00F-82D0-0DBA-75D5-1D01B4526C68}"/>
          </ac:spMkLst>
        </pc:spChg>
        <pc:graphicFrameChg chg="add del">
          <ac:chgData name="Elena Dimitrova (2332890)" userId="S::2332890@student.uwtsd.ac.uk::f15e552e-8993-4a01-92be-74c0a58a0cf5" providerId="AD" clId="Web-{DC6D927B-6110-B42F-688E-778BFFEA26EA}" dt="2025-06-27T19:48:40.352" v="120"/>
          <ac:graphicFrameMkLst>
            <pc:docMk/>
            <pc:sldMk cId="2665267693" sldId="258"/>
            <ac:graphicFrameMk id="5" creationId="{E5138016-2A5E-2C38-EA3F-63B005BA9B10}"/>
          </ac:graphicFrameMkLst>
        </pc:graphicFrameChg>
        <pc:graphicFrameChg chg="add mod ord modGraphic">
          <ac:chgData name="Elena Dimitrova (2332890)" userId="S::2332890@student.uwtsd.ac.uk::f15e552e-8993-4a01-92be-74c0a58a0cf5" providerId="AD" clId="Web-{DC6D927B-6110-B42F-688E-778BFFEA26EA}" dt="2025-06-28T08:31:12.017" v="285"/>
          <ac:graphicFrameMkLst>
            <pc:docMk/>
            <pc:sldMk cId="2665267693" sldId="258"/>
            <ac:graphicFrameMk id="12" creationId="{8DE4D8C3-00A1-9B90-D519-1FF8DFA01AAC}"/>
          </ac:graphicFrameMkLst>
        </pc:graphicFrameChg>
      </pc:sldChg>
      <pc:sldChg chg="addSp delSp modSp mod modClrScheme delDesignElem chgLayout">
        <pc:chgData name="Elena Dimitrova (2332890)" userId="S::2332890@student.uwtsd.ac.uk::f15e552e-8993-4a01-92be-74c0a58a0cf5" providerId="AD" clId="Web-{DC6D927B-6110-B42F-688E-778BFFEA26EA}" dt="2025-06-28T09:40:23.725" v="710" actId="14100"/>
        <pc:sldMkLst>
          <pc:docMk/>
          <pc:sldMk cId="397204765" sldId="259"/>
        </pc:sldMkLst>
        <pc:spChg chg="mod ord">
          <ac:chgData name="Elena Dimitrova (2332890)" userId="S::2332890@student.uwtsd.ac.uk::f15e552e-8993-4a01-92be-74c0a58a0cf5" providerId="AD" clId="Web-{DC6D927B-6110-B42F-688E-778BFFEA26EA}" dt="2025-06-28T09:40:23.725" v="710" actId="14100"/>
          <ac:spMkLst>
            <pc:docMk/>
            <pc:sldMk cId="397204765" sldId="259"/>
            <ac:spMk id="2" creationId="{4A97CA35-56A7-058B-1235-72AE30A15892}"/>
          </ac:spMkLst>
        </pc:spChg>
        <pc:spChg chg="add del mod">
          <ac:chgData name="Elena Dimitrova (2332890)" userId="S::2332890@student.uwtsd.ac.uk::f15e552e-8993-4a01-92be-74c0a58a0cf5" providerId="AD" clId="Web-{DC6D927B-6110-B42F-688E-778BFFEA26EA}" dt="2025-06-28T08:17:50.686" v="225"/>
          <ac:spMkLst>
            <pc:docMk/>
            <pc:sldMk cId="397204765" sldId="259"/>
            <ac:spMk id="5" creationId="{97E5958E-18E9-0A9A-DB49-7B3D428E58D2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15:28.495" v="219"/>
          <ac:spMkLst>
            <pc:docMk/>
            <pc:sldMk cId="397204765" sldId="259"/>
            <ac:spMk id="24" creationId="{16A15A88-001A-4EEF-8984-D87E643599AB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22:52.940" v="231"/>
          <ac:spMkLst>
            <pc:docMk/>
            <pc:sldMk cId="397204765" sldId="259"/>
            <ac:spMk id="31" creationId="{0E2F58BF-12E5-4B5A-AD25-4DAAA2742A7B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22:52.940" v="231"/>
          <ac:spMkLst>
            <pc:docMk/>
            <pc:sldMk cId="397204765" sldId="259"/>
            <ac:spMk id="33" creationId="{AF2F604E-43BE-4DC3-B983-E071523364F8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22:52.940" v="231"/>
          <ac:spMkLst>
            <pc:docMk/>
            <pc:sldMk cId="397204765" sldId="259"/>
            <ac:spMk id="35" creationId="{08C9B587-E65E-4B52-B37C-ABEBB6E87928}"/>
          </ac:spMkLst>
        </pc:spChg>
        <pc:spChg chg="add del mod">
          <ac:chgData name="Elena Dimitrova (2332890)" userId="S::2332890@student.uwtsd.ac.uk::f15e552e-8993-4a01-92be-74c0a58a0cf5" providerId="AD" clId="Web-{DC6D927B-6110-B42F-688E-778BFFEA26EA}" dt="2025-06-28T08:26:23.915" v="240"/>
          <ac:spMkLst>
            <pc:docMk/>
            <pc:sldMk cId="397204765" sldId="259"/>
            <ac:spMk id="39" creationId="{B64C0473-A184-0E2B-48DC-51E31CAA6F72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97204765" sldId="259"/>
            <ac:spMk id="42" creationId="{2E17E911-875F-4DE5-8699-99D9F1805A5D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97204765" sldId="259"/>
            <ac:spMk id="44" creationId="{CD9FE4EF-C4D8-49A0-B2FF-81D8DB7D8A24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97204765" sldId="259"/>
            <ac:spMk id="46" creationId="{4300840D-0A0B-4512-BACA-B439D5B9C57C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97204765" sldId="259"/>
            <ac:spMk id="48" creationId="{D2B78728-A580-49A7-84F9-6EF6F583ADE0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97204765" sldId="259"/>
            <ac:spMk id="50" creationId="{38FAA1A1-D861-433F-88FA-1E9D6FD31D11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97204765" sldId="259"/>
            <ac:spMk id="52" creationId="{8D71EDA1-87BF-4D5D-AB79-F346FD19278A}"/>
          </ac:spMkLst>
        </pc:spChg>
        <pc:grpChg chg="del">
          <ac:chgData name="Elena Dimitrova (2332890)" userId="S::2332890@student.uwtsd.ac.uk::f15e552e-8993-4a01-92be-74c0a58a0cf5" providerId="AD" clId="Web-{DC6D927B-6110-B42F-688E-778BFFEA26EA}" dt="2025-06-28T08:15:28.495" v="219"/>
          <ac:grpSpMkLst>
            <pc:docMk/>
            <pc:sldMk cId="397204765" sldId="259"/>
            <ac:grpSpMk id="25" creationId="{A7900967-84CA-47B4-9F1C-E787BAC1496A}"/>
          </ac:grpSpMkLst>
        </pc:grpChg>
        <pc:graphicFrameChg chg="add mod ord">
          <ac:chgData name="Elena Dimitrova (2332890)" userId="S::2332890@student.uwtsd.ac.uk::f15e552e-8993-4a01-92be-74c0a58a0cf5" providerId="AD" clId="Web-{DC6D927B-6110-B42F-688E-778BFFEA26EA}" dt="2025-06-28T08:31:12.017" v="285"/>
          <ac:graphicFrameMkLst>
            <pc:docMk/>
            <pc:sldMk cId="397204765" sldId="259"/>
            <ac:graphicFrameMk id="54" creationId="{F5CF4AA6-0FC1-C6CF-9902-A5170AF0E30B}"/>
          </ac:graphicFrameMkLst>
        </pc:graphicFrameChg>
        <pc:picChg chg="del mod">
          <ac:chgData name="Elena Dimitrova (2332890)" userId="S::2332890@student.uwtsd.ac.uk::f15e552e-8993-4a01-92be-74c0a58a0cf5" providerId="AD" clId="Web-{DC6D927B-6110-B42F-688E-778BFFEA26EA}" dt="2025-06-28T08:17:47.452" v="224"/>
          <ac:picMkLst>
            <pc:docMk/>
            <pc:sldMk cId="397204765" sldId="259"/>
            <ac:picMk id="4" creationId="{6168CEAB-7CD6-852D-417A-B60D966B0B3D}"/>
          </ac:picMkLst>
        </pc:picChg>
        <pc:picChg chg="add mod ord">
          <ac:chgData name="Elena Dimitrova (2332890)" userId="S::2332890@student.uwtsd.ac.uk::f15e552e-8993-4a01-92be-74c0a58a0cf5" providerId="AD" clId="Web-{DC6D927B-6110-B42F-688E-778BFFEA26EA}" dt="2025-06-28T08:18:22.613" v="229" actId="14100"/>
          <ac:picMkLst>
            <pc:docMk/>
            <pc:sldMk cId="397204765" sldId="259"/>
            <ac:picMk id="6" creationId="{0425E455-E570-7F95-E88D-7F62AC61F089}"/>
          </ac:picMkLst>
        </pc:picChg>
      </pc:sldChg>
      <pc:sldChg chg="addSp delSp modSp mod setBg modClrScheme delDesignElem chgLayout">
        <pc:chgData name="Elena Dimitrova (2332890)" userId="S::2332890@student.uwtsd.ac.uk::f15e552e-8993-4a01-92be-74c0a58a0cf5" providerId="AD" clId="Web-{DC6D927B-6110-B42F-688E-778BFFEA26EA}" dt="2025-06-28T09:58:50.870" v="820" actId="20577"/>
        <pc:sldMkLst>
          <pc:docMk/>
          <pc:sldMk cId="4123038820" sldId="260"/>
        </pc:sldMkLst>
        <pc:spChg chg="mod ord">
          <ac:chgData name="Elena Dimitrova (2332890)" userId="S::2332890@student.uwtsd.ac.uk::f15e552e-8993-4a01-92be-74c0a58a0cf5" providerId="AD" clId="Web-{DC6D927B-6110-B42F-688E-778BFFEA26EA}" dt="2025-06-28T09:53:30.375" v="794" actId="20577"/>
          <ac:spMkLst>
            <pc:docMk/>
            <pc:sldMk cId="4123038820" sldId="260"/>
            <ac:spMk id="2" creationId="{18AAFE27-180C-B600-02E0-C0BE09EB5FE4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9:58:27.385" v="819" actId="14100"/>
          <ac:spMkLst>
            <pc:docMk/>
            <pc:sldMk cId="4123038820" sldId="260"/>
            <ac:spMk id="3" creationId="{D63CB9BC-1B67-4EE2-7336-635BDB09918E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7T19:53:34.516" v="154"/>
          <ac:spMkLst>
            <pc:docMk/>
            <pc:sldMk cId="4123038820" sldId="260"/>
            <ac:spMk id="19" creationId="{F0DCC097-1DB8-4B6D-85D0-6FBA0E1CA4BA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7T19:53:34.516" v="154"/>
          <ac:spMkLst>
            <pc:docMk/>
            <pc:sldMk cId="4123038820" sldId="260"/>
            <ac:spMk id="20" creationId="{E0B58608-23C8-4441-994D-C6823EEE1DB7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0:03.468" v="282"/>
          <ac:spMkLst>
            <pc:docMk/>
            <pc:sldMk cId="4123038820" sldId="260"/>
            <ac:spMk id="25" creationId="{A4AC5506-6312-4701-8D3C-40187889A947}"/>
          </ac:spMkLst>
        </pc:spChg>
        <pc:spChg chg="add del mod ord">
          <ac:chgData name="Elena Dimitrova (2332890)" userId="S::2332890@student.uwtsd.ac.uk::f15e552e-8993-4a01-92be-74c0a58a0cf5" providerId="AD" clId="Web-{DC6D927B-6110-B42F-688E-778BFFEA26EA}" dt="2025-06-28T08:32:29.472" v="291"/>
          <ac:spMkLst>
            <pc:docMk/>
            <pc:sldMk cId="4123038820" sldId="260"/>
            <ac:spMk id="29" creationId="{4B3E591E-D43B-732C-CA89-26ACFE85E182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8:49:43.367" v="431"/>
          <ac:spMkLst>
            <pc:docMk/>
            <pc:sldMk cId="4123038820" sldId="260"/>
            <ac:spMk id="31" creationId="{0DA71C6F-A15C-7D1A-50B7-95E0E12360C2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23038820" sldId="260"/>
            <ac:spMk id="32" creationId="{C3896A03-3945-419A-B66B-4EE266EDD152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49:43.367" v="431"/>
          <ac:spMkLst>
            <pc:docMk/>
            <pc:sldMk cId="4123038820" sldId="260"/>
            <ac:spMk id="33" creationId="{A0E8A4B1-AFDA-CFB0-86DE-A636D8CB7350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23038820" sldId="260"/>
            <ac:spMk id="34" creationId="{B34F5AD2-EDBD-4BBD-A55C-EAFFD0C7097A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23038820" sldId="260"/>
            <ac:spMk id="36" creationId="{450D3AD2-FA80-415F-A9CE-54D884561CD7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8:49:43.367" v="431"/>
          <ac:spMkLst>
            <pc:docMk/>
            <pc:sldMk cId="4123038820" sldId="260"/>
            <ac:spMk id="38" creationId="{067A31CD-3991-06FE-8751-CBB31D20FAD2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9:58:50.870" v="820" actId="20577"/>
          <ac:spMkLst>
            <pc:docMk/>
            <pc:sldMk cId="4123038820" sldId="260"/>
            <ac:spMk id="43" creationId="{5ED54EED-5260-B09D-48EF-A249943CC180}"/>
          </ac:spMkLst>
        </pc:spChg>
        <pc:picChg chg="mod">
          <ac:chgData name="Elena Dimitrova (2332890)" userId="S::2332890@student.uwtsd.ac.uk::f15e552e-8993-4a01-92be-74c0a58a0cf5" providerId="AD" clId="Web-{DC6D927B-6110-B42F-688E-778BFFEA26EA}" dt="2025-06-28T09:58:03.572" v="812" actId="14100"/>
          <ac:picMkLst>
            <pc:docMk/>
            <pc:sldMk cId="4123038820" sldId="260"/>
            <ac:picMk id="4" creationId="{BE3CE5B3-821C-AB44-DDF9-AABA06D1F3D6}"/>
          </ac:picMkLst>
        </pc:picChg>
      </pc:sldChg>
      <pc:sldChg chg="addSp delSp modSp mod setBg modClrScheme chgLayout">
        <pc:chgData name="Elena Dimitrova (2332890)" userId="S::2332890@student.uwtsd.ac.uk::f15e552e-8993-4a01-92be-74c0a58a0cf5" providerId="AD" clId="Web-{DC6D927B-6110-B42F-688E-778BFFEA26EA}" dt="2025-06-28T10:05:38.016" v="854" actId="20577"/>
        <pc:sldMkLst>
          <pc:docMk/>
          <pc:sldMk cId="841295066" sldId="261"/>
        </pc:sldMkLst>
        <pc:spChg chg="add del">
          <ac:chgData name="Elena Dimitrova (2332890)" userId="S::2332890@student.uwtsd.ac.uk::f15e552e-8993-4a01-92be-74c0a58a0cf5" providerId="AD" clId="Web-{DC6D927B-6110-B42F-688E-778BFFEA26EA}" dt="2025-06-28T10:04:00.373" v="836"/>
          <ac:spMkLst>
            <pc:docMk/>
            <pc:sldMk cId="841295066" sldId="261"/>
            <ac:spMk id="2" creationId="{189063F5-CAE4-5631-70EC-34E497DDD353}"/>
          </ac:spMkLst>
        </pc:spChg>
        <pc:spChg chg="del mod">
          <ac:chgData name="Elena Dimitrova (2332890)" userId="S::2332890@student.uwtsd.ac.uk::f15e552e-8993-4a01-92be-74c0a58a0cf5" providerId="AD" clId="Web-{DC6D927B-6110-B42F-688E-778BFFEA26EA}" dt="2025-06-27T19:53:51.173" v="157"/>
          <ac:spMkLst>
            <pc:docMk/>
            <pc:sldMk cId="841295066" sldId="261"/>
            <ac:spMk id="2" creationId="{C9179F43-8AF2-DDDE-474B-C461D3990462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10:04:00.419" v="838"/>
          <ac:spMkLst>
            <pc:docMk/>
            <pc:sldMk cId="841295066" sldId="261"/>
            <ac:spMk id="3" creationId="{CBBB63A9-EA6E-8CAA-D114-8AACBD3EB475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10:04:31.733" v="846" actId="14100"/>
          <ac:spMkLst>
            <pc:docMk/>
            <pc:sldMk cId="841295066" sldId="261"/>
            <ac:spMk id="5" creationId="{680C7A72-5870-8A73-3F61-7C8CD33B1585}"/>
          </ac:spMkLst>
        </pc:spChg>
        <pc:spChg chg="add">
          <ac:chgData name="Elena Dimitrova (2332890)" userId="S::2332890@student.uwtsd.ac.uk::f15e552e-8993-4a01-92be-74c0a58a0cf5" providerId="AD" clId="Web-{DC6D927B-6110-B42F-688E-778BFFEA26EA}" dt="2025-06-28T09:59:52.497" v="824"/>
          <ac:spMkLst>
            <pc:docMk/>
            <pc:sldMk cId="841295066" sldId="261"/>
            <ac:spMk id="6" creationId="{485A5440-1AA4-D205-6FEA-68D6B665A425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7T19:53:51.173" v="156"/>
          <ac:spMkLst>
            <pc:docMk/>
            <pc:sldMk cId="841295066" sldId="261"/>
            <ac:spMk id="8" creationId="{890FE497-BAFA-8961-8B4B-10414B18661F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10:03:25.950" v="830" actId="20577"/>
          <ac:spMkLst>
            <pc:docMk/>
            <pc:sldMk cId="841295066" sldId="261"/>
            <ac:spMk id="9" creationId="{34030897-0940-8846-1F2D-AB56C95A3087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7T19:53:51.173" v="156"/>
          <ac:spMkLst>
            <pc:docMk/>
            <pc:sldMk cId="841295066" sldId="261"/>
            <ac:spMk id="11" creationId="{B95B9BA8-1D69-4796-85F5-B6D0BD52354B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10:05:38.016" v="854" actId="20577"/>
          <ac:spMkLst>
            <pc:docMk/>
            <pc:sldMk cId="841295066" sldId="261"/>
            <ac:spMk id="13" creationId="{C92D4083-048D-5C91-6E81-462D6A1747F7}"/>
          </ac:spMkLst>
        </pc:spChg>
        <pc:spChg chg="add">
          <ac:chgData name="Elena Dimitrova (2332890)" userId="S::2332890@student.uwtsd.ac.uk::f15e552e-8993-4a01-92be-74c0a58a0cf5" providerId="AD" clId="Web-{DC6D927B-6110-B42F-688E-778BFFEA26EA}" dt="2025-06-28T09:59:52.497" v="824"/>
          <ac:spMkLst>
            <pc:docMk/>
            <pc:sldMk cId="841295066" sldId="261"/>
            <ac:spMk id="15" creationId="{68BC1256-A4BA-2F1A-D452-0B81086430D1}"/>
          </ac:spMkLst>
        </pc:spChg>
        <pc:picChg chg="mod ord">
          <ac:chgData name="Elena Dimitrova (2332890)" userId="S::2332890@student.uwtsd.ac.uk::f15e552e-8993-4a01-92be-74c0a58a0cf5" providerId="AD" clId="Web-{DC6D927B-6110-B42F-688E-778BFFEA26EA}" dt="2025-06-28T10:04:05.967" v="839" actId="14100"/>
          <ac:picMkLst>
            <pc:docMk/>
            <pc:sldMk cId="841295066" sldId="261"/>
            <ac:picMk id="4" creationId="{C3B3D08E-2A4E-A012-988E-6BB7C2F99DCD}"/>
          </ac:picMkLst>
        </pc:picChg>
      </pc:sldChg>
      <pc:sldChg chg="addSp delSp modSp mod modClrScheme chgLayout">
        <pc:chgData name="Elena Dimitrova (2332890)" userId="S::2332890@student.uwtsd.ac.uk::f15e552e-8993-4a01-92be-74c0a58a0cf5" providerId="AD" clId="Web-{DC6D927B-6110-B42F-688E-778BFFEA26EA}" dt="2025-06-28T10:23:03.581" v="990"/>
        <pc:sldMkLst>
          <pc:docMk/>
          <pc:sldMk cId="957727842" sldId="262"/>
        </pc:sldMkLst>
        <pc:spChg chg="mod ord">
          <ac:chgData name="Elena Dimitrova (2332890)" userId="S::2332890@student.uwtsd.ac.uk::f15e552e-8993-4a01-92be-74c0a58a0cf5" providerId="AD" clId="Web-{DC6D927B-6110-B42F-688E-778BFFEA26EA}" dt="2025-06-28T10:18:24.948" v="941"/>
          <ac:spMkLst>
            <pc:docMk/>
            <pc:sldMk cId="957727842" sldId="262"/>
            <ac:spMk id="2" creationId="{D166FD95-2471-CECC-2DF1-5A62D7D3A6B5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10:19:55.388" v="950" actId="14100"/>
          <ac:spMkLst>
            <pc:docMk/>
            <pc:sldMk cId="957727842" sldId="262"/>
            <ac:spMk id="3" creationId="{3D25C8F5-52FD-7617-10AE-EC66B281CE4D}"/>
          </ac:spMkLst>
        </pc:spChg>
        <pc:spChg chg="add del mod ord">
          <ac:chgData name="Elena Dimitrova (2332890)" userId="S::2332890@student.uwtsd.ac.uk::f15e552e-8993-4a01-92be-74c0a58a0cf5" providerId="AD" clId="Web-{DC6D927B-6110-B42F-688E-778BFFEA26EA}" dt="2025-06-28T10:18:24.948" v="941"/>
          <ac:spMkLst>
            <pc:docMk/>
            <pc:sldMk cId="957727842" sldId="262"/>
            <ac:spMk id="5" creationId="{DAC98087-9972-B4F4-48DC-6F7984C96575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10:19:25.856" v="943"/>
          <ac:spMkLst>
            <pc:docMk/>
            <pc:sldMk cId="957727842" sldId="262"/>
            <ac:spMk id="6" creationId="{90439509-5BB0-CEF1-D423-8632F1681C2F}"/>
          </ac:spMkLst>
        </pc:spChg>
        <pc:spChg chg="add del mod">
          <ac:chgData name="Elena Dimitrova (2332890)" userId="S::2332890@student.uwtsd.ac.uk::f15e552e-8993-4a01-92be-74c0a58a0cf5" providerId="AD" clId="Web-{DC6D927B-6110-B42F-688E-778BFFEA26EA}" dt="2025-06-28T10:23:03.581" v="990"/>
          <ac:spMkLst>
            <pc:docMk/>
            <pc:sldMk cId="957727842" sldId="262"/>
            <ac:spMk id="7" creationId="{922890B3-9AAE-07CC-1F54-0338483420F0}"/>
          </ac:spMkLst>
        </pc:spChg>
        <pc:picChg chg="mod ord">
          <ac:chgData name="Elena Dimitrova (2332890)" userId="S::2332890@student.uwtsd.ac.uk::f15e552e-8993-4a01-92be-74c0a58a0cf5" providerId="AD" clId="Web-{DC6D927B-6110-B42F-688E-778BFFEA26EA}" dt="2025-06-28T10:19:51.216" v="949" actId="14100"/>
          <ac:picMkLst>
            <pc:docMk/>
            <pc:sldMk cId="957727842" sldId="262"/>
            <ac:picMk id="4" creationId="{8E583185-1E73-F42C-BDE2-5EDA7FC8A174}"/>
          </ac:picMkLst>
        </pc:picChg>
      </pc:sldChg>
      <pc:sldChg chg="addSp modSp mod modClrScheme chgLayout">
        <pc:chgData name="Elena Dimitrova (2332890)" userId="S::2332890@student.uwtsd.ac.uk::f15e552e-8993-4a01-92be-74c0a58a0cf5" providerId="AD" clId="Web-{DC6D927B-6110-B42F-688E-778BFFEA26EA}" dt="2025-06-28T10:22:34.815" v="985" actId="14100"/>
        <pc:sldMkLst>
          <pc:docMk/>
          <pc:sldMk cId="4157057472" sldId="263"/>
        </pc:sldMkLst>
        <pc:spChg chg="mod ord">
          <ac:chgData name="Elena Dimitrova (2332890)" userId="S::2332890@student.uwtsd.ac.uk::f15e552e-8993-4a01-92be-74c0a58a0cf5" providerId="AD" clId="Web-{DC6D927B-6110-B42F-688E-778BFFEA26EA}" dt="2025-06-28T10:16:02.971" v="923" actId="20577"/>
          <ac:spMkLst>
            <pc:docMk/>
            <pc:sldMk cId="4157057472" sldId="263"/>
            <ac:spMk id="2" creationId="{A3392F61-8CE9-8B53-2A43-533B11CBA45A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10:16:33.364" v="930" actId="14100"/>
          <ac:spMkLst>
            <pc:docMk/>
            <pc:sldMk cId="4157057472" sldId="263"/>
            <ac:spMk id="3" creationId="{20ED9502-ED59-0714-904E-93A20BE17F8A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10:22:34.815" v="985" actId="14100"/>
          <ac:spMkLst>
            <pc:docMk/>
            <pc:sldMk cId="4157057472" sldId="263"/>
            <ac:spMk id="5" creationId="{A296EE71-ABD0-D828-2A60-7B77D639F39D}"/>
          </ac:spMkLst>
        </pc:spChg>
        <pc:picChg chg="mod ord">
          <ac:chgData name="Elena Dimitrova (2332890)" userId="S::2332890@student.uwtsd.ac.uk::f15e552e-8993-4a01-92be-74c0a58a0cf5" providerId="AD" clId="Web-{DC6D927B-6110-B42F-688E-778BFFEA26EA}" dt="2025-06-28T10:15:47.611" v="921" actId="14100"/>
          <ac:picMkLst>
            <pc:docMk/>
            <pc:sldMk cId="4157057472" sldId="263"/>
            <ac:picMk id="4" creationId="{F04ABAC8-23C8-223F-FA71-16C75F4C2FB9}"/>
          </ac:picMkLst>
        </pc:picChg>
      </pc:sldChg>
      <pc:sldChg chg="addSp delSp modSp mod ord setBg modClrScheme delDesignElem chgLayout">
        <pc:chgData name="Elena Dimitrova (2332890)" userId="S::2332890@student.uwtsd.ac.uk::f15e552e-8993-4a01-92be-74c0a58a0cf5" providerId="AD" clId="Web-{DC6D927B-6110-B42F-688E-778BFFEA26EA}" dt="2025-06-28T10:30:12.437" v="1030" actId="1076"/>
        <pc:sldMkLst>
          <pc:docMk/>
          <pc:sldMk cId="3773309163" sldId="264"/>
        </pc:sldMkLst>
        <pc:spChg chg="mod ord">
          <ac:chgData name="Elena Dimitrova (2332890)" userId="S::2332890@student.uwtsd.ac.uk::f15e552e-8993-4a01-92be-74c0a58a0cf5" providerId="AD" clId="Web-{DC6D927B-6110-B42F-688E-778BFFEA26EA}" dt="2025-06-28T10:27:08.791" v="998" actId="14100"/>
          <ac:spMkLst>
            <pc:docMk/>
            <pc:sldMk cId="3773309163" sldId="264"/>
            <ac:spMk id="2" creationId="{731AC7C5-CB01-45C2-6E3E-07E90231F506}"/>
          </ac:spMkLst>
        </pc:spChg>
        <pc:spChg chg="add del mod ord">
          <ac:chgData name="Elena Dimitrova (2332890)" userId="S::2332890@student.uwtsd.ac.uk::f15e552e-8993-4a01-92be-74c0a58a0cf5" providerId="AD" clId="Web-{DC6D927B-6110-B42F-688E-778BFFEA26EA}" dt="2025-06-28T09:05:10.726" v="579"/>
          <ac:spMkLst>
            <pc:docMk/>
            <pc:sldMk cId="3773309163" sldId="264"/>
            <ac:spMk id="3" creationId="{1F609144-1B1C-6287-1616-45FA67515545}"/>
          </ac:spMkLst>
        </pc:spChg>
        <pc:spChg chg="add del mod ord">
          <ac:chgData name="Elena Dimitrova (2332890)" userId="S::2332890@student.uwtsd.ac.uk::f15e552e-8993-4a01-92be-74c0a58a0cf5" providerId="AD" clId="Web-{DC6D927B-6110-B42F-688E-778BFFEA26EA}" dt="2025-06-28T09:05:10.726" v="579"/>
          <ac:spMkLst>
            <pc:docMk/>
            <pc:sldMk cId="3773309163" sldId="264"/>
            <ac:spMk id="5" creationId="{19D94B1B-45AC-D495-4696-B1ADE3B8B165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10:28:44.716" v="1010"/>
          <ac:spMkLst>
            <pc:docMk/>
            <pc:sldMk cId="3773309163" sldId="264"/>
            <ac:spMk id="6" creationId="{5E4827CE-68F0-BA85-0737-29D9176BAA85}"/>
          </ac:spMkLst>
        </pc:spChg>
        <pc:spChg chg="del mod ord">
          <ac:chgData name="Elena Dimitrova (2332890)" userId="S::2332890@student.uwtsd.ac.uk::f15e552e-8993-4a01-92be-74c0a58a0cf5" providerId="AD" clId="Web-{DC6D927B-6110-B42F-688E-778BFFEA26EA}" dt="2025-06-28T08:51:15.387" v="432"/>
          <ac:spMkLst>
            <pc:docMk/>
            <pc:sldMk cId="3773309163" sldId="264"/>
            <ac:spMk id="8" creationId="{52BD3282-DB46-A467-89A5-93D2B6CBFB3F}"/>
          </ac:spMkLst>
        </pc:spChg>
        <pc:spChg chg="add mod ord">
          <ac:chgData name="Elena Dimitrova (2332890)" userId="S::2332890@student.uwtsd.ac.uk::f15e552e-8993-4a01-92be-74c0a58a0cf5" providerId="AD" clId="Web-{DC6D927B-6110-B42F-688E-778BFFEA26EA}" dt="2025-06-28T09:11:32.365" v="677"/>
          <ac:spMkLst>
            <pc:docMk/>
            <pc:sldMk cId="3773309163" sldId="264"/>
            <ac:spMk id="10" creationId="{F30CF97F-E9F3-B88A-B0DA-23B636FDDC21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773309163" sldId="264"/>
            <ac:spMk id="11" creationId="{D7A453D2-15D8-4403-815F-291FA16340D9}"/>
          </ac:spMkLst>
        </pc:spChg>
        <pc:spChg chg="add del mod ord">
          <ac:chgData name="Elena Dimitrova (2332890)" userId="S::2332890@student.uwtsd.ac.uk::f15e552e-8993-4a01-92be-74c0a58a0cf5" providerId="AD" clId="Web-{DC6D927B-6110-B42F-688E-778BFFEA26EA}" dt="2025-06-28T09:05:10.726" v="579"/>
          <ac:spMkLst>
            <pc:docMk/>
            <pc:sldMk cId="3773309163" sldId="264"/>
            <ac:spMk id="12" creationId="{1A2A1DDC-1D0B-B078-D2EA-CBDE5B3DD483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773309163" sldId="264"/>
            <ac:spMk id="13" creationId="{8161EA6B-09CA-445B-AB0D-8DF76FA92DEF}"/>
          </ac:spMkLst>
        </pc:spChg>
        <pc:spChg chg="add mod ord">
          <ac:chgData name="Elena Dimitrova (2332890)" userId="S::2332890@student.uwtsd.ac.uk::f15e552e-8993-4a01-92be-74c0a58a0cf5" providerId="AD" clId="Web-{DC6D927B-6110-B42F-688E-778BFFEA26EA}" dt="2025-06-28T09:11:32.365" v="677"/>
          <ac:spMkLst>
            <pc:docMk/>
            <pc:sldMk cId="3773309163" sldId="264"/>
            <ac:spMk id="17" creationId="{2FDB6E38-DE84-8211-B1B8-C04B653E64DE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10:28:11.793" v="1006" actId="14100"/>
          <ac:spMkLst>
            <pc:docMk/>
            <pc:sldMk cId="3773309163" sldId="264"/>
            <ac:spMk id="22" creationId="{D262A86E-DCBD-C5A2-1FD6-EDA06C2820F0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773309163" sldId="264"/>
            <ac:spMk id="23" creationId="{B8114C98-A349-4111-A123-E8EAB86ABE30}"/>
          </ac:spMkLst>
        </pc:spChg>
        <pc:spChg chg="add del mod">
          <ac:chgData name="Elena Dimitrova (2332890)" userId="S::2332890@student.uwtsd.ac.uk::f15e552e-8993-4a01-92be-74c0a58a0cf5" providerId="AD" clId="Web-{DC6D927B-6110-B42F-688E-778BFFEA26EA}" dt="2025-06-28T09:11:32.365" v="677"/>
          <ac:spMkLst>
            <pc:docMk/>
            <pc:sldMk cId="3773309163" sldId="264"/>
            <ac:spMk id="24" creationId="{161FAC8C-0E5E-68D4-0EC9-4A767F24049E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10:30:12.437" v="1030" actId="1076"/>
          <ac:spMkLst>
            <pc:docMk/>
            <pc:sldMk cId="3773309163" sldId="264"/>
            <ac:spMk id="29" creationId="{DB058B19-AEF0-5D79-1477-DFFA74BEAA8A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773309163" sldId="264"/>
            <ac:spMk id="37" creationId="{E2D3D3F2-ABBB-4453-B1C5-1BEBF7E4DD56}"/>
          </ac:spMkLst>
        </pc:spChg>
        <pc:grpChg chg="del">
          <ac:chgData name="Elena Dimitrova (2332890)" userId="S::2332890@student.uwtsd.ac.uk::f15e552e-8993-4a01-92be-74c0a58a0cf5" providerId="AD" clId="Web-{DC6D927B-6110-B42F-688E-778BFFEA26EA}" dt="2025-06-28T08:31:12.017" v="285"/>
          <ac:grpSpMkLst>
            <pc:docMk/>
            <pc:sldMk cId="3773309163" sldId="264"/>
            <ac:grpSpMk id="15" creationId="{1EA1DAFF-CECA-492F-BFA1-22C64956B8D9}"/>
          </ac:grpSpMkLst>
        </pc:grpChg>
        <pc:grpChg chg="del">
          <ac:chgData name="Elena Dimitrova (2332890)" userId="S::2332890@student.uwtsd.ac.uk::f15e552e-8993-4a01-92be-74c0a58a0cf5" providerId="AD" clId="Web-{DC6D927B-6110-B42F-688E-778BFFEA26EA}" dt="2025-06-28T08:31:12.017" v="285"/>
          <ac:grpSpMkLst>
            <pc:docMk/>
            <pc:sldMk cId="3773309163" sldId="264"/>
            <ac:grpSpMk id="25" creationId="{670FB431-AE18-414D-92F4-1D12D1991152}"/>
          </ac:grpSpMkLst>
        </pc:grpChg>
        <pc:grpChg chg="del">
          <ac:chgData name="Elena Dimitrova (2332890)" userId="S::2332890@student.uwtsd.ac.uk::f15e552e-8993-4a01-92be-74c0a58a0cf5" providerId="AD" clId="Web-{DC6D927B-6110-B42F-688E-778BFFEA26EA}" dt="2025-06-28T08:31:12.017" v="285"/>
          <ac:grpSpMkLst>
            <pc:docMk/>
            <pc:sldMk cId="3773309163" sldId="264"/>
            <ac:grpSpMk id="31" creationId="{AF19A774-30A5-488B-9BAF-629C6440294E}"/>
          </ac:grpSpMkLst>
        </pc:grpChg>
        <pc:grpChg chg="del">
          <ac:chgData name="Elena Dimitrova (2332890)" userId="S::2332890@student.uwtsd.ac.uk::f15e552e-8993-4a01-92be-74c0a58a0cf5" providerId="AD" clId="Web-{DC6D927B-6110-B42F-688E-778BFFEA26EA}" dt="2025-06-28T08:31:12.017" v="285"/>
          <ac:grpSpMkLst>
            <pc:docMk/>
            <pc:sldMk cId="3773309163" sldId="264"/>
            <ac:grpSpMk id="39" creationId="{8214E4A5-A0D2-42C4-8D14-D2A7E495F041}"/>
          </ac:grpSpMkLst>
        </pc:grpChg>
        <pc:picChg chg="mod ord">
          <ac:chgData name="Elena Dimitrova (2332890)" userId="S::2332890@student.uwtsd.ac.uk::f15e552e-8993-4a01-92be-74c0a58a0cf5" providerId="AD" clId="Web-{DC6D927B-6110-B42F-688E-778BFFEA26EA}" dt="2025-06-28T10:28:21.606" v="1008" actId="14100"/>
          <ac:picMkLst>
            <pc:docMk/>
            <pc:sldMk cId="3773309163" sldId="264"/>
            <ac:picMk id="4" creationId="{8D2774AE-5795-4937-FB50-3B537E2882C0}"/>
          </ac:picMkLst>
        </pc:picChg>
      </pc:sldChg>
      <pc:sldChg chg="delSp modSp mod modClrScheme delDesignElem chgLayout">
        <pc:chgData name="Elena Dimitrova (2332890)" userId="S::2332890@student.uwtsd.ac.uk::f15e552e-8993-4a01-92be-74c0a58a0cf5" providerId="AD" clId="Web-{DC6D927B-6110-B42F-688E-778BFFEA26EA}" dt="2025-06-28T08:31:12.017" v="285"/>
        <pc:sldMkLst>
          <pc:docMk/>
          <pc:sldMk cId="1887121737" sldId="265"/>
        </pc:sldMkLst>
        <pc:spChg chg="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887121737" sldId="265"/>
            <ac:spMk id="18" creationId="{42A4FC2C-047E-45A5-965D-8E1E3BF09BC6}"/>
          </ac:spMkLst>
        </pc:spChg>
        <pc:picChg chg="mod ord">
          <ac:chgData name="Elena Dimitrova (2332890)" userId="S::2332890@student.uwtsd.ac.uk::f15e552e-8993-4a01-92be-74c0a58a0cf5" providerId="AD" clId="Web-{DC6D927B-6110-B42F-688E-778BFFEA26EA}" dt="2025-06-28T08:31:12.017" v="285"/>
          <ac:picMkLst>
            <pc:docMk/>
            <pc:sldMk cId="1887121737" sldId="265"/>
            <ac:picMk id="7" creationId="{34D19619-968D-A27F-1B8D-AC3C368EA6CD}"/>
          </ac:picMkLst>
        </pc:picChg>
      </pc:sldChg>
      <pc:sldChg chg="modSp mod modClrScheme chgLayout">
        <pc:chgData name="Elena Dimitrova (2332890)" userId="S::2332890@student.uwtsd.ac.uk::f15e552e-8993-4a01-92be-74c0a58a0cf5" providerId="AD" clId="Web-{DC6D927B-6110-B42F-688E-778BFFEA26EA}" dt="2025-06-28T08:31:12.017" v="285"/>
        <pc:sldMkLst>
          <pc:docMk/>
          <pc:sldMk cId="123099327" sldId="266"/>
        </pc:sldMkLst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23099327" sldId="266"/>
            <ac:spMk id="2" creationId="{87B9BFC8-84BA-B1E7-863E-0F21EEE6175B}"/>
          </ac:spMkLst>
        </pc:spChg>
        <pc:picChg chg="mod ord">
          <ac:chgData name="Elena Dimitrova (2332890)" userId="S::2332890@student.uwtsd.ac.uk::f15e552e-8993-4a01-92be-74c0a58a0cf5" providerId="AD" clId="Web-{DC6D927B-6110-B42F-688E-778BFFEA26EA}" dt="2025-06-28T08:31:12.017" v="285"/>
          <ac:picMkLst>
            <pc:docMk/>
            <pc:sldMk cId="123099327" sldId="266"/>
            <ac:picMk id="4" creationId="{8804BF19-2EA6-5C1C-503E-4E4EF266188C}"/>
          </ac:picMkLst>
        </pc:picChg>
      </pc:sldChg>
      <pc:sldChg chg="modSp mod modClrScheme chgLayout">
        <pc:chgData name="Elena Dimitrova (2332890)" userId="S::2332890@student.uwtsd.ac.uk::f15e552e-8993-4a01-92be-74c0a58a0cf5" providerId="AD" clId="Web-{DC6D927B-6110-B42F-688E-778BFFEA26EA}" dt="2025-06-28T08:31:12.017" v="285"/>
        <pc:sldMkLst>
          <pc:docMk/>
          <pc:sldMk cId="3305484377" sldId="267"/>
        </pc:sldMkLst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305484377" sldId="267"/>
            <ac:spMk id="2" creationId="{84E562CF-E5A3-25D1-2039-E06137A2B9A3}"/>
          </ac:spMkLst>
        </pc:spChg>
        <pc:picChg chg="mod ord">
          <ac:chgData name="Elena Dimitrova (2332890)" userId="S::2332890@student.uwtsd.ac.uk::f15e552e-8993-4a01-92be-74c0a58a0cf5" providerId="AD" clId="Web-{DC6D927B-6110-B42F-688E-778BFFEA26EA}" dt="2025-06-28T08:31:12.017" v="285"/>
          <ac:picMkLst>
            <pc:docMk/>
            <pc:sldMk cId="3305484377" sldId="267"/>
            <ac:picMk id="4" creationId="{801A92D7-F032-1394-2C3E-8AF05C9FED41}"/>
          </ac:picMkLst>
        </pc:picChg>
      </pc:sldChg>
      <pc:sldChg chg="modSp mod modClrScheme chgLayout">
        <pc:chgData name="Elena Dimitrova (2332890)" userId="S::2332890@student.uwtsd.ac.uk::f15e552e-8993-4a01-92be-74c0a58a0cf5" providerId="AD" clId="Web-{DC6D927B-6110-B42F-688E-778BFFEA26EA}" dt="2025-06-28T10:44:22.140" v="1051" actId="20577"/>
        <pc:sldMkLst>
          <pc:docMk/>
          <pc:sldMk cId="3054719843" sldId="268"/>
        </pc:sldMkLst>
        <pc:spChg chg="mod ord">
          <ac:chgData name="Elena Dimitrova (2332890)" userId="S::2332890@student.uwtsd.ac.uk::f15e552e-8993-4a01-92be-74c0a58a0cf5" providerId="AD" clId="Web-{DC6D927B-6110-B42F-688E-778BFFEA26EA}" dt="2025-06-28T10:44:22.140" v="1051" actId="20577"/>
          <ac:spMkLst>
            <pc:docMk/>
            <pc:sldMk cId="3054719843" sldId="268"/>
            <ac:spMk id="2" creationId="{FC8F9EE1-E20F-DBFA-791A-EE437EAC3FF7}"/>
          </ac:spMkLst>
        </pc:spChg>
        <pc:picChg chg="mod ord">
          <ac:chgData name="Elena Dimitrova (2332890)" userId="S::2332890@student.uwtsd.ac.uk::f15e552e-8993-4a01-92be-74c0a58a0cf5" providerId="AD" clId="Web-{DC6D927B-6110-B42F-688E-778BFFEA26EA}" dt="2025-06-28T08:31:12.017" v="285"/>
          <ac:picMkLst>
            <pc:docMk/>
            <pc:sldMk cId="3054719843" sldId="268"/>
            <ac:picMk id="4" creationId="{8C111680-D35C-F69D-6D0C-0277006DA71F}"/>
          </ac:picMkLst>
        </pc:picChg>
      </pc:sldChg>
      <pc:sldChg chg="addSp delSp modSp mod setBg modClrScheme delDesignElem chgLayout">
        <pc:chgData name="Elena Dimitrova (2332890)" userId="S::2332890@student.uwtsd.ac.uk::f15e552e-8993-4a01-92be-74c0a58a0cf5" providerId="AD" clId="Web-{DC6D927B-6110-B42F-688E-778BFFEA26EA}" dt="2025-06-28T09:50:08.557" v="730" actId="20577"/>
        <pc:sldMkLst>
          <pc:docMk/>
          <pc:sldMk cId="1413580863" sldId="269"/>
        </pc:sldMkLst>
        <pc:spChg chg="mod ord">
          <ac:chgData name="Elena Dimitrova (2332890)" userId="S::2332890@student.uwtsd.ac.uk::f15e552e-8993-4a01-92be-74c0a58a0cf5" providerId="AD" clId="Web-{DC6D927B-6110-B42F-688E-778BFFEA26EA}" dt="2025-06-28T09:50:08.557" v="730" actId="20577"/>
          <ac:spMkLst>
            <pc:docMk/>
            <pc:sldMk cId="1413580863" sldId="269"/>
            <ac:spMk id="2" creationId="{44C32B3A-8B49-902E-B0B4-FCA2F11D294B}"/>
          </ac:spMkLst>
        </pc:spChg>
        <pc:spChg chg="del mod">
          <ac:chgData name="Elena Dimitrova (2332890)" userId="S::2332890@student.uwtsd.ac.uk::f15e552e-8993-4a01-92be-74c0a58a0cf5" providerId="AD" clId="Web-{DC6D927B-6110-B42F-688E-778BFFEA26EA}" dt="2025-06-28T08:06:27.776" v="171"/>
          <ac:spMkLst>
            <pc:docMk/>
            <pc:sldMk cId="1413580863" sldId="269"/>
            <ac:spMk id="3" creationId="{7FEB03D8-E28C-9A73-CF01-3916D5E7B5C7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413580863" sldId="269"/>
            <ac:spMk id="9" creationId="{600DC1B0-7E1A-BD02-3F93-19E6B1B75075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9:49:34.384" v="726"/>
          <ac:spMkLst>
            <pc:docMk/>
            <pc:sldMk cId="1413580863" sldId="269"/>
            <ac:spMk id="10" creationId="{2294E71F-E6BF-B287-7BE3-12ED532F514C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9:49:34.384" v="726"/>
          <ac:spMkLst>
            <pc:docMk/>
            <pc:sldMk cId="1413580863" sldId="269"/>
            <ac:spMk id="12" creationId="{6A02BA26-9D30-CD9C-CDA3-FF5E363992B5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9:49:34.384" v="726"/>
          <ac:spMkLst>
            <pc:docMk/>
            <pc:sldMk cId="1413580863" sldId="269"/>
            <ac:spMk id="14" creationId="{CB337226-57DB-A85F-511D-8E34A4D98A03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9:49:34.384" v="726"/>
          <ac:spMkLst>
            <pc:docMk/>
            <pc:sldMk cId="1413580863" sldId="269"/>
            <ac:spMk id="16" creationId="{096A96DA-C5AC-C9D0-9072-7274840EF435}"/>
          </ac:spMkLst>
        </pc:spChg>
        <pc:graphicFrameChg chg="add mod ord modGraphic">
          <ac:chgData name="Elena Dimitrova (2332890)" userId="S::2332890@student.uwtsd.ac.uk::f15e552e-8993-4a01-92be-74c0a58a0cf5" providerId="AD" clId="Web-{DC6D927B-6110-B42F-688E-778BFFEA26EA}" dt="2025-06-28T09:49:34.384" v="726"/>
          <ac:graphicFrameMkLst>
            <pc:docMk/>
            <pc:sldMk cId="1413580863" sldId="269"/>
            <ac:graphicFrameMk id="5" creationId="{A78D9CEA-3E17-A686-F99E-F08EC5401721}"/>
          </ac:graphicFrameMkLst>
        </pc:graphicFrameChg>
      </pc:sldChg>
      <pc:sldChg chg="addSp delSp modSp new mod ord setBg modClrScheme delDesignElem chgLayout">
        <pc:chgData name="Elena Dimitrova (2332890)" userId="S::2332890@student.uwtsd.ac.uk::f15e552e-8993-4a01-92be-74c0a58a0cf5" providerId="AD" clId="Web-{DC6D927B-6110-B42F-688E-778BFFEA26EA}" dt="2025-06-28T10:26:30.196" v="993" actId="20577"/>
        <pc:sldMkLst>
          <pc:docMk/>
          <pc:sldMk cId="1439599490" sldId="270"/>
        </pc:sldMkLst>
        <pc:spChg chg="mod ord">
          <ac:chgData name="Elena Dimitrova (2332890)" userId="S::2332890@student.uwtsd.ac.uk::f15e552e-8993-4a01-92be-74c0a58a0cf5" providerId="AD" clId="Web-{DC6D927B-6110-B42F-688E-778BFFEA26EA}" dt="2025-06-28T09:00:03.262" v="480" actId="14100"/>
          <ac:spMkLst>
            <pc:docMk/>
            <pc:sldMk cId="1439599490" sldId="270"/>
            <ac:spMk id="2" creationId="{D1E13A91-09EF-4337-A0C9-A8B9A0976FA5}"/>
          </ac:spMkLst>
        </pc:spChg>
        <pc:spChg chg="add mod">
          <ac:chgData name="Elena Dimitrova (2332890)" userId="S::2332890@student.uwtsd.ac.uk::f15e552e-8993-4a01-92be-74c0a58a0cf5" providerId="AD" clId="Web-{DC6D927B-6110-B42F-688E-778BFFEA26EA}" dt="2025-06-28T08:59:13.713" v="473" actId="20577"/>
          <ac:spMkLst>
            <pc:docMk/>
            <pc:sldMk cId="1439599490" sldId="270"/>
            <ac:spMk id="3" creationId="{8B12952C-1A26-D650-06BA-19CC0586EBA2}"/>
          </ac:spMkLst>
        </pc:spChg>
        <pc:spChg chg="add mod ord">
          <ac:chgData name="Elena Dimitrova (2332890)" userId="S::2332890@student.uwtsd.ac.uk::f15e552e-8993-4a01-92be-74c0a58a0cf5" providerId="AD" clId="Web-{DC6D927B-6110-B42F-688E-778BFFEA26EA}" dt="2025-06-28T10:26:30.196" v="993" actId="20577"/>
          <ac:spMkLst>
            <pc:docMk/>
            <pc:sldMk cId="1439599490" sldId="270"/>
            <ac:spMk id="8" creationId="{1536270C-4AEE-05B7-7637-7048DEFCB7D8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439599490" sldId="270"/>
            <ac:spMk id="11" creationId="{743AA782-23D1-4521-8CAD-47662984AA08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1439599490" sldId="270"/>
            <ac:spMk id="13" creationId="{71877DBC-BB60-40F0-AC93-2ACDBAAE60CE}"/>
          </ac:spMkLst>
        </pc:spChg>
        <pc:picChg chg="add mod ord">
          <ac:chgData name="Elena Dimitrova (2332890)" userId="S::2332890@student.uwtsd.ac.uk::f15e552e-8993-4a01-92be-74c0a58a0cf5" providerId="AD" clId="Web-{DC6D927B-6110-B42F-688E-778BFFEA26EA}" dt="2025-06-28T08:58:47.213" v="464" actId="14100"/>
          <ac:picMkLst>
            <pc:docMk/>
            <pc:sldMk cId="1439599490" sldId="270"/>
            <ac:picMk id="4" creationId="{AF6346D9-918F-97D6-888D-0A966A5D36FD}"/>
          </ac:picMkLst>
        </pc:picChg>
      </pc:sldChg>
      <pc:sldChg chg="modSp new mod modClrScheme chgLayout">
        <pc:chgData name="Elena Dimitrova (2332890)" userId="S::2332890@student.uwtsd.ac.uk::f15e552e-8993-4a01-92be-74c0a58a0cf5" providerId="AD" clId="Web-{DC6D927B-6110-B42F-688E-778BFFEA26EA}" dt="2025-06-28T08:31:12.017" v="285"/>
        <pc:sldMkLst>
          <pc:docMk/>
          <pc:sldMk cId="2482055772" sldId="271"/>
        </pc:sldMkLst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2482055772" sldId="271"/>
            <ac:spMk id="2" creationId="{93438964-AE07-8158-E633-FFDAC7002936}"/>
          </ac:spMkLst>
        </pc:spChg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2482055772" sldId="271"/>
            <ac:spMk id="3" creationId="{8DF2C592-BFE3-1090-B1AA-6EF0DCD6B784}"/>
          </ac:spMkLst>
        </pc:spChg>
      </pc:sldChg>
      <pc:sldChg chg="addSp delSp modSp new mod setBg modClrScheme delDesignElem chgLayout">
        <pc:chgData name="Elena Dimitrova (2332890)" userId="S::2332890@student.uwtsd.ac.uk::f15e552e-8993-4a01-92be-74c0a58a0cf5" providerId="AD" clId="Web-{DC6D927B-6110-B42F-688E-778BFFEA26EA}" dt="2025-06-28T08:31:12.017" v="285"/>
        <pc:sldMkLst>
          <pc:docMk/>
          <pc:sldMk cId="4106838683" sldId="272"/>
        </pc:sldMkLst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06838683" sldId="272"/>
            <ac:spMk id="2" creationId="{2B3F578D-551F-857D-78EF-F5F87F32A532}"/>
          </ac:spMkLst>
        </pc:spChg>
        <pc:spChg chg="add 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06838683" sldId="272"/>
            <ac:spMk id="8" creationId="{C7A2D0DB-70D0-8AAB-213C-F6AB7DA27188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06838683" sldId="272"/>
            <ac:spMk id="17" creationId="{08980754-6F4B-43C9-B9BE-127B6BED6586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06838683" sldId="272"/>
            <ac:spMk id="18" creationId="{DBC6133C-0615-4CE4-9132-37E609A9BDFA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06838683" sldId="272"/>
            <ac:spMk id="19" creationId="{2C1BBA94-3F40-40AA-8BB9-E69E25E537C1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06838683" sldId="272"/>
            <ac:spMk id="20" creationId="{169CC832-2974-4E8D-90ED-3E2941BA7336}"/>
          </ac:spMkLst>
        </pc:spChg>
        <pc:spChg chg="add del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4106838683" sldId="272"/>
            <ac:spMk id="21" creationId="{55222F96-971A-4F90-B841-6BAB416C7AC1}"/>
          </ac:spMkLst>
        </pc:spChg>
        <pc:picChg chg="add mod ord">
          <ac:chgData name="Elena Dimitrova (2332890)" userId="S::2332890@student.uwtsd.ac.uk::f15e552e-8993-4a01-92be-74c0a58a0cf5" providerId="AD" clId="Web-{DC6D927B-6110-B42F-688E-778BFFEA26EA}" dt="2025-06-26T14:51:13.371" v="82"/>
          <ac:picMkLst>
            <pc:docMk/>
            <pc:sldMk cId="4106838683" sldId="272"/>
            <ac:picMk id="4" creationId="{003B2AB3-50F5-E642-4558-929C924F07D8}"/>
          </ac:picMkLst>
        </pc:picChg>
      </pc:sldChg>
      <pc:sldChg chg="modSp new mod modClrScheme chgLayout">
        <pc:chgData name="Elena Dimitrova (2332890)" userId="S::2332890@student.uwtsd.ac.uk::f15e552e-8993-4a01-92be-74c0a58a0cf5" providerId="AD" clId="Web-{DC6D927B-6110-B42F-688E-778BFFEA26EA}" dt="2025-06-28T08:31:12.017" v="285"/>
        <pc:sldMkLst>
          <pc:docMk/>
          <pc:sldMk cId="332681404" sldId="273"/>
        </pc:sldMkLst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32681404" sldId="273"/>
            <ac:spMk id="2" creationId="{8B44C5B3-670B-028B-1145-51A8530FF8A3}"/>
          </ac:spMkLst>
        </pc:spChg>
        <pc:spChg chg="mod ord">
          <ac:chgData name="Elena Dimitrova (2332890)" userId="S::2332890@student.uwtsd.ac.uk::f15e552e-8993-4a01-92be-74c0a58a0cf5" providerId="AD" clId="Web-{DC6D927B-6110-B42F-688E-778BFFEA26EA}" dt="2025-06-28T08:31:12.017" v="285"/>
          <ac:spMkLst>
            <pc:docMk/>
            <pc:sldMk cId="332681404" sldId="273"/>
            <ac:spMk id="3" creationId="{E770EFAF-DAA1-998A-411A-05A4F7F3D226}"/>
          </ac:spMkLst>
        </pc:spChg>
      </pc:sldChg>
      <pc:sldChg chg="addSp delSp modSp new">
        <pc:chgData name="Elena Dimitrova (2332890)" userId="S::2332890@student.uwtsd.ac.uk::f15e552e-8993-4a01-92be-74c0a58a0cf5" providerId="AD" clId="Web-{DC6D927B-6110-B42F-688E-778BFFEA26EA}" dt="2025-06-28T09:49:01.555" v="725"/>
        <pc:sldMkLst>
          <pc:docMk/>
          <pc:sldMk cId="4081511040" sldId="274"/>
        </pc:sldMkLst>
        <pc:spChg chg="mod">
          <ac:chgData name="Elena Dimitrova (2332890)" userId="S::2332890@student.uwtsd.ac.uk::f15e552e-8993-4a01-92be-74c0a58a0cf5" providerId="AD" clId="Web-{DC6D927B-6110-B42F-688E-778BFFEA26EA}" dt="2025-06-28T09:49:01.555" v="725"/>
          <ac:spMkLst>
            <pc:docMk/>
            <pc:sldMk cId="4081511040" sldId="274"/>
            <ac:spMk id="2" creationId="{C17360F7-AA60-9FE8-2D70-D4BEB6B1D043}"/>
          </ac:spMkLst>
        </pc:spChg>
        <pc:spChg chg="del mod">
          <ac:chgData name="Elena Dimitrova (2332890)" userId="S::2332890@student.uwtsd.ac.uk::f15e552e-8993-4a01-92be-74c0a58a0cf5" providerId="AD" clId="Web-{DC6D927B-6110-B42F-688E-778BFFEA26EA}" dt="2025-06-28T09:49:01.555" v="725"/>
          <ac:spMkLst>
            <pc:docMk/>
            <pc:sldMk cId="4081511040" sldId="274"/>
            <ac:spMk id="3" creationId="{51741A44-64DF-C60A-BFCE-86BC8D154801}"/>
          </ac:spMkLst>
        </pc:spChg>
        <pc:spChg chg="mod">
          <ac:chgData name="Elena Dimitrova (2332890)" userId="S::2332890@student.uwtsd.ac.uk::f15e552e-8993-4a01-92be-74c0a58a0cf5" providerId="AD" clId="Web-{DC6D927B-6110-B42F-688E-778BFFEA26EA}" dt="2025-06-28T09:49:01.555" v="725"/>
          <ac:spMkLst>
            <pc:docMk/>
            <pc:sldMk cId="4081511040" sldId="274"/>
            <ac:spMk id="4" creationId="{9598D56B-406E-86F8-6179-7E943FA90CCF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09:49:01.555" v="725"/>
          <ac:spMkLst>
            <pc:docMk/>
            <pc:sldMk cId="4081511040" sldId="274"/>
            <ac:spMk id="5" creationId="{A8897A5A-36DC-ED7E-CBC0-D1D58C95AB04}"/>
          </ac:spMkLst>
        </pc:spChg>
        <pc:spChg chg="mod">
          <ac:chgData name="Elena Dimitrova (2332890)" userId="S::2332890@student.uwtsd.ac.uk::f15e552e-8993-4a01-92be-74c0a58a0cf5" providerId="AD" clId="Web-{DC6D927B-6110-B42F-688E-778BFFEA26EA}" dt="2025-06-28T09:49:01.555" v="725"/>
          <ac:spMkLst>
            <pc:docMk/>
            <pc:sldMk cId="4081511040" sldId="274"/>
            <ac:spMk id="6" creationId="{A030A444-E94F-B86F-8778-EAAE503B081F}"/>
          </ac:spMkLst>
        </pc:spChg>
        <pc:spChg chg="add">
          <ac:chgData name="Elena Dimitrova (2332890)" userId="S::2332890@student.uwtsd.ac.uk::f15e552e-8993-4a01-92be-74c0a58a0cf5" providerId="AD" clId="Web-{DC6D927B-6110-B42F-688E-778BFFEA26EA}" dt="2025-06-28T09:49:01.555" v="725"/>
          <ac:spMkLst>
            <pc:docMk/>
            <pc:sldMk cId="4081511040" sldId="274"/>
            <ac:spMk id="12" creationId="{B2285E73-88D9-F77B-C7B9-EEEB41996F61}"/>
          </ac:spMkLst>
        </pc:spChg>
        <pc:graphicFrameChg chg="add">
          <ac:chgData name="Elena Dimitrova (2332890)" userId="S::2332890@student.uwtsd.ac.uk::f15e552e-8993-4a01-92be-74c0a58a0cf5" providerId="AD" clId="Web-{DC6D927B-6110-B42F-688E-778BFFEA26EA}" dt="2025-06-28T09:49:01.555" v="725"/>
          <ac:graphicFrameMkLst>
            <pc:docMk/>
            <pc:sldMk cId="4081511040" sldId="274"/>
            <ac:graphicFrameMk id="8" creationId="{ED4787CC-E8FB-10AF-797C-2EE1B6D24DB3}"/>
          </ac:graphicFrameMkLst>
        </pc:graphicFrameChg>
      </pc:sldChg>
      <pc:sldChg chg="addSp delSp modSp new">
        <pc:chgData name="Elena Dimitrova (2332890)" userId="S::2332890@student.uwtsd.ac.uk::f15e552e-8993-4a01-92be-74c0a58a0cf5" providerId="AD" clId="Web-{DC6D927B-6110-B42F-688E-778BFFEA26EA}" dt="2025-06-28T10:44:06.764" v="1049" actId="20577"/>
        <pc:sldMkLst>
          <pc:docMk/>
          <pc:sldMk cId="1423475532" sldId="275"/>
        </pc:sldMkLst>
        <pc:spChg chg="mod">
          <ac:chgData name="Elena Dimitrova (2332890)" userId="S::2332890@student.uwtsd.ac.uk::f15e552e-8993-4a01-92be-74c0a58a0cf5" providerId="AD" clId="Web-{DC6D927B-6110-B42F-688E-778BFFEA26EA}" dt="2025-06-28T10:44:06.764" v="1049" actId="20577"/>
          <ac:spMkLst>
            <pc:docMk/>
            <pc:sldMk cId="1423475532" sldId="275"/>
            <ac:spMk id="2" creationId="{27207CA5-867C-1871-D5BE-58138ADADB67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10:43:19.497" v="1038"/>
          <ac:spMkLst>
            <pc:docMk/>
            <pc:sldMk cId="1423475532" sldId="275"/>
            <ac:spMk id="3" creationId="{77696EC3-9CD7-8C79-CECA-45B9D089E38B}"/>
          </ac:spMkLst>
        </pc:spChg>
        <pc:spChg chg="mod">
          <ac:chgData name="Elena Dimitrova (2332890)" userId="S::2332890@student.uwtsd.ac.uk::f15e552e-8993-4a01-92be-74c0a58a0cf5" providerId="AD" clId="Web-{DC6D927B-6110-B42F-688E-778BFFEA26EA}" dt="2025-06-28T10:43:48.264" v="1047"/>
          <ac:spMkLst>
            <pc:docMk/>
            <pc:sldMk cId="1423475532" sldId="275"/>
            <ac:spMk id="4" creationId="{B4F78922-CAA2-000F-8CFE-B895E241506F}"/>
          </ac:spMkLst>
        </pc:spChg>
        <pc:spChg chg="del">
          <ac:chgData name="Elena Dimitrova (2332890)" userId="S::2332890@student.uwtsd.ac.uk::f15e552e-8993-4a01-92be-74c0a58a0cf5" providerId="AD" clId="Web-{DC6D927B-6110-B42F-688E-778BFFEA26EA}" dt="2025-06-28T10:43:48.264" v="1047"/>
          <ac:spMkLst>
            <pc:docMk/>
            <pc:sldMk cId="1423475532" sldId="275"/>
            <ac:spMk id="5" creationId="{7931F16D-DC72-0EE2-2A03-0B28ACE6BDB0}"/>
          </ac:spMkLst>
        </pc:spChg>
        <pc:spChg chg="mod">
          <ac:chgData name="Elena Dimitrova (2332890)" userId="S::2332890@student.uwtsd.ac.uk::f15e552e-8993-4a01-92be-74c0a58a0cf5" providerId="AD" clId="Web-{DC6D927B-6110-B42F-688E-778BFFEA26EA}" dt="2025-06-28T10:43:48.264" v="1047"/>
          <ac:spMkLst>
            <pc:docMk/>
            <pc:sldMk cId="1423475532" sldId="275"/>
            <ac:spMk id="6" creationId="{382297CC-290D-4A6D-A158-BA38295F613C}"/>
          </ac:spMkLst>
        </pc:spChg>
        <pc:spChg chg="add">
          <ac:chgData name="Elena Dimitrova (2332890)" userId="S::2332890@student.uwtsd.ac.uk::f15e552e-8993-4a01-92be-74c0a58a0cf5" providerId="AD" clId="Web-{DC6D927B-6110-B42F-688E-778BFFEA26EA}" dt="2025-06-28T10:43:48.264" v="1047"/>
          <ac:spMkLst>
            <pc:docMk/>
            <pc:sldMk cId="1423475532" sldId="275"/>
            <ac:spMk id="12" creationId="{EFCE3034-1BE1-F034-54E1-7C7D7CC14488}"/>
          </ac:spMkLst>
        </pc:spChg>
        <pc:picChg chg="add mod ord">
          <ac:chgData name="Elena Dimitrova (2332890)" userId="S::2332890@student.uwtsd.ac.uk::f15e552e-8993-4a01-92be-74c0a58a0cf5" providerId="AD" clId="Web-{DC6D927B-6110-B42F-688E-778BFFEA26EA}" dt="2025-06-28T10:43:48.264" v="1047"/>
          <ac:picMkLst>
            <pc:docMk/>
            <pc:sldMk cId="1423475532" sldId="275"/>
            <ac:picMk id="7" creationId="{FF5FF3C0-A54D-C457-A05F-56567588A6A1}"/>
          </ac:picMkLst>
        </pc:picChg>
      </pc:sldChg>
      <pc:sldMasterChg chg="del delSldLayout">
        <pc:chgData name="Elena Dimitrova (2332890)" userId="S::2332890@student.uwtsd.ac.uk::f15e552e-8993-4a01-92be-74c0a58a0cf5" providerId="AD" clId="Web-{DC6D927B-6110-B42F-688E-778BFFEA26EA}" dt="2025-06-28T08:31:12.017" v="285"/>
        <pc:sldMasterMkLst>
          <pc:docMk/>
          <pc:sldMasterMk cId="2460954070" sldId="2147483660"/>
        </pc:sldMasterMkLst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Elena Dimitrova (2332890)" userId="S::2332890@student.uwtsd.ac.uk::f15e552e-8993-4a01-92be-74c0a58a0cf5" providerId="AD" clId="Web-{DC6D927B-6110-B42F-688E-778BFFEA26EA}" dt="2025-06-28T08:31:12.017" v="285"/>
        <pc:sldMasterMkLst>
          <pc:docMk/>
          <pc:sldMasterMk cId="2752915126" sldId="2147483672"/>
        </pc:sldMasterMkLst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137611179" sldId="2147483673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3400971352" sldId="2147483674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3105170144" sldId="2147483675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2735869023" sldId="2147483676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3837787424" sldId="2147483677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2405811171" sldId="2147483678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2934568567" sldId="2147483679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3088836884" sldId="2147483680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3423452493" sldId="2147483681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1611837664" sldId="2147483682"/>
          </pc:sldLayoutMkLst>
        </pc:sldLayoutChg>
        <pc:sldLayoutChg chg="add mod replId">
          <pc:chgData name="Elena Dimitrova (2332890)" userId="S::2332890@student.uwtsd.ac.uk::f15e552e-8993-4a01-92be-74c0a58a0cf5" providerId="AD" clId="Web-{DC6D927B-6110-B42F-688E-778BFFEA26EA}" dt="2025-06-28T08:31:12.017" v="285"/>
          <pc:sldLayoutMkLst>
            <pc:docMk/>
            <pc:sldMasterMk cId="2752915126" sldId="2147483672"/>
            <pc:sldLayoutMk cId="2157535806" sldId="2147483683"/>
          </pc:sldLayoutMkLst>
        </pc:sldLayoutChg>
      </pc:sldMasterChg>
    </pc:docChg>
  </pc:docChgLst>
  <pc:docChgLst>
    <pc:chgData clId="Web-{019A80D5-7818-A665-98BD-58BC2A744D94}"/>
    <pc:docChg chg="addSld">
      <pc:chgData name="" userId="" providerId="" clId="Web-{019A80D5-7818-A665-98BD-58BC2A744D94}" dt="2025-06-26T14:07:58.182" v="0"/>
      <pc:docMkLst>
        <pc:docMk/>
      </pc:docMkLst>
      <pc:sldChg chg="new">
        <pc:chgData name="" userId="" providerId="" clId="Web-{019A80D5-7818-A665-98BD-58BC2A744D94}" dt="2025-06-26T14:07:58.182" v="0"/>
        <pc:sldMkLst>
          <pc:docMk/>
          <pc:sldMk cId="1413580863" sldId="269"/>
        </pc:sldMkLst>
      </pc:sldChg>
    </pc:docChg>
  </pc:docChgLst>
  <pc:docChgLst>
    <pc:chgData clId="Web-{DC6D927B-6110-B42F-688E-778BFFEA26EA}"/>
    <pc:docChg chg="modSld">
      <pc:chgData name="" userId="" providerId="" clId="Web-{DC6D927B-6110-B42F-688E-778BFFEA26EA}" dt="2025-06-26T14:08:43.339" v="4" actId="20577"/>
      <pc:docMkLst>
        <pc:docMk/>
      </pc:docMkLst>
      <pc:sldChg chg="modSp">
        <pc:chgData name="" userId="" providerId="" clId="Web-{DC6D927B-6110-B42F-688E-778BFFEA26EA}" dt="2025-06-26T14:08:43.339" v="4" actId="20577"/>
        <pc:sldMkLst>
          <pc:docMk/>
          <pc:sldMk cId="1413580863" sldId="269"/>
        </pc:sldMkLst>
      </pc:sldChg>
    </pc:docChg>
  </pc:docChgLst>
  <pc:docChgLst>
    <pc:chgData name="Elena Dimitrova (2332890)" userId="S::2332890@student.uwtsd.ac.uk::f15e552e-8993-4a01-92be-74c0a58a0cf5" providerId="AD" clId="Web-{019A80D5-7818-A665-98BD-58BC2A744D94}"/>
    <pc:docChg chg="modSld sldOrd">
      <pc:chgData name="Elena Dimitrova (2332890)" userId="S::2332890@student.uwtsd.ac.uk::f15e552e-8993-4a01-92be-74c0a58a0cf5" providerId="AD" clId="Web-{019A80D5-7818-A665-98BD-58BC2A744D94}" dt="2025-06-26T14:08:19.573" v="20" actId="20577"/>
      <pc:docMkLst>
        <pc:docMk/>
      </pc:docMkLst>
      <pc:sldChg chg="modSp ord">
        <pc:chgData name="Elena Dimitrova (2332890)" userId="S::2332890@student.uwtsd.ac.uk::f15e552e-8993-4a01-92be-74c0a58a0cf5" providerId="AD" clId="Web-{019A80D5-7818-A665-98BD-58BC2A744D94}" dt="2025-06-26T14:08:19.573" v="20" actId="20577"/>
        <pc:sldMkLst>
          <pc:docMk/>
          <pc:sldMk cId="1413580863" sldId="269"/>
        </pc:sldMkLst>
      </pc:sldChg>
    </pc:docChg>
  </pc:docChgLst>
  <pc:docChgLst>
    <pc:chgData name="Elena Dimitrova (2332890)" userId="S::2332890@student.uwtsd.ac.uk::f15e552e-8993-4a01-92be-74c0a58a0cf5" providerId="AD" clId="Web-{8BF6ACEF-F16C-016F-2CB1-C2EF10F75FC1}"/>
    <pc:docChg chg="addSld delSld modSld sldOrd">
      <pc:chgData name="Elena Dimitrova (2332890)" userId="S::2332890@student.uwtsd.ac.uk::f15e552e-8993-4a01-92be-74c0a58a0cf5" providerId="AD" clId="Web-{8BF6ACEF-F16C-016F-2CB1-C2EF10F75FC1}" dt="2025-06-25T20:55:20.535" v="435" actId="14100"/>
      <pc:docMkLst>
        <pc:docMk/>
      </pc:docMkLst>
      <pc:sldChg chg="addSp modSp mod setBg">
        <pc:chgData name="Elena Dimitrova (2332890)" userId="S::2332890@student.uwtsd.ac.uk::f15e552e-8993-4a01-92be-74c0a58a0cf5" providerId="AD" clId="Web-{8BF6ACEF-F16C-016F-2CB1-C2EF10F75FC1}" dt="2025-06-25T20:53:34.998" v="341" actId="20577"/>
        <pc:sldMkLst>
          <pc:docMk/>
          <pc:sldMk cId="109857222" sldId="256"/>
        </pc:sldMkLst>
        <pc:spChg chg="mod">
          <ac:chgData name="Elena Dimitrova (2332890)" userId="S::2332890@student.uwtsd.ac.uk::f15e552e-8993-4a01-92be-74c0a58a0cf5" providerId="AD" clId="Web-{8BF6ACEF-F16C-016F-2CB1-C2EF10F75FC1}" dt="2025-06-25T20:53:34.998" v="34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ena Dimitrova (2332890)" userId="S::2332890@student.uwtsd.ac.uk::f15e552e-8993-4a01-92be-74c0a58a0cf5" providerId="AD" clId="Web-{8BF6ACEF-F16C-016F-2CB1-C2EF10F75FC1}" dt="2025-06-25T20:53:07.216" v="322" actId="20577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Elena Dimitrova (2332890)" userId="S::2332890@student.uwtsd.ac.uk::f15e552e-8993-4a01-92be-74c0a58a0cf5" providerId="AD" clId="Web-{8BF6ACEF-F16C-016F-2CB1-C2EF10F75FC1}" dt="2025-06-25T20:41:59.733" v="260"/>
          <ac:picMkLst>
            <pc:docMk/>
            <pc:sldMk cId="109857222" sldId="256"/>
            <ac:picMk id="5" creationId="{166C93F2-26A4-4DC0-8537-BB04D5CB99A4}"/>
          </ac:picMkLst>
        </pc:picChg>
      </pc:sldChg>
      <pc:sldChg chg="addSp delSp modSp new mod setBg">
        <pc:chgData name="Elena Dimitrova (2332890)" userId="S::2332890@student.uwtsd.ac.uk::f15e552e-8993-4a01-92be-74c0a58a0cf5" providerId="AD" clId="Web-{8BF6ACEF-F16C-016F-2CB1-C2EF10F75FC1}" dt="2025-06-25T20:55:20.535" v="435" actId="14100"/>
        <pc:sldMkLst>
          <pc:docMk/>
          <pc:sldMk cId="200974472" sldId="257"/>
        </pc:sldMkLst>
        <pc:spChg chg="mod">
          <ac:chgData name="Elena Dimitrova (2332890)" userId="S::2332890@student.uwtsd.ac.uk::f15e552e-8993-4a01-92be-74c0a58a0cf5" providerId="AD" clId="Web-{8BF6ACEF-F16C-016F-2CB1-C2EF10F75FC1}" dt="2025-06-25T20:55:20.535" v="435" actId="14100"/>
          <ac:spMkLst>
            <pc:docMk/>
            <pc:sldMk cId="200974472" sldId="257"/>
            <ac:spMk id="2" creationId="{CE2A13AC-687F-1785-2D59-F5A89A3FFE56}"/>
          </ac:spMkLst>
        </pc:spChg>
        <pc:picChg chg="add">
          <ac:chgData name="Elena Dimitrova (2332890)" userId="S::2332890@student.uwtsd.ac.uk::f15e552e-8993-4a01-92be-74c0a58a0cf5" providerId="AD" clId="Web-{8BF6ACEF-F16C-016F-2CB1-C2EF10F75FC1}" dt="2025-06-25T18:53:43.108" v="44"/>
          <ac:picMkLst>
            <pc:docMk/>
            <pc:sldMk cId="200974472" sldId="257"/>
            <ac:picMk id="5" creationId="{675A4CDD-1F6F-65B8-EBE2-370D2DDB15F9}"/>
          </ac:picMkLst>
        </pc:picChg>
      </pc:sldChg>
      <pc:sldChg chg="modSp new">
        <pc:chgData name="Elena Dimitrova (2332890)" userId="S::2332890@student.uwtsd.ac.uk::f15e552e-8993-4a01-92be-74c0a58a0cf5" providerId="AD" clId="Web-{8BF6ACEF-F16C-016F-2CB1-C2EF10F75FC1}" dt="2025-06-25T19:50:44.557" v="202" actId="20577"/>
        <pc:sldMkLst>
          <pc:docMk/>
          <pc:sldMk cId="2665267693" sldId="258"/>
        </pc:sldMkLst>
        <pc:spChg chg="mod">
          <ac:chgData name="Elena Dimitrova (2332890)" userId="S::2332890@student.uwtsd.ac.uk::f15e552e-8993-4a01-92be-74c0a58a0cf5" providerId="AD" clId="Web-{8BF6ACEF-F16C-016F-2CB1-C2EF10F75FC1}" dt="2025-06-25T19:47:15.658" v="171" actId="20577"/>
          <ac:spMkLst>
            <pc:docMk/>
            <pc:sldMk cId="2665267693" sldId="258"/>
            <ac:spMk id="2" creationId="{388A09EA-51B9-FDFE-4569-B9729E4197E5}"/>
          </ac:spMkLst>
        </pc:spChg>
      </pc:sldChg>
      <pc:sldChg chg="modSp new del">
        <pc:chgData name="Elena Dimitrova (2332890)" userId="S::2332890@student.uwtsd.ac.uk::f15e552e-8993-4a01-92be-74c0a58a0cf5" providerId="AD" clId="Web-{8BF6ACEF-F16C-016F-2CB1-C2EF10F75FC1}" dt="2025-06-25T19:06:19.025" v="124"/>
        <pc:sldMkLst>
          <pc:docMk/>
          <pc:sldMk cId="3302816430" sldId="258"/>
        </pc:sldMkLst>
      </pc:sldChg>
      <pc:sldChg chg="addSp delSp modSp new mod setBg">
        <pc:chgData name="Elena Dimitrova (2332890)" userId="S::2332890@student.uwtsd.ac.uk::f15e552e-8993-4a01-92be-74c0a58a0cf5" providerId="AD" clId="Web-{8BF6ACEF-F16C-016F-2CB1-C2EF10F75FC1}" dt="2025-06-25T19:54:26.221" v="216"/>
        <pc:sldMkLst>
          <pc:docMk/>
          <pc:sldMk cId="397204765" sldId="259"/>
        </pc:sldMkLst>
        <pc:spChg chg="mod">
          <ac:chgData name="Elena Dimitrova (2332890)" userId="S::2332890@student.uwtsd.ac.uk::f15e552e-8993-4a01-92be-74c0a58a0cf5" providerId="AD" clId="Web-{8BF6ACEF-F16C-016F-2CB1-C2EF10F75FC1}" dt="2025-06-25T19:54:26.221" v="216"/>
          <ac:spMkLst>
            <pc:docMk/>
            <pc:sldMk cId="397204765" sldId="259"/>
            <ac:spMk id="2" creationId="{4A97CA35-56A7-058B-1235-72AE30A15892}"/>
          </ac:spMkLst>
        </pc:spChg>
      </pc:sldChg>
      <pc:sldChg chg="addSp delSp modSp new mod setBg">
        <pc:chgData name="Elena Dimitrova (2332890)" userId="S::2332890@student.uwtsd.ac.uk::f15e552e-8993-4a01-92be-74c0a58a0cf5" providerId="AD" clId="Web-{8BF6ACEF-F16C-016F-2CB1-C2EF10F75FC1}" dt="2025-06-25T19:56:57.165" v="225"/>
        <pc:sldMkLst>
          <pc:docMk/>
          <pc:sldMk cId="4123038820" sldId="260"/>
        </pc:sldMkLst>
        <pc:spChg chg="mod">
          <ac:chgData name="Elena Dimitrova (2332890)" userId="S::2332890@student.uwtsd.ac.uk::f15e552e-8993-4a01-92be-74c0a58a0cf5" providerId="AD" clId="Web-{8BF6ACEF-F16C-016F-2CB1-C2EF10F75FC1}" dt="2025-06-25T19:56:57.165" v="225"/>
          <ac:spMkLst>
            <pc:docMk/>
            <pc:sldMk cId="4123038820" sldId="260"/>
            <ac:spMk id="2" creationId="{18AAFE27-180C-B600-02E0-C0BE09EB5FE4}"/>
          </ac:spMkLst>
        </pc:spChg>
        <pc:picChg chg="add mod ord">
          <ac:chgData name="Elena Dimitrova (2332890)" userId="S::2332890@student.uwtsd.ac.uk::f15e552e-8993-4a01-92be-74c0a58a0cf5" providerId="AD" clId="Web-{8BF6ACEF-F16C-016F-2CB1-C2EF10F75FC1}" dt="2025-06-25T19:56:57.165" v="225"/>
          <ac:picMkLst>
            <pc:docMk/>
            <pc:sldMk cId="4123038820" sldId="260"/>
            <ac:picMk id="4" creationId="{BE3CE5B3-821C-AB44-DDF9-AABA06D1F3D6}"/>
          </ac:picMkLst>
        </pc:picChg>
      </pc:sldChg>
      <pc:sldChg chg="addSp delSp modSp new">
        <pc:chgData name="Elena Dimitrova (2332890)" userId="S::2332890@student.uwtsd.ac.uk::f15e552e-8993-4a01-92be-74c0a58a0cf5" providerId="AD" clId="Web-{8BF6ACEF-F16C-016F-2CB1-C2EF10F75FC1}" dt="2025-06-25T19:57:45.619" v="227"/>
        <pc:sldMkLst>
          <pc:docMk/>
          <pc:sldMk cId="841295066" sldId="261"/>
        </pc:sldMkLst>
        <pc:picChg chg="add mod ord">
          <ac:chgData name="Elena Dimitrova (2332890)" userId="S::2332890@student.uwtsd.ac.uk::f15e552e-8993-4a01-92be-74c0a58a0cf5" providerId="AD" clId="Web-{8BF6ACEF-F16C-016F-2CB1-C2EF10F75FC1}" dt="2025-06-25T19:57:45.619" v="227"/>
          <ac:picMkLst>
            <pc:docMk/>
            <pc:sldMk cId="841295066" sldId="261"/>
            <ac:picMk id="4" creationId="{C3B3D08E-2A4E-A012-988E-6BB7C2F99DCD}"/>
          </ac:picMkLst>
        </pc:picChg>
      </pc:sldChg>
      <pc:sldChg chg="addSp delSp modSp new">
        <pc:chgData name="Elena Dimitrova (2332890)" userId="S::2332890@student.uwtsd.ac.uk::f15e552e-8993-4a01-92be-74c0a58a0cf5" providerId="AD" clId="Web-{8BF6ACEF-F16C-016F-2CB1-C2EF10F75FC1}" dt="2025-06-25T19:58:10.995" v="229"/>
        <pc:sldMkLst>
          <pc:docMk/>
          <pc:sldMk cId="957727842" sldId="262"/>
        </pc:sldMkLst>
        <pc:picChg chg="add mod ord">
          <ac:chgData name="Elena Dimitrova (2332890)" userId="S::2332890@student.uwtsd.ac.uk::f15e552e-8993-4a01-92be-74c0a58a0cf5" providerId="AD" clId="Web-{8BF6ACEF-F16C-016F-2CB1-C2EF10F75FC1}" dt="2025-06-25T19:58:10.995" v="229"/>
          <ac:picMkLst>
            <pc:docMk/>
            <pc:sldMk cId="957727842" sldId="262"/>
            <ac:picMk id="4" creationId="{8E583185-1E73-F42C-BDE2-5EDA7FC8A174}"/>
          </ac:picMkLst>
        </pc:picChg>
      </pc:sldChg>
      <pc:sldChg chg="addSp delSp modSp new">
        <pc:chgData name="Elena Dimitrova (2332890)" userId="S::2332890@student.uwtsd.ac.uk::f15e552e-8993-4a01-92be-74c0a58a0cf5" providerId="AD" clId="Web-{8BF6ACEF-F16C-016F-2CB1-C2EF10F75FC1}" dt="2025-06-25T19:58:46.700" v="231"/>
        <pc:sldMkLst>
          <pc:docMk/>
          <pc:sldMk cId="4157057472" sldId="263"/>
        </pc:sldMkLst>
        <pc:picChg chg="add mod ord">
          <ac:chgData name="Elena Dimitrova (2332890)" userId="S::2332890@student.uwtsd.ac.uk::f15e552e-8993-4a01-92be-74c0a58a0cf5" providerId="AD" clId="Web-{8BF6ACEF-F16C-016F-2CB1-C2EF10F75FC1}" dt="2025-06-25T19:58:46.700" v="231"/>
          <ac:picMkLst>
            <pc:docMk/>
            <pc:sldMk cId="4157057472" sldId="263"/>
            <ac:picMk id="4" creationId="{F04ABAC8-23C8-223F-FA71-16C75F4C2FB9}"/>
          </ac:picMkLst>
        </pc:picChg>
      </pc:sldChg>
      <pc:sldChg chg="addSp delSp modSp new add del mod ord setBg setClrOvrMap">
        <pc:chgData name="Elena Dimitrova (2332890)" userId="S::2332890@student.uwtsd.ac.uk::f15e552e-8993-4a01-92be-74c0a58a0cf5" providerId="AD" clId="Web-{8BF6ACEF-F16C-016F-2CB1-C2EF10F75FC1}" dt="2025-06-25T20:24:33.392" v="251"/>
        <pc:sldMkLst>
          <pc:docMk/>
          <pc:sldMk cId="3773309163" sldId="264"/>
        </pc:sldMkLst>
        <pc:spChg chg="mod ord">
          <ac:chgData name="Elena Dimitrova (2332890)" userId="S::2332890@student.uwtsd.ac.uk::f15e552e-8993-4a01-92be-74c0a58a0cf5" providerId="AD" clId="Web-{8BF6ACEF-F16C-016F-2CB1-C2EF10F75FC1}" dt="2025-06-25T20:19:04.317" v="240"/>
          <ac:spMkLst>
            <pc:docMk/>
            <pc:sldMk cId="3773309163" sldId="264"/>
            <ac:spMk id="2" creationId="{731AC7C5-CB01-45C2-6E3E-07E90231F506}"/>
          </ac:spMkLst>
        </pc:spChg>
      </pc:sldChg>
      <pc:sldChg chg="addSp delSp modSp new mod setBg">
        <pc:chgData name="Elena Dimitrova (2332890)" userId="S::2332890@student.uwtsd.ac.uk::f15e552e-8993-4a01-92be-74c0a58a0cf5" providerId="AD" clId="Web-{8BF6ACEF-F16C-016F-2CB1-C2EF10F75FC1}" dt="2025-06-25T20:25:36.223" v="253"/>
        <pc:sldMkLst>
          <pc:docMk/>
          <pc:sldMk cId="1887121737" sldId="265"/>
        </pc:sldMkLst>
        <pc:picChg chg="add mod ord">
          <ac:chgData name="Elena Dimitrova (2332890)" userId="S::2332890@student.uwtsd.ac.uk::f15e552e-8993-4a01-92be-74c0a58a0cf5" providerId="AD" clId="Web-{8BF6ACEF-F16C-016F-2CB1-C2EF10F75FC1}" dt="2025-06-25T20:25:36.223" v="253"/>
          <ac:picMkLst>
            <pc:docMk/>
            <pc:sldMk cId="1887121737" sldId="265"/>
            <ac:picMk id="7" creationId="{34D19619-968D-A27F-1B8D-AC3C368EA6CD}"/>
          </ac:picMkLst>
        </pc:picChg>
      </pc:sldChg>
      <pc:sldChg chg="addSp delSp modSp new">
        <pc:chgData name="Elena Dimitrova (2332890)" userId="S::2332890@student.uwtsd.ac.uk::f15e552e-8993-4a01-92be-74c0a58a0cf5" providerId="AD" clId="Web-{8BF6ACEF-F16C-016F-2CB1-C2EF10F75FC1}" dt="2025-06-25T20:29:07.126" v="255"/>
        <pc:sldMkLst>
          <pc:docMk/>
          <pc:sldMk cId="123099327" sldId="266"/>
        </pc:sldMkLst>
        <pc:picChg chg="add mod ord">
          <ac:chgData name="Elena Dimitrova (2332890)" userId="S::2332890@student.uwtsd.ac.uk::f15e552e-8993-4a01-92be-74c0a58a0cf5" providerId="AD" clId="Web-{8BF6ACEF-F16C-016F-2CB1-C2EF10F75FC1}" dt="2025-06-25T20:29:07.126" v="255"/>
          <ac:picMkLst>
            <pc:docMk/>
            <pc:sldMk cId="123099327" sldId="266"/>
            <ac:picMk id="4" creationId="{8804BF19-2EA6-5C1C-503E-4E4EF266188C}"/>
          </ac:picMkLst>
        </pc:picChg>
      </pc:sldChg>
      <pc:sldChg chg="addSp delSp modSp new">
        <pc:chgData name="Elena Dimitrova (2332890)" userId="S::2332890@student.uwtsd.ac.uk::f15e552e-8993-4a01-92be-74c0a58a0cf5" providerId="AD" clId="Web-{8BF6ACEF-F16C-016F-2CB1-C2EF10F75FC1}" dt="2025-06-25T20:29:54.127" v="257"/>
        <pc:sldMkLst>
          <pc:docMk/>
          <pc:sldMk cId="3305484377" sldId="267"/>
        </pc:sldMkLst>
        <pc:picChg chg="add mod ord">
          <ac:chgData name="Elena Dimitrova (2332890)" userId="S::2332890@student.uwtsd.ac.uk::f15e552e-8993-4a01-92be-74c0a58a0cf5" providerId="AD" clId="Web-{8BF6ACEF-F16C-016F-2CB1-C2EF10F75FC1}" dt="2025-06-25T20:29:54.127" v="257"/>
          <ac:picMkLst>
            <pc:docMk/>
            <pc:sldMk cId="3305484377" sldId="267"/>
            <ac:picMk id="4" creationId="{801A92D7-F032-1394-2C3E-8AF05C9FED41}"/>
          </ac:picMkLst>
        </pc:picChg>
      </pc:sldChg>
      <pc:sldChg chg="addSp delSp modSp new">
        <pc:chgData name="Elena Dimitrova (2332890)" userId="S::2332890@student.uwtsd.ac.uk::f15e552e-8993-4a01-92be-74c0a58a0cf5" providerId="AD" clId="Web-{8BF6ACEF-F16C-016F-2CB1-C2EF10F75FC1}" dt="2025-06-25T20:34:53.311" v="259"/>
        <pc:sldMkLst>
          <pc:docMk/>
          <pc:sldMk cId="3054719843" sldId="268"/>
        </pc:sldMkLst>
        <pc:picChg chg="add mod ord">
          <ac:chgData name="Elena Dimitrova (2332890)" userId="S::2332890@student.uwtsd.ac.uk::f15e552e-8993-4a01-92be-74c0a58a0cf5" providerId="AD" clId="Web-{8BF6ACEF-F16C-016F-2CB1-C2EF10F75FC1}" dt="2025-06-25T20:34:53.311" v="259"/>
          <ac:picMkLst>
            <pc:docMk/>
            <pc:sldMk cId="3054719843" sldId="268"/>
            <ac:picMk id="4" creationId="{8C111680-D35C-F69D-6D0C-0277006DA71F}"/>
          </ac:picMkLst>
        </pc:picChg>
      </pc:sldChg>
    </pc:docChg>
  </pc:docChgLst>
  <pc:docChgLst>
    <pc:chgData name="Elena Dimitrova (2332890)" userId="S::2332890@student.uwtsd.ac.uk::f15e552e-8993-4a01-92be-74c0a58a0cf5" providerId="AD" clId="Web-{7553E11B-4A3F-7B83-9FC6-3048B62ADBED}"/>
    <pc:docChg chg="modSld">
      <pc:chgData name="Elena Dimitrova (2332890)" userId="S::2332890@student.uwtsd.ac.uk::f15e552e-8993-4a01-92be-74c0a58a0cf5" providerId="AD" clId="Web-{7553E11B-4A3F-7B83-9FC6-3048B62ADBED}" dt="2025-06-28T22:15:11.238" v="498" actId="20577"/>
      <pc:docMkLst>
        <pc:docMk/>
      </pc:docMkLst>
      <pc:sldChg chg="modSp">
        <pc:chgData name="Elena Dimitrova (2332890)" userId="S::2332890@student.uwtsd.ac.uk::f15e552e-8993-4a01-92be-74c0a58a0cf5" providerId="AD" clId="Web-{7553E11B-4A3F-7B83-9FC6-3048B62ADBED}" dt="2025-06-28T21:29:02.297" v="157" actId="14100"/>
        <pc:sldMkLst>
          <pc:docMk/>
          <pc:sldMk cId="397204765" sldId="259"/>
        </pc:sldMkLst>
        <pc:graphicFrameChg chg="mod modGraphic">
          <ac:chgData name="Elena Dimitrova (2332890)" userId="S::2332890@student.uwtsd.ac.uk::f15e552e-8993-4a01-92be-74c0a58a0cf5" providerId="AD" clId="Web-{7553E11B-4A3F-7B83-9FC6-3048B62ADBED}" dt="2025-06-28T21:29:02.297" v="157" actId="14100"/>
          <ac:graphicFrameMkLst>
            <pc:docMk/>
            <pc:sldMk cId="397204765" sldId="259"/>
            <ac:graphicFrameMk id="54" creationId="{F5CF4AA6-0FC1-C6CF-9902-A5170AF0E30B}"/>
          </ac:graphicFrameMkLst>
        </pc:graphicFrameChg>
      </pc:sldChg>
      <pc:sldChg chg="modSp">
        <pc:chgData name="Elena Dimitrova (2332890)" userId="S::2332890@student.uwtsd.ac.uk::f15e552e-8993-4a01-92be-74c0a58a0cf5" providerId="AD" clId="Web-{7553E11B-4A3F-7B83-9FC6-3048B62ADBED}" dt="2025-06-28T21:58:29.809" v="432" actId="20577"/>
        <pc:sldMkLst>
          <pc:docMk/>
          <pc:sldMk cId="841295066" sldId="261"/>
        </pc:sldMkLst>
        <pc:spChg chg="mod">
          <ac:chgData name="Elena Dimitrova (2332890)" userId="S::2332890@student.uwtsd.ac.uk::f15e552e-8993-4a01-92be-74c0a58a0cf5" providerId="AD" clId="Web-{7553E11B-4A3F-7B83-9FC6-3048B62ADBED}" dt="2025-06-28T21:58:29.809" v="432" actId="20577"/>
          <ac:spMkLst>
            <pc:docMk/>
            <pc:sldMk cId="841295066" sldId="261"/>
            <ac:spMk id="9" creationId="{34030897-0940-8846-1F2D-AB56C95A3087}"/>
          </ac:spMkLst>
        </pc:spChg>
      </pc:sldChg>
      <pc:sldChg chg="modSp">
        <pc:chgData name="Elena Dimitrova (2332890)" userId="S::2332890@student.uwtsd.ac.uk::f15e552e-8993-4a01-92be-74c0a58a0cf5" providerId="AD" clId="Web-{7553E11B-4A3F-7B83-9FC6-3048B62ADBED}" dt="2025-06-28T21:59:46.139" v="440" actId="20577"/>
        <pc:sldMkLst>
          <pc:docMk/>
          <pc:sldMk cId="957727842" sldId="262"/>
        </pc:sldMkLst>
        <pc:spChg chg="mod">
          <ac:chgData name="Elena Dimitrova (2332890)" userId="S::2332890@student.uwtsd.ac.uk::f15e552e-8993-4a01-92be-74c0a58a0cf5" providerId="AD" clId="Web-{7553E11B-4A3F-7B83-9FC6-3048B62ADBED}" dt="2025-06-28T21:59:46.139" v="440" actId="20577"/>
          <ac:spMkLst>
            <pc:docMk/>
            <pc:sldMk cId="957727842" sldId="262"/>
            <ac:spMk id="2" creationId="{D166FD95-2471-CECC-2DF1-5A62D7D3A6B5}"/>
          </ac:spMkLst>
        </pc:spChg>
      </pc:sldChg>
      <pc:sldChg chg="addSp delSp modSp">
        <pc:chgData name="Elena Dimitrova (2332890)" userId="S::2332890@student.uwtsd.ac.uk::f15e552e-8993-4a01-92be-74c0a58a0cf5" providerId="AD" clId="Web-{7553E11B-4A3F-7B83-9FC6-3048B62ADBED}" dt="2025-06-28T21:19:20.345" v="80" actId="20577"/>
        <pc:sldMkLst>
          <pc:docMk/>
          <pc:sldMk cId="3773309163" sldId="264"/>
        </pc:sldMkLst>
        <pc:spChg chg="mod">
          <ac:chgData name="Elena Dimitrova (2332890)" userId="S::2332890@student.uwtsd.ac.uk::f15e552e-8993-4a01-92be-74c0a58a0cf5" providerId="AD" clId="Web-{7553E11B-4A3F-7B83-9FC6-3048B62ADBED}" dt="2025-06-28T21:18:37.123" v="73" actId="14100"/>
          <ac:spMkLst>
            <pc:docMk/>
            <pc:sldMk cId="3773309163" sldId="264"/>
            <ac:spMk id="2" creationId="{731AC7C5-CB01-45C2-6E3E-07E90231F506}"/>
          </ac:spMkLst>
        </pc:spChg>
        <pc:spChg chg="del mod">
          <ac:chgData name="Elena Dimitrova (2332890)" userId="S::2332890@student.uwtsd.ac.uk::f15e552e-8993-4a01-92be-74c0a58a0cf5" providerId="AD" clId="Web-{7553E11B-4A3F-7B83-9FC6-3048B62ADBED}" dt="2025-06-28T21:16:08.665" v="38"/>
          <ac:spMkLst>
            <pc:docMk/>
            <pc:sldMk cId="3773309163" sldId="264"/>
            <ac:spMk id="17" creationId="{2FDB6E38-DE84-8211-B1B8-C04B653E64DE}"/>
          </ac:spMkLst>
        </pc:spChg>
        <pc:spChg chg="mod">
          <ac:chgData name="Elena Dimitrova (2332890)" userId="S::2332890@student.uwtsd.ac.uk::f15e552e-8993-4a01-92be-74c0a58a0cf5" providerId="AD" clId="Web-{7553E11B-4A3F-7B83-9FC6-3048B62ADBED}" dt="2025-06-28T21:19:01.922" v="77" actId="20577"/>
          <ac:spMkLst>
            <pc:docMk/>
            <pc:sldMk cId="3773309163" sldId="264"/>
            <ac:spMk id="22" creationId="{D262A86E-DCBD-C5A2-1FD6-EDA06C2820F0}"/>
          </ac:spMkLst>
        </pc:spChg>
        <pc:spChg chg="mod">
          <ac:chgData name="Elena Dimitrova (2332890)" userId="S::2332890@student.uwtsd.ac.uk::f15e552e-8993-4a01-92be-74c0a58a0cf5" providerId="AD" clId="Web-{7553E11B-4A3F-7B83-9FC6-3048B62ADBED}" dt="2025-06-28T21:19:20.345" v="80" actId="20577"/>
          <ac:spMkLst>
            <pc:docMk/>
            <pc:sldMk cId="3773309163" sldId="264"/>
            <ac:spMk id="29" creationId="{DB058B19-AEF0-5D79-1477-DFFA74BEAA8A}"/>
          </ac:spMkLst>
        </pc:spChg>
        <pc:spChg chg="add">
          <ac:chgData name="Elena Dimitrova (2332890)" userId="S::2332890@student.uwtsd.ac.uk::f15e552e-8993-4a01-92be-74c0a58a0cf5" providerId="AD" clId="Web-{7553E11B-4A3F-7B83-9FC6-3048B62ADBED}" dt="2025-06-28T21:16:08.665" v="38"/>
          <ac:spMkLst>
            <pc:docMk/>
            <pc:sldMk cId="3773309163" sldId="264"/>
            <ac:spMk id="34" creationId="{7D0C567C-CFB6-BC92-FCA1-4300AA494457}"/>
          </ac:spMkLst>
        </pc:spChg>
        <pc:picChg chg="add mod ord">
          <ac:chgData name="Elena Dimitrova (2332890)" userId="S::2332890@student.uwtsd.ac.uk::f15e552e-8993-4a01-92be-74c0a58a0cf5" providerId="AD" clId="Web-{7553E11B-4A3F-7B83-9FC6-3048B62ADBED}" dt="2025-06-28T21:16:57.573" v="45" actId="14100"/>
          <ac:picMkLst>
            <pc:docMk/>
            <pc:sldMk cId="3773309163" sldId="264"/>
            <ac:picMk id="3" creationId="{4049A340-CD71-9964-4826-8FD3510031AF}"/>
          </ac:picMkLst>
        </pc:picChg>
        <pc:picChg chg="del">
          <ac:chgData name="Elena Dimitrova (2332890)" userId="S::2332890@student.uwtsd.ac.uk::f15e552e-8993-4a01-92be-74c0a58a0cf5" providerId="AD" clId="Web-{7553E11B-4A3F-7B83-9FC6-3048B62ADBED}" dt="2025-06-28T21:15:54.336" v="36"/>
          <ac:picMkLst>
            <pc:docMk/>
            <pc:sldMk cId="3773309163" sldId="264"/>
            <ac:picMk id="4" creationId="{8D2774AE-5795-4937-FB50-3B537E2882C0}"/>
          </ac:picMkLst>
        </pc:picChg>
      </pc:sldChg>
      <pc:sldChg chg="addSp delSp modSp mod setBg modClrScheme chgLayout">
        <pc:chgData name="Elena Dimitrova (2332890)" userId="S::2332890@student.uwtsd.ac.uk::f15e552e-8993-4a01-92be-74c0a58a0cf5" providerId="AD" clId="Web-{7553E11B-4A3F-7B83-9FC6-3048B62ADBED}" dt="2025-06-28T21:41:24.746" v="308" actId="14100"/>
        <pc:sldMkLst>
          <pc:docMk/>
          <pc:sldMk cId="1887121737" sldId="265"/>
        </pc:sldMkLst>
        <pc:spChg chg="add del mod ord">
          <ac:chgData name="Elena Dimitrova (2332890)" userId="S::2332890@student.uwtsd.ac.uk::f15e552e-8993-4a01-92be-74c0a58a0cf5" providerId="AD" clId="Web-{7553E11B-4A3F-7B83-9FC6-3048B62ADBED}" dt="2025-06-28T21:20:32.585" v="82"/>
          <ac:spMkLst>
            <pc:docMk/>
            <pc:sldMk cId="1887121737" sldId="265"/>
            <ac:spMk id="2" creationId="{64136C19-2C61-F6D9-1C7D-4A0E566C45DD}"/>
          </ac:spMkLst>
        </pc:spChg>
        <pc:spChg chg="add del mod ord">
          <ac:chgData name="Elena Dimitrova (2332890)" userId="S::2332890@student.uwtsd.ac.uk::f15e552e-8993-4a01-92be-74c0a58a0cf5" providerId="AD" clId="Web-{7553E11B-4A3F-7B83-9FC6-3048B62ADBED}" dt="2025-06-28T21:20:32.585" v="82"/>
          <ac:spMkLst>
            <pc:docMk/>
            <pc:sldMk cId="1887121737" sldId="265"/>
            <ac:spMk id="3" creationId="{EBB66556-F453-1602-E319-ADA1139E79FC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40:36.760" v="290" actId="1076"/>
          <ac:spMkLst>
            <pc:docMk/>
            <pc:sldMk cId="1887121737" sldId="265"/>
            <ac:spMk id="4" creationId="{5FAF7AB1-B053-2B54-FF1C-45B69747F0DE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41:24.746" v="308" actId="14100"/>
          <ac:spMkLst>
            <pc:docMk/>
            <pc:sldMk cId="1887121737" sldId="265"/>
            <ac:spMk id="5" creationId="{19F5F57D-9901-E31F-BADA-A7656B44FFF1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20:32.585" v="82"/>
          <ac:spMkLst>
            <pc:docMk/>
            <pc:sldMk cId="1887121737" sldId="265"/>
            <ac:spMk id="9" creationId="{CF0E4C96-0BB5-C353-0217-AE2085E9C388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39:13.789" v="276" actId="20577"/>
          <ac:spMkLst>
            <pc:docMk/>
            <pc:sldMk cId="1887121737" sldId="265"/>
            <ac:spMk id="12" creationId="{E92E14F2-B8AB-C8DF-6D93-C2B886273EAF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20:32.585" v="82"/>
          <ac:spMkLst>
            <pc:docMk/>
            <pc:sldMk cId="1887121737" sldId="265"/>
            <ac:spMk id="14" creationId="{3BD75163-F9D0-8B26-6615-EDE8B81D2B32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20:32.585" v="82"/>
          <ac:spMkLst>
            <pc:docMk/>
            <pc:sldMk cId="1887121737" sldId="265"/>
            <ac:spMk id="16" creationId="{B86949C3-5C65-6645-E196-265B5EEB07DB}"/>
          </ac:spMkLst>
        </pc:spChg>
        <pc:picChg chg="mod ord">
          <ac:chgData name="Elena Dimitrova (2332890)" userId="S::2332890@student.uwtsd.ac.uk::f15e552e-8993-4a01-92be-74c0a58a0cf5" providerId="AD" clId="Web-{7553E11B-4A3F-7B83-9FC6-3048B62ADBED}" dt="2025-06-28T21:40:44.760" v="291" actId="14100"/>
          <ac:picMkLst>
            <pc:docMk/>
            <pc:sldMk cId="1887121737" sldId="265"/>
            <ac:picMk id="7" creationId="{34D19619-968D-A27F-1B8D-AC3C368EA6CD}"/>
          </ac:picMkLst>
        </pc:picChg>
      </pc:sldChg>
      <pc:sldChg chg="addSp modSp">
        <pc:chgData name="Elena Dimitrova (2332890)" userId="S::2332890@student.uwtsd.ac.uk::f15e552e-8993-4a01-92be-74c0a58a0cf5" providerId="AD" clId="Web-{7553E11B-4A3F-7B83-9FC6-3048B62ADBED}" dt="2025-06-28T21:45:54.684" v="369" actId="14100"/>
        <pc:sldMkLst>
          <pc:docMk/>
          <pc:sldMk cId="123099327" sldId="266"/>
        </pc:sldMkLst>
        <pc:spChg chg="mod">
          <ac:chgData name="Elena Dimitrova (2332890)" userId="S::2332890@student.uwtsd.ac.uk::f15e552e-8993-4a01-92be-74c0a58a0cf5" providerId="AD" clId="Web-{7553E11B-4A3F-7B83-9FC6-3048B62ADBED}" dt="2025-06-28T21:44:57.666" v="351" actId="20577"/>
          <ac:spMkLst>
            <pc:docMk/>
            <pc:sldMk cId="123099327" sldId="266"/>
            <ac:spMk id="2" creationId="{87B9BFC8-84BA-B1E7-863E-0F21EEE6175B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45:38.652" v="360" actId="20577"/>
          <ac:spMkLst>
            <pc:docMk/>
            <pc:sldMk cId="123099327" sldId="266"/>
            <ac:spMk id="3" creationId="{FC7149DC-FAD3-16BA-D728-E9563FAA13BD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45:54.684" v="369" actId="14100"/>
          <ac:spMkLst>
            <pc:docMk/>
            <pc:sldMk cId="123099327" sldId="266"/>
            <ac:spMk id="5" creationId="{54A7E767-9D1D-9949-6440-528BAA05828F}"/>
          </ac:spMkLst>
        </pc:spChg>
        <pc:picChg chg="mod">
          <ac:chgData name="Elena Dimitrova (2332890)" userId="S::2332890@student.uwtsd.ac.uk::f15e552e-8993-4a01-92be-74c0a58a0cf5" providerId="AD" clId="Web-{7553E11B-4A3F-7B83-9FC6-3048B62ADBED}" dt="2025-06-28T21:45:10.042" v="353" actId="14100"/>
          <ac:picMkLst>
            <pc:docMk/>
            <pc:sldMk cId="123099327" sldId="266"/>
            <ac:picMk id="4" creationId="{8804BF19-2EA6-5C1C-503E-4E4EF266188C}"/>
          </ac:picMkLst>
        </pc:picChg>
      </pc:sldChg>
      <pc:sldChg chg="addSp modSp">
        <pc:chgData name="Elena Dimitrova (2332890)" userId="S::2332890@student.uwtsd.ac.uk::f15e552e-8993-4a01-92be-74c0a58a0cf5" providerId="AD" clId="Web-{7553E11B-4A3F-7B83-9FC6-3048B62ADBED}" dt="2025-06-28T21:50:55.552" v="409" actId="20577"/>
        <pc:sldMkLst>
          <pc:docMk/>
          <pc:sldMk cId="3305484377" sldId="267"/>
        </pc:sldMkLst>
        <pc:spChg chg="mod">
          <ac:chgData name="Elena Dimitrova (2332890)" userId="S::2332890@student.uwtsd.ac.uk::f15e552e-8993-4a01-92be-74c0a58a0cf5" providerId="AD" clId="Web-{7553E11B-4A3F-7B83-9FC6-3048B62ADBED}" dt="2025-06-28T21:47:56.859" v="378" actId="20577"/>
          <ac:spMkLst>
            <pc:docMk/>
            <pc:sldMk cId="3305484377" sldId="267"/>
            <ac:spMk id="2" creationId="{84E562CF-E5A3-25D1-2039-E06137A2B9A3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50:50.177" v="408" actId="20577"/>
          <ac:spMkLst>
            <pc:docMk/>
            <pc:sldMk cId="3305484377" sldId="267"/>
            <ac:spMk id="3" creationId="{FEC9CA0D-0156-05A1-76FB-78B9FF7C18C6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50:55.552" v="409" actId="20577"/>
          <ac:spMkLst>
            <pc:docMk/>
            <pc:sldMk cId="3305484377" sldId="267"/>
            <ac:spMk id="5" creationId="{44AFBA6C-8F4D-C65D-FDF3-8CB2713538D5}"/>
          </ac:spMkLst>
        </pc:spChg>
        <pc:picChg chg="mod">
          <ac:chgData name="Elena Dimitrova (2332890)" userId="S::2332890@student.uwtsd.ac.uk::f15e552e-8993-4a01-92be-74c0a58a0cf5" providerId="AD" clId="Web-{7553E11B-4A3F-7B83-9FC6-3048B62ADBED}" dt="2025-06-28T21:48:23.500" v="386" actId="14100"/>
          <ac:picMkLst>
            <pc:docMk/>
            <pc:sldMk cId="3305484377" sldId="267"/>
            <ac:picMk id="4" creationId="{801A92D7-F032-1394-2C3E-8AF05C9FED41}"/>
          </ac:picMkLst>
        </pc:picChg>
      </pc:sldChg>
      <pc:sldChg chg="addSp modSp">
        <pc:chgData name="Elena Dimitrova (2332890)" userId="S::2332890@student.uwtsd.ac.uk::f15e552e-8993-4a01-92be-74c0a58a0cf5" providerId="AD" clId="Web-{7553E11B-4A3F-7B83-9FC6-3048B62ADBED}" dt="2025-06-28T21:50:38.051" v="407" actId="20577"/>
        <pc:sldMkLst>
          <pc:docMk/>
          <pc:sldMk cId="3054719843" sldId="268"/>
        </pc:sldMkLst>
        <pc:spChg chg="add mod">
          <ac:chgData name="Elena Dimitrova (2332890)" userId="S::2332890@student.uwtsd.ac.uk::f15e552e-8993-4a01-92be-74c0a58a0cf5" providerId="AD" clId="Web-{7553E11B-4A3F-7B83-9FC6-3048B62ADBED}" dt="2025-06-28T21:50:38.051" v="407" actId="20577"/>
          <ac:spMkLst>
            <pc:docMk/>
            <pc:sldMk cId="3054719843" sldId="268"/>
            <ac:spMk id="3" creationId="{15501A55-A621-FC9B-0E4D-9CA2B071EED0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50:29.082" v="406" actId="14100"/>
          <ac:spMkLst>
            <pc:docMk/>
            <pc:sldMk cId="3054719843" sldId="268"/>
            <ac:spMk id="5" creationId="{AEA2C4A5-6FB3-CD5F-1D64-B1610322613C}"/>
          </ac:spMkLst>
        </pc:spChg>
        <pc:picChg chg="mod">
          <ac:chgData name="Elena Dimitrova (2332890)" userId="S::2332890@student.uwtsd.ac.uk::f15e552e-8993-4a01-92be-74c0a58a0cf5" providerId="AD" clId="Web-{7553E11B-4A3F-7B83-9FC6-3048B62ADBED}" dt="2025-06-28T21:49:10.861" v="397" actId="14100"/>
          <ac:picMkLst>
            <pc:docMk/>
            <pc:sldMk cId="3054719843" sldId="268"/>
            <ac:picMk id="4" creationId="{8C111680-D35C-F69D-6D0C-0277006DA71F}"/>
          </ac:picMkLst>
        </pc:picChg>
      </pc:sldChg>
      <pc:sldChg chg="modSp">
        <pc:chgData name="Elena Dimitrova (2332890)" userId="S::2332890@student.uwtsd.ac.uk::f15e552e-8993-4a01-92be-74c0a58a0cf5" providerId="AD" clId="Web-{7553E11B-4A3F-7B83-9FC6-3048B62ADBED}" dt="2025-06-28T21:09:46.214" v="15" actId="20577"/>
        <pc:sldMkLst>
          <pc:docMk/>
          <pc:sldMk cId="1439599490" sldId="270"/>
        </pc:sldMkLst>
        <pc:spChg chg="mod">
          <ac:chgData name="Elena Dimitrova (2332890)" userId="S::2332890@student.uwtsd.ac.uk::f15e552e-8993-4a01-92be-74c0a58a0cf5" providerId="AD" clId="Web-{7553E11B-4A3F-7B83-9FC6-3048B62ADBED}" dt="2025-06-28T21:09:46.214" v="15" actId="20577"/>
          <ac:spMkLst>
            <pc:docMk/>
            <pc:sldMk cId="1439599490" sldId="270"/>
            <ac:spMk id="3" creationId="{8B12952C-1A26-D650-06BA-19CC0586EBA2}"/>
          </ac:spMkLst>
        </pc:spChg>
      </pc:sldChg>
      <pc:sldChg chg="addSp modSp mod modClrScheme chgLayout">
        <pc:chgData name="Elena Dimitrova (2332890)" userId="S::2332890@student.uwtsd.ac.uk::f15e552e-8993-4a01-92be-74c0a58a0cf5" providerId="AD" clId="Web-{7553E11B-4A3F-7B83-9FC6-3048B62ADBED}" dt="2025-06-28T22:07:50.484" v="469" actId="14100"/>
        <pc:sldMkLst>
          <pc:docMk/>
          <pc:sldMk cId="2482055772" sldId="271"/>
        </pc:sldMkLst>
        <pc:spChg chg="mod">
          <ac:chgData name="Elena Dimitrova (2332890)" userId="S::2332890@student.uwtsd.ac.uk::f15e552e-8993-4a01-92be-74c0a58a0cf5" providerId="AD" clId="Web-{7553E11B-4A3F-7B83-9FC6-3048B62ADBED}" dt="2025-06-28T22:07:50.484" v="469" actId="14100"/>
          <ac:spMkLst>
            <pc:docMk/>
            <pc:sldMk cId="2482055772" sldId="271"/>
            <ac:spMk id="2" creationId="{93438964-AE07-8158-E633-FFDAC7002936}"/>
          </ac:spMkLst>
        </pc:spChg>
        <pc:spChg chg="mod ord">
          <ac:chgData name="Elena Dimitrova (2332890)" userId="S::2332890@student.uwtsd.ac.uk::f15e552e-8993-4a01-92be-74c0a58a0cf5" providerId="AD" clId="Web-{7553E11B-4A3F-7B83-9FC6-3048B62ADBED}" dt="2025-06-28T22:07:41.109" v="468" actId="20577"/>
          <ac:spMkLst>
            <pc:docMk/>
            <pc:sldMk cId="2482055772" sldId="271"/>
            <ac:spMk id="3" creationId="{8DF2C592-BFE3-1090-B1AA-6EF0DCD6B784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2:03:14.963" v="448"/>
          <ac:spMkLst>
            <pc:docMk/>
            <pc:sldMk cId="2482055772" sldId="271"/>
            <ac:spMk id="9" creationId="{3C995D73-52E3-8165-26B3-23F92AFE4FFE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2:03:14.963" v="448"/>
          <ac:spMkLst>
            <pc:docMk/>
            <pc:sldMk cId="2482055772" sldId="271"/>
            <ac:spMk id="11" creationId="{63A0D33C-CC6A-42BA-F5CB-18CECED91BB2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2:03:14.963" v="448"/>
          <ac:spMkLst>
            <pc:docMk/>
            <pc:sldMk cId="2482055772" sldId="271"/>
            <ac:spMk id="13" creationId="{F9B254EF-DA27-7D78-41DF-62B18DA730F5}"/>
          </ac:spMkLst>
        </pc:spChg>
        <pc:picChg chg="add mod">
          <ac:chgData name="Elena Dimitrova (2332890)" userId="S::2332890@student.uwtsd.ac.uk::f15e552e-8993-4a01-92be-74c0a58a0cf5" providerId="AD" clId="Web-{7553E11B-4A3F-7B83-9FC6-3048B62ADBED}" dt="2025-06-28T22:05:21.139" v="456" actId="14100"/>
          <ac:picMkLst>
            <pc:docMk/>
            <pc:sldMk cId="2482055772" sldId="271"/>
            <ac:picMk id="4" creationId="{0B9825CD-3604-2505-DB74-124E92E56275}"/>
          </ac:picMkLst>
        </pc:picChg>
        <pc:picChg chg="add mod">
          <ac:chgData name="Elena Dimitrova (2332890)" userId="S::2332890@student.uwtsd.ac.uk::f15e552e-8993-4a01-92be-74c0a58a0cf5" providerId="AD" clId="Web-{7553E11B-4A3F-7B83-9FC6-3048B62ADBED}" dt="2025-06-28T22:05:49.134" v="457" actId="14100"/>
          <ac:picMkLst>
            <pc:docMk/>
            <pc:sldMk cId="2482055772" sldId="271"/>
            <ac:picMk id="5" creationId="{14037618-4FDB-9A55-CE80-C9D50D22D0D8}"/>
          </ac:picMkLst>
        </pc:picChg>
      </pc:sldChg>
      <pc:sldChg chg="addSp modSp mod setBg modClrScheme chgLayout">
        <pc:chgData name="Elena Dimitrova (2332890)" userId="S::2332890@student.uwtsd.ac.uk::f15e552e-8993-4a01-92be-74c0a58a0cf5" providerId="AD" clId="Web-{7553E11B-4A3F-7B83-9FC6-3048B62ADBED}" dt="2025-06-28T21:28:04.358" v="152" actId="20577"/>
        <pc:sldMkLst>
          <pc:docMk/>
          <pc:sldMk cId="4106838683" sldId="272"/>
        </pc:sldMkLst>
        <pc:spChg chg="mod ord">
          <ac:chgData name="Elena Dimitrova (2332890)" userId="S::2332890@student.uwtsd.ac.uk::f15e552e-8993-4a01-92be-74c0a58a0cf5" providerId="AD" clId="Web-{7553E11B-4A3F-7B83-9FC6-3048B62ADBED}" dt="2025-06-28T21:25:11.627" v="129" actId="20577"/>
          <ac:spMkLst>
            <pc:docMk/>
            <pc:sldMk cId="4106838683" sldId="272"/>
            <ac:spMk id="2" creationId="{2B3F578D-551F-857D-78EF-F5F87F32A532}"/>
          </ac:spMkLst>
        </pc:spChg>
        <pc:spChg chg="mod ord">
          <ac:chgData name="Elena Dimitrova (2332890)" userId="S::2332890@student.uwtsd.ac.uk::f15e552e-8993-4a01-92be-74c0a58a0cf5" providerId="AD" clId="Web-{7553E11B-4A3F-7B83-9FC6-3048B62ADBED}" dt="2025-06-28T21:28:04.358" v="152" actId="20577"/>
          <ac:spMkLst>
            <pc:docMk/>
            <pc:sldMk cId="4106838683" sldId="272"/>
            <ac:spMk id="8" creationId="{C7A2D0DB-70D0-8AAB-213C-F6AB7DA27188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23:30.497" v="101"/>
          <ac:spMkLst>
            <pc:docMk/>
            <pc:sldMk cId="4106838683" sldId="272"/>
            <ac:spMk id="10" creationId="{7754802F-544E-DEBC-027F-391CD36DEA2C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23:30.497" v="101"/>
          <ac:spMkLst>
            <pc:docMk/>
            <pc:sldMk cId="4106838683" sldId="272"/>
            <ac:spMk id="13" creationId="{4D874999-8D04-84F9-BDEF-7DF6519EEA76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23:30.497" v="101"/>
          <ac:spMkLst>
            <pc:docMk/>
            <pc:sldMk cId="4106838683" sldId="272"/>
            <ac:spMk id="15" creationId="{2B6CBD3D-96E5-E3F5-3828-ED7ED63C9BCC}"/>
          </ac:spMkLst>
        </pc:spChg>
        <pc:picChg chg="mod">
          <ac:chgData name="Elena Dimitrova (2332890)" userId="S::2332890@student.uwtsd.ac.uk::f15e552e-8993-4a01-92be-74c0a58a0cf5" providerId="AD" clId="Web-{7553E11B-4A3F-7B83-9FC6-3048B62ADBED}" dt="2025-06-28T21:23:30.497" v="101"/>
          <ac:picMkLst>
            <pc:docMk/>
            <pc:sldMk cId="4106838683" sldId="272"/>
            <ac:picMk id="4" creationId="{003B2AB3-50F5-E642-4558-929C924F07D8}"/>
          </ac:picMkLst>
        </pc:picChg>
      </pc:sldChg>
      <pc:sldChg chg="modSp">
        <pc:chgData name="Elena Dimitrova (2332890)" userId="S::2332890@student.uwtsd.ac.uk::f15e552e-8993-4a01-92be-74c0a58a0cf5" providerId="AD" clId="Web-{7553E11B-4A3F-7B83-9FC6-3048B62ADBED}" dt="2025-06-28T22:15:11.238" v="498" actId="20577"/>
        <pc:sldMkLst>
          <pc:docMk/>
          <pc:sldMk cId="332681404" sldId="273"/>
        </pc:sldMkLst>
        <pc:spChg chg="mod">
          <ac:chgData name="Elena Dimitrova (2332890)" userId="S::2332890@student.uwtsd.ac.uk::f15e552e-8993-4a01-92be-74c0a58a0cf5" providerId="AD" clId="Web-{7553E11B-4A3F-7B83-9FC6-3048B62ADBED}" dt="2025-06-28T22:15:11.238" v="498" actId="20577"/>
          <ac:spMkLst>
            <pc:docMk/>
            <pc:sldMk cId="332681404" sldId="273"/>
            <ac:spMk id="3" creationId="{E770EFAF-DAA1-998A-411A-05A4F7F3D226}"/>
          </ac:spMkLst>
        </pc:spChg>
      </pc:sldChg>
      <pc:sldChg chg="addSp modSp">
        <pc:chgData name="Elena Dimitrova (2332890)" userId="S::2332890@student.uwtsd.ac.uk::f15e552e-8993-4a01-92be-74c0a58a0cf5" providerId="AD" clId="Web-{7553E11B-4A3F-7B83-9FC6-3048B62ADBED}" dt="2025-06-28T21:54:08.933" v="424" actId="20577"/>
        <pc:sldMkLst>
          <pc:docMk/>
          <pc:sldMk cId="1423475532" sldId="275"/>
        </pc:sldMkLst>
        <pc:spChg chg="add mod">
          <ac:chgData name="Elena Dimitrova (2332890)" userId="S::2332890@student.uwtsd.ac.uk::f15e552e-8993-4a01-92be-74c0a58a0cf5" providerId="AD" clId="Web-{7553E11B-4A3F-7B83-9FC6-3048B62ADBED}" dt="2025-06-28T21:51:40.475" v="415" actId="20577"/>
          <ac:spMkLst>
            <pc:docMk/>
            <pc:sldMk cId="1423475532" sldId="275"/>
            <ac:spMk id="3" creationId="{5B67DC71-BF7B-B085-E162-260874D32908}"/>
          </ac:spMkLst>
        </pc:spChg>
        <pc:spChg chg="add mod">
          <ac:chgData name="Elena Dimitrova (2332890)" userId="S::2332890@student.uwtsd.ac.uk::f15e552e-8993-4a01-92be-74c0a58a0cf5" providerId="AD" clId="Web-{7553E11B-4A3F-7B83-9FC6-3048B62ADBED}" dt="2025-06-28T21:54:08.933" v="424" actId="20577"/>
          <ac:spMkLst>
            <pc:docMk/>
            <pc:sldMk cId="1423475532" sldId="275"/>
            <ac:spMk id="5" creationId="{5563FEF1-6A04-2FB7-9DBE-013014F85D5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hyperlink" Target="https://youtu.be/HZFvyHCeDN4?si=enC2okQX2zsuA7PJ" TargetMode="Externa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5" Type="http://schemas.openxmlformats.org/officeDocument/2006/relationships/hyperlink" Target="https://youtu.be/HZFvyHCeDN4?si=enC2okQX2zsuA7PJ" TargetMode="External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B56FBD-C6EF-4E79-9C1C-E0522F9B88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B3D06CE-7329-4460-95B7-9A7B52BFC7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Link to the  the video :</a:t>
          </a:r>
        </a:p>
      </dgm:t>
    </dgm:pt>
    <dgm:pt modelId="{0048212B-29CF-4EBA-BD59-DE46731BB752}" type="parTrans" cxnId="{355D21AD-0AE1-4846-9322-74C152C5D260}">
      <dgm:prSet/>
      <dgm:spPr/>
      <dgm:t>
        <a:bodyPr/>
        <a:lstStyle/>
        <a:p>
          <a:endParaRPr lang="en-US"/>
        </a:p>
      </dgm:t>
    </dgm:pt>
    <dgm:pt modelId="{59ADA7D0-1D4C-4D18-A98F-FB70E826460C}" type="sibTrans" cxnId="{355D21AD-0AE1-4846-9322-74C152C5D260}">
      <dgm:prSet/>
      <dgm:spPr/>
      <dgm:t>
        <a:bodyPr/>
        <a:lstStyle/>
        <a:p>
          <a:endParaRPr lang="en-US"/>
        </a:p>
      </dgm:t>
    </dgm:pt>
    <dgm:pt modelId="{F3BE7DFE-2F27-4D55-AE5B-9A04EAEFCC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hlinkClick xmlns:r="http://schemas.openxmlformats.org/officeDocument/2006/relationships" r:id="rId1"/>
            </a:rPr>
            <a:t>https://youtu.be/HZFvyHCeDN4?si=enC2okQX2zsuA7PJ</a:t>
          </a:r>
          <a:endParaRPr lang="en-US"/>
        </a:p>
      </dgm:t>
    </dgm:pt>
    <dgm:pt modelId="{15565F98-7BCF-443B-8EF9-8E61F442A679}" type="parTrans" cxnId="{6F2309D6-85A7-4ABB-8956-3B336144EFD2}">
      <dgm:prSet/>
      <dgm:spPr/>
      <dgm:t>
        <a:bodyPr/>
        <a:lstStyle/>
        <a:p>
          <a:endParaRPr lang="en-US"/>
        </a:p>
      </dgm:t>
    </dgm:pt>
    <dgm:pt modelId="{86498C5F-B9DA-4682-A352-F31E9FE59777}" type="sibTrans" cxnId="{6F2309D6-85A7-4ABB-8956-3B336144EFD2}">
      <dgm:prSet/>
      <dgm:spPr/>
      <dgm:t>
        <a:bodyPr/>
        <a:lstStyle/>
        <a:p>
          <a:endParaRPr lang="en-US"/>
        </a:p>
      </dgm:t>
    </dgm:pt>
    <dgm:pt modelId="{CDBBD51D-9B22-48F3-A35C-3103E40AE4CD}" type="pres">
      <dgm:prSet presAssocID="{E6B56FBD-C6EF-4E79-9C1C-E0522F9B8852}" presName="root" presStyleCnt="0">
        <dgm:presLayoutVars>
          <dgm:dir/>
          <dgm:resizeHandles val="exact"/>
        </dgm:presLayoutVars>
      </dgm:prSet>
      <dgm:spPr/>
    </dgm:pt>
    <dgm:pt modelId="{172C4999-C643-437A-8888-97014F6648B4}" type="pres">
      <dgm:prSet presAssocID="{AB3D06CE-7329-4460-95B7-9A7B52BFC78C}" presName="compNode" presStyleCnt="0"/>
      <dgm:spPr/>
    </dgm:pt>
    <dgm:pt modelId="{595070EE-875B-41CC-ACC4-9076DADF6492}" type="pres">
      <dgm:prSet presAssocID="{AB3D06CE-7329-4460-95B7-9A7B52BFC78C}" presName="bgRect" presStyleLbl="bgShp" presStyleIdx="0" presStyleCnt="2"/>
      <dgm:spPr/>
    </dgm:pt>
    <dgm:pt modelId="{7CCC15E5-1688-4967-8010-6FD58E391417}" type="pres">
      <dgm:prSet presAssocID="{AB3D06CE-7329-4460-95B7-9A7B52BFC78C}" presName="iconRect" presStyleLbl="node1" presStyleIdx="0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D50F72EA-87AA-4336-BA6E-7FE1D28557F2}" type="pres">
      <dgm:prSet presAssocID="{AB3D06CE-7329-4460-95B7-9A7B52BFC78C}" presName="spaceRect" presStyleCnt="0"/>
      <dgm:spPr/>
    </dgm:pt>
    <dgm:pt modelId="{A94450E0-F8EE-41A1-8946-0E7D3A0F5371}" type="pres">
      <dgm:prSet presAssocID="{AB3D06CE-7329-4460-95B7-9A7B52BFC78C}" presName="parTx" presStyleLbl="revTx" presStyleIdx="0" presStyleCnt="2">
        <dgm:presLayoutVars>
          <dgm:chMax val="0"/>
          <dgm:chPref val="0"/>
        </dgm:presLayoutVars>
      </dgm:prSet>
      <dgm:spPr/>
    </dgm:pt>
    <dgm:pt modelId="{8D1FDA72-CFD3-435A-BCFE-10686BEE45F1}" type="pres">
      <dgm:prSet presAssocID="{59ADA7D0-1D4C-4D18-A98F-FB70E826460C}" presName="sibTrans" presStyleCnt="0"/>
      <dgm:spPr/>
    </dgm:pt>
    <dgm:pt modelId="{F2BBDA01-38A7-4878-939F-2E0C8F939198}" type="pres">
      <dgm:prSet presAssocID="{F3BE7DFE-2F27-4D55-AE5B-9A04EAEFCCDD}" presName="compNode" presStyleCnt="0"/>
      <dgm:spPr/>
    </dgm:pt>
    <dgm:pt modelId="{0F5380C1-8CFD-4F41-B4C8-C22F95A05DB2}" type="pres">
      <dgm:prSet presAssocID="{F3BE7DFE-2F27-4D55-AE5B-9A04EAEFCCDD}" presName="bgRect" presStyleLbl="bgShp" presStyleIdx="1" presStyleCnt="2"/>
      <dgm:spPr/>
    </dgm:pt>
    <dgm:pt modelId="{92CC3271-5E33-43C0-8DAF-62B3541CAEB9}" type="pres">
      <dgm:prSet presAssocID="{F3BE7DFE-2F27-4D55-AE5B-9A04EAEFCCDD}" presName="iconRect" presStyleLbl="node1" presStyleIdx="1" presStyleCnt="2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1F6AAE8B-51E0-4901-8F91-5001115FAB8F}" type="pres">
      <dgm:prSet presAssocID="{F3BE7DFE-2F27-4D55-AE5B-9A04EAEFCCDD}" presName="spaceRect" presStyleCnt="0"/>
      <dgm:spPr/>
    </dgm:pt>
    <dgm:pt modelId="{CC0E4386-29D3-4EDA-821D-E3E7CC8B16B2}" type="pres">
      <dgm:prSet presAssocID="{F3BE7DFE-2F27-4D55-AE5B-9A04EAEFCCD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2F4C287-50F2-4F9E-9215-D581D085BB62}" type="presOf" srcId="{AB3D06CE-7329-4460-95B7-9A7B52BFC78C}" destId="{A94450E0-F8EE-41A1-8946-0E7D3A0F5371}" srcOrd="0" destOrd="0" presId="urn:microsoft.com/office/officeart/2018/2/layout/IconVerticalSolidList"/>
    <dgm:cxn modelId="{355D21AD-0AE1-4846-9322-74C152C5D260}" srcId="{E6B56FBD-C6EF-4E79-9C1C-E0522F9B8852}" destId="{AB3D06CE-7329-4460-95B7-9A7B52BFC78C}" srcOrd="0" destOrd="0" parTransId="{0048212B-29CF-4EBA-BD59-DE46731BB752}" sibTransId="{59ADA7D0-1D4C-4D18-A98F-FB70E826460C}"/>
    <dgm:cxn modelId="{6F2309D6-85A7-4ABB-8956-3B336144EFD2}" srcId="{E6B56FBD-C6EF-4E79-9C1C-E0522F9B8852}" destId="{F3BE7DFE-2F27-4D55-AE5B-9A04EAEFCCDD}" srcOrd="1" destOrd="0" parTransId="{15565F98-7BCF-443B-8EF9-8E61F442A679}" sibTransId="{86498C5F-B9DA-4682-A352-F31E9FE59777}"/>
    <dgm:cxn modelId="{E0C986D6-8CA0-409B-BEF2-3AA5477616BD}" type="presOf" srcId="{E6B56FBD-C6EF-4E79-9C1C-E0522F9B8852}" destId="{CDBBD51D-9B22-48F3-A35C-3103E40AE4CD}" srcOrd="0" destOrd="0" presId="urn:microsoft.com/office/officeart/2018/2/layout/IconVerticalSolidList"/>
    <dgm:cxn modelId="{BA9E2CD7-079F-456E-97F2-8F70EED13BDF}" type="presOf" srcId="{F3BE7DFE-2F27-4D55-AE5B-9A04EAEFCCDD}" destId="{CC0E4386-29D3-4EDA-821D-E3E7CC8B16B2}" srcOrd="0" destOrd="0" presId="urn:microsoft.com/office/officeart/2018/2/layout/IconVerticalSolidList"/>
    <dgm:cxn modelId="{03DB9098-0CF3-48B3-B937-7E346B47718D}" type="presParOf" srcId="{CDBBD51D-9B22-48F3-A35C-3103E40AE4CD}" destId="{172C4999-C643-437A-8888-97014F6648B4}" srcOrd="0" destOrd="0" presId="urn:microsoft.com/office/officeart/2018/2/layout/IconVerticalSolidList"/>
    <dgm:cxn modelId="{A6C30D88-D365-4D69-A2AB-FD39ECB6719D}" type="presParOf" srcId="{172C4999-C643-437A-8888-97014F6648B4}" destId="{595070EE-875B-41CC-ACC4-9076DADF6492}" srcOrd="0" destOrd="0" presId="urn:microsoft.com/office/officeart/2018/2/layout/IconVerticalSolidList"/>
    <dgm:cxn modelId="{49833996-10D5-429F-814A-56A1D4412C8C}" type="presParOf" srcId="{172C4999-C643-437A-8888-97014F6648B4}" destId="{7CCC15E5-1688-4967-8010-6FD58E391417}" srcOrd="1" destOrd="0" presId="urn:microsoft.com/office/officeart/2018/2/layout/IconVerticalSolidList"/>
    <dgm:cxn modelId="{5AB29AC7-25A8-44CF-AF9C-7D7956286B0C}" type="presParOf" srcId="{172C4999-C643-437A-8888-97014F6648B4}" destId="{D50F72EA-87AA-4336-BA6E-7FE1D28557F2}" srcOrd="2" destOrd="0" presId="urn:microsoft.com/office/officeart/2018/2/layout/IconVerticalSolidList"/>
    <dgm:cxn modelId="{699377E6-DD1F-45EA-A212-3C9B5D1219D5}" type="presParOf" srcId="{172C4999-C643-437A-8888-97014F6648B4}" destId="{A94450E0-F8EE-41A1-8946-0E7D3A0F5371}" srcOrd="3" destOrd="0" presId="urn:microsoft.com/office/officeart/2018/2/layout/IconVerticalSolidList"/>
    <dgm:cxn modelId="{7BB0C1D6-CED5-4F94-81A6-A9A88910B4CD}" type="presParOf" srcId="{CDBBD51D-9B22-48F3-A35C-3103E40AE4CD}" destId="{8D1FDA72-CFD3-435A-BCFE-10686BEE45F1}" srcOrd="1" destOrd="0" presId="urn:microsoft.com/office/officeart/2018/2/layout/IconVerticalSolidList"/>
    <dgm:cxn modelId="{589322FC-049F-4433-83B6-967D9BE5AD39}" type="presParOf" srcId="{CDBBD51D-9B22-48F3-A35C-3103E40AE4CD}" destId="{F2BBDA01-38A7-4878-939F-2E0C8F939198}" srcOrd="2" destOrd="0" presId="urn:microsoft.com/office/officeart/2018/2/layout/IconVerticalSolidList"/>
    <dgm:cxn modelId="{8E669F2F-870D-4F98-A2C3-5FB460BC4C54}" type="presParOf" srcId="{F2BBDA01-38A7-4878-939F-2E0C8F939198}" destId="{0F5380C1-8CFD-4F41-B4C8-C22F95A05DB2}" srcOrd="0" destOrd="0" presId="urn:microsoft.com/office/officeart/2018/2/layout/IconVerticalSolidList"/>
    <dgm:cxn modelId="{51B9AC7F-FB39-40C4-B5D1-F277083B03BF}" type="presParOf" srcId="{F2BBDA01-38A7-4878-939F-2E0C8F939198}" destId="{92CC3271-5E33-43C0-8DAF-62B3541CAEB9}" srcOrd="1" destOrd="0" presId="urn:microsoft.com/office/officeart/2018/2/layout/IconVerticalSolidList"/>
    <dgm:cxn modelId="{823B5C23-FDCA-4D31-910F-62B24B9BC7A4}" type="presParOf" srcId="{F2BBDA01-38A7-4878-939F-2E0C8F939198}" destId="{1F6AAE8B-51E0-4901-8F91-5001115FAB8F}" srcOrd="2" destOrd="0" presId="urn:microsoft.com/office/officeart/2018/2/layout/IconVerticalSolidList"/>
    <dgm:cxn modelId="{168B896F-74FC-45AB-93A0-035AD56A657A}" type="presParOf" srcId="{F2BBDA01-38A7-4878-939F-2E0C8F939198}" destId="{CC0E4386-29D3-4EDA-821D-E3E7CC8B16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56192C-AE18-40C1-9AD5-2890FB13A53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90ADB8-7ACB-4EB8-8006-7C0BA29F51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Market Research</a:t>
          </a:r>
        </a:p>
      </dgm:t>
    </dgm:pt>
    <dgm:pt modelId="{E581D33E-F179-45B2-9E62-24FAA7FF270F}" type="parTrans" cxnId="{F1CAEF6F-7E1D-474B-9A52-A20F5F095E93}">
      <dgm:prSet/>
      <dgm:spPr/>
      <dgm:t>
        <a:bodyPr/>
        <a:lstStyle/>
        <a:p>
          <a:endParaRPr lang="en-US"/>
        </a:p>
      </dgm:t>
    </dgm:pt>
    <dgm:pt modelId="{D7768B30-B39B-42E3-8CCF-4441EE6A0B0E}" type="sibTrans" cxnId="{F1CAEF6F-7E1D-474B-9A52-A20F5F095E9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F18DE1-824A-48B1-A836-832B315F84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Data Analysis</a:t>
          </a:r>
        </a:p>
      </dgm:t>
    </dgm:pt>
    <dgm:pt modelId="{5F658F7F-7590-434A-BCB9-D311FDBDF378}" type="parTrans" cxnId="{74C5183E-E667-40F1-B8F3-444887453B6E}">
      <dgm:prSet/>
      <dgm:spPr/>
      <dgm:t>
        <a:bodyPr/>
        <a:lstStyle/>
        <a:p>
          <a:endParaRPr lang="en-US"/>
        </a:p>
      </dgm:t>
    </dgm:pt>
    <dgm:pt modelId="{DD010B22-8F25-45B1-BFB0-96F1964561E3}" type="sibTrans" cxnId="{74C5183E-E667-40F1-B8F3-444887453B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EAD50FB-FA2B-4D77-AC18-3DD510F63D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Development of marketing materials</a:t>
          </a:r>
        </a:p>
      </dgm:t>
    </dgm:pt>
    <dgm:pt modelId="{4415C941-BFE2-48F2-927D-957873B89C27}" type="parTrans" cxnId="{7DEE3237-8E9F-4CF4-836F-7CB926B5A91F}">
      <dgm:prSet/>
      <dgm:spPr/>
      <dgm:t>
        <a:bodyPr/>
        <a:lstStyle/>
        <a:p>
          <a:endParaRPr lang="en-US"/>
        </a:p>
      </dgm:t>
    </dgm:pt>
    <dgm:pt modelId="{8B90DC54-FEBB-49C0-9E2C-5203DD4E563B}" type="sibTrans" cxnId="{7DEE3237-8E9F-4CF4-836F-7CB926B5A91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B5A3591-3EE5-4782-BB74-A4FC924325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Financial Forecasting</a:t>
          </a:r>
        </a:p>
      </dgm:t>
    </dgm:pt>
    <dgm:pt modelId="{0EE7F770-68FB-47AE-AD62-DA6B00C4090E}" type="parTrans" cxnId="{D22F4862-391C-4515-B49D-47F1BD2F678A}">
      <dgm:prSet/>
      <dgm:spPr/>
      <dgm:t>
        <a:bodyPr/>
        <a:lstStyle/>
        <a:p>
          <a:endParaRPr lang="en-US"/>
        </a:p>
      </dgm:t>
    </dgm:pt>
    <dgm:pt modelId="{3466054E-0950-45F7-821E-7342913A07FB}" type="sibTrans" cxnId="{D22F4862-391C-4515-B49D-47F1BD2F678A}">
      <dgm:prSet/>
      <dgm:spPr/>
      <dgm:t>
        <a:bodyPr/>
        <a:lstStyle/>
        <a:p>
          <a:endParaRPr lang="en-US"/>
        </a:p>
      </dgm:t>
    </dgm:pt>
    <dgm:pt modelId="{512FF406-F934-4ADE-8BE8-15C02FB93765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ptos Display" panose="020F0302020204030204"/>
            </a:rPr>
            <a:t>Branding</a:t>
          </a:r>
        </a:p>
      </dgm:t>
    </dgm:pt>
    <dgm:pt modelId="{E88C6393-8EB0-48D3-AABC-827E0A404BFD}" type="parTrans" cxnId="{42F82351-4E5E-4EDE-AEDF-C1B9C3640AA2}">
      <dgm:prSet/>
      <dgm:spPr/>
    </dgm:pt>
    <dgm:pt modelId="{6203B6FF-280F-44D1-A024-1716E0DDC6DB}" type="sibTrans" cxnId="{42F82351-4E5E-4EDE-AEDF-C1B9C3640AA2}">
      <dgm:prSet/>
      <dgm:spPr/>
    </dgm:pt>
    <dgm:pt modelId="{DC5D9390-5D92-4F6B-AACD-3CD90F88557C}" type="pres">
      <dgm:prSet presAssocID="{5A56192C-AE18-40C1-9AD5-2890FB13A535}" presName="root" presStyleCnt="0">
        <dgm:presLayoutVars>
          <dgm:dir/>
          <dgm:resizeHandles val="exact"/>
        </dgm:presLayoutVars>
      </dgm:prSet>
      <dgm:spPr/>
    </dgm:pt>
    <dgm:pt modelId="{EBAD5A32-8A4D-4791-A6CD-3B303E385C81}" type="pres">
      <dgm:prSet presAssocID="{E190ADB8-7ACB-4EB8-8006-7C0BA29F5196}" presName="compNode" presStyleCnt="0"/>
      <dgm:spPr/>
    </dgm:pt>
    <dgm:pt modelId="{F2B4520A-55F0-4892-8716-C827FBA0164B}" type="pres">
      <dgm:prSet presAssocID="{E190ADB8-7ACB-4EB8-8006-7C0BA29F519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359035F-D673-4C27-9166-10B476F0E05E}" type="pres">
      <dgm:prSet presAssocID="{E190ADB8-7ACB-4EB8-8006-7C0BA29F5196}" presName="spaceRect" presStyleCnt="0"/>
      <dgm:spPr/>
    </dgm:pt>
    <dgm:pt modelId="{467AB539-BEC0-41E9-A2C1-B9692BB0E06B}" type="pres">
      <dgm:prSet presAssocID="{E190ADB8-7ACB-4EB8-8006-7C0BA29F5196}" presName="textRect" presStyleLbl="revTx" presStyleIdx="0" presStyleCnt="5">
        <dgm:presLayoutVars>
          <dgm:chMax val="1"/>
          <dgm:chPref val="1"/>
        </dgm:presLayoutVars>
      </dgm:prSet>
      <dgm:spPr/>
    </dgm:pt>
    <dgm:pt modelId="{96C28534-1404-4C94-A682-C7DA417E55EE}" type="pres">
      <dgm:prSet presAssocID="{D7768B30-B39B-42E3-8CCF-4441EE6A0B0E}" presName="sibTrans" presStyleCnt="0"/>
      <dgm:spPr/>
    </dgm:pt>
    <dgm:pt modelId="{5959BACE-4BEB-45E8-8A1F-659261E788A4}" type="pres">
      <dgm:prSet presAssocID="{49F18DE1-824A-48B1-A836-832B315F8476}" presName="compNode" presStyleCnt="0"/>
      <dgm:spPr/>
    </dgm:pt>
    <dgm:pt modelId="{026F74E1-D11E-4F89-B46B-946EA7A1E837}" type="pres">
      <dgm:prSet presAssocID="{49F18DE1-824A-48B1-A836-832B315F847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3E96A458-B666-4C10-9D00-0DC8D35C9B17}" type="pres">
      <dgm:prSet presAssocID="{49F18DE1-824A-48B1-A836-832B315F8476}" presName="spaceRect" presStyleCnt="0"/>
      <dgm:spPr/>
    </dgm:pt>
    <dgm:pt modelId="{21C599D0-C7D1-421F-A7B1-A9D30CD54CDC}" type="pres">
      <dgm:prSet presAssocID="{49F18DE1-824A-48B1-A836-832B315F8476}" presName="textRect" presStyleLbl="revTx" presStyleIdx="1" presStyleCnt="5">
        <dgm:presLayoutVars>
          <dgm:chMax val="1"/>
          <dgm:chPref val="1"/>
        </dgm:presLayoutVars>
      </dgm:prSet>
      <dgm:spPr/>
    </dgm:pt>
    <dgm:pt modelId="{A2735531-3E7F-403E-B8CE-12E0CCD3D0A2}" type="pres">
      <dgm:prSet presAssocID="{DD010B22-8F25-45B1-BFB0-96F1964561E3}" presName="sibTrans" presStyleCnt="0"/>
      <dgm:spPr/>
    </dgm:pt>
    <dgm:pt modelId="{4FD9983A-7334-42E9-A491-DB6780A6C479}" type="pres">
      <dgm:prSet presAssocID="{512FF406-F934-4ADE-8BE8-15C02FB93765}" presName="compNode" presStyleCnt="0"/>
      <dgm:spPr/>
    </dgm:pt>
    <dgm:pt modelId="{4FA7DF7E-A4E3-4AAB-8AC0-EB530F631FA2}" type="pres">
      <dgm:prSet presAssocID="{512FF406-F934-4ADE-8BE8-15C02FB9376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3A0ADCF9-5B2A-4C21-A079-09CE0510442D}" type="pres">
      <dgm:prSet presAssocID="{512FF406-F934-4ADE-8BE8-15C02FB93765}" presName="spaceRect" presStyleCnt="0"/>
      <dgm:spPr/>
    </dgm:pt>
    <dgm:pt modelId="{DABDF814-BE50-4A77-AB90-BE3807ECB543}" type="pres">
      <dgm:prSet presAssocID="{512FF406-F934-4ADE-8BE8-15C02FB93765}" presName="textRect" presStyleLbl="revTx" presStyleIdx="2" presStyleCnt="5">
        <dgm:presLayoutVars>
          <dgm:chMax val="1"/>
          <dgm:chPref val="1"/>
        </dgm:presLayoutVars>
      </dgm:prSet>
      <dgm:spPr/>
    </dgm:pt>
    <dgm:pt modelId="{4117406C-3945-4A1B-80C4-D9AA23556996}" type="pres">
      <dgm:prSet presAssocID="{6203B6FF-280F-44D1-A024-1716E0DDC6DB}" presName="sibTrans" presStyleCnt="0"/>
      <dgm:spPr/>
    </dgm:pt>
    <dgm:pt modelId="{1F0BB922-8E36-45A4-B8D0-CF6267A3873F}" type="pres">
      <dgm:prSet presAssocID="{4EAD50FB-FA2B-4D77-AC18-3DD510F63D73}" presName="compNode" presStyleCnt="0"/>
      <dgm:spPr/>
    </dgm:pt>
    <dgm:pt modelId="{C48C5725-39F3-4425-8D37-E34AD673059C}" type="pres">
      <dgm:prSet presAssocID="{4EAD50FB-FA2B-4D77-AC18-3DD510F63D7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AB59737-B5CE-4CBB-9A9D-A33A7AAD49D1}" type="pres">
      <dgm:prSet presAssocID="{4EAD50FB-FA2B-4D77-AC18-3DD510F63D73}" presName="spaceRect" presStyleCnt="0"/>
      <dgm:spPr/>
    </dgm:pt>
    <dgm:pt modelId="{F713FA67-C53C-485C-B2D5-006876FF601E}" type="pres">
      <dgm:prSet presAssocID="{4EAD50FB-FA2B-4D77-AC18-3DD510F63D73}" presName="textRect" presStyleLbl="revTx" presStyleIdx="3" presStyleCnt="5">
        <dgm:presLayoutVars>
          <dgm:chMax val="1"/>
          <dgm:chPref val="1"/>
        </dgm:presLayoutVars>
      </dgm:prSet>
      <dgm:spPr/>
    </dgm:pt>
    <dgm:pt modelId="{8A33951C-41D1-440D-AE98-D3B6BB211A26}" type="pres">
      <dgm:prSet presAssocID="{8B90DC54-FEBB-49C0-9E2C-5203DD4E563B}" presName="sibTrans" presStyleCnt="0"/>
      <dgm:spPr/>
    </dgm:pt>
    <dgm:pt modelId="{F21591DD-14C2-45B1-890D-27FE732D8ECD}" type="pres">
      <dgm:prSet presAssocID="{7B5A3591-3EE5-4782-BB74-A4FC92432510}" presName="compNode" presStyleCnt="0"/>
      <dgm:spPr/>
    </dgm:pt>
    <dgm:pt modelId="{4EAF55FA-D353-4BF7-8F1A-4D844AB248F0}" type="pres">
      <dgm:prSet presAssocID="{7B5A3591-3EE5-4782-BB74-A4FC9243251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ABE8621-47C9-4D69-AC84-7521D144DFC7}" type="pres">
      <dgm:prSet presAssocID="{7B5A3591-3EE5-4782-BB74-A4FC92432510}" presName="spaceRect" presStyleCnt="0"/>
      <dgm:spPr/>
    </dgm:pt>
    <dgm:pt modelId="{DFD6CF5B-1357-4AEA-A4BC-0D48C302400C}" type="pres">
      <dgm:prSet presAssocID="{7B5A3591-3EE5-4782-BB74-A4FC9243251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DEE3237-8E9F-4CF4-836F-7CB926B5A91F}" srcId="{5A56192C-AE18-40C1-9AD5-2890FB13A535}" destId="{4EAD50FB-FA2B-4D77-AC18-3DD510F63D73}" srcOrd="3" destOrd="0" parTransId="{4415C941-BFE2-48F2-927D-957873B89C27}" sibTransId="{8B90DC54-FEBB-49C0-9E2C-5203DD4E563B}"/>
    <dgm:cxn modelId="{30C1EB37-0056-4F8F-81E9-26AF39BB2234}" type="presOf" srcId="{4EAD50FB-FA2B-4D77-AC18-3DD510F63D73}" destId="{F713FA67-C53C-485C-B2D5-006876FF601E}" srcOrd="0" destOrd="0" presId="urn:microsoft.com/office/officeart/2018/2/layout/IconLabelList"/>
    <dgm:cxn modelId="{74C5183E-E667-40F1-B8F3-444887453B6E}" srcId="{5A56192C-AE18-40C1-9AD5-2890FB13A535}" destId="{49F18DE1-824A-48B1-A836-832B315F8476}" srcOrd="1" destOrd="0" parTransId="{5F658F7F-7590-434A-BCB9-D311FDBDF378}" sibTransId="{DD010B22-8F25-45B1-BFB0-96F1964561E3}"/>
    <dgm:cxn modelId="{D22F4862-391C-4515-B49D-47F1BD2F678A}" srcId="{5A56192C-AE18-40C1-9AD5-2890FB13A535}" destId="{7B5A3591-3EE5-4782-BB74-A4FC92432510}" srcOrd="4" destOrd="0" parTransId="{0EE7F770-68FB-47AE-AD62-DA6B00C4090E}" sibTransId="{3466054E-0950-45F7-821E-7342913A07FB}"/>
    <dgm:cxn modelId="{02E87945-E606-4A34-9291-B02AFD06772F}" type="presOf" srcId="{5A56192C-AE18-40C1-9AD5-2890FB13A535}" destId="{DC5D9390-5D92-4F6B-AACD-3CD90F88557C}" srcOrd="0" destOrd="0" presId="urn:microsoft.com/office/officeart/2018/2/layout/IconLabelList"/>
    <dgm:cxn modelId="{F1CAEF6F-7E1D-474B-9A52-A20F5F095E93}" srcId="{5A56192C-AE18-40C1-9AD5-2890FB13A535}" destId="{E190ADB8-7ACB-4EB8-8006-7C0BA29F5196}" srcOrd="0" destOrd="0" parTransId="{E581D33E-F179-45B2-9E62-24FAA7FF270F}" sibTransId="{D7768B30-B39B-42E3-8CCF-4441EE6A0B0E}"/>
    <dgm:cxn modelId="{42F82351-4E5E-4EDE-AEDF-C1B9C3640AA2}" srcId="{5A56192C-AE18-40C1-9AD5-2890FB13A535}" destId="{512FF406-F934-4ADE-8BE8-15C02FB93765}" srcOrd="2" destOrd="0" parTransId="{E88C6393-8EB0-48D3-AABC-827E0A404BFD}" sibTransId="{6203B6FF-280F-44D1-A024-1716E0DDC6DB}"/>
    <dgm:cxn modelId="{5AD4EE89-82DD-48F9-82BC-0517D97488CC}" type="presOf" srcId="{49F18DE1-824A-48B1-A836-832B315F8476}" destId="{21C599D0-C7D1-421F-A7B1-A9D30CD54CDC}" srcOrd="0" destOrd="0" presId="urn:microsoft.com/office/officeart/2018/2/layout/IconLabelList"/>
    <dgm:cxn modelId="{7C4C649D-072B-4EBA-8865-3576368F605B}" type="presOf" srcId="{E190ADB8-7ACB-4EB8-8006-7C0BA29F5196}" destId="{467AB539-BEC0-41E9-A2C1-B9692BB0E06B}" srcOrd="0" destOrd="0" presId="urn:microsoft.com/office/officeart/2018/2/layout/IconLabelList"/>
    <dgm:cxn modelId="{37269ABD-FCFD-415A-9DBB-E1BB38435631}" type="presOf" srcId="{7B5A3591-3EE5-4782-BB74-A4FC92432510}" destId="{DFD6CF5B-1357-4AEA-A4BC-0D48C302400C}" srcOrd="0" destOrd="0" presId="urn:microsoft.com/office/officeart/2018/2/layout/IconLabelList"/>
    <dgm:cxn modelId="{23A7A6C7-3833-4B80-9E86-DFACEF108AA8}" type="presOf" srcId="{512FF406-F934-4ADE-8BE8-15C02FB93765}" destId="{DABDF814-BE50-4A77-AB90-BE3807ECB543}" srcOrd="0" destOrd="0" presId="urn:microsoft.com/office/officeart/2018/2/layout/IconLabelList"/>
    <dgm:cxn modelId="{69CCF742-1582-4167-A2BE-2A2941EFCC98}" type="presParOf" srcId="{DC5D9390-5D92-4F6B-AACD-3CD90F88557C}" destId="{EBAD5A32-8A4D-4791-A6CD-3B303E385C81}" srcOrd="0" destOrd="0" presId="urn:microsoft.com/office/officeart/2018/2/layout/IconLabelList"/>
    <dgm:cxn modelId="{AB1DE0D6-1A93-4502-B11B-2D81966DE749}" type="presParOf" srcId="{EBAD5A32-8A4D-4791-A6CD-3B303E385C81}" destId="{F2B4520A-55F0-4892-8716-C827FBA0164B}" srcOrd="0" destOrd="0" presId="urn:microsoft.com/office/officeart/2018/2/layout/IconLabelList"/>
    <dgm:cxn modelId="{E3077B79-1796-440A-B71C-79619C605D4B}" type="presParOf" srcId="{EBAD5A32-8A4D-4791-A6CD-3B303E385C81}" destId="{1359035F-D673-4C27-9166-10B476F0E05E}" srcOrd="1" destOrd="0" presId="urn:microsoft.com/office/officeart/2018/2/layout/IconLabelList"/>
    <dgm:cxn modelId="{9505DF4D-8AC1-497E-A932-394858C1DEBD}" type="presParOf" srcId="{EBAD5A32-8A4D-4791-A6CD-3B303E385C81}" destId="{467AB539-BEC0-41E9-A2C1-B9692BB0E06B}" srcOrd="2" destOrd="0" presId="urn:microsoft.com/office/officeart/2018/2/layout/IconLabelList"/>
    <dgm:cxn modelId="{43136993-C201-4402-A44A-09202053CCEA}" type="presParOf" srcId="{DC5D9390-5D92-4F6B-AACD-3CD90F88557C}" destId="{96C28534-1404-4C94-A682-C7DA417E55EE}" srcOrd="1" destOrd="0" presId="urn:microsoft.com/office/officeart/2018/2/layout/IconLabelList"/>
    <dgm:cxn modelId="{FA87C0F5-413B-43A9-9105-BF88C10CB84C}" type="presParOf" srcId="{DC5D9390-5D92-4F6B-AACD-3CD90F88557C}" destId="{5959BACE-4BEB-45E8-8A1F-659261E788A4}" srcOrd="2" destOrd="0" presId="urn:microsoft.com/office/officeart/2018/2/layout/IconLabelList"/>
    <dgm:cxn modelId="{EEA1291E-BA16-4350-BFEA-75648A437B95}" type="presParOf" srcId="{5959BACE-4BEB-45E8-8A1F-659261E788A4}" destId="{026F74E1-D11E-4F89-B46B-946EA7A1E837}" srcOrd="0" destOrd="0" presId="urn:microsoft.com/office/officeart/2018/2/layout/IconLabelList"/>
    <dgm:cxn modelId="{1A5BF2F3-AA5F-441E-BAB5-F770300EA44A}" type="presParOf" srcId="{5959BACE-4BEB-45E8-8A1F-659261E788A4}" destId="{3E96A458-B666-4C10-9D00-0DC8D35C9B17}" srcOrd="1" destOrd="0" presId="urn:microsoft.com/office/officeart/2018/2/layout/IconLabelList"/>
    <dgm:cxn modelId="{05771746-7738-437A-8371-099FAF56AFDB}" type="presParOf" srcId="{5959BACE-4BEB-45E8-8A1F-659261E788A4}" destId="{21C599D0-C7D1-421F-A7B1-A9D30CD54CDC}" srcOrd="2" destOrd="0" presId="urn:microsoft.com/office/officeart/2018/2/layout/IconLabelList"/>
    <dgm:cxn modelId="{C905575B-0B5F-498E-9985-17BA60B81501}" type="presParOf" srcId="{DC5D9390-5D92-4F6B-AACD-3CD90F88557C}" destId="{A2735531-3E7F-403E-B8CE-12E0CCD3D0A2}" srcOrd="3" destOrd="0" presId="urn:microsoft.com/office/officeart/2018/2/layout/IconLabelList"/>
    <dgm:cxn modelId="{150CCC5B-57BB-4B2F-8B67-7C3F5227C2DD}" type="presParOf" srcId="{DC5D9390-5D92-4F6B-AACD-3CD90F88557C}" destId="{4FD9983A-7334-42E9-A491-DB6780A6C479}" srcOrd="4" destOrd="0" presId="urn:microsoft.com/office/officeart/2018/2/layout/IconLabelList"/>
    <dgm:cxn modelId="{F3693DC4-3725-4F0F-AF19-667E59B8234C}" type="presParOf" srcId="{4FD9983A-7334-42E9-A491-DB6780A6C479}" destId="{4FA7DF7E-A4E3-4AAB-8AC0-EB530F631FA2}" srcOrd="0" destOrd="0" presId="urn:microsoft.com/office/officeart/2018/2/layout/IconLabelList"/>
    <dgm:cxn modelId="{32815C6C-42CC-4854-9ECA-134FB31F61F8}" type="presParOf" srcId="{4FD9983A-7334-42E9-A491-DB6780A6C479}" destId="{3A0ADCF9-5B2A-4C21-A079-09CE0510442D}" srcOrd="1" destOrd="0" presId="urn:microsoft.com/office/officeart/2018/2/layout/IconLabelList"/>
    <dgm:cxn modelId="{105FEFB1-9418-4A7C-9985-10DF0CC1FCC8}" type="presParOf" srcId="{4FD9983A-7334-42E9-A491-DB6780A6C479}" destId="{DABDF814-BE50-4A77-AB90-BE3807ECB543}" srcOrd="2" destOrd="0" presId="urn:microsoft.com/office/officeart/2018/2/layout/IconLabelList"/>
    <dgm:cxn modelId="{B509B841-416C-4862-9269-83982A44166F}" type="presParOf" srcId="{DC5D9390-5D92-4F6B-AACD-3CD90F88557C}" destId="{4117406C-3945-4A1B-80C4-D9AA23556996}" srcOrd="5" destOrd="0" presId="urn:microsoft.com/office/officeart/2018/2/layout/IconLabelList"/>
    <dgm:cxn modelId="{27E69963-B54A-4BF8-9C37-E90F6D2BCD43}" type="presParOf" srcId="{DC5D9390-5D92-4F6B-AACD-3CD90F88557C}" destId="{1F0BB922-8E36-45A4-B8D0-CF6267A3873F}" srcOrd="6" destOrd="0" presId="urn:microsoft.com/office/officeart/2018/2/layout/IconLabelList"/>
    <dgm:cxn modelId="{F8B9C79D-1A2B-4C1E-BC88-D718B0B54802}" type="presParOf" srcId="{1F0BB922-8E36-45A4-B8D0-CF6267A3873F}" destId="{C48C5725-39F3-4425-8D37-E34AD673059C}" srcOrd="0" destOrd="0" presId="urn:microsoft.com/office/officeart/2018/2/layout/IconLabelList"/>
    <dgm:cxn modelId="{757F7F49-D701-4E1A-946C-4EF557E7D996}" type="presParOf" srcId="{1F0BB922-8E36-45A4-B8D0-CF6267A3873F}" destId="{DAB59737-B5CE-4CBB-9A9D-A33A7AAD49D1}" srcOrd="1" destOrd="0" presId="urn:microsoft.com/office/officeart/2018/2/layout/IconLabelList"/>
    <dgm:cxn modelId="{AEAE7A92-94D0-43C3-844D-2BA087112B16}" type="presParOf" srcId="{1F0BB922-8E36-45A4-B8D0-CF6267A3873F}" destId="{F713FA67-C53C-485C-B2D5-006876FF601E}" srcOrd="2" destOrd="0" presId="urn:microsoft.com/office/officeart/2018/2/layout/IconLabelList"/>
    <dgm:cxn modelId="{23CC3E13-0C45-4C45-9680-90584EC62BD6}" type="presParOf" srcId="{DC5D9390-5D92-4F6B-AACD-3CD90F88557C}" destId="{8A33951C-41D1-440D-AE98-D3B6BB211A26}" srcOrd="7" destOrd="0" presId="urn:microsoft.com/office/officeart/2018/2/layout/IconLabelList"/>
    <dgm:cxn modelId="{C1567526-5330-467C-8214-3334A5C81658}" type="presParOf" srcId="{DC5D9390-5D92-4F6B-AACD-3CD90F88557C}" destId="{F21591DD-14C2-45B1-890D-27FE732D8ECD}" srcOrd="8" destOrd="0" presId="urn:microsoft.com/office/officeart/2018/2/layout/IconLabelList"/>
    <dgm:cxn modelId="{EADC4F00-D0B3-4FF6-B37A-E7B6547E6E42}" type="presParOf" srcId="{F21591DD-14C2-45B1-890D-27FE732D8ECD}" destId="{4EAF55FA-D353-4BF7-8F1A-4D844AB248F0}" srcOrd="0" destOrd="0" presId="urn:microsoft.com/office/officeart/2018/2/layout/IconLabelList"/>
    <dgm:cxn modelId="{BBECD4BD-A752-4CDA-9008-D8A42B037533}" type="presParOf" srcId="{F21591DD-14C2-45B1-890D-27FE732D8ECD}" destId="{5ABE8621-47C9-4D69-AC84-7521D144DFC7}" srcOrd="1" destOrd="0" presId="urn:microsoft.com/office/officeart/2018/2/layout/IconLabelList"/>
    <dgm:cxn modelId="{2DABB467-51B9-450E-9316-FF7556410374}" type="presParOf" srcId="{F21591DD-14C2-45B1-890D-27FE732D8ECD}" destId="{DFD6CF5B-1357-4AEA-A4BC-0D48C302400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B4722C-CD82-46B0-8AF5-50D0409494A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D69173-5A48-4B59-9D52-CE5718E053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/>
              <a:cs typeface="Arial"/>
            </a:rPr>
            <a:t>A 13-question survey has been created using Google Forms.</a:t>
          </a:r>
        </a:p>
      </dgm:t>
    </dgm:pt>
    <dgm:pt modelId="{9C6BF569-0D8A-4972-98DF-A76AC25EFEE5}" type="parTrans" cxnId="{3964BAA1-97E8-41BE-96F8-2936A6AFA98D}">
      <dgm:prSet/>
      <dgm:spPr/>
      <dgm:t>
        <a:bodyPr/>
        <a:lstStyle/>
        <a:p>
          <a:endParaRPr lang="en-US"/>
        </a:p>
      </dgm:t>
    </dgm:pt>
    <dgm:pt modelId="{A9B82269-8314-4404-9593-2230AF760882}" type="sibTrans" cxnId="{3964BAA1-97E8-41BE-96F8-2936A6AFA98D}">
      <dgm:prSet/>
      <dgm:spPr/>
      <dgm:t>
        <a:bodyPr/>
        <a:lstStyle/>
        <a:p>
          <a:endParaRPr lang="en-US"/>
        </a:p>
      </dgm:t>
    </dgm:pt>
    <dgm:pt modelId="{EB80CAF9-EF18-4487-8206-9CF29C9E29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/>
              <a:cs typeface="Arial"/>
            </a:rPr>
            <a:t>Questions were carefully selected to collect accurate data for the future development of the business.</a:t>
          </a:r>
        </a:p>
      </dgm:t>
    </dgm:pt>
    <dgm:pt modelId="{A0A21089-FF01-48C1-9C31-C2E5106CAC49}" type="parTrans" cxnId="{C61B6873-83B7-4683-943B-7841E730818A}">
      <dgm:prSet/>
      <dgm:spPr/>
      <dgm:t>
        <a:bodyPr/>
        <a:lstStyle/>
        <a:p>
          <a:endParaRPr lang="en-US"/>
        </a:p>
      </dgm:t>
    </dgm:pt>
    <dgm:pt modelId="{0A1ED798-BF7E-4FC0-ADFC-69D8C66B41E8}" type="sibTrans" cxnId="{C61B6873-83B7-4683-943B-7841E730818A}">
      <dgm:prSet/>
      <dgm:spPr/>
      <dgm:t>
        <a:bodyPr/>
        <a:lstStyle/>
        <a:p>
          <a:endParaRPr lang="en-US"/>
        </a:p>
      </dgm:t>
    </dgm:pt>
    <dgm:pt modelId="{A5558DB9-FA78-4752-86E2-BB763EB7DD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/>
              <a:cs typeface="Arial"/>
            </a:rPr>
            <a:t>The aim was to identify customer needs and preferences to design an effective marketing campaign.</a:t>
          </a:r>
        </a:p>
      </dgm:t>
    </dgm:pt>
    <dgm:pt modelId="{1B4E6196-6B37-47D7-B88B-C379AF79295B}" type="parTrans" cxnId="{B3E94CB3-FB3D-421A-B70F-12D1E2996405}">
      <dgm:prSet/>
      <dgm:spPr/>
      <dgm:t>
        <a:bodyPr/>
        <a:lstStyle/>
        <a:p>
          <a:endParaRPr lang="en-US"/>
        </a:p>
      </dgm:t>
    </dgm:pt>
    <dgm:pt modelId="{FBB509A0-DB82-4BB2-BB52-4CB86015F083}" type="sibTrans" cxnId="{B3E94CB3-FB3D-421A-B70F-12D1E2996405}">
      <dgm:prSet/>
      <dgm:spPr/>
      <dgm:t>
        <a:bodyPr/>
        <a:lstStyle/>
        <a:p>
          <a:endParaRPr lang="en-US"/>
        </a:p>
      </dgm:t>
    </dgm:pt>
    <dgm:pt modelId="{DAD8ACB7-5180-449F-9E9E-70E547FFFEFA}" type="pres">
      <dgm:prSet presAssocID="{42B4722C-CD82-46B0-8AF5-50D0409494A5}" presName="root" presStyleCnt="0">
        <dgm:presLayoutVars>
          <dgm:dir/>
          <dgm:resizeHandles val="exact"/>
        </dgm:presLayoutVars>
      </dgm:prSet>
      <dgm:spPr/>
    </dgm:pt>
    <dgm:pt modelId="{F0CCCEF9-EDFD-4011-A042-715BE815F925}" type="pres">
      <dgm:prSet presAssocID="{F8D69173-5A48-4B59-9D52-CE5718E05300}" presName="compNode" presStyleCnt="0"/>
      <dgm:spPr/>
    </dgm:pt>
    <dgm:pt modelId="{6DA873A0-4CFF-4EAF-B710-FAAE52A1D007}" type="pres">
      <dgm:prSet presAssocID="{F8D69173-5A48-4B59-9D52-CE5718E053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56E841A-1CDF-4DCE-9E10-AAEE4CE80002}" type="pres">
      <dgm:prSet presAssocID="{F8D69173-5A48-4B59-9D52-CE5718E05300}" presName="spaceRect" presStyleCnt="0"/>
      <dgm:spPr/>
    </dgm:pt>
    <dgm:pt modelId="{BF7C1E6E-6265-48F5-9BF0-09C756976443}" type="pres">
      <dgm:prSet presAssocID="{F8D69173-5A48-4B59-9D52-CE5718E05300}" presName="textRect" presStyleLbl="revTx" presStyleIdx="0" presStyleCnt="3">
        <dgm:presLayoutVars>
          <dgm:chMax val="1"/>
          <dgm:chPref val="1"/>
        </dgm:presLayoutVars>
      </dgm:prSet>
      <dgm:spPr/>
    </dgm:pt>
    <dgm:pt modelId="{E86E7D3C-2680-4E81-82B4-632CF2A4C08D}" type="pres">
      <dgm:prSet presAssocID="{A9B82269-8314-4404-9593-2230AF760882}" presName="sibTrans" presStyleCnt="0"/>
      <dgm:spPr/>
    </dgm:pt>
    <dgm:pt modelId="{A942B766-9B90-4FCB-9598-924CF7DFC6E5}" type="pres">
      <dgm:prSet presAssocID="{EB80CAF9-EF18-4487-8206-9CF29C9E2954}" presName="compNode" presStyleCnt="0"/>
      <dgm:spPr/>
    </dgm:pt>
    <dgm:pt modelId="{942192D0-12AC-4E79-8284-F016B4EE0302}" type="pres">
      <dgm:prSet presAssocID="{EB80CAF9-EF18-4487-8206-9CF29C9E29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5863636-A77C-4FCA-B20D-1B37E9F30976}" type="pres">
      <dgm:prSet presAssocID="{EB80CAF9-EF18-4487-8206-9CF29C9E2954}" presName="spaceRect" presStyleCnt="0"/>
      <dgm:spPr/>
    </dgm:pt>
    <dgm:pt modelId="{5494D907-45F9-4B45-869E-52673192282C}" type="pres">
      <dgm:prSet presAssocID="{EB80CAF9-EF18-4487-8206-9CF29C9E2954}" presName="textRect" presStyleLbl="revTx" presStyleIdx="1" presStyleCnt="3">
        <dgm:presLayoutVars>
          <dgm:chMax val="1"/>
          <dgm:chPref val="1"/>
        </dgm:presLayoutVars>
      </dgm:prSet>
      <dgm:spPr/>
    </dgm:pt>
    <dgm:pt modelId="{FA736031-3B06-49FE-A9BF-C9FA4C4456A5}" type="pres">
      <dgm:prSet presAssocID="{0A1ED798-BF7E-4FC0-ADFC-69D8C66B41E8}" presName="sibTrans" presStyleCnt="0"/>
      <dgm:spPr/>
    </dgm:pt>
    <dgm:pt modelId="{020934F3-7C11-4BA3-8661-27DC59F9530A}" type="pres">
      <dgm:prSet presAssocID="{A5558DB9-FA78-4752-86E2-BB763EB7DD96}" presName="compNode" presStyleCnt="0"/>
      <dgm:spPr/>
    </dgm:pt>
    <dgm:pt modelId="{D8225280-72E2-4E24-A5D8-EB8C464AAC66}" type="pres">
      <dgm:prSet presAssocID="{A5558DB9-FA78-4752-86E2-BB763EB7DD9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B8B6CA0C-957D-4F32-A040-8D15AD3E5E17}" type="pres">
      <dgm:prSet presAssocID="{A5558DB9-FA78-4752-86E2-BB763EB7DD96}" presName="spaceRect" presStyleCnt="0"/>
      <dgm:spPr/>
    </dgm:pt>
    <dgm:pt modelId="{F84708DD-E962-460F-8653-399133D7A800}" type="pres">
      <dgm:prSet presAssocID="{A5558DB9-FA78-4752-86E2-BB763EB7DD9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A3D4635-7287-4650-A872-C365E8787CAF}" type="presOf" srcId="{EB80CAF9-EF18-4487-8206-9CF29C9E2954}" destId="{5494D907-45F9-4B45-869E-52673192282C}" srcOrd="0" destOrd="0" presId="urn:microsoft.com/office/officeart/2018/2/layout/IconLabelList"/>
    <dgm:cxn modelId="{C61B6873-83B7-4683-943B-7841E730818A}" srcId="{42B4722C-CD82-46B0-8AF5-50D0409494A5}" destId="{EB80CAF9-EF18-4487-8206-9CF29C9E2954}" srcOrd="1" destOrd="0" parTransId="{A0A21089-FF01-48C1-9C31-C2E5106CAC49}" sibTransId="{0A1ED798-BF7E-4FC0-ADFC-69D8C66B41E8}"/>
    <dgm:cxn modelId="{85AA8599-2C89-4332-8F2D-097B26E1850C}" type="presOf" srcId="{A5558DB9-FA78-4752-86E2-BB763EB7DD96}" destId="{F84708DD-E962-460F-8653-399133D7A800}" srcOrd="0" destOrd="0" presId="urn:microsoft.com/office/officeart/2018/2/layout/IconLabelList"/>
    <dgm:cxn modelId="{3964BAA1-97E8-41BE-96F8-2936A6AFA98D}" srcId="{42B4722C-CD82-46B0-8AF5-50D0409494A5}" destId="{F8D69173-5A48-4B59-9D52-CE5718E05300}" srcOrd="0" destOrd="0" parTransId="{9C6BF569-0D8A-4972-98DF-A76AC25EFEE5}" sibTransId="{A9B82269-8314-4404-9593-2230AF760882}"/>
    <dgm:cxn modelId="{B3E94CB3-FB3D-421A-B70F-12D1E2996405}" srcId="{42B4722C-CD82-46B0-8AF5-50D0409494A5}" destId="{A5558DB9-FA78-4752-86E2-BB763EB7DD96}" srcOrd="2" destOrd="0" parTransId="{1B4E6196-6B37-47D7-B88B-C379AF79295B}" sibTransId="{FBB509A0-DB82-4BB2-BB52-4CB86015F083}"/>
    <dgm:cxn modelId="{15464DC6-CD46-4C57-813D-FF3CE255F7A9}" type="presOf" srcId="{F8D69173-5A48-4B59-9D52-CE5718E05300}" destId="{BF7C1E6E-6265-48F5-9BF0-09C756976443}" srcOrd="0" destOrd="0" presId="urn:microsoft.com/office/officeart/2018/2/layout/IconLabelList"/>
    <dgm:cxn modelId="{24BA2DEC-DAF5-4EB4-BBDA-8582753EC680}" type="presOf" srcId="{42B4722C-CD82-46B0-8AF5-50D0409494A5}" destId="{DAD8ACB7-5180-449F-9E9E-70E547FFFEFA}" srcOrd="0" destOrd="0" presId="urn:microsoft.com/office/officeart/2018/2/layout/IconLabelList"/>
    <dgm:cxn modelId="{A5C06E13-EFCE-4659-9228-0CA9C13040AD}" type="presParOf" srcId="{DAD8ACB7-5180-449F-9E9E-70E547FFFEFA}" destId="{F0CCCEF9-EDFD-4011-A042-715BE815F925}" srcOrd="0" destOrd="0" presId="urn:microsoft.com/office/officeart/2018/2/layout/IconLabelList"/>
    <dgm:cxn modelId="{F72C78C3-1FD2-4B29-8FFB-AA435A966CC9}" type="presParOf" srcId="{F0CCCEF9-EDFD-4011-A042-715BE815F925}" destId="{6DA873A0-4CFF-4EAF-B710-FAAE52A1D007}" srcOrd="0" destOrd="0" presId="urn:microsoft.com/office/officeart/2018/2/layout/IconLabelList"/>
    <dgm:cxn modelId="{3383B5A1-ED8A-4DD0-93F9-989D4BDA011B}" type="presParOf" srcId="{F0CCCEF9-EDFD-4011-A042-715BE815F925}" destId="{256E841A-1CDF-4DCE-9E10-AAEE4CE80002}" srcOrd="1" destOrd="0" presId="urn:microsoft.com/office/officeart/2018/2/layout/IconLabelList"/>
    <dgm:cxn modelId="{CB1BA25D-0D7B-4845-A917-43000A462FDC}" type="presParOf" srcId="{F0CCCEF9-EDFD-4011-A042-715BE815F925}" destId="{BF7C1E6E-6265-48F5-9BF0-09C756976443}" srcOrd="2" destOrd="0" presId="urn:microsoft.com/office/officeart/2018/2/layout/IconLabelList"/>
    <dgm:cxn modelId="{3F075563-5417-4F0E-95AE-C3B71E235515}" type="presParOf" srcId="{DAD8ACB7-5180-449F-9E9E-70E547FFFEFA}" destId="{E86E7D3C-2680-4E81-82B4-632CF2A4C08D}" srcOrd="1" destOrd="0" presId="urn:microsoft.com/office/officeart/2018/2/layout/IconLabelList"/>
    <dgm:cxn modelId="{2833C6B2-D2EE-4BD7-BEAC-8AFF1B757B30}" type="presParOf" srcId="{DAD8ACB7-5180-449F-9E9E-70E547FFFEFA}" destId="{A942B766-9B90-4FCB-9598-924CF7DFC6E5}" srcOrd="2" destOrd="0" presId="urn:microsoft.com/office/officeart/2018/2/layout/IconLabelList"/>
    <dgm:cxn modelId="{19055133-1966-44B5-A5EE-C89DA0DB15D8}" type="presParOf" srcId="{A942B766-9B90-4FCB-9598-924CF7DFC6E5}" destId="{942192D0-12AC-4E79-8284-F016B4EE0302}" srcOrd="0" destOrd="0" presId="urn:microsoft.com/office/officeart/2018/2/layout/IconLabelList"/>
    <dgm:cxn modelId="{99B1844A-1184-4CA5-8326-C0B868DFF212}" type="presParOf" srcId="{A942B766-9B90-4FCB-9598-924CF7DFC6E5}" destId="{05863636-A77C-4FCA-B20D-1B37E9F30976}" srcOrd="1" destOrd="0" presId="urn:microsoft.com/office/officeart/2018/2/layout/IconLabelList"/>
    <dgm:cxn modelId="{3E97298F-BCCD-4E7C-831E-0178CB247A7F}" type="presParOf" srcId="{A942B766-9B90-4FCB-9598-924CF7DFC6E5}" destId="{5494D907-45F9-4B45-869E-52673192282C}" srcOrd="2" destOrd="0" presId="urn:microsoft.com/office/officeart/2018/2/layout/IconLabelList"/>
    <dgm:cxn modelId="{0175FB05-0146-48E7-9845-88EFF2FABDEE}" type="presParOf" srcId="{DAD8ACB7-5180-449F-9E9E-70E547FFFEFA}" destId="{FA736031-3B06-49FE-A9BF-C9FA4C4456A5}" srcOrd="3" destOrd="0" presId="urn:microsoft.com/office/officeart/2018/2/layout/IconLabelList"/>
    <dgm:cxn modelId="{FFDAF126-4B36-4505-9A15-7B258EF1926A}" type="presParOf" srcId="{DAD8ACB7-5180-449F-9E9E-70E547FFFEFA}" destId="{020934F3-7C11-4BA3-8661-27DC59F9530A}" srcOrd="4" destOrd="0" presId="urn:microsoft.com/office/officeart/2018/2/layout/IconLabelList"/>
    <dgm:cxn modelId="{1DB64461-B4B5-4D68-B39E-D5D626B2E34A}" type="presParOf" srcId="{020934F3-7C11-4BA3-8661-27DC59F9530A}" destId="{D8225280-72E2-4E24-A5D8-EB8C464AAC66}" srcOrd="0" destOrd="0" presId="urn:microsoft.com/office/officeart/2018/2/layout/IconLabelList"/>
    <dgm:cxn modelId="{C38E459F-4469-40C3-9A2B-CE7DA9198F08}" type="presParOf" srcId="{020934F3-7C11-4BA3-8661-27DC59F9530A}" destId="{B8B6CA0C-957D-4F32-A040-8D15AD3E5E17}" srcOrd="1" destOrd="0" presId="urn:microsoft.com/office/officeart/2018/2/layout/IconLabelList"/>
    <dgm:cxn modelId="{1D7E6A69-0413-4644-AA6C-476FE7D2C608}" type="presParOf" srcId="{020934F3-7C11-4BA3-8661-27DC59F9530A}" destId="{F84708DD-E962-460F-8653-399133D7A80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6B7895-747E-4C84-B4CB-ADAEB211C0E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22522EB-E8D7-44C6-AD97-81A305B38F89}">
      <dgm:prSet/>
      <dgm:spPr/>
      <dgm:t>
        <a:bodyPr/>
        <a:lstStyle/>
        <a:p>
          <a:r>
            <a:rPr lang="en-US"/>
            <a:t>Survey results from four key questions were analysed in depth to identify trends and opportunities within the local market.</a:t>
          </a:r>
        </a:p>
      </dgm:t>
    </dgm:pt>
    <dgm:pt modelId="{AEB12653-69C5-4C5D-87CA-6D305312A435}" type="parTrans" cxnId="{2B2F7285-1D0B-4678-9BC5-4BF27BBE2C08}">
      <dgm:prSet/>
      <dgm:spPr/>
      <dgm:t>
        <a:bodyPr/>
        <a:lstStyle/>
        <a:p>
          <a:endParaRPr lang="en-US"/>
        </a:p>
      </dgm:t>
    </dgm:pt>
    <dgm:pt modelId="{9AD011BF-9508-4902-A35F-28217880ACBF}" type="sibTrans" cxnId="{2B2F7285-1D0B-4678-9BC5-4BF27BBE2C08}">
      <dgm:prSet/>
      <dgm:spPr/>
      <dgm:t>
        <a:bodyPr/>
        <a:lstStyle/>
        <a:p>
          <a:endParaRPr lang="en-US"/>
        </a:p>
      </dgm:t>
    </dgm:pt>
    <dgm:pt modelId="{725C0144-56F7-4514-BE97-99363DB922B7}">
      <dgm:prSet/>
      <dgm:spPr/>
      <dgm:t>
        <a:bodyPr/>
        <a:lstStyle/>
        <a:p>
          <a:r>
            <a:rPr lang="en-US"/>
            <a:t>Market segmentation was conducted to develop accurate customer profiles and effectively target the desired audience with tailored marketing strategies</a:t>
          </a:r>
          <a:r>
            <a:rPr lang="en-GB"/>
            <a:t>(Baldwin, 2024).</a:t>
          </a:r>
          <a:endParaRPr lang="en-US"/>
        </a:p>
      </dgm:t>
    </dgm:pt>
    <dgm:pt modelId="{72E2020E-36F5-4B62-A9CE-8C3DFE90DFB6}" type="parTrans" cxnId="{9B747A45-F61C-4CE5-AE74-D7BA2CF08F4F}">
      <dgm:prSet/>
      <dgm:spPr/>
      <dgm:t>
        <a:bodyPr/>
        <a:lstStyle/>
        <a:p>
          <a:endParaRPr lang="en-US"/>
        </a:p>
      </dgm:t>
    </dgm:pt>
    <dgm:pt modelId="{3C4212CE-496F-444D-874B-2FB06145DA13}" type="sibTrans" cxnId="{9B747A45-F61C-4CE5-AE74-D7BA2CF08F4F}">
      <dgm:prSet/>
      <dgm:spPr/>
      <dgm:t>
        <a:bodyPr/>
        <a:lstStyle/>
        <a:p>
          <a:endParaRPr lang="en-US"/>
        </a:p>
      </dgm:t>
    </dgm:pt>
    <dgm:pt modelId="{AB8A7AB9-60A0-49A3-AFDE-B5F036F8D973}">
      <dgm:prSet/>
      <dgm:spPr/>
      <dgm:t>
        <a:bodyPr/>
        <a:lstStyle/>
        <a:p>
          <a:r>
            <a:rPr lang="en-GB"/>
            <a:t>Used responses from selected survey questions to gather insights on the company’s future financial performance.</a:t>
          </a:r>
          <a:endParaRPr lang="en-US"/>
        </a:p>
      </dgm:t>
    </dgm:pt>
    <dgm:pt modelId="{F9A08227-EB0B-4944-BD4F-EAFB5C65BD36}" type="parTrans" cxnId="{6A1EE468-3807-4372-B88E-944790C91C8E}">
      <dgm:prSet/>
      <dgm:spPr/>
      <dgm:t>
        <a:bodyPr/>
        <a:lstStyle/>
        <a:p>
          <a:endParaRPr lang="en-US"/>
        </a:p>
      </dgm:t>
    </dgm:pt>
    <dgm:pt modelId="{8A199765-0034-4A1A-A3E7-680C4ED62816}" type="sibTrans" cxnId="{6A1EE468-3807-4372-B88E-944790C91C8E}">
      <dgm:prSet/>
      <dgm:spPr/>
      <dgm:t>
        <a:bodyPr/>
        <a:lstStyle/>
        <a:p>
          <a:endParaRPr lang="en-US"/>
        </a:p>
      </dgm:t>
    </dgm:pt>
    <dgm:pt modelId="{53FAF54A-4B54-48A7-A1C5-7260DB4D8AAB}" type="pres">
      <dgm:prSet presAssocID="{616B7895-747E-4C84-B4CB-ADAEB211C0E7}" presName="root" presStyleCnt="0">
        <dgm:presLayoutVars>
          <dgm:dir/>
          <dgm:resizeHandles val="exact"/>
        </dgm:presLayoutVars>
      </dgm:prSet>
      <dgm:spPr/>
    </dgm:pt>
    <dgm:pt modelId="{A5B0CAE7-CF94-44F7-97AD-84D10DED408E}" type="pres">
      <dgm:prSet presAssocID="{522522EB-E8D7-44C6-AD97-81A305B38F89}" presName="compNode" presStyleCnt="0"/>
      <dgm:spPr/>
    </dgm:pt>
    <dgm:pt modelId="{7965FB14-187D-4C7C-915D-873DB76E99C4}" type="pres">
      <dgm:prSet presAssocID="{522522EB-E8D7-44C6-AD97-81A305B38F89}" presName="bgRect" presStyleLbl="bgShp" presStyleIdx="0" presStyleCnt="3"/>
      <dgm:spPr/>
    </dgm:pt>
    <dgm:pt modelId="{C6E1D80D-026B-4B46-AEF0-6BF87C3ACA57}" type="pres">
      <dgm:prSet presAssocID="{522522EB-E8D7-44C6-AD97-81A305B38F8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B932A3C-B869-4BA1-9E59-4474202D4330}" type="pres">
      <dgm:prSet presAssocID="{522522EB-E8D7-44C6-AD97-81A305B38F89}" presName="spaceRect" presStyleCnt="0"/>
      <dgm:spPr/>
    </dgm:pt>
    <dgm:pt modelId="{B8FBBA2B-5B00-411D-BBE0-CC2345B25371}" type="pres">
      <dgm:prSet presAssocID="{522522EB-E8D7-44C6-AD97-81A305B38F89}" presName="parTx" presStyleLbl="revTx" presStyleIdx="0" presStyleCnt="3">
        <dgm:presLayoutVars>
          <dgm:chMax val="0"/>
          <dgm:chPref val="0"/>
        </dgm:presLayoutVars>
      </dgm:prSet>
      <dgm:spPr/>
    </dgm:pt>
    <dgm:pt modelId="{C4F5CF32-16E2-4FA8-B674-4AB6BDE813F0}" type="pres">
      <dgm:prSet presAssocID="{9AD011BF-9508-4902-A35F-28217880ACBF}" presName="sibTrans" presStyleCnt="0"/>
      <dgm:spPr/>
    </dgm:pt>
    <dgm:pt modelId="{9E782F38-A335-4BD5-84D6-443FC308762F}" type="pres">
      <dgm:prSet presAssocID="{725C0144-56F7-4514-BE97-99363DB922B7}" presName="compNode" presStyleCnt="0"/>
      <dgm:spPr/>
    </dgm:pt>
    <dgm:pt modelId="{C6380161-6500-451B-BB25-8679CA3A07C3}" type="pres">
      <dgm:prSet presAssocID="{725C0144-56F7-4514-BE97-99363DB922B7}" presName="bgRect" presStyleLbl="bgShp" presStyleIdx="1" presStyleCnt="3"/>
      <dgm:spPr/>
    </dgm:pt>
    <dgm:pt modelId="{CEEF02AF-80BA-4D8C-9407-FA75A70614A7}" type="pres">
      <dgm:prSet presAssocID="{725C0144-56F7-4514-BE97-99363DB922B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125D9DD3-9D6E-4C63-AC27-723A64B125B6}" type="pres">
      <dgm:prSet presAssocID="{725C0144-56F7-4514-BE97-99363DB922B7}" presName="spaceRect" presStyleCnt="0"/>
      <dgm:spPr/>
    </dgm:pt>
    <dgm:pt modelId="{768D0EF4-80CA-4FD3-8A0D-1C3B6572F21F}" type="pres">
      <dgm:prSet presAssocID="{725C0144-56F7-4514-BE97-99363DB922B7}" presName="parTx" presStyleLbl="revTx" presStyleIdx="1" presStyleCnt="3">
        <dgm:presLayoutVars>
          <dgm:chMax val="0"/>
          <dgm:chPref val="0"/>
        </dgm:presLayoutVars>
      </dgm:prSet>
      <dgm:spPr/>
    </dgm:pt>
    <dgm:pt modelId="{B43DB3E2-162E-4E90-91AB-B84B6AF4BC6A}" type="pres">
      <dgm:prSet presAssocID="{3C4212CE-496F-444D-874B-2FB06145DA13}" presName="sibTrans" presStyleCnt="0"/>
      <dgm:spPr/>
    </dgm:pt>
    <dgm:pt modelId="{4D10CA84-BB43-4A18-B170-2D9E3ECA3316}" type="pres">
      <dgm:prSet presAssocID="{AB8A7AB9-60A0-49A3-AFDE-B5F036F8D973}" presName="compNode" presStyleCnt="0"/>
      <dgm:spPr/>
    </dgm:pt>
    <dgm:pt modelId="{DAF02667-1A75-42C5-821F-1E9367DE95B5}" type="pres">
      <dgm:prSet presAssocID="{AB8A7AB9-60A0-49A3-AFDE-B5F036F8D973}" presName="bgRect" presStyleLbl="bgShp" presStyleIdx="2" presStyleCnt="3"/>
      <dgm:spPr/>
    </dgm:pt>
    <dgm:pt modelId="{FA10ED03-B91A-4DE7-BABD-D23ED3DDB042}" type="pres">
      <dgm:prSet presAssocID="{AB8A7AB9-60A0-49A3-AFDE-B5F036F8D9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5D1139E-4F6D-4477-B004-DC0F7A5FDE3D}" type="pres">
      <dgm:prSet presAssocID="{AB8A7AB9-60A0-49A3-AFDE-B5F036F8D973}" presName="spaceRect" presStyleCnt="0"/>
      <dgm:spPr/>
    </dgm:pt>
    <dgm:pt modelId="{1C9FF3B6-023F-4535-B8D4-1CE25818643E}" type="pres">
      <dgm:prSet presAssocID="{AB8A7AB9-60A0-49A3-AFDE-B5F036F8D9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B747A45-F61C-4CE5-AE74-D7BA2CF08F4F}" srcId="{616B7895-747E-4C84-B4CB-ADAEB211C0E7}" destId="{725C0144-56F7-4514-BE97-99363DB922B7}" srcOrd="1" destOrd="0" parTransId="{72E2020E-36F5-4B62-A9CE-8C3DFE90DFB6}" sibTransId="{3C4212CE-496F-444D-874B-2FB06145DA13}"/>
    <dgm:cxn modelId="{6A1EE468-3807-4372-B88E-944790C91C8E}" srcId="{616B7895-747E-4C84-B4CB-ADAEB211C0E7}" destId="{AB8A7AB9-60A0-49A3-AFDE-B5F036F8D973}" srcOrd="2" destOrd="0" parTransId="{F9A08227-EB0B-4944-BD4F-EAFB5C65BD36}" sibTransId="{8A199765-0034-4A1A-A3E7-680C4ED62816}"/>
    <dgm:cxn modelId="{490E2669-2BA8-4E83-AD6F-155A11A9F126}" type="presOf" srcId="{616B7895-747E-4C84-B4CB-ADAEB211C0E7}" destId="{53FAF54A-4B54-48A7-A1C5-7260DB4D8AAB}" srcOrd="0" destOrd="0" presId="urn:microsoft.com/office/officeart/2018/2/layout/IconVerticalSolidList"/>
    <dgm:cxn modelId="{B5352B5A-C0D1-4859-8444-A932F354D6DC}" type="presOf" srcId="{725C0144-56F7-4514-BE97-99363DB922B7}" destId="{768D0EF4-80CA-4FD3-8A0D-1C3B6572F21F}" srcOrd="0" destOrd="0" presId="urn:microsoft.com/office/officeart/2018/2/layout/IconVerticalSolidList"/>
    <dgm:cxn modelId="{13F4987C-1936-471F-9FB8-3522D43CFF4A}" type="presOf" srcId="{522522EB-E8D7-44C6-AD97-81A305B38F89}" destId="{B8FBBA2B-5B00-411D-BBE0-CC2345B25371}" srcOrd="0" destOrd="0" presId="urn:microsoft.com/office/officeart/2018/2/layout/IconVerticalSolidList"/>
    <dgm:cxn modelId="{C8F4D57C-AA13-40E9-90E7-DC2D04DB2098}" type="presOf" srcId="{AB8A7AB9-60A0-49A3-AFDE-B5F036F8D973}" destId="{1C9FF3B6-023F-4535-B8D4-1CE25818643E}" srcOrd="0" destOrd="0" presId="urn:microsoft.com/office/officeart/2018/2/layout/IconVerticalSolidList"/>
    <dgm:cxn modelId="{2B2F7285-1D0B-4678-9BC5-4BF27BBE2C08}" srcId="{616B7895-747E-4C84-B4CB-ADAEB211C0E7}" destId="{522522EB-E8D7-44C6-AD97-81A305B38F89}" srcOrd="0" destOrd="0" parTransId="{AEB12653-69C5-4C5D-87CA-6D305312A435}" sibTransId="{9AD011BF-9508-4902-A35F-28217880ACBF}"/>
    <dgm:cxn modelId="{8F6B5C01-5909-4872-93B8-2C7A54D030E1}" type="presParOf" srcId="{53FAF54A-4B54-48A7-A1C5-7260DB4D8AAB}" destId="{A5B0CAE7-CF94-44F7-97AD-84D10DED408E}" srcOrd="0" destOrd="0" presId="urn:microsoft.com/office/officeart/2018/2/layout/IconVerticalSolidList"/>
    <dgm:cxn modelId="{C0CE646E-1DC6-44D7-8867-97174A386E62}" type="presParOf" srcId="{A5B0CAE7-CF94-44F7-97AD-84D10DED408E}" destId="{7965FB14-187D-4C7C-915D-873DB76E99C4}" srcOrd="0" destOrd="0" presId="urn:microsoft.com/office/officeart/2018/2/layout/IconVerticalSolidList"/>
    <dgm:cxn modelId="{F6BEDF25-99F4-45B4-8366-C1BE2264987A}" type="presParOf" srcId="{A5B0CAE7-CF94-44F7-97AD-84D10DED408E}" destId="{C6E1D80D-026B-4B46-AEF0-6BF87C3ACA57}" srcOrd="1" destOrd="0" presId="urn:microsoft.com/office/officeart/2018/2/layout/IconVerticalSolidList"/>
    <dgm:cxn modelId="{2E7C013F-087B-40A6-80E4-2A380C4F407B}" type="presParOf" srcId="{A5B0CAE7-CF94-44F7-97AD-84D10DED408E}" destId="{3B932A3C-B869-4BA1-9E59-4474202D4330}" srcOrd="2" destOrd="0" presId="urn:microsoft.com/office/officeart/2018/2/layout/IconVerticalSolidList"/>
    <dgm:cxn modelId="{97B371D1-3916-4081-BED1-C01E77F76AE8}" type="presParOf" srcId="{A5B0CAE7-CF94-44F7-97AD-84D10DED408E}" destId="{B8FBBA2B-5B00-411D-BBE0-CC2345B25371}" srcOrd="3" destOrd="0" presId="urn:microsoft.com/office/officeart/2018/2/layout/IconVerticalSolidList"/>
    <dgm:cxn modelId="{5EF6D175-B6CC-4084-8883-E6ABB33011E4}" type="presParOf" srcId="{53FAF54A-4B54-48A7-A1C5-7260DB4D8AAB}" destId="{C4F5CF32-16E2-4FA8-B674-4AB6BDE813F0}" srcOrd="1" destOrd="0" presId="urn:microsoft.com/office/officeart/2018/2/layout/IconVerticalSolidList"/>
    <dgm:cxn modelId="{470926BA-EBBE-4E64-A594-1B5E7AE2E648}" type="presParOf" srcId="{53FAF54A-4B54-48A7-A1C5-7260DB4D8AAB}" destId="{9E782F38-A335-4BD5-84D6-443FC308762F}" srcOrd="2" destOrd="0" presId="urn:microsoft.com/office/officeart/2018/2/layout/IconVerticalSolidList"/>
    <dgm:cxn modelId="{AD075654-1D48-4989-AE98-B73386D940E7}" type="presParOf" srcId="{9E782F38-A335-4BD5-84D6-443FC308762F}" destId="{C6380161-6500-451B-BB25-8679CA3A07C3}" srcOrd="0" destOrd="0" presId="urn:microsoft.com/office/officeart/2018/2/layout/IconVerticalSolidList"/>
    <dgm:cxn modelId="{72AC0A8D-B39D-4EA3-8DEE-DE5B341469BD}" type="presParOf" srcId="{9E782F38-A335-4BD5-84D6-443FC308762F}" destId="{CEEF02AF-80BA-4D8C-9407-FA75A70614A7}" srcOrd="1" destOrd="0" presId="urn:microsoft.com/office/officeart/2018/2/layout/IconVerticalSolidList"/>
    <dgm:cxn modelId="{5FDD0FAE-5399-4849-8246-CAFD94D3B19D}" type="presParOf" srcId="{9E782F38-A335-4BD5-84D6-443FC308762F}" destId="{125D9DD3-9D6E-4C63-AC27-723A64B125B6}" srcOrd="2" destOrd="0" presId="urn:microsoft.com/office/officeart/2018/2/layout/IconVerticalSolidList"/>
    <dgm:cxn modelId="{AFE52BD5-A007-4309-925A-152C9CE815F4}" type="presParOf" srcId="{9E782F38-A335-4BD5-84D6-443FC308762F}" destId="{768D0EF4-80CA-4FD3-8A0D-1C3B6572F21F}" srcOrd="3" destOrd="0" presId="urn:microsoft.com/office/officeart/2018/2/layout/IconVerticalSolidList"/>
    <dgm:cxn modelId="{7B78593E-F4F9-4970-BFB2-864E20D76383}" type="presParOf" srcId="{53FAF54A-4B54-48A7-A1C5-7260DB4D8AAB}" destId="{B43DB3E2-162E-4E90-91AB-B84B6AF4BC6A}" srcOrd="3" destOrd="0" presId="urn:microsoft.com/office/officeart/2018/2/layout/IconVerticalSolidList"/>
    <dgm:cxn modelId="{7E1C5084-031E-422D-B0CF-21BAFF5DFCA9}" type="presParOf" srcId="{53FAF54A-4B54-48A7-A1C5-7260DB4D8AAB}" destId="{4D10CA84-BB43-4A18-B170-2D9E3ECA3316}" srcOrd="4" destOrd="0" presId="urn:microsoft.com/office/officeart/2018/2/layout/IconVerticalSolidList"/>
    <dgm:cxn modelId="{03167EA3-CAD3-43C9-9DB2-3871053F154E}" type="presParOf" srcId="{4D10CA84-BB43-4A18-B170-2D9E3ECA3316}" destId="{DAF02667-1A75-42C5-821F-1E9367DE95B5}" srcOrd="0" destOrd="0" presId="urn:microsoft.com/office/officeart/2018/2/layout/IconVerticalSolidList"/>
    <dgm:cxn modelId="{FE69AC11-65A2-42C2-98F1-5A11E6B1750B}" type="presParOf" srcId="{4D10CA84-BB43-4A18-B170-2D9E3ECA3316}" destId="{FA10ED03-B91A-4DE7-BABD-D23ED3DDB042}" srcOrd="1" destOrd="0" presId="urn:microsoft.com/office/officeart/2018/2/layout/IconVerticalSolidList"/>
    <dgm:cxn modelId="{B7382A74-2B95-4262-A238-6BC132FE7B54}" type="presParOf" srcId="{4D10CA84-BB43-4A18-B170-2D9E3ECA3316}" destId="{15D1139E-4F6D-4477-B004-DC0F7A5FDE3D}" srcOrd="2" destOrd="0" presId="urn:microsoft.com/office/officeart/2018/2/layout/IconVerticalSolidList"/>
    <dgm:cxn modelId="{8844EC36-BCA1-4963-BEAD-05A38C9E03E0}" type="presParOf" srcId="{4D10CA84-BB43-4A18-B170-2D9E3ECA3316}" destId="{1C9FF3B6-023F-4535-B8D4-1CE2581864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5070EE-875B-41CC-ACC4-9076DADF6492}">
      <dsp:nvSpPr>
        <dsp:cNvPr id="0" name=""/>
        <dsp:cNvSpPr/>
      </dsp:nvSpPr>
      <dsp:spPr>
        <a:xfrm>
          <a:off x="0" y="665683"/>
          <a:ext cx="6729984" cy="1228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CC15E5-1688-4967-8010-6FD58E391417}">
      <dsp:nvSpPr>
        <dsp:cNvPr id="0" name=""/>
        <dsp:cNvSpPr/>
      </dsp:nvSpPr>
      <dsp:spPr>
        <a:xfrm>
          <a:off x="371758" y="942197"/>
          <a:ext cx="675924" cy="6759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450E0-F8EE-41A1-8946-0E7D3A0F5371}">
      <dsp:nvSpPr>
        <dsp:cNvPr id="0" name=""/>
        <dsp:cNvSpPr/>
      </dsp:nvSpPr>
      <dsp:spPr>
        <a:xfrm>
          <a:off x="1419441" y="665683"/>
          <a:ext cx="5310542" cy="1228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64" tIns="130064" rIns="130064" bIns="13006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Link to the  the video :</a:t>
          </a:r>
        </a:p>
      </dsp:txBody>
      <dsp:txXfrm>
        <a:off x="1419441" y="665683"/>
        <a:ext cx="5310542" cy="1228953"/>
      </dsp:txXfrm>
    </dsp:sp>
    <dsp:sp modelId="{0F5380C1-8CFD-4F41-B4C8-C22F95A05DB2}">
      <dsp:nvSpPr>
        <dsp:cNvPr id="0" name=""/>
        <dsp:cNvSpPr/>
      </dsp:nvSpPr>
      <dsp:spPr>
        <a:xfrm>
          <a:off x="0" y="2201875"/>
          <a:ext cx="6729984" cy="1228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CC3271-5E33-43C0-8DAF-62B3541CAEB9}">
      <dsp:nvSpPr>
        <dsp:cNvPr id="0" name=""/>
        <dsp:cNvSpPr/>
      </dsp:nvSpPr>
      <dsp:spPr>
        <a:xfrm>
          <a:off x="371758" y="2478389"/>
          <a:ext cx="675924" cy="6759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E4386-29D3-4EDA-821D-E3E7CC8B16B2}">
      <dsp:nvSpPr>
        <dsp:cNvPr id="0" name=""/>
        <dsp:cNvSpPr/>
      </dsp:nvSpPr>
      <dsp:spPr>
        <a:xfrm>
          <a:off x="1419441" y="2201875"/>
          <a:ext cx="5310542" cy="1228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64" tIns="130064" rIns="130064" bIns="13006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hlinkClick xmlns:r="http://schemas.openxmlformats.org/officeDocument/2006/relationships" r:id="rId5"/>
            </a:rPr>
            <a:t>https://youtu.be/HZFvyHCeDN4?si=enC2okQX2zsuA7PJ</a:t>
          </a:r>
          <a:endParaRPr lang="en-US" sz="1500" kern="1200"/>
        </a:p>
      </dsp:txBody>
      <dsp:txXfrm>
        <a:off x="1419441" y="2201875"/>
        <a:ext cx="5310542" cy="12289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4520A-55F0-4892-8716-C827FBA0164B}">
      <dsp:nvSpPr>
        <dsp:cNvPr id="0" name=""/>
        <dsp:cNvSpPr/>
      </dsp:nvSpPr>
      <dsp:spPr>
        <a:xfrm>
          <a:off x="837518" y="130715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7AB539-BEC0-41E9-A2C1-B9692BB0E06B}">
      <dsp:nvSpPr>
        <dsp:cNvPr id="0" name=""/>
        <dsp:cNvSpPr/>
      </dsp:nvSpPr>
      <dsp:spPr>
        <a:xfrm>
          <a:off x="342518" y="238719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Market Research</a:t>
          </a:r>
        </a:p>
      </dsp:txBody>
      <dsp:txXfrm>
        <a:off x="342518" y="2387194"/>
        <a:ext cx="1800000" cy="720000"/>
      </dsp:txXfrm>
    </dsp:sp>
    <dsp:sp modelId="{026F74E1-D11E-4F89-B46B-946EA7A1E837}">
      <dsp:nvSpPr>
        <dsp:cNvPr id="0" name=""/>
        <dsp:cNvSpPr/>
      </dsp:nvSpPr>
      <dsp:spPr>
        <a:xfrm>
          <a:off x="2952518" y="130715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C599D0-C7D1-421F-A7B1-A9D30CD54CDC}">
      <dsp:nvSpPr>
        <dsp:cNvPr id="0" name=""/>
        <dsp:cNvSpPr/>
      </dsp:nvSpPr>
      <dsp:spPr>
        <a:xfrm>
          <a:off x="2457518" y="238719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Data Analysis</a:t>
          </a:r>
        </a:p>
      </dsp:txBody>
      <dsp:txXfrm>
        <a:off x="2457518" y="2387194"/>
        <a:ext cx="1800000" cy="720000"/>
      </dsp:txXfrm>
    </dsp:sp>
    <dsp:sp modelId="{4FA7DF7E-A4E3-4AAB-8AC0-EB530F631FA2}">
      <dsp:nvSpPr>
        <dsp:cNvPr id="0" name=""/>
        <dsp:cNvSpPr/>
      </dsp:nvSpPr>
      <dsp:spPr>
        <a:xfrm>
          <a:off x="5067518" y="130715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DF814-BE50-4A77-AB90-BE3807ECB543}">
      <dsp:nvSpPr>
        <dsp:cNvPr id="0" name=""/>
        <dsp:cNvSpPr/>
      </dsp:nvSpPr>
      <dsp:spPr>
        <a:xfrm>
          <a:off x="4572518" y="238719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Aptos Display" panose="020F0302020204030204"/>
            </a:rPr>
            <a:t>Branding</a:t>
          </a:r>
        </a:p>
      </dsp:txBody>
      <dsp:txXfrm>
        <a:off x="4572518" y="2387194"/>
        <a:ext cx="1800000" cy="720000"/>
      </dsp:txXfrm>
    </dsp:sp>
    <dsp:sp modelId="{C48C5725-39F3-4425-8D37-E34AD673059C}">
      <dsp:nvSpPr>
        <dsp:cNvPr id="0" name=""/>
        <dsp:cNvSpPr/>
      </dsp:nvSpPr>
      <dsp:spPr>
        <a:xfrm>
          <a:off x="7182518" y="130715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13FA67-C53C-485C-B2D5-006876FF601E}">
      <dsp:nvSpPr>
        <dsp:cNvPr id="0" name=""/>
        <dsp:cNvSpPr/>
      </dsp:nvSpPr>
      <dsp:spPr>
        <a:xfrm>
          <a:off x="6687518" y="238719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Development of marketing materials</a:t>
          </a:r>
        </a:p>
      </dsp:txBody>
      <dsp:txXfrm>
        <a:off x="6687518" y="2387194"/>
        <a:ext cx="1800000" cy="720000"/>
      </dsp:txXfrm>
    </dsp:sp>
    <dsp:sp modelId="{4EAF55FA-D353-4BF7-8F1A-4D844AB248F0}">
      <dsp:nvSpPr>
        <dsp:cNvPr id="0" name=""/>
        <dsp:cNvSpPr/>
      </dsp:nvSpPr>
      <dsp:spPr>
        <a:xfrm>
          <a:off x="9297518" y="1307159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6CF5B-1357-4AEA-A4BC-0D48C302400C}">
      <dsp:nvSpPr>
        <dsp:cNvPr id="0" name=""/>
        <dsp:cNvSpPr/>
      </dsp:nvSpPr>
      <dsp:spPr>
        <a:xfrm>
          <a:off x="8802518" y="238719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Financial Forecasting</a:t>
          </a:r>
        </a:p>
      </dsp:txBody>
      <dsp:txXfrm>
        <a:off x="8802518" y="2387194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A873A0-4CFF-4EAF-B710-FAAE52A1D007}">
      <dsp:nvSpPr>
        <dsp:cNvPr id="0" name=""/>
        <dsp:cNvSpPr/>
      </dsp:nvSpPr>
      <dsp:spPr>
        <a:xfrm>
          <a:off x="732634" y="1063628"/>
          <a:ext cx="970406" cy="9704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1E6E-6265-48F5-9BF0-09C756976443}">
      <dsp:nvSpPr>
        <dsp:cNvPr id="0" name=""/>
        <dsp:cNvSpPr/>
      </dsp:nvSpPr>
      <dsp:spPr>
        <a:xfrm>
          <a:off x="139608" y="2332364"/>
          <a:ext cx="215645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/>
              <a:cs typeface="Arial"/>
            </a:rPr>
            <a:t>A 13-question survey has been created using Google Forms.</a:t>
          </a:r>
        </a:p>
      </dsp:txBody>
      <dsp:txXfrm>
        <a:off x="139608" y="2332364"/>
        <a:ext cx="2156459" cy="720000"/>
      </dsp:txXfrm>
    </dsp:sp>
    <dsp:sp modelId="{942192D0-12AC-4E79-8284-F016B4EE0302}">
      <dsp:nvSpPr>
        <dsp:cNvPr id="0" name=""/>
        <dsp:cNvSpPr/>
      </dsp:nvSpPr>
      <dsp:spPr>
        <a:xfrm>
          <a:off x="3266475" y="1063628"/>
          <a:ext cx="970406" cy="9704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94D907-45F9-4B45-869E-52673192282C}">
      <dsp:nvSpPr>
        <dsp:cNvPr id="0" name=""/>
        <dsp:cNvSpPr/>
      </dsp:nvSpPr>
      <dsp:spPr>
        <a:xfrm>
          <a:off x="2673448" y="2332364"/>
          <a:ext cx="215645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/>
              <a:cs typeface="Arial"/>
            </a:rPr>
            <a:t>Questions were carefully selected to collect accurate data for the future development of the business.</a:t>
          </a:r>
        </a:p>
      </dsp:txBody>
      <dsp:txXfrm>
        <a:off x="2673448" y="2332364"/>
        <a:ext cx="2156459" cy="720000"/>
      </dsp:txXfrm>
    </dsp:sp>
    <dsp:sp modelId="{D8225280-72E2-4E24-A5D8-EB8C464AAC66}">
      <dsp:nvSpPr>
        <dsp:cNvPr id="0" name=""/>
        <dsp:cNvSpPr/>
      </dsp:nvSpPr>
      <dsp:spPr>
        <a:xfrm>
          <a:off x="5800315" y="1063628"/>
          <a:ext cx="970406" cy="9704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708DD-E962-460F-8653-399133D7A800}">
      <dsp:nvSpPr>
        <dsp:cNvPr id="0" name=""/>
        <dsp:cNvSpPr/>
      </dsp:nvSpPr>
      <dsp:spPr>
        <a:xfrm>
          <a:off x="5207288" y="2332364"/>
          <a:ext cx="215645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/>
              <a:cs typeface="Arial"/>
            </a:rPr>
            <a:t>The aim was to identify customer needs and preferences to design an effective marketing campaign.</a:t>
          </a:r>
        </a:p>
      </dsp:txBody>
      <dsp:txXfrm>
        <a:off x="5207288" y="2332364"/>
        <a:ext cx="215645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65FB14-187D-4C7C-915D-873DB76E99C4}">
      <dsp:nvSpPr>
        <dsp:cNvPr id="0" name=""/>
        <dsp:cNvSpPr/>
      </dsp:nvSpPr>
      <dsp:spPr>
        <a:xfrm>
          <a:off x="0" y="450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1D80D-026B-4B46-AEF0-6BF87C3ACA57}">
      <dsp:nvSpPr>
        <dsp:cNvPr id="0" name=""/>
        <dsp:cNvSpPr/>
      </dsp:nvSpPr>
      <dsp:spPr>
        <a:xfrm>
          <a:off x="319204" y="237875"/>
          <a:ext cx="580371" cy="5803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FBBA2B-5B00-411D-BBE0-CC2345B25371}">
      <dsp:nvSpPr>
        <dsp:cNvPr id="0" name=""/>
        <dsp:cNvSpPr/>
      </dsp:nvSpPr>
      <dsp:spPr>
        <a:xfrm>
          <a:off x="1218780" y="450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Survey results from four key questions were analysed in depth to identify trends and opportunities within the local market.</a:t>
          </a:r>
        </a:p>
      </dsp:txBody>
      <dsp:txXfrm>
        <a:off x="1218780" y="450"/>
        <a:ext cx="8949347" cy="1055221"/>
      </dsp:txXfrm>
    </dsp:sp>
    <dsp:sp modelId="{C6380161-6500-451B-BB25-8679CA3A07C3}">
      <dsp:nvSpPr>
        <dsp:cNvPr id="0" name=""/>
        <dsp:cNvSpPr/>
      </dsp:nvSpPr>
      <dsp:spPr>
        <a:xfrm>
          <a:off x="0" y="1319477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EF02AF-80BA-4D8C-9407-FA75A70614A7}">
      <dsp:nvSpPr>
        <dsp:cNvPr id="0" name=""/>
        <dsp:cNvSpPr/>
      </dsp:nvSpPr>
      <dsp:spPr>
        <a:xfrm>
          <a:off x="319204" y="1556902"/>
          <a:ext cx="580371" cy="5803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D0EF4-80CA-4FD3-8A0D-1C3B6572F21F}">
      <dsp:nvSpPr>
        <dsp:cNvPr id="0" name=""/>
        <dsp:cNvSpPr/>
      </dsp:nvSpPr>
      <dsp:spPr>
        <a:xfrm>
          <a:off x="1218780" y="1319477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Market segmentation was conducted to develop accurate customer profiles and effectively target the desired audience with tailored marketing strategies</a:t>
          </a:r>
          <a:r>
            <a:rPr lang="en-GB" sz="1900" kern="1200"/>
            <a:t>(Baldwin, 2024).</a:t>
          </a:r>
          <a:endParaRPr lang="en-US" sz="1900" kern="1200"/>
        </a:p>
      </dsp:txBody>
      <dsp:txXfrm>
        <a:off x="1218780" y="1319477"/>
        <a:ext cx="8949347" cy="1055221"/>
      </dsp:txXfrm>
    </dsp:sp>
    <dsp:sp modelId="{DAF02667-1A75-42C5-821F-1E9367DE95B5}">
      <dsp:nvSpPr>
        <dsp:cNvPr id="0" name=""/>
        <dsp:cNvSpPr/>
      </dsp:nvSpPr>
      <dsp:spPr>
        <a:xfrm>
          <a:off x="0" y="2638503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0ED03-B91A-4DE7-BABD-D23ED3DDB042}">
      <dsp:nvSpPr>
        <dsp:cNvPr id="0" name=""/>
        <dsp:cNvSpPr/>
      </dsp:nvSpPr>
      <dsp:spPr>
        <a:xfrm>
          <a:off x="319204" y="2875928"/>
          <a:ext cx="580371" cy="5803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FF3B6-023F-4535-B8D4-1CE25818643E}">
      <dsp:nvSpPr>
        <dsp:cNvPr id="0" name=""/>
        <dsp:cNvSpPr/>
      </dsp:nvSpPr>
      <dsp:spPr>
        <a:xfrm>
          <a:off x="1218780" y="2638503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Used responses from selected survey questions to gather insights on the company’s future financial performance.</a:t>
          </a:r>
          <a:endParaRPr lang="en-US" sz="1900" kern="1200"/>
        </a:p>
      </dsp:txBody>
      <dsp:txXfrm>
        <a:off x="1218780" y="2638503"/>
        <a:ext cx="8949347" cy="10552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7611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971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170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869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778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811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568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836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452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837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535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915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" TargetMode="External"/><Relationship Id="rId7" Type="http://schemas.openxmlformats.org/officeDocument/2006/relationships/hyperlink" Target="https://cyberswitching.com/electric-cars-and-the-future-of-taxi-fleets/" TargetMode="External"/><Relationship Id="rId2" Type="http://schemas.openxmlformats.org/officeDocument/2006/relationships/hyperlink" Target="https://www.canva.com/design/DAGo3R2Ag4U/LUrY8fyeHt9SncYkyvNE-g/edit?ui=eyJIIjp7IkEiOnRydWV9f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nage.wix.com/dashboard/67b863d4-b93d-4fc2-80f1-00df666ac531/setup?referralInfo=my-sites" TargetMode="External"/><Relationship Id="rId5" Type="http://schemas.openxmlformats.org/officeDocument/2006/relationships/hyperlink" Target="https://www.vistaprint.co.uk/studio/?workId=9965d29a-a6a0-45e8-a480-e1481c01649c&amp;qec=t+s" TargetMode="External"/><Relationship Id="rId4" Type="http://schemas.openxmlformats.org/officeDocument/2006/relationships/hyperlink" Target="https://journals.tultech.eu/index.php/ijitis/article/view/193/18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32B3A-8B49-902E-B0B4-FCA2F11D2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362546"/>
            <a:ext cx="3167051" cy="2068515"/>
          </a:xfrm>
        </p:spPr>
        <p:txBody>
          <a:bodyPr anchor="t">
            <a:normAutofit/>
          </a:bodyPr>
          <a:lstStyle/>
          <a:p>
            <a:r>
              <a:rPr lang="en-US" b="1" dirty="0">
                <a:latin typeface="Arial"/>
                <a:cs typeface="Arial"/>
              </a:rPr>
              <a:t>Video advert for </a:t>
            </a:r>
            <a:r>
              <a:rPr lang="en-US" b="1" dirty="0" err="1">
                <a:latin typeface="Arial"/>
                <a:cs typeface="Arial"/>
              </a:rPr>
              <a:t>TabGo</a:t>
            </a:r>
            <a:r>
              <a:rPr lang="en-US" b="1" dirty="0">
                <a:latin typeface="Arial"/>
                <a:cs typeface="Arial"/>
              </a:rPr>
              <a:t> Taxi Services: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294E71F-E6BF-B287-7BE3-12ED532F51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6A02BA26-9D30-CD9C-CDA3-FF5E363992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63E7456-05DD-407A-AF03-E2E86EDA2B7E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CB337226-57DB-A85F-511D-8E34A4D98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096A96DA-C5AC-C9D0-9072-7274840EF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8D9CEA-3E17-A686-F99E-F08EC54017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2759996"/>
              </p:ext>
            </p:extLst>
          </p:nvPr>
        </p:nvGraphicFramePr>
        <p:xfrm>
          <a:off x="4965192" y="1709928"/>
          <a:ext cx="6729984" cy="4096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3580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ock Market Bar Graph">
            <a:extLst>
              <a:ext uri="{FF2B5EF4-FFF2-40B4-BE49-F238E27FC236}">
                <a16:creationId xmlns:a16="http://schemas.microsoft.com/office/drawing/2014/main" id="{166C93F2-26A4-4DC0-8537-BB04D5CB99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Market research and how the data </a:t>
            </a:r>
            <a:r>
              <a:rPr lang="en-US" sz="5200" dirty="0" err="1">
                <a:solidFill>
                  <a:srgbClr val="FFFFFF"/>
                </a:solidFill>
              </a:rPr>
              <a:t>analyse</a:t>
            </a:r>
            <a:r>
              <a:rPr lang="en-US" sz="5200" dirty="0">
                <a:solidFill>
                  <a:srgbClr val="FFFFFF"/>
                </a:solidFill>
              </a:rPr>
              <a:t> is implemented into a marketing strategy for development of Tab2Go Taxi Services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axi cab sign">
            <a:extLst>
              <a:ext uri="{FF2B5EF4-FFF2-40B4-BE49-F238E27FC236}">
                <a16:creationId xmlns:a16="http://schemas.microsoft.com/office/drawing/2014/main" id="{675A4CDD-1F6F-65B8-EBE2-370D2DDB15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28" r="-2" b="-2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2A13AC-687F-1785-2D59-F5A89A3FF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49" y="-336517"/>
            <a:ext cx="12187669" cy="304487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just"/>
            <a:r>
              <a:rPr lang="en-US" sz="2800" b="1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Tab2Go Taxi Services</a:t>
            </a:r>
            <a:r>
              <a:rPr lang="en-US" sz="2800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 is a locally established company dedicated to offering sustainable transportation solutions. The service operates a fleet of hybrid and electric vehicles, helping to reduce environmental impact while providing efficient travel options. At the core of Tab2Go's approach is a user-friendly mobile app that allows for convenient taxi booking and real-time tracking, combined with multiple payment options.</a:t>
            </a:r>
            <a:endParaRPr lang="en-US" sz="2800">
              <a:latin typeface="Arial"/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0974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A09EA-51B9-FDFE-4569-B9729E419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Autofit/>
          </a:bodyPr>
          <a:lstStyle/>
          <a:p>
            <a:pPr algn="just"/>
            <a:r>
              <a:rPr lang="en-US" sz="3200" b="1" dirty="0">
                <a:latin typeface="Arial"/>
                <a:ea typeface="+mj-lt"/>
                <a:cs typeface="+mj-lt"/>
              </a:rPr>
              <a:t>The process of introducing the company to the market and developing an effective marketing strategy included the following key steps:</a:t>
            </a:r>
            <a:endParaRPr lang="en-US" sz="2800" b="1" dirty="0">
              <a:latin typeface="Arial"/>
              <a:cs typeface="Arial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DE4D8C3-00A1-9B90-D519-1FF8DFA01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399621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5267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7CA35-56A7-058B-1235-72AE30A15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045" y="4149"/>
            <a:ext cx="3380660" cy="17066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>
                <a:latin typeface="Arial"/>
                <a:cs typeface="Arial"/>
              </a:rPr>
              <a:t>Market</a:t>
            </a:r>
            <a:br>
              <a:rPr lang="en-US" sz="3600" b="1" dirty="0">
                <a:latin typeface="Arial"/>
              </a:rPr>
            </a:br>
            <a:r>
              <a:rPr lang="en-US" sz="3600" b="1">
                <a:latin typeface="Arial"/>
                <a:cs typeface="Arial"/>
              </a:rPr>
              <a:t>Research:</a:t>
            </a:r>
            <a:r>
              <a:rPr lang="en-US" sz="3600" dirty="0">
                <a:latin typeface="Arial"/>
                <a:cs typeface="Arial"/>
              </a:rPr>
              <a:t> </a:t>
            </a:r>
            <a:endParaRPr lang="en-US" sz="3600">
              <a:latin typeface="Arial"/>
              <a:cs typeface="Arial"/>
            </a:endParaRPr>
          </a:p>
        </p:txBody>
      </p:sp>
      <p:graphicFrame>
        <p:nvGraphicFramePr>
          <p:cNvPr id="54" name="Content Placeholder 38">
            <a:extLst>
              <a:ext uri="{FF2B5EF4-FFF2-40B4-BE49-F238E27FC236}">
                <a16:creationId xmlns:a16="http://schemas.microsoft.com/office/drawing/2014/main" id="{F5CF4AA6-0FC1-C6CF-9902-A5170AF0E3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0318926"/>
              </p:ext>
            </p:extLst>
          </p:nvPr>
        </p:nvGraphicFramePr>
        <p:xfrm>
          <a:off x="416823" y="2079534"/>
          <a:ext cx="7503357" cy="4115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5" descr="A screenshot of a taxi&#10;&#10;AI-generated content may be incorrect.">
            <a:extLst>
              <a:ext uri="{FF2B5EF4-FFF2-40B4-BE49-F238E27FC236}">
                <a16:creationId xmlns:a16="http://schemas.microsoft.com/office/drawing/2014/main" id="{0425E455-E570-7F95-E88D-7F62AC61F08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3205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04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360F7-AA60-9FE8-2D70-D4BEB6B1D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b="1" dirty="0"/>
              <a:t>Data analysis: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8D56B-406E-86F8-6179-7E943FA90C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269248-E660-4051-AF09-CEAA7F9F51CB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2285E73-88D9-F77B-C7B9-EEEB41996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0A444-E94F-B86F-8778-EAAE503B0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D4787CC-E8FB-10AF-797C-2EE1B6D24D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476194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1511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AFE27-180C-B600-02E0-C0BE09EB5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err="1">
                <a:latin typeface="Arial"/>
                <a:ea typeface="+mj-lt"/>
                <a:cs typeface="+mj-lt"/>
              </a:rPr>
              <a:t>Analysed</a:t>
            </a:r>
            <a:r>
              <a:rPr lang="en-US" sz="2400" b="1" dirty="0">
                <a:latin typeface="Arial"/>
                <a:ea typeface="+mj-lt"/>
                <a:cs typeface="+mj-lt"/>
              </a:rPr>
              <a:t> key survey questions, and the data revealed :</a:t>
            </a:r>
            <a:br>
              <a:rPr lang="en-US" sz="1900" dirty="0"/>
            </a:br>
            <a:endParaRPr lang="en-US" sz="1900"/>
          </a:p>
        </p:txBody>
      </p:sp>
      <p:pic>
        <p:nvPicPr>
          <p:cNvPr id="4" name="Content Placeholder 3" descr="Forms response chart. Question title: 3.How often do you use taxi services?. Number of responses: 17 responses.">
            <a:extLst>
              <a:ext uri="{FF2B5EF4-FFF2-40B4-BE49-F238E27FC236}">
                <a16:creationId xmlns:a16="http://schemas.microsoft.com/office/drawing/2014/main" id="{BE3CE5B3-821C-AB44-DDF9-AABA06D1F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802" y="2018583"/>
            <a:ext cx="8795659" cy="3324382"/>
          </a:xfrm>
          <a:prstGeom prst="rect">
            <a:avLst/>
          </a:prstGeom>
          <a:noFill/>
        </p:spPr>
      </p:pic>
      <p:sp>
        <p:nvSpPr>
          <p:cNvPr id="31" name="Date Placeholder 3">
            <a:extLst>
              <a:ext uri="{FF2B5EF4-FFF2-40B4-BE49-F238E27FC236}">
                <a16:creationId xmlns:a16="http://schemas.microsoft.com/office/drawing/2014/main" id="{0DA71C6F-A15C-7D1A-50B7-95E0E12360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6C048FD-B56E-413B-A99F-70E507FD3365}" type="datetime1">
              <a:rPr lang="en-US"/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43" name="Footer Placeholder 4">
            <a:extLst>
              <a:ext uri="{FF2B5EF4-FFF2-40B4-BE49-F238E27FC236}">
                <a16:creationId xmlns:a16="http://schemas.microsoft.com/office/drawing/2014/main" id="{5ED54EED-5260-B09D-48EF-A249943CC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13867" y="6177056"/>
            <a:ext cx="9762562" cy="544419"/>
          </a:xfrm>
        </p:spPr>
        <p:txBody>
          <a:bodyPr/>
          <a:lstStyle/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data presented in Figure 1 made me think about the company’s overall performance and whether there is a viable market opportunity for this type of business.</a:t>
            </a:r>
            <a:endParaRPr lang="en-US" sz="1800" dirty="0">
              <a:solidFill>
                <a:schemeClr val="tx1"/>
              </a:solidFill>
              <a:latin typeface="Arial"/>
            </a:endParaRPr>
          </a:p>
        </p:txBody>
      </p:sp>
      <p:sp>
        <p:nvSpPr>
          <p:cNvPr id="38" name="Slide Number Placeholder 5">
            <a:extLst>
              <a:ext uri="{FF2B5EF4-FFF2-40B4-BE49-F238E27FC236}">
                <a16:creationId xmlns:a16="http://schemas.microsoft.com/office/drawing/2014/main" id="{067A31CD-3991-06FE-8751-CBB31D20F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3CB9BC-1B67-4EE2-7336-635BDB09918E}"/>
              </a:ext>
            </a:extLst>
          </p:cNvPr>
          <p:cNvSpPr txBox="1"/>
          <p:nvPr/>
        </p:nvSpPr>
        <p:spPr>
          <a:xfrm>
            <a:off x="8546045" y="5351016"/>
            <a:ext cx="29897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(Fig.1)</a:t>
            </a:r>
          </a:p>
        </p:txBody>
      </p:sp>
    </p:spTree>
    <p:extLst>
      <p:ext uri="{BB962C8B-B14F-4D97-AF65-F5344CB8AC3E}">
        <p14:creationId xmlns:p14="http://schemas.microsoft.com/office/powerpoint/2010/main" val="4123038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4030897-0940-8846-1F2D-AB56C95A3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"/>
                <a:ea typeface="+mj-lt"/>
                <a:cs typeface="+mj-lt"/>
              </a:rPr>
              <a:t>Figure 2 provided guidance on how customers book their taxis. It offers clear direction on how the company’s contact methods should be developed, which is reflected in all marketing materials (Fig.9,Fig.10).</a:t>
            </a:r>
            <a:endParaRPr lang="en-US" sz="2800" dirty="0">
              <a:latin typeface="Arial"/>
            </a:endParaRPr>
          </a:p>
        </p:txBody>
      </p:sp>
      <p:pic>
        <p:nvPicPr>
          <p:cNvPr id="4" name="Content Placeholder 3" descr="Forms response chart. Question title: 5.How do you usually book a taxi?. Number of responses: 17 responses.">
            <a:extLst>
              <a:ext uri="{FF2B5EF4-FFF2-40B4-BE49-F238E27FC236}">
                <a16:creationId xmlns:a16="http://schemas.microsoft.com/office/drawing/2014/main" id="{C3B3D08E-2A4E-A012-988E-6BB7C2F99D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1802" y="2052201"/>
            <a:ext cx="8795659" cy="3503678"/>
          </a:xfrm>
          <a:prstGeom prst="rect">
            <a:avLst/>
          </a:prstGeom>
          <a:noFill/>
        </p:spPr>
      </p:pic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485A5440-1AA4-D205-6FEA-68D6B665A4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4A1231D-7DF2-4851-9D2A-902087159254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C92D4083-048D-5C91-6E81-462D6A174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38836" y="6087409"/>
            <a:ext cx="9168652" cy="634066"/>
          </a:xfrm>
        </p:spPr>
        <p:txBody>
          <a:bodyPr/>
          <a:lstStyle/>
          <a:p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The process of booking a taxi has become much more efficient, as users can now quickly and easily request rides using smartphone apps (Farouk.M,2024).</a:t>
            </a:r>
            <a:endParaRPr lang="en-US" sz="1600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68BC1256-A4BA-2F1A-D452-0B8108643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0C7A72-5870-8A73-3F61-7C8CD33B1585}"/>
              </a:ext>
            </a:extLst>
          </p:cNvPr>
          <p:cNvSpPr txBox="1"/>
          <p:nvPr/>
        </p:nvSpPr>
        <p:spPr>
          <a:xfrm>
            <a:off x="8154147" y="5569389"/>
            <a:ext cx="27095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(Fig.2)</a:t>
            </a:r>
          </a:p>
        </p:txBody>
      </p:sp>
    </p:spTree>
    <p:extLst>
      <p:ext uri="{BB962C8B-B14F-4D97-AF65-F5344CB8AC3E}">
        <p14:creationId xmlns:p14="http://schemas.microsoft.com/office/powerpoint/2010/main" val="841295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6FD95-2471-CECC-2DF1-5A62D7D3A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en-GB" sz="2800" dirty="0">
                <a:latin typeface="Arial"/>
                <a:ea typeface="+mj-lt"/>
                <a:cs typeface="+mj-lt"/>
              </a:rPr>
              <a:t>The next chart highlights key market segments, helping to develop accurate customer profiles and effectively design the website (Fig.7,Fig.8) to highlight the company’s services in a way that meets customer needs and preferences.</a:t>
            </a:r>
            <a:endParaRPr lang="en-US" sz="2800" dirty="0">
              <a:latin typeface="Arial"/>
              <a:cs typeface="Arial"/>
            </a:endParaRPr>
          </a:p>
        </p:txBody>
      </p:sp>
      <p:pic>
        <p:nvPicPr>
          <p:cNvPr id="4" name="Content Placeholder 3" descr="Forms response chart. Question title: 4.What is your primary purpose for using taxi?. Number of responses: 17 responses.">
            <a:extLst>
              <a:ext uri="{FF2B5EF4-FFF2-40B4-BE49-F238E27FC236}">
                <a16:creationId xmlns:a16="http://schemas.microsoft.com/office/drawing/2014/main" id="{8E583185-1E73-F42C-BDE2-5EDA7FC8A1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3590" y="2085883"/>
            <a:ext cx="7781578" cy="357084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25C8F5-52FD-7617-10AE-EC66B281CE4D}"/>
              </a:ext>
            </a:extLst>
          </p:cNvPr>
          <p:cNvSpPr txBox="1"/>
          <p:nvPr/>
        </p:nvSpPr>
        <p:spPr>
          <a:xfrm>
            <a:off x="8081247" y="5664421"/>
            <a:ext cx="29224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(Fig.3)</a:t>
            </a:r>
          </a:p>
        </p:txBody>
      </p:sp>
    </p:spTree>
    <p:extLst>
      <p:ext uri="{BB962C8B-B14F-4D97-AF65-F5344CB8AC3E}">
        <p14:creationId xmlns:p14="http://schemas.microsoft.com/office/powerpoint/2010/main" val="957727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92F61-8CE9-8B53-2A43-533B11CBA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400" dirty="0">
                <a:latin typeface="Arial"/>
                <a:ea typeface="+mj-lt"/>
                <a:cs typeface="+mj-lt"/>
              </a:rPr>
              <a:t>The company’s mission is to provide taxi services using hybrid and electric vehicles to support environmental sustainability. The data from Figure 4 indicates that we are heading in the right direction, as more customers are becoming conscious of environmental and eco-friendly transportation options</a:t>
            </a:r>
            <a:r>
              <a:rPr lang="en-US" sz="2000" dirty="0">
                <a:ea typeface="+mj-lt"/>
                <a:cs typeface="+mj-lt"/>
              </a:rPr>
              <a:t>.</a:t>
            </a:r>
            <a:endParaRPr lang="en-US" sz="2000" dirty="0"/>
          </a:p>
        </p:txBody>
      </p:sp>
      <p:pic>
        <p:nvPicPr>
          <p:cNvPr id="4" name="Content Placeholder 3" descr="Forms response chart. Question title: 8. When choosing a taxi, how important is the environmental impact (hybrid/electric vehicles ,petrol, diesel etc.). Number of responses: 17 responses.">
            <a:extLst>
              <a:ext uri="{FF2B5EF4-FFF2-40B4-BE49-F238E27FC236}">
                <a16:creationId xmlns:a16="http://schemas.microsoft.com/office/drawing/2014/main" id="{F04ABAC8-23C8-223F-FA71-16C75F4C2F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7557" y="1940206"/>
            <a:ext cx="8144849" cy="355964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0ED9502-ED59-0714-904E-93A20BE17F8A}"/>
              </a:ext>
            </a:extLst>
          </p:cNvPr>
          <p:cNvSpPr txBox="1"/>
          <p:nvPr/>
        </p:nvSpPr>
        <p:spPr>
          <a:xfrm>
            <a:off x="8095349" y="5505103"/>
            <a:ext cx="26983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96EE71-ABD0-D828-2A60-7B77D639F39D}"/>
              </a:ext>
            </a:extLst>
          </p:cNvPr>
          <p:cNvSpPr txBox="1"/>
          <p:nvPr/>
        </p:nvSpPr>
        <p:spPr>
          <a:xfrm>
            <a:off x="966063" y="6328413"/>
            <a:ext cx="1063214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cs typeface="Arial"/>
              </a:rPr>
              <a:t>Electric taxis provide are the future of taxi services. They provide quieter and smoother ride, which enhances the overall customer experience(Zamanov,2024).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057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13A91-09EF-4337-A0C9-A8B9A0976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917657"/>
          </a:xfrm>
        </p:spPr>
        <p:txBody>
          <a:bodyPr anchor="b">
            <a:normAutofit/>
          </a:bodyPr>
          <a:lstStyle/>
          <a:p>
            <a:r>
              <a:rPr lang="en-US" sz="5400"/>
              <a:t>Branding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536270C-4AEE-05B7-7637-7048DEFCB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013726"/>
            <a:ext cx="4818888" cy="4215926"/>
          </a:xfrm>
        </p:spPr>
        <p:txBody>
          <a:bodyPr anchor="t">
            <a:normAutofit/>
          </a:bodyPr>
          <a:lstStyle/>
          <a:p>
            <a:pPr algn="just"/>
            <a:r>
              <a:rPr lang="en-US" sz="2400" dirty="0">
                <a:latin typeface="Arial"/>
                <a:ea typeface="+mn-lt"/>
                <a:cs typeface="+mn-lt"/>
              </a:rPr>
              <a:t>A logo was developed along with the company slogan to be used across all marketing materials.</a:t>
            </a:r>
            <a:endParaRPr lang="en-US"/>
          </a:p>
          <a:p>
            <a:pPr algn="just"/>
            <a:r>
              <a:rPr lang="en-US" sz="2400" dirty="0">
                <a:latin typeface="Arial"/>
                <a:ea typeface="+mn-lt"/>
                <a:cs typeface="+mn-lt"/>
              </a:rPr>
              <a:t>All company vehicles are to be branded with the same design.</a:t>
            </a:r>
          </a:p>
          <a:p>
            <a:pPr algn="just"/>
            <a:r>
              <a:rPr lang="en-US" sz="2400" dirty="0">
                <a:latin typeface="Arial"/>
                <a:ea typeface="+mn-lt"/>
                <a:cs typeface="+mn-lt"/>
              </a:rPr>
              <a:t>A smart uniform for drivers featuring the company logo displayed on the shirts.</a:t>
            </a:r>
          </a:p>
          <a:p>
            <a:endParaRPr lang="en-US" sz="2200" dirty="0"/>
          </a:p>
        </p:txBody>
      </p:sp>
      <p:pic>
        <p:nvPicPr>
          <p:cNvPr id="4" name="Content Placeholder 3" descr="A black and yellow sign with a car on it&#10;&#10;AI-generated content may be incorrect.">
            <a:extLst>
              <a:ext uri="{FF2B5EF4-FFF2-40B4-BE49-F238E27FC236}">
                <a16:creationId xmlns:a16="http://schemas.microsoft.com/office/drawing/2014/main" id="{AF6346D9-918F-97D6-888D-0A966A5D3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212511"/>
            <a:ext cx="5458968" cy="567097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12952C-1A26-D650-06BA-19CC0586EBA2}"/>
              </a:ext>
            </a:extLst>
          </p:cNvPr>
          <p:cNvSpPr txBox="1"/>
          <p:nvPr/>
        </p:nvSpPr>
        <p:spPr>
          <a:xfrm>
            <a:off x="6093029" y="6037956"/>
            <a:ext cx="57359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(Fig.5)                                                       (Canva,2025)</a:t>
            </a:r>
          </a:p>
        </p:txBody>
      </p:sp>
    </p:spTree>
    <p:extLst>
      <p:ext uri="{BB962C8B-B14F-4D97-AF65-F5344CB8AC3E}">
        <p14:creationId xmlns:p14="http://schemas.microsoft.com/office/powerpoint/2010/main" val="1439599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AC7C5-CB01-45C2-6E3E-07E90231F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1133187"/>
            <a:ext cx="10168128" cy="584591"/>
          </a:xfrm>
        </p:spPr>
        <p:txBody>
          <a:bodyPr anchor="ctr">
            <a:normAutofit fontScale="90000"/>
          </a:bodyPr>
          <a:lstStyle/>
          <a:p>
            <a:r>
              <a:rPr lang="en-US" sz="4400" dirty="0">
                <a:latin typeface="Arial"/>
                <a:cs typeface="Arial"/>
              </a:rPr>
              <a:t>Marketing Material Development:</a:t>
            </a:r>
            <a:r>
              <a:rPr lang="en-US" dirty="0">
                <a:latin typeface="Arial"/>
                <a:cs typeface="Arial"/>
              </a:rPr>
              <a:t> </a:t>
            </a:r>
            <a:br>
              <a:rPr lang="en-US" sz="1300" dirty="0"/>
            </a:br>
            <a:br>
              <a:rPr lang="en-US" sz="1300" dirty="0"/>
            </a:br>
            <a:br>
              <a:rPr lang="en-US" sz="1300" dirty="0"/>
            </a:br>
            <a:br>
              <a:rPr lang="en-US" sz="1300" dirty="0"/>
            </a:br>
            <a:endParaRPr lang="en-US" sz="1300"/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D262A86E-DCBD-C5A2-1FD6-EDA06C2820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993" y="2091806"/>
            <a:ext cx="4488911" cy="40803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 algn="just">
              <a:lnSpc>
                <a:spcPct val="100000"/>
              </a:lnSpc>
              <a:buChar char="•"/>
            </a:pPr>
            <a:r>
              <a:rPr lang="en-US" sz="1800" dirty="0">
                <a:latin typeface="Arial"/>
                <a:cs typeface="Arial"/>
              </a:rPr>
              <a:t>Created a website that aligns with the company mission, customer needs, and preferences.</a:t>
            </a:r>
            <a:endParaRPr lang="en-US"/>
          </a:p>
          <a:p>
            <a:pPr marL="171450" indent="-171450" algn="just">
              <a:lnSpc>
                <a:spcPct val="100000"/>
              </a:lnSpc>
              <a:buChar char="•"/>
            </a:pPr>
            <a:r>
              <a:rPr lang="en-US" sz="1800" dirty="0">
                <a:latin typeface="Arial"/>
                <a:cs typeface="Arial"/>
              </a:rPr>
              <a:t>Designed business cards for distribution to customers.</a:t>
            </a:r>
          </a:p>
          <a:p>
            <a:pPr marL="171450" indent="-171450" algn="just">
              <a:lnSpc>
                <a:spcPct val="100000"/>
              </a:lnSpc>
              <a:buChar char="•"/>
            </a:pPr>
            <a:r>
              <a:rPr lang="en-US" sz="1800" dirty="0">
                <a:latin typeface="Arial"/>
                <a:cs typeface="Arial"/>
              </a:rPr>
              <a:t>Created a video advertisement that was released on YouTube and social media platforms.</a:t>
            </a:r>
          </a:p>
          <a:p>
            <a:pPr marL="171450" indent="-171450" algn="just">
              <a:lnSpc>
                <a:spcPct val="100000"/>
              </a:lnSpc>
              <a:buChar char="•"/>
            </a:pPr>
            <a:r>
              <a:rPr lang="en-US" sz="1800" dirty="0">
                <a:latin typeface="Arial"/>
                <a:cs typeface="Arial"/>
              </a:rPr>
              <a:t>Set up a Facebook page to promote the company within our network of friends and the local community for better customer engagement.</a:t>
            </a:r>
          </a:p>
        </p:txBody>
      </p:sp>
      <p:pic>
        <p:nvPicPr>
          <p:cNvPr id="3" name="Picture 2" descr="A taxi cab on the road&#10;&#10;AI-generated content may be incorrect.">
            <a:extLst>
              <a:ext uri="{FF2B5EF4-FFF2-40B4-BE49-F238E27FC236}">
                <a16:creationId xmlns:a16="http://schemas.microsoft.com/office/drawing/2014/main" id="{4049A340-CD71-9964-4826-8FD351003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115" y="2094942"/>
            <a:ext cx="7307265" cy="4262009"/>
          </a:xfrm>
          <a:prstGeom prst="rect">
            <a:avLst/>
          </a:prstGeom>
          <a:noFill/>
        </p:spPr>
      </p:pic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F30CF97F-E9F3-B88A-B0DA-23B636FDDC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40115B4-F258-44D1-A5BE-5AB9985AD138}" type="datetime1">
              <a:rPr lang="en-US"/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29" name="Footer Placeholder 5">
            <a:extLst>
              <a:ext uri="{FF2B5EF4-FFF2-40B4-BE49-F238E27FC236}">
                <a16:creationId xmlns:a16="http://schemas.microsoft.com/office/drawing/2014/main" id="{DB058B19-AEF0-5D79-1477-DFFA74BEA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8154443" cy="49038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(Fig.6)                                                                                                          (Wix.com,2025)</a:t>
            </a:r>
          </a:p>
        </p:txBody>
      </p:sp>
      <p:sp>
        <p:nvSpPr>
          <p:cNvPr id="34" name="Slide Number Placeholder 6">
            <a:extLst>
              <a:ext uri="{FF2B5EF4-FFF2-40B4-BE49-F238E27FC236}">
                <a16:creationId xmlns:a16="http://schemas.microsoft.com/office/drawing/2014/main" id="{7D0C567C-CFB6-BC92-FCA1-4300AA494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309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92E14F2-B8AB-C8DF-6D93-C2B886273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88" y="454695"/>
            <a:ext cx="11211962" cy="181631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600" dirty="0">
                <a:latin typeface="Arial"/>
                <a:cs typeface="Arial"/>
              </a:rPr>
              <a:t>Market segmentation was conducted to identify different customer groups, enabling the development of a more effective website that offers tailored services aligned with the needs and preferences of each segment.</a:t>
            </a:r>
            <a:br>
              <a:rPr lang="en-US" sz="1200" dirty="0">
                <a:latin typeface="Arial"/>
                <a:cs typeface="Arial"/>
              </a:rPr>
            </a:br>
            <a:br>
              <a:rPr lang="en-US" sz="1200" dirty="0">
                <a:latin typeface="Arial"/>
                <a:cs typeface="Arial"/>
              </a:rPr>
            </a:br>
            <a:endParaRPr lang="en-US"/>
          </a:p>
        </p:txBody>
      </p:sp>
      <p:pic>
        <p:nvPicPr>
          <p:cNvPr id="7" name="Content Placeholder 6" descr="A screenshot of a website&#10;&#10;AI-generated content may be incorrect.">
            <a:extLst>
              <a:ext uri="{FF2B5EF4-FFF2-40B4-BE49-F238E27FC236}">
                <a16:creationId xmlns:a16="http://schemas.microsoft.com/office/drawing/2014/main" id="{34D19619-968D-A27F-1B8D-AC3C368EA6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0696" y="2269258"/>
            <a:ext cx="9834996" cy="4226530"/>
          </a:xfrm>
          <a:noFill/>
        </p:spPr>
      </p:pic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3BD75163-F9D0-8B26-6615-EDE8B81D2B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471DB52-74AD-4EFD-A7EE-EB2015D4366F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B86949C3-5C65-6645-E196-265B5EEB0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F0E4C96-0BB5-C353-0217-AE2085E9C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AF7AB1-B053-2B54-FF1C-45B69747F0DE}"/>
              </a:ext>
            </a:extLst>
          </p:cNvPr>
          <p:cNvSpPr txBox="1"/>
          <p:nvPr/>
        </p:nvSpPr>
        <p:spPr>
          <a:xfrm>
            <a:off x="890678" y="6493859"/>
            <a:ext cx="32442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5F57D-9901-E31F-BADA-A7656B44FFF1}"/>
              </a:ext>
            </a:extLst>
          </p:cNvPr>
          <p:cNvSpPr txBox="1"/>
          <p:nvPr/>
        </p:nvSpPr>
        <p:spPr>
          <a:xfrm>
            <a:off x="8518934" y="6479609"/>
            <a:ext cx="26388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(Wix.com,2025)</a:t>
            </a:r>
          </a:p>
        </p:txBody>
      </p:sp>
    </p:spTree>
    <p:extLst>
      <p:ext uri="{BB962C8B-B14F-4D97-AF65-F5344CB8AC3E}">
        <p14:creationId xmlns:p14="http://schemas.microsoft.com/office/powerpoint/2010/main" val="1887121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9BFC8-84BA-B1E7-863E-0F21EEE61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"/>
                <a:ea typeface="+mj-lt"/>
                <a:cs typeface="+mj-lt"/>
              </a:rPr>
              <a:t>To meet customer demands, the company also offers emergency services:</a:t>
            </a:r>
            <a:endParaRPr lang="en-US" dirty="0">
              <a:latin typeface="Arial"/>
            </a:endParaRPr>
          </a:p>
        </p:txBody>
      </p:sp>
      <p:pic>
        <p:nvPicPr>
          <p:cNvPr id="4" name="Content Placeholder 3" descr="A person handing a car key to a person&#10;&#10;AI-generated content may be incorrect.">
            <a:extLst>
              <a:ext uri="{FF2B5EF4-FFF2-40B4-BE49-F238E27FC236}">
                <a16:creationId xmlns:a16="http://schemas.microsoft.com/office/drawing/2014/main" id="{8804BF19-2EA6-5C1C-503E-4E4EF26618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779" y="1966609"/>
            <a:ext cx="10034705" cy="420559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7149DC-FAD3-16BA-D728-E9563FAA13BD}"/>
              </a:ext>
            </a:extLst>
          </p:cNvPr>
          <p:cNvSpPr txBox="1"/>
          <p:nvPr/>
        </p:nvSpPr>
        <p:spPr>
          <a:xfrm>
            <a:off x="1204078" y="6370416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A7E767-9D1D-9949-6440-528BAA05828F}"/>
              </a:ext>
            </a:extLst>
          </p:cNvPr>
          <p:cNvSpPr txBox="1"/>
          <p:nvPr/>
        </p:nvSpPr>
        <p:spPr>
          <a:xfrm>
            <a:off x="8930019" y="6371164"/>
            <a:ext cx="28997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(Wix.com,2025)</a:t>
            </a:r>
          </a:p>
        </p:txBody>
      </p:sp>
    </p:spTree>
    <p:extLst>
      <p:ext uri="{BB962C8B-B14F-4D97-AF65-F5344CB8AC3E}">
        <p14:creationId xmlns:p14="http://schemas.microsoft.com/office/powerpoint/2010/main" val="123099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562CF-E5A3-25D1-2039-E06137A2B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"/>
                <a:ea typeface="+mj-lt"/>
                <a:cs typeface="+mj-lt"/>
              </a:rPr>
              <a:t>Contact details have been provided to meet customer needs for quicker and more convenient booking:</a:t>
            </a:r>
            <a:endParaRPr lang="en-US" dirty="0">
              <a:latin typeface="Arial"/>
            </a:endParaRP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01A92D7-F032-1394-2C3E-8AF05C9FED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7920" y="2102308"/>
            <a:ext cx="9547546" cy="406989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C9CA0D-0156-05A1-76FB-78B9FF7C18C6}"/>
              </a:ext>
            </a:extLst>
          </p:cNvPr>
          <p:cNvSpPr txBox="1"/>
          <p:nvPr/>
        </p:nvSpPr>
        <p:spPr>
          <a:xfrm>
            <a:off x="1464645" y="6314412"/>
            <a:ext cx="3588705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AFBA6C-8F4D-C65D-FDF3-8CB2713538D5}"/>
              </a:ext>
            </a:extLst>
          </p:cNvPr>
          <p:cNvSpPr txBox="1"/>
          <p:nvPr/>
        </p:nvSpPr>
        <p:spPr>
          <a:xfrm>
            <a:off x="8278602" y="6319222"/>
            <a:ext cx="28371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(Wix.com,2025)</a:t>
            </a:r>
          </a:p>
        </p:txBody>
      </p:sp>
    </p:spTree>
    <p:extLst>
      <p:ext uri="{BB962C8B-B14F-4D97-AF65-F5344CB8AC3E}">
        <p14:creationId xmlns:p14="http://schemas.microsoft.com/office/powerpoint/2010/main" val="33054843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F9EE1-E20F-DBFA-791A-EE437EAC3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/>
                <a:cs typeface="Arial"/>
              </a:rPr>
              <a:t>Business cards</a:t>
            </a:r>
          </a:p>
        </p:txBody>
      </p:sp>
      <p:pic>
        <p:nvPicPr>
          <p:cNvPr id="4" name="Content Placeholder 3" descr="A black and yellow advertisement with a car and text&#10;&#10;AI-generated content may be incorrect.">
            <a:extLst>
              <a:ext uri="{FF2B5EF4-FFF2-40B4-BE49-F238E27FC236}">
                <a16:creationId xmlns:a16="http://schemas.microsoft.com/office/drawing/2014/main" id="{8C111680-D35C-F69D-6D0C-0277006DA7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8620" y="1900687"/>
            <a:ext cx="7587161" cy="413910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5501A55-A621-FC9B-0E4D-9CA2B071EED0}"/>
              </a:ext>
            </a:extLst>
          </p:cNvPr>
          <p:cNvSpPr txBox="1"/>
          <p:nvPr/>
        </p:nvSpPr>
        <p:spPr>
          <a:xfrm>
            <a:off x="1316086" y="631441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(Fig.10)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A2C4A5-6FB3-CD5F-1D64-B1610322613C}"/>
              </a:ext>
            </a:extLst>
          </p:cNvPr>
          <p:cNvSpPr txBox="1"/>
          <p:nvPr/>
        </p:nvSpPr>
        <p:spPr>
          <a:xfrm>
            <a:off x="6109707" y="6296599"/>
            <a:ext cx="3045911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(Vistaprint.co.uk, 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7198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07CA5-867C-1871-D5BE-58138ADAD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b="1" dirty="0">
                <a:latin typeface="Arial"/>
                <a:cs typeface="Arial"/>
              </a:rPr>
              <a:t>Facebook page</a:t>
            </a:r>
          </a:p>
        </p:txBody>
      </p:sp>
      <p:pic>
        <p:nvPicPr>
          <p:cNvPr id="7" name="Content Placeholder 6" descr="A car on the street&#10;&#10;AI-generated content may be incorrect.">
            <a:extLst>
              <a:ext uri="{FF2B5EF4-FFF2-40B4-BE49-F238E27FC236}">
                <a16:creationId xmlns:a16="http://schemas.microsoft.com/office/drawing/2014/main" id="{FF5FF3C0-A54D-C457-A05F-56567588A6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6219" r="-1" b="7294"/>
          <a:stretch>
            <a:fillRect/>
          </a:stretch>
        </p:blipFill>
        <p:spPr>
          <a:xfrm>
            <a:off x="1115568" y="2478024"/>
            <a:ext cx="10168128" cy="3694176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78922-CAA2-000F-8CFE-B895E24150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C612EEE-1FBC-4BAD-9359-3239FAD84C56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EFCE3034-1BE1-F034-54E1-7C7D7CC14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297CC-290D-4A6D-A158-BA38295F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67DC71-BF7B-B085-E162-260874D32908}"/>
              </a:ext>
            </a:extLst>
          </p:cNvPr>
          <p:cNvSpPr txBox="1"/>
          <p:nvPr/>
        </p:nvSpPr>
        <p:spPr>
          <a:xfrm>
            <a:off x="1540100" y="6412419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(Fig.11)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63FEF1-6A04-2FB7-9DBE-013014F85D57}"/>
              </a:ext>
            </a:extLst>
          </p:cNvPr>
          <p:cNvSpPr txBox="1"/>
          <p:nvPr/>
        </p:nvSpPr>
        <p:spPr>
          <a:xfrm>
            <a:off x="8722570" y="6412419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rial"/>
                <a:ea typeface="Roboto"/>
                <a:cs typeface="Roboto"/>
              </a:rPr>
              <a:t>(Facebook, n.d.</a:t>
            </a:r>
            <a:r>
              <a:rPr lang="en-US" sz="11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4755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38964-AE07-8158-E633-FFDAC7002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511600"/>
            <a:ext cx="3152007" cy="1918694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Financial Forecasting</a:t>
            </a:r>
          </a:p>
        </p:txBody>
      </p:sp>
      <p:pic>
        <p:nvPicPr>
          <p:cNvPr id="4" name="Picture 3" descr="A table with numbers and a green border&#10;&#10;AI-generated content may be incorrect.">
            <a:extLst>
              <a:ext uri="{FF2B5EF4-FFF2-40B4-BE49-F238E27FC236}">
                <a16:creationId xmlns:a16="http://schemas.microsoft.com/office/drawing/2014/main" id="{0B9825CD-3604-2505-DB74-124E92E56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6221" y="156651"/>
            <a:ext cx="7208955" cy="354111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2C592-BFE3-1090-B1AA-6EF0DCD6B7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2900" y="2916227"/>
            <a:ext cx="3548663" cy="343526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latin typeface="Arial"/>
                <a:cs typeface="Arial"/>
              </a:rPr>
              <a:t>To achieve better financial prediction of the company, two Excel spreadsheets have been developed to forecast cash flow over 12 months</a:t>
            </a:r>
            <a:endParaRPr lang="en-US"/>
          </a:p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3C995D73-52E3-8165-26B3-23F92AFE4F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641DAF9-F837-4B8E-A50B-A158175E3B6C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63A0D33C-CC6A-42BA-F5CB-18CECED91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F9B254EF-DA27-7D78-41DF-62B18DA73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pic>
        <p:nvPicPr>
          <p:cNvPr id="5" name="Picture 4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14037618-4FDB-9A55-CE80-C9D50D22D0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8316" y="3816124"/>
            <a:ext cx="7199540" cy="290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0557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F578D-551F-857D-78EF-F5F87F32A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911" y="548640"/>
            <a:ext cx="10564785" cy="88730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What I have learnt:</a:t>
            </a:r>
          </a:p>
          <a:p>
            <a:endParaRPr lang="en-US" sz="13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A2D0DB-70D0-8AAB-213C-F6AB7DA271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802" y="2196189"/>
            <a:ext cx="5950279" cy="451880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just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400" dirty="0">
                <a:latin typeface="Arial"/>
                <a:cs typeface="Arial"/>
              </a:rPr>
              <a:t>Learnt how to create and conduct questionnaires to gather valuable data.</a:t>
            </a:r>
            <a:endParaRPr lang="en-US" dirty="0"/>
          </a:p>
          <a:p>
            <a:pPr marL="285750" indent="-285750" algn="just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400" dirty="0">
                <a:latin typeface="Arial"/>
                <a:cs typeface="Arial"/>
              </a:rPr>
              <a:t>Gained skills in data analysis to inform and improve my business.</a:t>
            </a:r>
          </a:p>
          <a:p>
            <a:pPr marL="285750" indent="-285750" algn="just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400" dirty="0">
                <a:latin typeface="Arial"/>
                <a:cs typeface="Arial"/>
              </a:rPr>
              <a:t>Developed knowledge in market segmentation and SEO strategies.</a:t>
            </a:r>
          </a:p>
          <a:p>
            <a:pPr marL="285750" indent="-285750" algn="just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400" dirty="0">
                <a:latin typeface="Arial"/>
                <a:cs typeface="Arial"/>
              </a:rPr>
              <a:t>Improved my Excel skills for better data management and analysis.</a:t>
            </a:r>
          </a:p>
          <a:p>
            <a:pPr marL="285750" indent="-285750" algn="just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400" dirty="0">
                <a:latin typeface="Arial"/>
                <a:cs typeface="Arial"/>
              </a:rPr>
              <a:t>Expanded understanding of how to run a successful business using digital tools.</a:t>
            </a:r>
          </a:p>
          <a:p>
            <a:pPr marL="285750" indent="-285750" algn="just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400" dirty="0">
                <a:latin typeface="Arial"/>
                <a:cs typeface="Arial"/>
              </a:rPr>
              <a:t>Acquired practical, hands-on skills that are directly applicable to real-world scenarios.</a:t>
            </a:r>
          </a:p>
        </p:txBody>
      </p:sp>
      <p:pic>
        <p:nvPicPr>
          <p:cNvPr id="4" name="Content Placeholder 3" descr="Reflection as a Learning Tool: Deepening Understanding">
            <a:extLst>
              <a:ext uri="{FF2B5EF4-FFF2-40B4-BE49-F238E27FC236}">
                <a16:creationId xmlns:a16="http://schemas.microsoft.com/office/drawing/2014/main" id="{003B2AB3-50F5-E642-4558-929C924F07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14" r="3" b="3"/>
          <a:stretch>
            <a:fillRect/>
          </a:stretch>
        </p:blipFill>
        <p:spPr>
          <a:xfrm>
            <a:off x="6345936" y="2478024"/>
            <a:ext cx="4937760" cy="3694176"/>
          </a:xfrm>
          <a:prstGeom prst="rect">
            <a:avLst/>
          </a:prstGeom>
          <a:noFill/>
        </p:spPr>
      </p:pic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4D874999-8D04-84F9-BDEF-7DF6519EEA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34BFD5-55A4-4593-B3EE-258CEF4A5353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2B6CBD3D-96E5-E3F5-3828-ED7ED63C9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7754802F-544E-DEBC-027F-391CD36DE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838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4C5B3-670B-028B-1145-51A8530FF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EFAF-DAA1-998A-411A-05A4F7F3D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060490"/>
            <a:ext cx="10168128" cy="411171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Canva.(2020). Canva</a:t>
            </a:r>
            <a:r>
              <a:rPr lang="en-GB" sz="1400" i="1" dirty="0">
                <a:latin typeface="Arial"/>
                <a:cs typeface="Arial"/>
              </a:rPr>
              <a:t>. Available</a:t>
            </a:r>
            <a:r>
              <a:rPr lang="en-GB" sz="1400" dirty="0">
                <a:latin typeface="Arial"/>
                <a:cs typeface="Arial"/>
              </a:rPr>
              <a:t> at: </a:t>
            </a:r>
            <a:r>
              <a:rPr lang="en-GB" sz="1400" u="sng" dirty="0">
                <a:latin typeface="Arial"/>
                <a:cs typeface="Arial"/>
                <a:hlinkClick r:id="rId2"/>
              </a:rPr>
              <a:t>https://www.canva.com/design/DAGo3R2Ag4U/LUrY8fyeHt9SncYkyvNE-g/edit?ui=eyJIIjp7IkEiOnRydWV9fQ</a:t>
            </a:r>
            <a:r>
              <a:rPr lang="en-GB" sz="1400" dirty="0">
                <a:latin typeface="Arial"/>
                <a:cs typeface="Arial"/>
              </a:rPr>
              <a:t> (Accessed 10 Jun. 2025).</a:t>
            </a:r>
          </a:p>
          <a:p>
            <a:pPr>
              <a:buNone/>
            </a:pPr>
            <a:r>
              <a:rPr lang="en-GB" sz="1400" dirty="0">
                <a:latin typeface="Arial"/>
                <a:ea typeface="Calibri"/>
                <a:cs typeface="Calibri"/>
              </a:rPr>
              <a:t>Facebook (n.d.)Facebook. Available at: </a:t>
            </a:r>
            <a:r>
              <a:rPr lang="en-GB" sz="1400" dirty="0">
                <a:latin typeface="Arial"/>
                <a:ea typeface="Calibri"/>
                <a:cs typeface="Calibri"/>
                <a:hlinkClick r:id="rId3"/>
              </a:rPr>
              <a:t>https://www.facebook.com/</a:t>
            </a:r>
            <a:r>
              <a:rPr lang="en-GB" sz="1400" dirty="0">
                <a:latin typeface="Arial"/>
                <a:ea typeface="Calibri"/>
                <a:cs typeface="Calibri"/>
              </a:rPr>
              <a:t>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400" err="1">
                <a:latin typeface="Arial"/>
                <a:ea typeface="Calibri"/>
                <a:cs typeface="Arial"/>
              </a:rPr>
              <a:t>Farouk.M</a:t>
            </a:r>
            <a:r>
              <a:rPr lang="en-GB" sz="1400" dirty="0">
                <a:latin typeface="Arial"/>
                <a:ea typeface="Calibri"/>
                <a:cs typeface="Arial"/>
              </a:rPr>
              <a:t> (2024). </a:t>
            </a:r>
            <a:r>
              <a:rPr lang="en-GB" sz="1400" i="1" dirty="0">
                <a:latin typeface="Arial"/>
                <a:ea typeface="Calibri"/>
                <a:cs typeface="Arial"/>
              </a:rPr>
              <a:t>View of Customer Decision-Making Factors for Taxi Booking Apps: A Comparative Analysis of Uber, Careem, and Bolt in Qassim City, Saudi Arabia</a:t>
            </a:r>
            <a:r>
              <a:rPr lang="en-GB" sz="1400" dirty="0">
                <a:latin typeface="Arial"/>
                <a:ea typeface="Calibri"/>
                <a:cs typeface="Arial"/>
              </a:rPr>
              <a:t>. Available at: </a:t>
            </a:r>
            <a:r>
              <a:rPr lang="en-GB" sz="1400" u="sng" dirty="0">
                <a:latin typeface="Arial"/>
                <a:ea typeface="Calibri"/>
                <a:cs typeface="Arial"/>
                <a:hlinkClick r:id="rId4"/>
              </a:rPr>
              <a:t>https://journals.tultech.eu/index.php/ijitis/article/view/193/183</a:t>
            </a:r>
            <a:r>
              <a:rPr lang="en-GB" sz="1400" dirty="0">
                <a:latin typeface="Arial"/>
                <a:ea typeface="Calibri"/>
                <a:cs typeface="Arial"/>
              </a:rPr>
              <a:t> (Accessed 10 June 2025).</a:t>
            </a:r>
          </a:p>
          <a:p>
            <a:pPr>
              <a:buNone/>
            </a:pPr>
            <a:r>
              <a:rPr lang="en-GB" sz="1400" dirty="0">
                <a:latin typeface="Arial"/>
                <a:ea typeface="Calibri"/>
                <a:cs typeface="Calibri"/>
              </a:rPr>
              <a:t>‌</a:t>
            </a:r>
            <a:r>
              <a:rPr lang="it-IT" sz="1400" dirty="0">
                <a:latin typeface="Arial"/>
                <a:cs typeface="Arial"/>
              </a:rPr>
              <a:t>Vistaprint.co.uk. (2025). </a:t>
            </a:r>
            <a:r>
              <a:rPr lang="it-IT" sz="1400" i="1" dirty="0">
                <a:latin typeface="Arial"/>
                <a:cs typeface="Arial"/>
              </a:rPr>
              <a:t>Studio | </a:t>
            </a:r>
            <a:r>
              <a:rPr lang="it-IT" sz="1400" i="1" err="1">
                <a:latin typeface="Arial"/>
                <a:cs typeface="Arial"/>
              </a:rPr>
              <a:t>VistaPrint</a:t>
            </a:r>
            <a:r>
              <a:rPr lang="it-IT" sz="1400" dirty="0">
                <a:latin typeface="Arial"/>
                <a:cs typeface="Arial"/>
              </a:rPr>
              <a:t>. </a:t>
            </a:r>
            <a:r>
              <a:rPr lang="en-GB" sz="1400" dirty="0">
                <a:latin typeface="Arial"/>
                <a:cs typeface="Arial"/>
              </a:rPr>
              <a:t>Available at: </a:t>
            </a:r>
            <a:r>
              <a:rPr lang="en-GB" sz="1400" u="sng" dirty="0">
                <a:latin typeface="Arial"/>
                <a:cs typeface="Arial"/>
                <a:hlinkClick r:id="rId5"/>
              </a:rPr>
              <a:t>https://www.vistaprint.co.uk/studio/?workId=9965d29a-a6a0-45e8-a480-e1481c01649c&amp;qec=t+s</a:t>
            </a:r>
            <a:r>
              <a:rPr lang="en-GB" sz="1400" dirty="0">
                <a:latin typeface="Arial"/>
                <a:cs typeface="Arial"/>
              </a:rPr>
              <a:t> (Accessed 10 Jun. 2025).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Wix.com. (2025). </a:t>
            </a:r>
            <a:r>
              <a:rPr lang="en-GB" sz="1400" i="1" dirty="0">
                <a:latin typeface="Arial"/>
                <a:cs typeface="Arial"/>
              </a:rPr>
              <a:t>Log In to Your Wix Account - Wix.com</a:t>
            </a:r>
            <a:r>
              <a:rPr lang="en-GB" sz="1400" dirty="0">
                <a:latin typeface="Arial"/>
                <a:cs typeface="Arial"/>
              </a:rPr>
              <a:t>. Available at: </a:t>
            </a:r>
            <a:r>
              <a:rPr lang="en-GB" sz="1400" u="sng" dirty="0">
                <a:latin typeface="Arial"/>
                <a:cs typeface="Arial"/>
                <a:hlinkClick r:id="rId6"/>
              </a:rPr>
              <a:t>https://manage.wix.com/dashboard/67b863d4-b93d-4fc2-80f1-00df666ac531/setup?referralInfo=my-sites</a:t>
            </a:r>
            <a:r>
              <a:rPr lang="en-GB" sz="1400" dirty="0">
                <a:latin typeface="Arial"/>
                <a:cs typeface="Arial"/>
              </a:rPr>
              <a:t> (Accessed 10 Jun. 2025).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Zamanov, N. (2024). </a:t>
            </a:r>
            <a:r>
              <a:rPr lang="en-GB" sz="1400" i="1" dirty="0">
                <a:latin typeface="Arial"/>
                <a:cs typeface="Arial"/>
              </a:rPr>
              <a:t>Electric Cars and the Future of Taxi Fleets: Transforming Urban Mobility with Sustainable Transportation - News - </a:t>
            </a:r>
            <a:r>
              <a:rPr lang="en-GB" sz="1400" i="1" err="1">
                <a:latin typeface="Arial"/>
                <a:cs typeface="Arial"/>
              </a:rPr>
              <a:t>Cyberswitching</a:t>
            </a:r>
            <a:r>
              <a:rPr lang="en-GB" sz="1400" dirty="0">
                <a:latin typeface="Arial"/>
                <a:cs typeface="Arial"/>
              </a:rPr>
              <a:t>. Available at: </a:t>
            </a:r>
            <a:r>
              <a:rPr lang="en-GB" sz="1400" u="sng" dirty="0">
                <a:latin typeface="Arial"/>
                <a:cs typeface="Arial"/>
                <a:hlinkClick r:id="rId7"/>
              </a:rPr>
              <a:t>https://cyberswitching.com/electric-cars-and-the-future-of-taxi-fleets/</a:t>
            </a:r>
            <a:r>
              <a:rPr lang="en-GB" sz="1400" dirty="0">
                <a:latin typeface="Arial"/>
                <a:cs typeface="Arial"/>
              </a:rPr>
              <a:t> (Accessed 6 Jun. 2025).</a:t>
            </a:r>
          </a:p>
        </p:txBody>
      </p:sp>
    </p:spTree>
    <p:extLst>
      <p:ext uri="{BB962C8B-B14F-4D97-AF65-F5344CB8AC3E}">
        <p14:creationId xmlns:p14="http://schemas.microsoft.com/office/powerpoint/2010/main" val="33268140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AccentBoxVTI</vt:lpstr>
      <vt:lpstr>Video advert for TabGo Taxi Services:</vt:lpstr>
      <vt:lpstr>Market research and how the data analyse is implemented into a marketing strategy for development of Tab2Go Taxi Services</vt:lpstr>
      <vt:lpstr>Tab2Go Taxi Services is a locally established company dedicated to offering sustainable transportation solutions. The service operates a fleet of hybrid and electric vehicles, helping to reduce environmental impact while providing efficient travel options. At the core of Tab2Go's approach is a user-friendly mobile app that allows for convenient taxi booking and real-time tracking, combined with multiple payment options.</vt:lpstr>
      <vt:lpstr>The process of introducing the company to the market and developing an effective marketing strategy included the following key steps:</vt:lpstr>
      <vt:lpstr>Market Research: </vt:lpstr>
      <vt:lpstr>Data analysis:</vt:lpstr>
      <vt:lpstr>Analysed key survey questions, and the data revealed : </vt:lpstr>
      <vt:lpstr>Figure 2 provided guidance on how customers book their taxis. It offers clear direction on how the company’s contact methods should be developed, which is reflected in all marketing materials (Fig.9,Fig.10).</vt:lpstr>
      <vt:lpstr>The next chart highlights key market segments, helping to develop accurate customer profiles and effectively design the website (Fig.7,Fig.8) to highlight the company’s services in a way that meets customer needs and preferences.</vt:lpstr>
      <vt:lpstr>The company’s mission is to provide taxi services using hybrid and electric vehicles to support environmental sustainability. The data from Figure 4 indicates that we are heading in the right direction, as more customers are becoming conscious of environmental and eco-friendly transportation options.</vt:lpstr>
      <vt:lpstr>Branding</vt:lpstr>
      <vt:lpstr>Marketing Material Development:     </vt:lpstr>
      <vt:lpstr>Market segmentation was conducted to identify different customer groups, enabling the development of a more effective website that offers tailored services aligned with the needs and preferences of each segment.  </vt:lpstr>
      <vt:lpstr>To meet customer demands, the company also offers emergency services:</vt:lpstr>
      <vt:lpstr>Contact details have been provided to meet customer needs for quicker and more convenient booking:</vt:lpstr>
      <vt:lpstr>Business cards</vt:lpstr>
      <vt:lpstr>Facebook page</vt:lpstr>
      <vt:lpstr>Financial Forecasting</vt:lpstr>
      <vt:lpstr> What I have learnt: 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840</cp:revision>
  <dcterms:created xsi:type="dcterms:W3CDTF">2025-06-25T18:46:45Z</dcterms:created>
  <dcterms:modified xsi:type="dcterms:W3CDTF">2025-06-28T22:15:19Z</dcterms:modified>
</cp:coreProperties>
</file>