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 snapToObjects="1">
      <p:cViewPr varScale="1">
        <p:scale>
          <a:sx n="120" d="100"/>
          <a:sy n="120" d="100"/>
        </p:scale>
        <p:origin x="194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1323438"/>
          </a:xfrm>
          <a:prstGeom prst="rect">
            <a:avLst/>
          </a:prstGeom>
          <a:solidFill>
            <a:srgbClr val="1E407C"/>
          </a:solidFill>
          <a:ln>
            <a:solidFill>
              <a:srgbClr val="1E40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438082" y="338553"/>
            <a:ext cx="426783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sz="3600" dirty="0"/>
              <a:t>Digital Skills Portfolio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36875" y="1986057"/>
            <a:ext cx="318976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b="1" dirty="0"/>
              <a:t>Digital Skills 3</a:t>
            </a:r>
            <a:r>
              <a:rPr lang="en-US" b="1" dirty="0"/>
              <a:t> - </a:t>
            </a:r>
            <a:r>
              <a:rPr b="1" dirty="0"/>
              <a:t> Reflection</a:t>
            </a:r>
          </a:p>
          <a:p>
            <a:pPr>
              <a:defRPr sz="2000"/>
            </a:pPr>
            <a:endParaRPr b="1" dirty="0"/>
          </a:p>
          <a:p>
            <a:pPr>
              <a:defRPr sz="2000"/>
            </a:pPr>
            <a:r>
              <a:rPr lang="en-US" b="1" dirty="0"/>
              <a:t>Student Name: </a:t>
            </a:r>
            <a:r>
              <a:rPr b="1" dirty="0"/>
              <a:t>Adnan Tahir</a:t>
            </a:r>
          </a:p>
          <a:p>
            <a:pPr>
              <a:defRPr sz="2000"/>
            </a:pPr>
            <a:r>
              <a:rPr b="1" dirty="0"/>
              <a:t>Student Number: 2536540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800000"/>
          </a:xfrm>
          <a:prstGeom prst="rect">
            <a:avLst/>
          </a:prstGeom>
          <a:solidFill>
            <a:srgbClr val="1E407C"/>
          </a:solidFill>
          <a:ln>
            <a:solidFill>
              <a:srgbClr val="1E40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291451" y="46057"/>
            <a:ext cx="419422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sz="4000" dirty="0"/>
              <a:t>Portfolio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9367" y="1628659"/>
            <a:ext cx="787845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dirty="0"/>
              <a:t>• My portfolio shows the work I completed during the Digital Skills module.</a:t>
            </a:r>
          </a:p>
          <a:p>
            <a:pPr>
              <a:defRPr sz="2000"/>
            </a:pPr>
            <a:r>
              <a:rPr dirty="0"/>
              <a:t>• It demonstrates my progress in planning, </a:t>
            </a:r>
            <a:r>
              <a:rPr dirty="0" err="1"/>
              <a:t>organisation</a:t>
            </a:r>
            <a:r>
              <a:rPr dirty="0"/>
              <a:t>, document creation and digital communication.</a:t>
            </a:r>
          </a:p>
          <a:p>
            <a:pPr>
              <a:defRPr sz="2000"/>
            </a:pPr>
            <a:r>
              <a:rPr dirty="0"/>
              <a:t>• Each task helped me become more confident using digital tools.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1063256"/>
          </a:xfrm>
          <a:prstGeom prst="rect">
            <a:avLst/>
          </a:prstGeom>
          <a:solidFill>
            <a:srgbClr val="1E407C"/>
          </a:solidFill>
          <a:ln>
            <a:solidFill>
              <a:srgbClr val="1E40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50000" y="260391"/>
            <a:ext cx="595323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dirty="0"/>
              <a:t>Selected Work: </a:t>
            </a:r>
            <a:r>
              <a:rPr sz="3600" dirty="0" err="1"/>
              <a:t>FreshBite</a:t>
            </a:r>
            <a:r>
              <a:rPr dirty="0"/>
              <a:t> Meals Menu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8102" y="2267293"/>
            <a:ext cx="8000000" cy="3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dirty="0"/>
              <a:t>• I created a professional one-page menu using Microsoft Word.</a:t>
            </a:r>
          </a:p>
          <a:p>
            <a:pPr>
              <a:defRPr sz="2000"/>
            </a:pPr>
            <a:r>
              <a:rPr dirty="0"/>
              <a:t>• I </a:t>
            </a:r>
            <a:r>
              <a:rPr dirty="0" err="1"/>
              <a:t>organised</a:t>
            </a:r>
            <a:r>
              <a:rPr dirty="0"/>
              <a:t> menu items into clear sections.</a:t>
            </a:r>
          </a:p>
          <a:p>
            <a:pPr>
              <a:defRPr sz="2000"/>
            </a:pPr>
            <a:r>
              <a:rPr dirty="0"/>
              <a:t>• I used tables to align information and improve readability.</a:t>
            </a:r>
          </a:p>
          <a:p>
            <a:pPr>
              <a:defRPr sz="2000"/>
            </a:pPr>
            <a:r>
              <a:rPr dirty="0"/>
              <a:t>• The final design was simple, clear and suitable for customers.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1031358"/>
          </a:xfrm>
          <a:prstGeom prst="rect">
            <a:avLst/>
          </a:prstGeom>
          <a:solidFill>
            <a:srgbClr val="1E407C"/>
          </a:solidFill>
          <a:ln>
            <a:solidFill>
              <a:srgbClr val="1E40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419042" y="95964"/>
            <a:ext cx="4001416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sz="4400" dirty="0"/>
              <a:t>Skills Developed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2000" y="2692595"/>
            <a:ext cx="8000000" cy="3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dirty="0"/>
              <a:t>• Microsoft Word formatting</a:t>
            </a:r>
          </a:p>
          <a:p>
            <a:pPr>
              <a:defRPr sz="2000"/>
            </a:pPr>
            <a:r>
              <a:rPr dirty="0"/>
              <a:t>• Using tables and page layouts</a:t>
            </a:r>
          </a:p>
          <a:p>
            <a:pPr>
              <a:defRPr sz="2000"/>
            </a:pPr>
            <a:r>
              <a:rPr dirty="0"/>
              <a:t>• </a:t>
            </a:r>
            <a:r>
              <a:rPr dirty="0" err="1"/>
              <a:t>Organising</a:t>
            </a:r>
            <a:r>
              <a:rPr dirty="0"/>
              <a:t> information clearly</a:t>
            </a:r>
          </a:p>
          <a:p>
            <a:pPr>
              <a:defRPr sz="2000"/>
            </a:pPr>
            <a:r>
              <a:rPr dirty="0"/>
              <a:t>• Attention to detail</a:t>
            </a:r>
          </a:p>
          <a:p>
            <a:pPr>
              <a:defRPr sz="2000"/>
            </a:pPr>
            <a:r>
              <a:rPr dirty="0"/>
              <a:t>• Professional document design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00000"/>
            <a:ext cx="9144000" cy="935665"/>
          </a:xfrm>
          <a:prstGeom prst="rect">
            <a:avLst/>
          </a:prstGeom>
          <a:solidFill>
            <a:srgbClr val="1E407C"/>
          </a:solidFill>
          <a:ln>
            <a:solidFill>
              <a:srgbClr val="1E40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514086" y="76834"/>
            <a:ext cx="597182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sz="3600" dirty="0"/>
              <a:t>Challenges and Improvements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4000" y="1980214"/>
            <a:ext cx="8000000" cy="3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rPr dirty="0"/>
              <a:t>Challenges:</a:t>
            </a:r>
          </a:p>
          <a:p>
            <a:pPr>
              <a:defRPr sz="2000"/>
            </a:pPr>
            <a:r>
              <a:rPr dirty="0"/>
              <a:t>• Creating a balanced layout.</a:t>
            </a:r>
          </a:p>
          <a:p>
            <a:pPr>
              <a:defRPr sz="2000"/>
            </a:pPr>
            <a:r>
              <a:rPr dirty="0"/>
              <a:t>• Keeping the menu easy to read.</a:t>
            </a:r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dirty="0"/>
              <a:t>Improvements:</a:t>
            </a:r>
          </a:p>
          <a:p>
            <a:pPr>
              <a:defRPr sz="2000"/>
            </a:pPr>
            <a:r>
              <a:rPr dirty="0"/>
              <a:t>• Added headings.</a:t>
            </a:r>
          </a:p>
          <a:p>
            <a:pPr>
              <a:defRPr sz="2000"/>
            </a:pPr>
            <a:r>
              <a:rPr dirty="0"/>
              <a:t>• Used tables for alignment.</a:t>
            </a:r>
          </a:p>
          <a:p>
            <a:pPr>
              <a:defRPr sz="2000"/>
            </a:pPr>
            <a:r>
              <a:rPr dirty="0"/>
              <a:t>• Improved spacing for a cleaner appearance.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23330"/>
          </a:xfrm>
          <a:prstGeom prst="rect">
            <a:avLst/>
          </a:prstGeom>
          <a:solidFill>
            <a:srgbClr val="1E407C"/>
          </a:solidFill>
          <a:ln>
            <a:solidFill>
              <a:srgbClr val="1E407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06121" y="0"/>
            <a:ext cx="308853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rPr sz="5400" dirty="0"/>
              <a:t>Reflection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4307" y="2118437"/>
            <a:ext cx="671950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rPr dirty="0"/>
              <a:t>• This task improved my confidence using Microsoft Word.</a:t>
            </a:r>
          </a:p>
          <a:p>
            <a:pPr>
              <a:defRPr sz="2000"/>
            </a:pPr>
            <a:r>
              <a:rPr dirty="0"/>
              <a:t>• I learned that simple layouts can still look professional.</a:t>
            </a:r>
          </a:p>
          <a:p>
            <a:pPr>
              <a:defRPr sz="2000"/>
            </a:pPr>
            <a:r>
              <a:rPr dirty="0"/>
              <a:t>• These skills will help me produce better academic and business documents in the future.</a:t>
            </a:r>
            <a:endParaRPr lang="en-US" dirty="0"/>
          </a:p>
          <a:p>
            <a:pPr>
              <a:defRPr sz="2000"/>
            </a:pPr>
            <a:endParaRPr dirty="0"/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dirty="0"/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214</Words>
  <Application>Microsoft Macintosh PowerPoint</Application>
  <PresentationFormat>On-screen Show (4:3)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Giuliano Catania (2242264)</cp:lastModifiedBy>
  <cp:revision>2</cp:revision>
  <dcterms:created xsi:type="dcterms:W3CDTF">2013-01-27T09:14:16Z</dcterms:created>
  <dcterms:modified xsi:type="dcterms:W3CDTF">2026-06-26T08:21:34Z</dcterms:modified>
  <cp:category/>
</cp:coreProperties>
</file>