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56" r:id="rId3"/>
    <p:sldId id="278" r:id="rId4"/>
    <p:sldId id="279" r:id="rId5"/>
    <p:sldId id="280" r:id="rId6"/>
    <p:sldId id="281" r:id="rId7"/>
    <p:sldId id="282" r:id="rId8"/>
    <p:sldId id="283" r:id="rId9"/>
    <p:sldId id="285" r:id="rId10"/>
    <p:sldId id="286" r:id="rId11"/>
    <p:sldId id="287" r:id="rId12"/>
    <p:sldId id="288" r:id="rId13"/>
    <p:sldId id="28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D3E7E5D-EA2E-4A23-8A74-A85C2BDF86FA}">
          <p14:sldIdLst>
            <p14:sldId id="256"/>
            <p14:sldId id="278"/>
            <p14:sldId id="279"/>
            <p14:sldId id="280"/>
            <p14:sldId id="281"/>
            <p14:sldId id="282"/>
          </p14:sldIdLst>
        </p14:section>
        <p14:section name="Untitled Section" id="{DBD0FF34-05C1-4F0A-B0D8-0E1B1B73A528}">
          <p14:sldIdLst>
            <p14:sldId id="283"/>
            <p14:sldId id="285"/>
            <p14:sldId id="286"/>
            <p14:sldId id="287"/>
            <p14:sldId id="288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FB2B89-6431-4199-90CE-71FD563B3EA9}" v="39" dt="2025-10-26T14:04:36.9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61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i Phelps" userId="44e5b747-28bd-454d-8b1f-8b8d7db49187" providerId="ADAL" clId="{8792EDBA-51A9-4F41-BBDC-414909E78C45}"/>
    <pc:docChg chg="delSld modSld modSection">
      <pc:chgData name="Ceri Phelps" userId="44e5b747-28bd-454d-8b1f-8b8d7db49187" providerId="ADAL" clId="{8792EDBA-51A9-4F41-BBDC-414909E78C45}" dt="2025-10-26T14:05:07.345" v="40" actId="20577"/>
      <pc:docMkLst>
        <pc:docMk/>
      </pc:docMkLst>
      <pc:sldChg chg="modSp modAnim">
        <pc:chgData name="Ceri Phelps" userId="44e5b747-28bd-454d-8b1f-8b8d7db49187" providerId="ADAL" clId="{8792EDBA-51A9-4F41-BBDC-414909E78C45}" dt="2025-10-26T14:04:36.941" v="38" actId="20577"/>
        <pc:sldMkLst>
          <pc:docMk/>
          <pc:sldMk cId="3570293274" sldId="256"/>
        </pc:sldMkLst>
        <pc:spChg chg="mod">
          <ac:chgData name="Ceri Phelps" userId="44e5b747-28bd-454d-8b1f-8b8d7db49187" providerId="ADAL" clId="{8792EDBA-51A9-4F41-BBDC-414909E78C45}" dt="2025-10-26T14:04:36.941" v="38" actId="20577"/>
          <ac:spMkLst>
            <pc:docMk/>
            <pc:sldMk cId="3570293274" sldId="256"/>
            <ac:spMk id="3" creationId="{123406D4-4FE7-66D5-B7A3-BAC078C278F7}"/>
          </ac:spMkLst>
        </pc:spChg>
      </pc:sldChg>
      <pc:sldChg chg="del">
        <pc:chgData name="Ceri Phelps" userId="44e5b747-28bd-454d-8b1f-8b8d7db49187" providerId="ADAL" clId="{8792EDBA-51A9-4F41-BBDC-414909E78C45}" dt="2025-10-26T14:05:01.559" v="39" actId="47"/>
        <pc:sldMkLst>
          <pc:docMk/>
          <pc:sldMk cId="2704942605" sldId="284"/>
        </pc:sldMkLst>
      </pc:sldChg>
      <pc:sldChg chg="modSp mod">
        <pc:chgData name="Ceri Phelps" userId="44e5b747-28bd-454d-8b1f-8b8d7db49187" providerId="ADAL" clId="{8792EDBA-51A9-4F41-BBDC-414909E78C45}" dt="2025-10-26T14:05:07.345" v="40" actId="20577"/>
        <pc:sldMkLst>
          <pc:docMk/>
          <pc:sldMk cId="3946548706" sldId="285"/>
        </pc:sldMkLst>
        <pc:spChg chg="mod">
          <ac:chgData name="Ceri Phelps" userId="44e5b747-28bd-454d-8b1f-8b8d7db49187" providerId="ADAL" clId="{8792EDBA-51A9-4F41-BBDC-414909E78C45}" dt="2025-10-26T14:05:07.345" v="40" actId="20577"/>
          <ac:spMkLst>
            <pc:docMk/>
            <pc:sldMk cId="3946548706" sldId="285"/>
            <ac:spMk id="2" creationId="{0E4E267D-367A-F0A6-36C7-CE1FB90FE8A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CA0ADC-0D44-46B8-8830-6C65A8400B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14FBE45-0A23-4206-B9DD-D44E6A4EC33F}">
      <dgm:prSet/>
      <dgm:spPr/>
      <dgm:t>
        <a:bodyPr/>
        <a:lstStyle/>
        <a:p>
          <a:r>
            <a:rPr lang="en-GB"/>
            <a:t>When was it carried out? Currency/relevance?</a:t>
          </a:r>
          <a:endParaRPr lang="en-US"/>
        </a:p>
      </dgm:t>
    </dgm:pt>
    <dgm:pt modelId="{10CF3594-0DE8-4BD1-83B3-8AD7B2AD7DF9}" type="parTrans" cxnId="{E5434E51-6CA2-462B-BA23-5E1067D7A6AC}">
      <dgm:prSet/>
      <dgm:spPr/>
      <dgm:t>
        <a:bodyPr/>
        <a:lstStyle/>
        <a:p>
          <a:endParaRPr lang="en-US"/>
        </a:p>
      </dgm:t>
    </dgm:pt>
    <dgm:pt modelId="{D51F3CB7-CADF-4D10-B510-D37DF62E44A8}" type="sibTrans" cxnId="{E5434E51-6CA2-462B-BA23-5E1067D7A6AC}">
      <dgm:prSet/>
      <dgm:spPr/>
      <dgm:t>
        <a:bodyPr/>
        <a:lstStyle/>
        <a:p>
          <a:endParaRPr lang="en-US"/>
        </a:p>
      </dgm:t>
    </dgm:pt>
    <dgm:pt modelId="{A215C321-4404-4312-A951-96FA33B611DA}">
      <dgm:prSet/>
      <dgm:spPr/>
      <dgm:t>
        <a:bodyPr/>
        <a:lstStyle/>
        <a:p>
          <a:r>
            <a:rPr lang="en-GB"/>
            <a:t>Who were the participants?  How generalisable would the findings be? </a:t>
          </a:r>
          <a:endParaRPr lang="en-US"/>
        </a:p>
      </dgm:t>
    </dgm:pt>
    <dgm:pt modelId="{315457D2-5934-4E1B-9EBA-16CE129506BE}" type="parTrans" cxnId="{78B8B9AE-A07C-4B80-8A94-8B18ECEF7F90}">
      <dgm:prSet/>
      <dgm:spPr/>
      <dgm:t>
        <a:bodyPr/>
        <a:lstStyle/>
        <a:p>
          <a:endParaRPr lang="en-US"/>
        </a:p>
      </dgm:t>
    </dgm:pt>
    <dgm:pt modelId="{B5872F08-0BCA-4AE0-AF4A-DA671DE08720}" type="sibTrans" cxnId="{78B8B9AE-A07C-4B80-8A94-8B18ECEF7F90}">
      <dgm:prSet/>
      <dgm:spPr/>
      <dgm:t>
        <a:bodyPr/>
        <a:lstStyle/>
        <a:p>
          <a:endParaRPr lang="en-US"/>
        </a:p>
      </dgm:t>
    </dgm:pt>
    <dgm:pt modelId="{D15D8C12-E97A-4590-831C-29DDCA855C90}">
      <dgm:prSet/>
      <dgm:spPr/>
      <dgm:t>
        <a:bodyPr/>
        <a:lstStyle/>
        <a:p>
          <a:r>
            <a:rPr lang="en-GB"/>
            <a:t>How was it carried out?  Limitations? </a:t>
          </a:r>
          <a:endParaRPr lang="en-US"/>
        </a:p>
      </dgm:t>
    </dgm:pt>
    <dgm:pt modelId="{E405D1C2-9EFF-4348-8E38-93A7EDFCCF5E}" type="parTrans" cxnId="{C3D9619D-AA30-4100-B505-84D65F1C579F}">
      <dgm:prSet/>
      <dgm:spPr/>
      <dgm:t>
        <a:bodyPr/>
        <a:lstStyle/>
        <a:p>
          <a:endParaRPr lang="en-US"/>
        </a:p>
      </dgm:t>
    </dgm:pt>
    <dgm:pt modelId="{4135EE7F-033B-457F-905B-B2B44185DD92}" type="sibTrans" cxnId="{C3D9619D-AA30-4100-B505-84D65F1C579F}">
      <dgm:prSet/>
      <dgm:spPr/>
      <dgm:t>
        <a:bodyPr/>
        <a:lstStyle/>
        <a:p>
          <a:endParaRPr lang="en-US"/>
        </a:p>
      </dgm:t>
    </dgm:pt>
    <dgm:pt modelId="{8B0A447F-5C06-48B8-9047-BEB0DE5D70D9}">
      <dgm:prSet/>
      <dgm:spPr/>
      <dgm:t>
        <a:bodyPr/>
        <a:lstStyle/>
        <a:p>
          <a:r>
            <a:rPr lang="en-GB"/>
            <a:t>Ethical considerations  addressed? </a:t>
          </a:r>
          <a:endParaRPr lang="en-US"/>
        </a:p>
      </dgm:t>
    </dgm:pt>
    <dgm:pt modelId="{2FEC2731-85F9-4A22-9533-A56B85C6EC43}" type="parTrans" cxnId="{9A82801B-962F-4726-9CD6-06C3BD8DB28A}">
      <dgm:prSet/>
      <dgm:spPr/>
      <dgm:t>
        <a:bodyPr/>
        <a:lstStyle/>
        <a:p>
          <a:endParaRPr lang="en-US"/>
        </a:p>
      </dgm:t>
    </dgm:pt>
    <dgm:pt modelId="{15EC40D0-8231-4E5C-80E4-3BDD3AA3C769}" type="sibTrans" cxnId="{9A82801B-962F-4726-9CD6-06C3BD8DB28A}">
      <dgm:prSet/>
      <dgm:spPr/>
      <dgm:t>
        <a:bodyPr/>
        <a:lstStyle/>
        <a:p>
          <a:endParaRPr lang="en-US"/>
        </a:p>
      </dgm:t>
    </dgm:pt>
    <dgm:pt modelId="{D56983F5-A6DF-4B56-9851-A01057A4D821}">
      <dgm:prSet/>
      <dgm:spPr/>
      <dgm:t>
        <a:bodyPr/>
        <a:lstStyle/>
        <a:p>
          <a:r>
            <a:rPr lang="en-GB"/>
            <a:t>Overall, what does it add to existing knowledge?</a:t>
          </a:r>
          <a:endParaRPr lang="en-US"/>
        </a:p>
      </dgm:t>
    </dgm:pt>
    <dgm:pt modelId="{6CE742A1-A415-4DEA-8015-64297C16F35A}" type="parTrans" cxnId="{2330F982-DCD5-43D2-B441-9A764A6575C7}">
      <dgm:prSet/>
      <dgm:spPr/>
      <dgm:t>
        <a:bodyPr/>
        <a:lstStyle/>
        <a:p>
          <a:endParaRPr lang="en-US"/>
        </a:p>
      </dgm:t>
    </dgm:pt>
    <dgm:pt modelId="{02AABCE6-6C04-48C9-804A-A3A37BAA38E6}" type="sibTrans" cxnId="{2330F982-DCD5-43D2-B441-9A764A6575C7}">
      <dgm:prSet/>
      <dgm:spPr/>
      <dgm:t>
        <a:bodyPr/>
        <a:lstStyle/>
        <a:p>
          <a:endParaRPr lang="en-US"/>
        </a:p>
      </dgm:t>
    </dgm:pt>
    <dgm:pt modelId="{A6512BC9-CF1A-4FE8-A984-AC88AE51C7B6}" type="pres">
      <dgm:prSet presAssocID="{E0CA0ADC-0D44-46B8-8830-6C65A8400BDD}" presName="root" presStyleCnt="0">
        <dgm:presLayoutVars>
          <dgm:dir/>
          <dgm:resizeHandles val="exact"/>
        </dgm:presLayoutVars>
      </dgm:prSet>
      <dgm:spPr/>
    </dgm:pt>
    <dgm:pt modelId="{87BFD370-1E63-42D3-A7C2-02AC0F901B10}" type="pres">
      <dgm:prSet presAssocID="{C14FBE45-0A23-4206-B9DD-D44E6A4EC33F}" presName="compNode" presStyleCnt="0"/>
      <dgm:spPr/>
    </dgm:pt>
    <dgm:pt modelId="{B49CB6E4-AF2B-428D-A71B-ADEE5A7839F2}" type="pres">
      <dgm:prSet presAssocID="{C14FBE45-0A23-4206-B9DD-D44E6A4EC33F}" presName="bgRect" presStyleLbl="bgShp" presStyleIdx="0" presStyleCnt="5"/>
      <dgm:spPr/>
    </dgm:pt>
    <dgm:pt modelId="{13C7C8B4-498D-4163-A602-79AAD2FAC044}" type="pres">
      <dgm:prSet presAssocID="{C14FBE45-0A23-4206-B9DD-D44E6A4EC33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65855256-B4DE-4237-A9BF-171A80F8F7EA}" type="pres">
      <dgm:prSet presAssocID="{C14FBE45-0A23-4206-B9DD-D44E6A4EC33F}" presName="spaceRect" presStyleCnt="0"/>
      <dgm:spPr/>
    </dgm:pt>
    <dgm:pt modelId="{81E56BCB-D4D3-4062-8012-5641DA849508}" type="pres">
      <dgm:prSet presAssocID="{C14FBE45-0A23-4206-B9DD-D44E6A4EC33F}" presName="parTx" presStyleLbl="revTx" presStyleIdx="0" presStyleCnt="5">
        <dgm:presLayoutVars>
          <dgm:chMax val="0"/>
          <dgm:chPref val="0"/>
        </dgm:presLayoutVars>
      </dgm:prSet>
      <dgm:spPr/>
    </dgm:pt>
    <dgm:pt modelId="{EDD9F602-1A3A-43EF-A885-08AF91B9BE76}" type="pres">
      <dgm:prSet presAssocID="{D51F3CB7-CADF-4D10-B510-D37DF62E44A8}" presName="sibTrans" presStyleCnt="0"/>
      <dgm:spPr/>
    </dgm:pt>
    <dgm:pt modelId="{B567F8BF-B8FD-4686-9EE1-51D8CB7B596E}" type="pres">
      <dgm:prSet presAssocID="{A215C321-4404-4312-A951-96FA33B611DA}" presName="compNode" presStyleCnt="0"/>
      <dgm:spPr/>
    </dgm:pt>
    <dgm:pt modelId="{FA4EC681-3562-4D04-A552-17CED717FE09}" type="pres">
      <dgm:prSet presAssocID="{A215C321-4404-4312-A951-96FA33B611DA}" presName="bgRect" presStyleLbl="bgShp" presStyleIdx="1" presStyleCnt="5"/>
      <dgm:spPr/>
    </dgm:pt>
    <dgm:pt modelId="{D22B29BD-966E-4FB5-92F3-6B370AC4179D}" type="pres">
      <dgm:prSet presAssocID="{A215C321-4404-4312-A951-96FA33B611D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D0DB5170-C787-4C65-A0A4-685422C4A86C}" type="pres">
      <dgm:prSet presAssocID="{A215C321-4404-4312-A951-96FA33B611DA}" presName="spaceRect" presStyleCnt="0"/>
      <dgm:spPr/>
    </dgm:pt>
    <dgm:pt modelId="{63BA69CB-39C1-4AE8-AA3C-C790AB5825F0}" type="pres">
      <dgm:prSet presAssocID="{A215C321-4404-4312-A951-96FA33B611DA}" presName="parTx" presStyleLbl="revTx" presStyleIdx="1" presStyleCnt="5">
        <dgm:presLayoutVars>
          <dgm:chMax val="0"/>
          <dgm:chPref val="0"/>
        </dgm:presLayoutVars>
      </dgm:prSet>
      <dgm:spPr/>
    </dgm:pt>
    <dgm:pt modelId="{2382992D-D86D-4DB9-8419-A0B0B2E14CDA}" type="pres">
      <dgm:prSet presAssocID="{B5872F08-0BCA-4AE0-AF4A-DA671DE08720}" presName="sibTrans" presStyleCnt="0"/>
      <dgm:spPr/>
    </dgm:pt>
    <dgm:pt modelId="{19EB2A99-EA9C-476B-93E4-4B386F9E8E48}" type="pres">
      <dgm:prSet presAssocID="{D15D8C12-E97A-4590-831C-29DDCA855C90}" presName="compNode" presStyleCnt="0"/>
      <dgm:spPr/>
    </dgm:pt>
    <dgm:pt modelId="{B0168322-19CF-47C3-9F04-469F9DB53E4F}" type="pres">
      <dgm:prSet presAssocID="{D15D8C12-E97A-4590-831C-29DDCA855C90}" presName="bgRect" presStyleLbl="bgShp" presStyleIdx="2" presStyleCnt="5"/>
      <dgm:spPr/>
    </dgm:pt>
    <dgm:pt modelId="{81FF0253-9AAD-4DDC-A1AB-3038F94F3325}" type="pres">
      <dgm:prSet presAssocID="{D15D8C12-E97A-4590-831C-29DDCA855C9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117AC9F1-7EFD-4475-9AD9-BBA8C8B7AA9D}" type="pres">
      <dgm:prSet presAssocID="{D15D8C12-E97A-4590-831C-29DDCA855C90}" presName="spaceRect" presStyleCnt="0"/>
      <dgm:spPr/>
    </dgm:pt>
    <dgm:pt modelId="{1E7C2A5F-D18E-4E41-A01B-4B8FF075B1C8}" type="pres">
      <dgm:prSet presAssocID="{D15D8C12-E97A-4590-831C-29DDCA855C90}" presName="parTx" presStyleLbl="revTx" presStyleIdx="2" presStyleCnt="5">
        <dgm:presLayoutVars>
          <dgm:chMax val="0"/>
          <dgm:chPref val="0"/>
        </dgm:presLayoutVars>
      </dgm:prSet>
      <dgm:spPr/>
    </dgm:pt>
    <dgm:pt modelId="{D661CD22-54D4-4191-90CB-590DCE8AEFDC}" type="pres">
      <dgm:prSet presAssocID="{4135EE7F-033B-457F-905B-B2B44185DD92}" presName="sibTrans" presStyleCnt="0"/>
      <dgm:spPr/>
    </dgm:pt>
    <dgm:pt modelId="{FC455147-D666-4223-82FB-3828FBBD7C05}" type="pres">
      <dgm:prSet presAssocID="{8B0A447F-5C06-48B8-9047-BEB0DE5D70D9}" presName="compNode" presStyleCnt="0"/>
      <dgm:spPr/>
    </dgm:pt>
    <dgm:pt modelId="{F829D478-9539-4504-83F2-8934E13D7261}" type="pres">
      <dgm:prSet presAssocID="{8B0A447F-5C06-48B8-9047-BEB0DE5D70D9}" presName="bgRect" presStyleLbl="bgShp" presStyleIdx="3" presStyleCnt="5"/>
      <dgm:spPr/>
    </dgm:pt>
    <dgm:pt modelId="{86EF8B54-1E15-48D4-9F08-C34FC61070C6}" type="pres">
      <dgm:prSet presAssocID="{8B0A447F-5C06-48B8-9047-BEB0DE5D70D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D4EB368-8707-4A5B-9EF0-5A38D943423A}" type="pres">
      <dgm:prSet presAssocID="{8B0A447F-5C06-48B8-9047-BEB0DE5D70D9}" presName="spaceRect" presStyleCnt="0"/>
      <dgm:spPr/>
    </dgm:pt>
    <dgm:pt modelId="{BD560CF4-7878-4754-87B3-24D8BDEE41BE}" type="pres">
      <dgm:prSet presAssocID="{8B0A447F-5C06-48B8-9047-BEB0DE5D70D9}" presName="parTx" presStyleLbl="revTx" presStyleIdx="3" presStyleCnt="5">
        <dgm:presLayoutVars>
          <dgm:chMax val="0"/>
          <dgm:chPref val="0"/>
        </dgm:presLayoutVars>
      </dgm:prSet>
      <dgm:spPr/>
    </dgm:pt>
    <dgm:pt modelId="{24542F34-B9DC-4C64-B191-60B63BCEDC79}" type="pres">
      <dgm:prSet presAssocID="{15EC40D0-8231-4E5C-80E4-3BDD3AA3C769}" presName="sibTrans" presStyleCnt="0"/>
      <dgm:spPr/>
    </dgm:pt>
    <dgm:pt modelId="{AA3109FA-085A-4EAE-B2D1-A576320EC118}" type="pres">
      <dgm:prSet presAssocID="{D56983F5-A6DF-4B56-9851-A01057A4D821}" presName="compNode" presStyleCnt="0"/>
      <dgm:spPr/>
    </dgm:pt>
    <dgm:pt modelId="{1CA4A673-399C-4CEA-B2D3-DDF1098E7FC7}" type="pres">
      <dgm:prSet presAssocID="{D56983F5-A6DF-4B56-9851-A01057A4D821}" presName="bgRect" presStyleLbl="bgShp" presStyleIdx="4" presStyleCnt="5"/>
      <dgm:spPr/>
    </dgm:pt>
    <dgm:pt modelId="{A274B5A4-03A1-41BA-A178-B4851A16DDC0}" type="pres">
      <dgm:prSet presAssocID="{D56983F5-A6DF-4B56-9851-A01057A4D82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343675C-2144-49A4-B817-641DC1D4D3DC}" type="pres">
      <dgm:prSet presAssocID="{D56983F5-A6DF-4B56-9851-A01057A4D821}" presName="spaceRect" presStyleCnt="0"/>
      <dgm:spPr/>
    </dgm:pt>
    <dgm:pt modelId="{1AAE1F6B-8C3E-430C-9776-9F4F64EE4459}" type="pres">
      <dgm:prSet presAssocID="{D56983F5-A6DF-4B56-9851-A01057A4D82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9A82801B-962F-4726-9CD6-06C3BD8DB28A}" srcId="{E0CA0ADC-0D44-46B8-8830-6C65A8400BDD}" destId="{8B0A447F-5C06-48B8-9047-BEB0DE5D70D9}" srcOrd="3" destOrd="0" parTransId="{2FEC2731-85F9-4A22-9533-A56B85C6EC43}" sibTransId="{15EC40D0-8231-4E5C-80E4-3BDD3AA3C769}"/>
    <dgm:cxn modelId="{E5434E51-6CA2-462B-BA23-5E1067D7A6AC}" srcId="{E0CA0ADC-0D44-46B8-8830-6C65A8400BDD}" destId="{C14FBE45-0A23-4206-B9DD-D44E6A4EC33F}" srcOrd="0" destOrd="0" parTransId="{10CF3594-0DE8-4BD1-83B3-8AD7B2AD7DF9}" sibTransId="{D51F3CB7-CADF-4D10-B510-D37DF62E44A8}"/>
    <dgm:cxn modelId="{2330F982-DCD5-43D2-B441-9A764A6575C7}" srcId="{E0CA0ADC-0D44-46B8-8830-6C65A8400BDD}" destId="{D56983F5-A6DF-4B56-9851-A01057A4D821}" srcOrd="4" destOrd="0" parTransId="{6CE742A1-A415-4DEA-8015-64297C16F35A}" sibTransId="{02AABCE6-6C04-48C9-804A-A3A37BAA38E6}"/>
    <dgm:cxn modelId="{C3D9619D-AA30-4100-B505-84D65F1C579F}" srcId="{E0CA0ADC-0D44-46B8-8830-6C65A8400BDD}" destId="{D15D8C12-E97A-4590-831C-29DDCA855C90}" srcOrd="2" destOrd="0" parTransId="{E405D1C2-9EFF-4348-8E38-93A7EDFCCF5E}" sibTransId="{4135EE7F-033B-457F-905B-B2B44185DD92}"/>
    <dgm:cxn modelId="{78B8B9AE-A07C-4B80-8A94-8B18ECEF7F90}" srcId="{E0CA0ADC-0D44-46B8-8830-6C65A8400BDD}" destId="{A215C321-4404-4312-A951-96FA33B611DA}" srcOrd="1" destOrd="0" parTransId="{315457D2-5934-4E1B-9EBA-16CE129506BE}" sibTransId="{B5872F08-0BCA-4AE0-AF4A-DA671DE08720}"/>
    <dgm:cxn modelId="{FC78BEB1-16DB-4226-A6B7-7BDF234CA96F}" type="presOf" srcId="{C14FBE45-0A23-4206-B9DD-D44E6A4EC33F}" destId="{81E56BCB-D4D3-4062-8012-5641DA849508}" srcOrd="0" destOrd="0" presId="urn:microsoft.com/office/officeart/2018/2/layout/IconVerticalSolidList"/>
    <dgm:cxn modelId="{B40199BF-92B1-473C-BAA5-FC16DB381939}" type="presOf" srcId="{D56983F5-A6DF-4B56-9851-A01057A4D821}" destId="{1AAE1F6B-8C3E-430C-9776-9F4F64EE4459}" srcOrd="0" destOrd="0" presId="urn:microsoft.com/office/officeart/2018/2/layout/IconVerticalSolidList"/>
    <dgm:cxn modelId="{C36063D9-8759-4EAF-B0D2-391E1706BC4C}" type="presOf" srcId="{8B0A447F-5C06-48B8-9047-BEB0DE5D70D9}" destId="{BD560CF4-7878-4754-87B3-24D8BDEE41BE}" srcOrd="0" destOrd="0" presId="urn:microsoft.com/office/officeart/2018/2/layout/IconVerticalSolidList"/>
    <dgm:cxn modelId="{D0EAB4E3-7961-4CA5-8864-D2EFF3F8F630}" type="presOf" srcId="{D15D8C12-E97A-4590-831C-29DDCA855C90}" destId="{1E7C2A5F-D18E-4E41-A01B-4B8FF075B1C8}" srcOrd="0" destOrd="0" presId="urn:microsoft.com/office/officeart/2018/2/layout/IconVerticalSolidList"/>
    <dgm:cxn modelId="{06D172E9-D0D7-4A1A-B5A3-1A1CA373E7F6}" type="presOf" srcId="{E0CA0ADC-0D44-46B8-8830-6C65A8400BDD}" destId="{A6512BC9-CF1A-4FE8-A984-AC88AE51C7B6}" srcOrd="0" destOrd="0" presId="urn:microsoft.com/office/officeart/2018/2/layout/IconVerticalSolidList"/>
    <dgm:cxn modelId="{963B3AF5-9E45-4FF0-933E-E7D757194557}" type="presOf" srcId="{A215C321-4404-4312-A951-96FA33B611DA}" destId="{63BA69CB-39C1-4AE8-AA3C-C790AB5825F0}" srcOrd="0" destOrd="0" presId="urn:microsoft.com/office/officeart/2018/2/layout/IconVerticalSolidList"/>
    <dgm:cxn modelId="{8DAA2872-0A3F-4B6D-88C6-2A753C59608F}" type="presParOf" srcId="{A6512BC9-CF1A-4FE8-A984-AC88AE51C7B6}" destId="{87BFD370-1E63-42D3-A7C2-02AC0F901B10}" srcOrd="0" destOrd="0" presId="urn:microsoft.com/office/officeart/2018/2/layout/IconVerticalSolidList"/>
    <dgm:cxn modelId="{BEBA2DE0-5168-4A4A-8204-3E6C85A01AED}" type="presParOf" srcId="{87BFD370-1E63-42D3-A7C2-02AC0F901B10}" destId="{B49CB6E4-AF2B-428D-A71B-ADEE5A7839F2}" srcOrd="0" destOrd="0" presId="urn:microsoft.com/office/officeart/2018/2/layout/IconVerticalSolidList"/>
    <dgm:cxn modelId="{9446CE66-4475-4C5F-834A-29B8FE841E39}" type="presParOf" srcId="{87BFD370-1E63-42D3-A7C2-02AC0F901B10}" destId="{13C7C8B4-498D-4163-A602-79AAD2FAC044}" srcOrd="1" destOrd="0" presId="urn:microsoft.com/office/officeart/2018/2/layout/IconVerticalSolidList"/>
    <dgm:cxn modelId="{03143F66-701D-4D8E-8BDB-F579A8512015}" type="presParOf" srcId="{87BFD370-1E63-42D3-A7C2-02AC0F901B10}" destId="{65855256-B4DE-4237-A9BF-171A80F8F7EA}" srcOrd="2" destOrd="0" presId="urn:microsoft.com/office/officeart/2018/2/layout/IconVerticalSolidList"/>
    <dgm:cxn modelId="{975F0444-2B18-4BE5-840C-BB155F35C5ED}" type="presParOf" srcId="{87BFD370-1E63-42D3-A7C2-02AC0F901B10}" destId="{81E56BCB-D4D3-4062-8012-5641DA849508}" srcOrd="3" destOrd="0" presId="urn:microsoft.com/office/officeart/2018/2/layout/IconVerticalSolidList"/>
    <dgm:cxn modelId="{3A00C5E8-5AA8-4CFE-AF3F-FA21C9C20D75}" type="presParOf" srcId="{A6512BC9-CF1A-4FE8-A984-AC88AE51C7B6}" destId="{EDD9F602-1A3A-43EF-A885-08AF91B9BE76}" srcOrd="1" destOrd="0" presId="urn:microsoft.com/office/officeart/2018/2/layout/IconVerticalSolidList"/>
    <dgm:cxn modelId="{B7F09FAF-B02D-4933-AC08-8E1848E5D055}" type="presParOf" srcId="{A6512BC9-CF1A-4FE8-A984-AC88AE51C7B6}" destId="{B567F8BF-B8FD-4686-9EE1-51D8CB7B596E}" srcOrd="2" destOrd="0" presId="urn:microsoft.com/office/officeart/2018/2/layout/IconVerticalSolidList"/>
    <dgm:cxn modelId="{B095AC65-16CF-4EE7-ADDC-E9A300FBEB5D}" type="presParOf" srcId="{B567F8BF-B8FD-4686-9EE1-51D8CB7B596E}" destId="{FA4EC681-3562-4D04-A552-17CED717FE09}" srcOrd="0" destOrd="0" presId="urn:microsoft.com/office/officeart/2018/2/layout/IconVerticalSolidList"/>
    <dgm:cxn modelId="{A655C47B-FC13-46BD-A5EF-B955110CAA7A}" type="presParOf" srcId="{B567F8BF-B8FD-4686-9EE1-51D8CB7B596E}" destId="{D22B29BD-966E-4FB5-92F3-6B370AC4179D}" srcOrd="1" destOrd="0" presId="urn:microsoft.com/office/officeart/2018/2/layout/IconVerticalSolidList"/>
    <dgm:cxn modelId="{DD743FE2-B881-4472-A5BD-C5337B355C3B}" type="presParOf" srcId="{B567F8BF-B8FD-4686-9EE1-51D8CB7B596E}" destId="{D0DB5170-C787-4C65-A0A4-685422C4A86C}" srcOrd="2" destOrd="0" presId="urn:microsoft.com/office/officeart/2018/2/layout/IconVerticalSolidList"/>
    <dgm:cxn modelId="{5E3A4F5B-C299-417B-874F-B267DEC7F034}" type="presParOf" srcId="{B567F8BF-B8FD-4686-9EE1-51D8CB7B596E}" destId="{63BA69CB-39C1-4AE8-AA3C-C790AB5825F0}" srcOrd="3" destOrd="0" presId="urn:microsoft.com/office/officeart/2018/2/layout/IconVerticalSolidList"/>
    <dgm:cxn modelId="{CECCEB55-0D56-4CE7-999A-74A8482065B7}" type="presParOf" srcId="{A6512BC9-CF1A-4FE8-A984-AC88AE51C7B6}" destId="{2382992D-D86D-4DB9-8419-A0B0B2E14CDA}" srcOrd="3" destOrd="0" presId="urn:microsoft.com/office/officeart/2018/2/layout/IconVerticalSolidList"/>
    <dgm:cxn modelId="{900862FC-6029-4F09-8BFF-0B80C0E0636B}" type="presParOf" srcId="{A6512BC9-CF1A-4FE8-A984-AC88AE51C7B6}" destId="{19EB2A99-EA9C-476B-93E4-4B386F9E8E48}" srcOrd="4" destOrd="0" presId="urn:microsoft.com/office/officeart/2018/2/layout/IconVerticalSolidList"/>
    <dgm:cxn modelId="{1C2CCAE4-A7EE-4215-B2AF-166D7848FEBF}" type="presParOf" srcId="{19EB2A99-EA9C-476B-93E4-4B386F9E8E48}" destId="{B0168322-19CF-47C3-9F04-469F9DB53E4F}" srcOrd="0" destOrd="0" presId="urn:microsoft.com/office/officeart/2018/2/layout/IconVerticalSolidList"/>
    <dgm:cxn modelId="{A0E33865-773F-4FCF-8F07-6E42493A215C}" type="presParOf" srcId="{19EB2A99-EA9C-476B-93E4-4B386F9E8E48}" destId="{81FF0253-9AAD-4DDC-A1AB-3038F94F3325}" srcOrd="1" destOrd="0" presId="urn:microsoft.com/office/officeart/2018/2/layout/IconVerticalSolidList"/>
    <dgm:cxn modelId="{8A4718FA-D8EA-4751-9B0A-C52C6F54BBCB}" type="presParOf" srcId="{19EB2A99-EA9C-476B-93E4-4B386F9E8E48}" destId="{117AC9F1-7EFD-4475-9AD9-BBA8C8B7AA9D}" srcOrd="2" destOrd="0" presId="urn:microsoft.com/office/officeart/2018/2/layout/IconVerticalSolidList"/>
    <dgm:cxn modelId="{1D4AAE63-8B4C-4F46-8B5F-DE8E0F9FB380}" type="presParOf" srcId="{19EB2A99-EA9C-476B-93E4-4B386F9E8E48}" destId="{1E7C2A5F-D18E-4E41-A01B-4B8FF075B1C8}" srcOrd="3" destOrd="0" presId="urn:microsoft.com/office/officeart/2018/2/layout/IconVerticalSolidList"/>
    <dgm:cxn modelId="{FFDF283F-633A-4662-8F38-BFC059955777}" type="presParOf" srcId="{A6512BC9-CF1A-4FE8-A984-AC88AE51C7B6}" destId="{D661CD22-54D4-4191-90CB-590DCE8AEFDC}" srcOrd="5" destOrd="0" presId="urn:microsoft.com/office/officeart/2018/2/layout/IconVerticalSolidList"/>
    <dgm:cxn modelId="{B4978621-FBF3-4515-9CA4-8280418845A8}" type="presParOf" srcId="{A6512BC9-CF1A-4FE8-A984-AC88AE51C7B6}" destId="{FC455147-D666-4223-82FB-3828FBBD7C05}" srcOrd="6" destOrd="0" presId="urn:microsoft.com/office/officeart/2018/2/layout/IconVerticalSolidList"/>
    <dgm:cxn modelId="{ACF13B71-C8B0-4CD9-AAC0-6B32BA62853F}" type="presParOf" srcId="{FC455147-D666-4223-82FB-3828FBBD7C05}" destId="{F829D478-9539-4504-83F2-8934E13D7261}" srcOrd="0" destOrd="0" presId="urn:microsoft.com/office/officeart/2018/2/layout/IconVerticalSolidList"/>
    <dgm:cxn modelId="{8198BD14-3562-4696-9A11-F12148F74D41}" type="presParOf" srcId="{FC455147-D666-4223-82FB-3828FBBD7C05}" destId="{86EF8B54-1E15-48D4-9F08-C34FC61070C6}" srcOrd="1" destOrd="0" presId="urn:microsoft.com/office/officeart/2018/2/layout/IconVerticalSolidList"/>
    <dgm:cxn modelId="{49D16598-45C5-49DC-AC47-81B2E5DB1768}" type="presParOf" srcId="{FC455147-D666-4223-82FB-3828FBBD7C05}" destId="{8D4EB368-8707-4A5B-9EF0-5A38D943423A}" srcOrd="2" destOrd="0" presId="urn:microsoft.com/office/officeart/2018/2/layout/IconVerticalSolidList"/>
    <dgm:cxn modelId="{225D5EE6-8ADE-4336-ABE9-5D9D49D92E7D}" type="presParOf" srcId="{FC455147-D666-4223-82FB-3828FBBD7C05}" destId="{BD560CF4-7878-4754-87B3-24D8BDEE41BE}" srcOrd="3" destOrd="0" presId="urn:microsoft.com/office/officeart/2018/2/layout/IconVerticalSolidList"/>
    <dgm:cxn modelId="{3B280576-B07E-40AB-B89F-E24362366233}" type="presParOf" srcId="{A6512BC9-CF1A-4FE8-A984-AC88AE51C7B6}" destId="{24542F34-B9DC-4C64-B191-60B63BCEDC79}" srcOrd="7" destOrd="0" presId="urn:microsoft.com/office/officeart/2018/2/layout/IconVerticalSolidList"/>
    <dgm:cxn modelId="{4D7C1051-78B7-43E2-AE1B-3D0C4C8F7502}" type="presParOf" srcId="{A6512BC9-CF1A-4FE8-A984-AC88AE51C7B6}" destId="{AA3109FA-085A-4EAE-B2D1-A576320EC118}" srcOrd="8" destOrd="0" presId="urn:microsoft.com/office/officeart/2018/2/layout/IconVerticalSolidList"/>
    <dgm:cxn modelId="{B3CC16D3-BAC9-44DE-A41C-D8A24594FBDD}" type="presParOf" srcId="{AA3109FA-085A-4EAE-B2D1-A576320EC118}" destId="{1CA4A673-399C-4CEA-B2D3-DDF1098E7FC7}" srcOrd="0" destOrd="0" presId="urn:microsoft.com/office/officeart/2018/2/layout/IconVerticalSolidList"/>
    <dgm:cxn modelId="{BCA3E445-CD2E-4F7C-A10D-60CD853513D8}" type="presParOf" srcId="{AA3109FA-085A-4EAE-B2D1-A576320EC118}" destId="{A274B5A4-03A1-41BA-A178-B4851A16DDC0}" srcOrd="1" destOrd="0" presId="urn:microsoft.com/office/officeart/2018/2/layout/IconVerticalSolidList"/>
    <dgm:cxn modelId="{A0AA06DF-2DDB-4D35-B90D-955560C81308}" type="presParOf" srcId="{AA3109FA-085A-4EAE-B2D1-A576320EC118}" destId="{D343675C-2144-49A4-B817-641DC1D4D3DC}" srcOrd="2" destOrd="0" presId="urn:microsoft.com/office/officeart/2018/2/layout/IconVerticalSolidList"/>
    <dgm:cxn modelId="{80146E75-679B-48AA-A970-034F16333CBE}" type="presParOf" srcId="{AA3109FA-085A-4EAE-B2D1-A576320EC118}" destId="{1AAE1F6B-8C3E-430C-9776-9F4F64EE445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9CB6E4-AF2B-428D-A71B-ADEE5A7839F2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C7C8B4-498D-4163-A602-79AAD2FAC044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56BCB-D4D3-4062-8012-5641DA849508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When was it carried out? Currency/relevance?</a:t>
          </a:r>
          <a:endParaRPr lang="en-US" sz="1900" kern="1200"/>
        </a:p>
      </dsp:txBody>
      <dsp:txXfrm>
        <a:off x="1074268" y="4366"/>
        <a:ext cx="5170996" cy="930102"/>
      </dsp:txXfrm>
    </dsp:sp>
    <dsp:sp modelId="{FA4EC681-3562-4D04-A552-17CED717FE09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B29BD-966E-4FB5-92F3-6B370AC4179D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A69CB-39C1-4AE8-AA3C-C790AB5825F0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Who were the participants?  How generalisable would the findings be? </a:t>
          </a:r>
          <a:endParaRPr lang="en-US" sz="1900" kern="1200"/>
        </a:p>
      </dsp:txBody>
      <dsp:txXfrm>
        <a:off x="1074268" y="1166994"/>
        <a:ext cx="5170996" cy="930102"/>
      </dsp:txXfrm>
    </dsp:sp>
    <dsp:sp modelId="{B0168322-19CF-47C3-9F04-469F9DB53E4F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FF0253-9AAD-4DDC-A1AB-3038F94F3325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C2A5F-D18E-4E41-A01B-4B8FF075B1C8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was it carried out?  Limitations? </a:t>
          </a:r>
          <a:endParaRPr lang="en-US" sz="1900" kern="1200"/>
        </a:p>
      </dsp:txBody>
      <dsp:txXfrm>
        <a:off x="1074268" y="2329622"/>
        <a:ext cx="5170996" cy="930102"/>
      </dsp:txXfrm>
    </dsp:sp>
    <dsp:sp modelId="{F829D478-9539-4504-83F2-8934E13D7261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F8B54-1E15-48D4-9F08-C34FC61070C6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560CF4-7878-4754-87B3-24D8BDEE41BE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Ethical considerations  addressed? </a:t>
          </a:r>
          <a:endParaRPr lang="en-US" sz="1900" kern="1200"/>
        </a:p>
      </dsp:txBody>
      <dsp:txXfrm>
        <a:off x="1074268" y="3492250"/>
        <a:ext cx="5170996" cy="930102"/>
      </dsp:txXfrm>
    </dsp:sp>
    <dsp:sp modelId="{1CA4A673-399C-4CEA-B2D3-DDF1098E7FC7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74B5A4-03A1-41BA-A178-B4851A16DDC0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E1F6B-8C3E-430C-9776-9F4F64EE4459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Overall, what does it add to existing knowledge?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613EB3-92D9-447F-B538-109E3B41A232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997681-8FCF-4735-BBB1-DAFB980982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2936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g23e0a69274e_0_1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1" name="Google Shape;291;g23e0a69274e_0_1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g23e0a69274e_0_1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7" name="Google Shape;297;g23e0a69274e_0_1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g23e0a69274e_0_1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04" name="Google Shape;304;g23e0a69274e_0_1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g23e0a69274e_0_1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11" name="Google Shape;311;g23e0a69274e_0_1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g23e0a69274e_0_1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18" name="Google Shape;318;g23e0a69274e_0_1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" name="Google Shape;324;g23e0a69274e_0_20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25" name="Google Shape;325;g23e0a69274e_0_2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3224A-F576-0EC9-4163-A0E70EDF5D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AC66DA-9900-220D-0674-8452DCEB41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2A00A-33A7-7C1B-B92E-D0434BC0B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BD622-8DF4-6221-043C-78DABC490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28662-0E37-B04D-3547-31DD9F3BC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47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FB9C-EECC-D7B8-7245-954BF3818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E2A8F-BD0A-8ADD-5CB1-51A0C97D9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672F6-BFC8-5BED-D205-2134A9376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1A2CC7-10A7-C44B-D2AD-0A9F03EBD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403E4-220B-4D75-0B11-3FFA1476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286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7328F-9031-3B7F-2A21-13490E0F5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9F847-2EC7-3C5F-89FB-49B00AF59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7ECF5C-891C-4655-6ADB-41A328E93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7C400-7EF5-1DAA-96AD-586747EFB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DE0E9-B8E8-7EEE-EF6F-BA8556A28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190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60391-857A-228E-8461-9B47793CB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B3E7F-1B0B-E4ED-4EC9-61F0464CB2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33EF74-10A2-A3E5-3500-9F5BC8C570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F920F1-FCF3-9359-14DD-0FC7E7B70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78DEB3-3AD9-51C9-69B7-06CA24C24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06233-A5E3-7A8D-9793-3C0CFDC8F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33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A5F79-4C81-9B17-50E3-05D214E28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C31A54-A0C8-A46A-9C46-1BE39734CB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236412-3C30-A8FB-D9AC-49840E8761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B393A73-6474-B14A-93A6-689B5F1024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CEA1BC-DCBB-D1D9-A1DB-59CB6E684F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57EF94-BF8F-116A-FBA6-0775CE0DE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873610-DF68-10A0-CC3B-886EDF152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7ED30D-0902-802F-68EB-F4E7A9D57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100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1DA2-824F-2FBF-DF2A-6185144AB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28AF45-4AFB-EAF7-4381-FDBE11731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09E09-2E0C-51CD-ED27-7CA683E0E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BB673D-E7A3-D288-1C40-219687FF6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83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81302D-9C89-C035-1175-6C7C2145C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C4B822-F98C-9E28-1257-08A197F7B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D85FCE-3616-ECC9-68F8-482F773D0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08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46DB6-AF2C-6449-BAAB-9D4140B9B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CEE92-9EC4-06C7-61D8-1EDDCBB34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1EB1A8-F220-F3E1-1789-F550A5ECCF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CF445E-E0E4-548B-48DE-0DB4BFF25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14E545-110E-9549-C3DB-29F5A1616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095AA8-E749-EFE7-F63A-737BC8A68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78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A4914-3B62-564C-FBFB-504EC089F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3ADBB4-CBA0-F4DB-8551-D72EDF52A4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E0C1B5-D308-9486-6777-90D5F08BC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DE44B4-1108-09EB-973B-720A4B43E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82B83A-B540-4125-2A90-579FBE066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89AF04-4FEA-B306-CB87-C7E2158BE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843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77EE8-B0D7-4B06-F791-4349604FF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6F3-0C40-29A2-5566-BA01B2DD03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0B76A6-732D-8322-7C2F-6A71FBF76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89D6D-3AA4-1482-6748-FC8B51B4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10D3-2F63-374D-DF40-90EC3C62E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30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F44CA-6529-8164-DBF1-2ED7C29940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18A1A9-9E4E-22D9-9735-D7B43626D5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952CDE-055C-75B4-74FE-3DA28ED5C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D05563-2C87-3953-1E23-11C5DB216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8E727-294A-C4A9-BE3B-4C10C1D79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3353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 Slide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oogle Shape;19;p20"/>
          <p:cNvGrpSpPr/>
          <p:nvPr/>
        </p:nvGrpSpPr>
        <p:grpSpPr>
          <a:xfrm>
            <a:off x="270933" y="1"/>
            <a:ext cx="5037667" cy="6858001"/>
            <a:chOff x="203200" y="0"/>
            <a:chExt cx="3778250" cy="6858001"/>
          </a:xfrm>
        </p:grpSpPr>
        <p:sp>
          <p:nvSpPr>
            <p:cNvPr id="20" name="Google Shape;20;p20"/>
            <p:cNvSpPr/>
            <p:nvPr/>
          </p:nvSpPr>
          <p:spPr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l" t="t" r="r" b="b"/>
              <a:pathLst>
                <a:path w="860" h="2502" extrusionOk="0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Google Shape;21;p20"/>
            <p:cNvSpPr/>
            <p:nvPr/>
          </p:nvSpPr>
          <p:spPr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l" t="t" r="r" b="b"/>
              <a:pathLst>
                <a:path w="842" h="2433" extrusionOk="0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2" name="Google Shape;22;p20"/>
            <p:cNvSpPr/>
            <p:nvPr/>
          </p:nvSpPr>
          <p:spPr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l" t="t" r="r" b="b"/>
              <a:pathLst>
                <a:path w="1220" h="1941" extrusionOk="0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3" name="Google Shape;23;p20"/>
            <p:cNvSpPr/>
            <p:nvPr/>
          </p:nvSpPr>
          <p:spPr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l" t="t" r="r" b="b"/>
              <a:pathLst>
                <a:path w="1495" h="1872" extrusionOk="0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rgbClr val="0B5982"/>
            </a:solidFill>
            <a:ln>
              <a:noFill/>
            </a:ln>
          </p:spPr>
        </p:sp>
        <p:sp>
          <p:nvSpPr>
            <p:cNvPr id="24" name="Google Shape;24;p20"/>
            <p:cNvSpPr/>
            <p:nvPr/>
          </p:nvSpPr>
          <p:spPr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l" t="t" r="r" b="b"/>
              <a:pathLst>
                <a:path w="2104" h="1875" extrusionOk="0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186C3"/>
            </a:solidFill>
            <a:ln>
              <a:noFill/>
            </a:ln>
          </p:spPr>
        </p:sp>
        <p:sp>
          <p:nvSpPr>
            <p:cNvPr id="25" name="Google Shape;25;p20"/>
            <p:cNvSpPr/>
            <p:nvPr/>
          </p:nvSpPr>
          <p:spPr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l" t="t" r="r" b="b"/>
              <a:pathLst>
                <a:path w="1676" h="1944" extrusionOk="0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</p:spPr>
        </p:sp>
      </p:grpSp>
      <p:sp>
        <p:nvSpPr>
          <p:cNvPr id="26" name="Google Shape;26;p20"/>
          <p:cNvSpPr txBox="1">
            <a:spLocks noGrp="1"/>
          </p:cNvSpPr>
          <p:nvPr>
            <p:ph type="ctrTitle"/>
          </p:nvPr>
        </p:nvSpPr>
        <p:spPr>
          <a:xfrm>
            <a:off x="2319565" y="914401"/>
            <a:ext cx="9262836" cy="3488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orbel"/>
              <a:buNone/>
              <a:defRPr sz="5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20"/>
          <p:cNvSpPr txBox="1">
            <a:spLocks noGrp="1"/>
          </p:cNvSpPr>
          <p:nvPr>
            <p:ph type="subTitle" idx="1"/>
          </p:nvPr>
        </p:nvSpPr>
        <p:spPr>
          <a:xfrm>
            <a:off x="3898985" y="4402667"/>
            <a:ext cx="7683417" cy="13645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r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None/>
              <a:defRPr sz="18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9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8" name="Google Shape;28;p20"/>
          <p:cNvSpPr txBox="1">
            <a:spLocks noGrp="1"/>
          </p:cNvSpPr>
          <p:nvPr>
            <p:ph type="dt" idx="10"/>
          </p:nvPr>
        </p:nvSpPr>
        <p:spPr>
          <a:xfrm>
            <a:off x="9767698" y="6117337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0"/>
          <p:cNvSpPr txBox="1">
            <a:spLocks noGrp="1"/>
          </p:cNvSpPr>
          <p:nvPr>
            <p:ph type="ftr" idx="11"/>
          </p:nvPr>
        </p:nvSpPr>
        <p:spPr>
          <a:xfrm>
            <a:off x="4831644" y="6117337"/>
            <a:ext cx="481258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20"/>
          <p:cNvSpPr txBox="1">
            <a:spLocks noGrp="1"/>
          </p:cNvSpPr>
          <p:nvPr>
            <p:ph type="sldNum" idx="12"/>
          </p:nvPr>
        </p:nvSpPr>
        <p:spPr>
          <a:xfrm>
            <a:off x="11033760" y="6117337"/>
            <a:ext cx="54864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1" name="Google Shape;31;p20"/>
          <p:cNvSpPr/>
          <p:nvPr/>
        </p:nvSpPr>
        <p:spPr>
          <a:xfrm>
            <a:off x="270933" y="3771900"/>
            <a:ext cx="482600" cy="90488"/>
          </a:xfrm>
          <a:custGeom>
            <a:avLst/>
            <a:gdLst/>
            <a:ahLst/>
            <a:cxnLst/>
            <a:rect l="l" t="t" r="r" b="b"/>
            <a:pathLst>
              <a:path w="228" h="57" extrusionOk="0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</p:spPr>
      </p:sp>
      <p:sp>
        <p:nvSpPr>
          <p:cNvPr id="32" name="Google Shape;32;p20"/>
          <p:cNvSpPr/>
          <p:nvPr/>
        </p:nvSpPr>
        <p:spPr>
          <a:xfrm>
            <a:off x="747185" y="3867150"/>
            <a:ext cx="82551" cy="80963"/>
          </a:xfrm>
          <a:custGeom>
            <a:avLst/>
            <a:gdLst/>
            <a:ahLst/>
            <a:cxnLst/>
            <a:rect l="l" t="t" r="r" b="b"/>
            <a:pathLst>
              <a:path w="39" h="51" extrusionOk="0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928558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Title and Content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1"/>
          <p:cNvSpPr txBox="1">
            <a:spLocks noGrp="1"/>
          </p:cNvSpPr>
          <p:nvPr>
            <p:ph type="title"/>
          </p:nvPr>
        </p:nvSpPr>
        <p:spPr>
          <a:xfrm>
            <a:off x="1309512" y="457201"/>
            <a:ext cx="10272889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1"/>
          <p:cNvSpPr txBox="1">
            <a:spLocks noGrp="1"/>
          </p:cNvSpPr>
          <p:nvPr>
            <p:ph type="body" idx="1"/>
          </p:nvPr>
        </p:nvSpPr>
        <p:spPr>
          <a:xfrm>
            <a:off x="1309512" y="2667000"/>
            <a:ext cx="10272889" cy="3332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/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36" name="Google Shape;36;p21"/>
          <p:cNvSpPr txBox="1">
            <a:spLocks noGrp="1"/>
          </p:cNvSpPr>
          <p:nvPr>
            <p:ph type="dt" idx="10"/>
          </p:nvPr>
        </p:nvSpPr>
        <p:spPr>
          <a:xfrm>
            <a:off x="9792440" y="6108174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" name="Google Shape;37;p21"/>
          <p:cNvSpPr txBox="1">
            <a:spLocks noGrp="1"/>
          </p:cNvSpPr>
          <p:nvPr>
            <p:ph type="ftr" idx="11"/>
          </p:nvPr>
        </p:nvSpPr>
        <p:spPr>
          <a:xfrm>
            <a:off x="2630197" y="6108174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1"/>
          <p:cNvSpPr txBox="1">
            <a:spLocks noGrp="1"/>
          </p:cNvSpPr>
          <p:nvPr>
            <p:ph type="sldNum" idx="12"/>
          </p:nvPr>
        </p:nvSpPr>
        <p:spPr>
          <a:xfrm>
            <a:off x="11011957" y="6108174"/>
            <a:ext cx="57044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1309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22"/>
          <p:cNvSpPr txBox="1">
            <a:spLocks noGrp="1"/>
          </p:cNvSpPr>
          <p:nvPr>
            <p:ph type="title"/>
          </p:nvPr>
        </p:nvSpPr>
        <p:spPr>
          <a:xfrm>
            <a:off x="2649328" y="2666999"/>
            <a:ext cx="8933073" cy="23600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 sz="40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22"/>
          <p:cNvSpPr txBox="1">
            <a:spLocks noGrp="1"/>
          </p:cNvSpPr>
          <p:nvPr>
            <p:ph type="body" idx="1"/>
          </p:nvPr>
        </p:nvSpPr>
        <p:spPr>
          <a:xfrm>
            <a:off x="2649331" y="5027070"/>
            <a:ext cx="8933069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22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22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22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357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 Content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23"/>
          <p:cNvSpPr txBox="1">
            <a:spLocks noGrp="1"/>
          </p:cNvSpPr>
          <p:nvPr>
            <p:ph type="title"/>
          </p:nvPr>
        </p:nvSpPr>
        <p:spPr>
          <a:xfrm>
            <a:off x="1309512" y="685802"/>
            <a:ext cx="10272889" cy="1752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23"/>
          <p:cNvSpPr txBox="1">
            <a:spLocks noGrp="1"/>
          </p:cNvSpPr>
          <p:nvPr>
            <p:ph type="body" idx="1"/>
          </p:nvPr>
        </p:nvSpPr>
        <p:spPr>
          <a:xfrm>
            <a:off x="1309511" y="2667000"/>
            <a:ext cx="4986528" cy="3368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marL="914400" lvl="1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marL="1371600" lvl="2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marL="1828800" lvl="3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marL="2286000" lvl="4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marL="2743200" lvl="5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marL="3200400" lvl="6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marL="3657600" lvl="7" indent="-33909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marL="4114800" lvl="8" indent="-33909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>
            <a:endParaRPr/>
          </a:p>
        </p:txBody>
      </p:sp>
      <p:sp>
        <p:nvSpPr>
          <p:cNvPr id="48" name="Google Shape;48;p23"/>
          <p:cNvSpPr txBox="1">
            <a:spLocks noGrp="1"/>
          </p:cNvSpPr>
          <p:nvPr>
            <p:ph type="body" idx="2"/>
          </p:nvPr>
        </p:nvSpPr>
        <p:spPr>
          <a:xfrm>
            <a:off x="6595872" y="2667000"/>
            <a:ext cx="4986528" cy="33468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marL="914400" lvl="1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marL="1371600" lvl="2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marL="1828800" lvl="3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marL="2286000" lvl="4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marL="2743200" lvl="5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marL="3200400" lvl="6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marL="3657600" lvl="7" indent="-33909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marL="4114800" lvl="8" indent="-33909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>
            <a:endParaRPr/>
          </a:p>
        </p:txBody>
      </p:sp>
      <p:sp>
        <p:nvSpPr>
          <p:cNvPr id="49" name="Google Shape;49;p23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23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23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3747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Comparison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24"/>
          <p:cNvSpPr txBox="1">
            <a:spLocks noGrp="1"/>
          </p:cNvSpPr>
          <p:nvPr>
            <p:ph type="title"/>
          </p:nvPr>
        </p:nvSpPr>
        <p:spPr>
          <a:xfrm>
            <a:off x="1309512" y="457201"/>
            <a:ext cx="10272889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24"/>
          <p:cNvSpPr txBox="1">
            <a:spLocks noGrp="1"/>
          </p:cNvSpPr>
          <p:nvPr>
            <p:ph type="body" idx="1"/>
          </p:nvPr>
        </p:nvSpPr>
        <p:spPr>
          <a:xfrm>
            <a:off x="1772642" y="2658533"/>
            <a:ext cx="4608388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4060"/>
              <a:buNone/>
              <a:defRPr sz="2800" b="0">
                <a:solidFill>
                  <a:srgbClr val="1186C3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9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320"/>
              <a:buNone/>
              <a:defRPr sz="1600" b="1"/>
            </a:lvl9pPr>
          </a:lstStyle>
          <a:p>
            <a:endParaRPr/>
          </a:p>
        </p:txBody>
      </p:sp>
      <p:sp>
        <p:nvSpPr>
          <p:cNvPr id="55" name="Google Shape;55;p24"/>
          <p:cNvSpPr txBox="1">
            <a:spLocks noGrp="1"/>
          </p:cNvSpPr>
          <p:nvPr>
            <p:ph type="body" idx="2"/>
          </p:nvPr>
        </p:nvSpPr>
        <p:spPr>
          <a:xfrm>
            <a:off x="1484697" y="3335337"/>
            <a:ext cx="4896331" cy="26652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marL="914400" lvl="1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marL="1371600" lvl="2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marL="1828800" lvl="3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marL="2286000" lvl="4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marL="2743200" lvl="5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marL="3200400" lvl="6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marL="3657600" lvl="7" indent="-33909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marL="4114800" lvl="8" indent="-33909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>
            <a:endParaRPr/>
          </a:p>
        </p:txBody>
      </p:sp>
      <p:sp>
        <p:nvSpPr>
          <p:cNvPr id="56" name="Google Shape;56;p24"/>
          <p:cNvSpPr txBox="1">
            <a:spLocks noGrp="1"/>
          </p:cNvSpPr>
          <p:nvPr>
            <p:ph type="body" idx="3"/>
          </p:nvPr>
        </p:nvSpPr>
        <p:spPr>
          <a:xfrm>
            <a:off x="6882280" y="2667000"/>
            <a:ext cx="462374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4060"/>
              <a:buNone/>
              <a:defRPr sz="2800" b="0">
                <a:solidFill>
                  <a:srgbClr val="1186C3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9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320"/>
              <a:buNone/>
              <a:defRPr sz="1600" b="1"/>
            </a:lvl9pPr>
          </a:lstStyle>
          <a:p>
            <a:endParaRPr/>
          </a:p>
        </p:txBody>
      </p:sp>
      <p:sp>
        <p:nvSpPr>
          <p:cNvPr id="57" name="Google Shape;57;p24"/>
          <p:cNvSpPr txBox="1">
            <a:spLocks noGrp="1"/>
          </p:cNvSpPr>
          <p:nvPr>
            <p:ph type="body" idx="4"/>
          </p:nvPr>
        </p:nvSpPr>
        <p:spPr>
          <a:xfrm>
            <a:off x="6609688" y="3335337"/>
            <a:ext cx="4896331" cy="26652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 sz="1800"/>
            </a:lvl1pPr>
            <a:lvl2pPr marL="914400" lvl="1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2pPr>
            <a:lvl3pPr marL="1371600" lvl="2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3pPr>
            <a:lvl4pPr marL="1828800" lvl="3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4pPr>
            <a:lvl5pPr marL="2286000" lvl="4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5pPr>
            <a:lvl6pPr marL="2743200" lvl="5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6pPr>
            <a:lvl7pPr marL="3200400" lvl="6" indent="-33908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7pPr>
            <a:lvl8pPr marL="3657600" lvl="7" indent="-33909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Char char="•"/>
              <a:defRPr sz="1200"/>
            </a:lvl8pPr>
            <a:lvl9pPr marL="4114800" lvl="8" indent="-33909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740"/>
              <a:buChar char="•"/>
              <a:defRPr sz="1200"/>
            </a:lvl9pPr>
          </a:lstStyle>
          <a:p>
            <a:endParaRPr/>
          </a:p>
        </p:txBody>
      </p:sp>
      <p:sp>
        <p:nvSpPr>
          <p:cNvPr id="58" name="Google Shape;58;p24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4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4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5784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5"/>
          <p:cNvSpPr txBox="1">
            <a:spLocks noGrp="1"/>
          </p:cNvSpPr>
          <p:nvPr>
            <p:ph type="title"/>
          </p:nvPr>
        </p:nvSpPr>
        <p:spPr>
          <a:xfrm>
            <a:off x="1309512" y="457201"/>
            <a:ext cx="10272889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5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25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25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5315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26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26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26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3709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Content with Caption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27"/>
          <p:cNvSpPr txBox="1">
            <a:spLocks noGrp="1"/>
          </p:cNvSpPr>
          <p:nvPr>
            <p:ph type="title"/>
          </p:nvPr>
        </p:nvSpPr>
        <p:spPr>
          <a:xfrm>
            <a:off x="1484699" y="1600200"/>
            <a:ext cx="3550045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orbel"/>
              <a:buNone/>
              <a:defRPr sz="24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7"/>
          <p:cNvSpPr txBox="1">
            <a:spLocks noGrp="1"/>
          </p:cNvSpPr>
          <p:nvPr>
            <p:ph type="body" idx="1"/>
          </p:nvPr>
        </p:nvSpPr>
        <p:spPr>
          <a:xfrm>
            <a:off x="5263404" y="685801"/>
            <a:ext cx="6242616" cy="51054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41275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Char char="•"/>
              <a:defRPr sz="2000"/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 sz="1800"/>
            </a:lvl2pPr>
            <a:lvl3pPr marL="1371600" lvl="2" indent="-375919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Char char="•"/>
              <a:defRPr sz="1600"/>
            </a:lvl3pPr>
            <a:lvl4pPr marL="1828800" lvl="3" indent="-35750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4pPr>
            <a:lvl5pPr marL="2286000" lvl="4" indent="-3575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5pPr>
            <a:lvl6pPr marL="2743200" lvl="5" indent="-3575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6pPr>
            <a:lvl7pPr marL="3200400" lvl="6" indent="-3575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7pPr>
            <a:lvl8pPr marL="3657600" lvl="7" indent="-35750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Char char="•"/>
              <a:defRPr sz="1400"/>
            </a:lvl8pPr>
            <a:lvl9pPr marL="4114800" lvl="8" indent="-35750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Char char="•"/>
              <a:defRPr sz="1400"/>
            </a:lvl9pPr>
          </a:lstStyle>
          <a:p>
            <a:endParaRPr/>
          </a:p>
        </p:txBody>
      </p:sp>
      <p:sp>
        <p:nvSpPr>
          <p:cNvPr id="73" name="Google Shape;73;p27"/>
          <p:cNvSpPr txBox="1">
            <a:spLocks noGrp="1"/>
          </p:cNvSpPr>
          <p:nvPr>
            <p:ph type="body" idx="2"/>
          </p:nvPr>
        </p:nvSpPr>
        <p:spPr>
          <a:xfrm>
            <a:off x="1484699" y="2971800"/>
            <a:ext cx="3550045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SzPts val="2320"/>
              <a:buNone/>
              <a:defRPr sz="1600"/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5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305"/>
              <a:buNone/>
              <a:defRPr sz="900"/>
            </a:lvl9pPr>
          </a:lstStyle>
          <a:p>
            <a:endParaRPr/>
          </a:p>
        </p:txBody>
      </p:sp>
      <p:sp>
        <p:nvSpPr>
          <p:cNvPr id="74" name="Google Shape;74;p27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27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7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3363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 with Caption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28"/>
          <p:cNvSpPr txBox="1">
            <a:spLocks noGrp="1"/>
          </p:cNvSpPr>
          <p:nvPr>
            <p:ph type="title"/>
          </p:nvPr>
        </p:nvSpPr>
        <p:spPr>
          <a:xfrm>
            <a:off x="1483110" y="1752599"/>
            <a:ext cx="5427572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Corbel"/>
              <a:buNone/>
              <a:defRPr sz="28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8"/>
          <p:cNvSpPr>
            <a:spLocks noGrp="1"/>
          </p:cNvSpPr>
          <p:nvPr>
            <p:ph type="pic" idx="2"/>
          </p:nvPr>
        </p:nvSpPr>
        <p:spPr>
          <a:xfrm>
            <a:off x="7596661" y="914400"/>
            <a:ext cx="3281828" cy="4572000"/>
          </a:xfrm>
          <a:prstGeom prst="roundRect">
            <a:avLst>
              <a:gd name="adj" fmla="val 4280"/>
            </a:avLst>
          </a:prstGeom>
          <a:noFill/>
          <a:ln w="381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0" name="Google Shape;80;p28"/>
          <p:cNvSpPr txBox="1">
            <a:spLocks noGrp="1"/>
          </p:cNvSpPr>
          <p:nvPr>
            <p:ph type="body" idx="1"/>
          </p:nvPr>
        </p:nvSpPr>
        <p:spPr>
          <a:xfrm>
            <a:off x="1483110" y="3124199"/>
            <a:ext cx="5427572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None/>
              <a:defRPr sz="1800"/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5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305"/>
              <a:buNone/>
              <a:defRPr sz="900"/>
            </a:lvl9pPr>
          </a:lstStyle>
          <a:p>
            <a:endParaRPr/>
          </a:p>
        </p:txBody>
      </p:sp>
      <p:sp>
        <p:nvSpPr>
          <p:cNvPr id="81" name="Google Shape;81;p28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28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28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4534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29"/>
          <p:cNvSpPr txBox="1">
            <a:spLocks noGrp="1"/>
          </p:cNvSpPr>
          <p:nvPr>
            <p:ph type="title"/>
          </p:nvPr>
        </p:nvSpPr>
        <p:spPr>
          <a:xfrm>
            <a:off x="1484698" y="4732865"/>
            <a:ext cx="10021321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Corbel"/>
              <a:buNone/>
              <a:defRPr sz="2400"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29"/>
          <p:cNvSpPr>
            <a:spLocks noGrp="1"/>
          </p:cNvSpPr>
          <p:nvPr>
            <p:ph type="pic" idx="2"/>
          </p:nvPr>
        </p:nvSpPr>
        <p:spPr>
          <a:xfrm>
            <a:off x="2386634" y="932112"/>
            <a:ext cx="8228087" cy="3164976"/>
          </a:xfrm>
          <a:prstGeom prst="roundRect">
            <a:avLst>
              <a:gd name="adj" fmla="val 4380"/>
            </a:avLst>
          </a:prstGeom>
          <a:noFill/>
          <a:ln w="3810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7" name="Google Shape;87;p29"/>
          <p:cNvSpPr txBox="1">
            <a:spLocks noGrp="1"/>
          </p:cNvSpPr>
          <p:nvPr>
            <p:ph type="body" idx="1"/>
          </p:nvPr>
        </p:nvSpPr>
        <p:spPr>
          <a:xfrm>
            <a:off x="1484698" y="5299603"/>
            <a:ext cx="10021321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SzPts val="203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74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5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305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1305"/>
              <a:buNone/>
              <a:defRPr sz="900"/>
            </a:lvl9pPr>
          </a:lstStyle>
          <a:p>
            <a:endParaRPr/>
          </a:p>
        </p:txBody>
      </p:sp>
      <p:sp>
        <p:nvSpPr>
          <p:cNvPr id="88" name="Google Shape;88;p29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29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29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8855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30"/>
          <p:cNvSpPr txBox="1">
            <a:spLocks noGrp="1"/>
          </p:cNvSpPr>
          <p:nvPr>
            <p:ph type="title"/>
          </p:nvPr>
        </p:nvSpPr>
        <p:spPr>
          <a:xfrm>
            <a:off x="1484700" y="685800"/>
            <a:ext cx="10021321" cy="304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sz="32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30"/>
          <p:cNvSpPr txBox="1">
            <a:spLocks noGrp="1"/>
          </p:cNvSpPr>
          <p:nvPr>
            <p:ph type="body" idx="1"/>
          </p:nvPr>
        </p:nvSpPr>
        <p:spPr>
          <a:xfrm>
            <a:off x="1484699" y="4343400"/>
            <a:ext cx="10021323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94" name="Google Shape;94;p30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30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30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0799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31"/>
          <p:cNvSpPr txBox="1"/>
          <p:nvPr/>
        </p:nvSpPr>
        <p:spPr>
          <a:xfrm>
            <a:off x="1292562" y="863023"/>
            <a:ext cx="609759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lang="en-GB" sz="8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“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31"/>
          <p:cNvSpPr txBox="1"/>
          <p:nvPr/>
        </p:nvSpPr>
        <p:spPr>
          <a:xfrm>
            <a:off x="10896263" y="2819399"/>
            <a:ext cx="609759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lang="en-GB" sz="8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”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0" name="Google Shape;100;p31"/>
          <p:cNvSpPr txBox="1">
            <a:spLocks noGrp="1"/>
          </p:cNvSpPr>
          <p:nvPr>
            <p:ph type="title"/>
          </p:nvPr>
        </p:nvSpPr>
        <p:spPr>
          <a:xfrm>
            <a:off x="1902322" y="685801"/>
            <a:ext cx="9298820" cy="2743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31"/>
          <p:cNvSpPr txBox="1">
            <a:spLocks noGrp="1"/>
          </p:cNvSpPr>
          <p:nvPr>
            <p:ph type="body" idx="1"/>
          </p:nvPr>
        </p:nvSpPr>
        <p:spPr>
          <a:xfrm>
            <a:off x="2130980" y="3428999"/>
            <a:ext cx="8841504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Font typeface="Corbel"/>
              <a:buNone/>
              <a:defRPr sz="1800"/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900"/>
              <a:buFont typeface="Corbel"/>
              <a:buNone/>
              <a:defRPr/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Font typeface="Corbel"/>
              <a:buNone/>
              <a:defRPr/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Font typeface="Corbel"/>
              <a:buNone/>
              <a:defRPr/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Font typeface="Corbel"/>
              <a:buNone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02" name="Google Shape;102;p31"/>
          <p:cNvSpPr txBox="1">
            <a:spLocks noGrp="1"/>
          </p:cNvSpPr>
          <p:nvPr>
            <p:ph type="body" idx="2"/>
          </p:nvPr>
        </p:nvSpPr>
        <p:spPr>
          <a:xfrm>
            <a:off x="1484698" y="4343400"/>
            <a:ext cx="10021321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3" name="Google Shape;103;p31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31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31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146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32"/>
          <p:cNvSpPr txBox="1">
            <a:spLocks noGrp="1"/>
          </p:cNvSpPr>
          <p:nvPr>
            <p:ph type="title"/>
          </p:nvPr>
        </p:nvSpPr>
        <p:spPr>
          <a:xfrm>
            <a:off x="1484701" y="3308581"/>
            <a:ext cx="10021319" cy="146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sz="32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32"/>
          <p:cNvSpPr txBox="1">
            <a:spLocks noGrp="1"/>
          </p:cNvSpPr>
          <p:nvPr>
            <p:ph type="body" idx="1"/>
          </p:nvPr>
        </p:nvSpPr>
        <p:spPr>
          <a:xfrm>
            <a:off x="1484699" y="4777381"/>
            <a:ext cx="10021320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SzPts val="29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9" name="Google Shape;109;p32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32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32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4337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Name Card">
  <p:cSld name="Quote Name Card"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33"/>
          <p:cNvSpPr txBox="1"/>
          <p:nvPr/>
        </p:nvSpPr>
        <p:spPr>
          <a:xfrm>
            <a:off x="1292562" y="863023"/>
            <a:ext cx="609759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lang="en-GB" sz="8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“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33"/>
          <p:cNvSpPr txBox="1"/>
          <p:nvPr/>
        </p:nvSpPr>
        <p:spPr>
          <a:xfrm>
            <a:off x="10896263" y="2819399"/>
            <a:ext cx="609759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8000"/>
              <a:buFont typeface="Corbel"/>
              <a:buNone/>
            </a:pPr>
            <a:r>
              <a:rPr lang="en-GB" sz="8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”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33"/>
          <p:cNvSpPr txBox="1">
            <a:spLocks noGrp="1"/>
          </p:cNvSpPr>
          <p:nvPr>
            <p:ph type="title"/>
          </p:nvPr>
        </p:nvSpPr>
        <p:spPr>
          <a:xfrm>
            <a:off x="1902322" y="685801"/>
            <a:ext cx="9298820" cy="27431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orbel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6" name="Google Shape;116;p33"/>
          <p:cNvSpPr txBox="1">
            <a:spLocks noGrp="1"/>
          </p:cNvSpPr>
          <p:nvPr>
            <p:ph type="body" idx="1"/>
          </p:nvPr>
        </p:nvSpPr>
        <p:spPr>
          <a:xfrm>
            <a:off x="1484700" y="3886200"/>
            <a:ext cx="10021320" cy="88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SzPts val="3480"/>
              <a:buNone/>
              <a:defRPr sz="2400" b="0" cap="none">
                <a:solidFill>
                  <a:schemeClr val="dk1"/>
                </a:solidFill>
              </a:defRPr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17" name="Google Shape;117;p33"/>
          <p:cNvSpPr txBox="1">
            <a:spLocks noGrp="1"/>
          </p:cNvSpPr>
          <p:nvPr>
            <p:ph type="body" idx="2"/>
          </p:nvPr>
        </p:nvSpPr>
        <p:spPr>
          <a:xfrm>
            <a:off x="1484699" y="4775200"/>
            <a:ext cx="10021320" cy="101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8" name="Google Shape;118;p33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9" name="Google Shape;119;p33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33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8647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rue or False">
  <p:cSld name="True or False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34"/>
          <p:cNvSpPr txBox="1">
            <a:spLocks noGrp="1"/>
          </p:cNvSpPr>
          <p:nvPr>
            <p:ph type="title"/>
          </p:nvPr>
        </p:nvSpPr>
        <p:spPr>
          <a:xfrm>
            <a:off x="1484701" y="685802"/>
            <a:ext cx="10021321" cy="2727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 b="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34"/>
          <p:cNvSpPr txBox="1">
            <a:spLocks noGrp="1"/>
          </p:cNvSpPr>
          <p:nvPr>
            <p:ph type="body" idx="1"/>
          </p:nvPr>
        </p:nvSpPr>
        <p:spPr>
          <a:xfrm>
            <a:off x="1484699" y="3505200"/>
            <a:ext cx="10021323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SzPts val="4060"/>
              <a:buNone/>
              <a:defRPr sz="2800" b="0" cap="none">
                <a:solidFill>
                  <a:schemeClr val="dk1"/>
                </a:solidFill>
              </a:defRPr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24" name="Google Shape;124;p34"/>
          <p:cNvSpPr txBox="1">
            <a:spLocks noGrp="1"/>
          </p:cNvSpPr>
          <p:nvPr>
            <p:ph type="body" idx="2"/>
          </p:nvPr>
        </p:nvSpPr>
        <p:spPr>
          <a:xfrm>
            <a:off x="1484699" y="4343400"/>
            <a:ext cx="10021323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32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03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25" name="Google Shape;125;p34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34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" name="Google Shape;127;p34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8521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Title and Vertical Text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35"/>
          <p:cNvSpPr txBox="1">
            <a:spLocks noGrp="1"/>
          </p:cNvSpPr>
          <p:nvPr>
            <p:ph type="title"/>
          </p:nvPr>
        </p:nvSpPr>
        <p:spPr>
          <a:xfrm>
            <a:off x="1309512" y="457201"/>
            <a:ext cx="10272889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35"/>
          <p:cNvSpPr txBox="1">
            <a:spLocks noGrp="1"/>
          </p:cNvSpPr>
          <p:nvPr>
            <p:ph type="body" idx="1"/>
          </p:nvPr>
        </p:nvSpPr>
        <p:spPr>
          <a:xfrm rot="5400000">
            <a:off x="4767460" y="-790947"/>
            <a:ext cx="3356995" cy="102728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/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31" name="Google Shape;131;p35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35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" name="Google Shape;133;p35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3503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 Title and Text"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36"/>
          <p:cNvSpPr txBox="1">
            <a:spLocks noGrp="1"/>
          </p:cNvSpPr>
          <p:nvPr>
            <p:ph type="title"/>
          </p:nvPr>
        </p:nvSpPr>
        <p:spPr>
          <a:xfrm rot="5400000">
            <a:off x="8067905" y="2353086"/>
            <a:ext cx="5105400" cy="17708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" name="Google Shape;136;p36"/>
          <p:cNvSpPr txBox="1">
            <a:spLocks noGrp="1"/>
          </p:cNvSpPr>
          <p:nvPr>
            <p:ph type="body" idx="1"/>
          </p:nvPr>
        </p:nvSpPr>
        <p:spPr>
          <a:xfrm rot="5400000">
            <a:off x="2942915" y="-772415"/>
            <a:ext cx="5105400" cy="80218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94335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2610"/>
              <a:buChar char="•"/>
              <a:defRPr/>
            </a:lvl1pPr>
            <a:lvl2pPr marL="914400" lvl="1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2pPr>
            <a:lvl3pPr marL="1371600" lvl="2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3pPr>
            <a:lvl4pPr marL="1828800" lvl="3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4pPr>
            <a:lvl5pPr marL="2286000" lvl="4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5pPr>
            <a:lvl6pPr marL="2743200" lvl="5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6pPr>
            <a:lvl7pPr marL="3200400" lvl="6" indent="-394335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7pPr>
            <a:lvl8pPr marL="3657600" lvl="7" indent="-394334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2610"/>
              <a:buChar char="•"/>
              <a:defRPr/>
            </a:lvl8pPr>
            <a:lvl9pPr marL="4114800" lvl="8" indent="-394334" algn="l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SzPts val="2610"/>
              <a:buChar char="•"/>
              <a:defRPr/>
            </a:lvl9pPr>
          </a:lstStyle>
          <a:p>
            <a:endParaRPr/>
          </a:p>
        </p:txBody>
      </p:sp>
      <p:sp>
        <p:nvSpPr>
          <p:cNvPr id="137" name="Google Shape;137;p36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36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" name="Google Shape;139;p36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551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9769D4-D816-87A9-6079-2CFC03805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78DC49-F1A1-6828-927B-BABEC77424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50122-3359-EC52-A3A8-DF17893CBD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36BB91-9DD4-419A-99BA-297B0531B8E1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F172CD-9BFF-3D04-C43C-ACD3C093EB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F816F-653B-86DA-3D6C-BBDD5EF940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85B4DD-14EA-47C2-9273-A73B08E96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55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9"/>
          <p:cNvGrpSpPr/>
          <p:nvPr/>
        </p:nvGrpSpPr>
        <p:grpSpPr>
          <a:xfrm>
            <a:off x="1" y="1"/>
            <a:ext cx="2842684" cy="6858001"/>
            <a:chOff x="0" y="0"/>
            <a:chExt cx="2132013" cy="6858001"/>
          </a:xfrm>
        </p:grpSpPr>
        <p:sp>
          <p:nvSpPr>
            <p:cNvPr id="7" name="Google Shape;7;p19"/>
            <p:cNvSpPr/>
            <p:nvPr/>
          </p:nvSpPr>
          <p:spPr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l" t="t" r="r" b="b"/>
              <a:pathLst>
                <a:path w="676" h="3333" extrusionOk="0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Google Shape;8;p19"/>
            <p:cNvSpPr/>
            <p:nvPr/>
          </p:nvSpPr>
          <p:spPr>
            <a:xfrm>
              <a:off x="0" y="0"/>
              <a:ext cx="758825" cy="4624388"/>
            </a:xfrm>
            <a:custGeom>
              <a:avLst/>
              <a:gdLst/>
              <a:ahLst/>
              <a:cxnLst/>
              <a:rect l="l" t="t" r="r" b="b"/>
              <a:pathLst>
                <a:path w="478" h="2913" extrusionOk="0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Google Shape;9;p19"/>
            <p:cNvSpPr/>
            <p:nvPr/>
          </p:nvSpPr>
          <p:spPr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l" t="t" r="r" b="b"/>
              <a:pathLst>
                <a:path w="571" h="753" extrusionOk="0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Google Shape;10;p19"/>
            <p:cNvSpPr/>
            <p:nvPr/>
          </p:nvSpPr>
          <p:spPr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l" t="t" r="r" b="b"/>
              <a:pathLst>
                <a:path w="937" h="984" extrusionOk="0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B598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Google Shape;11;p19"/>
            <p:cNvSpPr/>
            <p:nvPr/>
          </p:nvSpPr>
          <p:spPr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l" t="t" r="r" b="b"/>
              <a:pathLst>
                <a:path w="1343" h="1008" extrusionOk="0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1186C3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Google Shape;12;p19"/>
            <p:cNvSpPr/>
            <p:nvPr/>
          </p:nvSpPr>
          <p:spPr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l" t="t" r="r" b="b"/>
              <a:pathLst>
                <a:path w="868" h="945" extrusionOk="0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rgbClr val="3F3F3F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Google Shape;13;p19"/>
          <p:cNvSpPr txBox="1">
            <a:spLocks noGrp="1"/>
          </p:cNvSpPr>
          <p:nvPr>
            <p:ph type="title"/>
          </p:nvPr>
        </p:nvSpPr>
        <p:spPr>
          <a:xfrm>
            <a:off x="1309512" y="457201"/>
            <a:ext cx="10272889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orbel"/>
              <a:buNone/>
              <a:defRPr sz="4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19"/>
          <p:cNvSpPr txBox="1">
            <a:spLocks noGrp="1"/>
          </p:cNvSpPr>
          <p:nvPr>
            <p:ph type="body" idx="1"/>
          </p:nvPr>
        </p:nvSpPr>
        <p:spPr>
          <a:xfrm>
            <a:off x="1309512" y="2667001"/>
            <a:ext cx="10272888" cy="3356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marR="0" lvl="0" indent="-44958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1186C3"/>
              </a:buClr>
              <a:buSzPts val="348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914400" marR="0" lvl="1" indent="-41275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9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1371600" marR="0" lvl="2" indent="-394335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61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1828800" marR="0" lvl="3" indent="-375919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32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2286000" marR="0" lvl="4" indent="-357504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2743200" marR="0" lvl="5" indent="-357504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3200400" marR="0" lvl="6" indent="-357504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3657600" marR="0" lvl="7" indent="-357504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4114800" marR="0" lvl="8" indent="-357504" algn="l" rtl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rgbClr val="1186C3"/>
              </a:buClr>
              <a:buSzPts val="203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5" name="Google Shape;15;p19"/>
          <p:cNvSpPr txBox="1">
            <a:spLocks noGrp="1"/>
          </p:cNvSpPr>
          <p:nvPr>
            <p:ph type="dt" idx="10"/>
          </p:nvPr>
        </p:nvSpPr>
        <p:spPr>
          <a:xfrm>
            <a:off x="9811573" y="6116071"/>
            <a:ext cx="1143297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6" name="Google Shape;16;p19"/>
          <p:cNvSpPr txBox="1">
            <a:spLocks noGrp="1"/>
          </p:cNvSpPr>
          <p:nvPr>
            <p:ph type="ftr" idx="11"/>
          </p:nvPr>
        </p:nvSpPr>
        <p:spPr>
          <a:xfrm>
            <a:off x="2649330" y="6116071"/>
            <a:ext cx="7086023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7" name="Google Shape;17;p19"/>
          <p:cNvSpPr txBox="1">
            <a:spLocks noGrp="1"/>
          </p:cNvSpPr>
          <p:nvPr>
            <p:ph type="sldNum" idx="12"/>
          </p:nvPr>
        </p:nvSpPr>
        <p:spPr>
          <a:xfrm>
            <a:off x="11031090" y="6116071"/>
            <a:ext cx="5513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fld id="{00000000-1234-1234-1234-1234123412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773674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OjVj9czgrY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5E89A6F0-B7B5-3B52-F32E-A69B696E75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70228-AE5E-6C7F-CC17-A8644CDF60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22061" y="762538"/>
            <a:ext cx="5649349" cy="3199862"/>
          </a:xfrm>
        </p:spPr>
        <p:txBody>
          <a:bodyPr anchor="b">
            <a:normAutofit/>
          </a:bodyPr>
          <a:lstStyle/>
          <a:p>
            <a:pPr algn="l"/>
            <a:r>
              <a:rPr lang="en-GB" sz="6600">
                <a:solidFill>
                  <a:srgbClr val="FFFFFF"/>
                </a:solidFill>
              </a:rPr>
              <a:t>Psychology in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3406D4-4FE7-66D5-B7A3-BAC078C278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22061" y="4312561"/>
            <a:ext cx="5649349" cy="1687815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Week Seven 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Research Exercise </a:t>
            </a: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293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g23e0a69274e_0_154"/>
          <p:cNvSpPr txBox="1">
            <a:spLocks noGrp="1"/>
          </p:cNvSpPr>
          <p:nvPr>
            <p:ph type="title"/>
          </p:nvPr>
        </p:nvSpPr>
        <p:spPr>
          <a:xfrm>
            <a:off x="2658533" y="2133601"/>
            <a:ext cx="7704600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SzPts val="4000"/>
            </a:pPr>
            <a:r>
              <a:rPr lang="en-GB"/>
              <a:t>14.5 Research Methods in Educational </a:t>
            </a:r>
            <a:endParaRPr/>
          </a:p>
          <a:p>
            <a:pPr>
              <a:buSzPts val="4000"/>
            </a:pPr>
            <a:r>
              <a:rPr lang="en-GB"/>
              <a:t>Psychology</a:t>
            </a:r>
            <a:endParaRPr/>
          </a:p>
        </p:txBody>
      </p:sp>
      <p:sp>
        <p:nvSpPr>
          <p:cNvPr id="294" name="Google Shape;294;g23e0a69274e_0_154"/>
          <p:cNvSpPr txBox="1"/>
          <p:nvPr/>
        </p:nvSpPr>
        <p:spPr>
          <a:xfrm>
            <a:off x="7670122" y="3579650"/>
            <a:ext cx="2030400" cy="5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Clr>
                <a:srgbClr val="1186C3"/>
              </a:buClr>
              <a:buSzPts val="2610"/>
            </a:pPr>
            <a:r>
              <a:rPr lang="en-GB" kern="0">
                <a:solidFill>
                  <a:srgbClr val="000000"/>
                </a:solidFill>
                <a:latin typeface="Corbel"/>
                <a:ea typeface="Corbel"/>
                <a:cs typeface="Corbel"/>
                <a:sym typeface="Corbel"/>
              </a:rPr>
              <a:t>pp. 272-275</a:t>
            </a:r>
            <a:endParaRPr sz="140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g23e0a69274e_0_160"/>
          <p:cNvSpPr txBox="1">
            <a:spLocks noGrp="1"/>
          </p:cNvSpPr>
          <p:nvPr>
            <p:ph type="title"/>
          </p:nvPr>
        </p:nvSpPr>
        <p:spPr>
          <a:xfrm>
            <a:off x="2658533" y="1"/>
            <a:ext cx="7704600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SzPts val="4000"/>
            </a:pPr>
            <a:r>
              <a:rPr lang="en-GB"/>
              <a:t>14.5.1 Non-Experimental </a:t>
            </a:r>
            <a:endParaRPr/>
          </a:p>
          <a:p>
            <a:pPr>
              <a:buSzPts val="4000"/>
            </a:pPr>
            <a:r>
              <a:rPr lang="en-GB"/>
              <a:t>Methods</a:t>
            </a:r>
            <a:endParaRPr/>
          </a:p>
        </p:txBody>
      </p:sp>
      <p:sp>
        <p:nvSpPr>
          <p:cNvPr id="300" name="Google Shape;300;g23e0a69274e_0_160"/>
          <p:cNvSpPr txBox="1"/>
          <p:nvPr/>
        </p:nvSpPr>
        <p:spPr>
          <a:xfrm>
            <a:off x="7441522" y="1065050"/>
            <a:ext cx="2030400" cy="5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Clr>
                <a:srgbClr val="1186C3"/>
              </a:buClr>
              <a:buSzPts val="2610"/>
            </a:pPr>
            <a:r>
              <a:rPr lang="en-GB" kern="0">
                <a:solidFill>
                  <a:srgbClr val="000000"/>
                </a:solidFill>
                <a:latin typeface="Corbel"/>
                <a:ea typeface="Corbel"/>
                <a:cs typeface="Corbel"/>
                <a:sym typeface="Corbel"/>
              </a:rPr>
              <a:t>pp. 272-273</a:t>
            </a:r>
            <a:endParaRPr sz="140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1" name="Google Shape;301;g23e0a69274e_0_160"/>
          <p:cNvSpPr txBox="1">
            <a:spLocks noGrp="1"/>
          </p:cNvSpPr>
          <p:nvPr>
            <p:ph type="body" idx="1"/>
          </p:nvPr>
        </p:nvSpPr>
        <p:spPr>
          <a:xfrm>
            <a:off x="2582325" y="1722750"/>
            <a:ext cx="7704600" cy="438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85000" lnSpcReduction="10000"/>
          </a:bodyPr>
          <a:lstStyle/>
          <a:p>
            <a:pPr indent="-368935">
              <a:spcBef>
                <a:spcPts val="0"/>
              </a:spcBef>
              <a:buSzPct val="100000"/>
            </a:pPr>
            <a:r>
              <a:rPr lang="en-GB" sz="2600"/>
              <a:t>Non-experimental research attempts to provide descriptions of the ‘real world’ that are as far as possible complete, accurate, and ecologically valid (true to the context they are intended to describe).</a:t>
            </a:r>
            <a:endParaRPr sz="2600"/>
          </a:p>
          <a:p>
            <a:pPr indent="-368935">
              <a:spcBef>
                <a:spcPts val="0"/>
              </a:spcBef>
              <a:buSzPct val="100000"/>
            </a:pPr>
            <a:r>
              <a:rPr lang="en-GB" sz="2600"/>
              <a:t>Data is collected in the </a:t>
            </a:r>
            <a:r>
              <a:rPr lang="en-GB" sz="2600" b="1"/>
              <a:t>field </a:t>
            </a:r>
            <a:r>
              <a:rPr lang="en-GB" sz="2600"/>
              <a:t>instead of experimental environments.</a:t>
            </a:r>
            <a:endParaRPr sz="2600"/>
          </a:p>
          <a:p>
            <a:pPr indent="-368935">
              <a:spcBef>
                <a:spcPts val="0"/>
              </a:spcBef>
              <a:buSzPct val="100000"/>
            </a:pPr>
            <a:r>
              <a:rPr lang="en-GB" sz="2600"/>
              <a:t>Such research commonly employs </a:t>
            </a:r>
            <a:r>
              <a:rPr lang="en-GB" sz="2600" b="1"/>
              <a:t>survey methods </a:t>
            </a:r>
            <a:r>
              <a:rPr lang="en-GB" sz="2600"/>
              <a:t>or </a:t>
            </a:r>
            <a:r>
              <a:rPr lang="en-GB" sz="2600" b="1"/>
              <a:t>observational methods</a:t>
            </a:r>
            <a:r>
              <a:rPr lang="en-GB" sz="2600"/>
              <a:t>.</a:t>
            </a:r>
            <a:endParaRPr sz="2600"/>
          </a:p>
          <a:p>
            <a:pPr indent="-368935">
              <a:spcBef>
                <a:spcPts val="0"/>
              </a:spcBef>
              <a:buSzPct val="100000"/>
            </a:pPr>
            <a:r>
              <a:rPr lang="en-GB" sz="2600"/>
              <a:t>There is a focus on </a:t>
            </a:r>
            <a:r>
              <a:rPr lang="en-GB" sz="2600" b="1"/>
              <a:t>uncovering associations</a:t>
            </a:r>
            <a:r>
              <a:rPr lang="en-GB" sz="2600"/>
              <a:t> between variables.</a:t>
            </a:r>
            <a:endParaRPr sz="2600"/>
          </a:p>
          <a:p>
            <a:pPr indent="-368935">
              <a:spcBef>
                <a:spcPts val="0"/>
              </a:spcBef>
              <a:buSzPct val="100000"/>
            </a:pPr>
            <a:r>
              <a:rPr lang="en-GB" sz="2600"/>
              <a:t>Many survey studies employ a </a:t>
            </a:r>
            <a:r>
              <a:rPr lang="en-GB" sz="2600" b="1"/>
              <a:t>cross-sectional design</a:t>
            </a:r>
            <a:r>
              <a:rPr lang="en-GB" sz="2600"/>
              <a:t>, where the same survey instrument is completed at one point in  time by individuals within different groups.</a:t>
            </a:r>
            <a:endParaRPr sz="2600"/>
          </a:p>
          <a:p>
            <a:pPr indent="-368935">
              <a:spcBef>
                <a:spcPts val="0"/>
              </a:spcBef>
              <a:buSzPct val="100000"/>
            </a:pPr>
            <a:r>
              <a:rPr lang="en-GB" sz="2600"/>
              <a:t>Usually, self-completed questionnaire or interviews are used.</a:t>
            </a:r>
            <a:endParaRPr sz="26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g23e0a69274e_0_170"/>
          <p:cNvSpPr txBox="1">
            <a:spLocks noGrp="1"/>
          </p:cNvSpPr>
          <p:nvPr>
            <p:ph type="title"/>
          </p:nvPr>
        </p:nvSpPr>
        <p:spPr>
          <a:xfrm>
            <a:off x="2658533" y="-76199"/>
            <a:ext cx="7704600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SzPts val="4000"/>
            </a:pPr>
            <a:r>
              <a:rPr lang="en-GB"/>
              <a:t>14.5.1 Non-Experimental </a:t>
            </a:r>
            <a:endParaRPr/>
          </a:p>
          <a:p>
            <a:pPr>
              <a:buSzPts val="4000"/>
            </a:pPr>
            <a:r>
              <a:rPr lang="en-GB"/>
              <a:t>Methods</a:t>
            </a:r>
            <a:endParaRPr/>
          </a:p>
        </p:txBody>
      </p:sp>
      <p:sp>
        <p:nvSpPr>
          <p:cNvPr id="307" name="Google Shape;307;g23e0a69274e_0_170"/>
          <p:cNvSpPr txBox="1"/>
          <p:nvPr/>
        </p:nvSpPr>
        <p:spPr>
          <a:xfrm>
            <a:off x="7441522" y="988850"/>
            <a:ext cx="2030400" cy="5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Clr>
                <a:srgbClr val="1186C3"/>
              </a:buClr>
              <a:buSzPts val="2610"/>
            </a:pPr>
            <a:r>
              <a:rPr lang="en-GB" kern="0">
                <a:solidFill>
                  <a:srgbClr val="000000"/>
                </a:solidFill>
                <a:latin typeface="Corbel"/>
                <a:ea typeface="Corbel"/>
                <a:cs typeface="Corbel"/>
                <a:sym typeface="Corbel"/>
              </a:rPr>
              <a:t>pp. 272-273</a:t>
            </a:r>
            <a:endParaRPr sz="140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8" name="Google Shape;308;g23e0a69274e_0_170"/>
          <p:cNvSpPr txBox="1">
            <a:spLocks noGrp="1"/>
          </p:cNvSpPr>
          <p:nvPr>
            <p:ph type="body" idx="1"/>
          </p:nvPr>
        </p:nvSpPr>
        <p:spPr>
          <a:xfrm>
            <a:off x="2582325" y="1752600"/>
            <a:ext cx="7704600" cy="443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2500" lnSpcReduction="20000"/>
          </a:bodyPr>
          <a:lstStyle/>
          <a:p>
            <a:pPr indent="-381317">
              <a:spcBef>
                <a:spcPts val="0"/>
              </a:spcBef>
              <a:buSzPct val="100000"/>
            </a:pPr>
            <a:r>
              <a:rPr lang="en-GB" sz="2600"/>
              <a:t>Questions in interviews are defined by an </a:t>
            </a:r>
            <a:r>
              <a:rPr lang="en-GB" sz="2600" b="1"/>
              <a:t>interview schedule</a:t>
            </a:r>
            <a:r>
              <a:rPr lang="en-GB" sz="2600"/>
              <a:t>.</a:t>
            </a:r>
            <a:endParaRPr sz="2600"/>
          </a:p>
          <a:p>
            <a:pPr indent="-381317">
              <a:spcBef>
                <a:spcPts val="0"/>
              </a:spcBef>
              <a:buSzPct val="100000"/>
            </a:pPr>
            <a:r>
              <a:rPr lang="en-GB" sz="2600"/>
              <a:t>Interviews allow greater </a:t>
            </a:r>
            <a:r>
              <a:rPr lang="en-GB" sz="2600" b="1"/>
              <a:t>depth </a:t>
            </a:r>
            <a:r>
              <a:rPr lang="en-GB" sz="2600"/>
              <a:t>of response and are used where detailed information is important.</a:t>
            </a:r>
            <a:endParaRPr sz="2600"/>
          </a:p>
          <a:p>
            <a:pPr indent="-381317">
              <a:spcBef>
                <a:spcPts val="0"/>
              </a:spcBef>
              <a:buSzPct val="100000"/>
            </a:pPr>
            <a:r>
              <a:rPr lang="en-GB" sz="2600" b="1"/>
              <a:t>Psychometric measures</a:t>
            </a:r>
            <a:r>
              <a:rPr lang="en-GB" sz="2600"/>
              <a:t> such as those of intelligence, personality, or academic abilities are also a form of survey method.</a:t>
            </a:r>
            <a:endParaRPr sz="2600"/>
          </a:p>
          <a:p>
            <a:pPr indent="-381317">
              <a:spcBef>
                <a:spcPts val="0"/>
              </a:spcBef>
              <a:buSzPct val="100000"/>
            </a:pPr>
            <a:r>
              <a:rPr lang="en-GB" sz="2600" b="1"/>
              <a:t>Longitudinal studies</a:t>
            </a:r>
            <a:r>
              <a:rPr lang="en-GB" sz="2600"/>
              <a:t> measure the same characteristics in a single sample at </a:t>
            </a:r>
            <a:r>
              <a:rPr lang="en-GB" sz="2600" b="1"/>
              <a:t>repeated intervals</a:t>
            </a:r>
            <a:r>
              <a:rPr lang="en-GB" sz="2600"/>
              <a:t> over an extended period to map changes.</a:t>
            </a:r>
            <a:endParaRPr sz="2600"/>
          </a:p>
          <a:p>
            <a:pPr indent="-381317">
              <a:spcBef>
                <a:spcPts val="0"/>
              </a:spcBef>
              <a:buSzPct val="100000"/>
            </a:pPr>
            <a:r>
              <a:rPr lang="en-GB" sz="2600" b="1"/>
              <a:t>Observational methods</a:t>
            </a:r>
            <a:r>
              <a:rPr lang="en-GB" sz="2600"/>
              <a:t> are used in both cross-sectional and longitudinal studies.</a:t>
            </a:r>
            <a:endParaRPr sz="2600"/>
          </a:p>
          <a:p>
            <a:pPr indent="-381317">
              <a:spcBef>
                <a:spcPts val="0"/>
              </a:spcBef>
              <a:buSzPct val="100000"/>
            </a:pPr>
            <a:r>
              <a:rPr lang="en-GB" sz="2600"/>
              <a:t>Observation and recording of behaviour exhibited by a participant are used.</a:t>
            </a:r>
            <a:endParaRPr sz="26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g23e0a69274e_0_179"/>
          <p:cNvSpPr txBox="1">
            <a:spLocks noGrp="1"/>
          </p:cNvSpPr>
          <p:nvPr>
            <p:ph type="title"/>
          </p:nvPr>
        </p:nvSpPr>
        <p:spPr>
          <a:xfrm>
            <a:off x="2658533" y="1"/>
            <a:ext cx="7704600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SzPts val="4000"/>
            </a:pPr>
            <a:r>
              <a:rPr lang="en-GB"/>
              <a:t>14.5.2 Experimental </a:t>
            </a:r>
            <a:endParaRPr/>
          </a:p>
          <a:p>
            <a:pPr>
              <a:buSzPts val="4000"/>
            </a:pPr>
            <a:r>
              <a:rPr lang="en-GB"/>
              <a:t>Methods</a:t>
            </a:r>
            <a:endParaRPr/>
          </a:p>
        </p:txBody>
      </p:sp>
      <p:sp>
        <p:nvSpPr>
          <p:cNvPr id="314" name="Google Shape;314;g23e0a69274e_0_179"/>
          <p:cNvSpPr txBox="1"/>
          <p:nvPr/>
        </p:nvSpPr>
        <p:spPr>
          <a:xfrm>
            <a:off x="7441522" y="1065050"/>
            <a:ext cx="2030400" cy="5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Clr>
                <a:srgbClr val="1186C3"/>
              </a:buClr>
              <a:buSzPts val="2610"/>
            </a:pPr>
            <a:r>
              <a:rPr lang="en-GB" kern="0">
                <a:solidFill>
                  <a:srgbClr val="000000"/>
                </a:solidFill>
                <a:latin typeface="Corbel"/>
                <a:ea typeface="Corbel"/>
                <a:cs typeface="Corbel"/>
                <a:sym typeface="Corbel"/>
              </a:rPr>
              <a:t>pp. 273-274</a:t>
            </a:r>
            <a:endParaRPr sz="140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5" name="Google Shape;315;g23e0a69274e_0_179"/>
          <p:cNvSpPr txBox="1">
            <a:spLocks noGrp="1"/>
          </p:cNvSpPr>
          <p:nvPr>
            <p:ph type="body" idx="1"/>
          </p:nvPr>
        </p:nvSpPr>
        <p:spPr>
          <a:xfrm>
            <a:off x="2582325" y="2068950"/>
            <a:ext cx="7704600" cy="396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2500" lnSpcReduction="20000"/>
          </a:bodyPr>
          <a:lstStyle/>
          <a:p>
            <a:pPr indent="-381317">
              <a:spcBef>
                <a:spcPts val="0"/>
              </a:spcBef>
              <a:buSzPct val="100000"/>
            </a:pPr>
            <a:r>
              <a:rPr lang="en-GB" sz="2600"/>
              <a:t>Experimental research is used to identify </a:t>
            </a:r>
            <a:r>
              <a:rPr lang="en-GB" sz="2600" b="1"/>
              <a:t>cause-and-effect relations</a:t>
            </a:r>
            <a:r>
              <a:rPr lang="en-GB" sz="2600"/>
              <a:t>, through the use of tightly controlled studies.</a:t>
            </a:r>
            <a:endParaRPr sz="2600"/>
          </a:p>
          <a:p>
            <a:pPr indent="-381317">
              <a:spcBef>
                <a:spcPts val="0"/>
              </a:spcBef>
              <a:buSzPct val="100000"/>
            </a:pPr>
            <a:r>
              <a:rPr lang="en-GB" sz="2600" b="1"/>
              <a:t>Quasi-experimental designs</a:t>
            </a:r>
            <a:r>
              <a:rPr lang="en-GB" sz="2600"/>
              <a:t> examine the effects of a </a:t>
            </a:r>
            <a:r>
              <a:rPr lang="en-GB" sz="2600" b="1"/>
              <a:t>variable </a:t>
            </a:r>
            <a:r>
              <a:rPr lang="en-GB" sz="2600"/>
              <a:t>that is </a:t>
            </a:r>
            <a:r>
              <a:rPr lang="en-GB" sz="2600" b="1"/>
              <a:t>not directly under the researcher’s control</a:t>
            </a:r>
            <a:r>
              <a:rPr lang="en-GB" sz="2600"/>
              <a:t>.</a:t>
            </a:r>
            <a:endParaRPr sz="2600"/>
          </a:p>
          <a:p>
            <a:pPr indent="-381317">
              <a:spcBef>
                <a:spcPts val="0"/>
              </a:spcBef>
              <a:buSzPct val="100000"/>
            </a:pPr>
            <a:r>
              <a:rPr lang="en-GB" sz="2600"/>
              <a:t>These designs are like genuine experiments in the use of controlled conditions, where the circumstances surrounding data collection will be kept as comparable as possible across participants.</a:t>
            </a:r>
            <a:endParaRPr sz="2600"/>
          </a:p>
          <a:p>
            <a:pPr indent="-381317">
              <a:spcBef>
                <a:spcPts val="0"/>
              </a:spcBef>
              <a:buSzPct val="100000"/>
            </a:pPr>
            <a:r>
              <a:rPr lang="en-GB" sz="2600"/>
              <a:t>Genuine experiments employ the further principle of </a:t>
            </a:r>
            <a:r>
              <a:rPr lang="en-GB" sz="2600" b="1"/>
              <a:t>random assignment</a:t>
            </a:r>
            <a:r>
              <a:rPr lang="en-GB" sz="2600"/>
              <a:t> of participants to experimental conditions.</a:t>
            </a:r>
            <a:endParaRPr sz="26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23e0a69274e_0_191"/>
          <p:cNvSpPr txBox="1">
            <a:spLocks noGrp="1"/>
          </p:cNvSpPr>
          <p:nvPr>
            <p:ph type="title"/>
          </p:nvPr>
        </p:nvSpPr>
        <p:spPr>
          <a:xfrm>
            <a:off x="2658533" y="1"/>
            <a:ext cx="7704600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SzPts val="4000"/>
            </a:pPr>
            <a:r>
              <a:rPr lang="en-GB"/>
              <a:t>14.5.2 Experimental </a:t>
            </a:r>
            <a:endParaRPr/>
          </a:p>
          <a:p>
            <a:pPr>
              <a:buSzPts val="4000"/>
            </a:pPr>
            <a:r>
              <a:rPr lang="en-GB"/>
              <a:t>Methods</a:t>
            </a:r>
            <a:endParaRPr/>
          </a:p>
        </p:txBody>
      </p:sp>
      <p:sp>
        <p:nvSpPr>
          <p:cNvPr id="321" name="Google Shape;321;g23e0a69274e_0_191"/>
          <p:cNvSpPr txBox="1"/>
          <p:nvPr/>
        </p:nvSpPr>
        <p:spPr>
          <a:xfrm>
            <a:off x="7441522" y="1065050"/>
            <a:ext cx="2030400" cy="5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Clr>
                <a:srgbClr val="1186C3"/>
              </a:buClr>
              <a:buSzPts val="2610"/>
            </a:pPr>
            <a:r>
              <a:rPr lang="en-GB" kern="0">
                <a:solidFill>
                  <a:srgbClr val="000000"/>
                </a:solidFill>
                <a:latin typeface="Corbel"/>
                <a:ea typeface="Corbel"/>
                <a:cs typeface="Corbel"/>
                <a:sym typeface="Corbel"/>
              </a:rPr>
              <a:t>pp. 273-274</a:t>
            </a:r>
            <a:endParaRPr sz="140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2" name="Google Shape;322;g23e0a69274e_0_191"/>
          <p:cNvSpPr txBox="1">
            <a:spLocks noGrp="1"/>
          </p:cNvSpPr>
          <p:nvPr>
            <p:ph type="body" idx="1"/>
          </p:nvPr>
        </p:nvSpPr>
        <p:spPr>
          <a:xfrm>
            <a:off x="2582325" y="1937050"/>
            <a:ext cx="7704600" cy="410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85000" lnSpcReduction="20000"/>
          </a:bodyPr>
          <a:lstStyle/>
          <a:p>
            <a:pPr indent="-368935">
              <a:spcBef>
                <a:spcPts val="0"/>
              </a:spcBef>
              <a:buSzPct val="100000"/>
            </a:pPr>
            <a:r>
              <a:rPr lang="en-GB" sz="2600"/>
              <a:t>The most basic form of experimental design is the </a:t>
            </a:r>
            <a:r>
              <a:rPr lang="en-GB" sz="2600" b="1"/>
              <a:t>randomised design</a:t>
            </a:r>
            <a:r>
              <a:rPr lang="en-GB" sz="2600"/>
              <a:t>, in which participants are randomly assigned to a number of </a:t>
            </a:r>
            <a:r>
              <a:rPr lang="en-GB" sz="2600" b="1"/>
              <a:t>experimental conditions</a:t>
            </a:r>
            <a:r>
              <a:rPr lang="en-GB" sz="2600"/>
              <a:t>.</a:t>
            </a:r>
            <a:endParaRPr sz="2600"/>
          </a:p>
          <a:p>
            <a:pPr indent="-368935">
              <a:spcBef>
                <a:spcPts val="0"/>
              </a:spcBef>
              <a:buSzPct val="100000"/>
            </a:pPr>
            <a:r>
              <a:rPr lang="en-GB" sz="2600" b="1"/>
              <a:t>Factorial designs</a:t>
            </a:r>
            <a:r>
              <a:rPr lang="en-GB" sz="2600"/>
              <a:t> manipulate two or more independent variables at the same time, by combining or crossing the levels of each.</a:t>
            </a:r>
            <a:endParaRPr sz="2600"/>
          </a:p>
          <a:p>
            <a:pPr indent="-368935">
              <a:spcBef>
                <a:spcPts val="0"/>
              </a:spcBef>
              <a:buSzPct val="100000"/>
            </a:pPr>
            <a:r>
              <a:rPr lang="en-GB" sz="2600" b="1"/>
              <a:t>Repeated measures design</a:t>
            </a:r>
            <a:r>
              <a:rPr lang="en-GB" sz="2600"/>
              <a:t> is a very common form of experimental study in education using tests before and after introducing an intervention.</a:t>
            </a:r>
            <a:endParaRPr sz="2600"/>
          </a:p>
          <a:p>
            <a:pPr indent="-368935">
              <a:spcBef>
                <a:spcPts val="0"/>
              </a:spcBef>
              <a:buSzPct val="100000"/>
            </a:pPr>
            <a:r>
              <a:rPr lang="en-GB" sz="2600"/>
              <a:t>There is often a </a:t>
            </a:r>
            <a:r>
              <a:rPr lang="en-GB" sz="2600" b="1"/>
              <a:t>control group</a:t>
            </a:r>
            <a:r>
              <a:rPr lang="en-GB" sz="2600"/>
              <a:t>.</a:t>
            </a:r>
            <a:endParaRPr sz="2600"/>
          </a:p>
          <a:p>
            <a:pPr indent="-368935">
              <a:spcBef>
                <a:spcPts val="0"/>
              </a:spcBef>
              <a:buSzPct val="100000"/>
            </a:pPr>
            <a:r>
              <a:rPr lang="en-GB" sz="2600" b="1"/>
              <a:t>Microgenetic design</a:t>
            </a:r>
            <a:r>
              <a:rPr lang="en-GB" sz="2600"/>
              <a:t> is a specialised form of experimental study, the key characteristic of which is the use of a small sample and many more observations than would be employed in an ordinary repeated measures design.</a:t>
            </a:r>
            <a:endParaRPr sz="26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23e0a69274e_0_201"/>
          <p:cNvSpPr txBox="1">
            <a:spLocks noGrp="1"/>
          </p:cNvSpPr>
          <p:nvPr>
            <p:ph type="title"/>
          </p:nvPr>
        </p:nvSpPr>
        <p:spPr>
          <a:xfrm>
            <a:off x="2658533" y="1"/>
            <a:ext cx="7704600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SzPts val="4000"/>
            </a:pPr>
            <a:r>
              <a:rPr lang="en-GB"/>
              <a:t>14.5.2 Experimental </a:t>
            </a:r>
            <a:endParaRPr/>
          </a:p>
          <a:p>
            <a:pPr>
              <a:buSzPts val="4000"/>
            </a:pPr>
            <a:r>
              <a:rPr lang="en-GB"/>
              <a:t>Methods</a:t>
            </a:r>
            <a:endParaRPr/>
          </a:p>
        </p:txBody>
      </p:sp>
      <p:sp>
        <p:nvSpPr>
          <p:cNvPr id="328" name="Google Shape;328;g23e0a69274e_0_201"/>
          <p:cNvSpPr txBox="1"/>
          <p:nvPr/>
        </p:nvSpPr>
        <p:spPr>
          <a:xfrm>
            <a:off x="7441522" y="1065050"/>
            <a:ext cx="2030400" cy="57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Clr>
                <a:srgbClr val="1186C3"/>
              </a:buClr>
              <a:buSzPts val="2610"/>
            </a:pPr>
            <a:r>
              <a:rPr lang="en-GB" kern="0">
                <a:solidFill>
                  <a:srgbClr val="000000"/>
                </a:solidFill>
                <a:latin typeface="Corbel"/>
                <a:ea typeface="Corbel"/>
                <a:cs typeface="Corbel"/>
                <a:sym typeface="Corbel"/>
              </a:rPr>
              <a:t>pp. 273-274</a:t>
            </a:r>
            <a:endParaRPr sz="1400" ker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9" name="Google Shape;329;g23e0a69274e_0_201"/>
          <p:cNvSpPr txBox="1">
            <a:spLocks noGrp="1"/>
          </p:cNvSpPr>
          <p:nvPr>
            <p:ph type="body" idx="1"/>
          </p:nvPr>
        </p:nvSpPr>
        <p:spPr>
          <a:xfrm>
            <a:off x="2582325" y="1937050"/>
            <a:ext cx="7704600" cy="410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2500" lnSpcReduction="10000"/>
          </a:bodyPr>
          <a:lstStyle/>
          <a:p>
            <a:pPr indent="-393700">
              <a:spcBef>
                <a:spcPts val="0"/>
              </a:spcBef>
              <a:buSzPts val="2600"/>
            </a:pPr>
            <a:r>
              <a:rPr lang="en-GB" sz="2600"/>
              <a:t>In an </a:t>
            </a:r>
            <a:r>
              <a:rPr lang="en-GB" sz="2600" b="1"/>
              <a:t>RCT</a:t>
            </a:r>
            <a:r>
              <a:rPr lang="en-GB" sz="2600"/>
              <a:t>, </a:t>
            </a:r>
            <a:r>
              <a:rPr lang="en-GB" sz="2600" b="1"/>
              <a:t>no pre-test</a:t>
            </a:r>
            <a:r>
              <a:rPr lang="en-GB" sz="2600"/>
              <a:t> is used to establish a baseline since the sample is drawn from a population that is known to be homogeneous.</a:t>
            </a:r>
            <a:endParaRPr sz="2600"/>
          </a:p>
          <a:p>
            <a:pPr indent="-393700">
              <a:spcBef>
                <a:spcPts val="0"/>
              </a:spcBef>
              <a:buSzPts val="2600"/>
            </a:pPr>
            <a:r>
              <a:rPr lang="en-GB" sz="2600"/>
              <a:t>Once the sample has been identified, the participants are randomly allocated to a treatment condition—either alternative forms of intervention or treatment versus control conditions. </a:t>
            </a:r>
            <a:endParaRPr sz="2600"/>
          </a:p>
          <a:p>
            <a:pPr indent="-393700">
              <a:spcBef>
                <a:spcPts val="0"/>
              </a:spcBef>
              <a:buSzPts val="2600"/>
            </a:pPr>
            <a:r>
              <a:rPr lang="en-GB" sz="2600"/>
              <a:t>The intervention is applied, and the outcome monitored, usually for a period of time. </a:t>
            </a:r>
            <a:endParaRPr sz="2600"/>
          </a:p>
          <a:p>
            <a:pPr indent="-393700">
              <a:spcBef>
                <a:spcPts val="0"/>
              </a:spcBef>
              <a:buSzPts val="2600"/>
            </a:pPr>
            <a:r>
              <a:rPr lang="en-GB" sz="2600"/>
              <a:t>These data are used to determine whether the treatment (or one specific form of it) has worked and, therefore, might be more widely applied.</a:t>
            </a:r>
            <a:endParaRPr sz="26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E267D-367A-F0A6-36C7-CE1FB90FE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Task 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(30mins)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13385-36E3-1431-C1F5-58A8BEEC1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8581" y="397381"/>
            <a:ext cx="6165273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Explore the measures contained in the portfolio you have been given and consider: </a:t>
            </a:r>
          </a:p>
          <a:p>
            <a:endParaRPr lang="en-GB" dirty="0"/>
          </a:p>
          <a:p>
            <a:pPr lvl="1"/>
            <a:r>
              <a:rPr lang="en-GB" dirty="0"/>
              <a:t>How have they been constructed?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What use would they be in an educational setting?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How else could you capture relevant research data? </a:t>
            </a:r>
          </a:p>
        </p:txBody>
      </p:sp>
    </p:spTree>
    <p:extLst>
      <p:ext uri="{BB962C8B-B14F-4D97-AF65-F5344CB8AC3E}">
        <p14:creationId xmlns:p14="http://schemas.microsoft.com/office/powerpoint/2010/main" val="3946548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2B2121-0FA3-8946-A8BD-680B7ED65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Coffee break 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118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27164-4BA2-40EF-A2F3-7A3444FC0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Discussion of C:EVOLVE Paper</a:t>
            </a:r>
          </a:p>
        </p:txBody>
      </p:sp>
    </p:spTree>
    <p:extLst>
      <p:ext uri="{BB962C8B-B14F-4D97-AF65-F5344CB8AC3E}">
        <p14:creationId xmlns:p14="http://schemas.microsoft.com/office/powerpoint/2010/main" val="844125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BC86CE-9C28-FD12-C8D8-C7F9C5997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Critical Appraisal: 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537872A0-6492-19DD-2DE0-24788238A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 Consider the UNCRC Rights of the Child </a:t>
            </a:r>
          </a:p>
          <a:p>
            <a:endParaRPr lang="en-GB" sz="2200"/>
          </a:p>
          <a:p>
            <a:r>
              <a:rPr lang="en-GB" sz="2200">
                <a:hlinkClick r:id="rId2"/>
              </a:rPr>
              <a:t>Rights of the Child Segment 1 - What are Childrens Rights</a:t>
            </a:r>
            <a:endParaRPr lang="en-GB" sz="2200"/>
          </a:p>
          <a:p>
            <a:pPr marL="0" indent="0">
              <a:buNone/>
            </a:pPr>
            <a:endParaRPr lang="en-GB" sz="2200"/>
          </a:p>
          <a:p>
            <a:r>
              <a:rPr lang="en-GB" sz="2200"/>
              <a:t>How does this map onto our approach to the C:EVOLVE Project?</a:t>
            </a:r>
          </a:p>
        </p:txBody>
      </p:sp>
    </p:spTree>
    <p:extLst>
      <p:ext uri="{BB962C8B-B14F-4D97-AF65-F5344CB8AC3E}">
        <p14:creationId xmlns:p14="http://schemas.microsoft.com/office/powerpoint/2010/main" val="3715620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6DAA7-A2D8-489B-8135-6FBEE2A0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424" y="911473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/>
              <a:t>How to critically evaluate a research study paper…the basics…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C53B59-4406-DC21-B9E1-A391CD7270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05479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273519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Parallax">
  <a:themeElements>
    <a:clrScheme name="Parallax">
      <a:dk1>
        <a:srgbClr val="000000"/>
      </a:dk1>
      <a:lt1>
        <a:srgbClr val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675</Words>
  <Application>Microsoft Office PowerPoint</Application>
  <PresentationFormat>Widescreen</PresentationFormat>
  <Paragraphs>68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Corbel</vt:lpstr>
      <vt:lpstr>Office Theme</vt:lpstr>
      <vt:lpstr>Parallax</vt:lpstr>
      <vt:lpstr>Psychology in Practice </vt:lpstr>
      <vt:lpstr>14.5 Research Methods in Educational  Psychology</vt:lpstr>
      <vt:lpstr>14.5.1 Non-Experimental  Methods</vt:lpstr>
      <vt:lpstr>14.5.1 Non-Experimental  Methods</vt:lpstr>
      <vt:lpstr>14.5.2 Experimental  Methods</vt:lpstr>
      <vt:lpstr>14.5.2 Experimental  Methods</vt:lpstr>
      <vt:lpstr>14.5.2 Experimental  Methods</vt:lpstr>
      <vt:lpstr>Task  (30mins)</vt:lpstr>
      <vt:lpstr>Coffee break </vt:lpstr>
      <vt:lpstr>Critical Discussion of C:EVOLVE Paper</vt:lpstr>
      <vt:lpstr>Critical Appraisal: </vt:lpstr>
      <vt:lpstr>How to critically evaluate a research study paper…the basics…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Ceri Phelps</dc:creator>
  <cp:lastModifiedBy>Ceri Phelps</cp:lastModifiedBy>
  <cp:revision>2</cp:revision>
  <dcterms:created xsi:type="dcterms:W3CDTF">2024-11-13T07:52:58Z</dcterms:created>
  <dcterms:modified xsi:type="dcterms:W3CDTF">2025-10-26T14:05:10Z</dcterms:modified>
</cp:coreProperties>
</file>