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87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ED13B6-61F8-CB41-B959-25F20FCB87DB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8CDA26-4C99-EC42-9FDE-FE37790B66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898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Stress relief- Can create a to-do list</a:t>
            </a:r>
          </a:p>
          <a:p>
            <a:r>
              <a:rPr lang="en-GB" dirty="0"/>
              <a:t>Create time for tasks </a:t>
            </a:r>
          </a:p>
          <a:p>
            <a:r>
              <a:rPr lang="en-GB" dirty="0"/>
              <a:t>Less worry of tasking not being done </a:t>
            </a:r>
          </a:p>
          <a:p>
            <a:endParaRPr lang="en-GB" dirty="0"/>
          </a:p>
          <a:p>
            <a:r>
              <a:rPr lang="en-GB" dirty="0"/>
              <a:t>More opportunities- prioritise work and get tasks done enable you to be able to do extra-curricular tasks </a:t>
            </a:r>
          </a:p>
          <a:p>
            <a:endParaRPr lang="en-GB" dirty="0"/>
          </a:p>
          <a:p>
            <a:r>
              <a:rPr lang="en-GB" dirty="0"/>
              <a:t>Realistic goals-  better achievable goals= more success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64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Prioritise wisely-  putting things most important first and least important at the end of the to do list</a:t>
            </a:r>
          </a:p>
          <a:p>
            <a:r>
              <a:rPr lang="en-GB" dirty="0"/>
              <a:t>Such as highly urgent tasks need to be done first </a:t>
            </a:r>
          </a:p>
          <a:p>
            <a:r>
              <a:rPr lang="en-GB" dirty="0"/>
              <a:t>Not urgent nor important- set aside to do another time </a:t>
            </a:r>
          </a:p>
          <a:p>
            <a:endParaRPr lang="en-GB" dirty="0"/>
          </a:p>
          <a:p>
            <a:r>
              <a:rPr lang="en-GB" dirty="0"/>
              <a:t>Set a time limit to complete tasks- helps to become more focused and efficient </a:t>
            </a:r>
          </a:p>
          <a:p>
            <a:r>
              <a:rPr lang="en-GB" dirty="0"/>
              <a:t>Having time goals can ensure you get all tasks done by deadline </a:t>
            </a:r>
          </a:p>
          <a:p>
            <a:endParaRPr lang="en-GB" dirty="0"/>
          </a:p>
          <a:p>
            <a:r>
              <a:rPr lang="en-GB" dirty="0"/>
              <a:t>Organise yourself- set targets for certain tasks and prioritise </a:t>
            </a:r>
          </a:p>
          <a:p>
            <a:r>
              <a:rPr lang="en-GB" dirty="0"/>
              <a:t>  </a:t>
            </a:r>
          </a:p>
          <a:p>
            <a:r>
              <a:rPr lang="en-GB" dirty="0"/>
              <a:t>Take breaks between tasks- can be hard to stay focused having consistently been doing tasks </a:t>
            </a:r>
          </a:p>
          <a:p>
            <a:r>
              <a:rPr lang="en-GB" dirty="0"/>
              <a:t> Clear your head and refresh yourself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656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Deadlines and appointments– by starting on time you will be able to complete tasks on time and sufficiently </a:t>
            </a:r>
          </a:p>
          <a:p>
            <a:endParaRPr lang="en-GB" dirty="0"/>
          </a:p>
          <a:p>
            <a:r>
              <a:rPr lang="en-GB" dirty="0"/>
              <a:t>Unwanted stress- setting individual tasks will help you view your work day= can then specify how long each task will take and easier to prioritise. </a:t>
            </a:r>
          </a:p>
          <a:p>
            <a:endParaRPr lang="en-GB" dirty="0"/>
          </a:p>
          <a:p>
            <a:r>
              <a:rPr lang="en-GB" dirty="0"/>
              <a:t>Maintain professional reputation-  missing deadlines, rushing projects, giving poor effort can create an unwanted reputation if you are consistently poor at time management </a:t>
            </a:r>
          </a:p>
          <a:p>
            <a:endParaRPr lang="en-GB" dirty="0"/>
          </a:p>
          <a:p>
            <a:r>
              <a:rPr lang="en-GB" dirty="0"/>
              <a:t>Better work balance and social life- By evaluating tasks and completing them with enough time you are able to divide work life and your social life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466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Productivity boost- tasks can be shared between members based on skills and strengths= results in tasks being completed efficiently</a:t>
            </a:r>
          </a:p>
          <a:p>
            <a:endParaRPr lang="en-GB" dirty="0"/>
          </a:p>
          <a:p>
            <a:r>
              <a:rPr lang="en-GB" dirty="0"/>
              <a:t>Promotes innovation-  team work can be working more creativity using more than one persons ideas (brainstorming ideas) </a:t>
            </a:r>
          </a:p>
          <a:p>
            <a:endParaRPr lang="en-GB" dirty="0"/>
          </a:p>
          <a:p>
            <a:r>
              <a:rPr lang="en-GB" dirty="0"/>
              <a:t>Improves morale- shared workload- sense of belonging= improves self-esteem</a:t>
            </a:r>
          </a:p>
          <a:p>
            <a:endParaRPr lang="en-GB" dirty="0"/>
          </a:p>
          <a:p>
            <a:r>
              <a:rPr lang="en-GB" dirty="0"/>
              <a:t>Build strong relationships- communication is free and more effective. Members can motivate and encourage each other. Help work with their strengths and talents. </a:t>
            </a:r>
          </a:p>
          <a:p>
            <a:endParaRPr lang="en-GB" dirty="0"/>
          </a:p>
          <a:p>
            <a:r>
              <a:rPr lang="en-GB" dirty="0"/>
              <a:t>The benefits of teamwork in the workplace </a:t>
            </a:r>
          </a:p>
          <a:p>
            <a:r>
              <a:rPr lang="en-GB" dirty="0"/>
              <a:t>CIF Training </a:t>
            </a:r>
          </a:p>
          <a:p>
            <a:r>
              <a:rPr lang="en-GB" dirty="0"/>
              <a:t>2018</a:t>
            </a:r>
          </a:p>
          <a:p>
            <a:r>
              <a:rPr lang="en-GB" dirty="0"/>
              <a:t>Https://</a:t>
            </a:r>
            <a:r>
              <a:rPr lang="en-GB" dirty="0" err="1"/>
              <a:t>ciftraining.ie</a:t>
            </a:r>
            <a:r>
              <a:rPr lang="en-GB" dirty="0"/>
              <a:t>/2018/03/the-benefits-of-teamwork-in-the-workplace/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209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to know people in your team- building relationships- confidence and self-esteem </a:t>
            </a:r>
          </a:p>
          <a:p>
            <a:endParaRPr lang="en-GB" dirty="0"/>
          </a:p>
          <a:p>
            <a:r>
              <a:rPr lang="en-GB" dirty="0"/>
              <a:t>Help and support- shows you’re a team player, demonstrates you’re open to suggestions and you’re willing to listen </a:t>
            </a:r>
          </a:p>
          <a:p>
            <a:endParaRPr lang="en-GB" dirty="0"/>
          </a:p>
          <a:p>
            <a:r>
              <a:rPr lang="en-GB" dirty="0"/>
              <a:t>Involvement- use your skills and strengths, consider that others have ideas and approaches</a:t>
            </a:r>
          </a:p>
          <a:p>
            <a:endParaRPr lang="en-GB" dirty="0"/>
          </a:p>
          <a:p>
            <a:r>
              <a:rPr lang="en-GB" dirty="0"/>
              <a:t>Everyone’s role is significant- others bring skills you do not have which make a difference- things run smoothly </a:t>
            </a:r>
          </a:p>
          <a:p>
            <a:endParaRPr lang="en-GB" dirty="0"/>
          </a:p>
          <a:p>
            <a:r>
              <a:rPr lang="en-GB" dirty="0"/>
              <a:t>Https://</a:t>
            </a:r>
            <a:r>
              <a:rPr lang="en-GB" dirty="0" err="1"/>
              <a:t>www.bbc.co.uk</a:t>
            </a:r>
            <a:r>
              <a:rPr lang="en-GB" dirty="0"/>
              <a:t>/bitesize/articles/</a:t>
            </a:r>
            <a:r>
              <a:rPr lang="en-GB" dirty="0" err="1"/>
              <a:t>zrdswty</a:t>
            </a:r>
            <a:endParaRPr lang="en-GB" dirty="0"/>
          </a:p>
          <a:p>
            <a:r>
              <a:rPr lang="en-GB" dirty="0"/>
              <a:t>BBC</a:t>
            </a:r>
          </a:p>
          <a:p>
            <a:r>
              <a:rPr lang="en-GB" dirty="0"/>
              <a:t>Top tips for team work </a:t>
            </a:r>
          </a:p>
          <a:p>
            <a:r>
              <a:rPr lang="en-GB" dirty="0"/>
              <a:t>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6409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Implementing meetings and schedules- discussing pupils progress which cover positive and negative- staff input suggestions and action plans- consistent meetings ensures communication </a:t>
            </a:r>
          </a:p>
          <a:p>
            <a:endParaRPr lang="en-GB" dirty="0"/>
          </a:p>
          <a:p>
            <a:r>
              <a:rPr lang="en-GB" dirty="0"/>
              <a:t>Https://classroom.synonym.com/effective-teamwork-schools-6647925.html</a:t>
            </a:r>
          </a:p>
          <a:p>
            <a:r>
              <a:rPr lang="en-GB" dirty="0"/>
              <a:t>Effective teamwork in schools </a:t>
            </a:r>
          </a:p>
          <a:p>
            <a:r>
              <a:rPr lang="en-GB" dirty="0"/>
              <a:t>2014 </a:t>
            </a:r>
          </a:p>
          <a:p>
            <a:r>
              <a:rPr lang="en-GB" dirty="0"/>
              <a:t>Amanda Stovall </a:t>
            </a:r>
          </a:p>
          <a:p>
            <a:r>
              <a:rPr lang="en-GB" dirty="0"/>
              <a:t>Classroom </a:t>
            </a:r>
          </a:p>
          <a:p>
            <a:r>
              <a:rPr lang="en-GB" dirty="0"/>
              <a:t>  </a:t>
            </a:r>
          </a:p>
          <a:p>
            <a:endParaRPr lang="en-GB" dirty="0"/>
          </a:p>
          <a:p>
            <a:r>
              <a:rPr lang="en-GB" dirty="0"/>
              <a:t>Staff feel empowered- will be confident to share ideas </a:t>
            </a:r>
          </a:p>
          <a:p>
            <a:r>
              <a:rPr lang="en-GB" dirty="0"/>
              <a:t>(Links to next bullet point) </a:t>
            </a:r>
          </a:p>
          <a:p>
            <a:r>
              <a:rPr lang="en-GB" dirty="0"/>
              <a:t>Estyn </a:t>
            </a:r>
          </a:p>
          <a:p>
            <a:r>
              <a:rPr lang="en-GB" dirty="0"/>
              <a:t>Teamwork leads to high quality teaching</a:t>
            </a:r>
          </a:p>
          <a:p>
            <a:r>
              <a:rPr lang="en-GB" dirty="0"/>
              <a:t>Https://www.estyn.gov.wales/effective-practice/teamwork-leads-to-high-quality-teaching</a:t>
            </a:r>
          </a:p>
          <a:p>
            <a:r>
              <a:rPr lang="en-GB" dirty="0"/>
              <a:t>2019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5589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Reduces conflict- effective communication= lack of misunderstanding. Can resolve conflicts and create peace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Helps to achieve goals- effective communication- capable of communicating thoughts and ideas= others can help achieve your goals </a:t>
            </a:r>
          </a:p>
          <a:p>
            <a:endParaRPr lang="en-GB" dirty="0"/>
          </a:p>
          <a:p>
            <a:r>
              <a:rPr lang="en-GB" dirty="0"/>
              <a:t>Acceptance of ideas- effective communication helps to discover wants and needs of others. Adjusting presentations and discussions to Suit needs of audience. </a:t>
            </a:r>
          </a:p>
          <a:p>
            <a:endParaRPr lang="en-GB" dirty="0"/>
          </a:p>
          <a:p>
            <a:r>
              <a:rPr lang="en-GB" dirty="0"/>
              <a:t>Https://</a:t>
            </a:r>
            <a:r>
              <a:rPr lang="en-GB" dirty="0" err="1"/>
              <a:t>www.benefitof.net</a:t>
            </a:r>
            <a:r>
              <a:rPr lang="en-GB" dirty="0"/>
              <a:t>/benefits-of-effective-communication/ </a:t>
            </a:r>
          </a:p>
          <a:p>
            <a:r>
              <a:rPr lang="en-GB" dirty="0"/>
              <a:t>Benefits of effective communication </a:t>
            </a:r>
          </a:p>
          <a:p>
            <a:r>
              <a:rPr lang="en-GB" dirty="0"/>
              <a:t>2010</a:t>
            </a:r>
          </a:p>
          <a:p>
            <a:r>
              <a:rPr lang="en-GB" dirty="0"/>
              <a:t>C, Kapoor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2340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Empathise on key points- going off on a tangent- keep people interested and engaged so audience do not get lost </a:t>
            </a:r>
          </a:p>
          <a:p>
            <a:endParaRPr lang="en-GB" dirty="0"/>
          </a:p>
          <a:p>
            <a:r>
              <a:rPr lang="en-GB" dirty="0"/>
              <a:t>Correct use of body language- closed body language= closed off and not engaged. Open body language= interested and engaged with audience. </a:t>
            </a:r>
          </a:p>
          <a:p>
            <a:r>
              <a:rPr lang="en-GB" dirty="0"/>
              <a:t>Https://</a:t>
            </a:r>
            <a:r>
              <a:rPr lang="en-GB" dirty="0" err="1"/>
              <a:t>www.grammarly.com</a:t>
            </a:r>
            <a:r>
              <a:rPr lang="en-GB" dirty="0"/>
              <a:t>/blog/effective-communication-tips-in-the-workplace/</a:t>
            </a:r>
          </a:p>
          <a:p>
            <a:r>
              <a:rPr lang="en-GB" dirty="0" err="1"/>
              <a:t>Grammarly</a:t>
            </a:r>
            <a:r>
              <a:rPr lang="en-GB" dirty="0"/>
              <a:t> blog </a:t>
            </a:r>
          </a:p>
          <a:p>
            <a:r>
              <a:rPr lang="en-GB" dirty="0"/>
              <a:t>9 tips for effective communication in the workplace </a:t>
            </a:r>
          </a:p>
          <a:p>
            <a:r>
              <a:rPr lang="en-GB" dirty="0"/>
              <a:t>2017 </a:t>
            </a:r>
          </a:p>
          <a:p>
            <a:endParaRPr lang="en-GB" dirty="0"/>
          </a:p>
          <a:p>
            <a:r>
              <a:rPr lang="en-GB" dirty="0"/>
              <a:t>Patience- give a chance for others to communicate issues and ideas. Focusing on them will demonstrate your assisting their issues </a:t>
            </a:r>
          </a:p>
          <a:p>
            <a:r>
              <a:rPr lang="en-GB" dirty="0" err="1"/>
              <a:t>Workawesome.com</a:t>
            </a:r>
            <a:r>
              <a:rPr lang="en-GB" dirty="0"/>
              <a:t>/communication/effective-communication-skills/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6716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Presenting with enthusiasm- audience need to be entertained and engaged- using expressions, body language, voice </a:t>
            </a:r>
          </a:p>
          <a:p>
            <a:endParaRPr lang="en-GB" dirty="0"/>
          </a:p>
          <a:p>
            <a:r>
              <a:rPr lang="en-GB" dirty="0"/>
              <a:t>Listening to thoughts and ideas- make practice better in classroom and lesson planning </a:t>
            </a:r>
          </a:p>
          <a:p>
            <a:endParaRPr lang="en-GB" dirty="0"/>
          </a:p>
          <a:p>
            <a:r>
              <a:rPr lang="en-GB" dirty="0"/>
              <a:t>Https://</a:t>
            </a:r>
            <a:r>
              <a:rPr lang="en-GB" dirty="0" err="1"/>
              <a:t>www.ncbi.nlm.nih.gov</a:t>
            </a:r>
            <a:r>
              <a:rPr lang="en-GB" dirty="0"/>
              <a:t>/</a:t>
            </a:r>
            <a:r>
              <a:rPr lang="en-GB" dirty="0" err="1"/>
              <a:t>pmc</a:t>
            </a:r>
            <a:r>
              <a:rPr lang="en-GB" dirty="0"/>
              <a:t>/articles/PMC1705977/</a:t>
            </a:r>
          </a:p>
          <a:p>
            <a:r>
              <a:rPr lang="en-GB" dirty="0"/>
              <a:t>Communication and effective teaching </a:t>
            </a:r>
          </a:p>
          <a:p>
            <a:r>
              <a:rPr lang="en-GB" dirty="0"/>
              <a:t>Community eye health 2000; 13(35): 44-45</a:t>
            </a:r>
          </a:p>
          <a:p>
            <a:endParaRPr lang="en-GB" dirty="0"/>
          </a:p>
          <a:p>
            <a:r>
              <a:rPr lang="en-GB" dirty="0"/>
              <a:t>Communication with parents-  important so information can be passed with ease without trust issues. This means effective practice while working with parents.</a:t>
            </a:r>
          </a:p>
          <a:p>
            <a:r>
              <a:rPr lang="en-GB" dirty="0"/>
              <a:t>( Tassoni, P, 2010)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8CDA26-4C99-EC42-9FDE-FE37790B66B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855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9930868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780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518538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617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111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142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259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28469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8310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11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374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49B426E6-DA30-1F45-8BE2-65429CE28CCD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068A0641-6410-E847-B70B-E643B5644D1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93187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articles/zrdswty" TargetMode="External"/><Relationship Id="rId2" Type="http://schemas.openxmlformats.org/officeDocument/2006/relationships/hyperlink" Target="https://ciftraining.ie/2018/03/the-benefits-of-teamwork-in-the-workpla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rammarly.com/blog/effective-communication-tips-in-the-workplace/" TargetMode="External"/><Relationship Id="rId5" Type="http://schemas.openxmlformats.org/officeDocument/2006/relationships/hyperlink" Target="https://www.estyn.gov.wales/effective-practice/teamwork-leads-to-high-quality-teaching" TargetMode="External"/><Relationship Id="rId4" Type="http://schemas.openxmlformats.org/officeDocument/2006/relationships/hyperlink" Target="https://classroom.synonym.com/effective-teamwork-schools-6647925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lockify.me/blog/productivity/importance-time-management/" TargetMode="External"/><Relationship Id="rId2" Type="http://schemas.openxmlformats.org/officeDocument/2006/relationships/hyperlink" Target="https://corporatefinanceinstitute.com/resources/careers/soft-skills/time-management-list-tip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erriam-webster.com/dictionary/communication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4751A-9E58-9646-853C-5FD860F856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742" y="1231219"/>
            <a:ext cx="9144000" cy="2387600"/>
          </a:xfrm>
        </p:spPr>
        <p:txBody>
          <a:bodyPr/>
          <a:lstStyle/>
          <a:p>
            <a:r>
              <a:rPr lang="en-US" dirty="0"/>
              <a:t>Study Skills</a:t>
            </a:r>
            <a:br>
              <a:rPr lang="en-US" dirty="0"/>
            </a:br>
            <a:r>
              <a:rPr lang="en-US" dirty="0"/>
              <a:t>(ECGE4001P/C)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359089-D070-FD46-9E4F-B54C43E33D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Kirsty-Lee Hall </a:t>
            </a:r>
          </a:p>
          <a:p>
            <a:r>
              <a:rPr lang="en-GB" dirty="0"/>
              <a:t>1900488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569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5FC3D-35B9-BF42-BF95-47266EBB8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58837-9FAD-EE4B-894C-37B9F5B2A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5455"/>
            <a:ext cx="11532250" cy="477202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Time management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What is time management?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Tips of time management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Effective time management in the work place </a:t>
            </a:r>
          </a:p>
          <a:p>
            <a:r>
              <a:rPr lang="en-GB" dirty="0"/>
              <a:t>Team work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What is team work?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The importance of team work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How can team work link with future practice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What is communication?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The importance of communication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How can communication link with future practice </a:t>
            </a:r>
          </a:p>
          <a:p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596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A1788-513E-FE47-AE82-58081AC7C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D6B72-4707-A64B-85E5-38F08E703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/>
              <a:t>What is time management?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CFI, 2015, time management is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6767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000" dirty="0">
                <a:solidFill>
                  <a:srgbClr val="6767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the process of planning and controlling how much time to spend on specific activities</a:t>
            </a:r>
            <a:r>
              <a:rPr lang="en-GB" sz="2000" dirty="0">
                <a:solidFill>
                  <a:srgbClr val="6767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 marL="0" indent="0">
              <a:buNone/>
            </a:pPr>
            <a:endParaRPr lang="en-GB" sz="2000" dirty="0">
              <a:solidFill>
                <a:srgbClr val="67676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6767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time management </a:t>
            </a:r>
          </a:p>
          <a:p>
            <a:r>
              <a:rPr lang="en-GB" sz="2000" dirty="0">
                <a:solidFill>
                  <a:srgbClr val="6767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relief </a:t>
            </a:r>
          </a:p>
          <a:p>
            <a:r>
              <a:rPr lang="en-GB" sz="2000" dirty="0">
                <a:solidFill>
                  <a:srgbClr val="6767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opportunities </a:t>
            </a:r>
          </a:p>
          <a:p>
            <a:r>
              <a:rPr lang="en-GB" sz="2000" dirty="0">
                <a:solidFill>
                  <a:srgbClr val="67676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Realistic goals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5EE512-1A73-4FFA-A79E-ED3EF45F97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0200" y="3176588"/>
            <a:ext cx="2862600" cy="3232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023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0BC0F-A131-FC40-87FD-EDE05CFEE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of time management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6D57A-D11C-5C46-A634-616D57B91D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Prioritise wisely </a:t>
            </a:r>
          </a:p>
          <a:p>
            <a:r>
              <a:rPr lang="en-GB" dirty="0"/>
              <a:t>Set a time limit to complete tasks </a:t>
            </a:r>
          </a:p>
          <a:p>
            <a:r>
              <a:rPr lang="en-GB" dirty="0"/>
              <a:t>Organise yourself </a:t>
            </a:r>
          </a:p>
          <a:p>
            <a:r>
              <a:rPr lang="en-GB" dirty="0"/>
              <a:t>Take breaks between tasks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315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D328D-A738-714F-989D-52FB18BD1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in the workplace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88B73-404F-4242-BE71-AB0DCBBD3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Will not miss deadlines and appointments </a:t>
            </a:r>
          </a:p>
          <a:p>
            <a:r>
              <a:rPr lang="en-GB" dirty="0"/>
              <a:t>Avoid unwanted stress</a:t>
            </a:r>
          </a:p>
          <a:p>
            <a:r>
              <a:rPr lang="en-GB" dirty="0"/>
              <a:t>Maintain professional reputation </a:t>
            </a:r>
          </a:p>
          <a:p>
            <a:r>
              <a:rPr lang="en-GB" dirty="0"/>
              <a:t>Better balance of work life and social life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393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DF152-D61F-5541-9DFB-6A66378A3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Team-work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489A4-8CF8-2649-96D3-8406536C7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9780"/>
            <a:ext cx="11353800" cy="4698184"/>
          </a:xfrm>
        </p:spPr>
        <p:txBody>
          <a:bodyPr>
            <a:normAutofit/>
          </a:bodyPr>
          <a:lstStyle/>
          <a:p>
            <a:r>
              <a:rPr lang="en-GB" sz="2700" b="0" dirty="0">
                <a:latin typeface="Arial" panose="020B0604020202020204" pitchFamily="34" charset="0"/>
                <a:cs typeface="Arial" panose="020B0604020202020204" pitchFamily="34" charset="0"/>
              </a:rPr>
              <a:t>What is team-work? </a:t>
            </a:r>
          </a:p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‘The process of working collaboratively with a group of people in order to achieve a goal.’ (Business dictionary, 2019)</a:t>
            </a:r>
          </a:p>
          <a:p>
            <a:pPr marL="0" indent="0">
              <a:buNone/>
            </a:pPr>
            <a:r>
              <a:rPr lang="en-GB" sz="2700" u="sng" dirty="0">
                <a:latin typeface="Arial" panose="020B0604020202020204" pitchFamily="34" charset="0"/>
                <a:cs typeface="Arial" panose="020B0604020202020204" pitchFamily="34" charset="0"/>
              </a:rPr>
              <a:t>Benefits of Team-work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 Productivity Boost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Promotes innovation 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Improves morale 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Build strong relationships</a:t>
            </a:r>
            <a:endParaRPr 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FED15E-4396-4935-9F43-2ABA0A8FA2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6800" y="3780526"/>
            <a:ext cx="4238171" cy="237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868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5D419-3770-FC49-93A7-8FB8FA84C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on team-work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89C5E-8A36-4449-AA60-635CEEBA5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Get to know people in your team </a:t>
            </a:r>
          </a:p>
          <a:p>
            <a:r>
              <a:rPr lang="en-GB" dirty="0"/>
              <a:t>Offer help and support </a:t>
            </a:r>
          </a:p>
          <a:p>
            <a:r>
              <a:rPr lang="en-GB" dirty="0"/>
              <a:t>Get involved </a:t>
            </a:r>
          </a:p>
          <a:p>
            <a:r>
              <a:rPr lang="en-GB" dirty="0"/>
              <a:t>Everyone’s role is significant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703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9BF5C-111E-CE4D-975A-5D71A42ED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Team-work within the workplace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E0257-B586-604A-8181-9DF406343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Implementing meetings and schedules</a:t>
            </a:r>
          </a:p>
          <a:p>
            <a:r>
              <a:rPr lang="en-GB" dirty="0"/>
              <a:t>Staff feel empowered and motivated  </a:t>
            </a:r>
          </a:p>
          <a:p>
            <a:r>
              <a:rPr lang="en-GB" dirty="0"/>
              <a:t>Sharing ideas for the classroom, schemes of work and planning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389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EE6E6-E9DB-5D4F-AE10-E60F089BE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B11AF-9D7A-4548-8DDA-35C435C1B8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communication?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303336"/>
                </a:solidFill>
                <a:latin typeface="OpenSans-Regular"/>
              </a:rPr>
              <a:t>A </a:t>
            </a:r>
            <a:r>
              <a:rPr lang="en-US" sz="1800" dirty="0">
                <a:solidFill>
                  <a:srgbClr val="303336"/>
                </a:solidFill>
                <a:latin typeface="OpenSans-Regular"/>
              </a:rPr>
              <a:t>process by which information is exchanged between individuals through a common system of symbols, signs, or behavior</a:t>
            </a:r>
            <a:r>
              <a:rPr lang="en-GB" sz="1800" dirty="0">
                <a:solidFill>
                  <a:srgbClr val="303336"/>
                </a:solidFill>
                <a:latin typeface="OpenSans-Regular"/>
              </a:rPr>
              <a:t>’.  Merriam Webster, 2019</a:t>
            </a:r>
          </a:p>
          <a:p>
            <a:pPr marL="0" indent="0">
              <a:buNone/>
            </a:pPr>
            <a:r>
              <a:rPr lang="en-GB" sz="1800" u="sng" dirty="0">
                <a:solidFill>
                  <a:srgbClr val="303336"/>
                </a:solidFill>
                <a:latin typeface="OpenSans-Regular"/>
              </a:rPr>
              <a:t>Benefits of communication </a:t>
            </a:r>
          </a:p>
          <a:p>
            <a:r>
              <a:rPr lang="en-GB" sz="1800" dirty="0">
                <a:solidFill>
                  <a:srgbClr val="303336"/>
                </a:solidFill>
                <a:latin typeface="OpenSans-Regular"/>
              </a:rPr>
              <a:t>Reduces conflict </a:t>
            </a:r>
          </a:p>
          <a:p>
            <a:r>
              <a:rPr lang="en-GB" sz="1800" dirty="0">
                <a:solidFill>
                  <a:srgbClr val="303336"/>
                </a:solidFill>
                <a:latin typeface="OpenSans-Regular"/>
              </a:rPr>
              <a:t>Helps in achieving goals </a:t>
            </a:r>
          </a:p>
          <a:p>
            <a:r>
              <a:rPr lang="en-GB" sz="1800" dirty="0">
                <a:solidFill>
                  <a:srgbClr val="303336"/>
                </a:solidFill>
                <a:latin typeface="OpenSans-Regular"/>
              </a:rPr>
              <a:t>Acceptance of ideas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8E6321-7AD3-4D3F-9639-014ED5EB51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143" y="3512002"/>
            <a:ext cx="4552649" cy="2560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961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21B3-8015-EE44-AE30-2865249C1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on effective communication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3B257-F04A-204E-A114-D69C72BA4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Empathise key points </a:t>
            </a:r>
          </a:p>
          <a:p>
            <a:r>
              <a:rPr lang="en-GB" dirty="0"/>
              <a:t>Correct use of body language </a:t>
            </a:r>
          </a:p>
          <a:p>
            <a:r>
              <a:rPr lang="en-GB" dirty="0"/>
              <a:t>Patience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4207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EF34-7A4B-9441-90BE-504A3386D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within the workplace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2BED8-6E8A-804A-9D38-91571291C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Presenting to the classroom with enthusiasm </a:t>
            </a:r>
          </a:p>
          <a:p>
            <a:r>
              <a:rPr lang="en-GB" dirty="0"/>
              <a:t>Listening to thoughts and ideas </a:t>
            </a:r>
          </a:p>
          <a:p>
            <a:r>
              <a:rPr lang="en-GB" dirty="0"/>
              <a:t>Communication with parents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431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0D446-B648-BC42-BF10-28C53F78C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CBE7CA-D1AD-4481-B6C3-B548E37F4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70673" y="1828800"/>
            <a:ext cx="5372435" cy="306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510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24F90-E2D7-4EE1-81CA-BD4835F91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CE362-91AF-44B3-A1F9-6388521B4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158343"/>
          </a:xfrm>
        </p:spPr>
        <p:txBody>
          <a:bodyPr>
            <a:normAutofit fontScale="92500"/>
          </a:bodyPr>
          <a:lstStyle/>
          <a:p>
            <a:r>
              <a:rPr lang="en-GB" dirty="0"/>
              <a:t>CIF Training, 2018. The benefits of teamwork in the workplace [Online]. Available at </a:t>
            </a:r>
            <a:r>
              <a:rPr lang="en-GB" dirty="0">
                <a:hlinkClick r:id="rId2"/>
              </a:rPr>
              <a:t>Https://ciftraining.ie/2018/03/the-benefits-of-teamwork-in-the-workplace/</a:t>
            </a:r>
            <a:endParaRPr lang="en-GB" dirty="0"/>
          </a:p>
          <a:p>
            <a:r>
              <a:rPr lang="en-GB" dirty="0"/>
              <a:t>BBC, 2020. Top tips for team work. [Online]. Available at </a:t>
            </a:r>
            <a:r>
              <a:rPr lang="en-GB" dirty="0">
                <a:hlinkClick r:id="rId3"/>
              </a:rPr>
              <a:t>Https://www.bbc.co.uk/bitesize/articles/zrdswty</a:t>
            </a:r>
            <a:endParaRPr lang="en-GB" dirty="0"/>
          </a:p>
          <a:p>
            <a:r>
              <a:rPr lang="en-GB" dirty="0"/>
              <a:t>Classroom, 2014. Effective teamwork in schools [Online]. Available at  </a:t>
            </a:r>
            <a:r>
              <a:rPr lang="en-GB" dirty="0">
                <a:hlinkClick r:id="rId4"/>
              </a:rPr>
              <a:t>Https://classroom.synonym.com/effective-teamwork-schools-6647925.html</a:t>
            </a:r>
            <a:endParaRPr lang="en-GB" dirty="0"/>
          </a:p>
          <a:p>
            <a:r>
              <a:rPr lang="en-GB" dirty="0"/>
              <a:t>Estyn, 2019. Teamwork leads to high quality teaching. Available at </a:t>
            </a:r>
            <a:r>
              <a:rPr lang="en-GB" dirty="0">
                <a:hlinkClick r:id="rId5"/>
              </a:rPr>
              <a:t>Https://www.estyn.gov.wales/effective-practice/teamwork-leads-to-high-quality-teaching</a:t>
            </a:r>
            <a:endParaRPr lang="en-GB" dirty="0"/>
          </a:p>
          <a:p>
            <a:r>
              <a:rPr lang="en-GB" dirty="0"/>
              <a:t>Kapoor, C, 2010. Benefits of effective communication. Available at Https://www.benefitof.net/benefits-of-effective-communication/ </a:t>
            </a:r>
          </a:p>
          <a:p>
            <a:r>
              <a:rPr lang="en-GB" dirty="0"/>
              <a:t>Grammarly Blog, 2017. 9 tips for effective communication in the workplace. Available at </a:t>
            </a:r>
            <a:r>
              <a:rPr lang="en-GB" dirty="0">
                <a:hlinkClick r:id="rId6"/>
              </a:rPr>
              <a:t>Https://www.grammarly.com/blog/effective-communication-tips-in-the-workplace/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559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7B015-B62F-4E64-BE1C-E0D04251B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Prozesky, R., 2000. Communication and effective teaching. Community eye health , 13(35), pp. 44-45.</a:t>
            </a:r>
          </a:p>
          <a:p>
            <a:r>
              <a:rPr lang="en-GB" dirty="0"/>
              <a:t>CFI, 2015,. A brief guide to Time Management. Available at </a:t>
            </a:r>
            <a:r>
              <a:rPr lang="en-GB" dirty="0">
                <a:hlinkClick r:id="rId2"/>
              </a:rPr>
              <a:t>https://corporatefinanceinstitute.com/resources/careers/soft-skills/time-management-list-tips/</a:t>
            </a:r>
            <a:endParaRPr lang="en-GB" dirty="0"/>
          </a:p>
          <a:p>
            <a:r>
              <a:rPr lang="en-GB" dirty="0"/>
              <a:t>Kojic, M.,2019. The importance of time management. Available at  </a:t>
            </a:r>
            <a:r>
              <a:rPr lang="en-GB" dirty="0">
                <a:hlinkClick r:id="rId3"/>
              </a:rPr>
              <a:t>https://clockify.me/blog/productivity/importance-time-management/</a:t>
            </a:r>
            <a:endParaRPr lang="en-GB" dirty="0"/>
          </a:p>
          <a:p>
            <a:r>
              <a:rPr lang="en-GB" dirty="0"/>
              <a:t>Business Dictionary, 2019. Teamwork. Available at www.businessdictionary.com/definition/teamwork.html</a:t>
            </a:r>
          </a:p>
          <a:p>
            <a:r>
              <a:rPr lang="en-GB" dirty="0"/>
              <a:t>Merriam-webster,2019. Communication. Available at </a:t>
            </a:r>
            <a:r>
              <a:rPr lang="en-GB" dirty="0">
                <a:hlinkClick r:id="rId4"/>
              </a:rPr>
              <a:t>https://www.merriam-webster.com/dictionary/communication</a:t>
            </a:r>
            <a:endParaRPr lang="en-GB" dirty="0"/>
          </a:p>
          <a:p>
            <a:r>
              <a:rPr lang="en-GB" dirty="0"/>
              <a:t>Tassoni, P., </a:t>
            </a:r>
            <a:r>
              <a:rPr lang="en-GB" dirty="0" err="1"/>
              <a:t>Beith</a:t>
            </a:r>
            <a:r>
              <a:rPr lang="en-GB" dirty="0"/>
              <a:t>, K., Bulman, K. &amp; Griffin, S., 2010. Children and Young People's Workforce Early Learning and Childcare. 2nd ed. Essex: Heinemann.</a:t>
            </a:r>
          </a:p>
        </p:txBody>
      </p:sp>
    </p:spTree>
    <p:extLst>
      <p:ext uri="{BB962C8B-B14F-4D97-AF65-F5344CB8AC3E}">
        <p14:creationId xmlns:p14="http://schemas.microsoft.com/office/powerpoint/2010/main" val="521072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6E47E-E682-4008-84A1-D4A026618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0"/>
            <a:ext cx="9601200" cy="885371"/>
          </a:xfrm>
        </p:spPr>
        <p:txBody>
          <a:bodyPr/>
          <a:lstStyle/>
          <a:p>
            <a:r>
              <a:rPr lang="en-GB" dirty="0"/>
              <a:t>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41423-FB18-4E0F-8299-AD2CF6945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809171"/>
            <a:ext cx="10896600" cy="523965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Slide 3</a:t>
            </a:r>
          </a:p>
          <a:p>
            <a:r>
              <a:rPr lang="en-GB" dirty="0"/>
              <a:t>Stress relief- Can create a to-do list</a:t>
            </a:r>
          </a:p>
          <a:p>
            <a:r>
              <a:rPr lang="en-GB" dirty="0"/>
              <a:t>Create time for tasks </a:t>
            </a:r>
          </a:p>
          <a:p>
            <a:r>
              <a:rPr lang="en-GB" dirty="0"/>
              <a:t>Less worry of tasking not being done </a:t>
            </a:r>
          </a:p>
          <a:p>
            <a:r>
              <a:rPr lang="en-GB" dirty="0"/>
              <a:t>More opportunities- prioritise work and get tasks done enable you to be able to do extra-curricular tasks </a:t>
            </a:r>
          </a:p>
          <a:p>
            <a:r>
              <a:rPr lang="en-GB" dirty="0"/>
              <a:t>Realistic goals-  better achievable goals= more success (CFI, 2015). </a:t>
            </a:r>
          </a:p>
          <a:p>
            <a:pPr marL="0" indent="0">
              <a:buNone/>
            </a:pPr>
            <a:r>
              <a:rPr lang="en-GB" dirty="0"/>
              <a:t>Slide 4</a:t>
            </a:r>
          </a:p>
          <a:p>
            <a:pPr marL="0" indent="0">
              <a:buNone/>
            </a:pPr>
            <a:r>
              <a:rPr lang="en-GB" dirty="0"/>
              <a:t>Prioritise wisely-  putting things most important first and least important at the end of the to do list</a:t>
            </a:r>
          </a:p>
          <a:p>
            <a:pPr marL="0" indent="0">
              <a:buNone/>
            </a:pPr>
            <a:r>
              <a:rPr lang="en-GB" dirty="0"/>
              <a:t>Such as highly urgent tasks need to be done first </a:t>
            </a:r>
          </a:p>
          <a:p>
            <a:pPr marL="0" indent="0">
              <a:buNone/>
            </a:pPr>
            <a:r>
              <a:rPr lang="en-GB" dirty="0"/>
              <a:t>Not urgent nor important- set aside to do another time </a:t>
            </a:r>
          </a:p>
          <a:p>
            <a:pPr marL="0" indent="0">
              <a:buNone/>
            </a:pPr>
            <a:r>
              <a:rPr lang="en-GB" dirty="0"/>
              <a:t>Set a time limit to complete tasks- helps to become more focused and efficient </a:t>
            </a:r>
          </a:p>
          <a:p>
            <a:pPr marL="0" indent="0">
              <a:buNone/>
            </a:pPr>
            <a:r>
              <a:rPr lang="en-GB" dirty="0"/>
              <a:t>Having time goals can ensure you get all tasks done by deadline </a:t>
            </a:r>
          </a:p>
          <a:p>
            <a:pPr marL="0" indent="0">
              <a:buNone/>
            </a:pPr>
            <a:r>
              <a:rPr lang="en-GB" dirty="0"/>
              <a:t>Organise yourself- set targets for certain tasks and prioritise </a:t>
            </a:r>
          </a:p>
          <a:p>
            <a:pPr marL="0" indent="0">
              <a:buNone/>
            </a:pPr>
            <a:r>
              <a:rPr lang="en-GB" dirty="0"/>
              <a:t>Take breaks between tasks- can be hard to stay focused having consistently been doing tasks </a:t>
            </a:r>
          </a:p>
          <a:p>
            <a:pPr marL="0" indent="0">
              <a:buNone/>
            </a:pPr>
            <a:r>
              <a:rPr lang="en-GB" dirty="0"/>
              <a:t> Clear your head and refresh yourself (Kojic, M.,2019)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0550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7917D-8EF9-4F6D-BB7C-706CE9541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BAE1A-C03E-4620-AB10-EE732E7B3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428750"/>
            <a:ext cx="10573657" cy="542925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Slide 5 </a:t>
            </a:r>
          </a:p>
          <a:p>
            <a:r>
              <a:rPr lang="en-GB" dirty="0"/>
              <a:t>Deadlines and appointments– by starting on time you will be able to complete tasks on time and sufficiently </a:t>
            </a:r>
          </a:p>
          <a:p>
            <a:r>
              <a:rPr lang="en-GB" dirty="0"/>
              <a:t>Unwanted stress- setting individual tasks will help you view your work day= can then specify how long each task will take and easier to prioritise. </a:t>
            </a:r>
          </a:p>
          <a:p>
            <a:r>
              <a:rPr lang="en-GB" dirty="0"/>
              <a:t>Maintain professional reputation-  missing deadlines, rushing projects, giving poor effort can create an unwanted reputation if you are consistently poor at time management</a:t>
            </a:r>
          </a:p>
          <a:p>
            <a:r>
              <a:rPr lang="en-GB" dirty="0"/>
              <a:t>Better work balance and social life- By evaluating tasks and completing them with enough time you are able to divide work life and your social life (Classroom, 2014)</a:t>
            </a:r>
          </a:p>
          <a:p>
            <a:pPr marL="0" indent="0">
              <a:buNone/>
            </a:pPr>
            <a:r>
              <a:rPr lang="en-GB" dirty="0"/>
              <a:t>Slide 6</a:t>
            </a:r>
          </a:p>
          <a:p>
            <a:r>
              <a:rPr lang="en-GB" dirty="0"/>
              <a:t>Productivity boost- tasks can be shared between members based on skills and strengths= results in tasks being completed efficiently</a:t>
            </a:r>
          </a:p>
          <a:p>
            <a:r>
              <a:rPr lang="en-GB" dirty="0"/>
              <a:t>Promotes innovation-  team work can be working more creativity using more than one person’s ideas (brainstorming ideas) </a:t>
            </a:r>
          </a:p>
          <a:p>
            <a:r>
              <a:rPr lang="en-GB" dirty="0"/>
              <a:t>Improves morale- shared workload- sense of belonging= improves self-esteem</a:t>
            </a:r>
          </a:p>
          <a:p>
            <a:r>
              <a:rPr lang="en-GB" dirty="0"/>
              <a:t>Build strong relationships- communication is free and more effective. Members can motivate and encourage each other. Help work with their strengths and talents. (CIF training,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530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C2F3-30B7-4ACC-AC31-8E2654C50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B9A7A-69CC-409D-9D1A-D1DE3C75C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199" y="1428749"/>
            <a:ext cx="10827657" cy="52042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Slide 7 </a:t>
            </a:r>
          </a:p>
          <a:p>
            <a:r>
              <a:rPr lang="en-GB" dirty="0"/>
              <a:t>Get to know people in your team- building relationships- confidence and self-esteem </a:t>
            </a:r>
          </a:p>
          <a:p>
            <a:r>
              <a:rPr lang="en-GB" dirty="0"/>
              <a:t>Help and support- shows you’re a team player, demonstrates you’re open to suggestions and you’re willing to listen </a:t>
            </a:r>
          </a:p>
          <a:p>
            <a:r>
              <a:rPr lang="en-GB" dirty="0"/>
              <a:t>Involvement- use your skills and strengths, consider that others have ideas and approaches</a:t>
            </a:r>
          </a:p>
          <a:p>
            <a:r>
              <a:rPr lang="en-GB" dirty="0"/>
              <a:t>Everyone’s role is significant- others bring skills you do not have which make a difference- things run smoothly  ( BBC, 2020) </a:t>
            </a:r>
          </a:p>
          <a:p>
            <a:pPr marL="0" indent="0">
              <a:buNone/>
            </a:pPr>
            <a:r>
              <a:rPr lang="en-GB" dirty="0"/>
              <a:t>Slide 8 </a:t>
            </a:r>
          </a:p>
          <a:p>
            <a:pPr marL="0" indent="0">
              <a:buNone/>
            </a:pPr>
            <a:r>
              <a:rPr lang="en-GB" dirty="0"/>
              <a:t>Implementing meetings and schedules- discussing pupils progress which cover positive and negative- staff input suggestions and action plans- consistent meetings ensures communication (Classroom, 2014) </a:t>
            </a:r>
          </a:p>
          <a:p>
            <a:pPr marL="0" indent="0">
              <a:buNone/>
            </a:pPr>
            <a:r>
              <a:rPr lang="en-GB" dirty="0"/>
              <a:t>Staff feel empowered- will be confident to share ideas </a:t>
            </a:r>
          </a:p>
          <a:p>
            <a:pPr marL="0" indent="0">
              <a:buNone/>
            </a:pPr>
            <a:r>
              <a:rPr lang="en-GB" dirty="0"/>
              <a:t>(Links to next bullet point) </a:t>
            </a:r>
          </a:p>
          <a:p>
            <a:pPr marL="0" indent="0">
              <a:buNone/>
            </a:pPr>
            <a:r>
              <a:rPr lang="en-GB" dirty="0"/>
              <a:t>(Estyn, 2019)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410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C3193-7E33-4369-AF3E-C9437872D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7B905-98BE-49EB-8DE9-7860BCDBD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407885"/>
            <a:ext cx="9601200" cy="54501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Slide 9 </a:t>
            </a:r>
          </a:p>
          <a:p>
            <a:r>
              <a:rPr lang="en-GB" dirty="0"/>
              <a:t>Reduces conflict- effective communication= lack of misunderstanding. Can resolve conflicts and create peace</a:t>
            </a:r>
          </a:p>
          <a:p>
            <a:r>
              <a:rPr lang="en-GB" dirty="0"/>
              <a:t>Helps to achieve goals- effective communication- capable of communicating thoughts and ideas= others can help achieve your goals </a:t>
            </a:r>
          </a:p>
          <a:p>
            <a:r>
              <a:rPr lang="en-GB" dirty="0"/>
              <a:t>Acceptance of ideas- effective communication helps to discover wants and needs of others. Adjusting presentations and discussions to Suit needs of audience. (Kapoor, 2010)</a:t>
            </a:r>
          </a:p>
          <a:p>
            <a:pPr marL="0" indent="0">
              <a:buNone/>
            </a:pPr>
            <a:r>
              <a:rPr lang="en-GB" dirty="0"/>
              <a:t>Slide 10</a:t>
            </a:r>
          </a:p>
          <a:p>
            <a:r>
              <a:rPr lang="en-GB" dirty="0"/>
              <a:t>Empathise on key points- going off on a tangent- keep people interested and engaged so audience do not get lost </a:t>
            </a:r>
          </a:p>
          <a:p>
            <a:r>
              <a:rPr lang="en-GB" dirty="0"/>
              <a:t>Correct use of body language- closed body language= closed off and not engaged. Open body language= interested and engaged with audience. </a:t>
            </a:r>
          </a:p>
          <a:p>
            <a:r>
              <a:rPr lang="en-GB" dirty="0"/>
              <a:t>Patience- give a chance for others to communicate issues and ideas. Focusing on them will demonstrate your assisting their issues  ( Grammarly Blog, 2017)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742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C30EF-FDDC-4FF5-B69D-EC2F53043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743C8-4EDF-4B15-9271-FD07C295D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Slide 11</a:t>
            </a:r>
          </a:p>
          <a:p>
            <a:pPr marL="0" indent="0">
              <a:buNone/>
            </a:pPr>
            <a:r>
              <a:rPr lang="en-GB" dirty="0"/>
              <a:t>Presenting with enthusiasm- audience need to be entertained and engaged- using expressions, body language, voice </a:t>
            </a:r>
          </a:p>
          <a:p>
            <a:pPr marL="0" indent="0">
              <a:buNone/>
            </a:pPr>
            <a:r>
              <a:rPr lang="en-GB" dirty="0"/>
              <a:t>Listening to thoughts and ideas- make practice better in classroom and lesson planning </a:t>
            </a:r>
          </a:p>
          <a:p>
            <a:pPr marL="0" indent="0">
              <a:buNone/>
            </a:pPr>
            <a:r>
              <a:rPr lang="en-GB" dirty="0"/>
              <a:t>(Prozesky, R, 2000)</a:t>
            </a:r>
          </a:p>
          <a:p>
            <a:pPr marL="0" indent="0">
              <a:buNone/>
            </a:pPr>
            <a:r>
              <a:rPr lang="en-GB" dirty="0"/>
              <a:t>Communication with parents-  important so information can be passed with ease without trust issues. This means effective practice while working with parents.</a:t>
            </a:r>
          </a:p>
          <a:p>
            <a:pPr marL="0" indent="0">
              <a:buNone/>
            </a:pPr>
            <a:r>
              <a:rPr lang="en-GB" dirty="0"/>
              <a:t>( Tassoni, P, 2010)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25752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78</TotalTime>
  <Words>2070</Words>
  <Application>Microsoft Office PowerPoint</Application>
  <PresentationFormat>Widescreen</PresentationFormat>
  <Paragraphs>255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Courier New</vt:lpstr>
      <vt:lpstr>Franklin Gothic Book</vt:lpstr>
      <vt:lpstr>OpenSans-Regular</vt:lpstr>
      <vt:lpstr>Crop</vt:lpstr>
      <vt:lpstr>Study Skills (ECGE4001P/C)</vt:lpstr>
      <vt:lpstr>Content </vt:lpstr>
      <vt:lpstr>Time management</vt:lpstr>
      <vt:lpstr>Tips of time management </vt:lpstr>
      <vt:lpstr>Time management in the workplace </vt:lpstr>
      <vt:lpstr>Team-work </vt:lpstr>
      <vt:lpstr>Tips on team-work </vt:lpstr>
      <vt:lpstr>Team-work within the workplace </vt:lpstr>
      <vt:lpstr>Communication </vt:lpstr>
      <vt:lpstr>Tips on effective communication </vt:lpstr>
      <vt:lpstr>Communication within the workplace </vt:lpstr>
      <vt:lpstr>Conclusion</vt:lpstr>
      <vt:lpstr>Reference List </vt:lpstr>
      <vt:lpstr>PowerPoint Presentation</vt:lpstr>
      <vt:lpstr>Notes</vt:lpstr>
      <vt:lpstr>Notes </vt:lpstr>
      <vt:lpstr>Notes </vt:lpstr>
      <vt:lpstr>Notes </vt:lpstr>
      <vt:lpstr>Notes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Kirsty-Lee Hall</dc:creator>
  <cp:lastModifiedBy>Kirsty-lee Hall (1900488)</cp:lastModifiedBy>
  <cp:revision>13</cp:revision>
  <dcterms:created xsi:type="dcterms:W3CDTF">2020-01-02T15:54:47Z</dcterms:created>
  <dcterms:modified xsi:type="dcterms:W3CDTF">2020-01-07T00:02:41Z</dcterms:modified>
</cp:coreProperties>
</file>