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3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4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5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4"/>
  </p:notesMasterIdLst>
  <p:sldIdLst>
    <p:sldId id="256" r:id="rId2"/>
    <p:sldId id="257" r:id="rId3"/>
    <p:sldId id="269" r:id="rId4"/>
    <p:sldId id="270" r:id="rId5"/>
    <p:sldId id="271" r:id="rId6"/>
    <p:sldId id="272" r:id="rId7"/>
    <p:sldId id="276" r:id="rId8"/>
    <p:sldId id="273" r:id="rId9"/>
    <p:sldId id="288" r:id="rId10"/>
    <p:sldId id="274" r:id="rId11"/>
    <p:sldId id="275" r:id="rId12"/>
    <p:sldId id="258" r:id="rId13"/>
    <p:sldId id="267" r:id="rId14"/>
    <p:sldId id="278" r:id="rId15"/>
    <p:sldId id="268" r:id="rId16"/>
    <p:sldId id="265" r:id="rId17"/>
    <p:sldId id="279" r:id="rId18"/>
    <p:sldId id="277" r:id="rId19"/>
    <p:sldId id="281" r:id="rId20"/>
    <p:sldId id="280" r:id="rId21"/>
    <p:sldId id="282" r:id="rId22"/>
    <p:sldId id="283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78367"/>
  </p:normalViewPr>
  <p:slideViewPr>
    <p:cSldViewPr snapToGrid="0" snapToObjects="1">
      <p:cViewPr varScale="1">
        <p:scale>
          <a:sx n="80" d="100"/>
          <a:sy n="80" d="100"/>
        </p:scale>
        <p:origin x="282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on Phillips" userId="ceb937aa-b9c3-4941-91d8-fdd18470a62e" providerId="ADAL" clId="{C683D993-2407-4410-8FA1-7C59B163445C}"/>
    <pc:docChg chg="undo custSel addSld delSld">
      <pc:chgData name="Marion Phillips" userId="ceb937aa-b9c3-4941-91d8-fdd18470a62e" providerId="ADAL" clId="{C683D993-2407-4410-8FA1-7C59B163445C}" dt="2023-03-06T13:52:03.645" v="9" actId="47"/>
      <pc:docMkLst>
        <pc:docMk/>
      </pc:docMkLst>
      <pc:sldChg chg="del">
        <pc:chgData name="Marion Phillips" userId="ceb937aa-b9c3-4941-91d8-fdd18470a62e" providerId="ADAL" clId="{C683D993-2407-4410-8FA1-7C59B163445C}" dt="2023-03-06T13:51:42.690" v="1" actId="47"/>
        <pc:sldMkLst>
          <pc:docMk/>
          <pc:sldMk cId="775434171" sldId="259"/>
        </pc:sldMkLst>
      </pc:sldChg>
      <pc:sldChg chg="del">
        <pc:chgData name="Marion Phillips" userId="ceb937aa-b9c3-4941-91d8-fdd18470a62e" providerId="ADAL" clId="{C683D993-2407-4410-8FA1-7C59B163445C}" dt="2023-03-06T13:51:44.078" v="2" actId="47"/>
        <pc:sldMkLst>
          <pc:docMk/>
          <pc:sldMk cId="369604445" sldId="260"/>
        </pc:sldMkLst>
      </pc:sldChg>
      <pc:sldChg chg="del">
        <pc:chgData name="Marion Phillips" userId="ceb937aa-b9c3-4941-91d8-fdd18470a62e" providerId="ADAL" clId="{C683D993-2407-4410-8FA1-7C59B163445C}" dt="2023-03-06T13:51:45.064" v="3" actId="47"/>
        <pc:sldMkLst>
          <pc:docMk/>
          <pc:sldMk cId="970306081" sldId="262"/>
        </pc:sldMkLst>
      </pc:sldChg>
      <pc:sldChg chg="del">
        <pc:chgData name="Marion Phillips" userId="ceb937aa-b9c3-4941-91d8-fdd18470a62e" providerId="ADAL" clId="{C683D993-2407-4410-8FA1-7C59B163445C}" dt="2023-03-06T13:51:46.117" v="4" actId="47"/>
        <pc:sldMkLst>
          <pc:docMk/>
          <pc:sldMk cId="2825591880" sldId="263"/>
        </pc:sldMkLst>
      </pc:sldChg>
      <pc:sldChg chg="del">
        <pc:chgData name="Marion Phillips" userId="ceb937aa-b9c3-4941-91d8-fdd18470a62e" providerId="ADAL" clId="{C683D993-2407-4410-8FA1-7C59B163445C}" dt="2023-03-06T13:51:38.928" v="0" actId="47"/>
        <pc:sldMkLst>
          <pc:docMk/>
          <pc:sldMk cId="4261471351" sldId="284"/>
        </pc:sldMkLst>
      </pc:sldChg>
      <pc:sldChg chg="del">
        <pc:chgData name="Marion Phillips" userId="ceb937aa-b9c3-4941-91d8-fdd18470a62e" providerId="ADAL" clId="{C683D993-2407-4410-8FA1-7C59B163445C}" dt="2023-03-06T13:51:46.956" v="5" actId="47"/>
        <pc:sldMkLst>
          <pc:docMk/>
          <pc:sldMk cId="4177286834" sldId="285"/>
        </pc:sldMkLst>
      </pc:sldChg>
      <pc:sldChg chg="del">
        <pc:chgData name="Marion Phillips" userId="ceb937aa-b9c3-4941-91d8-fdd18470a62e" providerId="ADAL" clId="{C683D993-2407-4410-8FA1-7C59B163445C}" dt="2023-03-06T13:51:47.768" v="6" actId="47"/>
        <pc:sldMkLst>
          <pc:docMk/>
          <pc:sldMk cId="2924948670" sldId="286"/>
        </pc:sldMkLst>
      </pc:sldChg>
      <pc:sldChg chg="add del">
        <pc:chgData name="Marion Phillips" userId="ceb937aa-b9c3-4941-91d8-fdd18470a62e" providerId="ADAL" clId="{C683D993-2407-4410-8FA1-7C59B163445C}" dt="2023-03-06T13:52:03.645" v="9" actId="47"/>
        <pc:sldMkLst>
          <pc:docMk/>
          <pc:sldMk cId="2176167623" sldId="287"/>
        </pc:sldMkLst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13" Type="http://schemas.openxmlformats.org/officeDocument/2006/relationships/image" Target="../media/image34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12" Type="http://schemas.openxmlformats.org/officeDocument/2006/relationships/image" Target="../media/image33.sv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11" Type="http://schemas.openxmlformats.org/officeDocument/2006/relationships/image" Target="../media/image32.pn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Relationship Id="rId14" Type="http://schemas.openxmlformats.org/officeDocument/2006/relationships/image" Target="../media/image3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13" Type="http://schemas.openxmlformats.org/officeDocument/2006/relationships/image" Target="../media/image34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12" Type="http://schemas.openxmlformats.org/officeDocument/2006/relationships/image" Target="../media/image33.sv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11" Type="http://schemas.openxmlformats.org/officeDocument/2006/relationships/image" Target="../media/image32.pn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Relationship Id="rId14" Type="http://schemas.openxmlformats.org/officeDocument/2006/relationships/image" Target="../media/image3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32D89F2-3142-4173-8BAE-2AC7DDC36D9F}" type="doc">
      <dgm:prSet loTypeId="urn:microsoft.com/office/officeart/2005/8/layout/list1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E6E655D-B082-44ED-9BA6-896269B835B7}">
      <dgm:prSet/>
      <dgm:spPr/>
      <dgm:t>
        <a:bodyPr/>
        <a:lstStyle/>
        <a:p>
          <a:r>
            <a:rPr lang="en-US"/>
            <a:t>Vygotsky</a:t>
          </a:r>
        </a:p>
      </dgm:t>
    </dgm:pt>
    <dgm:pt modelId="{7E8FF1B0-12E5-44AC-B1B8-BBB19C5369C0}" type="parTrans" cxnId="{921A0C38-1474-40B8-B4CE-B09F6D739BD7}">
      <dgm:prSet/>
      <dgm:spPr/>
      <dgm:t>
        <a:bodyPr/>
        <a:lstStyle/>
        <a:p>
          <a:endParaRPr lang="en-US"/>
        </a:p>
      </dgm:t>
    </dgm:pt>
    <dgm:pt modelId="{C259B520-2DC2-4BB7-8581-06316744AB10}" type="sibTrans" cxnId="{921A0C38-1474-40B8-B4CE-B09F6D739BD7}">
      <dgm:prSet/>
      <dgm:spPr/>
      <dgm:t>
        <a:bodyPr/>
        <a:lstStyle/>
        <a:p>
          <a:endParaRPr lang="en-US"/>
        </a:p>
      </dgm:t>
    </dgm:pt>
    <dgm:pt modelId="{906472D9-882E-49F8-8026-010ED84A112F}">
      <dgm:prSet/>
      <dgm:spPr/>
      <dgm:t>
        <a:bodyPr/>
        <a:lstStyle/>
        <a:p>
          <a:r>
            <a:rPr lang="en-US"/>
            <a:t>Papert</a:t>
          </a:r>
        </a:p>
      </dgm:t>
    </dgm:pt>
    <dgm:pt modelId="{7E476087-5EF0-4824-8C08-E309A68F65F7}" type="parTrans" cxnId="{452D87E5-1D62-4E5E-9A33-DE32FB3B83D1}">
      <dgm:prSet/>
      <dgm:spPr/>
      <dgm:t>
        <a:bodyPr/>
        <a:lstStyle/>
        <a:p>
          <a:endParaRPr lang="en-US"/>
        </a:p>
      </dgm:t>
    </dgm:pt>
    <dgm:pt modelId="{E06C844E-66C0-4612-B960-EF6AEA180593}" type="sibTrans" cxnId="{452D87E5-1D62-4E5E-9A33-DE32FB3B83D1}">
      <dgm:prSet/>
      <dgm:spPr/>
      <dgm:t>
        <a:bodyPr/>
        <a:lstStyle/>
        <a:p>
          <a:endParaRPr lang="en-US"/>
        </a:p>
      </dgm:t>
    </dgm:pt>
    <dgm:pt modelId="{D3833E94-355C-4273-B210-C3D488057CEE}">
      <dgm:prSet/>
      <dgm:spPr/>
      <dgm:t>
        <a:bodyPr/>
        <a:lstStyle/>
        <a:p>
          <a:r>
            <a:rPr lang="en-US"/>
            <a:t>Black and William</a:t>
          </a:r>
        </a:p>
      </dgm:t>
    </dgm:pt>
    <dgm:pt modelId="{69BC92E5-BDA2-4C02-98E9-BE963BAC146B}" type="parTrans" cxnId="{400E0959-66B2-4353-B48D-446F344D306D}">
      <dgm:prSet/>
      <dgm:spPr/>
      <dgm:t>
        <a:bodyPr/>
        <a:lstStyle/>
        <a:p>
          <a:endParaRPr lang="en-US"/>
        </a:p>
      </dgm:t>
    </dgm:pt>
    <dgm:pt modelId="{17A9B4BA-ED7E-4BAD-B123-56D73939A347}" type="sibTrans" cxnId="{400E0959-66B2-4353-B48D-446F344D306D}">
      <dgm:prSet/>
      <dgm:spPr/>
      <dgm:t>
        <a:bodyPr/>
        <a:lstStyle/>
        <a:p>
          <a:endParaRPr lang="en-US"/>
        </a:p>
      </dgm:t>
    </dgm:pt>
    <dgm:pt modelId="{D6EF28DB-1F35-4DEF-8A45-45EE35F473CD}" type="pres">
      <dgm:prSet presAssocID="{832D89F2-3142-4173-8BAE-2AC7DDC36D9F}" presName="linear" presStyleCnt="0">
        <dgm:presLayoutVars>
          <dgm:dir/>
          <dgm:animLvl val="lvl"/>
          <dgm:resizeHandles val="exact"/>
        </dgm:presLayoutVars>
      </dgm:prSet>
      <dgm:spPr/>
    </dgm:pt>
    <dgm:pt modelId="{0877582E-7319-459C-99D4-1ABFC8D76A97}" type="pres">
      <dgm:prSet presAssocID="{CE6E655D-B082-44ED-9BA6-896269B835B7}" presName="parentLin" presStyleCnt="0"/>
      <dgm:spPr/>
    </dgm:pt>
    <dgm:pt modelId="{B8259BE1-36C0-472D-A5EB-F3674C80A4BB}" type="pres">
      <dgm:prSet presAssocID="{CE6E655D-B082-44ED-9BA6-896269B835B7}" presName="parentLeftMargin" presStyleLbl="node1" presStyleIdx="0" presStyleCnt="3"/>
      <dgm:spPr/>
    </dgm:pt>
    <dgm:pt modelId="{42A89F9B-FED5-45FB-96AF-CD0966E8354B}" type="pres">
      <dgm:prSet presAssocID="{CE6E655D-B082-44ED-9BA6-896269B835B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1FBFE0B-1984-4CE7-858C-840615C27288}" type="pres">
      <dgm:prSet presAssocID="{CE6E655D-B082-44ED-9BA6-896269B835B7}" presName="negativeSpace" presStyleCnt="0"/>
      <dgm:spPr/>
    </dgm:pt>
    <dgm:pt modelId="{718DB612-8570-4DC7-9015-D45157F80A2C}" type="pres">
      <dgm:prSet presAssocID="{CE6E655D-B082-44ED-9BA6-896269B835B7}" presName="childText" presStyleLbl="conFgAcc1" presStyleIdx="0" presStyleCnt="3">
        <dgm:presLayoutVars>
          <dgm:bulletEnabled val="1"/>
        </dgm:presLayoutVars>
      </dgm:prSet>
      <dgm:spPr/>
    </dgm:pt>
    <dgm:pt modelId="{9D1FEA5B-9778-42E3-8FB3-A7A30A6E486B}" type="pres">
      <dgm:prSet presAssocID="{C259B520-2DC2-4BB7-8581-06316744AB10}" presName="spaceBetweenRectangles" presStyleCnt="0"/>
      <dgm:spPr/>
    </dgm:pt>
    <dgm:pt modelId="{98782E1C-DFB5-4876-B2FD-B3A1CDFB7465}" type="pres">
      <dgm:prSet presAssocID="{906472D9-882E-49F8-8026-010ED84A112F}" presName="parentLin" presStyleCnt="0"/>
      <dgm:spPr/>
    </dgm:pt>
    <dgm:pt modelId="{3989BF56-FD1E-4659-8AF5-A36B393846FA}" type="pres">
      <dgm:prSet presAssocID="{906472D9-882E-49F8-8026-010ED84A112F}" presName="parentLeftMargin" presStyleLbl="node1" presStyleIdx="0" presStyleCnt="3"/>
      <dgm:spPr/>
    </dgm:pt>
    <dgm:pt modelId="{AA5698AD-378E-407D-8193-7BBF01FECF76}" type="pres">
      <dgm:prSet presAssocID="{906472D9-882E-49F8-8026-010ED84A112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B27956A-235F-4001-A7E8-D981FB806E42}" type="pres">
      <dgm:prSet presAssocID="{906472D9-882E-49F8-8026-010ED84A112F}" presName="negativeSpace" presStyleCnt="0"/>
      <dgm:spPr/>
    </dgm:pt>
    <dgm:pt modelId="{D9BFAB33-DCC3-4FBD-9A09-DB542AA390AE}" type="pres">
      <dgm:prSet presAssocID="{906472D9-882E-49F8-8026-010ED84A112F}" presName="childText" presStyleLbl="conFgAcc1" presStyleIdx="1" presStyleCnt="3">
        <dgm:presLayoutVars>
          <dgm:bulletEnabled val="1"/>
        </dgm:presLayoutVars>
      </dgm:prSet>
      <dgm:spPr/>
    </dgm:pt>
    <dgm:pt modelId="{621B5A60-96D2-456A-B30E-F6EE24285A0F}" type="pres">
      <dgm:prSet presAssocID="{E06C844E-66C0-4612-B960-EF6AEA180593}" presName="spaceBetweenRectangles" presStyleCnt="0"/>
      <dgm:spPr/>
    </dgm:pt>
    <dgm:pt modelId="{A7580EFF-8377-4062-884F-1233E4390C3C}" type="pres">
      <dgm:prSet presAssocID="{D3833E94-355C-4273-B210-C3D488057CEE}" presName="parentLin" presStyleCnt="0"/>
      <dgm:spPr/>
    </dgm:pt>
    <dgm:pt modelId="{C2A9411C-BBBB-4DB4-AE78-75BE731B30D3}" type="pres">
      <dgm:prSet presAssocID="{D3833E94-355C-4273-B210-C3D488057CEE}" presName="parentLeftMargin" presStyleLbl="node1" presStyleIdx="1" presStyleCnt="3"/>
      <dgm:spPr/>
    </dgm:pt>
    <dgm:pt modelId="{2C36394C-FF7D-4E9A-873B-954C11BB490D}" type="pres">
      <dgm:prSet presAssocID="{D3833E94-355C-4273-B210-C3D488057CEE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D2CDC92D-972E-42F1-8F56-6EE4A16DB7D1}" type="pres">
      <dgm:prSet presAssocID="{D3833E94-355C-4273-B210-C3D488057CEE}" presName="negativeSpace" presStyleCnt="0"/>
      <dgm:spPr/>
    </dgm:pt>
    <dgm:pt modelId="{77D6964A-A988-4676-98C7-B42CE7769F4D}" type="pres">
      <dgm:prSet presAssocID="{D3833E94-355C-4273-B210-C3D488057CEE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8E323522-AA0E-4FB4-989D-0FF92ED7E803}" type="presOf" srcId="{CE6E655D-B082-44ED-9BA6-896269B835B7}" destId="{B8259BE1-36C0-472D-A5EB-F3674C80A4BB}" srcOrd="0" destOrd="0" presId="urn:microsoft.com/office/officeart/2005/8/layout/list1"/>
    <dgm:cxn modelId="{5F5F6D25-CDF2-4700-921C-F62C9D95D15A}" type="presOf" srcId="{906472D9-882E-49F8-8026-010ED84A112F}" destId="{3989BF56-FD1E-4659-8AF5-A36B393846FA}" srcOrd="0" destOrd="0" presId="urn:microsoft.com/office/officeart/2005/8/layout/list1"/>
    <dgm:cxn modelId="{921A0C38-1474-40B8-B4CE-B09F6D739BD7}" srcId="{832D89F2-3142-4173-8BAE-2AC7DDC36D9F}" destId="{CE6E655D-B082-44ED-9BA6-896269B835B7}" srcOrd="0" destOrd="0" parTransId="{7E8FF1B0-12E5-44AC-B1B8-BBB19C5369C0}" sibTransId="{C259B520-2DC2-4BB7-8581-06316744AB10}"/>
    <dgm:cxn modelId="{0BEF8E4C-DC3A-4F6D-AFED-576947B3DA78}" type="presOf" srcId="{D3833E94-355C-4273-B210-C3D488057CEE}" destId="{2C36394C-FF7D-4E9A-873B-954C11BB490D}" srcOrd="1" destOrd="0" presId="urn:microsoft.com/office/officeart/2005/8/layout/list1"/>
    <dgm:cxn modelId="{E54BAF6C-0E04-472F-A0FB-4CD84E932F18}" type="presOf" srcId="{D3833E94-355C-4273-B210-C3D488057CEE}" destId="{C2A9411C-BBBB-4DB4-AE78-75BE731B30D3}" srcOrd="0" destOrd="0" presId="urn:microsoft.com/office/officeart/2005/8/layout/list1"/>
    <dgm:cxn modelId="{400E0959-66B2-4353-B48D-446F344D306D}" srcId="{832D89F2-3142-4173-8BAE-2AC7DDC36D9F}" destId="{D3833E94-355C-4273-B210-C3D488057CEE}" srcOrd="2" destOrd="0" parTransId="{69BC92E5-BDA2-4C02-98E9-BE963BAC146B}" sibTransId="{17A9B4BA-ED7E-4BAD-B123-56D73939A347}"/>
    <dgm:cxn modelId="{9D4819E1-8964-4242-BE17-93C174F5F6E0}" type="presOf" srcId="{832D89F2-3142-4173-8BAE-2AC7DDC36D9F}" destId="{D6EF28DB-1F35-4DEF-8A45-45EE35F473CD}" srcOrd="0" destOrd="0" presId="urn:microsoft.com/office/officeart/2005/8/layout/list1"/>
    <dgm:cxn modelId="{452D87E5-1D62-4E5E-9A33-DE32FB3B83D1}" srcId="{832D89F2-3142-4173-8BAE-2AC7DDC36D9F}" destId="{906472D9-882E-49F8-8026-010ED84A112F}" srcOrd="1" destOrd="0" parTransId="{7E476087-5EF0-4824-8C08-E309A68F65F7}" sibTransId="{E06C844E-66C0-4612-B960-EF6AEA180593}"/>
    <dgm:cxn modelId="{2DF0FCEE-F20E-45E6-AB74-C57DF8588E39}" type="presOf" srcId="{CE6E655D-B082-44ED-9BA6-896269B835B7}" destId="{42A89F9B-FED5-45FB-96AF-CD0966E8354B}" srcOrd="1" destOrd="0" presId="urn:microsoft.com/office/officeart/2005/8/layout/list1"/>
    <dgm:cxn modelId="{EDE3F4F7-63A6-4BC7-91BF-D74BB159C238}" type="presOf" srcId="{906472D9-882E-49F8-8026-010ED84A112F}" destId="{AA5698AD-378E-407D-8193-7BBF01FECF76}" srcOrd="1" destOrd="0" presId="urn:microsoft.com/office/officeart/2005/8/layout/list1"/>
    <dgm:cxn modelId="{5CFD76CD-6164-4082-B327-971FB4520FF7}" type="presParOf" srcId="{D6EF28DB-1F35-4DEF-8A45-45EE35F473CD}" destId="{0877582E-7319-459C-99D4-1ABFC8D76A97}" srcOrd="0" destOrd="0" presId="urn:microsoft.com/office/officeart/2005/8/layout/list1"/>
    <dgm:cxn modelId="{C813B564-1A48-4987-AA81-A7D79849EC5D}" type="presParOf" srcId="{0877582E-7319-459C-99D4-1ABFC8D76A97}" destId="{B8259BE1-36C0-472D-A5EB-F3674C80A4BB}" srcOrd="0" destOrd="0" presId="urn:microsoft.com/office/officeart/2005/8/layout/list1"/>
    <dgm:cxn modelId="{184319E2-2BA1-4D86-86F8-16E99C324434}" type="presParOf" srcId="{0877582E-7319-459C-99D4-1ABFC8D76A97}" destId="{42A89F9B-FED5-45FB-96AF-CD0966E8354B}" srcOrd="1" destOrd="0" presId="urn:microsoft.com/office/officeart/2005/8/layout/list1"/>
    <dgm:cxn modelId="{F8743950-2C4A-4A74-9394-09EBB4672058}" type="presParOf" srcId="{D6EF28DB-1F35-4DEF-8A45-45EE35F473CD}" destId="{31FBFE0B-1984-4CE7-858C-840615C27288}" srcOrd="1" destOrd="0" presId="urn:microsoft.com/office/officeart/2005/8/layout/list1"/>
    <dgm:cxn modelId="{AEEB2072-6FFE-443A-B82E-E3CAABEB5E0C}" type="presParOf" srcId="{D6EF28DB-1F35-4DEF-8A45-45EE35F473CD}" destId="{718DB612-8570-4DC7-9015-D45157F80A2C}" srcOrd="2" destOrd="0" presId="urn:microsoft.com/office/officeart/2005/8/layout/list1"/>
    <dgm:cxn modelId="{C21125D5-B2EE-49B2-B936-5AE83CC541F5}" type="presParOf" srcId="{D6EF28DB-1F35-4DEF-8A45-45EE35F473CD}" destId="{9D1FEA5B-9778-42E3-8FB3-A7A30A6E486B}" srcOrd="3" destOrd="0" presId="urn:microsoft.com/office/officeart/2005/8/layout/list1"/>
    <dgm:cxn modelId="{5DA9D49B-7F41-4B39-9741-92EC2DC7D887}" type="presParOf" srcId="{D6EF28DB-1F35-4DEF-8A45-45EE35F473CD}" destId="{98782E1C-DFB5-4876-B2FD-B3A1CDFB7465}" srcOrd="4" destOrd="0" presId="urn:microsoft.com/office/officeart/2005/8/layout/list1"/>
    <dgm:cxn modelId="{313A3C1B-1628-4C59-8160-A950EAE7F376}" type="presParOf" srcId="{98782E1C-DFB5-4876-B2FD-B3A1CDFB7465}" destId="{3989BF56-FD1E-4659-8AF5-A36B393846FA}" srcOrd="0" destOrd="0" presId="urn:microsoft.com/office/officeart/2005/8/layout/list1"/>
    <dgm:cxn modelId="{6EEA6927-F04B-4FF5-AD08-62966E486C48}" type="presParOf" srcId="{98782E1C-DFB5-4876-B2FD-B3A1CDFB7465}" destId="{AA5698AD-378E-407D-8193-7BBF01FECF76}" srcOrd="1" destOrd="0" presId="urn:microsoft.com/office/officeart/2005/8/layout/list1"/>
    <dgm:cxn modelId="{011E9CE4-E162-443C-9836-40C0E1DB51B4}" type="presParOf" srcId="{D6EF28DB-1F35-4DEF-8A45-45EE35F473CD}" destId="{DB27956A-235F-4001-A7E8-D981FB806E42}" srcOrd="5" destOrd="0" presId="urn:microsoft.com/office/officeart/2005/8/layout/list1"/>
    <dgm:cxn modelId="{8A0457A6-27B6-46A2-9AEE-E44D75212B4B}" type="presParOf" srcId="{D6EF28DB-1F35-4DEF-8A45-45EE35F473CD}" destId="{D9BFAB33-DCC3-4FBD-9A09-DB542AA390AE}" srcOrd="6" destOrd="0" presId="urn:microsoft.com/office/officeart/2005/8/layout/list1"/>
    <dgm:cxn modelId="{C84FC1E7-ACD5-4136-B8E3-8C2FFB4F2E46}" type="presParOf" srcId="{D6EF28DB-1F35-4DEF-8A45-45EE35F473CD}" destId="{621B5A60-96D2-456A-B30E-F6EE24285A0F}" srcOrd="7" destOrd="0" presId="urn:microsoft.com/office/officeart/2005/8/layout/list1"/>
    <dgm:cxn modelId="{19547871-2D2D-4400-96C6-74AF01EDB832}" type="presParOf" srcId="{D6EF28DB-1F35-4DEF-8A45-45EE35F473CD}" destId="{A7580EFF-8377-4062-884F-1233E4390C3C}" srcOrd="8" destOrd="0" presId="urn:microsoft.com/office/officeart/2005/8/layout/list1"/>
    <dgm:cxn modelId="{7F0D6B3B-8314-43DD-94A4-86FC816BBC00}" type="presParOf" srcId="{A7580EFF-8377-4062-884F-1233E4390C3C}" destId="{C2A9411C-BBBB-4DB4-AE78-75BE731B30D3}" srcOrd="0" destOrd="0" presId="urn:microsoft.com/office/officeart/2005/8/layout/list1"/>
    <dgm:cxn modelId="{8A52AB96-1D37-4553-8604-2B3F209C1E79}" type="presParOf" srcId="{A7580EFF-8377-4062-884F-1233E4390C3C}" destId="{2C36394C-FF7D-4E9A-873B-954C11BB490D}" srcOrd="1" destOrd="0" presId="urn:microsoft.com/office/officeart/2005/8/layout/list1"/>
    <dgm:cxn modelId="{7A54865D-B23B-435D-8E7E-6D4884346B7C}" type="presParOf" srcId="{D6EF28DB-1F35-4DEF-8A45-45EE35F473CD}" destId="{D2CDC92D-972E-42F1-8F56-6EE4A16DB7D1}" srcOrd="9" destOrd="0" presId="urn:microsoft.com/office/officeart/2005/8/layout/list1"/>
    <dgm:cxn modelId="{C3990465-05FC-48CB-B10A-1D7DA824D4C7}" type="presParOf" srcId="{D6EF28DB-1F35-4DEF-8A45-45EE35F473CD}" destId="{77D6964A-A988-4676-98C7-B42CE7769F4D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8D4EF42-974A-46DA-9587-66270EC52755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27963F9-ECCE-490A-A553-8963DFAFB058}">
      <dgm:prSet/>
      <dgm:spPr/>
      <dgm:t>
        <a:bodyPr/>
        <a:lstStyle/>
        <a:p>
          <a:r>
            <a:rPr lang="en-US" b="0"/>
            <a:t>Russian psychologist (originally studied law) – active in 1920</a:t>
          </a:r>
          <a:r>
            <a:rPr lang="ja-JP" b="0"/>
            <a:t>’</a:t>
          </a:r>
          <a:r>
            <a:rPr lang="en-US" b="0"/>
            <a:t>s &amp; 1930</a:t>
          </a:r>
          <a:r>
            <a:rPr lang="ja-JP" b="0"/>
            <a:t>’</a:t>
          </a:r>
          <a:r>
            <a:rPr lang="en-US" b="0"/>
            <a:t>s. Came to influence Western researchers mainly in 1960</a:t>
          </a:r>
          <a:r>
            <a:rPr lang="ja-JP" b="0"/>
            <a:t>’</a:t>
          </a:r>
          <a:r>
            <a:rPr lang="en-US" b="0"/>
            <a:t>s and 1980</a:t>
          </a:r>
          <a:r>
            <a:rPr lang="ja-JP" b="0"/>
            <a:t>’</a:t>
          </a:r>
          <a:r>
            <a:rPr lang="en-US" b="0"/>
            <a:t>s when translations of his work became available</a:t>
          </a:r>
        </a:p>
      </dgm:t>
    </dgm:pt>
    <dgm:pt modelId="{879BB765-1FF5-43E1-9555-03C49C5F698F}" type="parTrans" cxnId="{6F7622A1-C587-4E34-A6C2-F3D29B744A00}">
      <dgm:prSet/>
      <dgm:spPr/>
      <dgm:t>
        <a:bodyPr/>
        <a:lstStyle/>
        <a:p>
          <a:endParaRPr lang="en-US"/>
        </a:p>
      </dgm:t>
    </dgm:pt>
    <dgm:pt modelId="{F746D34B-B0D0-4CAD-B983-68F88B4B72AC}" type="sibTrans" cxnId="{6F7622A1-C587-4E34-A6C2-F3D29B744A00}">
      <dgm:prSet/>
      <dgm:spPr/>
      <dgm:t>
        <a:bodyPr/>
        <a:lstStyle/>
        <a:p>
          <a:endParaRPr lang="en-US"/>
        </a:p>
      </dgm:t>
    </dgm:pt>
    <dgm:pt modelId="{16E5A8E2-78B8-441F-8509-B71D087ECAD8}">
      <dgm:prSet/>
      <dgm:spPr/>
      <dgm:t>
        <a:bodyPr/>
        <a:lstStyle/>
        <a:p>
          <a:r>
            <a:rPr lang="en-US" b="0"/>
            <a:t>Much of his research is based on  language learning in children. </a:t>
          </a:r>
          <a:endParaRPr lang="en-US"/>
        </a:p>
      </dgm:t>
    </dgm:pt>
    <dgm:pt modelId="{D498D1CD-F25E-4E10-B6C0-A608118FEB04}" type="parTrans" cxnId="{666B61E1-2155-463A-B6F7-685F606B9828}">
      <dgm:prSet/>
      <dgm:spPr/>
      <dgm:t>
        <a:bodyPr/>
        <a:lstStyle/>
        <a:p>
          <a:endParaRPr lang="en-US"/>
        </a:p>
      </dgm:t>
    </dgm:pt>
    <dgm:pt modelId="{6CFB13EE-B196-4488-BCA3-AEF412144F03}" type="sibTrans" cxnId="{666B61E1-2155-463A-B6F7-685F606B9828}">
      <dgm:prSet/>
      <dgm:spPr/>
      <dgm:t>
        <a:bodyPr/>
        <a:lstStyle/>
        <a:p>
          <a:endParaRPr lang="en-US"/>
        </a:p>
      </dgm:t>
    </dgm:pt>
    <dgm:pt modelId="{DDD1CD15-87EE-2B4F-8031-4D2FF9CF4A75}" type="pres">
      <dgm:prSet presAssocID="{C8D4EF42-974A-46DA-9587-66270EC5275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18EDC31-3F5C-9C4A-89D2-4FA968F2655E}" type="pres">
      <dgm:prSet presAssocID="{327963F9-ECCE-490A-A553-8963DFAFB058}" presName="hierRoot1" presStyleCnt="0"/>
      <dgm:spPr/>
    </dgm:pt>
    <dgm:pt modelId="{DAC2DB1A-9417-F544-A56D-1EA29ECC9254}" type="pres">
      <dgm:prSet presAssocID="{327963F9-ECCE-490A-A553-8963DFAFB058}" presName="composite" presStyleCnt="0"/>
      <dgm:spPr/>
    </dgm:pt>
    <dgm:pt modelId="{60A4B10C-6535-6444-8D87-60BB2AD8A34C}" type="pres">
      <dgm:prSet presAssocID="{327963F9-ECCE-490A-A553-8963DFAFB058}" presName="background" presStyleLbl="node0" presStyleIdx="0" presStyleCnt="2"/>
      <dgm:spPr/>
    </dgm:pt>
    <dgm:pt modelId="{53C1AD02-F456-6D4B-9149-E89CF1BF1359}" type="pres">
      <dgm:prSet presAssocID="{327963F9-ECCE-490A-A553-8963DFAFB058}" presName="text" presStyleLbl="fgAcc0" presStyleIdx="0" presStyleCnt="2">
        <dgm:presLayoutVars>
          <dgm:chPref val="3"/>
        </dgm:presLayoutVars>
      </dgm:prSet>
      <dgm:spPr/>
    </dgm:pt>
    <dgm:pt modelId="{F1C2FB11-DDAF-BD49-9D9B-BAF44B6207DD}" type="pres">
      <dgm:prSet presAssocID="{327963F9-ECCE-490A-A553-8963DFAFB058}" presName="hierChild2" presStyleCnt="0"/>
      <dgm:spPr/>
    </dgm:pt>
    <dgm:pt modelId="{16F334C9-22DE-1C4C-A82F-457DEB347986}" type="pres">
      <dgm:prSet presAssocID="{16E5A8E2-78B8-441F-8509-B71D087ECAD8}" presName="hierRoot1" presStyleCnt="0"/>
      <dgm:spPr/>
    </dgm:pt>
    <dgm:pt modelId="{D3B1C527-B64A-6740-9D01-4AA4288A3E93}" type="pres">
      <dgm:prSet presAssocID="{16E5A8E2-78B8-441F-8509-B71D087ECAD8}" presName="composite" presStyleCnt="0"/>
      <dgm:spPr/>
    </dgm:pt>
    <dgm:pt modelId="{74E69BB1-99F4-4941-92F9-13694EAC2D66}" type="pres">
      <dgm:prSet presAssocID="{16E5A8E2-78B8-441F-8509-B71D087ECAD8}" presName="background" presStyleLbl="node0" presStyleIdx="1" presStyleCnt="2"/>
      <dgm:spPr/>
    </dgm:pt>
    <dgm:pt modelId="{8F545677-2FF1-074C-9337-D9A0BDE01A4C}" type="pres">
      <dgm:prSet presAssocID="{16E5A8E2-78B8-441F-8509-B71D087ECAD8}" presName="text" presStyleLbl="fgAcc0" presStyleIdx="1" presStyleCnt="2">
        <dgm:presLayoutVars>
          <dgm:chPref val="3"/>
        </dgm:presLayoutVars>
      </dgm:prSet>
      <dgm:spPr/>
    </dgm:pt>
    <dgm:pt modelId="{75989E03-FEC0-794B-A0E5-4F7C1E6AFE43}" type="pres">
      <dgm:prSet presAssocID="{16E5A8E2-78B8-441F-8509-B71D087ECAD8}" presName="hierChild2" presStyleCnt="0"/>
      <dgm:spPr/>
    </dgm:pt>
  </dgm:ptLst>
  <dgm:cxnLst>
    <dgm:cxn modelId="{06FEE41C-3000-504C-B87A-80EA94298C4A}" type="presOf" srcId="{16E5A8E2-78B8-441F-8509-B71D087ECAD8}" destId="{8F545677-2FF1-074C-9337-D9A0BDE01A4C}" srcOrd="0" destOrd="0" presId="urn:microsoft.com/office/officeart/2005/8/layout/hierarchy1"/>
    <dgm:cxn modelId="{9BFA722C-E062-354F-935F-31182E975404}" type="presOf" srcId="{C8D4EF42-974A-46DA-9587-66270EC52755}" destId="{DDD1CD15-87EE-2B4F-8031-4D2FF9CF4A75}" srcOrd="0" destOrd="0" presId="urn:microsoft.com/office/officeart/2005/8/layout/hierarchy1"/>
    <dgm:cxn modelId="{C2B9AB85-F121-2741-A045-FA48A67DF2CD}" type="presOf" srcId="{327963F9-ECCE-490A-A553-8963DFAFB058}" destId="{53C1AD02-F456-6D4B-9149-E89CF1BF1359}" srcOrd="0" destOrd="0" presId="urn:microsoft.com/office/officeart/2005/8/layout/hierarchy1"/>
    <dgm:cxn modelId="{6F7622A1-C587-4E34-A6C2-F3D29B744A00}" srcId="{C8D4EF42-974A-46DA-9587-66270EC52755}" destId="{327963F9-ECCE-490A-A553-8963DFAFB058}" srcOrd="0" destOrd="0" parTransId="{879BB765-1FF5-43E1-9555-03C49C5F698F}" sibTransId="{F746D34B-B0D0-4CAD-B983-68F88B4B72AC}"/>
    <dgm:cxn modelId="{666B61E1-2155-463A-B6F7-685F606B9828}" srcId="{C8D4EF42-974A-46DA-9587-66270EC52755}" destId="{16E5A8E2-78B8-441F-8509-B71D087ECAD8}" srcOrd="1" destOrd="0" parTransId="{D498D1CD-F25E-4E10-B6C0-A608118FEB04}" sibTransId="{6CFB13EE-B196-4488-BCA3-AEF412144F03}"/>
    <dgm:cxn modelId="{23CA82A8-9B7B-7D43-983C-E06E5B77C6E5}" type="presParOf" srcId="{DDD1CD15-87EE-2B4F-8031-4D2FF9CF4A75}" destId="{318EDC31-3F5C-9C4A-89D2-4FA968F2655E}" srcOrd="0" destOrd="0" presId="urn:microsoft.com/office/officeart/2005/8/layout/hierarchy1"/>
    <dgm:cxn modelId="{901A22A8-221D-F14A-98C7-691E0298188E}" type="presParOf" srcId="{318EDC31-3F5C-9C4A-89D2-4FA968F2655E}" destId="{DAC2DB1A-9417-F544-A56D-1EA29ECC9254}" srcOrd="0" destOrd="0" presId="urn:microsoft.com/office/officeart/2005/8/layout/hierarchy1"/>
    <dgm:cxn modelId="{C5CCEBA1-AAE1-794E-AD3C-5CE425CEC9E8}" type="presParOf" srcId="{DAC2DB1A-9417-F544-A56D-1EA29ECC9254}" destId="{60A4B10C-6535-6444-8D87-60BB2AD8A34C}" srcOrd="0" destOrd="0" presId="urn:microsoft.com/office/officeart/2005/8/layout/hierarchy1"/>
    <dgm:cxn modelId="{BF09214F-C4D2-064E-9A32-4CAF3A79C046}" type="presParOf" srcId="{DAC2DB1A-9417-F544-A56D-1EA29ECC9254}" destId="{53C1AD02-F456-6D4B-9149-E89CF1BF1359}" srcOrd="1" destOrd="0" presId="urn:microsoft.com/office/officeart/2005/8/layout/hierarchy1"/>
    <dgm:cxn modelId="{2BDDAA67-7C56-F540-9833-6B22B9667869}" type="presParOf" srcId="{318EDC31-3F5C-9C4A-89D2-4FA968F2655E}" destId="{F1C2FB11-DDAF-BD49-9D9B-BAF44B6207DD}" srcOrd="1" destOrd="0" presId="urn:microsoft.com/office/officeart/2005/8/layout/hierarchy1"/>
    <dgm:cxn modelId="{1322AFF0-4E5B-CF4B-BFA1-0364CD7713B0}" type="presParOf" srcId="{DDD1CD15-87EE-2B4F-8031-4D2FF9CF4A75}" destId="{16F334C9-22DE-1C4C-A82F-457DEB347986}" srcOrd="1" destOrd="0" presId="urn:microsoft.com/office/officeart/2005/8/layout/hierarchy1"/>
    <dgm:cxn modelId="{71BC0FDD-2F52-0C41-AE0C-ECB8FAF91C2D}" type="presParOf" srcId="{16F334C9-22DE-1C4C-A82F-457DEB347986}" destId="{D3B1C527-B64A-6740-9D01-4AA4288A3E93}" srcOrd="0" destOrd="0" presId="urn:microsoft.com/office/officeart/2005/8/layout/hierarchy1"/>
    <dgm:cxn modelId="{E786A7B6-0352-854C-A7ED-02E4710ECB9C}" type="presParOf" srcId="{D3B1C527-B64A-6740-9D01-4AA4288A3E93}" destId="{74E69BB1-99F4-4941-92F9-13694EAC2D66}" srcOrd="0" destOrd="0" presId="urn:microsoft.com/office/officeart/2005/8/layout/hierarchy1"/>
    <dgm:cxn modelId="{0D2B8571-E04C-3440-8701-B642F292C322}" type="presParOf" srcId="{D3B1C527-B64A-6740-9D01-4AA4288A3E93}" destId="{8F545677-2FF1-074C-9337-D9A0BDE01A4C}" srcOrd="1" destOrd="0" presId="urn:microsoft.com/office/officeart/2005/8/layout/hierarchy1"/>
    <dgm:cxn modelId="{2499C7C0-8068-4544-87F3-C656CEE57DC7}" type="presParOf" srcId="{16F334C9-22DE-1C4C-A82F-457DEB347986}" destId="{75989E03-FEC0-794B-A0E5-4F7C1E6AFE4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7836D0B-2DC0-4678-AC58-C3376FBC4D51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FCA477D8-0A69-44C1-B614-2EE662AAD161}">
      <dgm:prSet/>
      <dgm:spPr/>
      <dgm:t>
        <a:bodyPr/>
        <a:lstStyle/>
        <a:p>
          <a:pPr>
            <a:defRPr cap="all"/>
          </a:pPr>
          <a:r>
            <a:rPr lang="en-US"/>
            <a:t>Where could technology fit in this?</a:t>
          </a:r>
        </a:p>
      </dgm:t>
    </dgm:pt>
    <dgm:pt modelId="{F28F8BD4-E2F8-4963-BB37-28ECB16CD61D}" type="parTrans" cxnId="{E6665974-CABE-4EA8-9192-98E014A66E65}">
      <dgm:prSet/>
      <dgm:spPr/>
      <dgm:t>
        <a:bodyPr/>
        <a:lstStyle/>
        <a:p>
          <a:endParaRPr lang="en-US"/>
        </a:p>
      </dgm:t>
    </dgm:pt>
    <dgm:pt modelId="{228F4C36-2BFA-4854-A103-CFB93DA240EB}" type="sibTrans" cxnId="{E6665974-CABE-4EA8-9192-98E014A66E65}">
      <dgm:prSet/>
      <dgm:spPr/>
      <dgm:t>
        <a:bodyPr/>
        <a:lstStyle/>
        <a:p>
          <a:endParaRPr lang="en-US"/>
        </a:p>
      </dgm:t>
    </dgm:pt>
    <dgm:pt modelId="{EE688290-E2AA-4C38-A727-11738782E8A3}">
      <dgm:prSet/>
      <dgm:spPr/>
      <dgm:t>
        <a:bodyPr/>
        <a:lstStyle/>
        <a:p>
          <a:pPr>
            <a:defRPr cap="all"/>
          </a:pPr>
          <a:r>
            <a:rPr lang="en-US"/>
            <a:t>Give examples of technology and how it could be used in your subjects</a:t>
          </a:r>
        </a:p>
      </dgm:t>
    </dgm:pt>
    <dgm:pt modelId="{EE03BD4C-FF94-4593-AEF8-B4F5DDDCF774}" type="parTrans" cxnId="{5CE5088F-1B4F-442A-990A-17F72CCE9896}">
      <dgm:prSet/>
      <dgm:spPr/>
      <dgm:t>
        <a:bodyPr/>
        <a:lstStyle/>
        <a:p>
          <a:endParaRPr lang="en-US"/>
        </a:p>
      </dgm:t>
    </dgm:pt>
    <dgm:pt modelId="{8ED7EC16-019F-42F7-910B-4C7555EEE677}" type="sibTrans" cxnId="{5CE5088F-1B4F-442A-990A-17F72CCE9896}">
      <dgm:prSet/>
      <dgm:spPr/>
      <dgm:t>
        <a:bodyPr/>
        <a:lstStyle/>
        <a:p>
          <a:endParaRPr lang="en-US"/>
        </a:p>
      </dgm:t>
    </dgm:pt>
    <dgm:pt modelId="{A542AB3A-26F3-4105-BD68-E59427516286}" type="pres">
      <dgm:prSet presAssocID="{F7836D0B-2DC0-4678-AC58-C3376FBC4D51}" presName="root" presStyleCnt="0">
        <dgm:presLayoutVars>
          <dgm:dir/>
          <dgm:resizeHandles val="exact"/>
        </dgm:presLayoutVars>
      </dgm:prSet>
      <dgm:spPr/>
    </dgm:pt>
    <dgm:pt modelId="{B299B1A7-CF55-4663-9C06-3D44455097F7}" type="pres">
      <dgm:prSet presAssocID="{FCA477D8-0A69-44C1-B614-2EE662AAD161}" presName="compNode" presStyleCnt="0"/>
      <dgm:spPr/>
    </dgm:pt>
    <dgm:pt modelId="{2C9AB8D2-ED2C-4998-A2B3-764DB3083CDD}" type="pres">
      <dgm:prSet presAssocID="{FCA477D8-0A69-44C1-B614-2EE662AAD161}" presName="iconBgRect" presStyleLbl="bgShp" presStyleIdx="0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7EEC351D-5027-461C-8DDC-DCEE9A3EAF13}" type="pres">
      <dgm:prSet presAssocID="{FCA477D8-0A69-44C1-B614-2EE662AAD161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E2637ABD-4883-4B0E-AF95-C9861A24250B}" type="pres">
      <dgm:prSet presAssocID="{FCA477D8-0A69-44C1-B614-2EE662AAD161}" presName="spaceRect" presStyleCnt="0"/>
      <dgm:spPr/>
    </dgm:pt>
    <dgm:pt modelId="{A95955D9-0DDF-46C5-8EBC-71B3BD33BF04}" type="pres">
      <dgm:prSet presAssocID="{FCA477D8-0A69-44C1-B614-2EE662AAD161}" presName="textRect" presStyleLbl="revTx" presStyleIdx="0" presStyleCnt="2">
        <dgm:presLayoutVars>
          <dgm:chMax val="1"/>
          <dgm:chPref val="1"/>
        </dgm:presLayoutVars>
      </dgm:prSet>
      <dgm:spPr/>
    </dgm:pt>
    <dgm:pt modelId="{ADD397CA-DB1F-42EC-BC2B-170D2D4229B3}" type="pres">
      <dgm:prSet presAssocID="{228F4C36-2BFA-4854-A103-CFB93DA240EB}" presName="sibTrans" presStyleCnt="0"/>
      <dgm:spPr/>
    </dgm:pt>
    <dgm:pt modelId="{B226C0AC-B870-4C0C-B4E0-34AF30E19422}" type="pres">
      <dgm:prSet presAssocID="{EE688290-E2AA-4C38-A727-11738782E8A3}" presName="compNode" presStyleCnt="0"/>
      <dgm:spPr/>
    </dgm:pt>
    <dgm:pt modelId="{FEB4221B-A269-4753-B879-D4DAE64636CB}" type="pres">
      <dgm:prSet presAssocID="{EE688290-E2AA-4C38-A727-11738782E8A3}" presName="iconBgRect" presStyleLbl="bgShp" presStyleIdx="1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25D77402-1FFE-480B-88D9-D0076C3D52A4}" type="pres">
      <dgm:prSet presAssocID="{EE688290-E2AA-4C38-A727-11738782E8A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F43ADB3D-0CF4-4101-B450-A8EAB3F24DAE}" type="pres">
      <dgm:prSet presAssocID="{EE688290-E2AA-4C38-A727-11738782E8A3}" presName="spaceRect" presStyleCnt="0"/>
      <dgm:spPr/>
    </dgm:pt>
    <dgm:pt modelId="{039BC3CB-B98C-4091-9DB0-AA9C10A76100}" type="pres">
      <dgm:prSet presAssocID="{EE688290-E2AA-4C38-A727-11738782E8A3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E6665974-CABE-4EA8-9192-98E014A66E65}" srcId="{F7836D0B-2DC0-4678-AC58-C3376FBC4D51}" destId="{FCA477D8-0A69-44C1-B614-2EE662AAD161}" srcOrd="0" destOrd="0" parTransId="{F28F8BD4-E2F8-4963-BB37-28ECB16CD61D}" sibTransId="{228F4C36-2BFA-4854-A103-CFB93DA240EB}"/>
    <dgm:cxn modelId="{6998DE82-4CE5-4423-8875-A2C796EC9DFB}" type="presOf" srcId="{EE688290-E2AA-4C38-A727-11738782E8A3}" destId="{039BC3CB-B98C-4091-9DB0-AA9C10A76100}" srcOrd="0" destOrd="0" presId="urn:microsoft.com/office/officeart/2018/5/layout/IconLeafLabelList"/>
    <dgm:cxn modelId="{5CE5088F-1B4F-442A-990A-17F72CCE9896}" srcId="{F7836D0B-2DC0-4678-AC58-C3376FBC4D51}" destId="{EE688290-E2AA-4C38-A727-11738782E8A3}" srcOrd="1" destOrd="0" parTransId="{EE03BD4C-FF94-4593-AEF8-B4F5DDDCF774}" sibTransId="{8ED7EC16-019F-42F7-910B-4C7555EEE677}"/>
    <dgm:cxn modelId="{4A27CDAE-1D91-4EF5-9F8B-F773334BBE72}" type="presOf" srcId="{F7836D0B-2DC0-4678-AC58-C3376FBC4D51}" destId="{A542AB3A-26F3-4105-BD68-E59427516286}" srcOrd="0" destOrd="0" presId="urn:microsoft.com/office/officeart/2018/5/layout/IconLeafLabelList"/>
    <dgm:cxn modelId="{1FDA53CB-27F4-432B-85E8-A25EB4A15FB7}" type="presOf" srcId="{FCA477D8-0A69-44C1-B614-2EE662AAD161}" destId="{A95955D9-0DDF-46C5-8EBC-71B3BD33BF04}" srcOrd="0" destOrd="0" presId="urn:microsoft.com/office/officeart/2018/5/layout/IconLeafLabelList"/>
    <dgm:cxn modelId="{A13CD116-E3A3-460E-B1C6-D55045AAF5E9}" type="presParOf" srcId="{A542AB3A-26F3-4105-BD68-E59427516286}" destId="{B299B1A7-CF55-4663-9C06-3D44455097F7}" srcOrd="0" destOrd="0" presId="urn:microsoft.com/office/officeart/2018/5/layout/IconLeafLabelList"/>
    <dgm:cxn modelId="{9C1119B7-86F1-4761-AF0D-ADDCE7DA44BE}" type="presParOf" srcId="{B299B1A7-CF55-4663-9C06-3D44455097F7}" destId="{2C9AB8D2-ED2C-4998-A2B3-764DB3083CDD}" srcOrd="0" destOrd="0" presId="urn:microsoft.com/office/officeart/2018/5/layout/IconLeafLabelList"/>
    <dgm:cxn modelId="{08FD40B2-DA3F-4578-A96E-59589A616ED1}" type="presParOf" srcId="{B299B1A7-CF55-4663-9C06-3D44455097F7}" destId="{7EEC351D-5027-461C-8DDC-DCEE9A3EAF13}" srcOrd="1" destOrd="0" presId="urn:microsoft.com/office/officeart/2018/5/layout/IconLeafLabelList"/>
    <dgm:cxn modelId="{5529B666-E9FC-46E8-A21A-0B9B7C8B4F48}" type="presParOf" srcId="{B299B1A7-CF55-4663-9C06-3D44455097F7}" destId="{E2637ABD-4883-4B0E-AF95-C9861A24250B}" srcOrd="2" destOrd="0" presId="urn:microsoft.com/office/officeart/2018/5/layout/IconLeafLabelList"/>
    <dgm:cxn modelId="{DB0C029B-57BB-4555-9087-7CAA9CADF953}" type="presParOf" srcId="{B299B1A7-CF55-4663-9C06-3D44455097F7}" destId="{A95955D9-0DDF-46C5-8EBC-71B3BD33BF04}" srcOrd="3" destOrd="0" presId="urn:microsoft.com/office/officeart/2018/5/layout/IconLeafLabelList"/>
    <dgm:cxn modelId="{2E031F9D-BE45-4605-9F20-A8BB17E1272E}" type="presParOf" srcId="{A542AB3A-26F3-4105-BD68-E59427516286}" destId="{ADD397CA-DB1F-42EC-BC2B-170D2D4229B3}" srcOrd="1" destOrd="0" presId="urn:microsoft.com/office/officeart/2018/5/layout/IconLeafLabelList"/>
    <dgm:cxn modelId="{56799D09-99D1-4756-B94F-148515363464}" type="presParOf" srcId="{A542AB3A-26F3-4105-BD68-E59427516286}" destId="{B226C0AC-B870-4C0C-B4E0-34AF30E19422}" srcOrd="2" destOrd="0" presId="urn:microsoft.com/office/officeart/2018/5/layout/IconLeafLabelList"/>
    <dgm:cxn modelId="{2B7D64D0-5D7D-4FEC-B25F-087D7951E358}" type="presParOf" srcId="{B226C0AC-B870-4C0C-B4E0-34AF30E19422}" destId="{FEB4221B-A269-4753-B879-D4DAE64636CB}" srcOrd="0" destOrd="0" presId="urn:microsoft.com/office/officeart/2018/5/layout/IconLeafLabelList"/>
    <dgm:cxn modelId="{E18C7E58-F26F-43B3-B81F-E185AA62817A}" type="presParOf" srcId="{B226C0AC-B870-4C0C-B4E0-34AF30E19422}" destId="{25D77402-1FFE-480B-88D9-D0076C3D52A4}" srcOrd="1" destOrd="0" presId="urn:microsoft.com/office/officeart/2018/5/layout/IconLeafLabelList"/>
    <dgm:cxn modelId="{64BC8758-FDAF-4DA2-A69D-C7091355964B}" type="presParOf" srcId="{B226C0AC-B870-4C0C-B4E0-34AF30E19422}" destId="{F43ADB3D-0CF4-4101-B450-A8EAB3F24DAE}" srcOrd="2" destOrd="0" presId="urn:microsoft.com/office/officeart/2018/5/layout/IconLeafLabelList"/>
    <dgm:cxn modelId="{41E1A95D-979C-4315-BDEE-543CDBE34DF0}" type="presParOf" srcId="{B226C0AC-B870-4C0C-B4E0-34AF30E19422}" destId="{039BC3CB-B98C-4091-9DB0-AA9C10A76100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EFACC67-5F72-495B-9EBD-861783330FC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D49A987-6D63-428B-B315-632BE1D039B3}">
      <dgm:prSet/>
      <dgm:spPr/>
      <dgm:t>
        <a:bodyPr/>
        <a:lstStyle/>
        <a:p>
          <a:r>
            <a:rPr lang="en-US"/>
            <a:t>Student with student</a:t>
          </a:r>
        </a:p>
      </dgm:t>
    </dgm:pt>
    <dgm:pt modelId="{4C37E4D9-9E46-443E-8E96-EE748EC16DDF}" type="parTrans" cxnId="{C838A31F-CAC7-4E79-8729-2802B1A8A3A1}">
      <dgm:prSet/>
      <dgm:spPr/>
      <dgm:t>
        <a:bodyPr/>
        <a:lstStyle/>
        <a:p>
          <a:endParaRPr lang="en-US"/>
        </a:p>
      </dgm:t>
    </dgm:pt>
    <dgm:pt modelId="{73A89D04-37B0-4994-A89C-F682D7C73871}" type="sibTrans" cxnId="{C838A31F-CAC7-4E79-8729-2802B1A8A3A1}">
      <dgm:prSet/>
      <dgm:spPr/>
      <dgm:t>
        <a:bodyPr/>
        <a:lstStyle/>
        <a:p>
          <a:endParaRPr lang="en-US"/>
        </a:p>
      </dgm:t>
    </dgm:pt>
    <dgm:pt modelId="{FCEF7A39-3DFE-43D9-8638-11A66FC653B4}">
      <dgm:prSet/>
      <dgm:spPr/>
      <dgm:t>
        <a:bodyPr/>
        <a:lstStyle/>
        <a:p>
          <a:r>
            <a:rPr lang="en-US"/>
            <a:t>Student with teacher</a:t>
          </a:r>
        </a:p>
      </dgm:t>
    </dgm:pt>
    <dgm:pt modelId="{1F30A8DB-74C7-4B7B-A5D4-408A60F3B9BE}" type="parTrans" cxnId="{1D4D9726-5302-4AA3-9314-53F996B65126}">
      <dgm:prSet/>
      <dgm:spPr/>
      <dgm:t>
        <a:bodyPr/>
        <a:lstStyle/>
        <a:p>
          <a:endParaRPr lang="en-US"/>
        </a:p>
      </dgm:t>
    </dgm:pt>
    <dgm:pt modelId="{81DB2B17-0530-4956-BFC7-88C94C3379BF}" type="sibTrans" cxnId="{1D4D9726-5302-4AA3-9314-53F996B65126}">
      <dgm:prSet/>
      <dgm:spPr/>
      <dgm:t>
        <a:bodyPr/>
        <a:lstStyle/>
        <a:p>
          <a:endParaRPr lang="en-US"/>
        </a:p>
      </dgm:t>
    </dgm:pt>
    <dgm:pt modelId="{F8EDF923-81E4-4416-9FA9-7C0A902F0648}">
      <dgm:prSet/>
      <dgm:spPr/>
      <dgm:t>
        <a:bodyPr/>
        <a:lstStyle/>
        <a:p>
          <a:r>
            <a:rPr lang="en-US"/>
            <a:t>Teacher with teacher</a:t>
          </a:r>
        </a:p>
      </dgm:t>
    </dgm:pt>
    <dgm:pt modelId="{EFBBA615-D577-4D50-93CA-AD65502E232A}" type="parTrans" cxnId="{331AE3A9-236C-4DB3-ACB3-B8E5533DDE15}">
      <dgm:prSet/>
      <dgm:spPr/>
      <dgm:t>
        <a:bodyPr/>
        <a:lstStyle/>
        <a:p>
          <a:endParaRPr lang="en-US"/>
        </a:p>
      </dgm:t>
    </dgm:pt>
    <dgm:pt modelId="{6B3F57AF-6AD8-46E5-ABD5-2685AE55068D}" type="sibTrans" cxnId="{331AE3A9-236C-4DB3-ACB3-B8E5533DDE15}">
      <dgm:prSet/>
      <dgm:spPr/>
      <dgm:t>
        <a:bodyPr/>
        <a:lstStyle/>
        <a:p>
          <a:endParaRPr lang="en-US"/>
        </a:p>
      </dgm:t>
    </dgm:pt>
    <dgm:pt modelId="{543BBA4A-B854-42CE-AD8E-18DF0B84FFF1}" type="pres">
      <dgm:prSet presAssocID="{9EFACC67-5F72-495B-9EBD-861783330FC5}" presName="root" presStyleCnt="0">
        <dgm:presLayoutVars>
          <dgm:dir/>
          <dgm:resizeHandles val="exact"/>
        </dgm:presLayoutVars>
      </dgm:prSet>
      <dgm:spPr/>
    </dgm:pt>
    <dgm:pt modelId="{9805588D-4BE8-45CA-9D14-680C11BAC610}" type="pres">
      <dgm:prSet presAssocID="{FD49A987-6D63-428B-B315-632BE1D039B3}" presName="compNode" presStyleCnt="0"/>
      <dgm:spPr/>
    </dgm:pt>
    <dgm:pt modelId="{433FB0DC-C3C3-40A8-8FC1-C15035DA9D84}" type="pres">
      <dgm:prSet presAssocID="{FD49A987-6D63-428B-B315-632BE1D039B3}" presName="bgRect" presStyleLbl="bgShp" presStyleIdx="0" presStyleCnt="3"/>
      <dgm:spPr/>
    </dgm:pt>
    <dgm:pt modelId="{F32E0A5C-9A82-4165-8416-8090AD2231AB}" type="pres">
      <dgm:prSet presAssocID="{FD49A987-6D63-428B-B315-632BE1D039B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F15F35A5-8A40-4B9B-938F-05D05487679D}" type="pres">
      <dgm:prSet presAssocID="{FD49A987-6D63-428B-B315-632BE1D039B3}" presName="spaceRect" presStyleCnt="0"/>
      <dgm:spPr/>
    </dgm:pt>
    <dgm:pt modelId="{4A0C2768-05C6-470D-BCD0-2EF8FEFC561A}" type="pres">
      <dgm:prSet presAssocID="{FD49A987-6D63-428B-B315-632BE1D039B3}" presName="parTx" presStyleLbl="revTx" presStyleIdx="0" presStyleCnt="3">
        <dgm:presLayoutVars>
          <dgm:chMax val="0"/>
          <dgm:chPref val="0"/>
        </dgm:presLayoutVars>
      </dgm:prSet>
      <dgm:spPr/>
    </dgm:pt>
    <dgm:pt modelId="{2551C098-1771-4790-843F-285AF9090DF9}" type="pres">
      <dgm:prSet presAssocID="{73A89D04-37B0-4994-A89C-F682D7C73871}" presName="sibTrans" presStyleCnt="0"/>
      <dgm:spPr/>
    </dgm:pt>
    <dgm:pt modelId="{12FC3D95-BD0D-4C2C-986E-9D0F6805E49F}" type="pres">
      <dgm:prSet presAssocID="{FCEF7A39-3DFE-43D9-8638-11A66FC653B4}" presName="compNode" presStyleCnt="0"/>
      <dgm:spPr/>
    </dgm:pt>
    <dgm:pt modelId="{96EAC2DA-A473-4BDE-90AD-0D76B5CC20E1}" type="pres">
      <dgm:prSet presAssocID="{FCEF7A39-3DFE-43D9-8638-11A66FC653B4}" presName="bgRect" presStyleLbl="bgShp" presStyleIdx="1" presStyleCnt="3"/>
      <dgm:spPr/>
    </dgm:pt>
    <dgm:pt modelId="{B4D035E9-E8BD-4F4B-916D-BF0BE55804DE}" type="pres">
      <dgm:prSet presAssocID="{FCEF7A39-3DFE-43D9-8638-11A66FC653B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EEA2809A-7BB3-4F5F-B7DF-2BDB0C6F94B6}" type="pres">
      <dgm:prSet presAssocID="{FCEF7A39-3DFE-43D9-8638-11A66FC653B4}" presName="spaceRect" presStyleCnt="0"/>
      <dgm:spPr/>
    </dgm:pt>
    <dgm:pt modelId="{140C6FC5-4736-4186-B864-43A94B0C766C}" type="pres">
      <dgm:prSet presAssocID="{FCEF7A39-3DFE-43D9-8638-11A66FC653B4}" presName="parTx" presStyleLbl="revTx" presStyleIdx="1" presStyleCnt="3">
        <dgm:presLayoutVars>
          <dgm:chMax val="0"/>
          <dgm:chPref val="0"/>
        </dgm:presLayoutVars>
      </dgm:prSet>
      <dgm:spPr/>
    </dgm:pt>
    <dgm:pt modelId="{FA8B9065-F29E-4C8B-A06E-07D6B315B865}" type="pres">
      <dgm:prSet presAssocID="{81DB2B17-0530-4956-BFC7-88C94C3379BF}" presName="sibTrans" presStyleCnt="0"/>
      <dgm:spPr/>
    </dgm:pt>
    <dgm:pt modelId="{CF0F990E-017E-4AEB-90F6-1B0BDF4DB774}" type="pres">
      <dgm:prSet presAssocID="{F8EDF923-81E4-4416-9FA9-7C0A902F0648}" presName="compNode" presStyleCnt="0"/>
      <dgm:spPr/>
    </dgm:pt>
    <dgm:pt modelId="{1B9350DF-D19F-49B1-9B9C-0BFFBD17E0D4}" type="pres">
      <dgm:prSet presAssocID="{F8EDF923-81E4-4416-9FA9-7C0A902F0648}" presName="bgRect" presStyleLbl="bgShp" presStyleIdx="2" presStyleCnt="3"/>
      <dgm:spPr/>
    </dgm:pt>
    <dgm:pt modelId="{95BD6838-4EB8-4590-B9A7-FBC6AAA15F20}" type="pres">
      <dgm:prSet presAssocID="{F8EDF923-81E4-4416-9FA9-7C0A902F064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B47A1FE8-FA2D-4488-A1AF-5E5CAF18FA9C}" type="pres">
      <dgm:prSet presAssocID="{F8EDF923-81E4-4416-9FA9-7C0A902F0648}" presName="spaceRect" presStyleCnt="0"/>
      <dgm:spPr/>
    </dgm:pt>
    <dgm:pt modelId="{C93D1105-8779-48D3-9F2C-8044C8CBE599}" type="pres">
      <dgm:prSet presAssocID="{F8EDF923-81E4-4416-9FA9-7C0A902F064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838A31F-CAC7-4E79-8729-2802B1A8A3A1}" srcId="{9EFACC67-5F72-495B-9EBD-861783330FC5}" destId="{FD49A987-6D63-428B-B315-632BE1D039B3}" srcOrd="0" destOrd="0" parTransId="{4C37E4D9-9E46-443E-8E96-EE748EC16DDF}" sibTransId="{73A89D04-37B0-4994-A89C-F682D7C73871}"/>
    <dgm:cxn modelId="{1D4D9726-5302-4AA3-9314-53F996B65126}" srcId="{9EFACC67-5F72-495B-9EBD-861783330FC5}" destId="{FCEF7A39-3DFE-43D9-8638-11A66FC653B4}" srcOrd="1" destOrd="0" parTransId="{1F30A8DB-74C7-4B7B-A5D4-408A60F3B9BE}" sibTransId="{81DB2B17-0530-4956-BFC7-88C94C3379BF}"/>
    <dgm:cxn modelId="{E05FC226-FB82-4057-8DC9-139BDA285059}" type="presOf" srcId="{F8EDF923-81E4-4416-9FA9-7C0A902F0648}" destId="{C93D1105-8779-48D3-9F2C-8044C8CBE599}" srcOrd="0" destOrd="0" presId="urn:microsoft.com/office/officeart/2018/2/layout/IconVerticalSolidList"/>
    <dgm:cxn modelId="{AE099B69-6FD9-47A2-989B-3E95B887F806}" type="presOf" srcId="{FCEF7A39-3DFE-43D9-8638-11A66FC653B4}" destId="{140C6FC5-4736-4186-B864-43A94B0C766C}" srcOrd="0" destOrd="0" presId="urn:microsoft.com/office/officeart/2018/2/layout/IconVerticalSolidList"/>
    <dgm:cxn modelId="{213D0D73-DE4A-46EA-ABAC-E0352FFA9749}" type="presOf" srcId="{FD49A987-6D63-428B-B315-632BE1D039B3}" destId="{4A0C2768-05C6-470D-BCD0-2EF8FEFC561A}" srcOrd="0" destOrd="0" presId="urn:microsoft.com/office/officeart/2018/2/layout/IconVerticalSolidList"/>
    <dgm:cxn modelId="{331AE3A9-236C-4DB3-ACB3-B8E5533DDE15}" srcId="{9EFACC67-5F72-495B-9EBD-861783330FC5}" destId="{F8EDF923-81E4-4416-9FA9-7C0A902F0648}" srcOrd="2" destOrd="0" parTransId="{EFBBA615-D577-4D50-93CA-AD65502E232A}" sibTransId="{6B3F57AF-6AD8-46E5-ABD5-2685AE55068D}"/>
    <dgm:cxn modelId="{D44D54D8-886B-4FFE-B92C-B7182BA387BE}" type="presOf" srcId="{9EFACC67-5F72-495B-9EBD-861783330FC5}" destId="{543BBA4A-B854-42CE-AD8E-18DF0B84FFF1}" srcOrd="0" destOrd="0" presId="urn:microsoft.com/office/officeart/2018/2/layout/IconVerticalSolidList"/>
    <dgm:cxn modelId="{07CA95B8-D016-4B93-8181-3CC427944C01}" type="presParOf" srcId="{543BBA4A-B854-42CE-AD8E-18DF0B84FFF1}" destId="{9805588D-4BE8-45CA-9D14-680C11BAC610}" srcOrd="0" destOrd="0" presId="urn:microsoft.com/office/officeart/2018/2/layout/IconVerticalSolidList"/>
    <dgm:cxn modelId="{FE0E04D8-507D-444F-B6C6-698A13381626}" type="presParOf" srcId="{9805588D-4BE8-45CA-9D14-680C11BAC610}" destId="{433FB0DC-C3C3-40A8-8FC1-C15035DA9D84}" srcOrd="0" destOrd="0" presId="urn:microsoft.com/office/officeart/2018/2/layout/IconVerticalSolidList"/>
    <dgm:cxn modelId="{A792D57D-6537-40C0-9201-8639AF4E45C2}" type="presParOf" srcId="{9805588D-4BE8-45CA-9D14-680C11BAC610}" destId="{F32E0A5C-9A82-4165-8416-8090AD2231AB}" srcOrd="1" destOrd="0" presId="urn:microsoft.com/office/officeart/2018/2/layout/IconVerticalSolidList"/>
    <dgm:cxn modelId="{5D3BFCE3-65AC-44C5-9669-9154701A6F03}" type="presParOf" srcId="{9805588D-4BE8-45CA-9D14-680C11BAC610}" destId="{F15F35A5-8A40-4B9B-938F-05D05487679D}" srcOrd="2" destOrd="0" presId="urn:microsoft.com/office/officeart/2018/2/layout/IconVerticalSolidList"/>
    <dgm:cxn modelId="{AF0E28D9-D47F-4CD0-947E-9FF2D315586D}" type="presParOf" srcId="{9805588D-4BE8-45CA-9D14-680C11BAC610}" destId="{4A0C2768-05C6-470D-BCD0-2EF8FEFC561A}" srcOrd="3" destOrd="0" presId="urn:microsoft.com/office/officeart/2018/2/layout/IconVerticalSolidList"/>
    <dgm:cxn modelId="{4EE5CBCD-E074-42E9-B853-E6A7F1B6584C}" type="presParOf" srcId="{543BBA4A-B854-42CE-AD8E-18DF0B84FFF1}" destId="{2551C098-1771-4790-843F-285AF9090DF9}" srcOrd="1" destOrd="0" presId="urn:microsoft.com/office/officeart/2018/2/layout/IconVerticalSolidList"/>
    <dgm:cxn modelId="{5E1CA620-C701-4BD5-8B7F-1121E1B20379}" type="presParOf" srcId="{543BBA4A-B854-42CE-AD8E-18DF0B84FFF1}" destId="{12FC3D95-BD0D-4C2C-986E-9D0F6805E49F}" srcOrd="2" destOrd="0" presId="urn:microsoft.com/office/officeart/2018/2/layout/IconVerticalSolidList"/>
    <dgm:cxn modelId="{31CE0C06-E863-4933-99C4-6D7013E7E9F5}" type="presParOf" srcId="{12FC3D95-BD0D-4C2C-986E-9D0F6805E49F}" destId="{96EAC2DA-A473-4BDE-90AD-0D76B5CC20E1}" srcOrd="0" destOrd="0" presId="urn:microsoft.com/office/officeart/2018/2/layout/IconVerticalSolidList"/>
    <dgm:cxn modelId="{CBE59FA0-757F-4ED1-9C84-C8C6D067F86F}" type="presParOf" srcId="{12FC3D95-BD0D-4C2C-986E-9D0F6805E49F}" destId="{B4D035E9-E8BD-4F4B-916D-BF0BE55804DE}" srcOrd="1" destOrd="0" presId="urn:microsoft.com/office/officeart/2018/2/layout/IconVerticalSolidList"/>
    <dgm:cxn modelId="{76D2FFCE-9D40-47E9-88DB-723FFE6CA3E9}" type="presParOf" srcId="{12FC3D95-BD0D-4C2C-986E-9D0F6805E49F}" destId="{EEA2809A-7BB3-4F5F-B7DF-2BDB0C6F94B6}" srcOrd="2" destOrd="0" presId="urn:microsoft.com/office/officeart/2018/2/layout/IconVerticalSolidList"/>
    <dgm:cxn modelId="{9BCC97C4-C3A0-42E8-B5FF-F77EDADCA459}" type="presParOf" srcId="{12FC3D95-BD0D-4C2C-986E-9D0F6805E49F}" destId="{140C6FC5-4736-4186-B864-43A94B0C766C}" srcOrd="3" destOrd="0" presId="urn:microsoft.com/office/officeart/2018/2/layout/IconVerticalSolidList"/>
    <dgm:cxn modelId="{943FFB59-F6E0-4664-B5BD-D64018F4E964}" type="presParOf" srcId="{543BBA4A-B854-42CE-AD8E-18DF0B84FFF1}" destId="{FA8B9065-F29E-4C8B-A06E-07D6B315B865}" srcOrd="3" destOrd="0" presId="urn:microsoft.com/office/officeart/2018/2/layout/IconVerticalSolidList"/>
    <dgm:cxn modelId="{BDC5C722-DF91-4075-8F58-2E0D511C3205}" type="presParOf" srcId="{543BBA4A-B854-42CE-AD8E-18DF0B84FFF1}" destId="{CF0F990E-017E-4AEB-90F6-1B0BDF4DB774}" srcOrd="4" destOrd="0" presId="urn:microsoft.com/office/officeart/2018/2/layout/IconVerticalSolidList"/>
    <dgm:cxn modelId="{10E8D65B-8F74-4ED1-8A74-D48B6296685B}" type="presParOf" srcId="{CF0F990E-017E-4AEB-90F6-1B0BDF4DB774}" destId="{1B9350DF-D19F-49B1-9B9C-0BFFBD17E0D4}" srcOrd="0" destOrd="0" presId="urn:microsoft.com/office/officeart/2018/2/layout/IconVerticalSolidList"/>
    <dgm:cxn modelId="{8C8C32A6-8047-4261-99C0-FEDF9482094B}" type="presParOf" srcId="{CF0F990E-017E-4AEB-90F6-1B0BDF4DB774}" destId="{95BD6838-4EB8-4590-B9A7-FBC6AAA15F20}" srcOrd="1" destOrd="0" presId="urn:microsoft.com/office/officeart/2018/2/layout/IconVerticalSolidList"/>
    <dgm:cxn modelId="{887B7A8E-3129-4698-BF49-140730F54907}" type="presParOf" srcId="{CF0F990E-017E-4AEB-90F6-1B0BDF4DB774}" destId="{B47A1FE8-FA2D-4488-A1AF-5E5CAF18FA9C}" srcOrd="2" destOrd="0" presId="urn:microsoft.com/office/officeart/2018/2/layout/IconVerticalSolidList"/>
    <dgm:cxn modelId="{D2B8B0DA-2A1F-4C1A-90E6-4EB420FF4B11}" type="presParOf" srcId="{CF0F990E-017E-4AEB-90F6-1B0BDF4DB774}" destId="{C93D1105-8779-48D3-9F2C-8044C8CBE59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F1F4B7C-FC1B-40E5-99FF-F78184D4866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5CB90F6-163B-43C6-96FE-283FCD68BD56}">
      <dgm:prSet/>
      <dgm:spPr/>
      <dgm:t>
        <a:bodyPr/>
        <a:lstStyle/>
        <a:p>
          <a:r>
            <a:rPr lang="en-US"/>
            <a:t>What does good collaboration look like?</a:t>
          </a:r>
        </a:p>
      </dgm:t>
    </dgm:pt>
    <dgm:pt modelId="{5ADBFF59-1A0A-4134-AD09-46B64847171A}" type="parTrans" cxnId="{AEAB75B4-B791-4DDE-AF5D-29A3B7F31BC1}">
      <dgm:prSet/>
      <dgm:spPr/>
      <dgm:t>
        <a:bodyPr/>
        <a:lstStyle/>
        <a:p>
          <a:endParaRPr lang="en-US"/>
        </a:p>
      </dgm:t>
    </dgm:pt>
    <dgm:pt modelId="{6B2EA3A4-B45E-422A-93AC-B28FB6DC409F}" type="sibTrans" cxnId="{AEAB75B4-B791-4DDE-AF5D-29A3B7F31BC1}">
      <dgm:prSet/>
      <dgm:spPr/>
      <dgm:t>
        <a:bodyPr/>
        <a:lstStyle/>
        <a:p>
          <a:endParaRPr lang="en-US"/>
        </a:p>
      </dgm:t>
    </dgm:pt>
    <dgm:pt modelId="{1E363D7A-B62B-4AD8-8F9B-54DF349F335F}">
      <dgm:prSet/>
      <dgm:spPr/>
      <dgm:t>
        <a:bodyPr/>
        <a:lstStyle/>
        <a:p>
          <a:r>
            <a:rPr lang="en-US"/>
            <a:t>What does bad collaboration look like?</a:t>
          </a:r>
        </a:p>
      </dgm:t>
    </dgm:pt>
    <dgm:pt modelId="{F578C2DD-65A9-4FBB-8B3D-70682F0FFD48}" type="parTrans" cxnId="{DA63EBB8-0AD5-4F61-98EF-C19913F9475E}">
      <dgm:prSet/>
      <dgm:spPr/>
      <dgm:t>
        <a:bodyPr/>
        <a:lstStyle/>
        <a:p>
          <a:endParaRPr lang="en-US"/>
        </a:p>
      </dgm:t>
    </dgm:pt>
    <dgm:pt modelId="{6A0E483C-01FC-4849-9B22-BAC3E7657DFB}" type="sibTrans" cxnId="{DA63EBB8-0AD5-4F61-98EF-C19913F9475E}">
      <dgm:prSet/>
      <dgm:spPr/>
      <dgm:t>
        <a:bodyPr/>
        <a:lstStyle/>
        <a:p>
          <a:endParaRPr lang="en-US"/>
        </a:p>
      </dgm:t>
    </dgm:pt>
    <dgm:pt modelId="{94F23ACB-810D-4275-AC8A-5AC218144B3A}">
      <dgm:prSet/>
      <dgm:spPr/>
      <dgm:t>
        <a:bodyPr/>
        <a:lstStyle/>
        <a:p>
          <a:r>
            <a:rPr lang="en-US"/>
            <a:t>How can we keep the scales on the side of good collaboration?</a:t>
          </a:r>
        </a:p>
      </dgm:t>
    </dgm:pt>
    <dgm:pt modelId="{D2852B9B-B614-441D-A92F-3AE9EF2EB872}" type="parTrans" cxnId="{83C43FF5-F924-4984-B117-232D103B25F0}">
      <dgm:prSet/>
      <dgm:spPr/>
      <dgm:t>
        <a:bodyPr/>
        <a:lstStyle/>
        <a:p>
          <a:endParaRPr lang="en-US"/>
        </a:p>
      </dgm:t>
    </dgm:pt>
    <dgm:pt modelId="{E7749805-7515-42D0-8CDF-4E2E5309E285}" type="sibTrans" cxnId="{83C43FF5-F924-4984-B117-232D103B25F0}">
      <dgm:prSet/>
      <dgm:spPr/>
      <dgm:t>
        <a:bodyPr/>
        <a:lstStyle/>
        <a:p>
          <a:endParaRPr lang="en-US"/>
        </a:p>
      </dgm:t>
    </dgm:pt>
    <dgm:pt modelId="{35D3371B-D15D-42FF-BD4F-43F33D14EC91}" type="pres">
      <dgm:prSet presAssocID="{1F1F4B7C-FC1B-40E5-99FF-F78184D48660}" presName="root" presStyleCnt="0">
        <dgm:presLayoutVars>
          <dgm:dir/>
          <dgm:resizeHandles val="exact"/>
        </dgm:presLayoutVars>
      </dgm:prSet>
      <dgm:spPr/>
    </dgm:pt>
    <dgm:pt modelId="{CC1FD077-8D2C-4099-9F7A-3457228DF1CB}" type="pres">
      <dgm:prSet presAssocID="{55CB90F6-163B-43C6-96FE-283FCD68BD56}" presName="compNode" presStyleCnt="0"/>
      <dgm:spPr/>
    </dgm:pt>
    <dgm:pt modelId="{772CE286-6C1C-4105-A007-5A210A891B32}" type="pres">
      <dgm:prSet presAssocID="{55CB90F6-163B-43C6-96FE-283FCD68BD56}" presName="bgRect" presStyleLbl="bgShp" presStyleIdx="0" presStyleCnt="3"/>
      <dgm:spPr/>
    </dgm:pt>
    <dgm:pt modelId="{8D3F9948-8546-4208-8ED9-04F10EE11A33}" type="pres">
      <dgm:prSet presAssocID="{55CB90F6-163B-43C6-96FE-283FCD68BD5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C98CC5D2-16B3-4374-87B6-947DB59289F2}" type="pres">
      <dgm:prSet presAssocID="{55CB90F6-163B-43C6-96FE-283FCD68BD56}" presName="spaceRect" presStyleCnt="0"/>
      <dgm:spPr/>
    </dgm:pt>
    <dgm:pt modelId="{7F41F1B5-15D9-4FB1-89FD-535FB3779C90}" type="pres">
      <dgm:prSet presAssocID="{55CB90F6-163B-43C6-96FE-283FCD68BD56}" presName="parTx" presStyleLbl="revTx" presStyleIdx="0" presStyleCnt="3">
        <dgm:presLayoutVars>
          <dgm:chMax val="0"/>
          <dgm:chPref val="0"/>
        </dgm:presLayoutVars>
      </dgm:prSet>
      <dgm:spPr/>
    </dgm:pt>
    <dgm:pt modelId="{FCC4F3BA-D9C3-4310-A0A9-1F8DB6BAA109}" type="pres">
      <dgm:prSet presAssocID="{6B2EA3A4-B45E-422A-93AC-B28FB6DC409F}" presName="sibTrans" presStyleCnt="0"/>
      <dgm:spPr/>
    </dgm:pt>
    <dgm:pt modelId="{1CC88F31-208D-4D87-A779-166CB31D909E}" type="pres">
      <dgm:prSet presAssocID="{1E363D7A-B62B-4AD8-8F9B-54DF349F335F}" presName="compNode" presStyleCnt="0"/>
      <dgm:spPr/>
    </dgm:pt>
    <dgm:pt modelId="{C47D3EEC-ACB5-470D-A664-A5B4459B0263}" type="pres">
      <dgm:prSet presAssocID="{1E363D7A-B62B-4AD8-8F9B-54DF349F335F}" presName="bgRect" presStyleLbl="bgShp" presStyleIdx="1" presStyleCnt="3"/>
      <dgm:spPr/>
    </dgm:pt>
    <dgm:pt modelId="{1BA045FC-F403-4050-971D-4818EE340A9B}" type="pres">
      <dgm:prSet presAssocID="{1E363D7A-B62B-4AD8-8F9B-54DF349F335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E765E76E-E6A9-4DBD-BA12-A41AF2C23534}" type="pres">
      <dgm:prSet presAssocID="{1E363D7A-B62B-4AD8-8F9B-54DF349F335F}" presName="spaceRect" presStyleCnt="0"/>
      <dgm:spPr/>
    </dgm:pt>
    <dgm:pt modelId="{8541E95F-5CA2-4033-B53A-6DB56A17BB21}" type="pres">
      <dgm:prSet presAssocID="{1E363D7A-B62B-4AD8-8F9B-54DF349F335F}" presName="parTx" presStyleLbl="revTx" presStyleIdx="1" presStyleCnt="3">
        <dgm:presLayoutVars>
          <dgm:chMax val="0"/>
          <dgm:chPref val="0"/>
        </dgm:presLayoutVars>
      </dgm:prSet>
      <dgm:spPr/>
    </dgm:pt>
    <dgm:pt modelId="{82568631-6C5E-415F-8458-17434D837CB1}" type="pres">
      <dgm:prSet presAssocID="{6A0E483C-01FC-4849-9B22-BAC3E7657DFB}" presName="sibTrans" presStyleCnt="0"/>
      <dgm:spPr/>
    </dgm:pt>
    <dgm:pt modelId="{CA4214C7-ACCB-4875-8307-D1F38B7C1206}" type="pres">
      <dgm:prSet presAssocID="{94F23ACB-810D-4275-AC8A-5AC218144B3A}" presName="compNode" presStyleCnt="0"/>
      <dgm:spPr/>
    </dgm:pt>
    <dgm:pt modelId="{131F983F-147A-4999-9917-4C9472D1BA83}" type="pres">
      <dgm:prSet presAssocID="{94F23ACB-810D-4275-AC8A-5AC218144B3A}" presName="bgRect" presStyleLbl="bgShp" presStyleIdx="2" presStyleCnt="3"/>
      <dgm:spPr/>
    </dgm:pt>
    <dgm:pt modelId="{12312861-F546-41D6-A8B1-A71D1F7CA887}" type="pres">
      <dgm:prSet presAssocID="{94F23ACB-810D-4275-AC8A-5AC218144B3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754E3F09-4007-4B26-B943-0ACBC4F46467}" type="pres">
      <dgm:prSet presAssocID="{94F23ACB-810D-4275-AC8A-5AC218144B3A}" presName="spaceRect" presStyleCnt="0"/>
      <dgm:spPr/>
    </dgm:pt>
    <dgm:pt modelId="{FE64547B-0EE5-4E21-8B69-6F3E61D36BFF}" type="pres">
      <dgm:prSet presAssocID="{94F23ACB-810D-4275-AC8A-5AC218144B3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D794F5E-4764-4784-9432-2691417C7102}" type="presOf" srcId="{55CB90F6-163B-43C6-96FE-283FCD68BD56}" destId="{7F41F1B5-15D9-4FB1-89FD-535FB3779C90}" srcOrd="0" destOrd="0" presId="urn:microsoft.com/office/officeart/2018/2/layout/IconVerticalSolidList"/>
    <dgm:cxn modelId="{30A88C5E-4A8B-4BC6-97A5-381173403ADB}" type="presOf" srcId="{1E363D7A-B62B-4AD8-8F9B-54DF349F335F}" destId="{8541E95F-5CA2-4033-B53A-6DB56A17BB21}" srcOrd="0" destOrd="0" presId="urn:microsoft.com/office/officeart/2018/2/layout/IconVerticalSolidList"/>
    <dgm:cxn modelId="{C3314C63-CFB2-4B8A-B8C0-349629FBA5E6}" type="presOf" srcId="{1F1F4B7C-FC1B-40E5-99FF-F78184D48660}" destId="{35D3371B-D15D-42FF-BD4F-43F33D14EC91}" srcOrd="0" destOrd="0" presId="urn:microsoft.com/office/officeart/2018/2/layout/IconVerticalSolidList"/>
    <dgm:cxn modelId="{AEAB75B4-B791-4DDE-AF5D-29A3B7F31BC1}" srcId="{1F1F4B7C-FC1B-40E5-99FF-F78184D48660}" destId="{55CB90F6-163B-43C6-96FE-283FCD68BD56}" srcOrd="0" destOrd="0" parTransId="{5ADBFF59-1A0A-4134-AD09-46B64847171A}" sibTransId="{6B2EA3A4-B45E-422A-93AC-B28FB6DC409F}"/>
    <dgm:cxn modelId="{DA63EBB8-0AD5-4F61-98EF-C19913F9475E}" srcId="{1F1F4B7C-FC1B-40E5-99FF-F78184D48660}" destId="{1E363D7A-B62B-4AD8-8F9B-54DF349F335F}" srcOrd="1" destOrd="0" parTransId="{F578C2DD-65A9-4FBB-8B3D-70682F0FFD48}" sibTransId="{6A0E483C-01FC-4849-9B22-BAC3E7657DFB}"/>
    <dgm:cxn modelId="{BF41C5BC-5913-4F57-966A-2EA16D9018E9}" type="presOf" srcId="{94F23ACB-810D-4275-AC8A-5AC218144B3A}" destId="{FE64547B-0EE5-4E21-8B69-6F3E61D36BFF}" srcOrd="0" destOrd="0" presId="urn:microsoft.com/office/officeart/2018/2/layout/IconVerticalSolidList"/>
    <dgm:cxn modelId="{83C43FF5-F924-4984-B117-232D103B25F0}" srcId="{1F1F4B7C-FC1B-40E5-99FF-F78184D48660}" destId="{94F23ACB-810D-4275-AC8A-5AC218144B3A}" srcOrd="2" destOrd="0" parTransId="{D2852B9B-B614-441D-A92F-3AE9EF2EB872}" sibTransId="{E7749805-7515-42D0-8CDF-4E2E5309E285}"/>
    <dgm:cxn modelId="{18C536A0-5241-4ADC-8C6C-A15AFD3E8385}" type="presParOf" srcId="{35D3371B-D15D-42FF-BD4F-43F33D14EC91}" destId="{CC1FD077-8D2C-4099-9F7A-3457228DF1CB}" srcOrd="0" destOrd="0" presId="urn:microsoft.com/office/officeart/2018/2/layout/IconVerticalSolidList"/>
    <dgm:cxn modelId="{F112045B-8A87-4C64-BF1F-8017AC8557AF}" type="presParOf" srcId="{CC1FD077-8D2C-4099-9F7A-3457228DF1CB}" destId="{772CE286-6C1C-4105-A007-5A210A891B32}" srcOrd="0" destOrd="0" presId="urn:microsoft.com/office/officeart/2018/2/layout/IconVerticalSolidList"/>
    <dgm:cxn modelId="{559D8D48-2BAE-4AB3-B921-54396258B238}" type="presParOf" srcId="{CC1FD077-8D2C-4099-9F7A-3457228DF1CB}" destId="{8D3F9948-8546-4208-8ED9-04F10EE11A33}" srcOrd="1" destOrd="0" presId="urn:microsoft.com/office/officeart/2018/2/layout/IconVerticalSolidList"/>
    <dgm:cxn modelId="{9CF6BD03-8FBE-49AC-BCDD-0EB10908DC1B}" type="presParOf" srcId="{CC1FD077-8D2C-4099-9F7A-3457228DF1CB}" destId="{C98CC5D2-16B3-4374-87B6-947DB59289F2}" srcOrd="2" destOrd="0" presId="urn:microsoft.com/office/officeart/2018/2/layout/IconVerticalSolidList"/>
    <dgm:cxn modelId="{06342C72-ED07-477B-8128-01F981689F4F}" type="presParOf" srcId="{CC1FD077-8D2C-4099-9F7A-3457228DF1CB}" destId="{7F41F1B5-15D9-4FB1-89FD-535FB3779C90}" srcOrd="3" destOrd="0" presId="urn:microsoft.com/office/officeart/2018/2/layout/IconVerticalSolidList"/>
    <dgm:cxn modelId="{82073825-ECC3-420A-B727-84CF7F1EA389}" type="presParOf" srcId="{35D3371B-D15D-42FF-BD4F-43F33D14EC91}" destId="{FCC4F3BA-D9C3-4310-A0A9-1F8DB6BAA109}" srcOrd="1" destOrd="0" presId="urn:microsoft.com/office/officeart/2018/2/layout/IconVerticalSolidList"/>
    <dgm:cxn modelId="{AD73409B-36C5-4F74-AF07-D6859DC22FC6}" type="presParOf" srcId="{35D3371B-D15D-42FF-BD4F-43F33D14EC91}" destId="{1CC88F31-208D-4D87-A779-166CB31D909E}" srcOrd="2" destOrd="0" presId="urn:microsoft.com/office/officeart/2018/2/layout/IconVerticalSolidList"/>
    <dgm:cxn modelId="{F2D2FE2E-3344-41D2-8114-1616560E8533}" type="presParOf" srcId="{1CC88F31-208D-4D87-A779-166CB31D909E}" destId="{C47D3EEC-ACB5-470D-A664-A5B4459B0263}" srcOrd="0" destOrd="0" presId="urn:microsoft.com/office/officeart/2018/2/layout/IconVerticalSolidList"/>
    <dgm:cxn modelId="{A362812C-A26C-42B7-B8FC-F0457B0E2B0E}" type="presParOf" srcId="{1CC88F31-208D-4D87-A779-166CB31D909E}" destId="{1BA045FC-F403-4050-971D-4818EE340A9B}" srcOrd="1" destOrd="0" presId="urn:microsoft.com/office/officeart/2018/2/layout/IconVerticalSolidList"/>
    <dgm:cxn modelId="{808A3BF3-87E5-4B8F-AC88-A387C45DAA51}" type="presParOf" srcId="{1CC88F31-208D-4D87-A779-166CB31D909E}" destId="{E765E76E-E6A9-4DBD-BA12-A41AF2C23534}" srcOrd="2" destOrd="0" presId="urn:microsoft.com/office/officeart/2018/2/layout/IconVerticalSolidList"/>
    <dgm:cxn modelId="{2CED86C8-B9F3-4509-877B-B6C9883B8E00}" type="presParOf" srcId="{1CC88F31-208D-4D87-A779-166CB31D909E}" destId="{8541E95F-5CA2-4033-B53A-6DB56A17BB21}" srcOrd="3" destOrd="0" presId="urn:microsoft.com/office/officeart/2018/2/layout/IconVerticalSolidList"/>
    <dgm:cxn modelId="{372482F2-4818-4A6B-9DB7-F2D0D16C9716}" type="presParOf" srcId="{35D3371B-D15D-42FF-BD4F-43F33D14EC91}" destId="{82568631-6C5E-415F-8458-17434D837CB1}" srcOrd="3" destOrd="0" presId="urn:microsoft.com/office/officeart/2018/2/layout/IconVerticalSolidList"/>
    <dgm:cxn modelId="{BC400B1C-87DD-41C0-A944-23DB8B0E4DA7}" type="presParOf" srcId="{35D3371B-D15D-42FF-BD4F-43F33D14EC91}" destId="{CA4214C7-ACCB-4875-8307-D1F38B7C1206}" srcOrd="4" destOrd="0" presId="urn:microsoft.com/office/officeart/2018/2/layout/IconVerticalSolidList"/>
    <dgm:cxn modelId="{1A30E8B3-D3E4-42E6-A217-FE06E9B1B86D}" type="presParOf" srcId="{CA4214C7-ACCB-4875-8307-D1F38B7C1206}" destId="{131F983F-147A-4999-9917-4C9472D1BA83}" srcOrd="0" destOrd="0" presId="urn:microsoft.com/office/officeart/2018/2/layout/IconVerticalSolidList"/>
    <dgm:cxn modelId="{05D8F1B9-2703-4240-81E9-07CB6A30B7F9}" type="presParOf" srcId="{CA4214C7-ACCB-4875-8307-D1F38B7C1206}" destId="{12312861-F546-41D6-A8B1-A71D1F7CA887}" srcOrd="1" destOrd="0" presId="urn:microsoft.com/office/officeart/2018/2/layout/IconVerticalSolidList"/>
    <dgm:cxn modelId="{E8C90F15-D820-495B-A97A-1C5410EA9056}" type="presParOf" srcId="{CA4214C7-ACCB-4875-8307-D1F38B7C1206}" destId="{754E3F09-4007-4B26-B943-0ACBC4F46467}" srcOrd="2" destOrd="0" presId="urn:microsoft.com/office/officeart/2018/2/layout/IconVerticalSolidList"/>
    <dgm:cxn modelId="{8B6CB168-1687-4511-AF69-85E89FCADFBD}" type="presParOf" srcId="{CA4214C7-ACCB-4875-8307-D1F38B7C1206}" destId="{FE64547B-0EE5-4E21-8B69-6F3E61D36BF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9C8204A-6507-4D50-BCDC-F56CCE78D03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484F57AC-3C13-4275-9B91-20C531005188}">
      <dgm:prSet/>
      <dgm:spPr/>
      <dgm:t>
        <a:bodyPr/>
        <a:lstStyle/>
        <a:p>
          <a:r>
            <a:rPr lang="en-GB" b="1"/>
            <a:t>Factor 1 – Complexity and clarity of task: </a:t>
          </a:r>
          <a:r>
            <a:rPr lang="en-GB"/>
            <a:t> Students understand the task before moving to collaborative groups. </a:t>
          </a:r>
          <a:endParaRPr lang="en-US"/>
        </a:p>
      </dgm:t>
    </dgm:pt>
    <dgm:pt modelId="{778E542A-A897-4806-9822-FE8E2C65CE25}" type="parTrans" cxnId="{DB8CBB1A-E8E0-4178-8F6E-CDA452605A9D}">
      <dgm:prSet/>
      <dgm:spPr/>
      <dgm:t>
        <a:bodyPr/>
        <a:lstStyle/>
        <a:p>
          <a:endParaRPr lang="en-US"/>
        </a:p>
      </dgm:t>
    </dgm:pt>
    <dgm:pt modelId="{8855EDAD-8DE8-4158-8E0C-394ECABB36D3}" type="sibTrans" cxnId="{DB8CBB1A-E8E0-4178-8F6E-CDA452605A9D}">
      <dgm:prSet/>
      <dgm:spPr/>
      <dgm:t>
        <a:bodyPr/>
        <a:lstStyle/>
        <a:p>
          <a:endParaRPr lang="en-US"/>
        </a:p>
      </dgm:t>
    </dgm:pt>
    <dgm:pt modelId="{7E243A62-DE64-42CD-9A17-DC45F6A6D9EE}">
      <dgm:prSet/>
      <dgm:spPr/>
      <dgm:t>
        <a:bodyPr/>
        <a:lstStyle/>
        <a:p>
          <a:r>
            <a:rPr lang="en-GB" b="1"/>
            <a:t>Factor 2 – Accountability via a product: </a:t>
          </a:r>
          <a:r>
            <a:rPr lang="en-GB"/>
            <a:t>  The teacher needs to see the product following the collaboration and the product needs to include contributions from each member of the group. </a:t>
          </a:r>
          <a:endParaRPr lang="en-US"/>
        </a:p>
      </dgm:t>
    </dgm:pt>
    <dgm:pt modelId="{38A1750A-AA82-400A-8C30-40CD5362F643}" type="parTrans" cxnId="{80E97C0D-63BA-4F5B-97E0-9D8FDFDC23C3}">
      <dgm:prSet/>
      <dgm:spPr/>
      <dgm:t>
        <a:bodyPr/>
        <a:lstStyle/>
        <a:p>
          <a:endParaRPr lang="en-US"/>
        </a:p>
      </dgm:t>
    </dgm:pt>
    <dgm:pt modelId="{D028BD88-C489-4EE3-B5C2-B35F97859E4D}" type="sibTrans" cxnId="{80E97C0D-63BA-4F5B-97E0-9D8FDFDC23C3}">
      <dgm:prSet/>
      <dgm:spPr/>
      <dgm:t>
        <a:bodyPr/>
        <a:lstStyle/>
        <a:p>
          <a:endParaRPr lang="en-US"/>
        </a:p>
      </dgm:t>
    </dgm:pt>
    <dgm:pt modelId="{15CF4454-61DF-445D-9F2D-AB22BD8EEC6A}">
      <dgm:prSet/>
      <dgm:spPr/>
      <dgm:t>
        <a:bodyPr/>
        <a:lstStyle/>
        <a:p>
          <a:r>
            <a:rPr lang="en-GB" b="1"/>
            <a:t>Factor 3 – Argumentation not arguing: </a:t>
          </a:r>
          <a:r>
            <a:rPr lang="en-GB"/>
            <a:t> Student use accountable talk to persuade, provide evidence, ask questions of one another, and disagree without being disagreeable.</a:t>
          </a:r>
          <a:endParaRPr lang="en-US"/>
        </a:p>
      </dgm:t>
    </dgm:pt>
    <dgm:pt modelId="{7EE39F3C-26A6-42BC-8266-5DCAD57EE31C}" type="parTrans" cxnId="{AA895EB3-7504-46C2-A8BA-7FC28311572E}">
      <dgm:prSet/>
      <dgm:spPr/>
      <dgm:t>
        <a:bodyPr/>
        <a:lstStyle/>
        <a:p>
          <a:endParaRPr lang="en-US"/>
        </a:p>
      </dgm:t>
    </dgm:pt>
    <dgm:pt modelId="{F2B37868-6460-4CF4-BF08-A15DFA4AB767}" type="sibTrans" cxnId="{AA895EB3-7504-46C2-A8BA-7FC28311572E}">
      <dgm:prSet/>
      <dgm:spPr/>
      <dgm:t>
        <a:bodyPr/>
        <a:lstStyle/>
        <a:p>
          <a:endParaRPr lang="en-US"/>
        </a:p>
      </dgm:t>
    </dgm:pt>
    <dgm:pt modelId="{9393F7BE-1B7D-4F08-9A3B-4AA06C8B0364}">
      <dgm:prSet/>
      <dgm:spPr/>
      <dgm:t>
        <a:bodyPr/>
        <a:lstStyle/>
        <a:p>
          <a:r>
            <a:rPr lang="en-GB" b="1"/>
            <a:t>Factor 4 – Language support: </a:t>
          </a:r>
          <a:r>
            <a:rPr lang="en-GB"/>
            <a:t> Teacher modeling includes the use of academic vocabulary.</a:t>
          </a:r>
          <a:endParaRPr lang="en-US"/>
        </a:p>
      </dgm:t>
    </dgm:pt>
    <dgm:pt modelId="{FB3C5140-2824-48D6-9C71-CAC14C0B7724}" type="parTrans" cxnId="{4A797C5B-EEE1-4FAE-BAB7-959FE46CA28D}">
      <dgm:prSet/>
      <dgm:spPr/>
      <dgm:t>
        <a:bodyPr/>
        <a:lstStyle/>
        <a:p>
          <a:endParaRPr lang="en-US"/>
        </a:p>
      </dgm:t>
    </dgm:pt>
    <dgm:pt modelId="{C96682B7-8CFF-4B32-825B-D48927C46FDB}" type="sibTrans" cxnId="{4A797C5B-EEE1-4FAE-BAB7-959FE46CA28D}">
      <dgm:prSet/>
      <dgm:spPr/>
      <dgm:t>
        <a:bodyPr/>
        <a:lstStyle/>
        <a:p>
          <a:endParaRPr lang="en-US"/>
        </a:p>
      </dgm:t>
    </dgm:pt>
    <dgm:pt modelId="{49E248BB-AC2E-430E-AC60-02B8329291B2}">
      <dgm:prSet/>
      <dgm:spPr/>
      <dgm:t>
        <a:bodyPr/>
        <a:lstStyle/>
        <a:p>
          <a:r>
            <a:rPr lang="en-GB" b="1"/>
            <a:t>Factor 5 – Grouping:  </a:t>
          </a:r>
          <a:r>
            <a:rPr lang="en-GB"/>
            <a:t>Small groups of 2-5 students are purposefully constructed to maximize individual strengths without magnifying areas of needs.</a:t>
          </a:r>
          <a:endParaRPr lang="en-US"/>
        </a:p>
      </dgm:t>
    </dgm:pt>
    <dgm:pt modelId="{9E3D2323-03F6-4C53-945A-8AF58651E44C}" type="parTrans" cxnId="{86BC6236-048E-4712-9F55-B4FEBD503F3D}">
      <dgm:prSet/>
      <dgm:spPr/>
      <dgm:t>
        <a:bodyPr/>
        <a:lstStyle/>
        <a:p>
          <a:endParaRPr lang="en-US"/>
        </a:p>
      </dgm:t>
    </dgm:pt>
    <dgm:pt modelId="{24AA224B-819D-4ED9-AB53-EEB822BDEAEC}" type="sibTrans" cxnId="{86BC6236-048E-4712-9F55-B4FEBD503F3D}">
      <dgm:prSet/>
      <dgm:spPr/>
      <dgm:t>
        <a:bodyPr/>
        <a:lstStyle/>
        <a:p>
          <a:endParaRPr lang="en-US"/>
        </a:p>
      </dgm:t>
    </dgm:pt>
    <dgm:pt modelId="{52BA44D9-2030-4762-9B68-D23E2B4A7D34}">
      <dgm:prSet/>
      <dgm:spPr/>
      <dgm:t>
        <a:bodyPr/>
        <a:lstStyle/>
        <a:p>
          <a:r>
            <a:rPr lang="en-GB" b="1"/>
            <a:t>Factor 6 – Time: </a:t>
          </a:r>
          <a:r>
            <a:rPr lang="en-GB"/>
            <a:t> As a general note, collaboration in distance learning breakout rooms should be 10 minutes per session or less</a:t>
          </a:r>
          <a:r>
            <a:rPr lang="en-GB" i="1"/>
            <a:t>. </a:t>
          </a:r>
          <a:endParaRPr lang="en-US"/>
        </a:p>
      </dgm:t>
    </dgm:pt>
    <dgm:pt modelId="{F388FC7F-33C6-41FA-80A0-0194AF12CF4E}" type="parTrans" cxnId="{A60C346E-6397-46F5-8FA1-45001DCC685F}">
      <dgm:prSet/>
      <dgm:spPr/>
      <dgm:t>
        <a:bodyPr/>
        <a:lstStyle/>
        <a:p>
          <a:endParaRPr lang="en-US"/>
        </a:p>
      </dgm:t>
    </dgm:pt>
    <dgm:pt modelId="{407AA7A3-176E-485D-B4A2-9666320144FC}" type="sibTrans" cxnId="{A60C346E-6397-46F5-8FA1-45001DCC685F}">
      <dgm:prSet/>
      <dgm:spPr/>
      <dgm:t>
        <a:bodyPr/>
        <a:lstStyle/>
        <a:p>
          <a:endParaRPr lang="en-US"/>
        </a:p>
      </dgm:t>
    </dgm:pt>
    <dgm:pt modelId="{BCDCC421-18BC-460D-B79E-9BC80A4E2A54}">
      <dgm:prSet/>
      <dgm:spPr/>
      <dgm:t>
        <a:bodyPr/>
        <a:lstStyle/>
        <a:p>
          <a:r>
            <a:rPr lang="en-GB" b="1"/>
            <a:t>Factor 7 – Ask for help:</a:t>
          </a:r>
          <a:r>
            <a:rPr lang="en-GB"/>
            <a:t>   The students understand the procedure to ask for help.</a:t>
          </a:r>
          <a:endParaRPr lang="en-US"/>
        </a:p>
      </dgm:t>
    </dgm:pt>
    <dgm:pt modelId="{C6E68571-ECB7-4A14-98BF-3F7F7C8D94A5}" type="parTrans" cxnId="{38A93A6D-8A5B-444C-A5D1-F3AE51A1CE6E}">
      <dgm:prSet/>
      <dgm:spPr/>
      <dgm:t>
        <a:bodyPr/>
        <a:lstStyle/>
        <a:p>
          <a:endParaRPr lang="en-US"/>
        </a:p>
      </dgm:t>
    </dgm:pt>
    <dgm:pt modelId="{52193FCE-EDB0-4EA7-B841-7C44C8121961}" type="sibTrans" cxnId="{38A93A6D-8A5B-444C-A5D1-F3AE51A1CE6E}">
      <dgm:prSet/>
      <dgm:spPr/>
      <dgm:t>
        <a:bodyPr/>
        <a:lstStyle/>
        <a:p>
          <a:endParaRPr lang="en-US"/>
        </a:p>
      </dgm:t>
    </dgm:pt>
    <dgm:pt modelId="{8728914C-8E96-4187-B35A-FFEA1A0397E0}" type="pres">
      <dgm:prSet presAssocID="{F9C8204A-6507-4D50-BCDC-F56CCE78D03C}" presName="root" presStyleCnt="0">
        <dgm:presLayoutVars>
          <dgm:dir/>
          <dgm:resizeHandles val="exact"/>
        </dgm:presLayoutVars>
      </dgm:prSet>
      <dgm:spPr/>
    </dgm:pt>
    <dgm:pt modelId="{9689566B-F6AA-417A-9CCA-DA6BC5B9506E}" type="pres">
      <dgm:prSet presAssocID="{484F57AC-3C13-4275-9B91-20C531005188}" presName="compNode" presStyleCnt="0"/>
      <dgm:spPr/>
    </dgm:pt>
    <dgm:pt modelId="{C138ABE4-0FC3-480C-B19C-34D55750DEB4}" type="pres">
      <dgm:prSet presAssocID="{484F57AC-3C13-4275-9B91-20C531005188}" presName="bgRect" presStyleLbl="bgShp" presStyleIdx="0" presStyleCnt="7"/>
      <dgm:spPr/>
    </dgm:pt>
    <dgm:pt modelId="{32779AA7-31B4-49A0-B34F-A6B4571C9575}" type="pres">
      <dgm:prSet presAssocID="{484F57AC-3C13-4275-9B91-20C531005188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A53EB87A-60DA-4C93-986F-81D701757675}" type="pres">
      <dgm:prSet presAssocID="{484F57AC-3C13-4275-9B91-20C531005188}" presName="spaceRect" presStyleCnt="0"/>
      <dgm:spPr/>
    </dgm:pt>
    <dgm:pt modelId="{670DA671-FAA9-4A85-94B2-EFAA9F4A6872}" type="pres">
      <dgm:prSet presAssocID="{484F57AC-3C13-4275-9B91-20C531005188}" presName="parTx" presStyleLbl="revTx" presStyleIdx="0" presStyleCnt="7">
        <dgm:presLayoutVars>
          <dgm:chMax val="0"/>
          <dgm:chPref val="0"/>
        </dgm:presLayoutVars>
      </dgm:prSet>
      <dgm:spPr/>
    </dgm:pt>
    <dgm:pt modelId="{9358ACD7-9176-48FF-BDF4-9E215912B9A0}" type="pres">
      <dgm:prSet presAssocID="{8855EDAD-8DE8-4158-8E0C-394ECABB36D3}" presName="sibTrans" presStyleCnt="0"/>
      <dgm:spPr/>
    </dgm:pt>
    <dgm:pt modelId="{59925D24-9512-4E54-BEC9-49F45DCBE10F}" type="pres">
      <dgm:prSet presAssocID="{7E243A62-DE64-42CD-9A17-DC45F6A6D9EE}" presName="compNode" presStyleCnt="0"/>
      <dgm:spPr/>
    </dgm:pt>
    <dgm:pt modelId="{CB6A57BD-E127-4BA2-972C-4AB4D094449E}" type="pres">
      <dgm:prSet presAssocID="{7E243A62-DE64-42CD-9A17-DC45F6A6D9EE}" presName="bgRect" presStyleLbl="bgShp" presStyleIdx="1" presStyleCnt="7"/>
      <dgm:spPr/>
    </dgm:pt>
    <dgm:pt modelId="{1A30FEC1-5813-4928-AD74-89721B851D85}" type="pres">
      <dgm:prSet presAssocID="{7E243A62-DE64-42CD-9A17-DC45F6A6D9EE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7681DAD9-DE2A-489F-883D-0F79F2CEC6C3}" type="pres">
      <dgm:prSet presAssocID="{7E243A62-DE64-42CD-9A17-DC45F6A6D9EE}" presName="spaceRect" presStyleCnt="0"/>
      <dgm:spPr/>
    </dgm:pt>
    <dgm:pt modelId="{311DC086-9F7B-40B5-87D9-C359A67EDC9A}" type="pres">
      <dgm:prSet presAssocID="{7E243A62-DE64-42CD-9A17-DC45F6A6D9EE}" presName="parTx" presStyleLbl="revTx" presStyleIdx="1" presStyleCnt="7">
        <dgm:presLayoutVars>
          <dgm:chMax val="0"/>
          <dgm:chPref val="0"/>
        </dgm:presLayoutVars>
      </dgm:prSet>
      <dgm:spPr/>
    </dgm:pt>
    <dgm:pt modelId="{74F23638-740C-4DD0-A806-242FC42CF1ED}" type="pres">
      <dgm:prSet presAssocID="{D028BD88-C489-4EE3-B5C2-B35F97859E4D}" presName="sibTrans" presStyleCnt="0"/>
      <dgm:spPr/>
    </dgm:pt>
    <dgm:pt modelId="{DEF696C7-ECF0-4AE6-B588-F8962164F864}" type="pres">
      <dgm:prSet presAssocID="{15CF4454-61DF-445D-9F2D-AB22BD8EEC6A}" presName="compNode" presStyleCnt="0"/>
      <dgm:spPr/>
    </dgm:pt>
    <dgm:pt modelId="{971475EA-B39B-457B-B18A-9D102024E498}" type="pres">
      <dgm:prSet presAssocID="{15CF4454-61DF-445D-9F2D-AB22BD8EEC6A}" presName="bgRect" presStyleLbl="bgShp" presStyleIdx="2" presStyleCnt="7"/>
      <dgm:spPr/>
    </dgm:pt>
    <dgm:pt modelId="{54631CB9-422C-4524-8F30-064078002F72}" type="pres">
      <dgm:prSet presAssocID="{15CF4454-61DF-445D-9F2D-AB22BD8EEC6A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7ACBC021-78CF-4D44-99B3-A4F7B980F4A3}" type="pres">
      <dgm:prSet presAssocID="{15CF4454-61DF-445D-9F2D-AB22BD8EEC6A}" presName="spaceRect" presStyleCnt="0"/>
      <dgm:spPr/>
    </dgm:pt>
    <dgm:pt modelId="{B5264FAC-AC7E-4395-9704-61C500FA0BE2}" type="pres">
      <dgm:prSet presAssocID="{15CF4454-61DF-445D-9F2D-AB22BD8EEC6A}" presName="parTx" presStyleLbl="revTx" presStyleIdx="2" presStyleCnt="7">
        <dgm:presLayoutVars>
          <dgm:chMax val="0"/>
          <dgm:chPref val="0"/>
        </dgm:presLayoutVars>
      </dgm:prSet>
      <dgm:spPr/>
    </dgm:pt>
    <dgm:pt modelId="{F319D53B-34D6-46C6-ABB5-8AD8BE64ABC8}" type="pres">
      <dgm:prSet presAssocID="{F2B37868-6460-4CF4-BF08-A15DFA4AB767}" presName="sibTrans" presStyleCnt="0"/>
      <dgm:spPr/>
    </dgm:pt>
    <dgm:pt modelId="{6B88C495-1CCE-4082-9603-09CBBFE2EDD1}" type="pres">
      <dgm:prSet presAssocID="{9393F7BE-1B7D-4F08-9A3B-4AA06C8B0364}" presName="compNode" presStyleCnt="0"/>
      <dgm:spPr/>
    </dgm:pt>
    <dgm:pt modelId="{050A121C-6D90-42D3-B955-DC0B58189DE8}" type="pres">
      <dgm:prSet presAssocID="{9393F7BE-1B7D-4F08-9A3B-4AA06C8B0364}" presName="bgRect" presStyleLbl="bgShp" presStyleIdx="3" presStyleCnt="7"/>
      <dgm:spPr/>
    </dgm:pt>
    <dgm:pt modelId="{AFFED1A6-341E-4135-8306-2385334A4470}" type="pres">
      <dgm:prSet presAssocID="{9393F7BE-1B7D-4F08-9A3B-4AA06C8B0364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35833BDA-343E-4386-A686-937F0B7CEB79}" type="pres">
      <dgm:prSet presAssocID="{9393F7BE-1B7D-4F08-9A3B-4AA06C8B0364}" presName="spaceRect" presStyleCnt="0"/>
      <dgm:spPr/>
    </dgm:pt>
    <dgm:pt modelId="{13F288F4-7878-47B9-BE6D-6E03A76D7BAD}" type="pres">
      <dgm:prSet presAssocID="{9393F7BE-1B7D-4F08-9A3B-4AA06C8B0364}" presName="parTx" presStyleLbl="revTx" presStyleIdx="3" presStyleCnt="7">
        <dgm:presLayoutVars>
          <dgm:chMax val="0"/>
          <dgm:chPref val="0"/>
        </dgm:presLayoutVars>
      </dgm:prSet>
      <dgm:spPr/>
    </dgm:pt>
    <dgm:pt modelId="{A0DDE4F5-E78C-4800-A9F3-52B70D9F9D55}" type="pres">
      <dgm:prSet presAssocID="{C96682B7-8CFF-4B32-825B-D48927C46FDB}" presName="sibTrans" presStyleCnt="0"/>
      <dgm:spPr/>
    </dgm:pt>
    <dgm:pt modelId="{02F64165-15C1-45DD-8EFA-228E718108E7}" type="pres">
      <dgm:prSet presAssocID="{49E248BB-AC2E-430E-AC60-02B8329291B2}" presName="compNode" presStyleCnt="0"/>
      <dgm:spPr/>
    </dgm:pt>
    <dgm:pt modelId="{B564F143-4B69-4472-8378-A8A109EFC6F7}" type="pres">
      <dgm:prSet presAssocID="{49E248BB-AC2E-430E-AC60-02B8329291B2}" presName="bgRect" presStyleLbl="bgShp" presStyleIdx="4" presStyleCnt="7"/>
      <dgm:spPr/>
    </dgm:pt>
    <dgm:pt modelId="{8BC94E95-3F0B-4827-A7D9-E6C5B74030E6}" type="pres">
      <dgm:prSet presAssocID="{49E248BB-AC2E-430E-AC60-02B8329291B2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9CD4D50E-0C30-423B-84E4-9A5D7DC47AFB}" type="pres">
      <dgm:prSet presAssocID="{49E248BB-AC2E-430E-AC60-02B8329291B2}" presName="spaceRect" presStyleCnt="0"/>
      <dgm:spPr/>
    </dgm:pt>
    <dgm:pt modelId="{57595B6A-A68C-4BD2-B968-41B436F5FE82}" type="pres">
      <dgm:prSet presAssocID="{49E248BB-AC2E-430E-AC60-02B8329291B2}" presName="parTx" presStyleLbl="revTx" presStyleIdx="4" presStyleCnt="7">
        <dgm:presLayoutVars>
          <dgm:chMax val="0"/>
          <dgm:chPref val="0"/>
        </dgm:presLayoutVars>
      </dgm:prSet>
      <dgm:spPr/>
    </dgm:pt>
    <dgm:pt modelId="{6206448D-C45A-46CF-A319-4A31E457860B}" type="pres">
      <dgm:prSet presAssocID="{24AA224B-819D-4ED9-AB53-EEB822BDEAEC}" presName="sibTrans" presStyleCnt="0"/>
      <dgm:spPr/>
    </dgm:pt>
    <dgm:pt modelId="{75674416-66C5-45C3-BD6D-092B1693E530}" type="pres">
      <dgm:prSet presAssocID="{52BA44D9-2030-4762-9B68-D23E2B4A7D34}" presName="compNode" presStyleCnt="0"/>
      <dgm:spPr/>
    </dgm:pt>
    <dgm:pt modelId="{EAFF14F3-87F3-4D98-B5C5-2547925E0E61}" type="pres">
      <dgm:prSet presAssocID="{52BA44D9-2030-4762-9B68-D23E2B4A7D34}" presName="bgRect" presStyleLbl="bgShp" presStyleIdx="5" presStyleCnt="7"/>
      <dgm:spPr/>
    </dgm:pt>
    <dgm:pt modelId="{5C7FBCAA-9957-4DB0-A8F9-82073C2407C1}" type="pres">
      <dgm:prSet presAssocID="{52BA44D9-2030-4762-9B68-D23E2B4A7D34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B6185802-7DAA-4262-8784-75656B9920F6}" type="pres">
      <dgm:prSet presAssocID="{52BA44D9-2030-4762-9B68-D23E2B4A7D34}" presName="spaceRect" presStyleCnt="0"/>
      <dgm:spPr/>
    </dgm:pt>
    <dgm:pt modelId="{7AC32F3B-8402-4140-A051-65A1B8B2C6C7}" type="pres">
      <dgm:prSet presAssocID="{52BA44D9-2030-4762-9B68-D23E2B4A7D34}" presName="parTx" presStyleLbl="revTx" presStyleIdx="5" presStyleCnt="7">
        <dgm:presLayoutVars>
          <dgm:chMax val="0"/>
          <dgm:chPref val="0"/>
        </dgm:presLayoutVars>
      </dgm:prSet>
      <dgm:spPr/>
    </dgm:pt>
    <dgm:pt modelId="{5B3D4C7B-8D81-4C18-96F1-083DF4E7548F}" type="pres">
      <dgm:prSet presAssocID="{407AA7A3-176E-485D-B4A2-9666320144FC}" presName="sibTrans" presStyleCnt="0"/>
      <dgm:spPr/>
    </dgm:pt>
    <dgm:pt modelId="{8B0BC279-5A1F-4BA0-A6FD-80446945F1DC}" type="pres">
      <dgm:prSet presAssocID="{BCDCC421-18BC-460D-B79E-9BC80A4E2A54}" presName="compNode" presStyleCnt="0"/>
      <dgm:spPr/>
    </dgm:pt>
    <dgm:pt modelId="{A4F7D05E-6193-4D2E-95BC-B7312509E05E}" type="pres">
      <dgm:prSet presAssocID="{BCDCC421-18BC-460D-B79E-9BC80A4E2A54}" presName="bgRect" presStyleLbl="bgShp" presStyleIdx="6" presStyleCnt="7"/>
      <dgm:spPr/>
    </dgm:pt>
    <dgm:pt modelId="{C42FE254-C44B-4C39-A199-E84C47A45148}" type="pres">
      <dgm:prSet presAssocID="{BCDCC421-18BC-460D-B79E-9BC80A4E2A54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70C85518-09D2-4BF9-9ACF-2476938A98CC}" type="pres">
      <dgm:prSet presAssocID="{BCDCC421-18BC-460D-B79E-9BC80A4E2A54}" presName="spaceRect" presStyleCnt="0"/>
      <dgm:spPr/>
    </dgm:pt>
    <dgm:pt modelId="{99FCD905-AF9E-4C21-817F-525993D703BC}" type="pres">
      <dgm:prSet presAssocID="{BCDCC421-18BC-460D-B79E-9BC80A4E2A54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2CD49E00-EBBE-40CD-9518-B85A1CE8F34B}" type="presOf" srcId="{15CF4454-61DF-445D-9F2D-AB22BD8EEC6A}" destId="{B5264FAC-AC7E-4395-9704-61C500FA0BE2}" srcOrd="0" destOrd="0" presId="urn:microsoft.com/office/officeart/2018/2/layout/IconVerticalSolidList"/>
    <dgm:cxn modelId="{80E97C0D-63BA-4F5B-97E0-9D8FDFDC23C3}" srcId="{F9C8204A-6507-4D50-BCDC-F56CCE78D03C}" destId="{7E243A62-DE64-42CD-9A17-DC45F6A6D9EE}" srcOrd="1" destOrd="0" parTransId="{38A1750A-AA82-400A-8C30-40CD5362F643}" sibTransId="{D028BD88-C489-4EE3-B5C2-B35F97859E4D}"/>
    <dgm:cxn modelId="{DB8CBB1A-E8E0-4178-8F6E-CDA452605A9D}" srcId="{F9C8204A-6507-4D50-BCDC-F56CCE78D03C}" destId="{484F57AC-3C13-4275-9B91-20C531005188}" srcOrd="0" destOrd="0" parTransId="{778E542A-A897-4806-9822-FE8E2C65CE25}" sibTransId="{8855EDAD-8DE8-4158-8E0C-394ECABB36D3}"/>
    <dgm:cxn modelId="{E528192A-81BD-49D9-97B7-A3BFBFFA833A}" type="presOf" srcId="{9393F7BE-1B7D-4F08-9A3B-4AA06C8B0364}" destId="{13F288F4-7878-47B9-BE6D-6E03A76D7BAD}" srcOrd="0" destOrd="0" presId="urn:microsoft.com/office/officeart/2018/2/layout/IconVerticalSolidList"/>
    <dgm:cxn modelId="{86BC6236-048E-4712-9F55-B4FEBD503F3D}" srcId="{F9C8204A-6507-4D50-BCDC-F56CCE78D03C}" destId="{49E248BB-AC2E-430E-AC60-02B8329291B2}" srcOrd="4" destOrd="0" parTransId="{9E3D2323-03F6-4C53-945A-8AF58651E44C}" sibTransId="{24AA224B-819D-4ED9-AB53-EEB822BDEAEC}"/>
    <dgm:cxn modelId="{9B03673F-2F4F-4539-80DF-BFA8114D2214}" type="presOf" srcId="{49E248BB-AC2E-430E-AC60-02B8329291B2}" destId="{57595B6A-A68C-4BD2-B968-41B436F5FE82}" srcOrd="0" destOrd="0" presId="urn:microsoft.com/office/officeart/2018/2/layout/IconVerticalSolidList"/>
    <dgm:cxn modelId="{4A797C5B-EEE1-4FAE-BAB7-959FE46CA28D}" srcId="{F9C8204A-6507-4D50-BCDC-F56CCE78D03C}" destId="{9393F7BE-1B7D-4F08-9A3B-4AA06C8B0364}" srcOrd="3" destOrd="0" parTransId="{FB3C5140-2824-48D6-9C71-CAC14C0B7724}" sibTransId="{C96682B7-8CFF-4B32-825B-D48927C46FDB}"/>
    <dgm:cxn modelId="{38A93A6D-8A5B-444C-A5D1-F3AE51A1CE6E}" srcId="{F9C8204A-6507-4D50-BCDC-F56CCE78D03C}" destId="{BCDCC421-18BC-460D-B79E-9BC80A4E2A54}" srcOrd="6" destOrd="0" parTransId="{C6E68571-ECB7-4A14-98BF-3F7F7C8D94A5}" sibTransId="{52193FCE-EDB0-4EA7-B841-7C44C8121961}"/>
    <dgm:cxn modelId="{A60C346E-6397-46F5-8FA1-45001DCC685F}" srcId="{F9C8204A-6507-4D50-BCDC-F56CCE78D03C}" destId="{52BA44D9-2030-4762-9B68-D23E2B4A7D34}" srcOrd="5" destOrd="0" parTransId="{F388FC7F-33C6-41FA-80A0-0194AF12CF4E}" sibTransId="{407AA7A3-176E-485D-B4A2-9666320144FC}"/>
    <dgm:cxn modelId="{88CA314F-14B8-4CCC-A335-13F64184E5C8}" type="presOf" srcId="{BCDCC421-18BC-460D-B79E-9BC80A4E2A54}" destId="{99FCD905-AF9E-4C21-817F-525993D703BC}" srcOrd="0" destOrd="0" presId="urn:microsoft.com/office/officeart/2018/2/layout/IconVerticalSolidList"/>
    <dgm:cxn modelId="{47527D72-A032-4E79-9947-1D51FF7B2EB8}" type="presOf" srcId="{484F57AC-3C13-4275-9B91-20C531005188}" destId="{670DA671-FAA9-4A85-94B2-EFAA9F4A6872}" srcOrd="0" destOrd="0" presId="urn:microsoft.com/office/officeart/2018/2/layout/IconVerticalSolidList"/>
    <dgm:cxn modelId="{990FF596-511F-4BDE-91EA-F4288B093BBB}" type="presOf" srcId="{52BA44D9-2030-4762-9B68-D23E2B4A7D34}" destId="{7AC32F3B-8402-4140-A051-65A1B8B2C6C7}" srcOrd="0" destOrd="0" presId="urn:microsoft.com/office/officeart/2018/2/layout/IconVerticalSolidList"/>
    <dgm:cxn modelId="{AA895EB3-7504-46C2-A8BA-7FC28311572E}" srcId="{F9C8204A-6507-4D50-BCDC-F56CCE78D03C}" destId="{15CF4454-61DF-445D-9F2D-AB22BD8EEC6A}" srcOrd="2" destOrd="0" parTransId="{7EE39F3C-26A6-42BC-8266-5DCAD57EE31C}" sibTransId="{F2B37868-6460-4CF4-BF08-A15DFA4AB767}"/>
    <dgm:cxn modelId="{9F2B31CF-4090-4D7D-8038-6F69799BF82B}" type="presOf" srcId="{7E243A62-DE64-42CD-9A17-DC45F6A6D9EE}" destId="{311DC086-9F7B-40B5-87D9-C359A67EDC9A}" srcOrd="0" destOrd="0" presId="urn:microsoft.com/office/officeart/2018/2/layout/IconVerticalSolidList"/>
    <dgm:cxn modelId="{E6793FF4-18FB-4F23-9A9D-FDD48BF163BF}" type="presOf" srcId="{F9C8204A-6507-4D50-BCDC-F56CCE78D03C}" destId="{8728914C-8E96-4187-B35A-FFEA1A0397E0}" srcOrd="0" destOrd="0" presId="urn:microsoft.com/office/officeart/2018/2/layout/IconVerticalSolidList"/>
    <dgm:cxn modelId="{34A0F217-A43F-4872-B003-D774347F44C1}" type="presParOf" srcId="{8728914C-8E96-4187-B35A-FFEA1A0397E0}" destId="{9689566B-F6AA-417A-9CCA-DA6BC5B9506E}" srcOrd="0" destOrd="0" presId="urn:microsoft.com/office/officeart/2018/2/layout/IconVerticalSolidList"/>
    <dgm:cxn modelId="{409153C4-38EC-454F-B88A-7A15D36425BD}" type="presParOf" srcId="{9689566B-F6AA-417A-9CCA-DA6BC5B9506E}" destId="{C138ABE4-0FC3-480C-B19C-34D55750DEB4}" srcOrd="0" destOrd="0" presId="urn:microsoft.com/office/officeart/2018/2/layout/IconVerticalSolidList"/>
    <dgm:cxn modelId="{4890BE87-DFB3-4434-AECD-BCEFECD5D20C}" type="presParOf" srcId="{9689566B-F6AA-417A-9CCA-DA6BC5B9506E}" destId="{32779AA7-31B4-49A0-B34F-A6B4571C9575}" srcOrd="1" destOrd="0" presId="urn:microsoft.com/office/officeart/2018/2/layout/IconVerticalSolidList"/>
    <dgm:cxn modelId="{E77CC722-4BD2-49EF-B594-D6998152697E}" type="presParOf" srcId="{9689566B-F6AA-417A-9CCA-DA6BC5B9506E}" destId="{A53EB87A-60DA-4C93-986F-81D701757675}" srcOrd="2" destOrd="0" presId="urn:microsoft.com/office/officeart/2018/2/layout/IconVerticalSolidList"/>
    <dgm:cxn modelId="{2A431BEA-830F-4417-9F41-D2018D04B121}" type="presParOf" srcId="{9689566B-F6AA-417A-9CCA-DA6BC5B9506E}" destId="{670DA671-FAA9-4A85-94B2-EFAA9F4A6872}" srcOrd="3" destOrd="0" presId="urn:microsoft.com/office/officeart/2018/2/layout/IconVerticalSolidList"/>
    <dgm:cxn modelId="{3D24A1BC-9235-44AE-847E-C2E5F19B3C36}" type="presParOf" srcId="{8728914C-8E96-4187-B35A-FFEA1A0397E0}" destId="{9358ACD7-9176-48FF-BDF4-9E215912B9A0}" srcOrd="1" destOrd="0" presId="urn:microsoft.com/office/officeart/2018/2/layout/IconVerticalSolidList"/>
    <dgm:cxn modelId="{8CFDF698-B738-417C-9C5E-814A4B21D70D}" type="presParOf" srcId="{8728914C-8E96-4187-B35A-FFEA1A0397E0}" destId="{59925D24-9512-4E54-BEC9-49F45DCBE10F}" srcOrd="2" destOrd="0" presId="urn:microsoft.com/office/officeart/2018/2/layout/IconVerticalSolidList"/>
    <dgm:cxn modelId="{72516A34-EE78-465C-AD49-3417E81DB7B1}" type="presParOf" srcId="{59925D24-9512-4E54-BEC9-49F45DCBE10F}" destId="{CB6A57BD-E127-4BA2-972C-4AB4D094449E}" srcOrd="0" destOrd="0" presId="urn:microsoft.com/office/officeart/2018/2/layout/IconVerticalSolidList"/>
    <dgm:cxn modelId="{D0631E20-AB8E-4099-AF70-1F52F4C3C638}" type="presParOf" srcId="{59925D24-9512-4E54-BEC9-49F45DCBE10F}" destId="{1A30FEC1-5813-4928-AD74-89721B851D85}" srcOrd="1" destOrd="0" presId="urn:microsoft.com/office/officeart/2018/2/layout/IconVerticalSolidList"/>
    <dgm:cxn modelId="{E848DDA6-C37A-40FA-9647-E7AC28615984}" type="presParOf" srcId="{59925D24-9512-4E54-BEC9-49F45DCBE10F}" destId="{7681DAD9-DE2A-489F-883D-0F79F2CEC6C3}" srcOrd="2" destOrd="0" presId="urn:microsoft.com/office/officeart/2018/2/layout/IconVerticalSolidList"/>
    <dgm:cxn modelId="{A4DA8348-F7A4-46DC-B91F-20F506E24B8C}" type="presParOf" srcId="{59925D24-9512-4E54-BEC9-49F45DCBE10F}" destId="{311DC086-9F7B-40B5-87D9-C359A67EDC9A}" srcOrd="3" destOrd="0" presId="urn:microsoft.com/office/officeart/2018/2/layout/IconVerticalSolidList"/>
    <dgm:cxn modelId="{34D48A00-5B4D-429E-A926-EA4387ABB8AB}" type="presParOf" srcId="{8728914C-8E96-4187-B35A-FFEA1A0397E0}" destId="{74F23638-740C-4DD0-A806-242FC42CF1ED}" srcOrd="3" destOrd="0" presId="urn:microsoft.com/office/officeart/2018/2/layout/IconVerticalSolidList"/>
    <dgm:cxn modelId="{E29D0EB4-A82D-4B97-869C-011E4FDC7DF9}" type="presParOf" srcId="{8728914C-8E96-4187-B35A-FFEA1A0397E0}" destId="{DEF696C7-ECF0-4AE6-B588-F8962164F864}" srcOrd="4" destOrd="0" presId="urn:microsoft.com/office/officeart/2018/2/layout/IconVerticalSolidList"/>
    <dgm:cxn modelId="{690664F0-D8B4-4E6E-9500-4F13762F35C4}" type="presParOf" srcId="{DEF696C7-ECF0-4AE6-B588-F8962164F864}" destId="{971475EA-B39B-457B-B18A-9D102024E498}" srcOrd="0" destOrd="0" presId="urn:microsoft.com/office/officeart/2018/2/layout/IconVerticalSolidList"/>
    <dgm:cxn modelId="{ED4A53E5-C36A-4A93-BC43-9FEB8CD85727}" type="presParOf" srcId="{DEF696C7-ECF0-4AE6-B588-F8962164F864}" destId="{54631CB9-422C-4524-8F30-064078002F72}" srcOrd="1" destOrd="0" presId="urn:microsoft.com/office/officeart/2018/2/layout/IconVerticalSolidList"/>
    <dgm:cxn modelId="{703C2BA5-5DCF-45C2-A28D-3A08B16C4151}" type="presParOf" srcId="{DEF696C7-ECF0-4AE6-B588-F8962164F864}" destId="{7ACBC021-78CF-4D44-99B3-A4F7B980F4A3}" srcOrd="2" destOrd="0" presId="urn:microsoft.com/office/officeart/2018/2/layout/IconVerticalSolidList"/>
    <dgm:cxn modelId="{CB789F43-7529-4BA7-B889-B9DF09398445}" type="presParOf" srcId="{DEF696C7-ECF0-4AE6-B588-F8962164F864}" destId="{B5264FAC-AC7E-4395-9704-61C500FA0BE2}" srcOrd="3" destOrd="0" presId="urn:microsoft.com/office/officeart/2018/2/layout/IconVerticalSolidList"/>
    <dgm:cxn modelId="{4CFC7686-217C-4D08-BF40-87824150C14F}" type="presParOf" srcId="{8728914C-8E96-4187-B35A-FFEA1A0397E0}" destId="{F319D53B-34D6-46C6-ABB5-8AD8BE64ABC8}" srcOrd="5" destOrd="0" presId="urn:microsoft.com/office/officeart/2018/2/layout/IconVerticalSolidList"/>
    <dgm:cxn modelId="{8F4C5965-E182-4456-BF10-B5431D46B6CE}" type="presParOf" srcId="{8728914C-8E96-4187-B35A-FFEA1A0397E0}" destId="{6B88C495-1CCE-4082-9603-09CBBFE2EDD1}" srcOrd="6" destOrd="0" presId="urn:microsoft.com/office/officeart/2018/2/layout/IconVerticalSolidList"/>
    <dgm:cxn modelId="{A5BF2516-089F-4E6C-B7B4-C2B1CC116D40}" type="presParOf" srcId="{6B88C495-1CCE-4082-9603-09CBBFE2EDD1}" destId="{050A121C-6D90-42D3-B955-DC0B58189DE8}" srcOrd="0" destOrd="0" presId="urn:microsoft.com/office/officeart/2018/2/layout/IconVerticalSolidList"/>
    <dgm:cxn modelId="{00ECDF04-F7CF-47DF-820D-0FED4D5B08A9}" type="presParOf" srcId="{6B88C495-1CCE-4082-9603-09CBBFE2EDD1}" destId="{AFFED1A6-341E-4135-8306-2385334A4470}" srcOrd="1" destOrd="0" presId="urn:microsoft.com/office/officeart/2018/2/layout/IconVerticalSolidList"/>
    <dgm:cxn modelId="{0DACBF84-C1A0-44CB-8C6B-D5ACC2FAF195}" type="presParOf" srcId="{6B88C495-1CCE-4082-9603-09CBBFE2EDD1}" destId="{35833BDA-343E-4386-A686-937F0B7CEB79}" srcOrd="2" destOrd="0" presId="urn:microsoft.com/office/officeart/2018/2/layout/IconVerticalSolidList"/>
    <dgm:cxn modelId="{99DE1424-BCF9-4CF9-A7BF-FF439558F5E4}" type="presParOf" srcId="{6B88C495-1CCE-4082-9603-09CBBFE2EDD1}" destId="{13F288F4-7878-47B9-BE6D-6E03A76D7BAD}" srcOrd="3" destOrd="0" presId="urn:microsoft.com/office/officeart/2018/2/layout/IconVerticalSolidList"/>
    <dgm:cxn modelId="{D861B840-A83F-40D5-AFC5-EEE863DEF320}" type="presParOf" srcId="{8728914C-8E96-4187-B35A-FFEA1A0397E0}" destId="{A0DDE4F5-E78C-4800-A9F3-52B70D9F9D55}" srcOrd="7" destOrd="0" presId="urn:microsoft.com/office/officeart/2018/2/layout/IconVerticalSolidList"/>
    <dgm:cxn modelId="{18DCC8F9-4756-4DA2-9E20-3C47A6DC1D49}" type="presParOf" srcId="{8728914C-8E96-4187-B35A-FFEA1A0397E0}" destId="{02F64165-15C1-45DD-8EFA-228E718108E7}" srcOrd="8" destOrd="0" presId="urn:microsoft.com/office/officeart/2018/2/layout/IconVerticalSolidList"/>
    <dgm:cxn modelId="{51BDC47E-6C95-4F8B-8275-DE25710C96B5}" type="presParOf" srcId="{02F64165-15C1-45DD-8EFA-228E718108E7}" destId="{B564F143-4B69-4472-8378-A8A109EFC6F7}" srcOrd="0" destOrd="0" presId="urn:microsoft.com/office/officeart/2018/2/layout/IconVerticalSolidList"/>
    <dgm:cxn modelId="{4CEEDCFC-6BAE-4F92-B549-38A6BD0D90FD}" type="presParOf" srcId="{02F64165-15C1-45DD-8EFA-228E718108E7}" destId="{8BC94E95-3F0B-4827-A7D9-E6C5B74030E6}" srcOrd="1" destOrd="0" presId="urn:microsoft.com/office/officeart/2018/2/layout/IconVerticalSolidList"/>
    <dgm:cxn modelId="{66590A98-076B-4C1F-8F8B-13DD90F657A6}" type="presParOf" srcId="{02F64165-15C1-45DD-8EFA-228E718108E7}" destId="{9CD4D50E-0C30-423B-84E4-9A5D7DC47AFB}" srcOrd="2" destOrd="0" presId="urn:microsoft.com/office/officeart/2018/2/layout/IconVerticalSolidList"/>
    <dgm:cxn modelId="{D085E634-0C55-4C23-93AA-71619DE217CE}" type="presParOf" srcId="{02F64165-15C1-45DD-8EFA-228E718108E7}" destId="{57595B6A-A68C-4BD2-B968-41B436F5FE82}" srcOrd="3" destOrd="0" presId="urn:microsoft.com/office/officeart/2018/2/layout/IconVerticalSolidList"/>
    <dgm:cxn modelId="{5B2C3996-D764-4422-9A75-2A3AA2E7D64D}" type="presParOf" srcId="{8728914C-8E96-4187-B35A-FFEA1A0397E0}" destId="{6206448D-C45A-46CF-A319-4A31E457860B}" srcOrd="9" destOrd="0" presId="urn:microsoft.com/office/officeart/2018/2/layout/IconVerticalSolidList"/>
    <dgm:cxn modelId="{4B4147CD-E1FF-4611-AAAC-66D7F6229D27}" type="presParOf" srcId="{8728914C-8E96-4187-B35A-FFEA1A0397E0}" destId="{75674416-66C5-45C3-BD6D-092B1693E530}" srcOrd="10" destOrd="0" presId="urn:microsoft.com/office/officeart/2018/2/layout/IconVerticalSolidList"/>
    <dgm:cxn modelId="{D262BCC1-5945-4CBA-AE1A-C0BC1EA09110}" type="presParOf" srcId="{75674416-66C5-45C3-BD6D-092B1693E530}" destId="{EAFF14F3-87F3-4D98-B5C5-2547925E0E61}" srcOrd="0" destOrd="0" presId="urn:microsoft.com/office/officeart/2018/2/layout/IconVerticalSolidList"/>
    <dgm:cxn modelId="{406B2375-5F47-41E7-BDB7-1AB33E99BE75}" type="presParOf" srcId="{75674416-66C5-45C3-BD6D-092B1693E530}" destId="{5C7FBCAA-9957-4DB0-A8F9-82073C2407C1}" srcOrd="1" destOrd="0" presId="urn:microsoft.com/office/officeart/2018/2/layout/IconVerticalSolidList"/>
    <dgm:cxn modelId="{6E6C71B9-761D-4B1C-BB96-310929C476CF}" type="presParOf" srcId="{75674416-66C5-45C3-BD6D-092B1693E530}" destId="{B6185802-7DAA-4262-8784-75656B9920F6}" srcOrd="2" destOrd="0" presId="urn:microsoft.com/office/officeart/2018/2/layout/IconVerticalSolidList"/>
    <dgm:cxn modelId="{EE2B3F4D-3C88-4EB1-95D1-DBD40AAB7327}" type="presParOf" srcId="{75674416-66C5-45C3-BD6D-092B1693E530}" destId="{7AC32F3B-8402-4140-A051-65A1B8B2C6C7}" srcOrd="3" destOrd="0" presId="urn:microsoft.com/office/officeart/2018/2/layout/IconVerticalSolidList"/>
    <dgm:cxn modelId="{BC20D5D3-8F54-4532-A89A-5023BA7FEBE4}" type="presParOf" srcId="{8728914C-8E96-4187-B35A-FFEA1A0397E0}" destId="{5B3D4C7B-8D81-4C18-96F1-083DF4E7548F}" srcOrd="11" destOrd="0" presId="urn:microsoft.com/office/officeart/2018/2/layout/IconVerticalSolidList"/>
    <dgm:cxn modelId="{0595EE9B-9C6A-4BA2-8963-44655C480546}" type="presParOf" srcId="{8728914C-8E96-4187-B35A-FFEA1A0397E0}" destId="{8B0BC279-5A1F-4BA0-A6FD-80446945F1DC}" srcOrd="12" destOrd="0" presId="urn:microsoft.com/office/officeart/2018/2/layout/IconVerticalSolidList"/>
    <dgm:cxn modelId="{F9133423-351D-4DEE-BE16-5F3A441FABF3}" type="presParOf" srcId="{8B0BC279-5A1F-4BA0-A6FD-80446945F1DC}" destId="{A4F7D05E-6193-4D2E-95BC-B7312509E05E}" srcOrd="0" destOrd="0" presId="urn:microsoft.com/office/officeart/2018/2/layout/IconVerticalSolidList"/>
    <dgm:cxn modelId="{C762F444-CDC1-40A3-BA9F-69F8F4F0A62A}" type="presParOf" srcId="{8B0BC279-5A1F-4BA0-A6FD-80446945F1DC}" destId="{C42FE254-C44B-4C39-A199-E84C47A45148}" srcOrd="1" destOrd="0" presId="urn:microsoft.com/office/officeart/2018/2/layout/IconVerticalSolidList"/>
    <dgm:cxn modelId="{E4F73926-D70D-4A72-9922-A17F4831982D}" type="presParOf" srcId="{8B0BC279-5A1F-4BA0-A6FD-80446945F1DC}" destId="{70C85518-09D2-4BF9-9ACF-2476938A98CC}" srcOrd="2" destOrd="0" presId="urn:microsoft.com/office/officeart/2018/2/layout/IconVerticalSolidList"/>
    <dgm:cxn modelId="{9E6216C3-6124-4468-B10F-D849CFBEE485}" type="presParOf" srcId="{8B0BC279-5A1F-4BA0-A6FD-80446945F1DC}" destId="{99FCD905-AF9E-4C21-817F-525993D703B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F1F4B7C-FC1B-40E5-99FF-F78184D4866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5CB90F6-163B-43C6-96FE-283FCD68BD56}">
      <dgm:prSet/>
      <dgm:spPr/>
      <dgm:t>
        <a:bodyPr/>
        <a:lstStyle/>
        <a:p>
          <a:r>
            <a:rPr lang="en-US"/>
            <a:t>What does good collaboration look like?</a:t>
          </a:r>
        </a:p>
      </dgm:t>
    </dgm:pt>
    <dgm:pt modelId="{5ADBFF59-1A0A-4134-AD09-46B64847171A}" type="parTrans" cxnId="{AEAB75B4-B791-4DDE-AF5D-29A3B7F31BC1}">
      <dgm:prSet/>
      <dgm:spPr/>
      <dgm:t>
        <a:bodyPr/>
        <a:lstStyle/>
        <a:p>
          <a:endParaRPr lang="en-US"/>
        </a:p>
      </dgm:t>
    </dgm:pt>
    <dgm:pt modelId="{6B2EA3A4-B45E-422A-93AC-B28FB6DC409F}" type="sibTrans" cxnId="{AEAB75B4-B791-4DDE-AF5D-29A3B7F31BC1}">
      <dgm:prSet/>
      <dgm:spPr/>
      <dgm:t>
        <a:bodyPr/>
        <a:lstStyle/>
        <a:p>
          <a:endParaRPr lang="en-US"/>
        </a:p>
      </dgm:t>
    </dgm:pt>
    <dgm:pt modelId="{1E363D7A-B62B-4AD8-8F9B-54DF349F335F}">
      <dgm:prSet/>
      <dgm:spPr/>
      <dgm:t>
        <a:bodyPr/>
        <a:lstStyle/>
        <a:p>
          <a:r>
            <a:rPr lang="en-US"/>
            <a:t>What does bad collaboration look like?</a:t>
          </a:r>
        </a:p>
      </dgm:t>
    </dgm:pt>
    <dgm:pt modelId="{F578C2DD-65A9-4FBB-8B3D-70682F0FFD48}" type="parTrans" cxnId="{DA63EBB8-0AD5-4F61-98EF-C19913F9475E}">
      <dgm:prSet/>
      <dgm:spPr/>
      <dgm:t>
        <a:bodyPr/>
        <a:lstStyle/>
        <a:p>
          <a:endParaRPr lang="en-US"/>
        </a:p>
      </dgm:t>
    </dgm:pt>
    <dgm:pt modelId="{6A0E483C-01FC-4849-9B22-BAC3E7657DFB}" type="sibTrans" cxnId="{DA63EBB8-0AD5-4F61-98EF-C19913F9475E}">
      <dgm:prSet/>
      <dgm:spPr/>
      <dgm:t>
        <a:bodyPr/>
        <a:lstStyle/>
        <a:p>
          <a:endParaRPr lang="en-US"/>
        </a:p>
      </dgm:t>
    </dgm:pt>
    <dgm:pt modelId="{94F23ACB-810D-4275-AC8A-5AC218144B3A}">
      <dgm:prSet/>
      <dgm:spPr/>
      <dgm:t>
        <a:bodyPr/>
        <a:lstStyle/>
        <a:p>
          <a:r>
            <a:rPr lang="en-US"/>
            <a:t>How can we keep the scales on the side of good collaboration?</a:t>
          </a:r>
        </a:p>
      </dgm:t>
    </dgm:pt>
    <dgm:pt modelId="{D2852B9B-B614-441D-A92F-3AE9EF2EB872}" type="parTrans" cxnId="{83C43FF5-F924-4984-B117-232D103B25F0}">
      <dgm:prSet/>
      <dgm:spPr/>
      <dgm:t>
        <a:bodyPr/>
        <a:lstStyle/>
        <a:p>
          <a:endParaRPr lang="en-US"/>
        </a:p>
      </dgm:t>
    </dgm:pt>
    <dgm:pt modelId="{E7749805-7515-42D0-8CDF-4E2E5309E285}" type="sibTrans" cxnId="{83C43FF5-F924-4984-B117-232D103B25F0}">
      <dgm:prSet/>
      <dgm:spPr/>
      <dgm:t>
        <a:bodyPr/>
        <a:lstStyle/>
        <a:p>
          <a:endParaRPr lang="en-US"/>
        </a:p>
      </dgm:t>
    </dgm:pt>
    <dgm:pt modelId="{01DBD8E2-BD74-924E-8D47-45A8C16B59A0}" type="pres">
      <dgm:prSet presAssocID="{1F1F4B7C-FC1B-40E5-99FF-F78184D48660}" presName="linear" presStyleCnt="0">
        <dgm:presLayoutVars>
          <dgm:animLvl val="lvl"/>
          <dgm:resizeHandles val="exact"/>
        </dgm:presLayoutVars>
      </dgm:prSet>
      <dgm:spPr/>
    </dgm:pt>
    <dgm:pt modelId="{FBD7DC33-0C9C-EA45-BA99-E2BD9F8F75A6}" type="pres">
      <dgm:prSet presAssocID="{55CB90F6-163B-43C6-96FE-283FCD68BD5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7E858EF-05FB-AD43-9C11-C0E326E7EB35}" type="pres">
      <dgm:prSet presAssocID="{6B2EA3A4-B45E-422A-93AC-B28FB6DC409F}" presName="spacer" presStyleCnt="0"/>
      <dgm:spPr/>
    </dgm:pt>
    <dgm:pt modelId="{8449DC17-5F54-9A44-90D6-CC186C622001}" type="pres">
      <dgm:prSet presAssocID="{1E363D7A-B62B-4AD8-8F9B-54DF349F335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54ADEAD-4D51-4346-8F20-6D607E29CC77}" type="pres">
      <dgm:prSet presAssocID="{6A0E483C-01FC-4849-9B22-BAC3E7657DFB}" presName="spacer" presStyleCnt="0"/>
      <dgm:spPr/>
    </dgm:pt>
    <dgm:pt modelId="{98CB13EC-7F79-F14E-A7C8-458B33148465}" type="pres">
      <dgm:prSet presAssocID="{94F23ACB-810D-4275-AC8A-5AC218144B3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1C960551-C633-E149-BBCB-E5C76D920A5B}" type="presOf" srcId="{94F23ACB-810D-4275-AC8A-5AC218144B3A}" destId="{98CB13EC-7F79-F14E-A7C8-458B33148465}" srcOrd="0" destOrd="0" presId="urn:microsoft.com/office/officeart/2005/8/layout/vList2"/>
    <dgm:cxn modelId="{3857D757-8694-964E-B9AF-24FCC568B7C9}" type="presOf" srcId="{55CB90F6-163B-43C6-96FE-283FCD68BD56}" destId="{FBD7DC33-0C9C-EA45-BA99-E2BD9F8F75A6}" srcOrd="0" destOrd="0" presId="urn:microsoft.com/office/officeart/2005/8/layout/vList2"/>
    <dgm:cxn modelId="{BF82FA58-7C68-1C4D-B135-AEAB5A2F11A5}" type="presOf" srcId="{1E363D7A-B62B-4AD8-8F9B-54DF349F335F}" destId="{8449DC17-5F54-9A44-90D6-CC186C622001}" srcOrd="0" destOrd="0" presId="urn:microsoft.com/office/officeart/2005/8/layout/vList2"/>
    <dgm:cxn modelId="{AEAB75B4-B791-4DDE-AF5D-29A3B7F31BC1}" srcId="{1F1F4B7C-FC1B-40E5-99FF-F78184D48660}" destId="{55CB90F6-163B-43C6-96FE-283FCD68BD56}" srcOrd="0" destOrd="0" parTransId="{5ADBFF59-1A0A-4134-AD09-46B64847171A}" sibTransId="{6B2EA3A4-B45E-422A-93AC-B28FB6DC409F}"/>
    <dgm:cxn modelId="{DA63EBB8-0AD5-4F61-98EF-C19913F9475E}" srcId="{1F1F4B7C-FC1B-40E5-99FF-F78184D48660}" destId="{1E363D7A-B62B-4AD8-8F9B-54DF349F335F}" srcOrd="1" destOrd="0" parTransId="{F578C2DD-65A9-4FBB-8B3D-70682F0FFD48}" sibTransId="{6A0E483C-01FC-4849-9B22-BAC3E7657DFB}"/>
    <dgm:cxn modelId="{83C43FF5-F924-4984-B117-232D103B25F0}" srcId="{1F1F4B7C-FC1B-40E5-99FF-F78184D48660}" destId="{94F23ACB-810D-4275-AC8A-5AC218144B3A}" srcOrd="2" destOrd="0" parTransId="{D2852B9B-B614-441D-A92F-3AE9EF2EB872}" sibTransId="{E7749805-7515-42D0-8CDF-4E2E5309E285}"/>
    <dgm:cxn modelId="{4DCF03FF-F625-BF49-B107-AD0BC79A924D}" type="presOf" srcId="{1F1F4B7C-FC1B-40E5-99FF-F78184D48660}" destId="{01DBD8E2-BD74-924E-8D47-45A8C16B59A0}" srcOrd="0" destOrd="0" presId="urn:microsoft.com/office/officeart/2005/8/layout/vList2"/>
    <dgm:cxn modelId="{3554E1B6-914E-C240-8714-731E5D825283}" type="presParOf" srcId="{01DBD8E2-BD74-924E-8D47-45A8C16B59A0}" destId="{FBD7DC33-0C9C-EA45-BA99-E2BD9F8F75A6}" srcOrd="0" destOrd="0" presId="urn:microsoft.com/office/officeart/2005/8/layout/vList2"/>
    <dgm:cxn modelId="{BF3547ED-5D8B-EC44-83DF-D3A50C1C457D}" type="presParOf" srcId="{01DBD8E2-BD74-924E-8D47-45A8C16B59A0}" destId="{97E858EF-05FB-AD43-9C11-C0E326E7EB35}" srcOrd="1" destOrd="0" presId="urn:microsoft.com/office/officeart/2005/8/layout/vList2"/>
    <dgm:cxn modelId="{106B4F35-346D-054A-9D19-E6A59BA5E924}" type="presParOf" srcId="{01DBD8E2-BD74-924E-8D47-45A8C16B59A0}" destId="{8449DC17-5F54-9A44-90D6-CC186C622001}" srcOrd="2" destOrd="0" presId="urn:microsoft.com/office/officeart/2005/8/layout/vList2"/>
    <dgm:cxn modelId="{0020E875-C5B8-ED4F-BFB7-5FD74ACCAF04}" type="presParOf" srcId="{01DBD8E2-BD74-924E-8D47-45A8C16B59A0}" destId="{F54ADEAD-4D51-4346-8F20-6D607E29CC77}" srcOrd="3" destOrd="0" presId="urn:microsoft.com/office/officeart/2005/8/layout/vList2"/>
    <dgm:cxn modelId="{9D68CAA0-05EF-2749-B9FF-370F5C0D8CCC}" type="presParOf" srcId="{01DBD8E2-BD74-924E-8D47-45A8C16B59A0}" destId="{98CB13EC-7F79-F14E-A7C8-458B3314846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6C7505E-1711-49F4-9C2A-F63D6897BC81}" type="doc">
      <dgm:prSet loTypeId="urn:microsoft.com/office/officeart/2016/7/layout/VerticalDownArrowProcess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959CCA9-5344-466D-A7D4-5CE9E983237F}">
      <dgm:prSet/>
      <dgm:spPr/>
      <dgm:t>
        <a:bodyPr/>
        <a:lstStyle/>
        <a:p>
          <a:r>
            <a:rPr lang="en-US"/>
            <a:t>Research</a:t>
          </a:r>
        </a:p>
      </dgm:t>
    </dgm:pt>
    <dgm:pt modelId="{1B92B83A-B0A4-4FBA-BAEE-D14FB75B0E98}" type="parTrans" cxnId="{FFB2B507-D767-4E97-A327-F04E41EC09A0}">
      <dgm:prSet/>
      <dgm:spPr/>
      <dgm:t>
        <a:bodyPr/>
        <a:lstStyle/>
        <a:p>
          <a:endParaRPr lang="en-US"/>
        </a:p>
      </dgm:t>
    </dgm:pt>
    <dgm:pt modelId="{C7B5B1A5-454A-4DEA-9080-8535EBD8B51C}" type="sibTrans" cxnId="{FFB2B507-D767-4E97-A327-F04E41EC09A0}">
      <dgm:prSet/>
      <dgm:spPr/>
      <dgm:t>
        <a:bodyPr/>
        <a:lstStyle/>
        <a:p>
          <a:endParaRPr lang="en-US"/>
        </a:p>
      </dgm:t>
    </dgm:pt>
    <dgm:pt modelId="{94C0D91A-2C37-4041-AADD-F05A525AFB82}">
      <dgm:prSet/>
      <dgm:spPr/>
      <dgm:t>
        <a:bodyPr/>
        <a:lstStyle/>
        <a:p>
          <a:r>
            <a:rPr lang="en-US" dirty="0"/>
            <a:t>Research different tools that could be used for collaboration - 15</a:t>
          </a:r>
        </a:p>
      </dgm:t>
    </dgm:pt>
    <dgm:pt modelId="{FAEE5477-007C-450D-9406-91B56097DC7A}" type="parTrans" cxnId="{4177DF42-2529-4122-94F4-B7B37616E343}">
      <dgm:prSet/>
      <dgm:spPr/>
      <dgm:t>
        <a:bodyPr/>
        <a:lstStyle/>
        <a:p>
          <a:endParaRPr lang="en-US"/>
        </a:p>
      </dgm:t>
    </dgm:pt>
    <dgm:pt modelId="{DED120E2-7437-438E-97F7-BA9AC14DCE49}" type="sibTrans" cxnId="{4177DF42-2529-4122-94F4-B7B37616E343}">
      <dgm:prSet/>
      <dgm:spPr/>
      <dgm:t>
        <a:bodyPr/>
        <a:lstStyle/>
        <a:p>
          <a:endParaRPr lang="en-US"/>
        </a:p>
      </dgm:t>
    </dgm:pt>
    <dgm:pt modelId="{3BC7BED4-EF3E-4502-A8EF-CF776D04101B}">
      <dgm:prSet/>
      <dgm:spPr/>
      <dgm:t>
        <a:bodyPr/>
        <a:lstStyle/>
        <a:p>
          <a:r>
            <a:rPr lang="en-US"/>
            <a:t>Consider</a:t>
          </a:r>
        </a:p>
      </dgm:t>
    </dgm:pt>
    <dgm:pt modelId="{5C7C5B6A-C1BF-4BFE-B792-AF6A3CBF3FB8}" type="parTrans" cxnId="{9B7E5B01-B95F-49DA-9D67-FAEF01B18BA8}">
      <dgm:prSet/>
      <dgm:spPr/>
      <dgm:t>
        <a:bodyPr/>
        <a:lstStyle/>
        <a:p>
          <a:endParaRPr lang="en-US"/>
        </a:p>
      </dgm:t>
    </dgm:pt>
    <dgm:pt modelId="{6E2E0E1C-DB21-4B2D-B6AC-7B76A0075503}" type="sibTrans" cxnId="{9B7E5B01-B95F-49DA-9D67-FAEF01B18BA8}">
      <dgm:prSet/>
      <dgm:spPr/>
      <dgm:t>
        <a:bodyPr/>
        <a:lstStyle/>
        <a:p>
          <a:endParaRPr lang="en-US"/>
        </a:p>
      </dgm:t>
    </dgm:pt>
    <dgm:pt modelId="{FE2F24F5-1F5D-4C45-A1E1-20D991A9DFF1}">
      <dgm:prSet/>
      <dgm:spPr/>
      <dgm:t>
        <a:bodyPr/>
        <a:lstStyle/>
        <a:p>
          <a:r>
            <a:rPr lang="en-US" dirty="0"/>
            <a:t>Consider an activity that would normally not use tech for collaboration - 15</a:t>
          </a:r>
        </a:p>
      </dgm:t>
    </dgm:pt>
    <dgm:pt modelId="{378E9A7D-CC5B-4EC8-869D-68BFE8FF0AE5}" type="parTrans" cxnId="{7D66C2DC-5E13-4721-9D4A-92C8A6606D50}">
      <dgm:prSet/>
      <dgm:spPr/>
      <dgm:t>
        <a:bodyPr/>
        <a:lstStyle/>
        <a:p>
          <a:endParaRPr lang="en-US"/>
        </a:p>
      </dgm:t>
    </dgm:pt>
    <dgm:pt modelId="{F286B9BC-ED04-4943-A44E-D54D33FFF86E}" type="sibTrans" cxnId="{7D66C2DC-5E13-4721-9D4A-92C8A6606D50}">
      <dgm:prSet/>
      <dgm:spPr/>
      <dgm:t>
        <a:bodyPr/>
        <a:lstStyle/>
        <a:p>
          <a:endParaRPr lang="en-US"/>
        </a:p>
      </dgm:t>
    </dgm:pt>
    <dgm:pt modelId="{762F2895-4C0F-4AEC-85AA-74160169DBFA}">
      <dgm:prSet/>
      <dgm:spPr/>
      <dgm:t>
        <a:bodyPr/>
        <a:lstStyle/>
        <a:p>
          <a:r>
            <a:rPr lang="en-US"/>
            <a:t>Plan</a:t>
          </a:r>
        </a:p>
      </dgm:t>
    </dgm:pt>
    <dgm:pt modelId="{BCBEF32C-E672-4386-B7C6-9EF4016CB8D9}" type="parTrans" cxnId="{9CD3711B-726B-4852-B493-462D24C3D991}">
      <dgm:prSet/>
      <dgm:spPr/>
      <dgm:t>
        <a:bodyPr/>
        <a:lstStyle/>
        <a:p>
          <a:endParaRPr lang="en-US"/>
        </a:p>
      </dgm:t>
    </dgm:pt>
    <dgm:pt modelId="{E718843B-292D-4712-A02F-7C8AEC6C049F}" type="sibTrans" cxnId="{9CD3711B-726B-4852-B493-462D24C3D991}">
      <dgm:prSet/>
      <dgm:spPr/>
      <dgm:t>
        <a:bodyPr/>
        <a:lstStyle/>
        <a:p>
          <a:endParaRPr lang="en-US"/>
        </a:p>
      </dgm:t>
    </dgm:pt>
    <dgm:pt modelId="{5496DC51-52BE-46E8-8A0C-C1E4E3CA44C5}">
      <dgm:prSet/>
      <dgm:spPr/>
      <dgm:t>
        <a:bodyPr/>
        <a:lstStyle/>
        <a:p>
          <a:r>
            <a:rPr lang="en-US" dirty="0"/>
            <a:t>Plan for the inclusion of your chosen piece of technology and develop the activity 40</a:t>
          </a:r>
        </a:p>
      </dgm:t>
    </dgm:pt>
    <dgm:pt modelId="{DE880667-672D-4387-8A04-77621A155225}" type="parTrans" cxnId="{518AD1DA-ADEE-4C0D-BDEF-06D70B4654B9}">
      <dgm:prSet/>
      <dgm:spPr/>
      <dgm:t>
        <a:bodyPr/>
        <a:lstStyle/>
        <a:p>
          <a:endParaRPr lang="en-US"/>
        </a:p>
      </dgm:t>
    </dgm:pt>
    <dgm:pt modelId="{AF39E189-17D5-4654-817D-55394B657D05}" type="sibTrans" cxnId="{518AD1DA-ADEE-4C0D-BDEF-06D70B4654B9}">
      <dgm:prSet/>
      <dgm:spPr/>
      <dgm:t>
        <a:bodyPr/>
        <a:lstStyle/>
        <a:p>
          <a:endParaRPr lang="en-US"/>
        </a:p>
      </dgm:t>
    </dgm:pt>
    <dgm:pt modelId="{9EE8914F-C8C3-4D86-935A-88DC1F49658A}">
      <dgm:prSet/>
      <dgm:spPr/>
      <dgm:t>
        <a:bodyPr/>
        <a:lstStyle/>
        <a:p>
          <a:r>
            <a:rPr lang="en-US"/>
            <a:t>Deliver</a:t>
          </a:r>
        </a:p>
      </dgm:t>
    </dgm:pt>
    <dgm:pt modelId="{7EC2F409-5DEB-48FB-9DAB-FFE4A269D7C1}" type="parTrans" cxnId="{8709DF41-E186-491B-B9B5-F8CFD76130F5}">
      <dgm:prSet/>
      <dgm:spPr/>
      <dgm:t>
        <a:bodyPr/>
        <a:lstStyle/>
        <a:p>
          <a:endParaRPr lang="en-US"/>
        </a:p>
      </dgm:t>
    </dgm:pt>
    <dgm:pt modelId="{1740E91B-DC5E-41C4-BDC9-0ACCEA7AB4D1}" type="sibTrans" cxnId="{8709DF41-E186-491B-B9B5-F8CFD76130F5}">
      <dgm:prSet/>
      <dgm:spPr/>
      <dgm:t>
        <a:bodyPr/>
        <a:lstStyle/>
        <a:p>
          <a:endParaRPr lang="en-US"/>
        </a:p>
      </dgm:t>
    </dgm:pt>
    <dgm:pt modelId="{AD1D48A2-4BC7-448F-817C-E108F70F9EF4}">
      <dgm:prSet/>
      <dgm:spPr/>
      <dgm:t>
        <a:bodyPr/>
        <a:lstStyle/>
        <a:p>
          <a:r>
            <a:rPr lang="en-US"/>
            <a:t>Deliver that activity to the group</a:t>
          </a:r>
        </a:p>
      </dgm:t>
    </dgm:pt>
    <dgm:pt modelId="{B43570E7-C86A-4B69-8BED-160A827D66FE}" type="parTrans" cxnId="{527E517F-4A37-4910-B8C4-0BDEC65D0124}">
      <dgm:prSet/>
      <dgm:spPr/>
      <dgm:t>
        <a:bodyPr/>
        <a:lstStyle/>
        <a:p>
          <a:endParaRPr lang="en-US"/>
        </a:p>
      </dgm:t>
    </dgm:pt>
    <dgm:pt modelId="{AC939670-0AA8-476F-8C30-50A34F81DEDA}" type="sibTrans" cxnId="{527E517F-4A37-4910-B8C4-0BDEC65D0124}">
      <dgm:prSet/>
      <dgm:spPr/>
      <dgm:t>
        <a:bodyPr/>
        <a:lstStyle/>
        <a:p>
          <a:endParaRPr lang="en-US"/>
        </a:p>
      </dgm:t>
    </dgm:pt>
    <dgm:pt modelId="{A1D98136-9A1B-BD4C-98DE-97C8F2AD7486}" type="pres">
      <dgm:prSet presAssocID="{D6C7505E-1711-49F4-9C2A-F63D6897BC81}" presName="Name0" presStyleCnt="0">
        <dgm:presLayoutVars>
          <dgm:dir/>
          <dgm:animLvl val="lvl"/>
          <dgm:resizeHandles val="exact"/>
        </dgm:presLayoutVars>
      </dgm:prSet>
      <dgm:spPr/>
    </dgm:pt>
    <dgm:pt modelId="{A1FD4AE9-DB7D-A640-88AD-50F1231801EA}" type="pres">
      <dgm:prSet presAssocID="{9EE8914F-C8C3-4D86-935A-88DC1F49658A}" presName="boxAndChildren" presStyleCnt="0"/>
      <dgm:spPr/>
    </dgm:pt>
    <dgm:pt modelId="{48EA3678-E653-6D42-80E2-A532787D6173}" type="pres">
      <dgm:prSet presAssocID="{9EE8914F-C8C3-4D86-935A-88DC1F49658A}" presName="parentTextBox" presStyleLbl="alignNode1" presStyleIdx="0" presStyleCnt="4"/>
      <dgm:spPr/>
    </dgm:pt>
    <dgm:pt modelId="{7C975F3D-D04B-2E41-BE2E-F1F8210CB871}" type="pres">
      <dgm:prSet presAssocID="{9EE8914F-C8C3-4D86-935A-88DC1F49658A}" presName="descendantBox" presStyleLbl="bgAccFollowNode1" presStyleIdx="0" presStyleCnt="4"/>
      <dgm:spPr/>
    </dgm:pt>
    <dgm:pt modelId="{157E193D-585C-7A40-8747-E8C13C87DD1B}" type="pres">
      <dgm:prSet presAssocID="{E718843B-292D-4712-A02F-7C8AEC6C049F}" presName="sp" presStyleCnt="0"/>
      <dgm:spPr/>
    </dgm:pt>
    <dgm:pt modelId="{9541E6D7-5849-194B-B428-BCBD8E27CE8C}" type="pres">
      <dgm:prSet presAssocID="{762F2895-4C0F-4AEC-85AA-74160169DBFA}" presName="arrowAndChildren" presStyleCnt="0"/>
      <dgm:spPr/>
    </dgm:pt>
    <dgm:pt modelId="{97B35571-77BA-4142-A47D-36CEB292245B}" type="pres">
      <dgm:prSet presAssocID="{762F2895-4C0F-4AEC-85AA-74160169DBFA}" presName="parentTextArrow" presStyleLbl="node1" presStyleIdx="0" presStyleCnt="0"/>
      <dgm:spPr/>
    </dgm:pt>
    <dgm:pt modelId="{0C03475F-5254-8E42-A02C-C6A3CE6E374B}" type="pres">
      <dgm:prSet presAssocID="{762F2895-4C0F-4AEC-85AA-74160169DBFA}" presName="arrow" presStyleLbl="alignNode1" presStyleIdx="1" presStyleCnt="4"/>
      <dgm:spPr/>
    </dgm:pt>
    <dgm:pt modelId="{36300DA5-8569-C042-A67B-60E2B005760F}" type="pres">
      <dgm:prSet presAssocID="{762F2895-4C0F-4AEC-85AA-74160169DBFA}" presName="descendantArrow" presStyleLbl="bgAccFollowNode1" presStyleIdx="1" presStyleCnt="4"/>
      <dgm:spPr/>
    </dgm:pt>
    <dgm:pt modelId="{95A1FED4-C2F9-0B4E-B097-002B9F9F2379}" type="pres">
      <dgm:prSet presAssocID="{6E2E0E1C-DB21-4B2D-B6AC-7B76A0075503}" presName="sp" presStyleCnt="0"/>
      <dgm:spPr/>
    </dgm:pt>
    <dgm:pt modelId="{76A336B2-DED2-AF4B-845D-7EFD3A915AFA}" type="pres">
      <dgm:prSet presAssocID="{3BC7BED4-EF3E-4502-A8EF-CF776D04101B}" presName="arrowAndChildren" presStyleCnt="0"/>
      <dgm:spPr/>
    </dgm:pt>
    <dgm:pt modelId="{D3A71713-1BF6-FA40-AA91-A70C659664AE}" type="pres">
      <dgm:prSet presAssocID="{3BC7BED4-EF3E-4502-A8EF-CF776D04101B}" presName="parentTextArrow" presStyleLbl="node1" presStyleIdx="0" presStyleCnt="0"/>
      <dgm:spPr/>
    </dgm:pt>
    <dgm:pt modelId="{7F4FC20E-9398-DA41-B8F1-118A181C2A72}" type="pres">
      <dgm:prSet presAssocID="{3BC7BED4-EF3E-4502-A8EF-CF776D04101B}" presName="arrow" presStyleLbl="alignNode1" presStyleIdx="2" presStyleCnt="4"/>
      <dgm:spPr/>
    </dgm:pt>
    <dgm:pt modelId="{4F2C1B86-ACCF-234A-9BB2-0FA64B416141}" type="pres">
      <dgm:prSet presAssocID="{3BC7BED4-EF3E-4502-A8EF-CF776D04101B}" presName="descendantArrow" presStyleLbl="bgAccFollowNode1" presStyleIdx="2" presStyleCnt="4"/>
      <dgm:spPr/>
    </dgm:pt>
    <dgm:pt modelId="{BDB909F7-832D-084D-9908-33F58CCA4E76}" type="pres">
      <dgm:prSet presAssocID="{C7B5B1A5-454A-4DEA-9080-8535EBD8B51C}" presName="sp" presStyleCnt="0"/>
      <dgm:spPr/>
    </dgm:pt>
    <dgm:pt modelId="{693DE070-0D09-E944-B8B4-A998DC00AD86}" type="pres">
      <dgm:prSet presAssocID="{2959CCA9-5344-466D-A7D4-5CE9E983237F}" presName="arrowAndChildren" presStyleCnt="0"/>
      <dgm:spPr/>
    </dgm:pt>
    <dgm:pt modelId="{484D2EAD-ABDB-F14E-9D57-80A37328DF65}" type="pres">
      <dgm:prSet presAssocID="{2959CCA9-5344-466D-A7D4-5CE9E983237F}" presName="parentTextArrow" presStyleLbl="node1" presStyleIdx="0" presStyleCnt="0"/>
      <dgm:spPr/>
    </dgm:pt>
    <dgm:pt modelId="{5F7CE5ED-E494-B443-97A4-F0D8F15DED20}" type="pres">
      <dgm:prSet presAssocID="{2959CCA9-5344-466D-A7D4-5CE9E983237F}" presName="arrow" presStyleLbl="alignNode1" presStyleIdx="3" presStyleCnt="4"/>
      <dgm:spPr/>
    </dgm:pt>
    <dgm:pt modelId="{C79EDF2A-9A00-A549-ACEE-4704E284D748}" type="pres">
      <dgm:prSet presAssocID="{2959CCA9-5344-466D-A7D4-5CE9E983237F}" presName="descendantArrow" presStyleLbl="bgAccFollowNode1" presStyleIdx="3" presStyleCnt="4"/>
      <dgm:spPr/>
    </dgm:pt>
  </dgm:ptLst>
  <dgm:cxnLst>
    <dgm:cxn modelId="{9B7E5B01-B95F-49DA-9D67-FAEF01B18BA8}" srcId="{D6C7505E-1711-49F4-9C2A-F63D6897BC81}" destId="{3BC7BED4-EF3E-4502-A8EF-CF776D04101B}" srcOrd="1" destOrd="0" parTransId="{5C7C5B6A-C1BF-4BFE-B792-AF6A3CBF3FB8}" sibTransId="{6E2E0E1C-DB21-4B2D-B6AC-7B76A0075503}"/>
    <dgm:cxn modelId="{FFB2B507-D767-4E97-A327-F04E41EC09A0}" srcId="{D6C7505E-1711-49F4-9C2A-F63D6897BC81}" destId="{2959CCA9-5344-466D-A7D4-5CE9E983237F}" srcOrd="0" destOrd="0" parTransId="{1B92B83A-B0A4-4FBA-BAEE-D14FB75B0E98}" sibTransId="{C7B5B1A5-454A-4DEA-9080-8535EBD8B51C}"/>
    <dgm:cxn modelId="{FCE6D414-9C73-AD4E-AE04-5695428789B3}" type="presOf" srcId="{9EE8914F-C8C3-4D86-935A-88DC1F49658A}" destId="{48EA3678-E653-6D42-80E2-A532787D6173}" srcOrd="0" destOrd="0" presId="urn:microsoft.com/office/officeart/2016/7/layout/VerticalDownArrowProcess"/>
    <dgm:cxn modelId="{9CD3711B-726B-4852-B493-462D24C3D991}" srcId="{D6C7505E-1711-49F4-9C2A-F63D6897BC81}" destId="{762F2895-4C0F-4AEC-85AA-74160169DBFA}" srcOrd="2" destOrd="0" parTransId="{BCBEF32C-E672-4386-B7C6-9EF4016CB8D9}" sibTransId="{E718843B-292D-4712-A02F-7C8AEC6C049F}"/>
    <dgm:cxn modelId="{7C32E121-DF03-5E4E-A5C2-581868F0C422}" type="presOf" srcId="{2959CCA9-5344-466D-A7D4-5CE9E983237F}" destId="{5F7CE5ED-E494-B443-97A4-F0D8F15DED20}" srcOrd="1" destOrd="0" presId="urn:microsoft.com/office/officeart/2016/7/layout/VerticalDownArrowProcess"/>
    <dgm:cxn modelId="{F0B28B36-1647-F64D-932B-36C3180032FB}" type="presOf" srcId="{2959CCA9-5344-466D-A7D4-5CE9E983237F}" destId="{484D2EAD-ABDB-F14E-9D57-80A37328DF65}" srcOrd="0" destOrd="0" presId="urn:microsoft.com/office/officeart/2016/7/layout/VerticalDownArrowProcess"/>
    <dgm:cxn modelId="{8C17B541-611E-694F-9CB6-98816460ACBD}" type="presOf" srcId="{762F2895-4C0F-4AEC-85AA-74160169DBFA}" destId="{97B35571-77BA-4142-A47D-36CEB292245B}" srcOrd="0" destOrd="0" presId="urn:microsoft.com/office/officeart/2016/7/layout/VerticalDownArrowProcess"/>
    <dgm:cxn modelId="{8709DF41-E186-491B-B9B5-F8CFD76130F5}" srcId="{D6C7505E-1711-49F4-9C2A-F63D6897BC81}" destId="{9EE8914F-C8C3-4D86-935A-88DC1F49658A}" srcOrd="3" destOrd="0" parTransId="{7EC2F409-5DEB-48FB-9DAB-FFE4A269D7C1}" sibTransId="{1740E91B-DC5E-41C4-BDC9-0ACCEA7AB4D1}"/>
    <dgm:cxn modelId="{4177DF42-2529-4122-94F4-B7B37616E343}" srcId="{2959CCA9-5344-466D-A7D4-5CE9E983237F}" destId="{94C0D91A-2C37-4041-AADD-F05A525AFB82}" srcOrd="0" destOrd="0" parTransId="{FAEE5477-007C-450D-9406-91B56097DC7A}" sibTransId="{DED120E2-7437-438E-97F7-BA9AC14DCE49}"/>
    <dgm:cxn modelId="{4AE3D943-D2F6-AC4A-999D-22A60A8F01BB}" type="presOf" srcId="{5496DC51-52BE-46E8-8A0C-C1E4E3CA44C5}" destId="{36300DA5-8569-C042-A67B-60E2B005760F}" srcOrd="0" destOrd="0" presId="urn:microsoft.com/office/officeart/2016/7/layout/VerticalDownArrowProcess"/>
    <dgm:cxn modelId="{8593096D-5B05-BC4E-9E6C-061A70F3B11D}" type="presOf" srcId="{AD1D48A2-4BC7-448F-817C-E108F70F9EF4}" destId="{7C975F3D-D04B-2E41-BE2E-F1F8210CB871}" srcOrd="0" destOrd="0" presId="urn:microsoft.com/office/officeart/2016/7/layout/VerticalDownArrowProcess"/>
    <dgm:cxn modelId="{9D03C856-266E-8E44-8737-4161716FE661}" type="presOf" srcId="{D6C7505E-1711-49F4-9C2A-F63D6897BC81}" destId="{A1D98136-9A1B-BD4C-98DE-97C8F2AD7486}" srcOrd="0" destOrd="0" presId="urn:microsoft.com/office/officeart/2016/7/layout/VerticalDownArrowProcess"/>
    <dgm:cxn modelId="{527E517F-4A37-4910-B8C4-0BDEC65D0124}" srcId="{9EE8914F-C8C3-4D86-935A-88DC1F49658A}" destId="{AD1D48A2-4BC7-448F-817C-E108F70F9EF4}" srcOrd="0" destOrd="0" parTransId="{B43570E7-C86A-4B69-8BED-160A827D66FE}" sibTransId="{AC939670-0AA8-476F-8C30-50A34F81DEDA}"/>
    <dgm:cxn modelId="{9159E984-2CC2-874E-AE0B-C6DFD5F69F72}" type="presOf" srcId="{3BC7BED4-EF3E-4502-A8EF-CF776D04101B}" destId="{D3A71713-1BF6-FA40-AA91-A70C659664AE}" srcOrd="0" destOrd="0" presId="urn:microsoft.com/office/officeart/2016/7/layout/VerticalDownArrowProcess"/>
    <dgm:cxn modelId="{30AA8D85-A86C-544F-8F8F-91CBB9F1824C}" type="presOf" srcId="{762F2895-4C0F-4AEC-85AA-74160169DBFA}" destId="{0C03475F-5254-8E42-A02C-C6A3CE6E374B}" srcOrd="1" destOrd="0" presId="urn:microsoft.com/office/officeart/2016/7/layout/VerticalDownArrowProcess"/>
    <dgm:cxn modelId="{900DD998-495C-A44E-8BCE-1AD9AC364D11}" type="presOf" srcId="{3BC7BED4-EF3E-4502-A8EF-CF776D04101B}" destId="{7F4FC20E-9398-DA41-B8F1-118A181C2A72}" srcOrd="1" destOrd="0" presId="urn:microsoft.com/office/officeart/2016/7/layout/VerticalDownArrowProcess"/>
    <dgm:cxn modelId="{9467C5B6-2BF1-EA4D-8C4E-90C66635706C}" type="presOf" srcId="{FE2F24F5-1F5D-4C45-A1E1-20D991A9DFF1}" destId="{4F2C1B86-ACCF-234A-9BB2-0FA64B416141}" srcOrd="0" destOrd="0" presId="urn:microsoft.com/office/officeart/2016/7/layout/VerticalDownArrowProcess"/>
    <dgm:cxn modelId="{518AD1DA-ADEE-4C0D-BDEF-06D70B4654B9}" srcId="{762F2895-4C0F-4AEC-85AA-74160169DBFA}" destId="{5496DC51-52BE-46E8-8A0C-C1E4E3CA44C5}" srcOrd="0" destOrd="0" parTransId="{DE880667-672D-4387-8A04-77621A155225}" sibTransId="{AF39E189-17D5-4654-817D-55394B657D05}"/>
    <dgm:cxn modelId="{7D66C2DC-5E13-4721-9D4A-92C8A6606D50}" srcId="{3BC7BED4-EF3E-4502-A8EF-CF776D04101B}" destId="{FE2F24F5-1F5D-4C45-A1E1-20D991A9DFF1}" srcOrd="0" destOrd="0" parTransId="{378E9A7D-CC5B-4EC8-869D-68BFE8FF0AE5}" sibTransId="{F286B9BC-ED04-4943-A44E-D54D33FFF86E}"/>
    <dgm:cxn modelId="{F8BC4EEE-BEA0-154D-A03E-70625D003ED7}" type="presOf" srcId="{94C0D91A-2C37-4041-AADD-F05A525AFB82}" destId="{C79EDF2A-9A00-A549-ACEE-4704E284D748}" srcOrd="0" destOrd="0" presId="urn:microsoft.com/office/officeart/2016/7/layout/VerticalDownArrowProcess"/>
    <dgm:cxn modelId="{32F9D32B-14FC-5844-A486-BE91E7575CA1}" type="presParOf" srcId="{A1D98136-9A1B-BD4C-98DE-97C8F2AD7486}" destId="{A1FD4AE9-DB7D-A640-88AD-50F1231801EA}" srcOrd="0" destOrd="0" presId="urn:microsoft.com/office/officeart/2016/7/layout/VerticalDownArrowProcess"/>
    <dgm:cxn modelId="{54C24179-196C-0849-8B9E-DD8F844E3EEA}" type="presParOf" srcId="{A1FD4AE9-DB7D-A640-88AD-50F1231801EA}" destId="{48EA3678-E653-6D42-80E2-A532787D6173}" srcOrd="0" destOrd="0" presId="urn:microsoft.com/office/officeart/2016/7/layout/VerticalDownArrowProcess"/>
    <dgm:cxn modelId="{7F651780-B792-A746-BF9E-A5430398A866}" type="presParOf" srcId="{A1FD4AE9-DB7D-A640-88AD-50F1231801EA}" destId="{7C975F3D-D04B-2E41-BE2E-F1F8210CB871}" srcOrd="1" destOrd="0" presId="urn:microsoft.com/office/officeart/2016/7/layout/VerticalDownArrowProcess"/>
    <dgm:cxn modelId="{8A9E8803-4C60-E646-B45D-3369F4B483C4}" type="presParOf" srcId="{A1D98136-9A1B-BD4C-98DE-97C8F2AD7486}" destId="{157E193D-585C-7A40-8747-E8C13C87DD1B}" srcOrd="1" destOrd="0" presId="urn:microsoft.com/office/officeart/2016/7/layout/VerticalDownArrowProcess"/>
    <dgm:cxn modelId="{D5B6C47C-14F3-CD4A-9A53-BEA5F945359D}" type="presParOf" srcId="{A1D98136-9A1B-BD4C-98DE-97C8F2AD7486}" destId="{9541E6D7-5849-194B-B428-BCBD8E27CE8C}" srcOrd="2" destOrd="0" presId="urn:microsoft.com/office/officeart/2016/7/layout/VerticalDownArrowProcess"/>
    <dgm:cxn modelId="{025674E1-DC60-1346-A501-94ADC80DFA52}" type="presParOf" srcId="{9541E6D7-5849-194B-B428-BCBD8E27CE8C}" destId="{97B35571-77BA-4142-A47D-36CEB292245B}" srcOrd="0" destOrd="0" presId="urn:microsoft.com/office/officeart/2016/7/layout/VerticalDownArrowProcess"/>
    <dgm:cxn modelId="{6C960639-E11D-CE4D-9E01-FA3303867895}" type="presParOf" srcId="{9541E6D7-5849-194B-B428-BCBD8E27CE8C}" destId="{0C03475F-5254-8E42-A02C-C6A3CE6E374B}" srcOrd="1" destOrd="0" presId="urn:microsoft.com/office/officeart/2016/7/layout/VerticalDownArrowProcess"/>
    <dgm:cxn modelId="{D121CE39-3BDB-584E-BE10-49ECE5A507FD}" type="presParOf" srcId="{9541E6D7-5849-194B-B428-BCBD8E27CE8C}" destId="{36300DA5-8569-C042-A67B-60E2B005760F}" srcOrd="2" destOrd="0" presId="urn:microsoft.com/office/officeart/2016/7/layout/VerticalDownArrowProcess"/>
    <dgm:cxn modelId="{28C63313-581D-FD4C-BD39-4F1FFED54477}" type="presParOf" srcId="{A1D98136-9A1B-BD4C-98DE-97C8F2AD7486}" destId="{95A1FED4-C2F9-0B4E-B097-002B9F9F2379}" srcOrd="3" destOrd="0" presId="urn:microsoft.com/office/officeart/2016/7/layout/VerticalDownArrowProcess"/>
    <dgm:cxn modelId="{815E8FE4-F108-1442-ACD5-F8FB2D7365C8}" type="presParOf" srcId="{A1D98136-9A1B-BD4C-98DE-97C8F2AD7486}" destId="{76A336B2-DED2-AF4B-845D-7EFD3A915AFA}" srcOrd="4" destOrd="0" presId="urn:microsoft.com/office/officeart/2016/7/layout/VerticalDownArrowProcess"/>
    <dgm:cxn modelId="{159B3714-3F63-CA46-B986-47075DEA9ED2}" type="presParOf" srcId="{76A336B2-DED2-AF4B-845D-7EFD3A915AFA}" destId="{D3A71713-1BF6-FA40-AA91-A70C659664AE}" srcOrd="0" destOrd="0" presId="urn:microsoft.com/office/officeart/2016/7/layout/VerticalDownArrowProcess"/>
    <dgm:cxn modelId="{63FC4A25-325A-6D44-AFD4-C4E87CD4CA69}" type="presParOf" srcId="{76A336B2-DED2-AF4B-845D-7EFD3A915AFA}" destId="{7F4FC20E-9398-DA41-B8F1-118A181C2A72}" srcOrd="1" destOrd="0" presId="urn:microsoft.com/office/officeart/2016/7/layout/VerticalDownArrowProcess"/>
    <dgm:cxn modelId="{AB3AD454-D8B0-9546-9472-1EA8C9B8A62D}" type="presParOf" srcId="{76A336B2-DED2-AF4B-845D-7EFD3A915AFA}" destId="{4F2C1B86-ACCF-234A-9BB2-0FA64B416141}" srcOrd="2" destOrd="0" presId="urn:microsoft.com/office/officeart/2016/7/layout/VerticalDownArrowProcess"/>
    <dgm:cxn modelId="{1F04C944-1559-A740-88A2-08EB788A8400}" type="presParOf" srcId="{A1D98136-9A1B-BD4C-98DE-97C8F2AD7486}" destId="{BDB909F7-832D-084D-9908-33F58CCA4E76}" srcOrd="5" destOrd="0" presId="urn:microsoft.com/office/officeart/2016/7/layout/VerticalDownArrowProcess"/>
    <dgm:cxn modelId="{D6E8D52E-224C-7E44-8820-9DF774E3DF57}" type="presParOf" srcId="{A1D98136-9A1B-BD4C-98DE-97C8F2AD7486}" destId="{693DE070-0D09-E944-B8B4-A998DC00AD86}" srcOrd="6" destOrd="0" presId="urn:microsoft.com/office/officeart/2016/7/layout/VerticalDownArrowProcess"/>
    <dgm:cxn modelId="{AB25C4C0-7D7B-EA4D-83CE-503BBFC8FCC9}" type="presParOf" srcId="{693DE070-0D09-E944-B8B4-A998DC00AD86}" destId="{484D2EAD-ABDB-F14E-9D57-80A37328DF65}" srcOrd="0" destOrd="0" presId="urn:microsoft.com/office/officeart/2016/7/layout/VerticalDownArrowProcess"/>
    <dgm:cxn modelId="{B78DF1DD-44D2-2045-A72E-8A12EEECCD10}" type="presParOf" srcId="{693DE070-0D09-E944-B8B4-A998DC00AD86}" destId="{5F7CE5ED-E494-B443-97A4-F0D8F15DED20}" srcOrd="1" destOrd="0" presId="urn:microsoft.com/office/officeart/2016/7/layout/VerticalDownArrowProcess"/>
    <dgm:cxn modelId="{81BE155F-48DA-3540-83F6-DD4420D948DB}" type="presParOf" srcId="{693DE070-0D09-E944-B8B4-A998DC00AD86}" destId="{C79EDF2A-9A00-A549-ACEE-4704E284D748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8DB612-8570-4DC7-9015-D45157F80A2C}">
      <dsp:nvSpPr>
        <dsp:cNvPr id="0" name=""/>
        <dsp:cNvSpPr/>
      </dsp:nvSpPr>
      <dsp:spPr>
        <a:xfrm>
          <a:off x="0" y="653180"/>
          <a:ext cx="6666833" cy="103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A89F9B-FED5-45FB-96AF-CD0966E8354B}">
      <dsp:nvSpPr>
        <dsp:cNvPr id="0" name=""/>
        <dsp:cNvSpPr/>
      </dsp:nvSpPr>
      <dsp:spPr>
        <a:xfrm>
          <a:off x="333341" y="48020"/>
          <a:ext cx="4666783" cy="121032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Vygotsky</a:t>
          </a:r>
        </a:p>
      </dsp:txBody>
      <dsp:txXfrm>
        <a:off x="392424" y="107103"/>
        <a:ext cx="4548617" cy="1092154"/>
      </dsp:txXfrm>
    </dsp:sp>
    <dsp:sp modelId="{D9BFAB33-DCC3-4FBD-9A09-DB542AA390AE}">
      <dsp:nvSpPr>
        <dsp:cNvPr id="0" name=""/>
        <dsp:cNvSpPr/>
      </dsp:nvSpPr>
      <dsp:spPr>
        <a:xfrm>
          <a:off x="0" y="2512940"/>
          <a:ext cx="6666833" cy="103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5698AD-378E-407D-8193-7BBF01FECF76}">
      <dsp:nvSpPr>
        <dsp:cNvPr id="0" name=""/>
        <dsp:cNvSpPr/>
      </dsp:nvSpPr>
      <dsp:spPr>
        <a:xfrm>
          <a:off x="333341" y="1907780"/>
          <a:ext cx="4666783" cy="1210320"/>
        </a:xfrm>
        <a:prstGeom prst="roundRect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Papert</a:t>
          </a:r>
        </a:p>
      </dsp:txBody>
      <dsp:txXfrm>
        <a:off x="392424" y="1966863"/>
        <a:ext cx="4548617" cy="1092154"/>
      </dsp:txXfrm>
    </dsp:sp>
    <dsp:sp modelId="{77D6964A-A988-4676-98C7-B42CE7769F4D}">
      <dsp:nvSpPr>
        <dsp:cNvPr id="0" name=""/>
        <dsp:cNvSpPr/>
      </dsp:nvSpPr>
      <dsp:spPr>
        <a:xfrm>
          <a:off x="0" y="4372700"/>
          <a:ext cx="6666833" cy="103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36394C-FF7D-4E9A-873B-954C11BB490D}">
      <dsp:nvSpPr>
        <dsp:cNvPr id="0" name=""/>
        <dsp:cNvSpPr/>
      </dsp:nvSpPr>
      <dsp:spPr>
        <a:xfrm>
          <a:off x="333341" y="3767540"/>
          <a:ext cx="4666783" cy="1210320"/>
        </a:xfrm>
        <a:prstGeom prst="round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Black and William</a:t>
          </a:r>
        </a:p>
      </dsp:txBody>
      <dsp:txXfrm>
        <a:off x="392424" y="3826623"/>
        <a:ext cx="4548617" cy="109215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A4B10C-6535-6444-8D87-60BB2AD8A34C}">
      <dsp:nvSpPr>
        <dsp:cNvPr id="0" name=""/>
        <dsp:cNvSpPr/>
      </dsp:nvSpPr>
      <dsp:spPr>
        <a:xfrm>
          <a:off x="1320" y="150224"/>
          <a:ext cx="4636182" cy="294397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C1AD02-F456-6D4B-9149-E89CF1BF1359}">
      <dsp:nvSpPr>
        <dsp:cNvPr id="0" name=""/>
        <dsp:cNvSpPr/>
      </dsp:nvSpPr>
      <dsp:spPr>
        <a:xfrm>
          <a:off x="516452" y="639599"/>
          <a:ext cx="4636182" cy="29439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kern="1200"/>
            <a:t>Russian psychologist (originally studied law) – active in 1920</a:t>
          </a:r>
          <a:r>
            <a:rPr lang="ja-JP" sz="2300" b="0" kern="1200"/>
            <a:t>’</a:t>
          </a:r>
          <a:r>
            <a:rPr lang="en-US" sz="2300" b="0" kern="1200"/>
            <a:t>s &amp; 1930</a:t>
          </a:r>
          <a:r>
            <a:rPr lang="ja-JP" sz="2300" b="0" kern="1200"/>
            <a:t>’</a:t>
          </a:r>
          <a:r>
            <a:rPr lang="en-US" sz="2300" b="0" kern="1200"/>
            <a:t>s. Came to influence Western researchers mainly in 1960</a:t>
          </a:r>
          <a:r>
            <a:rPr lang="ja-JP" sz="2300" b="0" kern="1200"/>
            <a:t>’</a:t>
          </a:r>
          <a:r>
            <a:rPr lang="en-US" sz="2300" b="0" kern="1200"/>
            <a:t>s and 1980</a:t>
          </a:r>
          <a:r>
            <a:rPr lang="ja-JP" sz="2300" b="0" kern="1200"/>
            <a:t>’</a:t>
          </a:r>
          <a:r>
            <a:rPr lang="en-US" sz="2300" b="0" kern="1200"/>
            <a:t>s when translations of his work became available</a:t>
          </a:r>
        </a:p>
      </dsp:txBody>
      <dsp:txXfrm>
        <a:off x="602678" y="725825"/>
        <a:ext cx="4463730" cy="2771523"/>
      </dsp:txXfrm>
    </dsp:sp>
    <dsp:sp modelId="{74E69BB1-99F4-4941-92F9-13694EAC2D66}">
      <dsp:nvSpPr>
        <dsp:cNvPr id="0" name=""/>
        <dsp:cNvSpPr/>
      </dsp:nvSpPr>
      <dsp:spPr>
        <a:xfrm>
          <a:off x="5667765" y="150224"/>
          <a:ext cx="4636182" cy="294397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545677-2FF1-074C-9337-D9A0BDE01A4C}">
      <dsp:nvSpPr>
        <dsp:cNvPr id="0" name=""/>
        <dsp:cNvSpPr/>
      </dsp:nvSpPr>
      <dsp:spPr>
        <a:xfrm>
          <a:off x="6182897" y="639599"/>
          <a:ext cx="4636182" cy="29439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kern="1200"/>
            <a:t>Much of his research is based on  language learning in children. </a:t>
          </a:r>
          <a:endParaRPr lang="en-US" sz="2300" kern="1200"/>
        </a:p>
      </dsp:txBody>
      <dsp:txXfrm>
        <a:off x="6269123" y="725825"/>
        <a:ext cx="4463730" cy="277152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9AB8D2-ED2C-4998-A2B3-764DB3083CDD}">
      <dsp:nvSpPr>
        <dsp:cNvPr id="0" name=""/>
        <dsp:cNvSpPr/>
      </dsp:nvSpPr>
      <dsp:spPr>
        <a:xfrm>
          <a:off x="2250914" y="296402"/>
          <a:ext cx="2196000" cy="2196000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EC351D-5027-461C-8DDC-DCEE9A3EAF13}">
      <dsp:nvSpPr>
        <dsp:cNvPr id="0" name=""/>
        <dsp:cNvSpPr/>
      </dsp:nvSpPr>
      <dsp:spPr>
        <a:xfrm>
          <a:off x="2718914" y="764402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5955D9-0DDF-46C5-8EBC-71B3BD33BF04}">
      <dsp:nvSpPr>
        <dsp:cNvPr id="0" name=""/>
        <dsp:cNvSpPr/>
      </dsp:nvSpPr>
      <dsp:spPr>
        <a:xfrm>
          <a:off x="1548914" y="317640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Where could technology fit in this?</a:t>
          </a:r>
        </a:p>
      </dsp:txBody>
      <dsp:txXfrm>
        <a:off x="1548914" y="3176402"/>
        <a:ext cx="3600000" cy="720000"/>
      </dsp:txXfrm>
    </dsp:sp>
    <dsp:sp modelId="{FEB4221B-A269-4753-B879-D4DAE64636CB}">
      <dsp:nvSpPr>
        <dsp:cNvPr id="0" name=""/>
        <dsp:cNvSpPr/>
      </dsp:nvSpPr>
      <dsp:spPr>
        <a:xfrm>
          <a:off x="6480914" y="296402"/>
          <a:ext cx="2196000" cy="2196000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D77402-1FFE-480B-88D9-D0076C3D52A4}">
      <dsp:nvSpPr>
        <dsp:cNvPr id="0" name=""/>
        <dsp:cNvSpPr/>
      </dsp:nvSpPr>
      <dsp:spPr>
        <a:xfrm>
          <a:off x="6948914" y="764402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9BC3CB-B98C-4091-9DB0-AA9C10A76100}">
      <dsp:nvSpPr>
        <dsp:cNvPr id="0" name=""/>
        <dsp:cNvSpPr/>
      </dsp:nvSpPr>
      <dsp:spPr>
        <a:xfrm>
          <a:off x="5778914" y="317640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Give examples of technology and how it could be used in your subjects</a:t>
          </a:r>
        </a:p>
      </dsp:txBody>
      <dsp:txXfrm>
        <a:off x="5778914" y="3176402"/>
        <a:ext cx="360000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3FB0DC-C3C3-40A8-8FC1-C15035DA9D84}">
      <dsp:nvSpPr>
        <dsp:cNvPr id="0" name=""/>
        <dsp:cNvSpPr/>
      </dsp:nvSpPr>
      <dsp:spPr>
        <a:xfrm>
          <a:off x="0" y="718"/>
          <a:ext cx="6513603" cy="16811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2E0A5C-9A82-4165-8416-8090AD2231AB}">
      <dsp:nvSpPr>
        <dsp:cNvPr id="0" name=""/>
        <dsp:cNvSpPr/>
      </dsp:nvSpPr>
      <dsp:spPr>
        <a:xfrm>
          <a:off x="508544" y="378974"/>
          <a:ext cx="924626" cy="9246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0C2768-05C6-470D-BCD0-2EF8FEFC561A}">
      <dsp:nvSpPr>
        <dsp:cNvPr id="0" name=""/>
        <dsp:cNvSpPr/>
      </dsp:nvSpPr>
      <dsp:spPr>
        <a:xfrm>
          <a:off x="1941716" y="718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Student with student</a:t>
          </a:r>
        </a:p>
      </dsp:txBody>
      <dsp:txXfrm>
        <a:off x="1941716" y="718"/>
        <a:ext cx="4571887" cy="1681139"/>
      </dsp:txXfrm>
    </dsp:sp>
    <dsp:sp modelId="{96EAC2DA-A473-4BDE-90AD-0D76B5CC20E1}">
      <dsp:nvSpPr>
        <dsp:cNvPr id="0" name=""/>
        <dsp:cNvSpPr/>
      </dsp:nvSpPr>
      <dsp:spPr>
        <a:xfrm>
          <a:off x="0" y="2102143"/>
          <a:ext cx="6513603" cy="16811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D035E9-E8BD-4F4B-916D-BF0BE55804DE}">
      <dsp:nvSpPr>
        <dsp:cNvPr id="0" name=""/>
        <dsp:cNvSpPr/>
      </dsp:nvSpPr>
      <dsp:spPr>
        <a:xfrm>
          <a:off x="508544" y="2480399"/>
          <a:ext cx="924626" cy="9246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0C6FC5-4736-4186-B864-43A94B0C766C}">
      <dsp:nvSpPr>
        <dsp:cNvPr id="0" name=""/>
        <dsp:cNvSpPr/>
      </dsp:nvSpPr>
      <dsp:spPr>
        <a:xfrm>
          <a:off x="1941716" y="2102143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Student with teacher</a:t>
          </a:r>
        </a:p>
      </dsp:txBody>
      <dsp:txXfrm>
        <a:off x="1941716" y="2102143"/>
        <a:ext cx="4571887" cy="1681139"/>
      </dsp:txXfrm>
    </dsp:sp>
    <dsp:sp modelId="{1B9350DF-D19F-49B1-9B9C-0BFFBD17E0D4}">
      <dsp:nvSpPr>
        <dsp:cNvPr id="0" name=""/>
        <dsp:cNvSpPr/>
      </dsp:nvSpPr>
      <dsp:spPr>
        <a:xfrm>
          <a:off x="0" y="4203567"/>
          <a:ext cx="6513603" cy="16811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BD6838-4EB8-4590-B9A7-FBC6AAA15F20}">
      <dsp:nvSpPr>
        <dsp:cNvPr id="0" name=""/>
        <dsp:cNvSpPr/>
      </dsp:nvSpPr>
      <dsp:spPr>
        <a:xfrm>
          <a:off x="508544" y="4581824"/>
          <a:ext cx="924626" cy="9246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3D1105-8779-48D3-9F2C-8044C8CBE599}">
      <dsp:nvSpPr>
        <dsp:cNvPr id="0" name=""/>
        <dsp:cNvSpPr/>
      </dsp:nvSpPr>
      <dsp:spPr>
        <a:xfrm>
          <a:off x="1941716" y="4203567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Teacher with teacher</a:t>
          </a:r>
        </a:p>
      </dsp:txBody>
      <dsp:txXfrm>
        <a:off x="1941716" y="4203567"/>
        <a:ext cx="4571887" cy="168113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2CE286-6C1C-4105-A007-5A210A891B32}">
      <dsp:nvSpPr>
        <dsp:cNvPr id="0" name=""/>
        <dsp:cNvSpPr/>
      </dsp:nvSpPr>
      <dsp:spPr>
        <a:xfrm>
          <a:off x="0" y="718"/>
          <a:ext cx="6513603" cy="16811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3F9948-8546-4208-8ED9-04F10EE11A33}">
      <dsp:nvSpPr>
        <dsp:cNvPr id="0" name=""/>
        <dsp:cNvSpPr/>
      </dsp:nvSpPr>
      <dsp:spPr>
        <a:xfrm>
          <a:off x="508544" y="378974"/>
          <a:ext cx="924626" cy="9246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41F1B5-15D9-4FB1-89FD-535FB3779C90}">
      <dsp:nvSpPr>
        <dsp:cNvPr id="0" name=""/>
        <dsp:cNvSpPr/>
      </dsp:nvSpPr>
      <dsp:spPr>
        <a:xfrm>
          <a:off x="1941716" y="718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What does good collaboration look like?</a:t>
          </a:r>
        </a:p>
      </dsp:txBody>
      <dsp:txXfrm>
        <a:off x="1941716" y="718"/>
        <a:ext cx="4571887" cy="1681139"/>
      </dsp:txXfrm>
    </dsp:sp>
    <dsp:sp modelId="{C47D3EEC-ACB5-470D-A664-A5B4459B0263}">
      <dsp:nvSpPr>
        <dsp:cNvPr id="0" name=""/>
        <dsp:cNvSpPr/>
      </dsp:nvSpPr>
      <dsp:spPr>
        <a:xfrm>
          <a:off x="0" y="2102143"/>
          <a:ext cx="6513603" cy="16811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A045FC-F403-4050-971D-4818EE340A9B}">
      <dsp:nvSpPr>
        <dsp:cNvPr id="0" name=""/>
        <dsp:cNvSpPr/>
      </dsp:nvSpPr>
      <dsp:spPr>
        <a:xfrm>
          <a:off x="508544" y="2480399"/>
          <a:ext cx="924626" cy="9246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41E95F-5CA2-4033-B53A-6DB56A17BB21}">
      <dsp:nvSpPr>
        <dsp:cNvPr id="0" name=""/>
        <dsp:cNvSpPr/>
      </dsp:nvSpPr>
      <dsp:spPr>
        <a:xfrm>
          <a:off x="1941716" y="2102143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What does bad collaboration look like?</a:t>
          </a:r>
        </a:p>
      </dsp:txBody>
      <dsp:txXfrm>
        <a:off x="1941716" y="2102143"/>
        <a:ext cx="4571887" cy="1681139"/>
      </dsp:txXfrm>
    </dsp:sp>
    <dsp:sp modelId="{131F983F-147A-4999-9917-4C9472D1BA83}">
      <dsp:nvSpPr>
        <dsp:cNvPr id="0" name=""/>
        <dsp:cNvSpPr/>
      </dsp:nvSpPr>
      <dsp:spPr>
        <a:xfrm>
          <a:off x="0" y="4203567"/>
          <a:ext cx="6513603" cy="16811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312861-F546-41D6-A8B1-A71D1F7CA887}">
      <dsp:nvSpPr>
        <dsp:cNvPr id="0" name=""/>
        <dsp:cNvSpPr/>
      </dsp:nvSpPr>
      <dsp:spPr>
        <a:xfrm>
          <a:off x="508544" y="4581824"/>
          <a:ext cx="924626" cy="9246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64547B-0EE5-4E21-8B69-6F3E61D36BFF}">
      <dsp:nvSpPr>
        <dsp:cNvPr id="0" name=""/>
        <dsp:cNvSpPr/>
      </dsp:nvSpPr>
      <dsp:spPr>
        <a:xfrm>
          <a:off x="1941716" y="4203567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How can we keep the scales on the side of good collaboration?</a:t>
          </a:r>
        </a:p>
      </dsp:txBody>
      <dsp:txXfrm>
        <a:off x="1941716" y="4203567"/>
        <a:ext cx="4571887" cy="168113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38ABE4-0FC3-480C-B19C-34D55750DEB4}">
      <dsp:nvSpPr>
        <dsp:cNvPr id="0" name=""/>
        <dsp:cNvSpPr/>
      </dsp:nvSpPr>
      <dsp:spPr>
        <a:xfrm>
          <a:off x="0" y="372"/>
          <a:ext cx="10515600" cy="51256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779AA7-31B4-49A0-B34F-A6B4571C9575}">
      <dsp:nvSpPr>
        <dsp:cNvPr id="0" name=""/>
        <dsp:cNvSpPr/>
      </dsp:nvSpPr>
      <dsp:spPr>
        <a:xfrm>
          <a:off x="155050" y="115698"/>
          <a:ext cx="281909" cy="28190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0DA671-FAA9-4A85-94B2-EFAA9F4A6872}">
      <dsp:nvSpPr>
        <dsp:cNvPr id="0" name=""/>
        <dsp:cNvSpPr/>
      </dsp:nvSpPr>
      <dsp:spPr>
        <a:xfrm>
          <a:off x="592009" y="372"/>
          <a:ext cx="9923590" cy="512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246" tIns="54246" rIns="54246" bIns="5424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Factor 1 – Complexity and clarity of task: </a:t>
          </a:r>
          <a:r>
            <a:rPr lang="en-GB" sz="1400" kern="1200"/>
            <a:t> Students understand the task before moving to collaborative groups. </a:t>
          </a:r>
          <a:endParaRPr lang="en-US" sz="1400" kern="1200"/>
        </a:p>
      </dsp:txBody>
      <dsp:txXfrm>
        <a:off x="592009" y="372"/>
        <a:ext cx="9923590" cy="512562"/>
      </dsp:txXfrm>
    </dsp:sp>
    <dsp:sp modelId="{CB6A57BD-E127-4BA2-972C-4AB4D094449E}">
      <dsp:nvSpPr>
        <dsp:cNvPr id="0" name=""/>
        <dsp:cNvSpPr/>
      </dsp:nvSpPr>
      <dsp:spPr>
        <a:xfrm>
          <a:off x="0" y="641075"/>
          <a:ext cx="10515600" cy="51256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30FEC1-5813-4928-AD74-89721B851D85}">
      <dsp:nvSpPr>
        <dsp:cNvPr id="0" name=""/>
        <dsp:cNvSpPr/>
      </dsp:nvSpPr>
      <dsp:spPr>
        <a:xfrm>
          <a:off x="155050" y="756401"/>
          <a:ext cx="281909" cy="28190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1DC086-9F7B-40B5-87D9-C359A67EDC9A}">
      <dsp:nvSpPr>
        <dsp:cNvPr id="0" name=""/>
        <dsp:cNvSpPr/>
      </dsp:nvSpPr>
      <dsp:spPr>
        <a:xfrm>
          <a:off x="592009" y="641075"/>
          <a:ext cx="9923590" cy="512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246" tIns="54246" rIns="54246" bIns="5424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Factor 2 – Accountability via a product: </a:t>
          </a:r>
          <a:r>
            <a:rPr lang="en-GB" sz="1400" kern="1200"/>
            <a:t>  The teacher needs to see the product following the collaboration and the product needs to include contributions from each member of the group. </a:t>
          </a:r>
          <a:endParaRPr lang="en-US" sz="1400" kern="1200"/>
        </a:p>
      </dsp:txBody>
      <dsp:txXfrm>
        <a:off x="592009" y="641075"/>
        <a:ext cx="9923590" cy="512562"/>
      </dsp:txXfrm>
    </dsp:sp>
    <dsp:sp modelId="{971475EA-B39B-457B-B18A-9D102024E498}">
      <dsp:nvSpPr>
        <dsp:cNvPr id="0" name=""/>
        <dsp:cNvSpPr/>
      </dsp:nvSpPr>
      <dsp:spPr>
        <a:xfrm>
          <a:off x="0" y="1281778"/>
          <a:ext cx="10515600" cy="51256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631CB9-422C-4524-8F30-064078002F72}">
      <dsp:nvSpPr>
        <dsp:cNvPr id="0" name=""/>
        <dsp:cNvSpPr/>
      </dsp:nvSpPr>
      <dsp:spPr>
        <a:xfrm>
          <a:off x="155050" y="1397104"/>
          <a:ext cx="281909" cy="28190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264FAC-AC7E-4395-9704-61C500FA0BE2}">
      <dsp:nvSpPr>
        <dsp:cNvPr id="0" name=""/>
        <dsp:cNvSpPr/>
      </dsp:nvSpPr>
      <dsp:spPr>
        <a:xfrm>
          <a:off x="592009" y="1281778"/>
          <a:ext cx="9923590" cy="512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246" tIns="54246" rIns="54246" bIns="5424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Factor 3 – Argumentation not arguing: </a:t>
          </a:r>
          <a:r>
            <a:rPr lang="en-GB" sz="1400" kern="1200"/>
            <a:t> Student use accountable talk to persuade, provide evidence, ask questions of one another, and disagree without being disagreeable.</a:t>
          </a:r>
          <a:endParaRPr lang="en-US" sz="1400" kern="1200"/>
        </a:p>
      </dsp:txBody>
      <dsp:txXfrm>
        <a:off x="592009" y="1281778"/>
        <a:ext cx="9923590" cy="512562"/>
      </dsp:txXfrm>
    </dsp:sp>
    <dsp:sp modelId="{050A121C-6D90-42D3-B955-DC0B58189DE8}">
      <dsp:nvSpPr>
        <dsp:cNvPr id="0" name=""/>
        <dsp:cNvSpPr/>
      </dsp:nvSpPr>
      <dsp:spPr>
        <a:xfrm>
          <a:off x="0" y="1922480"/>
          <a:ext cx="10515600" cy="51256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FED1A6-341E-4135-8306-2385334A4470}">
      <dsp:nvSpPr>
        <dsp:cNvPr id="0" name=""/>
        <dsp:cNvSpPr/>
      </dsp:nvSpPr>
      <dsp:spPr>
        <a:xfrm>
          <a:off x="155050" y="2037807"/>
          <a:ext cx="281909" cy="28190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F288F4-7878-47B9-BE6D-6E03A76D7BAD}">
      <dsp:nvSpPr>
        <dsp:cNvPr id="0" name=""/>
        <dsp:cNvSpPr/>
      </dsp:nvSpPr>
      <dsp:spPr>
        <a:xfrm>
          <a:off x="592009" y="1922480"/>
          <a:ext cx="9923590" cy="512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246" tIns="54246" rIns="54246" bIns="5424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Factor 4 – Language support: </a:t>
          </a:r>
          <a:r>
            <a:rPr lang="en-GB" sz="1400" kern="1200"/>
            <a:t> Teacher modeling includes the use of academic vocabulary.</a:t>
          </a:r>
          <a:endParaRPr lang="en-US" sz="1400" kern="1200"/>
        </a:p>
      </dsp:txBody>
      <dsp:txXfrm>
        <a:off x="592009" y="1922480"/>
        <a:ext cx="9923590" cy="512562"/>
      </dsp:txXfrm>
    </dsp:sp>
    <dsp:sp modelId="{B564F143-4B69-4472-8378-A8A109EFC6F7}">
      <dsp:nvSpPr>
        <dsp:cNvPr id="0" name=""/>
        <dsp:cNvSpPr/>
      </dsp:nvSpPr>
      <dsp:spPr>
        <a:xfrm>
          <a:off x="0" y="2563183"/>
          <a:ext cx="10515600" cy="51256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C94E95-3F0B-4827-A7D9-E6C5B74030E6}">
      <dsp:nvSpPr>
        <dsp:cNvPr id="0" name=""/>
        <dsp:cNvSpPr/>
      </dsp:nvSpPr>
      <dsp:spPr>
        <a:xfrm>
          <a:off x="155050" y="2678510"/>
          <a:ext cx="281909" cy="28190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595B6A-A68C-4BD2-B968-41B436F5FE82}">
      <dsp:nvSpPr>
        <dsp:cNvPr id="0" name=""/>
        <dsp:cNvSpPr/>
      </dsp:nvSpPr>
      <dsp:spPr>
        <a:xfrm>
          <a:off x="592009" y="2563183"/>
          <a:ext cx="9923590" cy="512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246" tIns="54246" rIns="54246" bIns="5424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Factor 5 – Grouping:  </a:t>
          </a:r>
          <a:r>
            <a:rPr lang="en-GB" sz="1400" kern="1200"/>
            <a:t>Small groups of 2-5 students are purposefully constructed to maximize individual strengths without magnifying areas of needs.</a:t>
          </a:r>
          <a:endParaRPr lang="en-US" sz="1400" kern="1200"/>
        </a:p>
      </dsp:txBody>
      <dsp:txXfrm>
        <a:off x="592009" y="2563183"/>
        <a:ext cx="9923590" cy="512562"/>
      </dsp:txXfrm>
    </dsp:sp>
    <dsp:sp modelId="{EAFF14F3-87F3-4D98-B5C5-2547925E0E61}">
      <dsp:nvSpPr>
        <dsp:cNvPr id="0" name=""/>
        <dsp:cNvSpPr/>
      </dsp:nvSpPr>
      <dsp:spPr>
        <a:xfrm>
          <a:off x="0" y="3203886"/>
          <a:ext cx="10515600" cy="51256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7FBCAA-9957-4DB0-A8F9-82073C2407C1}">
      <dsp:nvSpPr>
        <dsp:cNvPr id="0" name=""/>
        <dsp:cNvSpPr/>
      </dsp:nvSpPr>
      <dsp:spPr>
        <a:xfrm>
          <a:off x="155050" y="3319213"/>
          <a:ext cx="281909" cy="28190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C32F3B-8402-4140-A051-65A1B8B2C6C7}">
      <dsp:nvSpPr>
        <dsp:cNvPr id="0" name=""/>
        <dsp:cNvSpPr/>
      </dsp:nvSpPr>
      <dsp:spPr>
        <a:xfrm>
          <a:off x="592009" y="3203886"/>
          <a:ext cx="9923590" cy="512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246" tIns="54246" rIns="54246" bIns="5424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Factor 6 – Time: </a:t>
          </a:r>
          <a:r>
            <a:rPr lang="en-GB" sz="1400" kern="1200"/>
            <a:t> As a general note, collaboration in distance learning breakout rooms should be 10 minutes per session or less</a:t>
          </a:r>
          <a:r>
            <a:rPr lang="en-GB" sz="1400" i="1" kern="1200"/>
            <a:t>. </a:t>
          </a:r>
          <a:endParaRPr lang="en-US" sz="1400" kern="1200"/>
        </a:p>
      </dsp:txBody>
      <dsp:txXfrm>
        <a:off x="592009" y="3203886"/>
        <a:ext cx="9923590" cy="512562"/>
      </dsp:txXfrm>
    </dsp:sp>
    <dsp:sp modelId="{A4F7D05E-6193-4D2E-95BC-B7312509E05E}">
      <dsp:nvSpPr>
        <dsp:cNvPr id="0" name=""/>
        <dsp:cNvSpPr/>
      </dsp:nvSpPr>
      <dsp:spPr>
        <a:xfrm>
          <a:off x="0" y="3844589"/>
          <a:ext cx="10515600" cy="51256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2FE254-C44B-4C39-A199-E84C47A45148}">
      <dsp:nvSpPr>
        <dsp:cNvPr id="0" name=""/>
        <dsp:cNvSpPr/>
      </dsp:nvSpPr>
      <dsp:spPr>
        <a:xfrm>
          <a:off x="155050" y="3959915"/>
          <a:ext cx="281909" cy="281909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FCD905-AF9E-4C21-817F-525993D703BC}">
      <dsp:nvSpPr>
        <dsp:cNvPr id="0" name=""/>
        <dsp:cNvSpPr/>
      </dsp:nvSpPr>
      <dsp:spPr>
        <a:xfrm>
          <a:off x="592009" y="3844589"/>
          <a:ext cx="9923590" cy="512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246" tIns="54246" rIns="54246" bIns="5424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Factor 7 – Ask for help:</a:t>
          </a:r>
          <a:r>
            <a:rPr lang="en-GB" sz="1400" kern="1200"/>
            <a:t>   The students understand the procedure to ask for help.</a:t>
          </a:r>
          <a:endParaRPr lang="en-US" sz="1400" kern="1200"/>
        </a:p>
      </dsp:txBody>
      <dsp:txXfrm>
        <a:off x="592009" y="3844589"/>
        <a:ext cx="9923590" cy="51256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D7DC33-0C9C-EA45-BA99-E2BD9F8F75A6}">
      <dsp:nvSpPr>
        <dsp:cNvPr id="0" name=""/>
        <dsp:cNvSpPr/>
      </dsp:nvSpPr>
      <dsp:spPr>
        <a:xfrm>
          <a:off x="0" y="628362"/>
          <a:ext cx="6513603" cy="14718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What does good collaboration look like?</a:t>
          </a:r>
        </a:p>
      </dsp:txBody>
      <dsp:txXfrm>
        <a:off x="71850" y="700212"/>
        <a:ext cx="6369903" cy="1328160"/>
      </dsp:txXfrm>
    </dsp:sp>
    <dsp:sp modelId="{8449DC17-5F54-9A44-90D6-CC186C622001}">
      <dsp:nvSpPr>
        <dsp:cNvPr id="0" name=""/>
        <dsp:cNvSpPr/>
      </dsp:nvSpPr>
      <dsp:spPr>
        <a:xfrm>
          <a:off x="0" y="2206783"/>
          <a:ext cx="6513603" cy="1471860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What does bad collaboration look like?</a:t>
          </a:r>
        </a:p>
      </dsp:txBody>
      <dsp:txXfrm>
        <a:off x="71850" y="2278633"/>
        <a:ext cx="6369903" cy="1328160"/>
      </dsp:txXfrm>
    </dsp:sp>
    <dsp:sp modelId="{98CB13EC-7F79-F14E-A7C8-458B33148465}">
      <dsp:nvSpPr>
        <dsp:cNvPr id="0" name=""/>
        <dsp:cNvSpPr/>
      </dsp:nvSpPr>
      <dsp:spPr>
        <a:xfrm>
          <a:off x="0" y="3785203"/>
          <a:ext cx="6513603" cy="147186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How can we keep the scales on the side of good collaboration?</a:t>
          </a:r>
        </a:p>
      </dsp:txBody>
      <dsp:txXfrm>
        <a:off x="71850" y="3857053"/>
        <a:ext cx="6369903" cy="132816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EA3678-E653-6D42-80E2-A532787D6173}">
      <dsp:nvSpPr>
        <dsp:cNvPr id="0" name=""/>
        <dsp:cNvSpPr/>
      </dsp:nvSpPr>
      <dsp:spPr>
        <a:xfrm>
          <a:off x="0" y="3104863"/>
          <a:ext cx="1646622" cy="67926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7108" tIns="170688" rIns="11710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Deliver</a:t>
          </a:r>
        </a:p>
      </dsp:txBody>
      <dsp:txXfrm>
        <a:off x="0" y="3104863"/>
        <a:ext cx="1646622" cy="679268"/>
      </dsp:txXfrm>
    </dsp:sp>
    <dsp:sp modelId="{7C975F3D-D04B-2E41-BE2E-F1F8210CB871}">
      <dsp:nvSpPr>
        <dsp:cNvPr id="0" name=""/>
        <dsp:cNvSpPr/>
      </dsp:nvSpPr>
      <dsp:spPr>
        <a:xfrm>
          <a:off x="1646622" y="3104863"/>
          <a:ext cx="4939866" cy="67926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204" tIns="152400" rIns="10020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Deliver that activity to the group</a:t>
          </a:r>
        </a:p>
      </dsp:txBody>
      <dsp:txXfrm>
        <a:off x="1646622" y="3104863"/>
        <a:ext cx="4939866" cy="679268"/>
      </dsp:txXfrm>
    </dsp:sp>
    <dsp:sp modelId="{0C03475F-5254-8E42-A02C-C6A3CE6E374B}">
      <dsp:nvSpPr>
        <dsp:cNvPr id="0" name=""/>
        <dsp:cNvSpPr/>
      </dsp:nvSpPr>
      <dsp:spPr>
        <a:xfrm rot="10800000">
          <a:off x="0" y="2070338"/>
          <a:ext cx="1646622" cy="1044714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7108" tIns="170688" rIns="11710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Plan</a:t>
          </a:r>
        </a:p>
      </dsp:txBody>
      <dsp:txXfrm rot="-10800000">
        <a:off x="0" y="2070338"/>
        <a:ext cx="1646622" cy="679064"/>
      </dsp:txXfrm>
    </dsp:sp>
    <dsp:sp modelId="{36300DA5-8569-C042-A67B-60E2B005760F}">
      <dsp:nvSpPr>
        <dsp:cNvPr id="0" name=""/>
        <dsp:cNvSpPr/>
      </dsp:nvSpPr>
      <dsp:spPr>
        <a:xfrm>
          <a:off x="1646622" y="2070338"/>
          <a:ext cx="4939866" cy="679064"/>
        </a:xfrm>
        <a:prstGeom prst="rect">
          <a:avLst/>
        </a:prstGeom>
        <a:solidFill>
          <a:schemeClr val="accent2">
            <a:tint val="40000"/>
            <a:alpha val="90000"/>
            <a:hueOff val="-283075"/>
            <a:satOff val="-25115"/>
            <a:lumOff val="-256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283075"/>
              <a:satOff val="-25115"/>
              <a:lumOff val="-25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204" tIns="152400" rIns="10020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Plan for the inclusion of your chosen piece of technology and develop the activity 40</a:t>
          </a:r>
        </a:p>
      </dsp:txBody>
      <dsp:txXfrm>
        <a:off x="1646622" y="2070338"/>
        <a:ext cx="4939866" cy="679064"/>
      </dsp:txXfrm>
    </dsp:sp>
    <dsp:sp modelId="{7F4FC20E-9398-DA41-B8F1-118A181C2A72}">
      <dsp:nvSpPr>
        <dsp:cNvPr id="0" name=""/>
        <dsp:cNvSpPr/>
      </dsp:nvSpPr>
      <dsp:spPr>
        <a:xfrm rot="10800000">
          <a:off x="0" y="1035812"/>
          <a:ext cx="1646622" cy="1044714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7108" tIns="170688" rIns="11710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Consider</a:t>
          </a:r>
        </a:p>
      </dsp:txBody>
      <dsp:txXfrm rot="-10800000">
        <a:off x="0" y="1035812"/>
        <a:ext cx="1646622" cy="679064"/>
      </dsp:txXfrm>
    </dsp:sp>
    <dsp:sp modelId="{4F2C1B86-ACCF-234A-9BB2-0FA64B416141}">
      <dsp:nvSpPr>
        <dsp:cNvPr id="0" name=""/>
        <dsp:cNvSpPr/>
      </dsp:nvSpPr>
      <dsp:spPr>
        <a:xfrm>
          <a:off x="1646622" y="1035812"/>
          <a:ext cx="4939866" cy="679064"/>
        </a:xfrm>
        <a:prstGeom prst="rect">
          <a:avLst/>
        </a:prstGeom>
        <a:solidFill>
          <a:schemeClr val="accent2">
            <a:tint val="40000"/>
            <a:alpha val="90000"/>
            <a:hueOff val="-566151"/>
            <a:satOff val="-50231"/>
            <a:lumOff val="-513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566151"/>
              <a:satOff val="-50231"/>
              <a:lumOff val="-51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204" tIns="152400" rIns="10020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Consider an activity that would normally not use tech for collaboration - 15</a:t>
          </a:r>
        </a:p>
      </dsp:txBody>
      <dsp:txXfrm>
        <a:off x="1646622" y="1035812"/>
        <a:ext cx="4939866" cy="679064"/>
      </dsp:txXfrm>
    </dsp:sp>
    <dsp:sp modelId="{5F7CE5ED-E494-B443-97A4-F0D8F15DED20}">
      <dsp:nvSpPr>
        <dsp:cNvPr id="0" name=""/>
        <dsp:cNvSpPr/>
      </dsp:nvSpPr>
      <dsp:spPr>
        <a:xfrm rot="10800000">
          <a:off x="0" y="1286"/>
          <a:ext cx="1646622" cy="1044714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7108" tIns="170688" rIns="11710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Research</a:t>
          </a:r>
        </a:p>
      </dsp:txBody>
      <dsp:txXfrm rot="-10800000">
        <a:off x="0" y="1286"/>
        <a:ext cx="1646622" cy="679064"/>
      </dsp:txXfrm>
    </dsp:sp>
    <dsp:sp modelId="{C79EDF2A-9A00-A549-ACEE-4704E284D748}">
      <dsp:nvSpPr>
        <dsp:cNvPr id="0" name=""/>
        <dsp:cNvSpPr/>
      </dsp:nvSpPr>
      <dsp:spPr>
        <a:xfrm>
          <a:off x="1646622" y="1286"/>
          <a:ext cx="4939866" cy="679064"/>
        </a:xfrm>
        <a:prstGeom prst="rect">
          <a:avLst/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204" tIns="152400" rIns="10020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Research different tools that could be used for collaboration - 15</a:t>
          </a:r>
        </a:p>
      </dsp:txBody>
      <dsp:txXfrm>
        <a:off x="1646622" y="1286"/>
        <a:ext cx="4939866" cy="6790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548910-EBE8-554C-88F1-B1993EA39131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F37D3E-9F94-4042-BB72-A0CA35FBEE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7716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corwin-connect.com/2021/01/7-factors-useful-in-facilitating-student-collaboration-from-a-distance/?utm_medium=email&amp;utm_content=GPE21214&amp;utm_campaign=not+tracked&amp;utm_term=&amp;em=d4d4e479c7ea47a7a7733fe4f3a43b434c7811a93a5aa1510c2be1057877f22a&amp;utm_source=adestra" TargetMode="External"/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gc4e1ffbf8d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1" name="Google Shape;91;gc4e1ffbf8d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What new microsystems and mesosystems have emerged in the digital age? Are these new systems having a negative or positive affect on families and young people?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F37D3E-9F94-4042-BB72-A0CA35FBEED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08977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gc5963b0434_0_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5" name="Google Shape;155;gc5963b0434_0_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RB = Multiple machines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gc68470a8ff_0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0" name="Google Shape;160;gc68470a8ff_0_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11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lang="en-GB" sz="800" dirty="0">
              <a:solidFill>
                <a:schemeClr val="dk1"/>
              </a:solidFill>
              <a:highlight>
                <a:srgbClr val="FFFFFF"/>
              </a:highlight>
              <a:latin typeface="Nunito"/>
              <a:ea typeface="Nunito"/>
              <a:cs typeface="Nunito"/>
              <a:sym typeface="Nunito"/>
            </a:endParaRPr>
          </a:p>
          <a:p>
            <a:pPr marL="0" lvl="0" indent="0" algn="ctr" rtl="0">
              <a:lnSpc>
                <a:spcPct val="115000"/>
              </a:lnSpc>
              <a:spcBef>
                <a:spcPts val="11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800" u="sng" dirty="0">
                <a:solidFill>
                  <a:schemeClr val="hlink"/>
                </a:solidFill>
                <a:highlight>
                  <a:srgbClr val="FFFFFF"/>
                </a:highlight>
                <a:latin typeface="Nunito"/>
                <a:ea typeface="Nunito"/>
                <a:cs typeface="Nunito"/>
                <a:sym typeface="Nunito"/>
                <a:hlinkClick r:id="rId3"/>
              </a:rPr>
              <a:t>https://corwin-connect.com/2021/01/7-factors-useful-in-facilitating-student-collaboration-from-a-distance/?utm_medium=email&amp;utm_content=GPE21214&amp;utm_campaign=not+tracked&amp;utm_term=&amp;em=d4d4e479c7ea47a7a7733fe4f3a43b434c7811a93a5aa1510c2be1057877f22a&amp;utm_source=adestra</a:t>
            </a:r>
            <a:endParaRPr lang="en-GB" sz="800" dirty="0">
              <a:solidFill>
                <a:srgbClr val="7E7C7C"/>
              </a:solidFill>
              <a:highlight>
                <a:srgbClr val="FFFFFF"/>
              </a:highlight>
              <a:latin typeface="Nunito"/>
              <a:ea typeface="Nunito"/>
              <a:cs typeface="Nunito"/>
              <a:sym typeface="Nuni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gc9d87543c5_1_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2" name="Google Shape;142;gc9d87543c5_1_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General overview of collaboration read and discuss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In groups consider 1 column – summarise and feedback</a:t>
            </a:r>
            <a:endParaRPr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demo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F37D3E-9F94-4042-BB72-A0CA35FBEED4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43298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F37D3E-9F94-4042-BB72-A0CA35FBEED4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44647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77A03C-755E-A3B4-1655-6BAA3CE5EA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3E5035-6E15-4FF0-99E8-694404EE07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2B90DF-E99C-88D8-427D-1F065F1E14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0B766-07A6-0F44-B444-BB24F59406DE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E515E7-7835-70DF-B5D4-4B72652401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E054C1-6775-876F-2DAD-601464A32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D0B-EAE7-1841-BC15-96BBECBBAC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1732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51A7D1-0248-F95E-BA0A-DBD82CD892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FE25EC-572C-A551-CBB1-9D8B69AE0D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4AC3A7-C66E-9B7B-7EE7-1E4797676C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0B766-07A6-0F44-B444-BB24F59406DE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2FA203-AD08-9E59-F4E9-7B6D0AECED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A7724F-AA3E-6886-004D-04C7B4F063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D0B-EAE7-1841-BC15-96BBECBBAC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65736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811A73-7D2E-4449-B039-83A2265978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E89D50-0BE2-8F28-E5AE-02FE3ECDED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805B1C-A093-30B0-F797-68B68EB845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0B766-07A6-0F44-B444-BB24F59406DE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F300B3-FC93-B29A-B546-B2696188D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618F50-BA2F-379C-6DE2-773B47D5DF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D0B-EAE7-1841-BC15-96BBECBBAC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36986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836BA3-5F6D-00B9-CC62-0B767A00C8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EF6D50-00CF-B401-7AD9-BD74335BA9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F22317-7C5F-C539-8191-8BD1041AFF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94F683-E7DD-8360-2F22-3112F33654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0B766-07A6-0F44-B444-BB24F59406DE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B3225A-5322-FDCD-97FC-709CE42039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CDDFB1-8C6B-453E-7BAF-F9F0A13E87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D0B-EAE7-1841-BC15-96BBECBBAC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13207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63626-E7EF-9B7A-2E61-5BF0F15E97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3378D2-CD59-9B88-53E9-448F9269A8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45F90C-C7AA-A7B9-667F-2891BC898C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CD82639-FE48-85EF-568D-18CDCB470B5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BADBD46-713D-C148-D684-85F73761E51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3B64903-3394-637A-0551-8D617CC4C5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0B766-07A6-0F44-B444-BB24F59406DE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420E695-E0B0-E25B-BE5A-091B81EF04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78CA510-EEB8-C1C9-A327-B51834EBA9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D0B-EAE7-1841-BC15-96BBECBBAC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0127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D77EC1-F1D7-E3FE-4968-BE5586AC8E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8E731D4-7834-8536-5AC4-26E41C28B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0B766-07A6-0F44-B444-BB24F59406DE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C28241-5639-60C5-8C62-5146A218C6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9E9B3D-87BF-497A-1FDA-C25DC64020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D0B-EAE7-1841-BC15-96BBECBBAC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94651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2B84EA-AEF1-6D29-7B2B-74216D32B9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0B766-07A6-0F44-B444-BB24F59406DE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5D8B01D-0EA5-B1DC-F5FB-8ED5D165AC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678DD4-ABBB-BA52-E305-7E227D3564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D0B-EAE7-1841-BC15-96BBECBBAC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7063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167F0E-2498-0F0A-7481-6B3FA5368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AB82CD-B8DE-E67E-6BA4-BF208B3A0E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B2C348-7B53-9B92-4E58-EC059C8A84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F026F9-A8DE-8E67-1C50-5E98108EED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0B766-07A6-0F44-B444-BB24F59406DE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8D035F-3AFF-A937-437A-F2EF6E15A8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B0B8DA-E7FC-8147-D268-453668F39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D0B-EAE7-1841-BC15-96BBECBBAC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74181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0D4FC-935A-6715-ABBD-BE7BE33765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063974B-2C3D-781A-FCC2-B80444F0BFD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5B8C13-B61B-B8AE-FE33-3E5EAB6FBA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61BCB3-809C-8225-38F4-70E4E8D2F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0B766-07A6-0F44-B444-BB24F59406DE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2A3A9F-1597-99D7-FCC8-0081CE1D6C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107C62-5C0D-F91C-7BB7-17F6076957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D0B-EAE7-1841-BC15-96BBECBBAC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72420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9365CF-E8D1-8A93-8671-237E216DF0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794606-4F2F-99DD-AC64-29D3A3858D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041761-B3AB-D878-AE51-8A25583B57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0B766-07A6-0F44-B444-BB24F59406DE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61F3B7-BEAE-0370-B9C5-1A20ED64BC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8F1E50-C470-5783-51AE-F5D2532B2B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D0B-EAE7-1841-BC15-96BBECBBAC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34116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7A14BF5-7B3E-404D-BF33-77CA2166BBB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C2C5F1-B480-FF1C-A646-268A2E9FA7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5B67E7-84D1-3D04-030D-A501B518C2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0B766-07A6-0F44-B444-BB24F59406DE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CBE94D-31A7-7E0D-2363-E050CF4DB9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D30D27-729F-EF2C-1E4F-3D40744741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D0B-EAE7-1841-BC15-96BBECBBAC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81807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BCCEBA4-F2E8-F99D-5D3F-A98CD77FA4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FB8836-38AC-902A-AC14-EB5881A2D9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BEE3ED-461F-44EF-2086-152950E5D92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20B766-07A6-0F44-B444-BB24F59406DE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D0440D-E831-0EDA-2ABB-EA8557A487C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7172A1-959E-D3E6-3A11-3CD84A6B75B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F99D0B-EAE7-1841-BC15-96BBECBBAC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8086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o2_jcLEF1Kg?feature=oembed" TargetMode="External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eachthought.com/pedagogy/20-collaborative-learning-tips-and-strategies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hyperlink" Target="https://en-gb.padlet.com/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jamboard.google.com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hyperlink" Target="https://docs.google.com/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image" Target="../media/image39.jpeg"/><Relationship Id="rId7" Type="http://schemas.openxmlformats.org/officeDocument/2006/relationships/diagramColors" Target="../diagrams/colors8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EA1FC3-22C8-F416-B90A-AB92B40FD7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64614" y="1783959"/>
            <a:ext cx="4087306" cy="2889114"/>
          </a:xfrm>
        </p:spPr>
        <p:txBody>
          <a:bodyPr anchor="b">
            <a:normAutofit/>
          </a:bodyPr>
          <a:lstStyle/>
          <a:p>
            <a:pPr algn="l"/>
            <a:r>
              <a:rPr lang="en-US" sz="5400"/>
              <a:t>Collaboration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C9C198-3DAB-A7B7-7591-1972B06AB8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64612" y="4750893"/>
            <a:ext cx="4087305" cy="1147863"/>
          </a:xfrm>
        </p:spPr>
        <p:txBody>
          <a:bodyPr anchor="t">
            <a:normAutofit/>
          </a:bodyPr>
          <a:lstStyle/>
          <a:p>
            <a:pPr algn="l"/>
            <a:endParaRPr lang="en-US" sz="200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700E48FF-0E6A-C64C-C203-B70B5FFC77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931" r="6232" b="1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599034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Rectangle 99">
            <a:extLst>
              <a:ext uri="{FF2B5EF4-FFF2-40B4-BE49-F238E27FC236}">
                <a16:creationId xmlns:a16="http://schemas.microsoft.com/office/drawing/2014/main" id="{FF9B822F-893E-44C8-963C-64F50ACECB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39" y="347471"/>
            <a:ext cx="11100816" cy="1801368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3" name="Google Shape;93;gc4e1ffbf8d_0_0"/>
          <p:cNvSpPr txBox="1">
            <a:spLocks noGrp="1"/>
          </p:cNvSpPr>
          <p:nvPr>
            <p:ph type="title"/>
          </p:nvPr>
        </p:nvSpPr>
        <p:spPr>
          <a:xfrm>
            <a:off x="838200" y="585216"/>
            <a:ext cx="10515600" cy="1325563"/>
          </a:xfrm>
          <a:prstGeom prst="rect">
            <a:avLst/>
          </a:prstGeom>
        </p:spPr>
        <p:txBody>
          <a:bodyPr spcFirstLastPara="1" lIns="91425" tIns="45700" rIns="91425" bIns="45700" anchorCtr="0">
            <a:norm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                      </a:t>
            </a:r>
            <a:r>
              <a:rPr lang="en-US" b="1" dirty="0">
                <a:solidFill>
                  <a:schemeClr val="bg1"/>
                </a:solidFill>
                <a:latin typeface="Overlock"/>
                <a:ea typeface="Overlock"/>
                <a:cs typeface="Overlock"/>
                <a:sym typeface="Overlock"/>
              </a:rPr>
              <a:t>What is Collaboration?</a:t>
            </a:r>
          </a:p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95" name="Google Shape;95;gc4e1ffbf8d_0_0"/>
          <p:cNvPicPr preferRelativeResize="0"/>
          <p:nvPr/>
        </p:nvPicPr>
        <p:blipFill rotWithShape="1">
          <a:blip r:embed="rId3"/>
          <a:srcRect t="10631" r="-1" b="1169"/>
          <a:stretch/>
        </p:blipFill>
        <p:spPr>
          <a:xfrm>
            <a:off x="841248" y="2516777"/>
            <a:ext cx="6236208" cy="3660185"/>
          </a:xfrm>
          <a:prstGeom prst="rect">
            <a:avLst/>
          </a:prstGeom>
          <a:noFill/>
        </p:spPr>
      </p:pic>
      <p:sp>
        <p:nvSpPr>
          <p:cNvPr id="94" name="Google Shape;94;gc4e1ffbf8d_0_0"/>
          <p:cNvSpPr txBox="1">
            <a:spLocks noGrp="1"/>
          </p:cNvSpPr>
          <p:nvPr>
            <p:ph type="body" idx="1"/>
          </p:nvPr>
        </p:nvSpPr>
        <p:spPr>
          <a:xfrm>
            <a:off x="7546848" y="2516777"/>
            <a:ext cx="3803904" cy="3660185"/>
          </a:xfrm>
          <a:prstGeom prst="rect">
            <a:avLst/>
          </a:prstGeom>
        </p:spPr>
        <p:txBody>
          <a:bodyPr spcFirstLastPara="1" lIns="91425" tIns="45700" rIns="91425" bIns="45700" anchor="ctr" anchorCtr="0">
            <a:normAutofit/>
          </a:bodyPr>
          <a:lstStyle/>
          <a:p>
            <a:pPr marL="0" lvl="0" indent="0" rtl="0">
              <a:spcBef>
                <a:spcPts val="1000"/>
              </a:spcBef>
              <a:spcAft>
                <a:spcPts val="0"/>
              </a:spcAft>
              <a:buNone/>
            </a:pPr>
            <a:endParaRPr lang="en-GB" sz="2200" b="1"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marL="0" lvl="0" indent="0" rtl="0">
              <a:spcBef>
                <a:spcPts val="1000"/>
              </a:spcBef>
              <a:spcAft>
                <a:spcPts val="0"/>
              </a:spcAft>
              <a:buNone/>
            </a:pPr>
            <a:endParaRPr lang="en-GB" sz="2200" b="1"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marL="0" lvl="0" indent="0" rtl="0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2200"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 </a:t>
            </a:r>
            <a:endParaRPr lang="en-GB" sz="2200"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marL="0" lvl="0" indent="0" rtl="0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2200">
                <a:highlight>
                  <a:srgbClr val="FFFFFF"/>
                </a:highlight>
                <a:latin typeface="Nunito"/>
                <a:ea typeface="Nunito"/>
                <a:cs typeface="Nunito"/>
                <a:sym typeface="Nunito"/>
              </a:rPr>
              <a:t>... the process of two or more people, entities or organizations working together to complete a task or achieve a goal.</a:t>
            </a:r>
          </a:p>
          <a:p>
            <a:pPr marL="0" lvl="0" indent="0" rtl="0">
              <a:spcBef>
                <a:spcPts val="1000"/>
              </a:spcBef>
              <a:spcAft>
                <a:spcPts val="0"/>
              </a:spcAft>
              <a:buNone/>
            </a:pPr>
            <a:endParaRPr lang="en-GB" sz="2200"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rtl="0">
              <a:spcBef>
                <a:spcPts val="1000"/>
              </a:spcBef>
              <a:spcAft>
                <a:spcPts val="0"/>
              </a:spcAft>
              <a:buNone/>
            </a:pPr>
            <a:endParaRPr lang="en-GB" sz="2200"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0B3CCF-C80C-7782-BFB4-020C460996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3100">
                <a:solidFill>
                  <a:srgbClr val="FFFFFF"/>
                </a:solidFill>
              </a:rPr>
              <a:t>What do we already know about collaboration in education?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EF0ED11-87A2-DB9D-D3BC-1727A5DAF8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43903261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103075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Text Box 2">
            <a:extLst>
              <a:ext uri="{FF2B5EF4-FFF2-40B4-BE49-F238E27FC236}">
                <a16:creationId xmlns:a16="http://schemas.microsoft.com/office/drawing/2014/main" id="{492B3EFD-96B5-A97D-FD93-46DAD5D1ED8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43000" y="990599"/>
            <a:ext cx="9906000" cy="6858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/>
          </a:bodyPr>
          <a:lstStyle>
            <a:lvl1pPr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Lev Vygotsky (1896-1934)</a:t>
            </a:r>
          </a:p>
        </p:txBody>
      </p:sp>
      <p:graphicFrame>
        <p:nvGraphicFramePr>
          <p:cNvPr id="7" name="Text Box 6">
            <a:extLst>
              <a:ext uri="{FF2B5EF4-FFF2-40B4-BE49-F238E27FC236}">
                <a16:creationId xmlns:a16="http://schemas.microsoft.com/office/drawing/2014/main" id="{47ED3FD9-9668-CE7E-6B80-02025161902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17227320"/>
              </p:ext>
            </p:extLst>
          </p:nvPr>
        </p:nvGraphicFramePr>
        <p:xfrm>
          <a:off x="685800" y="2137228"/>
          <a:ext cx="108204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619309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E7FFD28-545C-4C88-A2E7-152FB234C9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6100" y="349250"/>
            <a:ext cx="11099800" cy="18034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Box 2">
            <a:extLst>
              <a:ext uri="{FF2B5EF4-FFF2-40B4-BE49-F238E27FC236}">
                <a16:creationId xmlns:a16="http://schemas.microsoft.com/office/drawing/2014/main" id="{1D0EBD51-A026-E192-33D6-8A9E129032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8200" y="588168"/>
            <a:ext cx="10515600" cy="132556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9pPr>
          </a:lstStyle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4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Lev Vygotsky: Ideas</a:t>
            </a:r>
          </a:p>
        </p:txBody>
      </p:sp>
      <p:sp>
        <p:nvSpPr>
          <p:cNvPr id="5" name="Text Box 6">
            <a:extLst>
              <a:ext uri="{FF2B5EF4-FFF2-40B4-BE49-F238E27FC236}">
                <a16:creationId xmlns:a16="http://schemas.microsoft.com/office/drawing/2014/main" id="{3A7EEACA-F238-0496-EF46-44B6774960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8200" y="2391568"/>
            <a:ext cx="10515600" cy="378539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 marL="342900" indent="-342900"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1pPr>
            <a:lvl2pPr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9pPr>
          </a:lstStyle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400" b="0">
                <a:latin typeface="+mn-lt"/>
                <a:ea typeface="+mn-ea"/>
              </a:rPr>
              <a:t>Key ideas/concepts: cognitive development is essentially a social process. </a:t>
            </a:r>
          </a:p>
          <a:p>
            <a:pPr lvl="2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400" b="0">
                <a:latin typeface="+mn-lt"/>
                <a:ea typeface="+mn-ea"/>
              </a:rPr>
              <a:t>Thought development is determined by language.</a:t>
            </a:r>
          </a:p>
          <a:p>
            <a:pPr lvl="2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400" b="0">
                <a:latin typeface="+mn-lt"/>
                <a:ea typeface="+mn-ea"/>
              </a:rPr>
              <a:t>Intellectual growth is contingent upon the development of the social key of language. 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altLang="en-US" sz="2400" b="0">
              <a:latin typeface="+mn-lt"/>
              <a:ea typeface="+mn-ea"/>
            </a:endParaRP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400">
                <a:latin typeface="+mn-lt"/>
                <a:ea typeface="+mn-ea"/>
              </a:rPr>
              <a:t>Social Development/Constructivist Theory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400" b="0">
                <a:latin typeface="+mn-lt"/>
                <a:ea typeface="+mn-ea"/>
              </a:rPr>
              <a:t>Definition: Social construction emphasizes the importance of culture and context in understanding what occurs in society and constructing knowledge based on this understanding (Pagram and McMahon, 1997)  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altLang="en-US" sz="2400" b="0">
              <a:latin typeface="+mn-lt"/>
              <a:ea typeface="+mn-ea"/>
            </a:endParaRP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400" b="0">
                <a:latin typeface="+mn-lt"/>
                <a:ea typeface="+mn-ea"/>
              </a:rPr>
              <a:t>Zone of Proximal Development (ZPD)</a:t>
            </a:r>
          </a:p>
          <a:p>
            <a:pPr lvl="1" indent="-228600">
              <a:lnSpc>
                <a:spcPct val="9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endParaRPr lang="en-US" altLang="en-US" sz="2400" b="0"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25443145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1911096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Box 2">
            <a:extLst>
              <a:ext uri="{FF2B5EF4-FFF2-40B4-BE49-F238E27FC236}">
                <a16:creationId xmlns:a16="http://schemas.microsoft.com/office/drawing/2014/main" id="{B5987C37-3E71-84AF-D805-D0982D26B0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8200" y="365760"/>
            <a:ext cx="10515600" cy="132556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44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Lev Vygotsky: Ideas</a:t>
            </a:r>
          </a:p>
        </p:txBody>
      </p:sp>
      <p:pic>
        <p:nvPicPr>
          <p:cNvPr id="6" name="Picture 8" descr="zone of proximal development">
            <a:extLst>
              <a:ext uri="{FF2B5EF4-FFF2-40B4-BE49-F238E27FC236}">
                <a16:creationId xmlns:a16="http://schemas.microsoft.com/office/drawing/2014/main" id="{41D094EA-8784-4FDC-CA44-8BD1D12669F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09"/>
          <a:stretch/>
        </p:blipFill>
        <p:spPr bwMode="auto">
          <a:xfrm>
            <a:off x="841248" y="2276857"/>
            <a:ext cx="5015484" cy="3900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 Box 6">
            <a:extLst>
              <a:ext uri="{FF2B5EF4-FFF2-40B4-BE49-F238E27FC236}">
                <a16:creationId xmlns:a16="http://schemas.microsoft.com/office/drawing/2014/main" id="{7368ABA5-B2CF-5555-28FB-9B54EA8F0E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35270" y="2276857"/>
            <a:ext cx="5015484" cy="390010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 marL="342900" indent="-342900"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1pPr>
            <a:lvl2pPr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9pPr>
          </a:lstStyle>
          <a:p>
            <a:pPr lvl="1" indent="-228600">
              <a:lnSpc>
                <a:spcPct val="9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altLang="en-US" sz="2200" b="0">
                <a:latin typeface="+mn-lt"/>
                <a:ea typeface="+mn-ea"/>
              </a:rPr>
              <a:t> Zone of Proximal Development (ZPD) </a:t>
            </a:r>
          </a:p>
          <a:p>
            <a:pPr lvl="1" indent="-228600">
              <a:lnSpc>
                <a:spcPct val="9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altLang="en-US" sz="2200" b="0">
                <a:latin typeface="+mn-lt"/>
                <a:ea typeface="+mn-ea"/>
              </a:rPr>
              <a:t>Learning is accelerated through the learner working with or the teaching of a ‘More Knowledgeable Other’</a:t>
            </a:r>
          </a:p>
        </p:txBody>
      </p:sp>
    </p:spTree>
    <p:extLst>
      <p:ext uri="{BB962C8B-B14F-4D97-AF65-F5344CB8AC3E}">
        <p14:creationId xmlns:p14="http://schemas.microsoft.com/office/powerpoint/2010/main" val="8423377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0514D5-D9BA-EE77-F960-29DBB0F028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Tech and Vygotsy</a:t>
            </a: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29E7015F-9EF8-2C44-9A60-0BD103E3DD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18767734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139442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601EE5-18D1-B525-0E97-B32979F3F3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Seymour Papert: Constructionism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DC701E-161C-DFA8-FF6C-67438728F1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>
                <a:latin typeface="Kalam"/>
              </a:rPr>
              <a:t>Informed by both Piaget and Vygotsky, Seymour Papert (1928-2016), a founding faculty member of the MIT Media Lab, developed the concept of constructionism</a:t>
            </a:r>
          </a:p>
          <a:p>
            <a:endParaRPr lang="en-GB" sz="2000" b="1">
              <a:latin typeface="Open Sans" panose="020F0502020204030204" pitchFamily="34" charset="0"/>
            </a:endParaRPr>
          </a:p>
          <a:p>
            <a:r>
              <a:rPr lang="en-GB" sz="2000" b="0" i="0">
                <a:effectLst/>
                <a:latin typeface="Kalam"/>
              </a:rPr>
              <a:t>“From constructivist theories of psychology we take a view of learning as a </a:t>
            </a:r>
            <a:r>
              <a:rPr lang="en-GB" sz="2000" b="1" i="0" u="sng">
                <a:effectLst/>
                <a:latin typeface="Kalam"/>
              </a:rPr>
              <a:t>reconstruction rather than as a transmission of knowledge</a:t>
            </a:r>
            <a:r>
              <a:rPr lang="en-GB" sz="2000" b="0" i="0">
                <a:effectLst/>
                <a:latin typeface="Kalam"/>
              </a:rPr>
              <a:t>. Then we extend the idea of manipulative materials to the idea that learning is most effective when part of an activity the learner experiences as </a:t>
            </a:r>
            <a:r>
              <a:rPr lang="en-GB" sz="2000" b="1" i="0" u="sng">
                <a:effectLst/>
                <a:latin typeface="Kalam"/>
              </a:rPr>
              <a:t>constructing a meaningful product.”</a:t>
            </a:r>
            <a:br>
              <a:rPr lang="en-GB" sz="2000"/>
            </a:br>
            <a:br>
              <a:rPr lang="en-GB" sz="2000"/>
            </a:br>
            <a:r>
              <a:rPr lang="en-GB" sz="2000" b="0" i="0">
                <a:effectLst/>
                <a:latin typeface="Kalam"/>
              </a:rPr>
              <a:t>— Seymour Papert</a:t>
            </a:r>
            <a:endParaRPr lang="en-GB" sz="2000" b="1">
              <a:latin typeface="Open Sans" panose="020F0502020204030204" pitchFamily="34" charset="0"/>
            </a:endParaRPr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9928136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65B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Bronfenbrenner: children's learning in a wider context">
            <a:extLst>
              <a:ext uri="{FF2B5EF4-FFF2-40B4-BE49-F238E27FC236}">
                <a16:creationId xmlns:a16="http://schemas.microsoft.com/office/drawing/2014/main" id="{8F1EA6E8-527A-A5BE-53EA-C72EA431871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73840" y="643467"/>
            <a:ext cx="8044319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66327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96670B-E8C9-B200-552D-A334E8BAD0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Bronfenbrenner's Ecological Model</a:t>
            </a:r>
          </a:p>
        </p:txBody>
      </p:sp>
      <p:pic>
        <p:nvPicPr>
          <p:cNvPr id="4" name="Online Media 3">
            <a:hlinkClick r:id="" action="ppaction://media"/>
            <a:extLst>
              <a:ext uri="{FF2B5EF4-FFF2-40B4-BE49-F238E27FC236}">
                <a16:creationId xmlns:a16="http://schemas.microsoft.com/office/drawing/2014/main" id="{D5DFE3D5-289E-CBF7-4608-ED22271EA1CC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383429" y="2031687"/>
            <a:ext cx="6387638" cy="360926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C198402-899F-81F1-00B9-E5A1D5CCC128}"/>
              </a:ext>
            </a:extLst>
          </p:cNvPr>
          <p:cNvSpPr txBox="1"/>
          <p:nvPr/>
        </p:nvSpPr>
        <p:spPr>
          <a:xfrm>
            <a:off x="8770513" y="2614411"/>
            <a:ext cx="315532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What new systems have emerged in the digital age? Are these new systems having a negative or positive affect on families and young people?</a:t>
            </a:r>
          </a:p>
          <a:p>
            <a:endParaRPr lang="en-GB" dirty="0">
              <a:solidFill>
                <a:srgbClr val="000000"/>
              </a:solidFill>
              <a:latin typeface="Open Sans" panose="020B0606030504020204" pitchFamily="34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Open Sans" panose="020B0606030504020204" pitchFamily="34" charset="0"/>
              </a:rPr>
              <a:t>How would this model look different if created now?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9190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E08031-560B-096F-CE69-BF58780143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Identity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66ECE-72DC-50D9-35C9-C9AEEE3D78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Part of the maturation process is the formation of:</a:t>
            </a:r>
          </a:p>
          <a:p>
            <a:pPr lvl="1"/>
            <a:r>
              <a:rPr lang="en-US" dirty="0"/>
              <a:t>Self identity</a:t>
            </a:r>
          </a:p>
          <a:p>
            <a:pPr lvl="1"/>
            <a:r>
              <a:rPr lang="en-US" dirty="0"/>
              <a:t>Relationships</a:t>
            </a:r>
          </a:p>
          <a:p>
            <a:pPr lvl="1"/>
            <a:r>
              <a:rPr lang="en-US" dirty="0"/>
              <a:t>The ideas of what is ethical and unethical</a:t>
            </a:r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r>
              <a:rPr lang="en-US" dirty="0"/>
              <a:t>In groups, consider the positive and negative aspects that technology may bring to the development of the aspects, and how they may impact the adult we teach now, or in the future</a:t>
            </a:r>
          </a:p>
        </p:txBody>
      </p:sp>
    </p:spTree>
    <p:extLst>
      <p:ext uri="{BB962C8B-B14F-4D97-AF65-F5344CB8AC3E}">
        <p14:creationId xmlns:p14="http://schemas.microsoft.com/office/powerpoint/2010/main" val="3571840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DED621-0F27-85A6-0CDB-6E62C17ED4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Who collaborates with who?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07B8201-AEC3-9628-626E-F16F9D0799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2189687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158222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Rectangle 161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4" name="Freeform: Shape 163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6" name="Rectangle 165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8" name="Rectangle 167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0" name="Freeform: Shape 169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2" name="Isosceles Triangle 171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" name="Isosceles Triangle 173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57" name="Google Shape;157;gc5963b0434_0_26"/>
          <p:cNvGraphicFramePr/>
          <p:nvPr>
            <p:extLst>
              <p:ext uri="{D42A27DB-BD31-4B8C-83A1-F6EECF244321}">
                <p14:modId xmlns:p14="http://schemas.microsoft.com/office/powerpoint/2010/main" val="2587306176"/>
              </p:ext>
            </p:extLst>
          </p:nvPr>
        </p:nvGraphicFramePr>
        <p:xfrm>
          <a:off x="643467" y="1540512"/>
          <a:ext cx="10905067" cy="3776976"/>
        </p:xfrm>
        <a:graphic>
          <a:graphicData uri="http://schemas.openxmlformats.org/drawingml/2006/table">
            <a:tbl>
              <a:tblPr firstRow="1" bandRow="1">
                <a:solidFill>
                  <a:srgbClr val="F9F9F9"/>
                </a:solidFill>
              </a:tblPr>
              <a:tblGrid>
                <a:gridCol w="386033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8509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5963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30673">
                <a:tc gridSpan="3"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1400"/>
                        </a:spcBef>
                        <a:spcAft>
                          <a:spcPts val="400"/>
                        </a:spcAft>
                        <a:buNone/>
                      </a:pPr>
                      <a:r>
                        <a:rPr lang="en-US" sz="2100" b="1">
                          <a:highlight>
                            <a:srgbClr val="F9F9F9"/>
                          </a:highlight>
                          <a:latin typeface="Montserrat"/>
                          <a:ea typeface="Montserrat"/>
                          <a:cs typeface="Montserrat"/>
                          <a:sym typeface="Montserrat"/>
                        </a:rPr>
                        <a:t>Models of Collaboration</a:t>
                      </a:r>
                      <a:r>
                        <a:rPr lang="en-US" sz="2100">
                          <a:highlight>
                            <a:srgbClr val="F9F9F9"/>
                          </a:highlight>
                          <a:latin typeface="Montserrat"/>
                          <a:ea typeface="Montserrat"/>
                          <a:cs typeface="Montserrat"/>
                          <a:sym typeface="Montserrat"/>
                        </a:rPr>
                        <a:t> </a:t>
                      </a:r>
                      <a:endParaRPr sz="2100">
                        <a:highlight>
                          <a:srgbClr val="F9F9F9"/>
                        </a:highlight>
                        <a:latin typeface="Montserrat"/>
                        <a:ea typeface="Montserrat"/>
                        <a:cs typeface="Montserrat"/>
                        <a:sym typeface="Montserrat"/>
                      </a:endParaRPr>
                    </a:p>
                  </a:txBody>
                  <a:tcPr marL="120148" marR="120148" marT="120148" marB="120148">
                    <a:lnL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19797"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60000"/>
                        </a:lnSpc>
                        <a:spcBef>
                          <a:spcPts val="1400"/>
                        </a:spcBef>
                        <a:spcAft>
                          <a:spcPts val="1400"/>
                        </a:spcAft>
                        <a:buNone/>
                      </a:pPr>
                      <a:r>
                        <a:rPr lang="en-US" sz="2000" b="1">
                          <a:highlight>
                            <a:srgbClr val="F9F9F9"/>
                          </a:highlight>
                        </a:rPr>
                        <a:t>Remote</a:t>
                      </a:r>
                      <a:r>
                        <a:rPr lang="en-US" sz="2000">
                          <a:highlight>
                            <a:srgbClr val="F9F9F9"/>
                          </a:highlight>
                        </a:rPr>
                        <a:t> </a:t>
                      </a:r>
                      <a:endParaRPr sz="2000">
                        <a:highlight>
                          <a:srgbClr val="F9F9F9"/>
                        </a:highlight>
                      </a:endParaRPr>
                    </a:p>
                  </a:txBody>
                  <a:tcPr marL="120148" marR="120148" marT="120148" marB="120148">
                    <a:lnL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60000"/>
                        </a:lnSpc>
                        <a:spcBef>
                          <a:spcPts val="1400"/>
                        </a:spcBef>
                        <a:spcAft>
                          <a:spcPts val="1400"/>
                        </a:spcAft>
                        <a:buNone/>
                      </a:pPr>
                      <a:r>
                        <a:rPr lang="en-US" sz="2000" b="1">
                          <a:highlight>
                            <a:srgbClr val="F9F9F9"/>
                          </a:highlight>
                        </a:rPr>
                        <a:t>Role-Based</a:t>
                      </a:r>
                      <a:r>
                        <a:rPr lang="en-US" sz="2000">
                          <a:highlight>
                            <a:srgbClr val="F9F9F9"/>
                          </a:highlight>
                        </a:rPr>
                        <a:t> </a:t>
                      </a:r>
                      <a:endParaRPr sz="2000">
                        <a:highlight>
                          <a:srgbClr val="F9F9F9"/>
                        </a:highlight>
                      </a:endParaRPr>
                    </a:p>
                  </a:txBody>
                  <a:tcPr marL="120148" marR="120148" marT="120148" marB="120148">
                    <a:lnL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60000"/>
                        </a:lnSpc>
                        <a:spcBef>
                          <a:spcPts val="1400"/>
                        </a:spcBef>
                        <a:spcAft>
                          <a:spcPts val="1400"/>
                        </a:spcAft>
                        <a:buNone/>
                      </a:pPr>
                      <a:r>
                        <a:rPr lang="en-US" sz="2000" b="1">
                          <a:highlight>
                            <a:srgbClr val="F9F9F9"/>
                          </a:highlight>
                        </a:rPr>
                        <a:t>Shared</a:t>
                      </a:r>
                      <a:r>
                        <a:rPr lang="en-US" sz="2000">
                          <a:highlight>
                            <a:srgbClr val="F9F9F9"/>
                          </a:highlight>
                        </a:rPr>
                        <a:t> </a:t>
                      </a:r>
                      <a:r>
                        <a:rPr lang="en-US" sz="2000" b="1">
                          <a:highlight>
                            <a:srgbClr val="F9F9F9"/>
                          </a:highlight>
                        </a:rPr>
                        <a:t>Screen </a:t>
                      </a:r>
                      <a:endParaRPr sz="2000" b="1">
                        <a:highlight>
                          <a:srgbClr val="F9F9F9"/>
                        </a:highlight>
                      </a:endParaRPr>
                    </a:p>
                  </a:txBody>
                  <a:tcPr marL="120148" marR="120148" marT="120148" marB="120148">
                    <a:lnL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426506"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60000"/>
                        </a:lnSpc>
                        <a:spcBef>
                          <a:spcPts val="1400"/>
                        </a:spcBef>
                        <a:spcAft>
                          <a:spcPts val="1400"/>
                        </a:spcAft>
                        <a:buNone/>
                      </a:pPr>
                      <a:r>
                        <a:rPr lang="en-US" sz="1800">
                          <a:solidFill>
                            <a:srgbClr val="1E1E1E"/>
                          </a:solidFill>
                          <a:highlight>
                            <a:srgbClr val="F9F9F9"/>
                          </a:highlight>
                        </a:rPr>
                        <a:t>I</a:t>
                      </a:r>
                      <a:r>
                        <a:rPr lang="en-US" sz="1900">
                          <a:solidFill>
                            <a:srgbClr val="1E1E1E"/>
                          </a:solidFill>
                          <a:highlight>
                            <a:srgbClr val="F9F9F9"/>
                          </a:highlight>
                        </a:rPr>
                        <a:t>n</a:t>
                      </a:r>
                      <a:r>
                        <a:rPr lang="en-US" sz="1800">
                          <a:solidFill>
                            <a:srgbClr val="1E1E1E"/>
                          </a:solidFill>
                          <a:highlight>
                            <a:srgbClr val="F9F9F9"/>
                          </a:highlight>
                        </a:rPr>
                        <a:t>dividual devices, connected to a shared document or LMS (learning management system), are used. Students communicate via chat or comment feature. </a:t>
                      </a:r>
                      <a:endParaRPr sz="1800">
                        <a:solidFill>
                          <a:srgbClr val="1E1E1E"/>
                        </a:solidFill>
                        <a:highlight>
                          <a:srgbClr val="F9F9F9"/>
                        </a:highlight>
                      </a:endParaRPr>
                    </a:p>
                  </a:txBody>
                  <a:tcPr marL="120148" marR="120148" marT="120148" marB="120148">
                    <a:lnL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60000"/>
                        </a:lnSpc>
                        <a:spcBef>
                          <a:spcPts val="1400"/>
                        </a:spcBef>
                        <a:spcAft>
                          <a:spcPts val="1400"/>
                        </a:spcAft>
                        <a:buNone/>
                      </a:pPr>
                      <a:r>
                        <a:rPr lang="en-US" sz="1800" dirty="0">
                          <a:solidFill>
                            <a:srgbClr val="1E1E1E"/>
                          </a:solidFill>
                          <a:highlight>
                            <a:srgbClr val="F9F9F9"/>
                          </a:highlight>
                        </a:rPr>
                        <a:t>Students work on smaller, individual tasks based on their role within the group. Continuous communication is needed to construct shared final product. </a:t>
                      </a:r>
                      <a:endParaRPr sz="1800" dirty="0">
                        <a:solidFill>
                          <a:srgbClr val="1E1E1E"/>
                        </a:solidFill>
                        <a:highlight>
                          <a:srgbClr val="F9F9F9"/>
                        </a:highlight>
                      </a:endParaRPr>
                    </a:p>
                  </a:txBody>
                  <a:tcPr marL="120148" marR="120148" marT="120148" marB="120148">
                    <a:lnL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60000"/>
                        </a:lnSpc>
                        <a:spcBef>
                          <a:spcPts val="1400"/>
                        </a:spcBef>
                        <a:spcAft>
                          <a:spcPts val="1400"/>
                        </a:spcAft>
                        <a:buNone/>
                      </a:pPr>
                      <a:r>
                        <a:rPr lang="en-US" sz="1800" dirty="0">
                          <a:solidFill>
                            <a:srgbClr val="1E1E1E"/>
                          </a:solidFill>
                          <a:highlight>
                            <a:srgbClr val="F9F9F9"/>
                          </a:highlight>
                        </a:rPr>
                        <a:t>Students work side-by-side, discussing and taking turns to complete an activity using one device. </a:t>
                      </a:r>
                      <a:endParaRPr sz="1800" dirty="0">
                        <a:solidFill>
                          <a:srgbClr val="1E1E1E"/>
                        </a:solidFill>
                        <a:highlight>
                          <a:srgbClr val="F9F9F9"/>
                        </a:highlight>
                      </a:endParaRPr>
                    </a:p>
                  </a:txBody>
                  <a:tcPr marL="120148" marR="120148" marT="120148" marB="120148">
                    <a:lnL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7FD22F-3531-E9EA-439F-D201B2A97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In a general classroom……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F4F7E79-6B2A-34B6-9F24-DE28C5C2C4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2113395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481781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8B786C3-24D8-5C3D-7C2C-4F15A7C2AE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US" sz="3100" b="1" dirty="0">
                <a:latin typeface="Overlock"/>
                <a:ea typeface="Overlock"/>
                <a:cs typeface="Overlock"/>
                <a:sym typeface="Overlock"/>
              </a:rPr>
              <a:t>7 Factors Useful in Facilitating Student Collaboration</a:t>
            </a:r>
            <a:br>
              <a:rPr lang="en-US" sz="3100" b="1" dirty="0">
                <a:latin typeface="Overlock"/>
                <a:ea typeface="Overlock"/>
                <a:cs typeface="Overlock"/>
                <a:sym typeface="Overlock"/>
              </a:rPr>
            </a:br>
            <a:endParaRPr lang="en-US" sz="310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F9C611F4-85D9-F428-A1AF-69D97E04DD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6525596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4" name="Google Shape;144;gc9d87543c5_1_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960225" y="210575"/>
            <a:ext cx="10271551" cy="6103649"/>
          </a:xfrm>
          <a:prstGeom prst="rect">
            <a:avLst/>
          </a:prstGeom>
          <a:noFill/>
          <a:ln>
            <a:noFill/>
          </a:ln>
        </p:spPr>
      </p:pic>
      <p:sp>
        <p:nvSpPr>
          <p:cNvPr id="145" name="Google Shape;145;gc9d87543c5_1_6"/>
          <p:cNvSpPr txBox="1"/>
          <p:nvPr/>
        </p:nvSpPr>
        <p:spPr>
          <a:xfrm>
            <a:off x="1658575" y="6430625"/>
            <a:ext cx="88602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u="sng" dirty="0">
                <a:solidFill>
                  <a:schemeClr val="hlink"/>
                </a:solidFill>
                <a:latin typeface="Nunito"/>
                <a:ea typeface="Nunito"/>
                <a:cs typeface="Nunito"/>
                <a:sym typeface="Nunito"/>
                <a:hlinkClick r:id="rId4"/>
              </a:rPr>
              <a:t>https://www.teachthought.com/pedagogy/20-collaborative-learning-tips-and-strategies/</a:t>
            </a:r>
            <a:endParaRPr sz="100" dirty="0">
              <a:latin typeface="Nunito"/>
              <a:ea typeface="Nunito"/>
              <a:cs typeface="Nunito"/>
              <a:sym typeface="Nunito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7FD22F-3531-E9EA-439F-D201B2A97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With technology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F4F7E79-6B2A-34B6-9F24-DE28C5C2C4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4496305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890966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6083447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A31621-48BB-CCFA-40FB-199FFC0D57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5558" y="637762"/>
            <a:ext cx="4284397" cy="557677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6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What tech?</a:t>
            </a:r>
          </a:p>
        </p:txBody>
      </p:sp>
      <p:sp>
        <p:nvSpPr>
          <p:cNvPr id="13" name="Rectangle 9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5990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B5DC89-BE9B-F6A9-109B-BA63960B0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9464" y="637762"/>
            <a:ext cx="4305881" cy="586094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40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What technology can we use to collaborate?</a:t>
            </a:r>
          </a:p>
        </p:txBody>
      </p:sp>
    </p:spTree>
    <p:extLst>
      <p:ext uri="{BB962C8B-B14F-4D97-AF65-F5344CB8AC3E}">
        <p14:creationId xmlns:p14="http://schemas.microsoft.com/office/powerpoint/2010/main" val="2955734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48A8FE-AA75-EE1A-1E4A-04EBAE748C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/>
              <a:t>Padlet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340F45-81AC-00CE-CDEF-E592A5A86C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1600" dirty="0"/>
              <a:t>Allows submission of text and media to a shared noticeboard </a:t>
            </a:r>
          </a:p>
          <a:p>
            <a:endParaRPr lang="en-GB" sz="1600" dirty="0"/>
          </a:p>
          <a:p>
            <a:r>
              <a:rPr lang="en-GB" sz="1600" dirty="0"/>
              <a:t>Various other applications</a:t>
            </a:r>
          </a:p>
          <a:p>
            <a:endParaRPr lang="en-GB" sz="1600" dirty="0"/>
          </a:p>
          <a:p>
            <a:endParaRPr lang="en-GB" sz="1600" dirty="0"/>
          </a:p>
          <a:p>
            <a:r>
              <a:rPr lang="en-US" sz="1600" dirty="0">
                <a:hlinkClick r:id="rId2"/>
              </a:rPr>
              <a:t>https://en-gb.padlet.com/</a:t>
            </a:r>
            <a:endParaRPr lang="en-GB" sz="1600" dirty="0"/>
          </a:p>
          <a:p>
            <a:endParaRPr lang="en-GB" sz="1600" dirty="0"/>
          </a:p>
          <a:p>
            <a:r>
              <a:rPr lang="en-GB" sz="1600" dirty="0"/>
              <a:t>Go to </a:t>
            </a:r>
            <a:r>
              <a:rPr lang="en-GB" sz="1600" dirty="0" err="1"/>
              <a:t>padlet</a:t>
            </a:r>
            <a:r>
              <a:rPr lang="en-GB" sz="1600" dirty="0"/>
              <a:t> – sign up – see if you can create a </a:t>
            </a:r>
            <a:r>
              <a:rPr lang="en-GB" sz="1600" dirty="0" err="1"/>
              <a:t>padlet</a:t>
            </a:r>
            <a:r>
              <a:rPr lang="en-GB" sz="1600" dirty="0"/>
              <a:t> – play with the different types</a:t>
            </a:r>
          </a:p>
          <a:p>
            <a:endParaRPr lang="en-GB" sz="1600" dirty="0"/>
          </a:p>
          <a:p>
            <a:r>
              <a:rPr lang="en-US" sz="1600" dirty="0"/>
              <a:t>How could you use this in your subject?</a:t>
            </a:r>
          </a:p>
        </p:txBody>
      </p:sp>
      <p:pic>
        <p:nvPicPr>
          <p:cNvPr id="17" name="Picture 4" descr="Green dialogue boxes">
            <a:extLst>
              <a:ext uri="{FF2B5EF4-FFF2-40B4-BE49-F238E27FC236}">
                <a16:creationId xmlns:a16="http://schemas.microsoft.com/office/drawing/2014/main" id="{D5622A56-4482-646D-02B7-6DA46D5BAEE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950" r="24779" b="2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8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52DDA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8209065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8">
            <a:extLst>
              <a:ext uri="{FF2B5EF4-FFF2-40B4-BE49-F238E27FC236}">
                <a16:creationId xmlns:a16="http://schemas.microsoft.com/office/drawing/2014/main" id="{13844EE9-2895-4B7B-A445-00BA91721B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1C93E3-CD20-4176-6EBE-EC6549AFC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6019" y="1107860"/>
            <a:ext cx="5847781" cy="1046671"/>
          </a:xfrm>
        </p:spPr>
        <p:txBody>
          <a:bodyPr>
            <a:normAutofit/>
          </a:bodyPr>
          <a:lstStyle/>
          <a:p>
            <a:r>
              <a:rPr lang="en-US" sz="2800"/>
              <a:t>Google Jamboard</a:t>
            </a:r>
          </a:p>
        </p:txBody>
      </p:sp>
      <p:sp>
        <p:nvSpPr>
          <p:cNvPr id="20" name="Rectangle 10">
            <a:extLst>
              <a:ext uri="{FF2B5EF4-FFF2-40B4-BE49-F238E27FC236}">
                <a16:creationId xmlns:a16="http://schemas.microsoft.com/office/drawing/2014/main" id="{97B03642-7722-4B15-897F-76918F86B8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39937"/>
            <a:ext cx="4525605" cy="5778126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12">
            <a:extLst>
              <a:ext uri="{FF2B5EF4-FFF2-40B4-BE49-F238E27FC236}">
                <a16:creationId xmlns:a16="http://schemas.microsoft.com/office/drawing/2014/main" id="{6068EAC2-2623-4156-A990-D776FF9BF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9937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D52330-6A21-A949-0815-C31622BD30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6020" y="2402260"/>
            <a:ext cx="5847780" cy="3347879"/>
          </a:xfrm>
        </p:spPr>
        <p:txBody>
          <a:bodyPr anchor="ctr">
            <a:normAutofit/>
          </a:bodyPr>
          <a:lstStyle/>
          <a:p>
            <a:r>
              <a:rPr lang="en-US" sz="1800" dirty="0"/>
              <a:t>Similar to an interactive whiteboard </a:t>
            </a:r>
          </a:p>
          <a:p>
            <a:endParaRPr lang="en-US" sz="1800" dirty="0"/>
          </a:p>
          <a:p>
            <a:r>
              <a:rPr lang="en-US" sz="1800" dirty="0"/>
              <a:t>People can add post it notes </a:t>
            </a:r>
            <a:r>
              <a:rPr lang="en-US" sz="1800" dirty="0" err="1"/>
              <a:t>etc</a:t>
            </a:r>
            <a:endParaRPr lang="en-US" sz="1800" dirty="0"/>
          </a:p>
          <a:p>
            <a:endParaRPr lang="en-US" sz="1800" dirty="0"/>
          </a:p>
        </p:txBody>
      </p:sp>
      <p:sp>
        <p:nvSpPr>
          <p:cNvPr id="22" name="Rectangle 14">
            <a:extLst>
              <a:ext uri="{FF2B5EF4-FFF2-40B4-BE49-F238E27FC236}">
                <a16:creationId xmlns:a16="http://schemas.microsoft.com/office/drawing/2014/main" id="{4C707BC9-731A-490A-AF25-6F349FD9B0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254055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23" name="Rectangle 16">
            <a:extLst>
              <a:ext uri="{FF2B5EF4-FFF2-40B4-BE49-F238E27FC236}">
                <a16:creationId xmlns:a16="http://schemas.microsoft.com/office/drawing/2014/main" id="{3FD7C480-AC7D-4FEE-BB95-EEE23BB3E6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064601" y="3396997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68EF159-FEE9-D3BE-76A8-FC40F565FD0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6754281"/>
              </p:ext>
            </p:extLst>
          </p:nvPr>
        </p:nvGraphicFramePr>
        <p:xfrm>
          <a:off x="317158" y="2746125"/>
          <a:ext cx="3891290" cy="136575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891290">
                  <a:extLst>
                    <a:ext uri="{9D8B030D-6E8A-4147-A177-3AD203B41FA5}">
                      <a16:colId xmlns:a16="http://schemas.microsoft.com/office/drawing/2014/main" val="4066656406"/>
                    </a:ext>
                  </a:extLst>
                </a:gridCol>
              </a:tblGrid>
              <a:tr h="372478">
                <a:tc>
                  <a:txBody>
                    <a:bodyPr/>
                    <a:lstStyle/>
                    <a:p>
                      <a:pPr algn="l"/>
                      <a:r>
                        <a:rPr lang="en-GB" sz="2000" u="sng">
                          <a:effectLst/>
                          <a:hlinkClick r:id="rId3"/>
                        </a:rPr>
                        <a:t>https://jamboard.google.com/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93999" marR="193999" marT="0" marB="0"/>
                </a:tc>
                <a:extLst>
                  <a:ext uri="{0D108BD9-81ED-4DB2-BD59-A6C34878D82A}">
                    <a16:rowId xmlns:a16="http://schemas.microsoft.com/office/drawing/2014/main" val="2052392466"/>
                  </a:ext>
                </a:extLst>
              </a:tr>
              <a:tr h="993273">
                <a:tc>
                  <a:txBody>
                    <a:bodyPr/>
                    <a:lstStyle/>
                    <a:p>
                      <a:pPr algn="l"/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/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/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93999" marR="193999" marT="0" marB="0"/>
                </a:tc>
                <a:extLst>
                  <a:ext uri="{0D108BD9-81ED-4DB2-BD59-A6C34878D82A}">
                    <a16:rowId xmlns:a16="http://schemas.microsoft.com/office/drawing/2014/main" val="138928765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93190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6D1BF4-FBEB-0B59-8C7C-B9714B376A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dirty="0"/>
              <a:t>Google docs and Office 365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1DDAA-7DA8-9C29-7E01-E72DD1F95D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2000" u="sng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https://docs.google.com/</a:t>
            </a:r>
            <a:r>
              <a:rPr lang="en-GB" sz="2000">
                <a:effectLst/>
              </a:rPr>
              <a:t> </a:t>
            </a:r>
          </a:p>
          <a:p>
            <a:endParaRPr lang="en-GB" sz="2000"/>
          </a:p>
          <a:p>
            <a:r>
              <a:rPr lang="en-GB" sz="2000"/>
              <a:t>In groups of 4, collaborate on a document in either office or google docs</a:t>
            </a:r>
          </a:p>
          <a:p>
            <a:endParaRPr lang="en-GB" sz="2000"/>
          </a:p>
          <a:p>
            <a:r>
              <a:rPr lang="en-GB" sz="2000"/>
              <a:t>Consider this from a student perspective</a:t>
            </a:r>
          </a:p>
          <a:p>
            <a:pPr marL="514350" indent="-514350">
              <a:buAutoNum type="arabicParenR"/>
            </a:pPr>
            <a:r>
              <a:rPr lang="en-GB" sz="2000"/>
              <a:t>How would you prepare?</a:t>
            </a:r>
          </a:p>
          <a:p>
            <a:pPr marL="514350" indent="-514350">
              <a:buAutoNum type="arabicParenR"/>
            </a:pPr>
            <a:r>
              <a:rPr lang="en-GB" sz="2000"/>
              <a:t>What information would you give to students?</a:t>
            </a:r>
            <a:endParaRPr lang="en-US" sz="2000"/>
          </a:p>
        </p:txBody>
      </p:sp>
      <p:pic>
        <p:nvPicPr>
          <p:cNvPr id="5" name="Picture 4" descr="Drawings on colourful paper">
            <a:extLst>
              <a:ext uri="{FF2B5EF4-FFF2-40B4-BE49-F238E27FC236}">
                <a16:creationId xmlns:a16="http://schemas.microsoft.com/office/drawing/2014/main" id="{79A3D4BC-F26A-FDD2-AEEF-4F7A643BAC9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312" r="37569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FBFF8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735136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090A3-8160-961D-18C5-741F85E719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dirty="0"/>
              <a:t>Activity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CB9EA57-19A6-4D03-A026-EB52262B274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49305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70CCB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6322A676-677B-ECF8-3563-AA7F3CA108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8567553"/>
              </p:ext>
            </p:extLst>
          </p:nvPr>
        </p:nvGraphicFramePr>
        <p:xfrm>
          <a:off x="4965431" y="2438400"/>
          <a:ext cx="6586489" cy="37854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885522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1023</Words>
  <Application>Microsoft Office PowerPoint</Application>
  <PresentationFormat>Widescreen</PresentationFormat>
  <Paragraphs>119</Paragraphs>
  <Slides>22</Slides>
  <Notes>7</Notes>
  <HiddenSlides>0</HiddenSlides>
  <MMClips>1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3" baseType="lpstr">
      <vt:lpstr>Kalam</vt:lpstr>
      <vt:lpstr>Overlock</vt:lpstr>
      <vt:lpstr>Arial</vt:lpstr>
      <vt:lpstr>Calibri</vt:lpstr>
      <vt:lpstr>Calibri Light</vt:lpstr>
      <vt:lpstr>Montserrat</vt:lpstr>
      <vt:lpstr>Nunito</vt:lpstr>
      <vt:lpstr>Open Sans</vt:lpstr>
      <vt:lpstr>Roboto</vt:lpstr>
      <vt:lpstr>Times New Roman</vt:lpstr>
      <vt:lpstr>Office Theme</vt:lpstr>
      <vt:lpstr>Collaboration </vt:lpstr>
      <vt:lpstr>                      What is Collaboration? </vt:lpstr>
      <vt:lpstr>What do we already know about collaboration in education?</vt:lpstr>
      <vt:lpstr>PowerPoint Presentation</vt:lpstr>
      <vt:lpstr>PowerPoint Presentation</vt:lpstr>
      <vt:lpstr>PowerPoint Presentation</vt:lpstr>
      <vt:lpstr>Tech and Vygotsy</vt:lpstr>
      <vt:lpstr>Seymour Papert: Constructionism</vt:lpstr>
      <vt:lpstr>PowerPoint Presentation</vt:lpstr>
      <vt:lpstr>Bronfenbrenner's Ecological Model</vt:lpstr>
      <vt:lpstr>Identity</vt:lpstr>
      <vt:lpstr>Who collaborates with who?</vt:lpstr>
      <vt:lpstr>PowerPoint Presentation</vt:lpstr>
      <vt:lpstr>In a general classroom……</vt:lpstr>
      <vt:lpstr>7 Factors Useful in Facilitating Student Collaboration </vt:lpstr>
      <vt:lpstr>PowerPoint Presentation</vt:lpstr>
      <vt:lpstr>With technology</vt:lpstr>
      <vt:lpstr>What tech?</vt:lpstr>
      <vt:lpstr>Padlet</vt:lpstr>
      <vt:lpstr>Google Jamboard</vt:lpstr>
      <vt:lpstr>Google docs and Office 365</vt:lpstr>
      <vt:lpstr>Activity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Collaboration</dc:title>
  <dc:creator>Karl Jones</dc:creator>
  <cp:lastModifiedBy>Marion Phillips</cp:lastModifiedBy>
  <cp:revision>2</cp:revision>
  <dcterms:created xsi:type="dcterms:W3CDTF">2022-10-17T13:01:39Z</dcterms:created>
  <dcterms:modified xsi:type="dcterms:W3CDTF">2023-03-06T13:52:08Z</dcterms:modified>
</cp:coreProperties>
</file>