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sldIdLst>
    <p:sldId id="257" r:id="rId5"/>
  </p:sldIdLst>
  <p:sldSz cx="21383625" cy="30275213"/>
  <p:notesSz cx="6858000" cy="9144000"/>
  <p:defaultTextStyle>
    <a:defPPr>
      <a:defRPr lang="en-US"/>
    </a:defPPr>
    <a:lvl1pPr marL="0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1pPr>
    <a:lvl2pPr marL="1385673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2pPr>
    <a:lvl3pPr marL="2771345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3pPr>
    <a:lvl4pPr marL="4157017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4pPr>
    <a:lvl5pPr marL="5542689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5pPr>
    <a:lvl6pPr marL="6928362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6pPr>
    <a:lvl7pPr marL="8314034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7pPr>
    <a:lvl8pPr marL="9699706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8pPr>
    <a:lvl9pPr marL="11085378" algn="l" defTabSz="2771345" rtl="0" eaLnBrk="1" latinLnBrk="0" hangingPunct="1">
      <a:defRPr sz="54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24"/>
    <p:restoredTop sz="94652"/>
  </p:normalViewPr>
  <p:slideViewPr>
    <p:cSldViewPr snapToGrid="0" snapToObjects="1">
      <p:cViewPr varScale="1">
        <p:scale>
          <a:sx n="19" d="100"/>
          <a:sy n="19" d="100"/>
        </p:scale>
        <p:origin x="2861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tian%20Parry\Documents\Uni\4th%20Year\Project\Graph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tian%20Parry\Documents\Uni\4th%20Year\Project\Graph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tian%20Parry\Documents\Uni\4th%20Year\Project\Graph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ristian%20Parry\Documents\Uni\4th%20Year\Project\Graph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1.5 Inch vs 2.25 Inch vs 3 Inch Exhaust Pipe Diameter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841524734679905"/>
          <c:y val="0.1411700975081257"/>
          <c:w val="0.56152817334003458"/>
          <c:h val="0.69847126368142232"/>
        </c:manualLayout>
      </c:layout>
      <c:scatterChart>
        <c:scatterStyle val="smoothMarker"/>
        <c:varyColors val="0"/>
        <c:ser>
          <c:idx val="0"/>
          <c:order val="0"/>
          <c:tx>
            <c:v>3-Inch Power</c:v>
          </c:tx>
          <c:spPr>
            <a:ln w="1905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'[1]Exhaust Diameter'!$B$35:$B$59</c:f>
              <c:numCache>
                <c:formatCode>0</c:formatCode>
                <c:ptCount val="25"/>
                <c:pt idx="0">
                  <c:v>9000</c:v>
                </c:pt>
                <c:pt idx="1">
                  <c:v>8750.0029296875</c:v>
                </c:pt>
                <c:pt idx="2">
                  <c:v>8500.0009765625</c:v>
                </c:pt>
                <c:pt idx="3">
                  <c:v>8250.00390625</c:v>
                </c:pt>
                <c:pt idx="4">
                  <c:v>8000.0009765625</c:v>
                </c:pt>
                <c:pt idx="5">
                  <c:v>7750</c:v>
                </c:pt>
                <c:pt idx="6">
                  <c:v>7500.001953125</c:v>
                </c:pt>
                <c:pt idx="7">
                  <c:v>7250</c:v>
                </c:pt>
                <c:pt idx="8">
                  <c:v>7000.0009765625</c:v>
                </c:pt>
                <c:pt idx="9">
                  <c:v>6750.00390625</c:v>
                </c:pt>
                <c:pt idx="10">
                  <c:v>6499.998046875</c:v>
                </c:pt>
                <c:pt idx="11">
                  <c:v>6249.9970703125</c:v>
                </c:pt>
                <c:pt idx="12">
                  <c:v>6000</c:v>
                </c:pt>
                <c:pt idx="13">
                  <c:v>5749.998046875</c:v>
                </c:pt>
                <c:pt idx="14">
                  <c:v>5499.998046875</c:v>
                </c:pt>
                <c:pt idx="15">
                  <c:v>5249.9970703125</c:v>
                </c:pt>
                <c:pt idx="16">
                  <c:v>5000</c:v>
                </c:pt>
                <c:pt idx="17">
                  <c:v>4750</c:v>
                </c:pt>
                <c:pt idx="18">
                  <c:v>4499.99609375</c:v>
                </c:pt>
                <c:pt idx="19">
                  <c:v>4249.998046875</c:v>
                </c:pt>
                <c:pt idx="20">
                  <c:v>3999.9990234375</c:v>
                </c:pt>
                <c:pt idx="21">
                  <c:v>3749.998046875</c:v>
                </c:pt>
                <c:pt idx="22">
                  <c:v>3499.99609375</c:v>
                </c:pt>
                <c:pt idx="23">
                  <c:v>3250.0009765625</c:v>
                </c:pt>
                <c:pt idx="24">
                  <c:v>3000.0009765625</c:v>
                </c:pt>
              </c:numCache>
            </c:numRef>
          </c:xVal>
          <c:yVal>
            <c:numRef>
              <c:f>'[1]Exhaust Diameter'!$L$35:$L$59</c:f>
              <c:numCache>
                <c:formatCode>0.00</c:formatCode>
                <c:ptCount val="25"/>
                <c:pt idx="0">
                  <c:v>138.16679382324219</c:v>
                </c:pt>
                <c:pt idx="1">
                  <c:v>137.03239440917969</c:v>
                </c:pt>
                <c:pt idx="2">
                  <c:v>135.50129699707031</c:v>
                </c:pt>
                <c:pt idx="3">
                  <c:v>135.14360046386719</c:v>
                </c:pt>
                <c:pt idx="4">
                  <c:v>132.83880615234375</c:v>
                </c:pt>
                <c:pt idx="5">
                  <c:v>129.82510375976563</c:v>
                </c:pt>
                <c:pt idx="6">
                  <c:v>128.03199768066406</c:v>
                </c:pt>
                <c:pt idx="7">
                  <c:v>127.11430358886719</c:v>
                </c:pt>
                <c:pt idx="8">
                  <c:v>125.57330322265625</c:v>
                </c:pt>
                <c:pt idx="9">
                  <c:v>122.73069763183594</c:v>
                </c:pt>
                <c:pt idx="10">
                  <c:v>118.61540222167969</c:v>
                </c:pt>
                <c:pt idx="11">
                  <c:v>115.01190185546875</c:v>
                </c:pt>
                <c:pt idx="12">
                  <c:v>112.71769714355469</c:v>
                </c:pt>
                <c:pt idx="13">
                  <c:v>110.86499786376953</c:v>
                </c:pt>
                <c:pt idx="14">
                  <c:v>107.67990112304688</c:v>
                </c:pt>
                <c:pt idx="15">
                  <c:v>102.83879852294922</c:v>
                </c:pt>
                <c:pt idx="16">
                  <c:v>95.554542541503906</c:v>
                </c:pt>
                <c:pt idx="17">
                  <c:v>87.645866394042969</c:v>
                </c:pt>
                <c:pt idx="18">
                  <c:v>82.059852600097656</c:v>
                </c:pt>
                <c:pt idx="19">
                  <c:v>79.888519287109375</c:v>
                </c:pt>
                <c:pt idx="20">
                  <c:v>82.058982849121094</c:v>
                </c:pt>
                <c:pt idx="21">
                  <c:v>73.418350219726563</c:v>
                </c:pt>
                <c:pt idx="22">
                  <c:v>65.981086730957031</c:v>
                </c:pt>
                <c:pt idx="23">
                  <c:v>61.748241424560547</c:v>
                </c:pt>
                <c:pt idx="24">
                  <c:v>57.670989990234375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2A5C-45C2-9C59-2D3BF0C119B2}"/>
            </c:ext>
          </c:extLst>
        </c:ser>
        <c:ser>
          <c:idx val="2"/>
          <c:order val="2"/>
          <c:tx>
            <c:v>2.25-Inch Power</c:v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'[1]Exhaust Diameter'!$B$35:$B$59</c:f>
              <c:numCache>
                <c:formatCode>0</c:formatCode>
                <c:ptCount val="25"/>
                <c:pt idx="0">
                  <c:v>9000</c:v>
                </c:pt>
                <c:pt idx="1">
                  <c:v>8750.0029296875</c:v>
                </c:pt>
                <c:pt idx="2">
                  <c:v>8500.0009765625</c:v>
                </c:pt>
                <c:pt idx="3">
                  <c:v>8250.00390625</c:v>
                </c:pt>
                <c:pt idx="4">
                  <c:v>8000.0009765625</c:v>
                </c:pt>
                <c:pt idx="5">
                  <c:v>7750</c:v>
                </c:pt>
                <c:pt idx="6">
                  <c:v>7500.001953125</c:v>
                </c:pt>
                <c:pt idx="7">
                  <c:v>7250</c:v>
                </c:pt>
                <c:pt idx="8">
                  <c:v>7000.0009765625</c:v>
                </c:pt>
                <c:pt idx="9">
                  <c:v>6750.00390625</c:v>
                </c:pt>
                <c:pt idx="10">
                  <c:v>6499.998046875</c:v>
                </c:pt>
                <c:pt idx="11">
                  <c:v>6249.9970703125</c:v>
                </c:pt>
                <c:pt idx="12">
                  <c:v>6000</c:v>
                </c:pt>
                <c:pt idx="13">
                  <c:v>5749.998046875</c:v>
                </c:pt>
                <c:pt idx="14">
                  <c:v>5499.998046875</c:v>
                </c:pt>
                <c:pt idx="15">
                  <c:v>5249.9970703125</c:v>
                </c:pt>
                <c:pt idx="16">
                  <c:v>5000</c:v>
                </c:pt>
                <c:pt idx="17">
                  <c:v>4750</c:v>
                </c:pt>
                <c:pt idx="18">
                  <c:v>4499.99609375</c:v>
                </c:pt>
                <c:pt idx="19">
                  <c:v>4249.998046875</c:v>
                </c:pt>
                <c:pt idx="20">
                  <c:v>3999.9990234375</c:v>
                </c:pt>
                <c:pt idx="21">
                  <c:v>3749.998046875</c:v>
                </c:pt>
                <c:pt idx="22">
                  <c:v>3499.99609375</c:v>
                </c:pt>
                <c:pt idx="23">
                  <c:v>3250.0009765625</c:v>
                </c:pt>
                <c:pt idx="24">
                  <c:v>3000.0009765625</c:v>
                </c:pt>
              </c:numCache>
            </c:numRef>
          </c:xVal>
          <c:yVal>
            <c:numRef>
              <c:f>'[1]Exhaust Diameter'!$I$35:$I$59</c:f>
              <c:numCache>
                <c:formatCode>0.00</c:formatCode>
                <c:ptCount val="25"/>
                <c:pt idx="0">
                  <c:v>131.16000366210938</c:v>
                </c:pt>
                <c:pt idx="1">
                  <c:v>134.04310607910156</c:v>
                </c:pt>
                <c:pt idx="2">
                  <c:v>135.52439880371094</c:v>
                </c:pt>
                <c:pt idx="3">
                  <c:v>137.0498046875</c:v>
                </c:pt>
                <c:pt idx="4">
                  <c:v>136.44679260253906</c:v>
                </c:pt>
                <c:pt idx="5">
                  <c:v>134.38890075683594</c:v>
                </c:pt>
                <c:pt idx="6">
                  <c:v>132.5989990234375</c:v>
                </c:pt>
                <c:pt idx="7">
                  <c:v>130.40170288085938</c:v>
                </c:pt>
                <c:pt idx="8">
                  <c:v>128.42770385742188</c:v>
                </c:pt>
                <c:pt idx="9">
                  <c:v>126.25409698486328</c:v>
                </c:pt>
                <c:pt idx="10">
                  <c:v>122.86920166015625</c:v>
                </c:pt>
                <c:pt idx="11">
                  <c:v>118.06169891357422</c:v>
                </c:pt>
                <c:pt idx="12">
                  <c:v>113.09390258789063</c:v>
                </c:pt>
                <c:pt idx="13">
                  <c:v>110.70230102539063</c:v>
                </c:pt>
                <c:pt idx="14">
                  <c:v>107.56670379638672</c:v>
                </c:pt>
                <c:pt idx="15">
                  <c:v>101.87580108642578</c:v>
                </c:pt>
                <c:pt idx="16">
                  <c:v>94.926841735839844</c:v>
                </c:pt>
                <c:pt idx="17">
                  <c:v>88.432319641113281</c:v>
                </c:pt>
                <c:pt idx="18">
                  <c:v>82.622589111328125</c:v>
                </c:pt>
                <c:pt idx="19">
                  <c:v>78.969718933105469</c:v>
                </c:pt>
                <c:pt idx="20">
                  <c:v>81.551292419433594</c:v>
                </c:pt>
                <c:pt idx="21">
                  <c:v>73.257331848144531</c:v>
                </c:pt>
                <c:pt idx="22">
                  <c:v>65.178726196289063</c:v>
                </c:pt>
                <c:pt idx="23">
                  <c:v>61.499530792236328</c:v>
                </c:pt>
                <c:pt idx="24">
                  <c:v>57.660739898681641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2A5C-45C2-9C59-2D3BF0C119B2}"/>
            </c:ext>
          </c:extLst>
        </c:ser>
        <c:ser>
          <c:idx val="4"/>
          <c:order val="4"/>
          <c:tx>
            <c:v>1.5-Inch Power</c:v>
          </c:tx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xVal>
            <c:numRef>
              <c:f>'[1]Exhaust Diameter'!$B$35:$B$59</c:f>
              <c:numCache>
                <c:formatCode>0</c:formatCode>
                <c:ptCount val="25"/>
                <c:pt idx="0">
                  <c:v>9000</c:v>
                </c:pt>
                <c:pt idx="1">
                  <c:v>8750.0029296875</c:v>
                </c:pt>
                <c:pt idx="2">
                  <c:v>8500.0009765625</c:v>
                </c:pt>
                <c:pt idx="3">
                  <c:v>8250.00390625</c:v>
                </c:pt>
                <c:pt idx="4">
                  <c:v>8000.0009765625</c:v>
                </c:pt>
                <c:pt idx="5">
                  <c:v>7750</c:v>
                </c:pt>
                <c:pt idx="6">
                  <c:v>7500.001953125</c:v>
                </c:pt>
                <c:pt idx="7">
                  <c:v>7250</c:v>
                </c:pt>
                <c:pt idx="8">
                  <c:v>7000.0009765625</c:v>
                </c:pt>
                <c:pt idx="9">
                  <c:v>6750.00390625</c:v>
                </c:pt>
                <c:pt idx="10">
                  <c:v>6499.998046875</c:v>
                </c:pt>
                <c:pt idx="11">
                  <c:v>6249.9970703125</c:v>
                </c:pt>
                <c:pt idx="12">
                  <c:v>6000</c:v>
                </c:pt>
                <c:pt idx="13">
                  <c:v>5749.998046875</c:v>
                </c:pt>
                <c:pt idx="14">
                  <c:v>5499.998046875</c:v>
                </c:pt>
                <c:pt idx="15">
                  <c:v>5249.9970703125</c:v>
                </c:pt>
                <c:pt idx="16">
                  <c:v>5000</c:v>
                </c:pt>
                <c:pt idx="17">
                  <c:v>4750</c:v>
                </c:pt>
                <c:pt idx="18">
                  <c:v>4499.99609375</c:v>
                </c:pt>
                <c:pt idx="19">
                  <c:v>4249.998046875</c:v>
                </c:pt>
                <c:pt idx="20">
                  <c:v>3999.9990234375</c:v>
                </c:pt>
                <c:pt idx="21">
                  <c:v>3749.998046875</c:v>
                </c:pt>
                <c:pt idx="22">
                  <c:v>3499.99609375</c:v>
                </c:pt>
                <c:pt idx="23">
                  <c:v>3250.0009765625</c:v>
                </c:pt>
                <c:pt idx="24">
                  <c:v>3000.0009765625</c:v>
                </c:pt>
              </c:numCache>
            </c:numRef>
          </c:xVal>
          <c:yVal>
            <c:numRef>
              <c:f>'[1]Exhaust Diameter'!$F$35:$F$59</c:f>
              <c:numCache>
                <c:formatCode>0.00</c:formatCode>
                <c:ptCount val="25"/>
                <c:pt idx="0">
                  <c:v>111.98770141601563</c:v>
                </c:pt>
                <c:pt idx="1">
                  <c:v>114.14029693603516</c:v>
                </c:pt>
                <c:pt idx="2">
                  <c:v>117.02269744873047</c:v>
                </c:pt>
                <c:pt idx="3">
                  <c:v>121.04660034179688</c:v>
                </c:pt>
                <c:pt idx="4">
                  <c:v>122.89620208740234</c:v>
                </c:pt>
                <c:pt idx="5">
                  <c:v>124.20870208740234</c:v>
                </c:pt>
                <c:pt idx="6">
                  <c:v>125.94650268554688</c:v>
                </c:pt>
                <c:pt idx="7">
                  <c:v>127.13950347900391</c:v>
                </c:pt>
                <c:pt idx="8">
                  <c:v>127.63390350341797</c:v>
                </c:pt>
                <c:pt idx="9">
                  <c:v>127.18129730224609</c:v>
                </c:pt>
                <c:pt idx="10">
                  <c:v>125.45870208740234</c:v>
                </c:pt>
                <c:pt idx="11">
                  <c:v>122.66809844970703</c:v>
                </c:pt>
                <c:pt idx="12">
                  <c:v>119.40299987792969</c:v>
                </c:pt>
                <c:pt idx="13">
                  <c:v>115.46890258789063</c:v>
                </c:pt>
                <c:pt idx="14">
                  <c:v>110.55480194091797</c:v>
                </c:pt>
                <c:pt idx="15">
                  <c:v>104.41010284423828</c:v>
                </c:pt>
                <c:pt idx="16">
                  <c:v>96.876457214355469</c:v>
                </c:pt>
                <c:pt idx="17">
                  <c:v>88.291366577148438</c:v>
                </c:pt>
                <c:pt idx="18">
                  <c:v>80.951461791992188</c:v>
                </c:pt>
                <c:pt idx="19">
                  <c:v>78.016090393066406</c:v>
                </c:pt>
                <c:pt idx="20">
                  <c:v>80.042556762695313</c:v>
                </c:pt>
                <c:pt idx="21">
                  <c:v>73.274673461914063</c:v>
                </c:pt>
                <c:pt idx="22">
                  <c:v>65.640663146972656</c:v>
                </c:pt>
                <c:pt idx="23">
                  <c:v>61.472949981689453</c:v>
                </c:pt>
                <c:pt idx="24">
                  <c:v>57.609119415283203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2A5C-45C2-9C59-2D3BF0C119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38943744"/>
        <c:axId val="1138941248"/>
      </c:scatterChart>
      <c:scatterChart>
        <c:scatterStyle val="smoothMarker"/>
        <c:varyColors val="0"/>
        <c:ser>
          <c:idx val="1"/>
          <c:order val="1"/>
          <c:tx>
            <c:v>3-Inch Torque</c:v>
          </c:tx>
          <c:spPr>
            <a:ln w="19050" cap="rnd">
              <a:solidFill>
                <a:srgbClr val="00B0F0"/>
              </a:solidFill>
              <a:prstDash val="lgDash"/>
              <a:round/>
            </a:ln>
            <a:effectLst/>
          </c:spPr>
          <c:marker>
            <c:symbol val="none"/>
          </c:marker>
          <c:xVal>
            <c:numRef>
              <c:f>'[1]Exhaust Diameter'!$N$35:$N$59</c:f>
              <c:numCache>
                <c:formatCode>0</c:formatCode>
                <c:ptCount val="25"/>
                <c:pt idx="0">
                  <c:v>9000</c:v>
                </c:pt>
                <c:pt idx="1">
                  <c:v>8750.0029296875</c:v>
                </c:pt>
                <c:pt idx="2">
                  <c:v>8500.0009765625</c:v>
                </c:pt>
                <c:pt idx="3">
                  <c:v>8250.00390625</c:v>
                </c:pt>
                <c:pt idx="4">
                  <c:v>8000.0009765625</c:v>
                </c:pt>
                <c:pt idx="5">
                  <c:v>7750</c:v>
                </c:pt>
                <c:pt idx="6">
                  <c:v>7500.001953125</c:v>
                </c:pt>
                <c:pt idx="7">
                  <c:v>7250</c:v>
                </c:pt>
                <c:pt idx="8">
                  <c:v>7000.0009765625</c:v>
                </c:pt>
                <c:pt idx="9">
                  <c:v>6750.00390625</c:v>
                </c:pt>
                <c:pt idx="10">
                  <c:v>6499.998046875</c:v>
                </c:pt>
                <c:pt idx="11">
                  <c:v>6249.9970703125</c:v>
                </c:pt>
                <c:pt idx="12">
                  <c:v>6000</c:v>
                </c:pt>
                <c:pt idx="13">
                  <c:v>5749.998046875</c:v>
                </c:pt>
                <c:pt idx="14">
                  <c:v>5499.998046875</c:v>
                </c:pt>
                <c:pt idx="15">
                  <c:v>5249.9970703125</c:v>
                </c:pt>
                <c:pt idx="16">
                  <c:v>5000</c:v>
                </c:pt>
                <c:pt idx="17">
                  <c:v>4750</c:v>
                </c:pt>
                <c:pt idx="18">
                  <c:v>4499.99609375</c:v>
                </c:pt>
                <c:pt idx="19">
                  <c:v>4249.998046875</c:v>
                </c:pt>
                <c:pt idx="20">
                  <c:v>3999.9990234375</c:v>
                </c:pt>
                <c:pt idx="21">
                  <c:v>3749.998046875</c:v>
                </c:pt>
                <c:pt idx="22">
                  <c:v>3499.99609375</c:v>
                </c:pt>
                <c:pt idx="23">
                  <c:v>3250.0009765625</c:v>
                </c:pt>
                <c:pt idx="24">
                  <c:v>3000.0009765625</c:v>
                </c:pt>
              </c:numCache>
            </c:numRef>
          </c:xVal>
          <c:yVal>
            <c:numRef>
              <c:f>'[1]Exhaust Diameter'!$X$35:$X$59</c:f>
              <c:numCache>
                <c:formatCode>0.00</c:formatCode>
                <c:ptCount val="25"/>
                <c:pt idx="0">
                  <c:v>109.3197021484375</c:v>
                </c:pt>
                <c:pt idx="1">
                  <c:v>111.5198974609375</c:v>
                </c:pt>
                <c:pt idx="2">
                  <c:v>113.51730346679688</c:v>
                </c:pt>
                <c:pt idx="3">
                  <c:v>116.64839935302734</c:v>
                </c:pt>
                <c:pt idx="4">
                  <c:v>118.24210357666016</c:v>
                </c:pt>
                <c:pt idx="5">
                  <c:v>119.28730010986328</c:v>
                </c:pt>
                <c:pt idx="6">
                  <c:v>121.56109619140625</c:v>
                </c:pt>
                <c:pt idx="7">
                  <c:v>124.85150146484375</c:v>
                </c:pt>
                <c:pt idx="8">
                  <c:v>127.7427978515625</c:v>
                </c:pt>
                <c:pt idx="9">
                  <c:v>129.47520446777344</c:v>
                </c:pt>
                <c:pt idx="10">
                  <c:v>129.94670104980469</c:v>
                </c:pt>
                <c:pt idx="11">
                  <c:v>131.03880310058594</c:v>
                </c:pt>
                <c:pt idx="12">
                  <c:v>133.7760009765625</c:v>
                </c:pt>
                <c:pt idx="13">
                  <c:v>137.29789733886719</c:v>
                </c:pt>
                <c:pt idx="14">
                  <c:v>139.41490173339844</c:v>
                </c:pt>
                <c:pt idx="15">
                  <c:v>139.48739624023438</c:v>
                </c:pt>
                <c:pt idx="16">
                  <c:v>136.08760070800781</c:v>
                </c:pt>
                <c:pt idx="17">
                  <c:v>131.393798828125</c:v>
                </c:pt>
                <c:pt idx="18">
                  <c:v>129.85400390625</c:v>
                </c:pt>
                <c:pt idx="19">
                  <c:v>133.85450744628906</c:v>
                </c:pt>
                <c:pt idx="20">
                  <c:v>146.08419799804688</c:v>
                </c:pt>
                <c:pt idx="21">
                  <c:v>139.41529846191406</c:v>
                </c:pt>
                <c:pt idx="22">
                  <c:v>134.24229431152344</c:v>
                </c:pt>
                <c:pt idx="23">
                  <c:v>135.29400634765625</c:v>
                </c:pt>
                <c:pt idx="24">
                  <c:v>136.89039611816406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2A5C-45C2-9C59-2D3BF0C119B2}"/>
            </c:ext>
          </c:extLst>
        </c:ser>
        <c:ser>
          <c:idx val="3"/>
          <c:order val="3"/>
          <c:tx>
            <c:v>2.25-Inch Torque</c:v>
          </c:tx>
          <c:spPr>
            <a:ln w="19050" cap="rnd">
              <a:solidFill>
                <a:srgbClr val="FF000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'[1]Exhaust Diameter'!$N$35:$N$59</c:f>
              <c:numCache>
                <c:formatCode>0</c:formatCode>
                <c:ptCount val="25"/>
                <c:pt idx="0">
                  <c:v>9000</c:v>
                </c:pt>
                <c:pt idx="1">
                  <c:v>8750.0029296875</c:v>
                </c:pt>
                <c:pt idx="2">
                  <c:v>8500.0009765625</c:v>
                </c:pt>
                <c:pt idx="3">
                  <c:v>8250.00390625</c:v>
                </c:pt>
                <c:pt idx="4">
                  <c:v>8000.0009765625</c:v>
                </c:pt>
                <c:pt idx="5">
                  <c:v>7750</c:v>
                </c:pt>
                <c:pt idx="6">
                  <c:v>7500.001953125</c:v>
                </c:pt>
                <c:pt idx="7">
                  <c:v>7250</c:v>
                </c:pt>
                <c:pt idx="8">
                  <c:v>7000.0009765625</c:v>
                </c:pt>
                <c:pt idx="9">
                  <c:v>6750.00390625</c:v>
                </c:pt>
                <c:pt idx="10">
                  <c:v>6499.998046875</c:v>
                </c:pt>
                <c:pt idx="11">
                  <c:v>6249.9970703125</c:v>
                </c:pt>
                <c:pt idx="12">
                  <c:v>6000</c:v>
                </c:pt>
                <c:pt idx="13">
                  <c:v>5749.998046875</c:v>
                </c:pt>
                <c:pt idx="14">
                  <c:v>5499.998046875</c:v>
                </c:pt>
                <c:pt idx="15">
                  <c:v>5249.9970703125</c:v>
                </c:pt>
                <c:pt idx="16">
                  <c:v>5000</c:v>
                </c:pt>
                <c:pt idx="17">
                  <c:v>4750</c:v>
                </c:pt>
                <c:pt idx="18">
                  <c:v>4499.99609375</c:v>
                </c:pt>
                <c:pt idx="19">
                  <c:v>4249.998046875</c:v>
                </c:pt>
                <c:pt idx="20">
                  <c:v>3999.9990234375</c:v>
                </c:pt>
                <c:pt idx="21">
                  <c:v>3749.998046875</c:v>
                </c:pt>
                <c:pt idx="22">
                  <c:v>3499.99609375</c:v>
                </c:pt>
                <c:pt idx="23">
                  <c:v>3250.0009765625</c:v>
                </c:pt>
                <c:pt idx="24">
                  <c:v>3000.0009765625</c:v>
                </c:pt>
              </c:numCache>
            </c:numRef>
          </c:xVal>
          <c:yVal>
            <c:numRef>
              <c:f>'[1]Exhaust Diameter'!$U$35:$U$59</c:f>
              <c:numCache>
                <c:formatCode>0.00</c:formatCode>
                <c:ptCount val="25"/>
                <c:pt idx="0">
                  <c:v>103.77580261230469</c:v>
                </c:pt>
                <c:pt idx="1">
                  <c:v>109.08719635009766</c:v>
                </c:pt>
                <c:pt idx="2">
                  <c:v>113.53659820556641</c:v>
                </c:pt>
                <c:pt idx="3">
                  <c:v>118.29380035400391</c:v>
                </c:pt>
                <c:pt idx="4">
                  <c:v>121.45359802246094</c:v>
                </c:pt>
                <c:pt idx="5">
                  <c:v>123.48059844970703</c:v>
                </c:pt>
                <c:pt idx="6">
                  <c:v>125.89720153808594</c:v>
                </c:pt>
                <c:pt idx="7">
                  <c:v>128.0802001953125</c:v>
                </c:pt>
                <c:pt idx="8">
                  <c:v>130.6466064453125</c:v>
                </c:pt>
                <c:pt idx="9">
                  <c:v>133.19219970703125</c:v>
                </c:pt>
                <c:pt idx="10">
                  <c:v>134.60670471191406</c:v>
                </c:pt>
                <c:pt idx="11">
                  <c:v>134.51359558105469</c:v>
                </c:pt>
                <c:pt idx="12">
                  <c:v>134.22230529785156</c:v>
                </c:pt>
                <c:pt idx="13">
                  <c:v>137.09640502929688</c:v>
                </c:pt>
                <c:pt idx="14">
                  <c:v>139.26829528808594</c:v>
                </c:pt>
                <c:pt idx="15">
                  <c:v>138.18119812011719</c:v>
                </c:pt>
                <c:pt idx="16">
                  <c:v>135.193603515625</c:v>
                </c:pt>
                <c:pt idx="17">
                  <c:v>132.57279968261719</c:v>
                </c:pt>
                <c:pt idx="18">
                  <c:v>130.7445068359375</c:v>
                </c:pt>
                <c:pt idx="19">
                  <c:v>132.31520080566406</c:v>
                </c:pt>
                <c:pt idx="20">
                  <c:v>145.18049621582031</c:v>
                </c:pt>
                <c:pt idx="21">
                  <c:v>139.10960388183594</c:v>
                </c:pt>
                <c:pt idx="22">
                  <c:v>132.60969543457031</c:v>
                </c:pt>
                <c:pt idx="23">
                  <c:v>134.74899291992188</c:v>
                </c:pt>
                <c:pt idx="24">
                  <c:v>136.86630249023438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2A5C-45C2-9C59-2D3BF0C119B2}"/>
            </c:ext>
          </c:extLst>
        </c:ser>
        <c:ser>
          <c:idx val="5"/>
          <c:order val="5"/>
          <c:tx>
            <c:v>1.5-Inch Torque</c:v>
          </c:tx>
          <c:spPr>
            <a:ln w="19050" cap="rnd">
              <a:solidFill>
                <a:srgbClr val="00B050"/>
              </a:solidFill>
              <a:prstDash val="lgDashDotDot"/>
              <a:round/>
            </a:ln>
            <a:effectLst/>
          </c:spPr>
          <c:marker>
            <c:symbol val="none"/>
          </c:marker>
          <c:xVal>
            <c:numRef>
              <c:f>'[1]Exhaust Diameter'!$N$35:$N$59</c:f>
              <c:numCache>
                <c:formatCode>0</c:formatCode>
                <c:ptCount val="25"/>
                <c:pt idx="0">
                  <c:v>9000</c:v>
                </c:pt>
                <c:pt idx="1">
                  <c:v>8750.0029296875</c:v>
                </c:pt>
                <c:pt idx="2">
                  <c:v>8500.0009765625</c:v>
                </c:pt>
                <c:pt idx="3">
                  <c:v>8250.00390625</c:v>
                </c:pt>
                <c:pt idx="4">
                  <c:v>8000.0009765625</c:v>
                </c:pt>
                <c:pt idx="5">
                  <c:v>7750</c:v>
                </c:pt>
                <c:pt idx="6">
                  <c:v>7500.001953125</c:v>
                </c:pt>
                <c:pt idx="7">
                  <c:v>7250</c:v>
                </c:pt>
                <c:pt idx="8">
                  <c:v>7000.0009765625</c:v>
                </c:pt>
                <c:pt idx="9">
                  <c:v>6750.00390625</c:v>
                </c:pt>
                <c:pt idx="10">
                  <c:v>6499.998046875</c:v>
                </c:pt>
                <c:pt idx="11">
                  <c:v>6249.9970703125</c:v>
                </c:pt>
                <c:pt idx="12">
                  <c:v>6000</c:v>
                </c:pt>
                <c:pt idx="13">
                  <c:v>5749.998046875</c:v>
                </c:pt>
                <c:pt idx="14">
                  <c:v>5499.998046875</c:v>
                </c:pt>
                <c:pt idx="15">
                  <c:v>5249.9970703125</c:v>
                </c:pt>
                <c:pt idx="16">
                  <c:v>5000</c:v>
                </c:pt>
                <c:pt idx="17">
                  <c:v>4750</c:v>
                </c:pt>
                <c:pt idx="18">
                  <c:v>4499.99609375</c:v>
                </c:pt>
                <c:pt idx="19">
                  <c:v>4249.998046875</c:v>
                </c:pt>
                <c:pt idx="20">
                  <c:v>3999.9990234375</c:v>
                </c:pt>
                <c:pt idx="21">
                  <c:v>3749.998046875</c:v>
                </c:pt>
                <c:pt idx="22">
                  <c:v>3499.99609375</c:v>
                </c:pt>
                <c:pt idx="23">
                  <c:v>3250.0009765625</c:v>
                </c:pt>
                <c:pt idx="24">
                  <c:v>3000.0009765625</c:v>
                </c:pt>
              </c:numCache>
            </c:numRef>
          </c:xVal>
          <c:yVal>
            <c:numRef>
              <c:f>'[1]Exhaust Diameter'!$R$35:$R$59</c:f>
              <c:numCache>
                <c:formatCode>0.00</c:formatCode>
                <c:ptCount val="25"/>
                <c:pt idx="0">
                  <c:v>88.606391906738281</c:v>
                </c:pt>
                <c:pt idx="1">
                  <c:v>92.88983154296875</c:v>
                </c:pt>
                <c:pt idx="2">
                  <c:v>98.036628723144531</c:v>
                </c:pt>
                <c:pt idx="3">
                  <c:v>104.48069763183594</c:v>
                </c:pt>
                <c:pt idx="4">
                  <c:v>109.39209747314453</c:v>
                </c:pt>
                <c:pt idx="5">
                  <c:v>114.12680053710938</c:v>
                </c:pt>
                <c:pt idx="6">
                  <c:v>119.58110046386719</c:v>
                </c:pt>
                <c:pt idx="7">
                  <c:v>124.87629699707031</c:v>
                </c:pt>
                <c:pt idx="8">
                  <c:v>129.83909606933594</c:v>
                </c:pt>
                <c:pt idx="9">
                  <c:v>134.17039489746094</c:v>
                </c:pt>
                <c:pt idx="10">
                  <c:v>137.443603515625</c:v>
                </c:pt>
                <c:pt idx="11">
                  <c:v>139.76190185546875</c:v>
                </c:pt>
                <c:pt idx="12">
                  <c:v>141.710205078125</c:v>
                </c:pt>
                <c:pt idx="13">
                  <c:v>142.99940490722656</c:v>
                </c:pt>
                <c:pt idx="14">
                  <c:v>143.13720703125</c:v>
                </c:pt>
                <c:pt idx="15">
                  <c:v>141.61869812011719</c:v>
                </c:pt>
                <c:pt idx="16">
                  <c:v>137.97030639648438</c:v>
                </c:pt>
                <c:pt idx="17">
                  <c:v>132.36149597167969</c:v>
                </c:pt>
                <c:pt idx="18">
                  <c:v>128.10000610351563</c:v>
                </c:pt>
                <c:pt idx="19">
                  <c:v>130.71719360351563</c:v>
                </c:pt>
                <c:pt idx="20">
                  <c:v>142.4945068359375</c:v>
                </c:pt>
                <c:pt idx="21">
                  <c:v>139.14250183105469</c:v>
                </c:pt>
                <c:pt idx="22">
                  <c:v>133.54949951171875</c:v>
                </c:pt>
                <c:pt idx="23">
                  <c:v>134.6907958984375</c:v>
                </c:pt>
                <c:pt idx="24">
                  <c:v>136.74360656738281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5-2A5C-45C2-9C59-2D3BF0C119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3736480"/>
        <c:axId val="1812306272"/>
      </c:scatterChart>
      <c:valAx>
        <c:axId val="1138943744"/>
        <c:scaling>
          <c:orientation val="minMax"/>
          <c:max val="9000"/>
          <c:min val="30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RPM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8941248"/>
        <c:crosses val="autoZero"/>
        <c:crossBetween val="midCat"/>
      </c:valAx>
      <c:valAx>
        <c:axId val="1138941248"/>
        <c:scaling>
          <c:orientation val="minMax"/>
          <c:min val="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Power (HP)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8943744"/>
        <c:crosses val="autoZero"/>
        <c:crossBetween val="midCat"/>
      </c:valAx>
      <c:valAx>
        <c:axId val="1812306272"/>
        <c:scaling>
          <c:orientation val="minMax"/>
          <c:max val="200"/>
          <c:min val="6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Torque</a:t>
                </a:r>
                <a:r>
                  <a:rPr lang="en-GB" baseline="0"/>
                  <a:t> (NM)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33736480"/>
        <c:crosses val="max"/>
        <c:crossBetween val="midCat"/>
      </c:valAx>
      <c:valAx>
        <c:axId val="1633736480"/>
        <c:scaling>
          <c:orientation val="minMax"/>
        </c:scaling>
        <c:delete val="1"/>
        <c:axPos val="b"/>
        <c:numFmt formatCode="0" sourceLinked="1"/>
        <c:majorTickMark val="out"/>
        <c:minorTickMark val="none"/>
        <c:tickLblPos val="nextTo"/>
        <c:crossAx val="181230627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0944337409951417"/>
          <c:y val="0.23698029078976179"/>
          <c:w val="0.15431772491204557"/>
          <c:h val="0.502891688918083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Comparison of Ultimate A-Series</a:t>
            </a:r>
            <a:r>
              <a:rPr lang="en-GB" baseline="0"/>
              <a:t> Engine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841524734679905"/>
          <c:y val="0.1411700975081257"/>
          <c:w val="0.61748219097328194"/>
          <c:h val="0.69847126368142232"/>
        </c:manualLayout>
      </c:layout>
      <c:scatterChart>
        <c:scatterStyle val="smoothMarker"/>
        <c:varyColors val="0"/>
        <c:ser>
          <c:idx val="0"/>
          <c:order val="0"/>
          <c:tx>
            <c:v>1330cc Power</c:v>
          </c:tx>
          <c:spPr>
            <a:ln w="19050" cap="rnd">
              <a:solidFill>
                <a:srgbClr val="F62ED5"/>
              </a:solidFill>
              <a:round/>
            </a:ln>
            <a:effectLst/>
          </c:spPr>
          <c:marker>
            <c:symbol val="none"/>
          </c:marker>
          <c:xVal>
            <c:numRef>
              <c:f>'[1]Ultimate Spec Mini'!$B$4:$B$28</c:f>
              <c:numCache>
                <c:formatCode>0</c:formatCode>
                <c:ptCount val="25"/>
                <c:pt idx="0">
                  <c:v>8999.9951171875</c:v>
                </c:pt>
                <c:pt idx="1">
                  <c:v>8750.005859375</c:v>
                </c:pt>
                <c:pt idx="2">
                  <c:v>8499.9990234375</c:v>
                </c:pt>
                <c:pt idx="3">
                  <c:v>8249.9951171875</c:v>
                </c:pt>
                <c:pt idx="4">
                  <c:v>7999.99609375</c:v>
                </c:pt>
                <c:pt idx="5">
                  <c:v>7750.0009765625</c:v>
                </c:pt>
                <c:pt idx="6">
                  <c:v>7500.005859375</c:v>
                </c:pt>
                <c:pt idx="7">
                  <c:v>7250.0009765625</c:v>
                </c:pt>
                <c:pt idx="8">
                  <c:v>7000.0029296875</c:v>
                </c:pt>
                <c:pt idx="9">
                  <c:v>6749.9951171875</c:v>
                </c:pt>
                <c:pt idx="10">
                  <c:v>6500</c:v>
                </c:pt>
                <c:pt idx="11">
                  <c:v>6250</c:v>
                </c:pt>
                <c:pt idx="12">
                  <c:v>5999.9921875</c:v>
                </c:pt>
                <c:pt idx="13">
                  <c:v>5749.9970703125</c:v>
                </c:pt>
                <c:pt idx="14">
                  <c:v>5500.0009765625</c:v>
                </c:pt>
                <c:pt idx="15">
                  <c:v>5250.0029296875</c:v>
                </c:pt>
                <c:pt idx="16">
                  <c:v>5000</c:v>
                </c:pt>
                <c:pt idx="17">
                  <c:v>4750.001953125</c:v>
                </c:pt>
                <c:pt idx="18">
                  <c:v>4500</c:v>
                </c:pt>
                <c:pt idx="19">
                  <c:v>4249.998046875</c:v>
                </c:pt>
                <c:pt idx="20">
                  <c:v>4000.001953125</c:v>
                </c:pt>
                <c:pt idx="21">
                  <c:v>3749.9990234375</c:v>
                </c:pt>
                <c:pt idx="22">
                  <c:v>3500.0029296875</c:v>
                </c:pt>
                <c:pt idx="23">
                  <c:v>3249.9970703125</c:v>
                </c:pt>
                <c:pt idx="24">
                  <c:v>3000</c:v>
                </c:pt>
              </c:numCache>
            </c:numRef>
          </c:xVal>
          <c:yVal>
            <c:numRef>
              <c:f>'[1]Ultimate Spec Mini'!$C$4:$C$28</c:f>
              <c:numCache>
                <c:formatCode>0.00</c:formatCode>
                <c:ptCount val="25"/>
                <c:pt idx="0">
                  <c:v>169.94340515136719</c:v>
                </c:pt>
                <c:pt idx="1">
                  <c:v>169.10079956054688</c:v>
                </c:pt>
                <c:pt idx="2">
                  <c:v>168.35960388183594</c:v>
                </c:pt>
                <c:pt idx="3">
                  <c:v>168.73309326171875</c:v>
                </c:pt>
                <c:pt idx="4">
                  <c:v>168.03779602050781</c:v>
                </c:pt>
                <c:pt idx="5">
                  <c:v>166.65139770507813</c:v>
                </c:pt>
                <c:pt idx="6">
                  <c:v>164.49650573730469</c:v>
                </c:pt>
                <c:pt idx="7">
                  <c:v>160.6864013671875</c:v>
                </c:pt>
                <c:pt idx="8">
                  <c:v>156.46319580078125</c:v>
                </c:pt>
                <c:pt idx="9">
                  <c:v>151.60859680175781</c:v>
                </c:pt>
                <c:pt idx="10">
                  <c:v>146.29209899902344</c:v>
                </c:pt>
                <c:pt idx="11">
                  <c:v>139.58830261230469</c:v>
                </c:pt>
                <c:pt idx="12">
                  <c:v>134.00599670410156</c:v>
                </c:pt>
                <c:pt idx="13">
                  <c:v>128.03900146484375</c:v>
                </c:pt>
                <c:pt idx="14">
                  <c:v>122.43630218505859</c:v>
                </c:pt>
                <c:pt idx="15">
                  <c:v>116.55690002441406</c:v>
                </c:pt>
                <c:pt idx="16">
                  <c:v>110.31479644775391</c:v>
                </c:pt>
                <c:pt idx="17">
                  <c:v>104.48650360107422</c:v>
                </c:pt>
                <c:pt idx="18">
                  <c:v>102.32920074462891</c:v>
                </c:pt>
                <c:pt idx="19">
                  <c:v>92.845703125</c:v>
                </c:pt>
                <c:pt idx="20">
                  <c:v>87.469551086425781</c:v>
                </c:pt>
                <c:pt idx="21">
                  <c:v>85.635818481445313</c:v>
                </c:pt>
                <c:pt idx="22">
                  <c:v>79.98638916015625</c:v>
                </c:pt>
                <c:pt idx="23">
                  <c:v>73.248626708984375</c:v>
                </c:pt>
                <c:pt idx="24">
                  <c:v>65.718307495117188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E12-416A-AE91-B430FF92671B}"/>
            </c:ext>
          </c:extLst>
        </c:ser>
        <c:ser>
          <c:idx val="1"/>
          <c:order val="1"/>
          <c:tx>
            <c:v>1460cc Power</c:v>
          </c:tx>
          <c:spPr>
            <a:ln w="1905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'[1]Ultimate Spec Mini'!$G$4:$G$28</c:f>
              <c:numCache>
                <c:formatCode>0</c:formatCode>
                <c:ptCount val="25"/>
                <c:pt idx="0">
                  <c:v>9000.0029296875</c:v>
                </c:pt>
                <c:pt idx="1">
                  <c:v>8750.0048828125</c:v>
                </c:pt>
                <c:pt idx="2">
                  <c:v>8499.9990234375</c:v>
                </c:pt>
                <c:pt idx="3">
                  <c:v>8249.9990234375</c:v>
                </c:pt>
                <c:pt idx="4">
                  <c:v>7999.9951171875</c:v>
                </c:pt>
                <c:pt idx="5">
                  <c:v>7750.001953125</c:v>
                </c:pt>
                <c:pt idx="6">
                  <c:v>7499.9970703125</c:v>
                </c:pt>
                <c:pt idx="7">
                  <c:v>7250</c:v>
                </c:pt>
                <c:pt idx="8">
                  <c:v>6999.9990234375</c:v>
                </c:pt>
                <c:pt idx="9">
                  <c:v>6749.998046875</c:v>
                </c:pt>
                <c:pt idx="10">
                  <c:v>6499.994140625</c:v>
                </c:pt>
                <c:pt idx="11">
                  <c:v>6250.001953125</c:v>
                </c:pt>
                <c:pt idx="12">
                  <c:v>6000.001953125</c:v>
                </c:pt>
                <c:pt idx="13">
                  <c:v>5750.001953125</c:v>
                </c:pt>
                <c:pt idx="14">
                  <c:v>5500.001953125</c:v>
                </c:pt>
                <c:pt idx="15">
                  <c:v>5250.001953125</c:v>
                </c:pt>
                <c:pt idx="16">
                  <c:v>5000.0029296875</c:v>
                </c:pt>
                <c:pt idx="17">
                  <c:v>4750</c:v>
                </c:pt>
                <c:pt idx="18">
                  <c:v>4499.998046875</c:v>
                </c:pt>
                <c:pt idx="19">
                  <c:v>4250</c:v>
                </c:pt>
                <c:pt idx="20">
                  <c:v>4000.0029296875</c:v>
                </c:pt>
                <c:pt idx="21">
                  <c:v>3750.00390625</c:v>
                </c:pt>
                <c:pt idx="22">
                  <c:v>3500.0009765625</c:v>
                </c:pt>
                <c:pt idx="23">
                  <c:v>3249.99609375</c:v>
                </c:pt>
                <c:pt idx="24">
                  <c:v>3000</c:v>
                </c:pt>
              </c:numCache>
            </c:numRef>
          </c:xVal>
          <c:yVal>
            <c:numRef>
              <c:f>'[1]Ultimate Spec Mini'!$H$4:$H$28</c:f>
              <c:numCache>
                <c:formatCode>0.00</c:formatCode>
                <c:ptCount val="25"/>
                <c:pt idx="0">
                  <c:v>159.60629272460938</c:v>
                </c:pt>
                <c:pt idx="1">
                  <c:v>160.26609802246094</c:v>
                </c:pt>
                <c:pt idx="2">
                  <c:v>160.81649780273438</c:v>
                </c:pt>
                <c:pt idx="3">
                  <c:v>162.20689392089844</c:v>
                </c:pt>
                <c:pt idx="4">
                  <c:v>162.80340576171875</c:v>
                </c:pt>
                <c:pt idx="5">
                  <c:v>162.68170166015625</c:v>
                </c:pt>
                <c:pt idx="6">
                  <c:v>161.4407958984375</c:v>
                </c:pt>
                <c:pt idx="7">
                  <c:v>159.28059387207031</c:v>
                </c:pt>
                <c:pt idx="8">
                  <c:v>156.12080383300781</c:v>
                </c:pt>
                <c:pt idx="9">
                  <c:v>151.88299560546875</c:v>
                </c:pt>
                <c:pt idx="10">
                  <c:v>145.68580627441406</c:v>
                </c:pt>
                <c:pt idx="11">
                  <c:v>139.38319396972656</c:v>
                </c:pt>
                <c:pt idx="12">
                  <c:v>134.07769775390625</c:v>
                </c:pt>
                <c:pt idx="13">
                  <c:v>129.78729248046875</c:v>
                </c:pt>
                <c:pt idx="14">
                  <c:v>124.74040222167969</c:v>
                </c:pt>
                <c:pt idx="15">
                  <c:v>118.95619964599609</c:v>
                </c:pt>
                <c:pt idx="16">
                  <c:v>113.17500305175781</c:v>
                </c:pt>
                <c:pt idx="17">
                  <c:v>111.39409637451172</c:v>
                </c:pt>
                <c:pt idx="18">
                  <c:v>106.20649719238281</c:v>
                </c:pt>
                <c:pt idx="19">
                  <c:v>97.922630310058594</c:v>
                </c:pt>
                <c:pt idx="20">
                  <c:v>92.538116455078125</c:v>
                </c:pt>
                <c:pt idx="21">
                  <c:v>90.911758422851563</c:v>
                </c:pt>
                <c:pt idx="22">
                  <c:v>85.443511962890625</c:v>
                </c:pt>
                <c:pt idx="23">
                  <c:v>78.441848754882813</c:v>
                </c:pt>
                <c:pt idx="24">
                  <c:v>70.677070617675781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6E12-416A-AE91-B430FF92671B}"/>
            </c:ext>
          </c:extLst>
        </c:ser>
        <c:ser>
          <c:idx val="4"/>
          <c:order val="4"/>
          <c:tx>
            <c:v>1596cc Power</c:v>
          </c:tx>
          <c:spPr>
            <a:ln w="19050" cap="rnd">
              <a:solidFill>
                <a:schemeClr val="accent4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'[1]Ultimate Spec Mini'!$L$4:$L$28</c:f>
              <c:numCache>
                <c:formatCode>0</c:formatCode>
                <c:ptCount val="25"/>
                <c:pt idx="0">
                  <c:v>9000</c:v>
                </c:pt>
                <c:pt idx="1">
                  <c:v>8750.0048828125</c:v>
                </c:pt>
                <c:pt idx="2">
                  <c:v>8499.9931640625</c:v>
                </c:pt>
                <c:pt idx="3">
                  <c:v>8249.9912109375</c:v>
                </c:pt>
                <c:pt idx="4">
                  <c:v>8000</c:v>
                </c:pt>
                <c:pt idx="5">
                  <c:v>7750</c:v>
                </c:pt>
                <c:pt idx="6">
                  <c:v>7500.001953125</c:v>
                </c:pt>
                <c:pt idx="7">
                  <c:v>7249.9990234375</c:v>
                </c:pt>
                <c:pt idx="8">
                  <c:v>6999.998046875</c:v>
                </c:pt>
                <c:pt idx="9">
                  <c:v>6749.9921875</c:v>
                </c:pt>
                <c:pt idx="10">
                  <c:v>6499.998046875</c:v>
                </c:pt>
                <c:pt idx="11">
                  <c:v>6250.001953125</c:v>
                </c:pt>
                <c:pt idx="12">
                  <c:v>5999.9951171875</c:v>
                </c:pt>
                <c:pt idx="13">
                  <c:v>5750.00390625</c:v>
                </c:pt>
                <c:pt idx="14">
                  <c:v>5499.9990234375</c:v>
                </c:pt>
                <c:pt idx="15">
                  <c:v>5250</c:v>
                </c:pt>
                <c:pt idx="16">
                  <c:v>5000</c:v>
                </c:pt>
                <c:pt idx="17">
                  <c:v>4749.9970703125</c:v>
                </c:pt>
                <c:pt idx="18">
                  <c:v>4500.0029296875</c:v>
                </c:pt>
                <c:pt idx="19">
                  <c:v>4250.0029296875</c:v>
                </c:pt>
                <c:pt idx="20">
                  <c:v>4000.0009765625</c:v>
                </c:pt>
                <c:pt idx="21">
                  <c:v>3750.001953125</c:v>
                </c:pt>
                <c:pt idx="22">
                  <c:v>3500.001953125</c:v>
                </c:pt>
                <c:pt idx="23">
                  <c:v>3249.998046875</c:v>
                </c:pt>
                <c:pt idx="24">
                  <c:v>3000</c:v>
                </c:pt>
              </c:numCache>
            </c:numRef>
          </c:xVal>
          <c:yVal>
            <c:numRef>
              <c:f>'[1]Ultimate Spec Mini'!$M$4:$M$28</c:f>
              <c:numCache>
                <c:formatCode>0.00</c:formatCode>
                <c:ptCount val="25"/>
                <c:pt idx="0">
                  <c:v>155.09950256347656</c:v>
                </c:pt>
                <c:pt idx="1">
                  <c:v>156.15629577636719</c:v>
                </c:pt>
                <c:pt idx="2">
                  <c:v>157.02279663085938</c:v>
                </c:pt>
                <c:pt idx="3">
                  <c:v>157.57809448242188</c:v>
                </c:pt>
                <c:pt idx="4">
                  <c:v>157.77630615234375</c:v>
                </c:pt>
                <c:pt idx="5">
                  <c:v>157.4844970703125</c:v>
                </c:pt>
                <c:pt idx="6">
                  <c:v>157.01229858398438</c:v>
                </c:pt>
                <c:pt idx="7">
                  <c:v>156.30490112304688</c:v>
                </c:pt>
                <c:pt idx="8">
                  <c:v>154.87269592285156</c:v>
                </c:pt>
                <c:pt idx="9">
                  <c:v>151.95069885253906</c:v>
                </c:pt>
                <c:pt idx="10">
                  <c:v>147.1072998046875</c:v>
                </c:pt>
                <c:pt idx="11">
                  <c:v>142.83050537109375</c:v>
                </c:pt>
                <c:pt idx="12">
                  <c:v>138.27439880371094</c:v>
                </c:pt>
                <c:pt idx="13">
                  <c:v>133.57229614257813</c:v>
                </c:pt>
                <c:pt idx="14">
                  <c:v>128.71159362792969</c:v>
                </c:pt>
                <c:pt idx="15">
                  <c:v>122.92320251464844</c:v>
                </c:pt>
                <c:pt idx="16">
                  <c:v>118.42070007324219</c:v>
                </c:pt>
                <c:pt idx="17">
                  <c:v>117.33950042724609</c:v>
                </c:pt>
                <c:pt idx="18">
                  <c:v>111.39600372314453</c:v>
                </c:pt>
                <c:pt idx="19">
                  <c:v>104.61419677734375</c:v>
                </c:pt>
                <c:pt idx="20">
                  <c:v>97.378952026367188</c:v>
                </c:pt>
                <c:pt idx="21">
                  <c:v>91.670188903808594</c:v>
                </c:pt>
                <c:pt idx="22">
                  <c:v>85.490989685058594</c:v>
                </c:pt>
                <c:pt idx="23">
                  <c:v>78.366523742675781</c:v>
                </c:pt>
                <c:pt idx="24">
                  <c:v>71.056381225585938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6E12-416A-AE91-B430FF9267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38943744"/>
        <c:axId val="1138941248"/>
        <c:extLst>
          <c:ext xmlns:c15="http://schemas.microsoft.com/office/drawing/2012/chart" uri="{02D57815-91ED-43cb-92C2-25804820EDAC}">
            <c15:filteredScatterSeries>
              <c15:ser>
                <c:idx val="6"/>
                <c:order val="6"/>
                <c:tx>
                  <c:v>Straight Pipes Power</c:v>
                </c:tx>
                <c:spPr>
                  <a:ln w="19050" cap="rnd">
                    <a:solidFill>
                      <a:srgbClr val="FF0000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[1]Comparison!$V$4:$V$28</c15:sqref>
                        </c15:formulaRef>
                      </c:ext>
                    </c:extLst>
                    <c:numCache>
                      <c:formatCode>0</c:formatCode>
                      <c:ptCount val="25"/>
                      <c:pt idx="0">
                        <c:v>9000</c:v>
                      </c:pt>
                      <c:pt idx="1">
                        <c:v>8750.0078125</c:v>
                      </c:pt>
                      <c:pt idx="2">
                        <c:v>8499.9970703125</c:v>
                      </c:pt>
                      <c:pt idx="3">
                        <c:v>8249.99609375</c:v>
                      </c:pt>
                      <c:pt idx="4">
                        <c:v>8000</c:v>
                      </c:pt>
                      <c:pt idx="5">
                        <c:v>7750</c:v>
                      </c:pt>
                      <c:pt idx="6">
                        <c:v>7499.99609375</c:v>
                      </c:pt>
                      <c:pt idx="7">
                        <c:v>7250.0009765625</c:v>
                      </c:pt>
                      <c:pt idx="8">
                        <c:v>6999.9970703125</c:v>
                      </c:pt>
                      <c:pt idx="9">
                        <c:v>6750</c:v>
                      </c:pt>
                      <c:pt idx="10">
                        <c:v>6499.99609375</c:v>
                      </c:pt>
                      <c:pt idx="11">
                        <c:v>6250.001953125</c:v>
                      </c:pt>
                      <c:pt idx="12">
                        <c:v>6000.0009765625</c:v>
                      </c:pt>
                      <c:pt idx="13">
                        <c:v>5749.99609375</c:v>
                      </c:pt>
                      <c:pt idx="14">
                        <c:v>5499.998046875</c:v>
                      </c:pt>
                      <c:pt idx="15">
                        <c:v>5249.9990234375</c:v>
                      </c:pt>
                      <c:pt idx="16">
                        <c:v>5000.001953125</c:v>
                      </c:pt>
                      <c:pt idx="17">
                        <c:v>4749.99609375</c:v>
                      </c:pt>
                      <c:pt idx="18">
                        <c:v>4499.9990234375</c:v>
                      </c:pt>
                      <c:pt idx="19">
                        <c:v>4250</c:v>
                      </c:pt>
                      <c:pt idx="20">
                        <c:v>4000</c:v>
                      </c:pt>
                      <c:pt idx="21">
                        <c:v>3749.998046875</c:v>
                      </c:pt>
                      <c:pt idx="22">
                        <c:v>3500.0009765625</c:v>
                      </c:pt>
                      <c:pt idx="23">
                        <c:v>3249.998046875</c:v>
                      </c:pt>
                      <c:pt idx="24">
                        <c:v>3000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[1]Comparison!$W$4:$W$28</c15:sqref>
                        </c15:formulaRef>
                      </c:ext>
                    </c:extLst>
                    <c:numCache>
                      <c:formatCode>0.00</c:formatCode>
                      <c:ptCount val="25"/>
                      <c:pt idx="0">
                        <c:v>137.75300598144531</c:v>
                      </c:pt>
                      <c:pt idx="1">
                        <c:v>134.26620483398438</c:v>
                      </c:pt>
                      <c:pt idx="2">
                        <c:v>132.2677001953125</c:v>
                      </c:pt>
                      <c:pt idx="3">
                        <c:v>130.90280151367188</c:v>
                      </c:pt>
                      <c:pt idx="4">
                        <c:v>129.22419738769531</c:v>
                      </c:pt>
                      <c:pt idx="5">
                        <c:v>126.23399353027344</c:v>
                      </c:pt>
                      <c:pt idx="6">
                        <c:v>123.35569763183594</c:v>
                      </c:pt>
                      <c:pt idx="7">
                        <c:v>120.93609619140625</c:v>
                      </c:pt>
                      <c:pt idx="8">
                        <c:v>119.23439788818359</c:v>
                      </c:pt>
                      <c:pt idx="9">
                        <c:v>119.66719818115234</c:v>
                      </c:pt>
                      <c:pt idx="10">
                        <c:v>120.35800170898438</c:v>
                      </c:pt>
                      <c:pt idx="11">
                        <c:v>118.87539672851563</c:v>
                      </c:pt>
                      <c:pt idx="12">
                        <c:v>116.07769775390625</c:v>
                      </c:pt>
                      <c:pt idx="13">
                        <c:v>112.00270080566406</c:v>
                      </c:pt>
                      <c:pt idx="14">
                        <c:v>107.76959991455078</c:v>
                      </c:pt>
                      <c:pt idx="15">
                        <c:v>104.04550170898438</c:v>
                      </c:pt>
                      <c:pt idx="16">
                        <c:v>99.937896728515625</c:v>
                      </c:pt>
                      <c:pt idx="17">
                        <c:v>92.342498779296875</c:v>
                      </c:pt>
                      <c:pt idx="18">
                        <c:v>84.622840881347656</c:v>
                      </c:pt>
                      <c:pt idx="19">
                        <c:v>79.948036193847656</c:v>
                      </c:pt>
                      <c:pt idx="20">
                        <c:v>79.838157653808594</c:v>
                      </c:pt>
                      <c:pt idx="21">
                        <c:v>73.27587890625</c:v>
                      </c:pt>
                      <c:pt idx="22">
                        <c:v>65.515342712402344</c:v>
                      </c:pt>
                      <c:pt idx="23">
                        <c:v>58.372840881347656</c:v>
                      </c:pt>
                      <c:pt idx="24">
                        <c:v>50.862861633300781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6-6E12-416A-AE91-B430FF92671B}"/>
                  </c:ext>
                </c:extLst>
              </c15:ser>
            </c15:filteredScatterSeries>
          </c:ext>
        </c:extLst>
      </c:scatterChart>
      <c:scatterChart>
        <c:scatterStyle val="smoothMarker"/>
        <c:varyColors val="0"/>
        <c:ser>
          <c:idx val="2"/>
          <c:order val="2"/>
          <c:tx>
            <c:v>1330cc Torque</c:v>
          </c:tx>
          <c:spPr>
            <a:ln w="19050" cap="rnd">
              <a:solidFill>
                <a:srgbClr val="F62ED5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'[1]Ultimate Spec Mini'!$B$4:$B$28</c:f>
              <c:numCache>
                <c:formatCode>0</c:formatCode>
                <c:ptCount val="25"/>
                <c:pt idx="0">
                  <c:v>8999.9951171875</c:v>
                </c:pt>
                <c:pt idx="1">
                  <c:v>8750.005859375</c:v>
                </c:pt>
                <c:pt idx="2">
                  <c:v>8499.9990234375</c:v>
                </c:pt>
                <c:pt idx="3">
                  <c:v>8249.9951171875</c:v>
                </c:pt>
                <c:pt idx="4">
                  <c:v>7999.99609375</c:v>
                </c:pt>
                <c:pt idx="5">
                  <c:v>7750.0009765625</c:v>
                </c:pt>
                <c:pt idx="6">
                  <c:v>7500.005859375</c:v>
                </c:pt>
                <c:pt idx="7">
                  <c:v>7250.0009765625</c:v>
                </c:pt>
                <c:pt idx="8">
                  <c:v>7000.0029296875</c:v>
                </c:pt>
                <c:pt idx="9">
                  <c:v>6749.9951171875</c:v>
                </c:pt>
                <c:pt idx="10">
                  <c:v>6500</c:v>
                </c:pt>
                <c:pt idx="11">
                  <c:v>6250</c:v>
                </c:pt>
                <c:pt idx="12">
                  <c:v>5999.9921875</c:v>
                </c:pt>
                <c:pt idx="13">
                  <c:v>5749.9970703125</c:v>
                </c:pt>
                <c:pt idx="14">
                  <c:v>5500.0009765625</c:v>
                </c:pt>
                <c:pt idx="15">
                  <c:v>5250.0029296875</c:v>
                </c:pt>
                <c:pt idx="16">
                  <c:v>5000</c:v>
                </c:pt>
                <c:pt idx="17">
                  <c:v>4750.001953125</c:v>
                </c:pt>
                <c:pt idx="18">
                  <c:v>4500</c:v>
                </c:pt>
                <c:pt idx="19">
                  <c:v>4249.998046875</c:v>
                </c:pt>
                <c:pt idx="20">
                  <c:v>4000.001953125</c:v>
                </c:pt>
                <c:pt idx="21">
                  <c:v>3749.9990234375</c:v>
                </c:pt>
                <c:pt idx="22">
                  <c:v>3500.0029296875</c:v>
                </c:pt>
                <c:pt idx="23">
                  <c:v>3249.9970703125</c:v>
                </c:pt>
                <c:pt idx="24">
                  <c:v>3000</c:v>
                </c:pt>
              </c:numCache>
            </c:numRef>
          </c:xVal>
          <c:yVal>
            <c:numRef>
              <c:f>'[1]Ultimate Spec Mini'!$D$4:$D$28</c:f>
              <c:numCache>
                <c:formatCode>0.00</c:formatCode>
                <c:ptCount val="25"/>
                <c:pt idx="0">
                  <c:v>134.46189880371094</c:v>
                </c:pt>
                <c:pt idx="1">
                  <c:v>137.61770629882813</c:v>
                </c:pt>
                <c:pt idx="2">
                  <c:v>141.04449462890625</c:v>
                </c:pt>
                <c:pt idx="3">
                  <c:v>145.64109802246094</c:v>
                </c:pt>
                <c:pt idx="4">
                  <c:v>149.57339477539063</c:v>
                </c:pt>
                <c:pt idx="5">
                  <c:v>153.12440490722656</c:v>
                </c:pt>
                <c:pt idx="6">
                  <c:v>156.1824951171875</c:v>
                </c:pt>
                <c:pt idx="7">
                  <c:v>157.82589721679688</c:v>
                </c:pt>
                <c:pt idx="8">
                  <c:v>159.16630554199219</c:v>
                </c:pt>
                <c:pt idx="9">
                  <c:v>159.94020080566406</c:v>
                </c:pt>
                <c:pt idx="10">
                  <c:v>160.26730346679688</c:v>
                </c:pt>
                <c:pt idx="11">
                  <c:v>159.03990173339844</c:v>
                </c:pt>
                <c:pt idx="12">
                  <c:v>159.04159545898438</c:v>
                </c:pt>
                <c:pt idx="13">
                  <c:v>158.56669616699219</c:v>
                </c:pt>
                <c:pt idx="14">
                  <c:v>158.52029418945313</c:v>
                </c:pt>
                <c:pt idx="15">
                  <c:v>158.09410095214844</c:v>
                </c:pt>
                <c:pt idx="16">
                  <c:v>157.10899353027344</c:v>
                </c:pt>
                <c:pt idx="17">
                  <c:v>156.64039611816406</c:v>
                </c:pt>
                <c:pt idx="18">
                  <c:v>161.92889404296875</c:v>
                </c:pt>
                <c:pt idx="19">
                  <c:v>155.56440734863281</c:v>
                </c:pt>
                <c:pt idx="20">
                  <c:v>155.71620178222656</c:v>
                </c:pt>
                <c:pt idx="21">
                  <c:v>162.61540222167969</c:v>
                </c:pt>
                <c:pt idx="22">
                  <c:v>162.73649597167969</c:v>
                </c:pt>
                <c:pt idx="23">
                  <c:v>160.49220275878906</c:v>
                </c:pt>
                <c:pt idx="24">
                  <c:v>155.99200439453125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6E12-416A-AE91-B430FF92671B}"/>
            </c:ext>
          </c:extLst>
        </c:ser>
        <c:ser>
          <c:idx val="3"/>
          <c:order val="3"/>
          <c:tx>
            <c:v>1460cc Torque</c:v>
          </c:tx>
          <c:spPr>
            <a:ln w="19050" cap="rnd">
              <a:solidFill>
                <a:srgbClr val="00B0F0"/>
              </a:solidFill>
              <a:prstDash val="lgDashDot"/>
              <a:round/>
            </a:ln>
            <a:effectLst/>
          </c:spPr>
          <c:marker>
            <c:symbol val="none"/>
          </c:marker>
          <c:xVal>
            <c:numRef>
              <c:f>'[1]Ultimate Spec Mini'!$G$4:$G$28</c:f>
              <c:numCache>
                <c:formatCode>0</c:formatCode>
                <c:ptCount val="25"/>
                <c:pt idx="0">
                  <c:v>9000.0029296875</c:v>
                </c:pt>
                <c:pt idx="1">
                  <c:v>8750.0048828125</c:v>
                </c:pt>
                <c:pt idx="2">
                  <c:v>8499.9990234375</c:v>
                </c:pt>
                <c:pt idx="3">
                  <c:v>8249.9990234375</c:v>
                </c:pt>
                <c:pt idx="4">
                  <c:v>7999.9951171875</c:v>
                </c:pt>
                <c:pt idx="5">
                  <c:v>7750.001953125</c:v>
                </c:pt>
                <c:pt idx="6">
                  <c:v>7499.9970703125</c:v>
                </c:pt>
                <c:pt idx="7">
                  <c:v>7250</c:v>
                </c:pt>
                <c:pt idx="8">
                  <c:v>6999.9990234375</c:v>
                </c:pt>
                <c:pt idx="9">
                  <c:v>6749.998046875</c:v>
                </c:pt>
                <c:pt idx="10">
                  <c:v>6499.994140625</c:v>
                </c:pt>
                <c:pt idx="11">
                  <c:v>6250.001953125</c:v>
                </c:pt>
                <c:pt idx="12">
                  <c:v>6000.001953125</c:v>
                </c:pt>
                <c:pt idx="13">
                  <c:v>5750.001953125</c:v>
                </c:pt>
                <c:pt idx="14">
                  <c:v>5500.001953125</c:v>
                </c:pt>
                <c:pt idx="15">
                  <c:v>5250.001953125</c:v>
                </c:pt>
                <c:pt idx="16">
                  <c:v>5000.0029296875</c:v>
                </c:pt>
                <c:pt idx="17">
                  <c:v>4750</c:v>
                </c:pt>
                <c:pt idx="18">
                  <c:v>4499.998046875</c:v>
                </c:pt>
                <c:pt idx="19">
                  <c:v>4250</c:v>
                </c:pt>
                <c:pt idx="20">
                  <c:v>4000.0029296875</c:v>
                </c:pt>
                <c:pt idx="21">
                  <c:v>3750.00390625</c:v>
                </c:pt>
                <c:pt idx="22">
                  <c:v>3500.0009765625</c:v>
                </c:pt>
                <c:pt idx="23">
                  <c:v>3249.99609375</c:v>
                </c:pt>
                <c:pt idx="24">
                  <c:v>3000</c:v>
                </c:pt>
              </c:numCache>
            </c:numRef>
          </c:xVal>
          <c:yVal>
            <c:numRef>
              <c:f>'[1]Ultimate Spec Mini'!$I$4:$I$28</c:f>
              <c:numCache>
                <c:formatCode>0.00</c:formatCode>
                <c:ptCount val="25"/>
                <c:pt idx="0">
                  <c:v>126.28289794921875</c:v>
                </c:pt>
                <c:pt idx="1">
                  <c:v>130.42790222167969</c:v>
                </c:pt>
                <c:pt idx="2">
                  <c:v>134.72529602050781</c:v>
                </c:pt>
                <c:pt idx="3">
                  <c:v>140.00790405273438</c:v>
                </c:pt>
                <c:pt idx="4">
                  <c:v>144.91419982910156</c:v>
                </c:pt>
                <c:pt idx="5">
                  <c:v>149.47689819335938</c:v>
                </c:pt>
                <c:pt idx="6">
                  <c:v>153.28140258789063</c:v>
                </c:pt>
                <c:pt idx="7">
                  <c:v>156.44509887695313</c:v>
                </c:pt>
                <c:pt idx="8">
                  <c:v>158.81809997558594</c:v>
                </c:pt>
                <c:pt idx="9">
                  <c:v>160.22959899902344</c:v>
                </c:pt>
                <c:pt idx="10">
                  <c:v>159.60319519042969</c:v>
                </c:pt>
                <c:pt idx="11">
                  <c:v>158.80619812011719</c:v>
                </c:pt>
                <c:pt idx="12">
                  <c:v>159.12640380859375</c:v>
                </c:pt>
                <c:pt idx="13">
                  <c:v>160.73159790039063</c:v>
                </c:pt>
                <c:pt idx="14">
                  <c:v>161.50340270996094</c:v>
                </c:pt>
                <c:pt idx="15">
                  <c:v>161.34840393066406</c:v>
                </c:pt>
                <c:pt idx="16">
                  <c:v>161.18229675292969</c:v>
                </c:pt>
                <c:pt idx="17">
                  <c:v>166.99589538574219</c:v>
                </c:pt>
                <c:pt idx="18">
                  <c:v>168.06460571289063</c:v>
                </c:pt>
                <c:pt idx="19">
                  <c:v>164.07080078125</c:v>
                </c:pt>
                <c:pt idx="20">
                  <c:v>164.73939514160156</c:v>
                </c:pt>
                <c:pt idx="21">
                  <c:v>172.63369750976563</c:v>
                </c:pt>
                <c:pt idx="22">
                  <c:v>173.83940124511719</c:v>
                </c:pt>
                <c:pt idx="23">
                  <c:v>171.87080383300781</c:v>
                </c:pt>
                <c:pt idx="24">
                  <c:v>167.76240539550781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6E12-416A-AE91-B430FF92671B}"/>
            </c:ext>
          </c:extLst>
        </c:ser>
        <c:ser>
          <c:idx val="5"/>
          <c:order val="5"/>
          <c:tx>
            <c:v>1596cc Torque</c:v>
          </c:tx>
          <c:spPr>
            <a:ln w="19050" cap="rnd" cmpd="sng">
              <a:solidFill>
                <a:schemeClr val="accent4">
                  <a:lumMod val="60000"/>
                  <a:lumOff val="40000"/>
                </a:schemeClr>
              </a:solidFill>
              <a:prstDash val="lgDashDotDot"/>
              <a:round/>
            </a:ln>
            <a:effectLst/>
          </c:spPr>
          <c:marker>
            <c:symbol val="none"/>
          </c:marker>
          <c:xVal>
            <c:numRef>
              <c:f>'[1]Ultimate Spec Mini'!$L$4:$L$28</c:f>
              <c:numCache>
                <c:formatCode>0</c:formatCode>
                <c:ptCount val="25"/>
                <c:pt idx="0">
                  <c:v>9000</c:v>
                </c:pt>
                <c:pt idx="1">
                  <c:v>8750.0048828125</c:v>
                </c:pt>
                <c:pt idx="2">
                  <c:v>8499.9931640625</c:v>
                </c:pt>
                <c:pt idx="3">
                  <c:v>8249.9912109375</c:v>
                </c:pt>
                <c:pt idx="4">
                  <c:v>8000</c:v>
                </c:pt>
                <c:pt idx="5">
                  <c:v>7750</c:v>
                </c:pt>
                <c:pt idx="6">
                  <c:v>7500.001953125</c:v>
                </c:pt>
                <c:pt idx="7">
                  <c:v>7249.9990234375</c:v>
                </c:pt>
                <c:pt idx="8">
                  <c:v>6999.998046875</c:v>
                </c:pt>
                <c:pt idx="9">
                  <c:v>6749.9921875</c:v>
                </c:pt>
                <c:pt idx="10">
                  <c:v>6499.998046875</c:v>
                </c:pt>
                <c:pt idx="11">
                  <c:v>6250.001953125</c:v>
                </c:pt>
                <c:pt idx="12">
                  <c:v>5999.9951171875</c:v>
                </c:pt>
                <c:pt idx="13">
                  <c:v>5750.00390625</c:v>
                </c:pt>
                <c:pt idx="14">
                  <c:v>5499.9990234375</c:v>
                </c:pt>
                <c:pt idx="15">
                  <c:v>5250</c:v>
                </c:pt>
                <c:pt idx="16">
                  <c:v>5000</c:v>
                </c:pt>
                <c:pt idx="17">
                  <c:v>4749.9970703125</c:v>
                </c:pt>
                <c:pt idx="18">
                  <c:v>4500.0029296875</c:v>
                </c:pt>
                <c:pt idx="19">
                  <c:v>4250.0029296875</c:v>
                </c:pt>
                <c:pt idx="20">
                  <c:v>4000.0009765625</c:v>
                </c:pt>
                <c:pt idx="21">
                  <c:v>3750.001953125</c:v>
                </c:pt>
                <c:pt idx="22">
                  <c:v>3500.001953125</c:v>
                </c:pt>
                <c:pt idx="23">
                  <c:v>3249.998046875</c:v>
                </c:pt>
                <c:pt idx="24">
                  <c:v>3000</c:v>
                </c:pt>
              </c:numCache>
            </c:numRef>
          </c:xVal>
          <c:yVal>
            <c:numRef>
              <c:f>'[1]Ultimate Spec Mini'!$N$4:$N$28</c:f>
              <c:numCache>
                <c:formatCode>0.00</c:formatCode>
                <c:ptCount val="25"/>
                <c:pt idx="0">
                  <c:v>122.71710205078125</c:v>
                </c:pt>
                <c:pt idx="1">
                  <c:v>127.08329772949219</c:v>
                </c:pt>
                <c:pt idx="2">
                  <c:v>131.54710388183594</c:v>
                </c:pt>
                <c:pt idx="3">
                  <c:v>136.0126953125</c:v>
                </c:pt>
                <c:pt idx="4">
                  <c:v>140.43940734863281</c:v>
                </c:pt>
                <c:pt idx="5">
                  <c:v>144.70159912109375</c:v>
                </c:pt>
                <c:pt idx="6">
                  <c:v>149.07659912109375</c:v>
                </c:pt>
                <c:pt idx="7">
                  <c:v>153.52239990234375</c:v>
                </c:pt>
                <c:pt idx="8">
                  <c:v>157.54849243164063</c:v>
                </c:pt>
                <c:pt idx="9">
                  <c:v>160.30119323730469</c:v>
                </c:pt>
                <c:pt idx="10">
                  <c:v>161.16029357910156</c:v>
                </c:pt>
                <c:pt idx="11">
                  <c:v>162.73390197753906</c:v>
                </c:pt>
                <c:pt idx="12">
                  <c:v>164.10740661621094</c:v>
                </c:pt>
                <c:pt idx="13">
                  <c:v>165.41900634765625</c:v>
                </c:pt>
                <c:pt idx="14">
                  <c:v>166.64500427246094</c:v>
                </c:pt>
                <c:pt idx="15">
                  <c:v>166.72929382324219</c:v>
                </c:pt>
                <c:pt idx="16">
                  <c:v>168.65339660644531</c:v>
                </c:pt>
                <c:pt idx="17">
                  <c:v>175.90899658203125</c:v>
                </c:pt>
                <c:pt idx="18">
                  <c:v>176.27639770507813</c:v>
                </c:pt>
                <c:pt idx="19">
                  <c:v>175.28250122070313</c:v>
                </c:pt>
                <c:pt idx="20">
                  <c:v>173.3572998046875</c:v>
                </c:pt>
                <c:pt idx="21">
                  <c:v>174.07400512695313</c:v>
                </c:pt>
                <c:pt idx="22">
                  <c:v>173.93589782714844</c:v>
                </c:pt>
                <c:pt idx="23">
                  <c:v>171.70570373535156</c:v>
                </c:pt>
                <c:pt idx="24">
                  <c:v>168.66270446777344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5-6E12-416A-AE91-B430FF9267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70799664"/>
        <c:axId val="870799008"/>
        <c:extLst>
          <c:ext xmlns:c15="http://schemas.microsoft.com/office/drawing/2012/chart" uri="{02D57815-91ED-43cb-92C2-25804820EDAC}">
            <c15:filteredScatterSeries>
              <c15:ser>
                <c:idx val="7"/>
                <c:order val="7"/>
                <c:tx>
                  <c:v>Straight Pipes Torque</c:v>
                </c:tx>
                <c:spPr>
                  <a:ln w="19050" cap="rnd">
                    <a:solidFill>
                      <a:srgbClr val="FF0000"/>
                    </a:solidFill>
                    <a:prstDash val="dash"/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[1]Comparison!$V$4:$V$28</c15:sqref>
                        </c15:formulaRef>
                      </c:ext>
                    </c:extLst>
                    <c:numCache>
                      <c:formatCode>0</c:formatCode>
                      <c:ptCount val="25"/>
                      <c:pt idx="0">
                        <c:v>9000</c:v>
                      </c:pt>
                      <c:pt idx="1">
                        <c:v>8750.0078125</c:v>
                      </c:pt>
                      <c:pt idx="2">
                        <c:v>8499.9970703125</c:v>
                      </c:pt>
                      <c:pt idx="3">
                        <c:v>8249.99609375</c:v>
                      </c:pt>
                      <c:pt idx="4">
                        <c:v>8000</c:v>
                      </c:pt>
                      <c:pt idx="5">
                        <c:v>7750</c:v>
                      </c:pt>
                      <c:pt idx="6">
                        <c:v>7499.99609375</c:v>
                      </c:pt>
                      <c:pt idx="7">
                        <c:v>7250.0009765625</c:v>
                      </c:pt>
                      <c:pt idx="8">
                        <c:v>6999.9970703125</c:v>
                      </c:pt>
                      <c:pt idx="9">
                        <c:v>6750</c:v>
                      </c:pt>
                      <c:pt idx="10">
                        <c:v>6499.99609375</c:v>
                      </c:pt>
                      <c:pt idx="11">
                        <c:v>6250.001953125</c:v>
                      </c:pt>
                      <c:pt idx="12">
                        <c:v>6000.0009765625</c:v>
                      </c:pt>
                      <c:pt idx="13">
                        <c:v>5749.99609375</c:v>
                      </c:pt>
                      <c:pt idx="14">
                        <c:v>5499.998046875</c:v>
                      </c:pt>
                      <c:pt idx="15">
                        <c:v>5249.9990234375</c:v>
                      </c:pt>
                      <c:pt idx="16">
                        <c:v>5000.001953125</c:v>
                      </c:pt>
                      <c:pt idx="17">
                        <c:v>4749.99609375</c:v>
                      </c:pt>
                      <c:pt idx="18">
                        <c:v>4499.9990234375</c:v>
                      </c:pt>
                      <c:pt idx="19">
                        <c:v>4250</c:v>
                      </c:pt>
                      <c:pt idx="20">
                        <c:v>4000</c:v>
                      </c:pt>
                      <c:pt idx="21">
                        <c:v>3749.998046875</c:v>
                      </c:pt>
                      <c:pt idx="22">
                        <c:v>3500.0009765625</c:v>
                      </c:pt>
                      <c:pt idx="23">
                        <c:v>3249.998046875</c:v>
                      </c:pt>
                      <c:pt idx="24">
                        <c:v>3000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[1]Comparison!$X$4:$X$28</c15:sqref>
                        </c15:formulaRef>
                      </c:ext>
                    </c:extLst>
                    <c:numCache>
                      <c:formatCode>0.00</c:formatCode>
                      <c:ptCount val="25"/>
                      <c:pt idx="0">
                        <c:v>107.32199859619141</c:v>
                      </c:pt>
                      <c:pt idx="1">
                        <c:v>107.779296875</c:v>
                      </c:pt>
                      <c:pt idx="2">
                        <c:v>109.51039886474609</c:v>
                      </c:pt>
                      <c:pt idx="3">
                        <c:v>111.89309692382813</c:v>
                      </c:pt>
                      <c:pt idx="4">
                        <c:v>114.14559936523438</c:v>
                      </c:pt>
                      <c:pt idx="5">
                        <c:v>115.33830261230469</c:v>
                      </c:pt>
                      <c:pt idx="6">
                        <c:v>116.71669769287109</c:v>
                      </c:pt>
                      <c:pt idx="7">
                        <c:v>118.64080047607422</c:v>
                      </c:pt>
                      <c:pt idx="8">
                        <c:v>121.43260192871094</c:v>
                      </c:pt>
                      <c:pt idx="9">
                        <c:v>126.68290710449219</c:v>
                      </c:pt>
                      <c:pt idx="10">
                        <c:v>132.61979675292969</c:v>
                      </c:pt>
                      <c:pt idx="11">
                        <c:v>136.55560302734375</c:v>
                      </c:pt>
                      <c:pt idx="12">
                        <c:v>139.25840759277344</c:v>
                      </c:pt>
                      <c:pt idx="13">
                        <c:v>140.61419677734375</c:v>
                      </c:pt>
                      <c:pt idx="14">
                        <c:v>141.88859558105469</c:v>
                      </c:pt>
                      <c:pt idx="15">
                        <c:v>143.97509765625</c:v>
                      </c:pt>
                      <c:pt idx="16">
                        <c:v>145.72380065917969</c:v>
                      </c:pt>
                      <c:pt idx="17">
                        <c:v>142.4281005859375</c:v>
                      </c:pt>
                      <c:pt idx="18">
                        <c:v>138.56930541992188</c:v>
                      </c:pt>
                      <c:pt idx="19">
                        <c:v>139.3583984375</c:v>
                      </c:pt>
                      <c:pt idx="20">
                        <c:v>148.37249755859375</c:v>
                      </c:pt>
                      <c:pt idx="21">
                        <c:v>146.33619689941406</c:v>
                      </c:pt>
                      <c:pt idx="22">
                        <c:v>141.57099914550781</c:v>
                      </c:pt>
                      <c:pt idx="23">
                        <c:v>137.42669677734375</c:v>
                      </c:pt>
                      <c:pt idx="24">
                        <c:v>131.7196044921875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7-6E12-416A-AE91-B430FF92671B}"/>
                  </c:ext>
                </c:extLst>
              </c15:ser>
            </c15:filteredScatterSeries>
          </c:ext>
        </c:extLst>
      </c:scatterChart>
      <c:valAx>
        <c:axId val="1138943744"/>
        <c:scaling>
          <c:orientation val="minMax"/>
          <c:max val="9000"/>
          <c:min val="30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RPM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8941248"/>
        <c:crosses val="autoZero"/>
        <c:crossBetween val="midCat"/>
      </c:valAx>
      <c:valAx>
        <c:axId val="1138941248"/>
        <c:scaling>
          <c:orientation val="minMax"/>
          <c:min val="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Power</a:t>
                </a:r>
                <a:r>
                  <a:rPr lang="en-GB" baseline="0"/>
                  <a:t> (HP)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8943744"/>
        <c:crosses val="autoZero"/>
        <c:crossBetween val="midCat"/>
      </c:valAx>
      <c:valAx>
        <c:axId val="870799008"/>
        <c:scaling>
          <c:orientation val="minMax"/>
          <c:max val="200"/>
          <c:min val="10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Torque (NM)</a:t>
                </a:r>
              </a:p>
            </c:rich>
          </c:tx>
          <c:layout>
            <c:manualLayout>
              <c:xMode val="edge"/>
              <c:yMode val="edge"/>
              <c:x val="0.82199381618976208"/>
              <c:y val="0.7326748163508448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0799664"/>
        <c:crosses val="max"/>
        <c:crossBetween val="midCat"/>
      </c:valAx>
      <c:valAx>
        <c:axId val="870799664"/>
        <c:scaling>
          <c:orientation val="minMax"/>
        </c:scaling>
        <c:delete val="1"/>
        <c:axPos val="b"/>
        <c:numFmt formatCode="0" sourceLinked="1"/>
        <c:majorTickMark val="out"/>
        <c:minorTickMark val="none"/>
        <c:tickLblPos val="nextTo"/>
        <c:crossAx val="87079900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Comparison of all</a:t>
            </a:r>
            <a:r>
              <a:rPr lang="en-GB" baseline="0"/>
              <a:t> exhaust designs at 9K RPM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841524734679905"/>
          <c:y val="0.1411700975081257"/>
          <c:w val="0.61748219097328194"/>
          <c:h val="0.69847126368142232"/>
        </c:manualLayout>
      </c:layout>
      <c:scatterChart>
        <c:scatterStyle val="smoothMarker"/>
        <c:varyColors val="0"/>
        <c:ser>
          <c:idx val="0"/>
          <c:order val="0"/>
          <c:tx>
            <c:v>LCB Power</c:v>
          </c:tx>
          <c:spPr>
            <a:ln w="19050" cap="rnd">
              <a:solidFill>
                <a:srgbClr val="F62ED5"/>
              </a:solidFill>
              <a:round/>
            </a:ln>
            <a:effectLst/>
          </c:spPr>
          <c:marker>
            <c:symbol val="none"/>
          </c:marker>
          <c:xVal>
            <c:numRef>
              <c:f>[1]Comparison!$B$4:$B$28</c:f>
              <c:numCache>
                <c:formatCode>0</c:formatCode>
                <c:ptCount val="25"/>
                <c:pt idx="0">
                  <c:v>8999.99609375</c:v>
                </c:pt>
                <c:pt idx="1">
                  <c:v>8750</c:v>
                </c:pt>
                <c:pt idx="2">
                  <c:v>8500.0009765625</c:v>
                </c:pt>
                <c:pt idx="3">
                  <c:v>8250.0029296875</c:v>
                </c:pt>
                <c:pt idx="4">
                  <c:v>7999.9970703125</c:v>
                </c:pt>
                <c:pt idx="5">
                  <c:v>7749.998046875</c:v>
                </c:pt>
                <c:pt idx="6">
                  <c:v>7500</c:v>
                </c:pt>
                <c:pt idx="7">
                  <c:v>7250</c:v>
                </c:pt>
                <c:pt idx="8">
                  <c:v>7000.005859375</c:v>
                </c:pt>
                <c:pt idx="9">
                  <c:v>6750.0009765625</c:v>
                </c:pt>
                <c:pt idx="10">
                  <c:v>6499.998046875</c:v>
                </c:pt>
                <c:pt idx="11">
                  <c:v>6250</c:v>
                </c:pt>
                <c:pt idx="12">
                  <c:v>5999.99609375</c:v>
                </c:pt>
                <c:pt idx="13">
                  <c:v>5750</c:v>
                </c:pt>
                <c:pt idx="14">
                  <c:v>5500.0029296875</c:v>
                </c:pt>
                <c:pt idx="15">
                  <c:v>5249.9990234375</c:v>
                </c:pt>
                <c:pt idx="16">
                  <c:v>4999.998046875</c:v>
                </c:pt>
                <c:pt idx="17">
                  <c:v>4750</c:v>
                </c:pt>
                <c:pt idx="18">
                  <c:v>4499.998046875</c:v>
                </c:pt>
                <c:pt idx="19">
                  <c:v>4249.998046875</c:v>
                </c:pt>
                <c:pt idx="20">
                  <c:v>3999.99609375</c:v>
                </c:pt>
                <c:pt idx="21">
                  <c:v>3750.001953125</c:v>
                </c:pt>
                <c:pt idx="22">
                  <c:v>3500.0029296875</c:v>
                </c:pt>
                <c:pt idx="23">
                  <c:v>3250.001953125</c:v>
                </c:pt>
                <c:pt idx="24">
                  <c:v>3000.00390625</c:v>
                </c:pt>
              </c:numCache>
            </c:numRef>
          </c:xVal>
          <c:yVal>
            <c:numRef>
              <c:f>[1]Comparison!$C$4:$C$28</c:f>
              <c:numCache>
                <c:formatCode>0.00</c:formatCode>
                <c:ptCount val="25"/>
                <c:pt idx="0">
                  <c:v>133.7322998046875</c:v>
                </c:pt>
                <c:pt idx="1">
                  <c:v>132.41000366210938</c:v>
                </c:pt>
                <c:pt idx="2">
                  <c:v>131.1903076171875</c:v>
                </c:pt>
                <c:pt idx="3">
                  <c:v>129.88690185546875</c:v>
                </c:pt>
                <c:pt idx="4">
                  <c:v>128.70419311523438</c:v>
                </c:pt>
                <c:pt idx="5">
                  <c:v>127.93800354003906</c:v>
                </c:pt>
                <c:pt idx="6">
                  <c:v>127.59210205078125</c:v>
                </c:pt>
                <c:pt idx="7">
                  <c:v>127.37750244140625</c:v>
                </c:pt>
                <c:pt idx="8">
                  <c:v>127.06400299072266</c:v>
                </c:pt>
                <c:pt idx="9">
                  <c:v>126.50769805908203</c:v>
                </c:pt>
                <c:pt idx="10">
                  <c:v>125.63600158691406</c:v>
                </c:pt>
                <c:pt idx="11">
                  <c:v>124.37570190429688</c:v>
                </c:pt>
                <c:pt idx="12">
                  <c:v>121.55549621582031</c:v>
                </c:pt>
                <c:pt idx="13">
                  <c:v>116.3009033203125</c:v>
                </c:pt>
                <c:pt idx="14">
                  <c:v>111.28790283203125</c:v>
                </c:pt>
                <c:pt idx="15">
                  <c:v>106.44960021972656</c:v>
                </c:pt>
                <c:pt idx="16">
                  <c:v>102.33999633789063</c:v>
                </c:pt>
                <c:pt idx="17">
                  <c:v>97.140846252441406</c:v>
                </c:pt>
                <c:pt idx="18">
                  <c:v>87.007926940917969</c:v>
                </c:pt>
                <c:pt idx="19">
                  <c:v>79.328811645507813</c:v>
                </c:pt>
                <c:pt idx="20">
                  <c:v>81.091331481933594</c:v>
                </c:pt>
                <c:pt idx="21">
                  <c:v>75.833122253417969</c:v>
                </c:pt>
                <c:pt idx="22">
                  <c:v>68.7825927734375</c:v>
                </c:pt>
                <c:pt idx="23">
                  <c:v>61.087490081787109</c:v>
                </c:pt>
                <c:pt idx="24">
                  <c:v>56.383350372314453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F127-4F8D-A363-6E442BB6F502}"/>
            </c:ext>
          </c:extLst>
        </c:ser>
        <c:ser>
          <c:idx val="1"/>
          <c:order val="1"/>
          <c:tx>
            <c:v>3-into-1 Power</c:v>
          </c:tx>
          <c:spPr>
            <a:ln w="1905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[1]Comparison!$G$4:$G$28</c:f>
              <c:numCache>
                <c:formatCode>0</c:formatCode>
                <c:ptCount val="25"/>
                <c:pt idx="0">
                  <c:v>8999.9990234375</c:v>
                </c:pt>
                <c:pt idx="1">
                  <c:v>8750.0029296875</c:v>
                </c:pt>
                <c:pt idx="2">
                  <c:v>8500</c:v>
                </c:pt>
                <c:pt idx="3">
                  <c:v>8249.99609375</c:v>
                </c:pt>
                <c:pt idx="4">
                  <c:v>8000</c:v>
                </c:pt>
                <c:pt idx="5">
                  <c:v>7749.9921875</c:v>
                </c:pt>
                <c:pt idx="6">
                  <c:v>7499.9990234375</c:v>
                </c:pt>
                <c:pt idx="7">
                  <c:v>7249.9970703125</c:v>
                </c:pt>
                <c:pt idx="8">
                  <c:v>7000.0009765625</c:v>
                </c:pt>
                <c:pt idx="9">
                  <c:v>6750.001953125</c:v>
                </c:pt>
                <c:pt idx="10">
                  <c:v>6500</c:v>
                </c:pt>
                <c:pt idx="11">
                  <c:v>6250.001953125</c:v>
                </c:pt>
                <c:pt idx="12">
                  <c:v>5999.9990234375</c:v>
                </c:pt>
                <c:pt idx="13">
                  <c:v>5750.001953125</c:v>
                </c:pt>
                <c:pt idx="14">
                  <c:v>5499.998046875</c:v>
                </c:pt>
                <c:pt idx="15">
                  <c:v>5249.9990234375</c:v>
                </c:pt>
                <c:pt idx="16">
                  <c:v>4999.9970703125</c:v>
                </c:pt>
                <c:pt idx="17">
                  <c:v>4749.994140625</c:v>
                </c:pt>
                <c:pt idx="18">
                  <c:v>4500.001953125</c:v>
                </c:pt>
                <c:pt idx="19">
                  <c:v>4250</c:v>
                </c:pt>
                <c:pt idx="20">
                  <c:v>3999.998046875</c:v>
                </c:pt>
                <c:pt idx="21">
                  <c:v>3750.0048828125</c:v>
                </c:pt>
                <c:pt idx="22">
                  <c:v>3500</c:v>
                </c:pt>
                <c:pt idx="23">
                  <c:v>3249.9990234375</c:v>
                </c:pt>
                <c:pt idx="24">
                  <c:v>3000.001953125</c:v>
                </c:pt>
              </c:numCache>
            </c:numRef>
          </c:xVal>
          <c:yVal>
            <c:numRef>
              <c:f>[1]Comparison!$H$4:$H$28</c:f>
              <c:numCache>
                <c:formatCode>0.00</c:formatCode>
                <c:ptCount val="25"/>
                <c:pt idx="0">
                  <c:v>139.51190185546875</c:v>
                </c:pt>
                <c:pt idx="1">
                  <c:v>139.79600524902344</c:v>
                </c:pt>
                <c:pt idx="2">
                  <c:v>140.42349243164063</c:v>
                </c:pt>
                <c:pt idx="3">
                  <c:v>141.21139526367188</c:v>
                </c:pt>
                <c:pt idx="4">
                  <c:v>140.9573974609375</c:v>
                </c:pt>
                <c:pt idx="5">
                  <c:v>139.26699829101563</c:v>
                </c:pt>
                <c:pt idx="6">
                  <c:v>137.35989379882813</c:v>
                </c:pt>
                <c:pt idx="7">
                  <c:v>135.19490051269531</c:v>
                </c:pt>
                <c:pt idx="8">
                  <c:v>132.95809936523438</c:v>
                </c:pt>
                <c:pt idx="9">
                  <c:v>130.50880432128906</c:v>
                </c:pt>
                <c:pt idx="10">
                  <c:v>127.497802734375</c:v>
                </c:pt>
                <c:pt idx="11">
                  <c:v>124.06479644775391</c:v>
                </c:pt>
                <c:pt idx="12">
                  <c:v>119.69660186767578</c:v>
                </c:pt>
                <c:pt idx="13">
                  <c:v>114.39659881591797</c:v>
                </c:pt>
                <c:pt idx="14">
                  <c:v>110.20770263671875</c:v>
                </c:pt>
                <c:pt idx="15">
                  <c:v>106.885498046875</c:v>
                </c:pt>
                <c:pt idx="16">
                  <c:v>101.83730316162109</c:v>
                </c:pt>
                <c:pt idx="17">
                  <c:v>94.637557983398438</c:v>
                </c:pt>
                <c:pt idx="18">
                  <c:v>87.153167724609375</c:v>
                </c:pt>
                <c:pt idx="19">
                  <c:v>80.45086669921875</c:v>
                </c:pt>
                <c:pt idx="20">
                  <c:v>84.580062866210938</c:v>
                </c:pt>
                <c:pt idx="21">
                  <c:v>76.350051879882813</c:v>
                </c:pt>
                <c:pt idx="22">
                  <c:v>69.89605712890625</c:v>
                </c:pt>
                <c:pt idx="23">
                  <c:v>63.437778472900391</c:v>
                </c:pt>
                <c:pt idx="24">
                  <c:v>57.610488891601563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F127-4F8D-A363-6E442BB6F502}"/>
            </c:ext>
          </c:extLst>
        </c:ser>
        <c:ser>
          <c:idx val="4"/>
          <c:order val="4"/>
          <c:tx>
            <c:v>3-into-2 Power</c:v>
          </c:tx>
          <c:spPr>
            <a:ln w="19050" cap="rnd">
              <a:solidFill>
                <a:schemeClr val="accent4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[1]Comparison!$L$4:$L$28</c:f>
              <c:numCache>
                <c:formatCode>0</c:formatCode>
                <c:ptCount val="25"/>
                <c:pt idx="0">
                  <c:v>9000</c:v>
                </c:pt>
                <c:pt idx="1">
                  <c:v>8750.0078125</c:v>
                </c:pt>
                <c:pt idx="2">
                  <c:v>8499.9970703125</c:v>
                </c:pt>
                <c:pt idx="3">
                  <c:v>8249.99609375</c:v>
                </c:pt>
                <c:pt idx="4">
                  <c:v>8000</c:v>
                </c:pt>
                <c:pt idx="5">
                  <c:v>7750</c:v>
                </c:pt>
                <c:pt idx="6">
                  <c:v>7499.99609375</c:v>
                </c:pt>
                <c:pt idx="7">
                  <c:v>7250.0009765625</c:v>
                </c:pt>
                <c:pt idx="8">
                  <c:v>6999.9970703125</c:v>
                </c:pt>
                <c:pt idx="9">
                  <c:v>6750</c:v>
                </c:pt>
                <c:pt idx="10">
                  <c:v>6499.99609375</c:v>
                </c:pt>
                <c:pt idx="11">
                  <c:v>6250.001953125</c:v>
                </c:pt>
                <c:pt idx="12">
                  <c:v>6000.0009765625</c:v>
                </c:pt>
                <c:pt idx="13">
                  <c:v>5749.99609375</c:v>
                </c:pt>
                <c:pt idx="14">
                  <c:v>5499.998046875</c:v>
                </c:pt>
                <c:pt idx="15">
                  <c:v>5249.9990234375</c:v>
                </c:pt>
                <c:pt idx="16">
                  <c:v>5000.001953125</c:v>
                </c:pt>
                <c:pt idx="17">
                  <c:v>4749.99609375</c:v>
                </c:pt>
                <c:pt idx="18">
                  <c:v>4499.9990234375</c:v>
                </c:pt>
                <c:pt idx="19">
                  <c:v>4250</c:v>
                </c:pt>
                <c:pt idx="20">
                  <c:v>4000</c:v>
                </c:pt>
                <c:pt idx="21">
                  <c:v>3749.998046875</c:v>
                </c:pt>
                <c:pt idx="22">
                  <c:v>3500.0009765625</c:v>
                </c:pt>
                <c:pt idx="23">
                  <c:v>3249.998046875</c:v>
                </c:pt>
                <c:pt idx="24">
                  <c:v>3000</c:v>
                </c:pt>
              </c:numCache>
            </c:numRef>
          </c:xVal>
          <c:yVal>
            <c:numRef>
              <c:f>[1]Comparison!$M$4:$M$28</c:f>
              <c:numCache>
                <c:formatCode>0.00</c:formatCode>
                <c:ptCount val="25"/>
                <c:pt idx="0">
                  <c:v>140.09010314941406</c:v>
                </c:pt>
                <c:pt idx="1">
                  <c:v>139.34190368652344</c:v>
                </c:pt>
                <c:pt idx="2">
                  <c:v>138.39089965820313</c:v>
                </c:pt>
                <c:pt idx="3">
                  <c:v>137.55720520019531</c:v>
                </c:pt>
                <c:pt idx="4">
                  <c:v>136.27879333496094</c:v>
                </c:pt>
                <c:pt idx="5">
                  <c:v>134.06689453125</c:v>
                </c:pt>
                <c:pt idx="6">
                  <c:v>132.09970092773438</c:v>
                </c:pt>
                <c:pt idx="7">
                  <c:v>130.41749572753906</c:v>
                </c:pt>
                <c:pt idx="8">
                  <c:v>128.25590515136719</c:v>
                </c:pt>
                <c:pt idx="9">
                  <c:v>126.75810241699219</c:v>
                </c:pt>
                <c:pt idx="10">
                  <c:v>125.89949798583984</c:v>
                </c:pt>
                <c:pt idx="11">
                  <c:v>124.6134033203125</c:v>
                </c:pt>
                <c:pt idx="12">
                  <c:v>118.66989898681641</c:v>
                </c:pt>
                <c:pt idx="13">
                  <c:v>111.66110229492188</c:v>
                </c:pt>
                <c:pt idx="14">
                  <c:v>107.08809661865234</c:v>
                </c:pt>
                <c:pt idx="15">
                  <c:v>103.61990356445313</c:v>
                </c:pt>
                <c:pt idx="16">
                  <c:v>97.452919006347656</c:v>
                </c:pt>
                <c:pt idx="17">
                  <c:v>90.717391967773438</c:v>
                </c:pt>
                <c:pt idx="18">
                  <c:v>82.191818237304688</c:v>
                </c:pt>
                <c:pt idx="19">
                  <c:v>77.39312744140625</c:v>
                </c:pt>
                <c:pt idx="20">
                  <c:v>81.225761413574219</c:v>
                </c:pt>
                <c:pt idx="21">
                  <c:v>72.597740173339844</c:v>
                </c:pt>
                <c:pt idx="22">
                  <c:v>66.328681945800781</c:v>
                </c:pt>
                <c:pt idx="23">
                  <c:v>62.446651458740234</c:v>
                </c:pt>
                <c:pt idx="24">
                  <c:v>57.068611145019531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F127-4F8D-A363-6E442BB6F502}"/>
            </c:ext>
          </c:extLst>
        </c:ser>
        <c:ser>
          <c:idx val="6"/>
          <c:order val="6"/>
          <c:tx>
            <c:v>Straight Pipes Power</c:v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[1]Comparison!$V$4:$V$28</c:f>
              <c:numCache>
                <c:formatCode>0</c:formatCode>
                <c:ptCount val="25"/>
                <c:pt idx="0">
                  <c:v>9000</c:v>
                </c:pt>
                <c:pt idx="1">
                  <c:v>8750.0078125</c:v>
                </c:pt>
                <c:pt idx="2">
                  <c:v>8499.9970703125</c:v>
                </c:pt>
                <c:pt idx="3">
                  <c:v>8249.99609375</c:v>
                </c:pt>
                <c:pt idx="4">
                  <c:v>8000</c:v>
                </c:pt>
                <c:pt idx="5">
                  <c:v>7750</c:v>
                </c:pt>
                <c:pt idx="6">
                  <c:v>7499.99609375</c:v>
                </c:pt>
                <c:pt idx="7">
                  <c:v>7250.0009765625</c:v>
                </c:pt>
                <c:pt idx="8">
                  <c:v>6999.9970703125</c:v>
                </c:pt>
                <c:pt idx="9">
                  <c:v>6750</c:v>
                </c:pt>
                <c:pt idx="10">
                  <c:v>6499.99609375</c:v>
                </c:pt>
                <c:pt idx="11">
                  <c:v>6250.001953125</c:v>
                </c:pt>
                <c:pt idx="12">
                  <c:v>6000.0009765625</c:v>
                </c:pt>
                <c:pt idx="13">
                  <c:v>5749.99609375</c:v>
                </c:pt>
                <c:pt idx="14">
                  <c:v>5499.998046875</c:v>
                </c:pt>
                <c:pt idx="15">
                  <c:v>5249.9990234375</c:v>
                </c:pt>
                <c:pt idx="16">
                  <c:v>5000.001953125</c:v>
                </c:pt>
                <c:pt idx="17">
                  <c:v>4749.99609375</c:v>
                </c:pt>
                <c:pt idx="18">
                  <c:v>4499.9990234375</c:v>
                </c:pt>
                <c:pt idx="19">
                  <c:v>4250</c:v>
                </c:pt>
                <c:pt idx="20">
                  <c:v>4000</c:v>
                </c:pt>
                <c:pt idx="21">
                  <c:v>3749.998046875</c:v>
                </c:pt>
                <c:pt idx="22">
                  <c:v>3500.0009765625</c:v>
                </c:pt>
                <c:pt idx="23">
                  <c:v>3249.998046875</c:v>
                </c:pt>
                <c:pt idx="24">
                  <c:v>3000</c:v>
                </c:pt>
              </c:numCache>
            </c:numRef>
          </c:xVal>
          <c:yVal>
            <c:numRef>
              <c:f>[1]Comparison!$W$4:$W$28</c:f>
              <c:numCache>
                <c:formatCode>0.00</c:formatCode>
                <c:ptCount val="25"/>
                <c:pt idx="0">
                  <c:v>137.75300598144531</c:v>
                </c:pt>
                <c:pt idx="1">
                  <c:v>134.26620483398438</c:v>
                </c:pt>
                <c:pt idx="2">
                  <c:v>132.2677001953125</c:v>
                </c:pt>
                <c:pt idx="3">
                  <c:v>130.90280151367188</c:v>
                </c:pt>
                <c:pt idx="4">
                  <c:v>129.22419738769531</c:v>
                </c:pt>
                <c:pt idx="5">
                  <c:v>126.23399353027344</c:v>
                </c:pt>
                <c:pt idx="6">
                  <c:v>123.35569763183594</c:v>
                </c:pt>
                <c:pt idx="7">
                  <c:v>120.93609619140625</c:v>
                </c:pt>
                <c:pt idx="8">
                  <c:v>119.23439788818359</c:v>
                </c:pt>
                <c:pt idx="9">
                  <c:v>119.66719818115234</c:v>
                </c:pt>
                <c:pt idx="10">
                  <c:v>120.35800170898438</c:v>
                </c:pt>
                <c:pt idx="11">
                  <c:v>118.87539672851563</c:v>
                </c:pt>
                <c:pt idx="12">
                  <c:v>116.07769775390625</c:v>
                </c:pt>
                <c:pt idx="13">
                  <c:v>112.00270080566406</c:v>
                </c:pt>
                <c:pt idx="14">
                  <c:v>107.76959991455078</c:v>
                </c:pt>
                <c:pt idx="15">
                  <c:v>104.04550170898438</c:v>
                </c:pt>
                <c:pt idx="16">
                  <c:v>99.937896728515625</c:v>
                </c:pt>
                <c:pt idx="17">
                  <c:v>92.342498779296875</c:v>
                </c:pt>
                <c:pt idx="18">
                  <c:v>84.622840881347656</c:v>
                </c:pt>
                <c:pt idx="19">
                  <c:v>79.948036193847656</c:v>
                </c:pt>
                <c:pt idx="20">
                  <c:v>79.838157653808594</c:v>
                </c:pt>
                <c:pt idx="21">
                  <c:v>73.27587890625</c:v>
                </c:pt>
                <c:pt idx="22">
                  <c:v>65.515342712402344</c:v>
                </c:pt>
                <c:pt idx="23">
                  <c:v>58.372840881347656</c:v>
                </c:pt>
                <c:pt idx="24">
                  <c:v>50.862861633300781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F127-4F8D-A363-6E442BB6F5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38943744"/>
        <c:axId val="1138941248"/>
        <c:extLst/>
      </c:scatterChart>
      <c:scatterChart>
        <c:scatterStyle val="smoothMarker"/>
        <c:varyColors val="0"/>
        <c:ser>
          <c:idx val="2"/>
          <c:order val="2"/>
          <c:tx>
            <c:v>LCB Torque</c:v>
          </c:tx>
          <c:spPr>
            <a:ln w="19050" cap="rnd">
              <a:solidFill>
                <a:srgbClr val="F62ED5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[1]Comparison!$B$4:$B$28</c:f>
              <c:numCache>
                <c:formatCode>0</c:formatCode>
                <c:ptCount val="25"/>
                <c:pt idx="0">
                  <c:v>8999.99609375</c:v>
                </c:pt>
                <c:pt idx="1">
                  <c:v>8750</c:v>
                </c:pt>
                <c:pt idx="2">
                  <c:v>8500.0009765625</c:v>
                </c:pt>
                <c:pt idx="3">
                  <c:v>8250.0029296875</c:v>
                </c:pt>
                <c:pt idx="4">
                  <c:v>7999.9970703125</c:v>
                </c:pt>
                <c:pt idx="5">
                  <c:v>7749.998046875</c:v>
                </c:pt>
                <c:pt idx="6">
                  <c:v>7500</c:v>
                </c:pt>
                <c:pt idx="7">
                  <c:v>7250</c:v>
                </c:pt>
                <c:pt idx="8">
                  <c:v>7000.005859375</c:v>
                </c:pt>
                <c:pt idx="9">
                  <c:v>6750.0009765625</c:v>
                </c:pt>
                <c:pt idx="10">
                  <c:v>6499.998046875</c:v>
                </c:pt>
                <c:pt idx="11">
                  <c:v>6250</c:v>
                </c:pt>
                <c:pt idx="12">
                  <c:v>5999.99609375</c:v>
                </c:pt>
                <c:pt idx="13">
                  <c:v>5750</c:v>
                </c:pt>
                <c:pt idx="14">
                  <c:v>5500.0029296875</c:v>
                </c:pt>
                <c:pt idx="15">
                  <c:v>5249.9990234375</c:v>
                </c:pt>
                <c:pt idx="16">
                  <c:v>4999.998046875</c:v>
                </c:pt>
                <c:pt idx="17">
                  <c:v>4750</c:v>
                </c:pt>
                <c:pt idx="18">
                  <c:v>4499.998046875</c:v>
                </c:pt>
                <c:pt idx="19">
                  <c:v>4249.998046875</c:v>
                </c:pt>
                <c:pt idx="20">
                  <c:v>3999.99609375</c:v>
                </c:pt>
                <c:pt idx="21">
                  <c:v>3750.001953125</c:v>
                </c:pt>
                <c:pt idx="22">
                  <c:v>3500.0029296875</c:v>
                </c:pt>
                <c:pt idx="23">
                  <c:v>3250.001953125</c:v>
                </c:pt>
                <c:pt idx="24">
                  <c:v>3000.00390625</c:v>
                </c:pt>
              </c:numCache>
            </c:numRef>
          </c:xVal>
          <c:yVal>
            <c:numRef>
              <c:f>[1]Comparison!$D$4:$D$28</c:f>
              <c:numCache>
                <c:formatCode>0.00</c:formatCode>
                <c:ptCount val="25"/>
                <c:pt idx="0">
                  <c:v>105.81109619140625</c:v>
                </c:pt>
                <c:pt idx="1">
                  <c:v>107.75810241699219</c:v>
                </c:pt>
                <c:pt idx="2">
                  <c:v>109.90560150146484</c:v>
                </c:pt>
                <c:pt idx="3">
                  <c:v>112.11109924316406</c:v>
                </c:pt>
                <c:pt idx="4">
                  <c:v>114.56179809570313</c:v>
                </c:pt>
                <c:pt idx="5">
                  <c:v>117.55339813232422</c:v>
                </c:pt>
                <c:pt idx="6">
                  <c:v>121.14340209960938</c:v>
                </c:pt>
                <c:pt idx="7">
                  <c:v>125.10990142822266</c:v>
                </c:pt>
                <c:pt idx="8">
                  <c:v>129.25920104980469</c:v>
                </c:pt>
                <c:pt idx="9">
                  <c:v>133.45979309082031</c:v>
                </c:pt>
                <c:pt idx="10">
                  <c:v>137.63789367675781</c:v>
                </c:pt>
                <c:pt idx="11">
                  <c:v>141.70750427246094</c:v>
                </c:pt>
                <c:pt idx="12">
                  <c:v>144.264892578125</c:v>
                </c:pt>
                <c:pt idx="13">
                  <c:v>144.0299072265625</c:v>
                </c:pt>
                <c:pt idx="14">
                  <c:v>144.08610534667969</c:v>
                </c:pt>
                <c:pt idx="15">
                  <c:v>144.38499450683594</c:v>
                </c:pt>
                <c:pt idx="16">
                  <c:v>145.75140380859375</c:v>
                </c:pt>
                <c:pt idx="17">
                  <c:v>145.62820434570313</c:v>
                </c:pt>
                <c:pt idx="18">
                  <c:v>137.68409729003906</c:v>
                </c:pt>
                <c:pt idx="19">
                  <c:v>132.91670227050781</c:v>
                </c:pt>
                <c:pt idx="20">
                  <c:v>144.3616943359375</c:v>
                </c:pt>
                <c:pt idx="21">
                  <c:v>144.00070190429688</c:v>
                </c:pt>
                <c:pt idx="22">
                  <c:v>139.94169616699219</c:v>
                </c:pt>
                <c:pt idx="23">
                  <c:v>133.84620666503906</c:v>
                </c:pt>
                <c:pt idx="24">
                  <c:v>133.83389282226563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F127-4F8D-A363-6E442BB6F502}"/>
            </c:ext>
          </c:extLst>
        </c:ser>
        <c:ser>
          <c:idx val="3"/>
          <c:order val="3"/>
          <c:tx>
            <c:v>3-into-1 Torque</c:v>
          </c:tx>
          <c:spPr>
            <a:ln w="19050" cap="rnd">
              <a:solidFill>
                <a:srgbClr val="00B0F0"/>
              </a:solidFill>
              <a:prstDash val="lgDashDot"/>
              <a:round/>
            </a:ln>
            <a:effectLst/>
          </c:spPr>
          <c:marker>
            <c:symbol val="none"/>
          </c:marker>
          <c:xVal>
            <c:numRef>
              <c:f>[1]Comparison!$G$4:$G$28</c:f>
              <c:numCache>
                <c:formatCode>0</c:formatCode>
                <c:ptCount val="25"/>
                <c:pt idx="0">
                  <c:v>8999.9990234375</c:v>
                </c:pt>
                <c:pt idx="1">
                  <c:v>8750.0029296875</c:v>
                </c:pt>
                <c:pt idx="2">
                  <c:v>8500</c:v>
                </c:pt>
                <c:pt idx="3">
                  <c:v>8249.99609375</c:v>
                </c:pt>
                <c:pt idx="4">
                  <c:v>8000</c:v>
                </c:pt>
                <c:pt idx="5">
                  <c:v>7749.9921875</c:v>
                </c:pt>
                <c:pt idx="6">
                  <c:v>7499.9990234375</c:v>
                </c:pt>
                <c:pt idx="7">
                  <c:v>7249.9970703125</c:v>
                </c:pt>
                <c:pt idx="8">
                  <c:v>7000.0009765625</c:v>
                </c:pt>
                <c:pt idx="9">
                  <c:v>6750.001953125</c:v>
                </c:pt>
                <c:pt idx="10">
                  <c:v>6500</c:v>
                </c:pt>
                <c:pt idx="11">
                  <c:v>6250.001953125</c:v>
                </c:pt>
                <c:pt idx="12">
                  <c:v>5999.9990234375</c:v>
                </c:pt>
                <c:pt idx="13">
                  <c:v>5750.001953125</c:v>
                </c:pt>
                <c:pt idx="14">
                  <c:v>5499.998046875</c:v>
                </c:pt>
                <c:pt idx="15">
                  <c:v>5249.9990234375</c:v>
                </c:pt>
                <c:pt idx="16">
                  <c:v>4999.9970703125</c:v>
                </c:pt>
                <c:pt idx="17">
                  <c:v>4749.994140625</c:v>
                </c:pt>
                <c:pt idx="18">
                  <c:v>4500.001953125</c:v>
                </c:pt>
                <c:pt idx="19">
                  <c:v>4250</c:v>
                </c:pt>
                <c:pt idx="20">
                  <c:v>3999.998046875</c:v>
                </c:pt>
                <c:pt idx="21">
                  <c:v>3750.0048828125</c:v>
                </c:pt>
                <c:pt idx="22">
                  <c:v>3500</c:v>
                </c:pt>
                <c:pt idx="23">
                  <c:v>3249.9990234375</c:v>
                </c:pt>
                <c:pt idx="24">
                  <c:v>3000.001953125</c:v>
                </c:pt>
              </c:numCache>
            </c:numRef>
          </c:xVal>
          <c:yVal>
            <c:numRef>
              <c:f>[1]Comparison!$I$4:$I$28</c:f>
              <c:numCache>
                <c:formatCode>0.00</c:formatCode>
                <c:ptCount val="25"/>
                <c:pt idx="0">
                  <c:v>110.38400268554688</c:v>
                </c:pt>
                <c:pt idx="1">
                  <c:v>113.76889801025391</c:v>
                </c:pt>
                <c:pt idx="2">
                  <c:v>117.64080047607422</c:v>
                </c:pt>
                <c:pt idx="3">
                  <c:v>121.88580322265625</c:v>
                </c:pt>
                <c:pt idx="4">
                  <c:v>125.46859741210938</c:v>
                </c:pt>
                <c:pt idx="5">
                  <c:v>127.96289825439453</c:v>
                </c:pt>
                <c:pt idx="6">
                  <c:v>130.4176025390625</c:v>
                </c:pt>
                <c:pt idx="7">
                  <c:v>132.78819274902344</c:v>
                </c:pt>
                <c:pt idx="8">
                  <c:v>135.25520324707031</c:v>
                </c:pt>
                <c:pt idx="9">
                  <c:v>137.68069458007813</c:v>
                </c:pt>
                <c:pt idx="10">
                  <c:v>139.67750549316406</c:v>
                </c:pt>
                <c:pt idx="11">
                  <c:v>141.35319519042969</c:v>
                </c:pt>
                <c:pt idx="12">
                  <c:v>142.05870056152344</c:v>
                </c:pt>
                <c:pt idx="13">
                  <c:v>141.67140197753906</c:v>
                </c:pt>
                <c:pt idx="14">
                  <c:v>142.68769836425781</c:v>
                </c:pt>
                <c:pt idx="15">
                  <c:v>144.9761962890625</c:v>
                </c:pt>
                <c:pt idx="16">
                  <c:v>145.03550720214844</c:v>
                </c:pt>
                <c:pt idx="17">
                  <c:v>141.87559509277344</c:v>
                </c:pt>
                <c:pt idx="18">
                  <c:v>137.91380310058594</c:v>
                </c:pt>
                <c:pt idx="19">
                  <c:v>134.79660034179688</c:v>
                </c:pt>
                <c:pt idx="20">
                  <c:v>150.57240295410156</c:v>
                </c:pt>
                <c:pt idx="21">
                  <c:v>144.98219299316406</c:v>
                </c:pt>
                <c:pt idx="22">
                  <c:v>142.20730590820313</c:v>
                </c:pt>
                <c:pt idx="23">
                  <c:v>138.99589538574219</c:v>
                </c:pt>
                <c:pt idx="24">
                  <c:v>136.74679565429688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5-F127-4F8D-A363-6E442BB6F502}"/>
            </c:ext>
          </c:extLst>
        </c:ser>
        <c:ser>
          <c:idx val="5"/>
          <c:order val="5"/>
          <c:tx>
            <c:v>3-into-2 Torque</c:v>
          </c:tx>
          <c:spPr>
            <a:ln w="19050" cap="rnd" cmpd="sng">
              <a:solidFill>
                <a:schemeClr val="accent4">
                  <a:lumMod val="60000"/>
                  <a:lumOff val="40000"/>
                </a:schemeClr>
              </a:solidFill>
              <a:prstDash val="lgDashDotDot"/>
              <a:round/>
            </a:ln>
            <a:effectLst/>
          </c:spPr>
          <c:marker>
            <c:symbol val="none"/>
          </c:marker>
          <c:xVal>
            <c:numRef>
              <c:f>[1]Comparison!$L$4:$L$28</c:f>
              <c:numCache>
                <c:formatCode>0</c:formatCode>
                <c:ptCount val="25"/>
                <c:pt idx="0">
                  <c:v>9000</c:v>
                </c:pt>
                <c:pt idx="1">
                  <c:v>8750.0078125</c:v>
                </c:pt>
                <c:pt idx="2">
                  <c:v>8499.9970703125</c:v>
                </c:pt>
                <c:pt idx="3">
                  <c:v>8249.99609375</c:v>
                </c:pt>
                <c:pt idx="4">
                  <c:v>8000</c:v>
                </c:pt>
                <c:pt idx="5">
                  <c:v>7750</c:v>
                </c:pt>
                <c:pt idx="6">
                  <c:v>7499.99609375</c:v>
                </c:pt>
                <c:pt idx="7">
                  <c:v>7250.0009765625</c:v>
                </c:pt>
                <c:pt idx="8">
                  <c:v>6999.9970703125</c:v>
                </c:pt>
                <c:pt idx="9">
                  <c:v>6750</c:v>
                </c:pt>
                <c:pt idx="10">
                  <c:v>6499.99609375</c:v>
                </c:pt>
                <c:pt idx="11">
                  <c:v>6250.001953125</c:v>
                </c:pt>
                <c:pt idx="12">
                  <c:v>6000.0009765625</c:v>
                </c:pt>
                <c:pt idx="13">
                  <c:v>5749.99609375</c:v>
                </c:pt>
                <c:pt idx="14">
                  <c:v>5499.998046875</c:v>
                </c:pt>
                <c:pt idx="15">
                  <c:v>5249.9990234375</c:v>
                </c:pt>
                <c:pt idx="16">
                  <c:v>5000.001953125</c:v>
                </c:pt>
                <c:pt idx="17">
                  <c:v>4749.99609375</c:v>
                </c:pt>
                <c:pt idx="18">
                  <c:v>4499.9990234375</c:v>
                </c:pt>
                <c:pt idx="19">
                  <c:v>4250</c:v>
                </c:pt>
                <c:pt idx="20">
                  <c:v>4000</c:v>
                </c:pt>
                <c:pt idx="21">
                  <c:v>3749.998046875</c:v>
                </c:pt>
                <c:pt idx="22">
                  <c:v>3500.0009765625</c:v>
                </c:pt>
                <c:pt idx="23">
                  <c:v>3249.998046875</c:v>
                </c:pt>
                <c:pt idx="24">
                  <c:v>3000</c:v>
                </c:pt>
              </c:numCache>
            </c:numRef>
          </c:xVal>
          <c:yVal>
            <c:numRef>
              <c:f>[1]Comparison!$N$4:$N$28</c:f>
              <c:numCache>
                <c:formatCode>0.00</c:formatCode>
                <c:ptCount val="25"/>
                <c:pt idx="0">
                  <c:v>110.84140014648438</c:v>
                </c:pt>
                <c:pt idx="1">
                  <c:v>113.39939880371094</c:v>
                </c:pt>
                <c:pt idx="2">
                  <c:v>115.93800354003906</c:v>
                </c:pt>
                <c:pt idx="3">
                  <c:v>118.73169708251953</c:v>
                </c:pt>
                <c:pt idx="4">
                  <c:v>121.30410003662109</c:v>
                </c:pt>
                <c:pt idx="5">
                  <c:v>123.18479919433594</c:v>
                </c:pt>
                <c:pt idx="6">
                  <c:v>125.42320251464844</c:v>
                </c:pt>
                <c:pt idx="7">
                  <c:v>128.09579467773438</c:v>
                </c:pt>
                <c:pt idx="8">
                  <c:v>130.4718017578125</c:v>
                </c:pt>
                <c:pt idx="9">
                  <c:v>133.7239990234375</c:v>
                </c:pt>
                <c:pt idx="10">
                  <c:v>137.92660522460938</c:v>
                </c:pt>
                <c:pt idx="11">
                  <c:v>141.97819519042969</c:v>
                </c:pt>
                <c:pt idx="12">
                  <c:v>140.84010314941406</c:v>
                </c:pt>
                <c:pt idx="13">
                  <c:v>138.28390502929688</c:v>
                </c:pt>
                <c:pt idx="14">
                  <c:v>138.6488037109375</c:v>
                </c:pt>
                <c:pt idx="15">
                  <c:v>140.54679870605469</c:v>
                </c:pt>
                <c:pt idx="16">
                  <c:v>138.79119873046875</c:v>
                </c:pt>
                <c:pt idx="17">
                  <c:v>135.99859619140625</c:v>
                </c:pt>
                <c:pt idx="18">
                  <c:v>130.06289672851563</c:v>
                </c:pt>
                <c:pt idx="19">
                  <c:v>129.67340087890625</c:v>
                </c:pt>
                <c:pt idx="20">
                  <c:v>144.60090637207031</c:v>
                </c:pt>
                <c:pt idx="21">
                  <c:v>137.85710144042969</c:v>
                </c:pt>
                <c:pt idx="22">
                  <c:v>134.94920349121094</c:v>
                </c:pt>
                <c:pt idx="23">
                  <c:v>136.82429504394531</c:v>
                </c:pt>
                <c:pt idx="24">
                  <c:v>135.460693359375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6-F127-4F8D-A363-6E442BB6F502}"/>
            </c:ext>
          </c:extLst>
        </c:ser>
        <c:ser>
          <c:idx val="7"/>
          <c:order val="7"/>
          <c:tx>
            <c:v>Straight Pipes Torque</c:v>
          </c:tx>
          <c:spPr>
            <a:ln w="19050" cap="rnd">
              <a:solidFill>
                <a:srgbClr val="FF000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[1]Comparison!$V$4:$V$28</c:f>
              <c:numCache>
                <c:formatCode>0</c:formatCode>
                <c:ptCount val="25"/>
                <c:pt idx="0">
                  <c:v>9000</c:v>
                </c:pt>
                <c:pt idx="1">
                  <c:v>8750.0078125</c:v>
                </c:pt>
                <c:pt idx="2">
                  <c:v>8499.9970703125</c:v>
                </c:pt>
                <c:pt idx="3">
                  <c:v>8249.99609375</c:v>
                </c:pt>
                <c:pt idx="4">
                  <c:v>8000</c:v>
                </c:pt>
                <c:pt idx="5">
                  <c:v>7750</c:v>
                </c:pt>
                <c:pt idx="6">
                  <c:v>7499.99609375</c:v>
                </c:pt>
                <c:pt idx="7">
                  <c:v>7250.0009765625</c:v>
                </c:pt>
                <c:pt idx="8">
                  <c:v>6999.9970703125</c:v>
                </c:pt>
                <c:pt idx="9">
                  <c:v>6750</c:v>
                </c:pt>
                <c:pt idx="10">
                  <c:v>6499.99609375</c:v>
                </c:pt>
                <c:pt idx="11">
                  <c:v>6250.001953125</c:v>
                </c:pt>
                <c:pt idx="12">
                  <c:v>6000.0009765625</c:v>
                </c:pt>
                <c:pt idx="13">
                  <c:v>5749.99609375</c:v>
                </c:pt>
                <c:pt idx="14">
                  <c:v>5499.998046875</c:v>
                </c:pt>
                <c:pt idx="15">
                  <c:v>5249.9990234375</c:v>
                </c:pt>
                <c:pt idx="16">
                  <c:v>5000.001953125</c:v>
                </c:pt>
                <c:pt idx="17">
                  <c:v>4749.99609375</c:v>
                </c:pt>
                <c:pt idx="18">
                  <c:v>4499.9990234375</c:v>
                </c:pt>
                <c:pt idx="19">
                  <c:v>4250</c:v>
                </c:pt>
                <c:pt idx="20">
                  <c:v>4000</c:v>
                </c:pt>
                <c:pt idx="21">
                  <c:v>3749.998046875</c:v>
                </c:pt>
                <c:pt idx="22">
                  <c:v>3500.0009765625</c:v>
                </c:pt>
                <c:pt idx="23">
                  <c:v>3249.998046875</c:v>
                </c:pt>
                <c:pt idx="24">
                  <c:v>3000</c:v>
                </c:pt>
              </c:numCache>
            </c:numRef>
          </c:xVal>
          <c:yVal>
            <c:numRef>
              <c:f>[1]Comparison!$X$4:$X$28</c:f>
              <c:numCache>
                <c:formatCode>0.00</c:formatCode>
                <c:ptCount val="25"/>
                <c:pt idx="0">
                  <c:v>107.32199859619141</c:v>
                </c:pt>
                <c:pt idx="1">
                  <c:v>107.779296875</c:v>
                </c:pt>
                <c:pt idx="2">
                  <c:v>109.51039886474609</c:v>
                </c:pt>
                <c:pt idx="3">
                  <c:v>111.89309692382813</c:v>
                </c:pt>
                <c:pt idx="4">
                  <c:v>114.14559936523438</c:v>
                </c:pt>
                <c:pt idx="5">
                  <c:v>115.33830261230469</c:v>
                </c:pt>
                <c:pt idx="6">
                  <c:v>116.71669769287109</c:v>
                </c:pt>
                <c:pt idx="7">
                  <c:v>118.64080047607422</c:v>
                </c:pt>
                <c:pt idx="8">
                  <c:v>121.43260192871094</c:v>
                </c:pt>
                <c:pt idx="9">
                  <c:v>126.68290710449219</c:v>
                </c:pt>
                <c:pt idx="10">
                  <c:v>132.61979675292969</c:v>
                </c:pt>
                <c:pt idx="11">
                  <c:v>136.55560302734375</c:v>
                </c:pt>
                <c:pt idx="12">
                  <c:v>139.25840759277344</c:v>
                </c:pt>
                <c:pt idx="13">
                  <c:v>140.61419677734375</c:v>
                </c:pt>
                <c:pt idx="14">
                  <c:v>141.88859558105469</c:v>
                </c:pt>
                <c:pt idx="15">
                  <c:v>143.97509765625</c:v>
                </c:pt>
                <c:pt idx="16">
                  <c:v>145.72380065917969</c:v>
                </c:pt>
                <c:pt idx="17">
                  <c:v>142.4281005859375</c:v>
                </c:pt>
                <c:pt idx="18">
                  <c:v>138.56930541992188</c:v>
                </c:pt>
                <c:pt idx="19">
                  <c:v>139.3583984375</c:v>
                </c:pt>
                <c:pt idx="20">
                  <c:v>148.37249755859375</c:v>
                </c:pt>
                <c:pt idx="21">
                  <c:v>146.33619689941406</c:v>
                </c:pt>
                <c:pt idx="22">
                  <c:v>141.57099914550781</c:v>
                </c:pt>
                <c:pt idx="23">
                  <c:v>137.42669677734375</c:v>
                </c:pt>
                <c:pt idx="24">
                  <c:v>131.7196044921875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7-F127-4F8D-A363-6E442BB6F5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70799664"/>
        <c:axId val="870799008"/>
      </c:scatterChart>
      <c:valAx>
        <c:axId val="1138943744"/>
        <c:scaling>
          <c:orientation val="minMax"/>
          <c:max val="9000"/>
          <c:min val="30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RPM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8941248"/>
        <c:crosses val="autoZero"/>
        <c:crossBetween val="midCat"/>
      </c:valAx>
      <c:valAx>
        <c:axId val="1138941248"/>
        <c:scaling>
          <c:orientation val="minMax"/>
          <c:min val="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Power</a:t>
                </a:r>
                <a:r>
                  <a:rPr lang="en-GB" baseline="0"/>
                  <a:t> (HP)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8943744"/>
        <c:crosses val="autoZero"/>
        <c:crossBetween val="midCat"/>
      </c:valAx>
      <c:valAx>
        <c:axId val="870799008"/>
        <c:scaling>
          <c:orientation val="minMax"/>
          <c:max val="200"/>
          <c:min val="6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Torque (NM)</a:t>
                </a:r>
              </a:p>
            </c:rich>
          </c:tx>
          <c:layout>
            <c:manualLayout>
              <c:xMode val="edge"/>
              <c:yMode val="edge"/>
              <c:x val="0.82199381618976208"/>
              <c:y val="0.7326748163508448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0799664"/>
        <c:crosses val="max"/>
        <c:crossBetween val="midCat"/>
      </c:valAx>
      <c:valAx>
        <c:axId val="870799664"/>
        <c:scaling>
          <c:orientation val="minMax"/>
        </c:scaling>
        <c:delete val="1"/>
        <c:axPos val="b"/>
        <c:numFmt formatCode="0" sourceLinked="1"/>
        <c:majorTickMark val="out"/>
        <c:minorTickMark val="none"/>
        <c:tickLblPos val="nextTo"/>
        <c:crossAx val="87079900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0651741254600606"/>
          <c:y val="0.238852560562856"/>
          <c:w val="0.19348258745399388"/>
          <c:h val="0.4939453074787082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Comparison of 3-into-1 Design Tuned Lengths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841524734679905"/>
          <c:y val="0.1411700975081257"/>
          <c:w val="0.67594163671117202"/>
          <c:h val="0.69847126368142232"/>
        </c:manualLayout>
      </c:layout>
      <c:scatterChart>
        <c:scatterStyle val="smoothMarker"/>
        <c:varyColors val="0"/>
        <c:ser>
          <c:idx val="0"/>
          <c:order val="0"/>
          <c:tx>
            <c:v>10000 RPM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'[1]3 into 1'!$AK$4:$AK$28</c:f>
              <c:numCache>
                <c:formatCode>0</c:formatCode>
                <c:ptCount val="25"/>
                <c:pt idx="0">
                  <c:v>8999.9970703125</c:v>
                </c:pt>
                <c:pt idx="1">
                  <c:v>8749.9931640625</c:v>
                </c:pt>
                <c:pt idx="2">
                  <c:v>8500.0029296875</c:v>
                </c:pt>
                <c:pt idx="3">
                  <c:v>8249.9931640625</c:v>
                </c:pt>
                <c:pt idx="4">
                  <c:v>7999.9990234375</c:v>
                </c:pt>
                <c:pt idx="5">
                  <c:v>7750.0048828125</c:v>
                </c:pt>
                <c:pt idx="6">
                  <c:v>7500.005859375</c:v>
                </c:pt>
                <c:pt idx="7">
                  <c:v>7250.001953125</c:v>
                </c:pt>
                <c:pt idx="8">
                  <c:v>7000.001953125</c:v>
                </c:pt>
                <c:pt idx="9">
                  <c:v>6750.005859375</c:v>
                </c:pt>
                <c:pt idx="10">
                  <c:v>6500</c:v>
                </c:pt>
                <c:pt idx="11">
                  <c:v>6249.9970703125</c:v>
                </c:pt>
                <c:pt idx="12">
                  <c:v>5999.9951171875</c:v>
                </c:pt>
                <c:pt idx="13">
                  <c:v>5750</c:v>
                </c:pt>
                <c:pt idx="14">
                  <c:v>5499.99609375</c:v>
                </c:pt>
                <c:pt idx="15">
                  <c:v>5249.9990234375</c:v>
                </c:pt>
                <c:pt idx="16">
                  <c:v>4999.9990234375</c:v>
                </c:pt>
                <c:pt idx="17">
                  <c:v>4750</c:v>
                </c:pt>
                <c:pt idx="18">
                  <c:v>4500</c:v>
                </c:pt>
                <c:pt idx="19">
                  <c:v>4250.00390625</c:v>
                </c:pt>
                <c:pt idx="20">
                  <c:v>4000.0009765625</c:v>
                </c:pt>
                <c:pt idx="21">
                  <c:v>3750.0029296875</c:v>
                </c:pt>
                <c:pt idx="22">
                  <c:v>3500</c:v>
                </c:pt>
                <c:pt idx="23">
                  <c:v>3250.0009765625</c:v>
                </c:pt>
                <c:pt idx="24">
                  <c:v>2999.9990234375</c:v>
                </c:pt>
              </c:numCache>
            </c:numRef>
          </c:xVal>
          <c:yVal>
            <c:numRef>
              <c:f>'[1]3 into 1'!$AL$4:$AL$28</c:f>
              <c:numCache>
                <c:formatCode>0.00</c:formatCode>
                <c:ptCount val="25"/>
                <c:pt idx="0">
                  <c:v>154.14079284667969</c:v>
                </c:pt>
                <c:pt idx="1">
                  <c:v>154.14630126953125</c:v>
                </c:pt>
                <c:pt idx="2">
                  <c:v>153.8843994140625</c:v>
                </c:pt>
                <c:pt idx="3">
                  <c:v>152.81709289550781</c:v>
                </c:pt>
                <c:pt idx="4">
                  <c:v>150.8446044921875</c:v>
                </c:pt>
                <c:pt idx="5">
                  <c:v>148.25909423828125</c:v>
                </c:pt>
                <c:pt idx="6">
                  <c:v>146.54429626464844</c:v>
                </c:pt>
                <c:pt idx="7">
                  <c:v>144.57640075683594</c:v>
                </c:pt>
                <c:pt idx="8">
                  <c:v>141.25149536132813</c:v>
                </c:pt>
                <c:pt idx="9">
                  <c:v>137.84669494628906</c:v>
                </c:pt>
                <c:pt idx="10">
                  <c:v>135.48390197753906</c:v>
                </c:pt>
                <c:pt idx="11">
                  <c:v>130.78120422363281</c:v>
                </c:pt>
                <c:pt idx="12">
                  <c:v>126.22769927978516</c:v>
                </c:pt>
                <c:pt idx="13">
                  <c:v>122.2344970703125</c:v>
                </c:pt>
                <c:pt idx="14">
                  <c:v>118.22350311279297</c:v>
                </c:pt>
                <c:pt idx="15">
                  <c:v>112.98999786376953</c:v>
                </c:pt>
                <c:pt idx="16">
                  <c:v>105.73940277099609</c:v>
                </c:pt>
                <c:pt idx="17">
                  <c:v>98.599960327148438</c:v>
                </c:pt>
                <c:pt idx="18">
                  <c:v>90.241050720214844</c:v>
                </c:pt>
                <c:pt idx="19">
                  <c:v>86.476852416992188</c:v>
                </c:pt>
                <c:pt idx="20">
                  <c:v>89.382980346679688</c:v>
                </c:pt>
                <c:pt idx="21">
                  <c:v>80.113937377929688</c:v>
                </c:pt>
                <c:pt idx="22">
                  <c:v>72.028877258300781</c:v>
                </c:pt>
                <c:pt idx="23">
                  <c:v>66.016792297363281</c:v>
                </c:pt>
                <c:pt idx="24">
                  <c:v>59.470508575439453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E41-40D5-BD80-4F14BE5D1B07}"/>
            </c:ext>
          </c:extLst>
        </c:ser>
        <c:ser>
          <c:idx val="1"/>
          <c:order val="1"/>
          <c:tx>
            <c:v>9000 RPM</c:v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'[1]3 into 1'!$AF$4:$AF$28</c:f>
              <c:numCache>
                <c:formatCode>0</c:formatCode>
                <c:ptCount val="25"/>
                <c:pt idx="0">
                  <c:v>9000.0029296875</c:v>
                </c:pt>
                <c:pt idx="1">
                  <c:v>8750.0068359375</c:v>
                </c:pt>
                <c:pt idx="2">
                  <c:v>8499.9990234375</c:v>
                </c:pt>
                <c:pt idx="3">
                  <c:v>8250.0009765625</c:v>
                </c:pt>
                <c:pt idx="4">
                  <c:v>8000</c:v>
                </c:pt>
                <c:pt idx="5">
                  <c:v>7750</c:v>
                </c:pt>
                <c:pt idx="6">
                  <c:v>7500.00390625</c:v>
                </c:pt>
                <c:pt idx="7">
                  <c:v>7249.99609375</c:v>
                </c:pt>
                <c:pt idx="8">
                  <c:v>6999.9970703125</c:v>
                </c:pt>
                <c:pt idx="9">
                  <c:v>6750.001953125</c:v>
                </c:pt>
                <c:pt idx="10">
                  <c:v>6499.998046875</c:v>
                </c:pt>
                <c:pt idx="11">
                  <c:v>6249.9990234375</c:v>
                </c:pt>
                <c:pt idx="12">
                  <c:v>6000</c:v>
                </c:pt>
                <c:pt idx="13">
                  <c:v>5750.001953125</c:v>
                </c:pt>
                <c:pt idx="14">
                  <c:v>5500</c:v>
                </c:pt>
                <c:pt idx="15">
                  <c:v>5250.0009765625</c:v>
                </c:pt>
                <c:pt idx="16">
                  <c:v>5000.0009765625</c:v>
                </c:pt>
                <c:pt idx="17">
                  <c:v>4750</c:v>
                </c:pt>
                <c:pt idx="18">
                  <c:v>4500.0048828125</c:v>
                </c:pt>
                <c:pt idx="19">
                  <c:v>4249.9990234375</c:v>
                </c:pt>
                <c:pt idx="20">
                  <c:v>3999.9990234375</c:v>
                </c:pt>
                <c:pt idx="21">
                  <c:v>3750</c:v>
                </c:pt>
                <c:pt idx="22">
                  <c:v>3499.9990234375</c:v>
                </c:pt>
                <c:pt idx="23">
                  <c:v>3249.9990234375</c:v>
                </c:pt>
                <c:pt idx="24">
                  <c:v>2999.9990234375</c:v>
                </c:pt>
              </c:numCache>
            </c:numRef>
          </c:xVal>
          <c:yVal>
            <c:numRef>
              <c:f>'[1]3 into 1'!$AG$4:$AG$28</c:f>
              <c:numCache>
                <c:formatCode>0.00</c:formatCode>
                <c:ptCount val="25"/>
                <c:pt idx="0">
                  <c:v>151.8739013671875</c:v>
                </c:pt>
                <c:pt idx="1">
                  <c:v>151.65789794921875</c:v>
                </c:pt>
                <c:pt idx="2">
                  <c:v>151.51449584960938</c:v>
                </c:pt>
                <c:pt idx="3">
                  <c:v>151.79939270019531</c:v>
                </c:pt>
                <c:pt idx="4">
                  <c:v>151.24809265136719</c:v>
                </c:pt>
                <c:pt idx="5">
                  <c:v>149.04029846191406</c:v>
                </c:pt>
                <c:pt idx="6">
                  <c:v>147.07980346679688</c:v>
                </c:pt>
                <c:pt idx="7">
                  <c:v>144.50309753417969</c:v>
                </c:pt>
                <c:pt idx="8">
                  <c:v>141.9049072265625</c:v>
                </c:pt>
                <c:pt idx="9">
                  <c:v>139.34880065917969</c:v>
                </c:pt>
                <c:pt idx="10">
                  <c:v>136.72560119628906</c:v>
                </c:pt>
                <c:pt idx="11">
                  <c:v>133.16969299316406</c:v>
                </c:pt>
                <c:pt idx="12">
                  <c:v>128.64649963378906</c:v>
                </c:pt>
                <c:pt idx="13">
                  <c:v>122.22579956054688</c:v>
                </c:pt>
                <c:pt idx="14">
                  <c:v>117.55690002441406</c:v>
                </c:pt>
                <c:pt idx="15">
                  <c:v>113.96849822998047</c:v>
                </c:pt>
                <c:pt idx="16">
                  <c:v>108.81620025634766</c:v>
                </c:pt>
                <c:pt idx="17">
                  <c:v>99.226333618164063</c:v>
                </c:pt>
                <c:pt idx="18">
                  <c:v>91.708633422851563</c:v>
                </c:pt>
                <c:pt idx="19">
                  <c:v>85.050262451171875</c:v>
                </c:pt>
                <c:pt idx="20">
                  <c:v>88.891937255859375</c:v>
                </c:pt>
                <c:pt idx="21">
                  <c:v>79.775466918945313</c:v>
                </c:pt>
                <c:pt idx="22">
                  <c:v>72.396499633789063</c:v>
                </c:pt>
                <c:pt idx="23">
                  <c:v>65.788856506347656</c:v>
                </c:pt>
                <c:pt idx="24">
                  <c:v>59.651088714599609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BE41-40D5-BD80-4F14BE5D1B07}"/>
            </c:ext>
          </c:extLst>
        </c:ser>
        <c:ser>
          <c:idx val="3"/>
          <c:order val="3"/>
          <c:tx>
            <c:v>8000 RPM</c:v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'[1]3 into 1'!$V$4:$V$28</c:f>
              <c:numCache>
                <c:formatCode>0</c:formatCode>
                <c:ptCount val="25"/>
                <c:pt idx="0">
                  <c:v>9000.0068359375</c:v>
                </c:pt>
                <c:pt idx="1">
                  <c:v>8750</c:v>
                </c:pt>
                <c:pt idx="2">
                  <c:v>8499.9970703125</c:v>
                </c:pt>
                <c:pt idx="3">
                  <c:v>8250.0048828125</c:v>
                </c:pt>
                <c:pt idx="4">
                  <c:v>8000.001953125</c:v>
                </c:pt>
                <c:pt idx="5">
                  <c:v>7750.0029296875</c:v>
                </c:pt>
                <c:pt idx="6">
                  <c:v>7500</c:v>
                </c:pt>
                <c:pt idx="7">
                  <c:v>7249.99609375</c:v>
                </c:pt>
                <c:pt idx="8">
                  <c:v>6999.9990234375</c:v>
                </c:pt>
                <c:pt idx="9">
                  <c:v>6749.9990234375</c:v>
                </c:pt>
                <c:pt idx="10">
                  <c:v>6499.9912109375</c:v>
                </c:pt>
                <c:pt idx="11">
                  <c:v>6250.0029296875</c:v>
                </c:pt>
                <c:pt idx="12">
                  <c:v>6000</c:v>
                </c:pt>
                <c:pt idx="13">
                  <c:v>5750.0009765625</c:v>
                </c:pt>
                <c:pt idx="14">
                  <c:v>5499.9990234375</c:v>
                </c:pt>
                <c:pt idx="15">
                  <c:v>5250.0009765625</c:v>
                </c:pt>
                <c:pt idx="16">
                  <c:v>5000</c:v>
                </c:pt>
                <c:pt idx="17">
                  <c:v>4750</c:v>
                </c:pt>
                <c:pt idx="18">
                  <c:v>4499.998046875</c:v>
                </c:pt>
                <c:pt idx="19">
                  <c:v>4250</c:v>
                </c:pt>
                <c:pt idx="20">
                  <c:v>3999.9990234375</c:v>
                </c:pt>
                <c:pt idx="21">
                  <c:v>3750.0009765625</c:v>
                </c:pt>
                <c:pt idx="22">
                  <c:v>3499.9990234375</c:v>
                </c:pt>
                <c:pt idx="23">
                  <c:v>3250.00390625</c:v>
                </c:pt>
                <c:pt idx="24">
                  <c:v>2999.9990234375</c:v>
                </c:pt>
              </c:numCache>
            </c:numRef>
          </c:xVal>
          <c:yVal>
            <c:numRef>
              <c:f>'[1]3 into 1'!$W$4:$W$28</c:f>
              <c:numCache>
                <c:formatCode>0.00</c:formatCode>
                <c:ptCount val="25"/>
                <c:pt idx="0">
                  <c:v>148.73719787597656</c:v>
                </c:pt>
                <c:pt idx="1">
                  <c:v>147.99440002441406</c:v>
                </c:pt>
                <c:pt idx="2">
                  <c:v>147.78050231933594</c:v>
                </c:pt>
                <c:pt idx="3">
                  <c:v>147.68800354003906</c:v>
                </c:pt>
                <c:pt idx="4">
                  <c:v>147.21730041503906</c:v>
                </c:pt>
                <c:pt idx="5">
                  <c:v>146.47390747070313</c:v>
                </c:pt>
                <c:pt idx="6">
                  <c:v>145.20680236816406</c:v>
                </c:pt>
                <c:pt idx="7">
                  <c:v>143.55000305175781</c:v>
                </c:pt>
                <c:pt idx="8">
                  <c:v>141.68209838867188</c:v>
                </c:pt>
                <c:pt idx="9">
                  <c:v>139.26130676269531</c:v>
                </c:pt>
                <c:pt idx="10">
                  <c:v>135.9197998046875</c:v>
                </c:pt>
                <c:pt idx="11">
                  <c:v>132.87579345703125</c:v>
                </c:pt>
                <c:pt idx="12">
                  <c:v>129.72019958496094</c:v>
                </c:pt>
                <c:pt idx="13">
                  <c:v>125.33399963378906</c:v>
                </c:pt>
                <c:pt idx="14">
                  <c:v>119.52140045166016</c:v>
                </c:pt>
                <c:pt idx="15">
                  <c:v>114.82700347900391</c:v>
                </c:pt>
                <c:pt idx="16">
                  <c:v>109.95079803466797</c:v>
                </c:pt>
                <c:pt idx="17">
                  <c:v>103.80909729003906</c:v>
                </c:pt>
                <c:pt idx="18">
                  <c:v>91.711616516113281</c:v>
                </c:pt>
                <c:pt idx="19">
                  <c:v>84.491386413574219</c:v>
                </c:pt>
                <c:pt idx="20">
                  <c:v>86.205718994140625</c:v>
                </c:pt>
                <c:pt idx="21">
                  <c:v>82.304191589355469</c:v>
                </c:pt>
                <c:pt idx="22">
                  <c:v>71.762062072753906</c:v>
                </c:pt>
                <c:pt idx="23">
                  <c:v>64.137832641601563</c:v>
                </c:pt>
                <c:pt idx="24">
                  <c:v>59.099140167236328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BE41-40D5-BD80-4F14BE5D1B07}"/>
            </c:ext>
          </c:extLst>
        </c:ser>
        <c:ser>
          <c:idx val="5"/>
          <c:order val="5"/>
          <c:tx>
            <c:v>7000 RPM</c:v>
          </c:tx>
          <c:spPr>
            <a:ln w="190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xVal>
            <c:numRef>
              <c:f>'[1]3 into 1'!$L$4:$L$28</c:f>
              <c:numCache>
                <c:formatCode>0</c:formatCode>
                <c:ptCount val="25"/>
                <c:pt idx="0">
                  <c:v>8999.9990234375</c:v>
                </c:pt>
                <c:pt idx="1">
                  <c:v>8749.9970703125</c:v>
                </c:pt>
                <c:pt idx="2">
                  <c:v>8499.9921875</c:v>
                </c:pt>
                <c:pt idx="3">
                  <c:v>8249.9990234375</c:v>
                </c:pt>
                <c:pt idx="4">
                  <c:v>7999.9970703125</c:v>
                </c:pt>
                <c:pt idx="5">
                  <c:v>7749.9951171875</c:v>
                </c:pt>
                <c:pt idx="6">
                  <c:v>7499.9990234375</c:v>
                </c:pt>
                <c:pt idx="7">
                  <c:v>7250</c:v>
                </c:pt>
                <c:pt idx="8">
                  <c:v>7000</c:v>
                </c:pt>
                <c:pt idx="9">
                  <c:v>6750</c:v>
                </c:pt>
                <c:pt idx="10">
                  <c:v>6500</c:v>
                </c:pt>
                <c:pt idx="11">
                  <c:v>6250.005859375</c:v>
                </c:pt>
                <c:pt idx="12">
                  <c:v>6000</c:v>
                </c:pt>
                <c:pt idx="13">
                  <c:v>5750.001953125</c:v>
                </c:pt>
                <c:pt idx="14">
                  <c:v>5500</c:v>
                </c:pt>
                <c:pt idx="15">
                  <c:v>5250.001953125</c:v>
                </c:pt>
                <c:pt idx="16">
                  <c:v>5000</c:v>
                </c:pt>
                <c:pt idx="17">
                  <c:v>4750.0029296875</c:v>
                </c:pt>
                <c:pt idx="18">
                  <c:v>4499.99609375</c:v>
                </c:pt>
                <c:pt idx="19">
                  <c:v>4249.9990234375</c:v>
                </c:pt>
                <c:pt idx="20">
                  <c:v>3999.9990234375</c:v>
                </c:pt>
                <c:pt idx="21">
                  <c:v>3750</c:v>
                </c:pt>
                <c:pt idx="22">
                  <c:v>3500</c:v>
                </c:pt>
                <c:pt idx="23">
                  <c:v>3249.9990234375</c:v>
                </c:pt>
                <c:pt idx="24">
                  <c:v>3000.0009765625</c:v>
                </c:pt>
              </c:numCache>
            </c:numRef>
          </c:xVal>
          <c:yVal>
            <c:numRef>
              <c:f>'[1]3 into 1'!$M$4:$M$28</c:f>
              <c:numCache>
                <c:formatCode>0.00</c:formatCode>
                <c:ptCount val="25"/>
                <c:pt idx="0">
                  <c:v>147.67889404296875</c:v>
                </c:pt>
                <c:pt idx="1">
                  <c:v>146.37600708007813</c:v>
                </c:pt>
                <c:pt idx="2">
                  <c:v>144.8157958984375</c:v>
                </c:pt>
                <c:pt idx="3">
                  <c:v>143.13670349121094</c:v>
                </c:pt>
                <c:pt idx="4">
                  <c:v>141.85099792480469</c:v>
                </c:pt>
                <c:pt idx="5">
                  <c:v>141.27349853515625</c:v>
                </c:pt>
                <c:pt idx="6">
                  <c:v>140.36129760742188</c:v>
                </c:pt>
                <c:pt idx="7">
                  <c:v>138.84489440917969</c:v>
                </c:pt>
                <c:pt idx="8">
                  <c:v>137.22999572753906</c:v>
                </c:pt>
                <c:pt idx="9">
                  <c:v>135.51840209960938</c:v>
                </c:pt>
                <c:pt idx="10">
                  <c:v>133.31550598144531</c:v>
                </c:pt>
                <c:pt idx="11">
                  <c:v>131.1383056640625</c:v>
                </c:pt>
                <c:pt idx="12">
                  <c:v>128.90190124511719</c:v>
                </c:pt>
                <c:pt idx="13">
                  <c:v>125.20050048828125</c:v>
                </c:pt>
                <c:pt idx="14">
                  <c:v>121.31700134277344</c:v>
                </c:pt>
                <c:pt idx="15">
                  <c:v>115.33200073242188</c:v>
                </c:pt>
                <c:pt idx="16">
                  <c:v>110.11750030517578</c:v>
                </c:pt>
                <c:pt idx="17">
                  <c:v>107.66490173339844</c:v>
                </c:pt>
                <c:pt idx="18">
                  <c:v>99.654159545898438</c:v>
                </c:pt>
                <c:pt idx="19">
                  <c:v>85.761077880859375</c:v>
                </c:pt>
                <c:pt idx="20">
                  <c:v>82.696548461914063</c:v>
                </c:pt>
                <c:pt idx="21">
                  <c:v>84.976783752441406</c:v>
                </c:pt>
                <c:pt idx="22">
                  <c:v>73.997207641601563</c:v>
                </c:pt>
                <c:pt idx="23">
                  <c:v>65.022232055664063</c:v>
                </c:pt>
                <c:pt idx="24">
                  <c:v>57.919879913330078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BE41-40D5-BD80-4F14BE5D1B07}"/>
            </c:ext>
          </c:extLst>
        </c:ser>
        <c:ser>
          <c:idx val="7"/>
          <c:order val="7"/>
          <c:tx>
            <c:v>6000 RPM</c:v>
          </c:tx>
          <c:spPr>
            <a:ln w="19050" cap="rnd">
              <a:solidFill>
                <a:srgbClr val="F62ED5"/>
              </a:solidFill>
              <a:round/>
            </a:ln>
            <a:effectLst/>
          </c:spPr>
          <c:marker>
            <c:symbol val="none"/>
          </c:marker>
          <c:xVal>
            <c:numRef>
              <c:f>'[1]3 into 1'!$B$4:$B$28</c:f>
              <c:numCache>
                <c:formatCode>0</c:formatCode>
                <c:ptCount val="25"/>
                <c:pt idx="0">
                  <c:v>9000.0029296875</c:v>
                </c:pt>
                <c:pt idx="1">
                  <c:v>8750.0048828125</c:v>
                </c:pt>
                <c:pt idx="2">
                  <c:v>8500.001953125</c:v>
                </c:pt>
                <c:pt idx="3">
                  <c:v>8249.9990234375</c:v>
                </c:pt>
                <c:pt idx="4">
                  <c:v>8000.0048828125</c:v>
                </c:pt>
                <c:pt idx="5">
                  <c:v>7749.9990234375</c:v>
                </c:pt>
                <c:pt idx="6">
                  <c:v>7499.998046875</c:v>
                </c:pt>
                <c:pt idx="7">
                  <c:v>7250</c:v>
                </c:pt>
                <c:pt idx="8">
                  <c:v>7000.005859375</c:v>
                </c:pt>
                <c:pt idx="9">
                  <c:v>6750.00390625</c:v>
                </c:pt>
                <c:pt idx="10">
                  <c:v>6499.99609375</c:v>
                </c:pt>
                <c:pt idx="11">
                  <c:v>6249.9990234375</c:v>
                </c:pt>
                <c:pt idx="12">
                  <c:v>5999.994140625</c:v>
                </c:pt>
                <c:pt idx="13">
                  <c:v>5749.998046875</c:v>
                </c:pt>
                <c:pt idx="14">
                  <c:v>5500.0009765625</c:v>
                </c:pt>
                <c:pt idx="15">
                  <c:v>5250.001953125</c:v>
                </c:pt>
                <c:pt idx="16">
                  <c:v>5000.001953125</c:v>
                </c:pt>
                <c:pt idx="17">
                  <c:v>4750.0048828125</c:v>
                </c:pt>
                <c:pt idx="18">
                  <c:v>4500</c:v>
                </c:pt>
                <c:pt idx="19">
                  <c:v>4249.998046875</c:v>
                </c:pt>
                <c:pt idx="20">
                  <c:v>4000</c:v>
                </c:pt>
                <c:pt idx="21">
                  <c:v>3750.0029296875</c:v>
                </c:pt>
                <c:pt idx="22">
                  <c:v>3499.9990234375</c:v>
                </c:pt>
                <c:pt idx="23">
                  <c:v>3249.9970703125</c:v>
                </c:pt>
                <c:pt idx="24">
                  <c:v>2999.9990234375</c:v>
                </c:pt>
              </c:numCache>
            </c:numRef>
          </c:xVal>
          <c:yVal>
            <c:numRef>
              <c:f>'[1]3 into 1'!$C$4:$C$28</c:f>
              <c:numCache>
                <c:formatCode>0.00</c:formatCode>
                <c:ptCount val="25"/>
                <c:pt idx="0">
                  <c:v>148.60960388183594</c:v>
                </c:pt>
                <c:pt idx="1">
                  <c:v>145.91560363769531</c:v>
                </c:pt>
                <c:pt idx="2">
                  <c:v>144.023193359375</c:v>
                </c:pt>
                <c:pt idx="3">
                  <c:v>142.81260681152344</c:v>
                </c:pt>
                <c:pt idx="4">
                  <c:v>141.48170471191406</c:v>
                </c:pt>
                <c:pt idx="5">
                  <c:v>140.12010192871094</c:v>
                </c:pt>
                <c:pt idx="6">
                  <c:v>137.16499328613281</c:v>
                </c:pt>
                <c:pt idx="7">
                  <c:v>133.3623046875</c:v>
                </c:pt>
                <c:pt idx="8">
                  <c:v>131.22270202636719</c:v>
                </c:pt>
                <c:pt idx="9">
                  <c:v>130.03590393066406</c:v>
                </c:pt>
                <c:pt idx="10">
                  <c:v>127.76799774169922</c:v>
                </c:pt>
                <c:pt idx="11">
                  <c:v>125.61229705810547</c:v>
                </c:pt>
                <c:pt idx="12">
                  <c:v>123.25769805908203</c:v>
                </c:pt>
                <c:pt idx="13">
                  <c:v>120.39399719238281</c:v>
                </c:pt>
                <c:pt idx="14">
                  <c:v>117.76129913330078</c:v>
                </c:pt>
                <c:pt idx="15">
                  <c:v>115.65619659423828</c:v>
                </c:pt>
                <c:pt idx="16">
                  <c:v>112.43340301513672</c:v>
                </c:pt>
                <c:pt idx="17">
                  <c:v>106.48690032958984</c:v>
                </c:pt>
                <c:pt idx="18">
                  <c:v>102.32790374755859</c:v>
                </c:pt>
                <c:pt idx="19">
                  <c:v>92.032791137695313</c:v>
                </c:pt>
                <c:pt idx="20">
                  <c:v>85.049842834472656</c:v>
                </c:pt>
                <c:pt idx="21">
                  <c:v>80.843948364257813</c:v>
                </c:pt>
                <c:pt idx="22">
                  <c:v>78.423713684082031</c:v>
                </c:pt>
                <c:pt idx="23">
                  <c:v>68.443023681640625</c:v>
                </c:pt>
                <c:pt idx="24">
                  <c:v>59.3177490234375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BE41-40D5-BD80-4F14BE5D1B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38943744"/>
        <c:axId val="1138941248"/>
        <c:extLst>
          <c:ext xmlns:c15="http://schemas.microsoft.com/office/drawing/2012/chart" uri="{02D57815-91ED-43cb-92C2-25804820EDAC}">
            <c15:filteredScatte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'[1]Pulse Tuning LCB'!$AA$2:$AD$2</c15:sqref>
                        </c15:formulaRef>
                      </c:ext>
                    </c:extLst>
                    <c:strCache>
                      <c:ptCount val="1"/>
                      <c:pt idx="0">
                        <c:v>8500rpm</c:v>
                      </c:pt>
                    </c:strCache>
                  </c:strRef>
                </c:tx>
                <c:spPr>
                  <a:ln w="19050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'[1]Pulse Tuning LCB'!$AA$4:$AA$28</c15:sqref>
                        </c15:formulaRef>
                      </c:ext>
                    </c:extLst>
                    <c:numCache>
                      <c:formatCode>0</c:formatCode>
                      <c:ptCount val="25"/>
                      <c:pt idx="0">
                        <c:v>9000.0068359375</c:v>
                      </c:pt>
                      <c:pt idx="1">
                        <c:v>8750.0029296875</c:v>
                      </c:pt>
                      <c:pt idx="2">
                        <c:v>8499.9990234375</c:v>
                      </c:pt>
                      <c:pt idx="3">
                        <c:v>8249.9970703125</c:v>
                      </c:pt>
                      <c:pt idx="4">
                        <c:v>8000.00390625</c:v>
                      </c:pt>
                      <c:pt idx="5">
                        <c:v>7749.9970703125</c:v>
                      </c:pt>
                      <c:pt idx="6">
                        <c:v>7499.99609375</c:v>
                      </c:pt>
                      <c:pt idx="7">
                        <c:v>7249.998046875</c:v>
                      </c:pt>
                      <c:pt idx="8">
                        <c:v>7000</c:v>
                      </c:pt>
                      <c:pt idx="9">
                        <c:v>6749.9990234375</c:v>
                      </c:pt>
                      <c:pt idx="10">
                        <c:v>6499.9970703125</c:v>
                      </c:pt>
                      <c:pt idx="11">
                        <c:v>6250.001953125</c:v>
                      </c:pt>
                      <c:pt idx="12">
                        <c:v>6000.00390625</c:v>
                      </c:pt>
                      <c:pt idx="13">
                        <c:v>5750.005859375</c:v>
                      </c:pt>
                      <c:pt idx="14">
                        <c:v>5500.001953125</c:v>
                      </c:pt>
                      <c:pt idx="15">
                        <c:v>5250.001953125</c:v>
                      </c:pt>
                      <c:pt idx="16">
                        <c:v>5000.00390625</c:v>
                      </c:pt>
                      <c:pt idx="17">
                        <c:v>4750</c:v>
                      </c:pt>
                      <c:pt idx="18">
                        <c:v>4499.9970703125</c:v>
                      </c:pt>
                      <c:pt idx="19">
                        <c:v>4249.998046875</c:v>
                      </c:pt>
                      <c:pt idx="20">
                        <c:v>3999.998046875</c:v>
                      </c:pt>
                      <c:pt idx="21">
                        <c:v>3750</c:v>
                      </c:pt>
                      <c:pt idx="22">
                        <c:v>3500.0029296875</c:v>
                      </c:pt>
                      <c:pt idx="23">
                        <c:v>3249.9990234375</c:v>
                      </c:pt>
                      <c:pt idx="24">
                        <c:v>2999.9970703125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'[1]Pulse Tuning LCB'!$AB$4:$AB$28</c15:sqref>
                        </c15:formulaRef>
                      </c:ext>
                    </c:extLst>
                    <c:numCache>
                      <c:formatCode>0.00</c:formatCode>
                      <c:ptCount val="25"/>
                      <c:pt idx="0">
                        <c:v>134.71659851074219</c:v>
                      </c:pt>
                      <c:pt idx="1">
                        <c:v>132.96549987792969</c:v>
                      </c:pt>
                      <c:pt idx="2">
                        <c:v>131.76069641113281</c:v>
                      </c:pt>
                      <c:pt idx="3">
                        <c:v>130.15800476074219</c:v>
                      </c:pt>
                      <c:pt idx="4">
                        <c:v>127.84649658203125</c:v>
                      </c:pt>
                      <c:pt idx="5">
                        <c:v>125.98100280761719</c:v>
                      </c:pt>
                      <c:pt idx="6">
                        <c:v>125.55169677734375</c:v>
                      </c:pt>
                      <c:pt idx="7">
                        <c:v>125.22019958496094</c:v>
                      </c:pt>
                      <c:pt idx="8">
                        <c:v>124.9176025390625</c:v>
                      </c:pt>
                      <c:pt idx="9">
                        <c:v>124.30139923095703</c:v>
                      </c:pt>
                      <c:pt idx="10">
                        <c:v>123.43820190429688</c:v>
                      </c:pt>
                      <c:pt idx="11">
                        <c:v>122.33899688720703</c:v>
                      </c:pt>
                      <c:pt idx="12">
                        <c:v>120.89869689941406</c:v>
                      </c:pt>
                      <c:pt idx="13">
                        <c:v>118.41139984130859</c:v>
                      </c:pt>
                      <c:pt idx="14">
                        <c:v>112.93049621582031</c:v>
                      </c:pt>
                      <c:pt idx="15">
                        <c:v>107.1177978515625</c:v>
                      </c:pt>
                      <c:pt idx="16">
                        <c:v>102.51950073242188</c:v>
                      </c:pt>
                      <c:pt idx="17">
                        <c:v>98.198898315429688</c:v>
                      </c:pt>
                      <c:pt idx="18">
                        <c:v>89.561767578125</c:v>
                      </c:pt>
                      <c:pt idx="19">
                        <c:v>80.597427368164063</c:v>
                      </c:pt>
                      <c:pt idx="20">
                        <c:v>79.900787353515625</c:v>
                      </c:pt>
                      <c:pt idx="21">
                        <c:v>77.195541381835938</c:v>
                      </c:pt>
                      <c:pt idx="22">
                        <c:v>69.154296875</c:v>
                      </c:pt>
                      <c:pt idx="23">
                        <c:v>61.756931304931641</c:v>
                      </c:pt>
                      <c:pt idx="24">
                        <c:v>54.278411865234375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5-BE41-40D5-BD80-4F14BE5D1B07}"/>
                  </c:ext>
                </c:extLst>
              </c15:ser>
            </c15:filteredScatterSeries>
            <c15:filteredScatte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'[1]Pulse Tuning LCB'!$Q$2:$T$2</c15:sqref>
                        </c15:formulaRef>
                      </c:ext>
                    </c:extLst>
                    <c:strCache>
                      <c:ptCount val="1"/>
                      <c:pt idx="0">
                        <c:v>7500rpm</c:v>
                      </c:pt>
                    </c:strCache>
                  </c:strRef>
                </c:tx>
                <c:spPr>
                  <a:ln w="19050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'[1]Pulse Tuning LCB'!$Q$4:$Q$28</c15:sqref>
                        </c15:formulaRef>
                      </c:ext>
                    </c:extLst>
                    <c:numCache>
                      <c:formatCode>0</c:formatCode>
                      <c:ptCount val="25"/>
                      <c:pt idx="0">
                        <c:v>9000.0009765625</c:v>
                      </c:pt>
                      <c:pt idx="1">
                        <c:v>8750.0048828125</c:v>
                      </c:pt>
                      <c:pt idx="2">
                        <c:v>8499.9951171875</c:v>
                      </c:pt>
                      <c:pt idx="3">
                        <c:v>8250.0048828125</c:v>
                      </c:pt>
                      <c:pt idx="4">
                        <c:v>8000.001953125</c:v>
                      </c:pt>
                      <c:pt idx="5">
                        <c:v>7749.9921875</c:v>
                      </c:pt>
                      <c:pt idx="6">
                        <c:v>7500.0087890625</c:v>
                      </c:pt>
                      <c:pt idx="7">
                        <c:v>7250.001953125</c:v>
                      </c:pt>
                      <c:pt idx="8">
                        <c:v>7000</c:v>
                      </c:pt>
                      <c:pt idx="9">
                        <c:v>6749.9970703125</c:v>
                      </c:pt>
                      <c:pt idx="10">
                        <c:v>6500</c:v>
                      </c:pt>
                      <c:pt idx="11">
                        <c:v>6249.9990234375</c:v>
                      </c:pt>
                      <c:pt idx="12">
                        <c:v>6000.0068359375</c:v>
                      </c:pt>
                      <c:pt idx="13">
                        <c:v>5750</c:v>
                      </c:pt>
                      <c:pt idx="14">
                        <c:v>5500.0009765625</c:v>
                      </c:pt>
                      <c:pt idx="15">
                        <c:v>5249.998046875</c:v>
                      </c:pt>
                      <c:pt idx="16">
                        <c:v>4999.9970703125</c:v>
                      </c:pt>
                      <c:pt idx="17">
                        <c:v>4750</c:v>
                      </c:pt>
                      <c:pt idx="18">
                        <c:v>4500.0009765625</c:v>
                      </c:pt>
                      <c:pt idx="19">
                        <c:v>4249.99609375</c:v>
                      </c:pt>
                      <c:pt idx="20">
                        <c:v>3999.998046875</c:v>
                      </c:pt>
                      <c:pt idx="21">
                        <c:v>3750</c:v>
                      </c:pt>
                      <c:pt idx="22">
                        <c:v>3499.998046875</c:v>
                      </c:pt>
                      <c:pt idx="23">
                        <c:v>3250.0029296875</c:v>
                      </c:pt>
                      <c:pt idx="24">
                        <c:v>2999.9970703125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'[1]Pulse Tuning LCB'!$R$4:$R$28</c15:sqref>
                        </c15:formulaRef>
                      </c:ext>
                    </c:extLst>
                    <c:numCache>
                      <c:formatCode>0.00</c:formatCode>
                      <c:ptCount val="25"/>
                      <c:pt idx="0">
                        <c:v>135.99690246582031</c:v>
                      </c:pt>
                      <c:pt idx="1">
                        <c:v>133.92559814453125</c:v>
                      </c:pt>
                      <c:pt idx="2">
                        <c:v>132.36669921875</c:v>
                      </c:pt>
                      <c:pt idx="3">
                        <c:v>131.03640747070313</c:v>
                      </c:pt>
                      <c:pt idx="4">
                        <c:v>128.93510437011719</c:v>
                      </c:pt>
                      <c:pt idx="5">
                        <c:v>126.53230285644531</c:v>
                      </c:pt>
                      <c:pt idx="6">
                        <c:v>124.13150024414063</c:v>
                      </c:pt>
                      <c:pt idx="7">
                        <c:v>121.88289642333984</c:v>
                      </c:pt>
                      <c:pt idx="8">
                        <c:v>120.56349945068359</c:v>
                      </c:pt>
                      <c:pt idx="9">
                        <c:v>119.95400238037109</c:v>
                      </c:pt>
                      <c:pt idx="10">
                        <c:v>119.08719635009766</c:v>
                      </c:pt>
                      <c:pt idx="11">
                        <c:v>117.83540344238281</c:v>
                      </c:pt>
                      <c:pt idx="12">
                        <c:v>116.24420166015625</c:v>
                      </c:pt>
                      <c:pt idx="13">
                        <c:v>114.56490325927734</c:v>
                      </c:pt>
                      <c:pt idx="14">
                        <c:v>112.73770141601563</c:v>
                      </c:pt>
                      <c:pt idx="15">
                        <c:v>110.06569671630859</c:v>
                      </c:pt>
                      <c:pt idx="16">
                        <c:v>105.79329681396484</c:v>
                      </c:pt>
                      <c:pt idx="17">
                        <c:v>99.998573303222656</c:v>
                      </c:pt>
                      <c:pt idx="18">
                        <c:v>94.960807800292969</c:v>
                      </c:pt>
                      <c:pt idx="19">
                        <c:v>82.786102294921875</c:v>
                      </c:pt>
                      <c:pt idx="20">
                        <c:v>79.510063171386719</c:v>
                      </c:pt>
                      <c:pt idx="21">
                        <c:v>76.3326416015625</c:v>
                      </c:pt>
                      <c:pt idx="22">
                        <c:v>72.386756896972656</c:v>
                      </c:pt>
                      <c:pt idx="23">
                        <c:v>63.077869415283203</c:v>
                      </c:pt>
                      <c:pt idx="24">
                        <c:v>55.123100280761719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BE41-40D5-BD80-4F14BE5D1B07}"/>
                  </c:ext>
                </c:extLst>
              </c15:ser>
            </c15:filteredScatterSeries>
            <c15:filteredScatter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'[1]Pulse Tuning LCB'!$G$2:$J$2</c15:sqref>
                        </c15:formulaRef>
                      </c:ext>
                    </c:extLst>
                    <c:strCache>
                      <c:ptCount val="1"/>
                      <c:pt idx="0">
                        <c:v>6500rpm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'[1]Pulse Tuning LCB'!$G$4:$G$28</c15:sqref>
                        </c15:formulaRef>
                      </c:ext>
                    </c:extLst>
                    <c:numCache>
                      <c:formatCode>0</c:formatCode>
                      <c:ptCount val="25"/>
                      <c:pt idx="0">
                        <c:v>8999.9970703125</c:v>
                      </c:pt>
                      <c:pt idx="1">
                        <c:v>8750.0029296875</c:v>
                      </c:pt>
                      <c:pt idx="2">
                        <c:v>8500</c:v>
                      </c:pt>
                      <c:pt idx="3">
                        <c:v>8249.9931640625</c:v>
                      </c:pt>
                      <c:pt idx="4">
                        <c:v>7999.9990234375</c:v>
                      </c:pt>
                      <c:pt idx="5">
                        <c:v>7750.0048828125</c:v>
                      </c:pt>
                      <c:pt idx="6">
                        <c:v>7500</c:v>
                      </c:pt>
                      <c:pt idx="7">
                        <c:v>7250</c:v>
                      </c:pt>
                      <c:pt idx="8">
                        <c:v>6999.998046875</c:v>
                      </c:pt>
                      <c:pt idx="9">
                        <c:v>6750.001953125</c:v>
                      </c:pt>
                      <c:pt idx="10">
                        <c:v>6499.9990234375</c:v>
                      </c:pt>
                      <c:pt idx="11">
                        <c:v>6249.9990234375</c:v>
                      </c:pt>
                      <c:pt idx="12">
                        <c:v>6000.0009765625</c:v>
                      </c:pt>
                      <c:pt idx="13">
                        <c:v>5750</c:v>
                      </c:pt>
                      <c:pt idx="14">
                        <c:v>5500.0029296875</c:v>
                      </c:pt>
                      <c:pt idx="15">
                        <c:v>5250.0029296875</c:v>
                      </c:pt>
                      <c:pt idx="16">
                        <c:v>4999.9990234375</c:v>
                      </c:pt>
                      <c:pt idx="17">
                        <c:v>4750</c:v>
                      </c:pt>
                      <c:pt idx="18">
                        <c:v>4499.9990234375</c:v>
                      </c:pt>
                      <c:pt idx="19">
                        <c:v>4249.9990234375</c:v>
                      </c:pt>
                      <c:pt idx="20">
                        <c:v>4000.001953125</c:v>
                      </c:pt>
                      <c:pt idx="21">
                        <c:v>3749.99609375</c:v>
                      </c:pt>
                      <c:pt idx="22">
                        <c:v>3500.001953125</c:v>
                      </c:pt>
                      <c:pt idx="23">
                        <c:v>3250</c:v>
                      </c:pt>
                      <c:pt idx="24">
                        <c:v>2999.9990234375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'[1]Pulse Tuning LCB'!$H$4:$H$28</c15:sqref>
                        </c15:formulaRef>
                      </c:ext>
                    </c:extLst>
                    <c:numCache>
                      <c:formatCode>0.00</c:formatCode>
                      <c:ptCount val="25"/>
                      <c:pt idx="0">
                        <c:v>134.91600036621094</c:v>
                      </c:pt>
                      <c:pt idx="1">
                        <c:v>134.61869812011719</c:v>
                      </c:pt>
                      <c:pt idx="2">
                        <c:v>132.68980407714844</c:v>
                      </c:pt>
                      <c:pt idx="3">
                        <c:v>131.75880432128906</c:v>
                      </c:pt>
                      <c:pt idx="4">
                        <c:v>130.45840454101563</c:v>
                      </c:pt>
                      <c:pt idx="5">
                        <c:v>129.15080261230469</c:v>
                      </c:pt>
                      <c:pt idx="6">
                        <c:v>127.56050109863281</c:v>
                      </c:pt>
                      <c:pt idx="7">
                        <c:v>123.87000274658203</c:v>
                      </c:pt>
                      <c:pt idx="8">
                        <c:v>118.8739013671875</c:v>
                      </c:pt>
                      <c:pt idx="9">
                        <c:v>117.36350250244141</c:v>
                      </c:pt>
                      <c:pt idx="10">
                        <c:v>116.10310363769531</c:v>
                      </c:pt>
                      <c:pt idx="11">
                        <c:v>114.10669708251953</c:v>
                      </c:pt>
                      <c:pt idx="12">
                        <c:v>112.03410339355469</c:v>
                      </c:pt>
                      <c:pt idx="13">
                        <c:v>109.98519897460938</c:v>
                      </c:pt>
                      <c:pt idx="14">
                        <c:v>107.64689636230469</c:v>
                      </c:pt>
                      <c:pt idx="15">
                        <c:v>105.23390197753906</c:v>
                      </c:pt>
                      <c:pt idx="16">
                        <c:v>103.04660034179688</c:v>
                      </c:pt>
                      <c:pt idx="17">
                        <c:v>100.47419738769531</c:v>
                      </c:pt>
                      <c:pt idx="18">
                        <c:v>97.877906799316406</c:v>
                      </c:pt>
                      <c:pt idx="19">
                        <c:v>90.102317810058594</c:v>
                      </c:pt>
                      <c:pt idx="20">
                        <c:v>81.778663635253906</c:v>
                      </c:pt>
                      <c:pt idx="21">
                        <c:v>76.506690979003906</c:v>
                      </c:pt>
                      <c:pt idx="22">
                        <c:v>72.265846252441406</c:v>
                      </c:pt>
                      <c:pt idx="23">
                        <c:v>67.9356689453125</c:v>
                      </c:pt>
                      <c:pt idx="24">
                        <c:v>58.286239624023438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BE41-40D5-BD80-4F14BE5D1B07}"/>
                  </c:ext>
                </c:extLst>
              </c15:ser>
            </c15:filteredScatterSeries>
          </c:ext>
        </c:extLst>
      </c:scatterChart>
      <c:valAx>
        <c:axId val="1138943744"/>
        <c:scaling>
          <c:orientation val="minMax"/>
          <c:max val="9000"/>
          <c:min val="30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RPM</a:t>
                </a:r>
              </a:p>
            </c:rich>
          </c:tx>
          <c:layout>
            <c:manualLayout>
              <c:xMode val="edge"/>
              <c:yMode val="edge"/>
              <c:x val="0.42841278671687777"/>
              <c:y val="0.9053628047306654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8941248"/>
        <c:crosses val="autoZero"/>
        <c:crossBetween val="midCat"/>
      </c:valAx>
      <c:valAx>
        <c:axId val="1138941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Power (HP)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894374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0651745530241314"/>
          <c:y val="0.4202440212214853"/>
          <c:w val="0.1882578843005126"/>
          <c:h val="0.230912946226549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84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373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526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93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30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57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111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29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0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700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7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9151A-8971-494A-BD27-0348896E2E9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6143A-D6F3-F743-B7AD-7A30E92FB5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18" Type="http://schemas.openxmlformats.org/officeDocument/2006/relationships/chart" Target="../charts/chart2.xml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12" Type="http://schemas.microsoft.com/office/2007/relationships/hdphoto" Target="../media/hdphoto1.wdp"/><Relationship Id="rId17" Type="http://schemas.openxmlformats.org/officeDocument/2006/relationships/chart" Target="../charts/chart1.xml"/><Relationship Id="rId2" Type="http://schemas.openxmlformats.org/officeDocument/2006/relationships/image" Target="../media/image1.jpg"/><Relationship Id="rId16" Type="http://schemas.openxmlformats.org/officeDocument/2006/relationships/image" Target="../media/image14.png"/><Relationship Id="rId20" Type="http://schemas.openxmlformats.org/officeDocument/2006/relationships/chart" Target="../charts/chart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3.gif"/><Relationship Id="rId10" Type="http://schemas.openxmlformats.org/officeDocument/2006/relationships/image" Target="../media/image9.png"/><Relationship Id="rId19" Type="http://schemas.openxmlformats.org/officeDocument/2006/relationships/chart" Target="../charts/chart3.xml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274228" y="2787602"/>
            <a:ext cx="18109397" cy="2577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GB" sz="4800" b="1" kern="0" dirty="0">
                <a:solidFill>
                  <a:srgbClr val="002060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Investigating the tuning potential of the Mini A-Series Engine, 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GB" sz="4800" b="1" kern="0" dirty="0">
                <a:solidFill>
                  <a:srgbClr val="002060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based on theories proposed by David Vizard in his book, 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GB" sz="4800" b="1" kern="0" dirty="0">
                <a:solidFill>
                  <a:srgbClr val="002060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Tuning BL’s A-Series Engine (Vizard, 1990).</a:t>
            </a:r>
            <a:endParaRPr lang="en-GB" altLang="en-US" sz="1800" b="1" kern="0" dirty="0">
              <a:solidFill>
                <a:srgbClr val="002060"/>
              </a:solidFill>
              <a:latin typeface="Source Sans Pro" panose="020B0503030403020204" pitchFamily="34" charset="0"/>
              <a:ea typeface="Calibri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Christian Parry</a:t>
            </a:r>
            <a:endParaRPr lang="en-GB" altLang="en-US" sz="1800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School</a:t>
            </a:r>
            <a:r>
              <a:rPr lang="en-GB" altLang="en-US" sz="3600" dirty="0">
                <a:solidFill>
                  <a:srgbClr val="002060"/>
                </a:solidFill>
                <a:latin typeface="Georgia" charset="0"/>
              </a:rPr>
              <a:t> </a:t>
            </a:r>
            <a:r>
              <a:rPr lang="en-GB" altLang="en-US" sz="3600" i="1" dirty="0">
                <a:solidFill>
                  <a:srgbClr val="002060"/>
                </a:solidFill>
                <a:latin typeface="Georgia" charset="0"/>
              </a:rPr>
              <a:t>of</a:t>
            </a:r>
            <a:r>
              <a:rPr lang="en-GB" altLang="en-US" sz="3600" dirty="0">
                <a:solidFill>
                  <a:srgbClr val="002060"/>
                </a:solidFill>
                <a:latin typeface="Georgia" charset="0"/>
              </a:rPr>
              <a:t> </a:t>
            </a:r>
            <a:r>
              <a:rPr lang="en-GB" altLang="en-US" sz="3600" b="1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Engineering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MSc Motorsport Engineering</a:t>
            </a:r>
            <a:endParaRPr lang="en-US" altLang="zh-CN" sz="3600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97" y="357622"/>
            <a:ext cx="3660125" cy="12799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8281" y="202845"/>
            <a:ext cx="1420200" cy="1576422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80000" y="1854042"/>
            <a:ext cx="2102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0" y="6257121"/>
            <a:ext cx="7302368" cy="2343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64744" tIns="264744" rIns="264744" bIns="264744">
            <a:spAutoFit/>
          </a:bodyPr>
          <a:lstStyle>
            <a:lvl1pPr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AU" altLang="en-US" sz="3600" b="1" dirty="0"/>
              <a:t>Introduction</a:t>
            </a:r>
          </a:p>
          <a:p>
            <a:pPr algn="just">
              <a:spcBef>
                <a:spcPct val="50000"/>
              </a:spcBef>
            </a:pPr>
            <a:r>
              <a:rPr lang="en-US" altLang="en-US" sz="2800" dirty="0"/>
              <a:t>The British-Leyland A-Series engine is a 61-year-old </a:t>
            </a:r>
            <a:r>
              <a:rPr lang="en-US" altLang="en-US" sz="2800" dirty="0" err="1"/>
              <a:t>siamese</a:t>
            </a:r>
            <a:r>
              <a:rPr lang="en-US" altLang="en-US" sz="2800" dirty="0"/>
              <a:t> port 4-cylinder engine design notably utilised to power the Mini from 1959-2001. The Mini is synonymous with motorsport success often offering giant killing performances against bigger more powerful opposition. It is still utilised in a myriad of motorsport disciplines/categories with two of the most popular races/series being the Fastest Mini in the World Race (</a:t>
            </a:r>
            <a:r>
              <a:rPr lang="en-US" altLang="en-US" sz="2800" dirty="0" err="1"/>
              <a:t>FMitW</a:t>
            </a:r>
            <a:r>
              <a:rPr lang="en-US" altLang="en-US" sz="2800" dirty="0"/>
              <a:t>), and the Mini Racing 7 Club’s Mini Miglia race championship. </a:t>
            </a:r>
          </a:p>
          <a:p>
            <a:pPr algn="just">
              <a:spcBef>
                <a:spcPct val="50000"/>
              </a:spcBef>
            </a:pPr>
            <a:r>
              <a:rPr lang="en-US" altLang="en-US" sz="2800" dirty="0"/>
              <a:t>The basis of this project was to analyse the performance potential of the A-Series engine based on a series of factors that could lead to the ultimate A-Series engine which could be used in the </a:t>
            </a:r>
            <a:r>
              <a:rPr lang="en-US" altLang="en-US" sz="2800" dirty="0" err="1"/>
              <a:t>FMitW</a:t>
            </a:r>
            <a:r>
              <a:rPr lang="en-US" altLang="en-US" sz="2800" dirty="0"/>
              <a:t> Race. As well as to identify if any performance increase could be achieved via pulse tuning on Endaf Owens 1293cc Mini Miglia engine.</a:t>
            </a:r>
          </a:p>
          <a:p>
            <a:pPr algn="just">
              <a:spcBef>
                <a:spcPct val="50000"/>
              </a:spcBef>
            </a:pPr>
            <a:r>
              <a:rPr lang="en-US" altLang="en-US" sz="3600" b="1" dirty="0"/>
              <a:t>Project Aims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Develop a more expansive knowledge of the A-Series Engine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Investigate the performance potential of the A-Series in different configurations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Create a model of the A-Series engine in Ricardo WAVE so the performance can be analysed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Calculate the ideal intake and exhaust lengths dependent on rpm using first principle pulse tuning equations</a:t>
            </a:r>
          </a:p>
          <a:p>
            <a:pPr algn="just">
              <a:spcBef>
                <a:spcPct val="50000"/>
              </a:spcBef>
            </a:pPr>
            <a:r>
              <a:rPr lang="en-US" altLang="en-US" sz="3600" b="1" dirty="0"/>
              <a:t>Variables Tested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Engine Capacity (848cc – 1596cc)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Compression Ratio (11:1 – 15:1 CR)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Ignition Timing (10⁰ - 30⁰ BTDC)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Charge Temperature (5⁰C - 90⁰C) 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Carburettor Diameter (32mm – 50mm)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Exhaust Diameter (1.125 – 3 Inches)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/>
              <a:t>Exhaust Designs (Long Centre Branch, 3-into-1, 3-into-2, 3-into-3) </a:t>
            </a:r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800" dirty="0"/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14704210" y="18840038"/>
            <a:ext cx="6165190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440292" y="17118912"/>
            <a:ext cx="4741303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14625098" y="27057687"/>
            <a:ext cx="6165190" cy="1399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8620" tIns="104310" rIns="208620" bIns="104310" anchor="ctr"/>
          <a:lstStyle>
            <a:lvl1pPr defTabSz="2085975">
              <a:spcBef>
                <a:spcPct val="20000"/>
              </a:spcBef>
              <a:buChar char="•"/>
              <a:defRPr sz="730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defRPr>
            </a:lvl1pPr>
            <a:lvl2pPr marL="742950" indent="-285750" defTabSz="2085975">
              <a:spcBef>
                <a:spcPct val="20000"/>
              </a:spcBef>
              <a:buChar char="–"/>
              <a:defRPr sz="6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2085975">
              <a:spcBef>
                <a:spcPct val="20000"/>
              </a:spcBef>
              <a:buChar char="•"/>
              <a:defRPr sz="55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2085975">
              <a:spcBef>
                <a:spcPct val="20000"/>
              </a:spcBef>
              <a:buChar char="–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2085975">
              <a:spcBef>
                <a:spcPct val="20000"/>
              </a:spcBef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20859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en-GB" altLang="en-US" sz="48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179999" y="28905882"/>
            <a:ext cx="2102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2288600" y="29201563"/>
            <a:ext cx="891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altLang="en-US" sz="32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School</a:t>
            </a:r>
            <a:r>
              <a:rPr lang="en-GB" altLang="en-US" sz="3200" dirty="0">
                <a:solidFill>
                  <a:srgbClr val="002060"/>
                </a:solidFill>
                <a:latin typeface="Georgia" charset="0"/>
              </a:rPr>
              <a:t> </a:t>
            </a:r>
            <a:r>
              <a:rPr lang="en-GB" altLang="en-US" sz="3200" i="1" dirty="0">
                <a:solidFill>
                  <a:srgbClr val="002060"/>
                </a:solidFill>
                <a:latin typeface="Georgia" charset="0"/>
              </a:rPr>
              <a:t>of</a:t>
            </a:r>
            <a:r>
              <a:rPr lang="en-GB" altLang="en-US" sz="3200" dirty="0">
                <a:solidFill>
                  <a:srgbClr val="002060"/>
                </a:solidFill>
                <a:latin typeface="Georgia" charset="0"/>
              </a:rPr>
              <a:t> </a:t>
            </a:r>
            <a:r>
              <a:rPr lang="en-GB" altLang="en-US" sz="3200" b="1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Engineering</a:t>
            </a:r>
            <a:endParaRPr lang="en-GB" sz="3200" dirty="0"/>
          </a:p>
        </p:txBody>
      </p:sp>
      <p:pic>
        <p:nvPicPr>
          <p:cNvPr id="34" name="Picture 33" descr="A person standing in front of a body of water&#10;&#10;Description automatically generated">
            <a:extLst>
              <a:ext uri="{FF2B5EF4-FFF2-40B4-BE49-F238E27FC236}">
                <a16:creationId xmlns:a16="http://schemas.microsoft.com/office/drawing/2014/main" id="{EFAD19CB-6B04-0D34-A603-E4D206B51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999" y="2081459"/>
            <a:ext cx="3046443" cy="4061923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45C6DBE0-CC0C-8270-AB7E-2C28397991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20383" y="28985697"/>
            <a:ext cx="2760801" cy="1154870"/>
          </a:xfrm>
          <a:prstGeom prst="rect">
            <a:avLst/>
          </a:prstGeom>
        </p:spPr>
      </p:pic>
      <p:pic>
        <p:nvPicPr>
          <p:cNvPr id="47" name="Picture 46" descr="Text&#10;&#10;Description automatically generated with medium confidence">
            <a:extLst>
              <a:ext uri="{FF2B5EF4-FFF2-40B4-BE49-F238E27FC236}">
                <a16:creationId xmlns:a16="http://schemas.microsoft.com/office/drawing/2014/main" id="{46E4C509-5FAE-E90E-B7FF-AE8BFEEC194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3" t="10612" r="3553" b="18097"/>
          <a:stretch/>
        </p:blipFill>
        <p:spPr>
          <a:xfrm>
            <a:off x="8106572" y="28978940"/>
            <a:ext cx="2865121" cy="1289516"/>
          </a:xfrm>
          <a:prstGeom prst="rect">
            <a:avLst/>
          </a:prstGeom>
          <a:ln w="28575">
            <a:noFill/>
          </a:ln>
        </p:spPr>
      </p:pic>
      <p:pic>
        <p:nvPicPr>
          <p:cNvPr id="13322" name="Picture 10" descr="Kent Cams">
            <a:extLst>
              <a:ext uri="{FF2B5EF4-FFF2-40B4-BE49-F238E27FC236}">
                <a16:creationId xmlns:a16="http://schemas.microsoft.com/office/drawing/2014/main" id="{4E45BB2F-C973-640B-5D54-426BA8E36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7426" y="29008736"/>
            <a:ext cx="1973115" cy="128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See the source image">
            <a:extLst>
              <a:ext uri="{FF2B5EF4-FFF2-40B4-BE49-F238E27FC236}">
                <a16:creationId xmlns:a16="http://schemas.microsoft.com/office/drawing/2014/main" id="{9B86E025-E515-F149-EFCC-9828A7E63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3941" y="28995340"/>
            <a:ext cx="1767454" cy="1145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ini7 Logo">
            <a:extLst>
              <a:ext uri="{FF2B5EF4-FFF2-40B4-BE49-F238E27FC236}">
                <a16:creationId xmlns:a16="http://schemas.microsoft.com/office/drawing/2014/main" id="{BAB8BE99-50C3-85F2-9E21-94ECEE3B4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790" y="29075513"/>
            <a:ext cx="2522235" cy="100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B6878B5-5778-CF29-880B-98B12E2F7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4126" y="28995340"/>
            <a:ext cx="1149331" cy="114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 Box 6">
                <a:extLst>
                  <a:ext uri="{FF2B5EF4-FFF2-40B4-BE49-F238E27FC236}">
                    <a16:creationId xmlns:a16="http://schemas.microsoft.com/office/drawing/2014/main" id="{E5C380D1-F354-C7AB-5380-83DE021F8B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283001" y="6257121"/>
                <a:ext cx="7302368" cy="237966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64744" tIns="264744" rIns="264744" bIns="264744">
                <a:spAutoFit/>
              </a:bodyPr>
              <a:lstStyle>
                <a:lvl1pPr defTabSz="6731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37931725" indent="-37474525" defTabSz="6731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just">
                  <a:spcBef>
                    <a:spcPct val="50000"/>
                  </a:spcBef>
                </a:pPr>
                <a:r>
                  <a:rPr lang="en-AU" altLang="en-US" sz="3600" b="1" dirty="0"/>
                  <a:t>Pulse Tuning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altLang="en-US" sz="2800" dirty="0"/>
                  <a:t>The calculation used to determine the optimum intake/exhaust length was the acoustic theory equation:</a:t>
                </a:r>
              </a:p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kern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𝐿𝑒𝑛𝑔𝑡h</m:t>
                      </m:r>
                      <m:r>
                        <a:rPr lang="en-GB" sz="2800" i="1" kern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8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𝑆𝑝𝑒𝑒𝑑</m:t>
                          </m:r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𝑜𝑓</m:t>
                          </m:r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𝑆𝑜𝑢𝑛𝑑</m:t>
                          </m:r>
                        </m:num>
                        <m:den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2∗</m:t>
                          </m:r>
                          <m:sSup>
                            <m:sSupPr>
                              <m:ctrlPr>
                                <a:rPr lang="en-GB" sz="28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800" i="1" ker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GB" sz="2800" i="1" ker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𝑡h</m:t>
                          </m:r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h𝑎𝑟𝑚𝑜𝑛𝑖𝑐</m:t>
                          </m:r>
                        </m:den>
                      </m:f>
                      <m:r>
                        <a:rPr lang="en-GB" sz="2800" i="1" ker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</m:t>
                      </m:r>
                      <m:f>
                        <m:fPr>
                          <m:ctrlPr>
                            <a:rPr lang="en-GB" sz="28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28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800" i="1" ker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GB" sz="2800" i="1" ker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𝑜</m:t>
                              </m:r>
                            </m:sup>
                          </m:sSup>
                        </m:num>
                        <m:den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360</m:t>
                          </m:r>
                        </m:den>
                      </m:f>
                      <m:r>
                        <a:rPr lang="en-GB" sz="2800" i="1" ker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</m:t>
                      </m:r>
                      <m:f>
                        <m:fPr>
                          <m:ctrlPr>
                            <a:rPr lang="en-GB" sz="28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60</m:t>
                          </m:r>
                        </m:num>
                        <m:den>
                          <m:r>
                            <a:rPr lang="en-GB" sz="2800" i="1" ker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𝑟𝑝𝑚</m:t>
                          </m:r>
                        </m:den>
                      </m:f>
                    </m:oMath>
                  </m:oMathPara>
                </a14:m>
                <a:endParaRPr lang="en-US" altLang="en-US" sz="2800" dirty="0"/>
              </a:p>
              <a:p>
                <a:pPr>
                  <a:spcBef>
                    <a:spcPct val="50000"/>
                  </a:spcBef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GB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p>
                    <m:r>
                      <a:rPr lang="en-GB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𝑅𝑒𝑡𝑢𝑟𝑛</m:t>
                    </m:r>
                    <m:r>
                      <a:rPr lang="en-GB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𝐴𝑛𝑔𝑙𝑒</m:t>
                    </m:r>
                    <m:r>
                      <a:rPr lang="en-GB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= Midway between Before Top Dead Centre and Valve Closing</a:t>
                </a:r>
              </a:p>
              <a:p>
                <a:pPr>
                  <a:spcBef>
                    <a:spcPct val="50000"/>
                  </a:spcBef>
                </a:pPr>
                <a:r>
                  <a:rPr lang="en-GB" sz="3600" b="1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Simulation (Ricardo WAVE)</a:t>
                </a:r>
              </a:p>
              <a:p>
                <a:pPr>
                  <a:spcBef>
                    <a:spcPct val="50000"/>
                  </a:spcBef>
                </a:pPr>
                <a:r>
                  <a:rPr lang="en-GB" sz="2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The A-Series engine was modelled in Ricardo WAVE with the initial model being based on Endaf Owens 1293cc Miglia engine with a stage III big bore Long Centre Branch exhaust manifold and a weber 45DCOE carburettor.</a:t>
                </a:r>
              </a:p>
              <a:p>
                <a:pPr>
                  <a:spcBef>
                    <a:spcPct val="50000"/>
                  </a:spcBef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GB" sz="2000" i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Figure 1 – Mini 1293cc Miglia engine Ricardo WAVE model</a:t>
                </a:r>
              </a:p>
              <a:p>
                <a:pPr>
                  <a:spcBef>
                    <a:spcPct val="50000"/>
                  </a:spcBef>
                </a:pPr>
                <a:r>
                  <a:rPr lang="en-GB" sz="3600" b="1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Results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GB" sz="2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Engine Capacity – Optimum capacity 1460cc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GB" sz="2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Compression Ratio – 6.7% power increase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GB" sz="2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Ignition Timing – Optimum angle 26⁰ BTDC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GB" sz="2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Charge Temperature – 1.5% power increase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GB" sz="2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Carburettor Diameter – Optimum diameter 45mm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GB" sz="2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Exhaust Diameter – Optimum diameter 2.25 Inches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en-GB" sz="2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Exhaust Design – Optimum exhaust design 3-into-1</a:t>
                </a: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spcBef>
                    <a:spcPts val="600"/>
                  </a:spcBef>
                </a:pPr>
                <a:endParaRPr lang="en-GB" sz="16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spcBef>
                    <a:spcPts val="600"/>
                  </a:spcBef>
                </a:pPr>
                <a:r>
                  <a:rPr lang="en-GB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2 – Comparison of Exhaust Diameters</a:t>
                </a:r>
              </a:p>
              <a:p>
                <a:pPr>
                  <a:spcBef>
                    <a:spcPts val="600"/>
                  </a:spcBef>
                </a:pPr>
                <a:endParaRPr lang="en-GB" sz="28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Text Box 6">
                <a:extLst>
                  <a:ext uri="{FF2B5EF4-FFF2-40B4-BE49-F238E27FC236}">
                    <a16:creationId xmlns:a16="http://schemas.microsoft.com/office/drawing/2014/main" id="{E5C380D1-F354-C7AB-5380-83DE021F8B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283001" y="6257121"/>
                <a:ext cx="7302368" cy="23796668"/>
              </a:xfrm>
              <a:prstGeom prst="rect">
                <a:avLst/>
              </a:prstGeom>
              <a:blipFill>
                <a:blip r:embed="rId13"/>
                <a:stretch>
                  <a:fillRect l="-16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7C5F444F-7CFC-16DF-F726-3E0536FFE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6" y="29102055"/>
            <a:ext cx="2804858" cy="95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2A0996B5-10E8-98A9-3961-FD419CE64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7942" y="28998405"/>
            <a:ext cx="1014737" cy="115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1CE44EFC-1228-8BAA-B177-470F8FD0C15F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19012" t="34631" r="23288" b="27577"/>
          <a:stretch/>
        </p:blipFill>
        <p:spPr bwMode="auto">
          <a:xfrm>
            <a:off x="7031039" y="14465829"/>
            <a:ext cx="7636198" cy="28134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33" name="Chart 32">
            <a:extLst>
              <a:ext uri="{FF2B5EF4-FFF2-40B4-BE49-F238E27FC236}">
                <a16:creationId xmlns:a16="http://schemas.microsoft.com/office/drawing/2014/main" id="{C333CCE3-35DF-4537-8D4C-5513BF624F6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6882107"/>
              </p:ext>
            </p:extLst>
          </p:nvPr>
        </p:nvGraphicFramePr>
        <p:xfrm>
          <a:off x="7031039" y="24818226"/>
          <a:ext cx="7636198" cy="3783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40" name="Text Box 6">
            <a:extLst>
              <a:ext uri="{FF2B5EF4-FFF2-40B4-BE49-F238E27FC236}">
                <a16:creationId xmlns:a16="http://schemas.microsoft.com/office/drawing/2014/main" id="{03371876-B8B7-67D0-0118-EB68FC985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9033" y="7539797"/>
            <a:ext cx="6758527" cy="2198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64744" tIns="264744" rIns="264744" bIns="264744">
            <a:spAutoFit/>
          </a:bodyPr>
          <a:lstStyle>
            <a:lvl1pPr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defTabSz="6731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just">
              <a:spcBef>
                <a:spcPct val="50000"/>
              </a:spcBef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endParaRPr lang="en-GB" alt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n-GB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 – Comparison of </a:t>
            </a:r>
            <a:r>
              <a:rPr lang="en-GB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FMitW</a:t>
            </a:r>
            <a:r>
              <a:rPr lang="en-GB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A-Series engines</a:t>
            </a: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n-GB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 – Comparison of Exhaust Designs</a:t>
            </a:r>
          </a:p>
          <a:p>
            <a:pPr algn="just">
              <a:spcBef>
                <a:spcPct val="50000"/>
              </a:spcBef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Analysing Figures 2,3 and 4 show that the optimum exhaust diameter is 2.25 inches as it offers the best power throughout the rpm range. The optimum </a:t>
            </a:r>
            <a:r>
              <a:rPr lang="en-GB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FMitW</a:t>
            </a: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engine would either be the 1330cc high compression engine for absolute power or the 1460cc lower compression engine for longevity and low-down power. The optimum exhaust design is the 3-into-1 offering significantly more power than the LCB currently utilised on Endaf Owens Miglia.</a:t>
            </a:r>
          </a:p>
          <a:p>
            <a:pPr algn="just">
              <a:spcBef>
                <a:spcPct val="50000"/>
              </a:spcBef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endParaRPr lang="en-AU" altLang="en-US" sz="3600" b="1" dirty="0"/>
          </a:p>
          <a:p>
            <a:pPr algn="just">
              <a:spcBef>
                <a:spcPct val="50000"/>
              </a:spcBef>
            </a:pPr>
            <a:endParaRPr lang="en-AU" altLang="en-US" sz="3600" b="1" dirty="0"/>
          </a:p>
          <a:p>
            <a:pPr algn="just">
              <a:spcBef>
                <a:spcPct val="50000"/>
              </a:spcBef>
            </a:pPr>
            <a:endParaRPr lang="en-AU" altLang="en-US" sz="3600" b="1" dirty="0"/>
          </a:p>
          <a:p>
            <a:pPr algn="just">
              <a:spcBef>
                <a:spcPct val="50000"/>
              </a:spcBef>
            </a:pPr>
            <a:endParaRPr lang="en-AU" altLang="en-US" sz="3600" b="1" dirty="0"/>
          </a:p>
          <a:p>
            <a:pPr algn="just">
              <a:spcBef>
                <a:spcPct val="50000"/>
              </a:spcBef>
            </a:pPr>
            <a:r>
              <a:rPr lang="en-AU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5 – Comparison of  Pulse Tuned Critical Lengths</a:t>
            </a:r>
          </a:p>
          <a:p>
            <a:pPr algn="just">
              <a:spcBef>
                <a:spcPct val="50000"/>
              </a:spcBef>
            </a:pPr>
            <a:r>
              <a:rPr lang="en-AU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Figure 5 shows that the critical length for the Miglia is 10k rpm resulting in a length of 1532mm. </a:t>
            </a:r>
          </a:p>
          <a:p>
            <a:pPr algn="just">
              <a:spcBef>
                <a:spcPct val="50000"/>
              </a:spcBef>
            </a:pPr>
            <a:r>
              <a:rPr lang="en-AU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AU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A-Series Engine study resulted in a power increase of 21.4%</a:t>
            </a: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AU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Pulse Tuned 3-into-1 Exhaust design for Endaf Owens Miglia resulted in a 3.3% power increase over the standard Maniflow LCB.</a:t>
            </a:r>
          </a:p>
        </p:txBody>
      </p:sp>
      <p:graphicFrame>
        <p:nvGraphicFramePr>
          <p:cNvPr id="42" name="Chart 41">
            <a:extLst>
              <a:ext uri="{FF2B5EF4-FFF2-40B4-BE49-F238E27FC236}">
                <a16:creationId xmlns:a16="http://schemas.microsoft.com/office/drawing/2014/main" id="{A29EEA52-66F7-4696-BF0E-D9FCE5D6DE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4646495"/>
              </p:ext>
            </p:extLst>
          </p:nvPr>
        </p:nvGraphicFramePr>
        <p:xfrm>
          <a:off x="14204880" y="4338989"/>
          <a:ext cx="6951720" cy="445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43" name="Chart 42">
            <a:extLst>
              <a:ext uri="{FF2B5EF4-FFF2-40B4-BE49-F238E27FC236}">
                <a16:creationId xmlns:a16="http://schemas.microsoft.com/office/drawing/2014/main" id="{22D022AC-FF14-4928-97EE-BE7DA56069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3826955"/>
              </p:ext>
            </p:extLst>
          </p:nvPr>
        </p:nvGraphicFramePr>
        <p:xfrm>
          <a:off x="14340418" y="8755232"/>
          <a:ext cx="6816182" cy="4456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44" name="Chart 43">
            <a:extLst>
              <a:ext uri="{FF2B5EF4-FFF2-40B4-BE49-F238E27FC236}">
                <a16:creationId xmlns:a16="http://schemas.microsoft.com/office/drawing/2014/main" id="{97C24639-9DD0-4CCA-901A-33725D5656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2934732"/>
              </p:ext>
            </p:extLst>
          </p:nvPr>
        </p:nvGraphicFramePr>
        <p:xfrm>
          <a:off x="14561172" y="18629409"/>
          <a:ext cx="6557798" cy="4456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</p:spTree>
    <p:extLst>
      <p:ext uri="{BB962C8B-B14F-4D97-AF65-F5344CB8AC3E}">
        <p14:creationId xmlns:p14="http://schemas.microsoft.com/office/powerpoint/2010/main" val="1023543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d3fe10c-fbc5-44b7-8dc1-fd6d2b74c788" xsi:nil="true"/>
    <lcf76f155ced4ddcb4097134ff3c332f xmlns="529c3e95-f2cc-473f-ba5d-6c83e0cd501d">
      <Terms xmlns="http://schemas.microsoft.com/office/infopath/2007/PartnerControls"/>
    </lcf76f155ced4ddcb4097134ff3c332f>
    <SharedWithUsers xmlns="8d3fe10c-fbc5-44b7-8dc1-fd6d2b74c788">
      <UserInfo>
        <DisplayName>Alexandre Bierley (1901530)</DisplayName>
        <AccountId>52</AccountId>
        <AccountType/>
      </UserInfo>
      <UserInfo>
        <DisplayName>Angus Rankin (1904244)</DisplayName>
        <AccountId>63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D465976861094AA922E2CFA76E4537" ma:contentTypeVersion="15" ma:contentTypeDescription="Create a new document." ma:contentTypeScope="" ma:versionID="c5f7addfa963a09fd677e2b311c8ef7d">
  <xsd:schema xmlns:xsd="http://www.w3.org/2001/XMLSchema" xmlns:xs="http://www.w3.org/2001/XMLSchema" xmlns:p="http://schemas.microsoft.com/office/2006/metadata/properties" xmlns:ns2="529c3e95-f2cc-473f-ba5d-6c83e0cd501d" xmlns:ns3="8d3fe10c-fbc5-44b7-8dc1-fd6d2b74c788" targetNamespace="http://schemas.microsoft.com/office/2006/metadata/properties" ma:root="true" ma:fieldsID="f6706fc7688ef7932d058f4c30977f7a" ns2:_="" ns3:_="">
    <xsd:import namespace="529c3e95-f2cc-473f-ba5d-6c83e0cd501d"/>
    <xsd:import namespace="8d3fe10c-fbc5-44b7-8dc1-fd6d2b74c7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Details" minOccurs="0"/>
                <xsd:element ref="ns3:SharedWithUser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9c3e95-f2cc-473f-ba5d-6c83e0cd50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3fe10c-fbc5-44b7-8dc1-fd6d2b74c788" elementFormDefault="qualified">
    <xsd:import namespace="http://schemas.microsoft.com/office/2006/documentManagement/types"/>
    <xsd:import namespace="http://schemas.microsoft.com/office/infopath/2007/PartnerControls"/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TaxCatchAll" ma:index="21" nillable="true" ma:displayName="Taxonomy Catch All Column" ma:hidden="true" ma:list="{5ba2481b-732a-4277-afa8-07c631d3884c}" ma:internalName="TaxCatchAll" ma:showField="CatchAllData" ma:web="8d3fe10c-fbc5-44b7-8dc1-fd6d2b74c7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5F8B970-0100-4DA4-9AAF-7EABCA0530B0}">
  <ds:schemaRefs>
    <ds:schemaRef ds:uri="http://schemas.microsoft.com/office/2006/metadata/properties"/>
    <ds:schemaRef ds:uri="http://schemas.microsoft.com/office/infopath/2007/PartnerControls"/>
    <ds:schemaRef ds:uri="8ffd1b9b-65be-4e15-ae9b-5f289ce13366"/>
    <ds:schemaRef ds:uri="87976339-b2f2-475f-bce4-3bdd3c5bdf03"/>
    <ds:schemaRef ds:uri="8d3fe10c-fbc5-44b7-8dc1-fd6d2b74c788"/>
    <ds:schemaRef ds:uri="529c3e95-f2cc-473f-ba5d-6c83e0cd501d"/>
  </ds:schemaRefs>
</ds:datastoreItem>
</file>

<file path=customXml/itemProps2.xml><?xml version="1.0" encoding="utf-8"?>
<ds:datastoreItem xmlns:ds="http://schemas.openxmlformats.org/officeDocument/2006/customXml" ds:itemID="{DBD7EF29-7EEE-493D-BAC1-FAFC991D5C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9c3e95-f2cc-473f-ba5d-6c83e0cd501d"/>
    <ds:schemaRef ds:uri="8d3fe10c-fbc5-44b7-8dc1-fd6d2b74c7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143BA27-58CC-4A6A-B76B-6553FA6DCF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896</TotalTime>
  <Words>665</Words>
  <Application>Microsoft Office PowerPoint</Application>
  <PresentationFormat>Custom</PresentationFormat>
  <Paragraphs>86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Georgia</vt:lpstr>
      <vt:lpstr>Source Sans Pro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Graham Howe</dc:creator>
  <cp:lastModifiedBy>Christian Parry (1808165)</cp:lastModifiedBy>
  <cp:revision>48</cp:revision>
  <dcterms:created xsi:type="dcterms:W3CDTF">2016-02-25T08:27:32Z</dcterms:created>
  <dcterms:modified xsi:type="dcterms:W3CDTF">2022-11-18T18:03:41Z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0x010100FCD465976861094AA922E2CFA76E4537</vt:lpwstr>
  </property>
  <property fmtid="{D5CDD505-2E9C-101B-9397-08002B2CF9AE}" pid="3" name="MediaServiceImageTags">
    <vt:lpwstr/>
  </property>
</Properties>
</file>