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0" r:id="rId4"/>
    <p:sldId id="271" r:id="rId5"/>
    <p:sldId id="272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4C8C00E-56F2-4E80-972A-A5BCA65B9FF5}" type="datetimeFigureOut">
              <a:rPr lang="en-GB" smtClean="0"/>
              <a:pPr/>
              <a:t>11/03/2011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Rich Internet Application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Linq</a:t>
            </a:r>
            <a:r>
              <a:rPr lang="en-GB" dirty="0" smtClean="0"/>
              <a:t> to SQL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Linq</a:t>
            </a:r>
            <a:r>
              <a:rPr lang="en-GB" dirty="0" smtClean="0"/>
              <a:t> Limitations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Linq</a:t>
            </a:r>
            <a:r>
              <a:rPr lang="en-GB" dirty="0" smtClean="0"/>
              <a:t> allows for querying of standard C# objects.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88840"/>
            <a:ext cx="14192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916832"/>
            <a:ext cx="58864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Linq</a:t>
            </a:r>
            <a:r>
              <a:rPr lang="en-GB" dirty="0" smtClean="0"/>
              <a:t> Limitations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Two obstacles exist in </a:t>
            </a:r>
            <a:r>
              <a:rPr lang="en-GB" dirty="0" err="1" smtClean="0"/>
              <a:t>Linq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1. The objects need to be populated</a:t>
            </a:r>
          </a:p>
          <a:p>
            <a:pPr lvl="1"/>
            <a:r>
              <a:rPr lang="en-GB" dirty="0" smtClean="0"/>
              <a:t>2. The objects are memory resident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Populating objects can be done directly in code, or by loading in from an external source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861048"/>
            <a:ext cx="3716660" cy="221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Linq</a:t>
            </a:r>
            <a:r>
              <a:rPr lang="en-GB" dirty="0" smtClean="0"/>
              <a:t> Limitations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Where there is a large dataset it is not efficient to either code or store </a:t>
            </a:r>
            <a:r>
              <a:rPr lang="en-GB" dirty="0" err="1" smtClean="0"/>
              <a:t>Linq</a:t>
            </a:r>
            <a:r>
              <a:rPr lang="en-GB" dirty="0" smtClean="0"/>
              <a:t> objects as memory resident objects</a:t>
            </a:r>
          </a:p>
          <a:p>
            <a:endParaRPr lang="en-GB" dirty="0" smtClean="0"/>
          </a:p>
          <a:p>
            <a:r>
              <a:rPr lang="en-GB" dirty="0" smtClean="0"/>
              <a:t>For example a person class may contain millions of rows</a:t>
            </a:r>
          </a:p>
          <a:p>
            <a:endParaRPr lang="en-GB" dirty="0" smtClean="0"/>
          </a:p>
          <a:p>
            <a:r>
              <a:rPr lang="en-GB" dirty="0" smtClean="0"/>
              <a:t>Where data is held in a Microsoft SQL database the </a:t>
            </a:r>
            <a:r>
              <a:rPr lang="en-GB" dirty="0" err="1" smtClean="0"/>
              <a:t>Linq</a:t>
            </a:r>
            <a:r>
              <a:rPr lang="en-GB" dirty="0" smtClean="0"/>
              <a:t> to SQL framework provides a mechanism to overcome both these obstacles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Linq</a:t>
            </a:r>
            <a:r>
              <a:rPr lang="en-GB" dirty="0" smtClean="0"/>
              <a:t> to SQL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With </a:t>
            </a:r>
            <a:r>
              <a:rPr lang="en-GB" dirty="0" err="1" smtClean="0"/>
              <a:t>Linq</a:t>
            </a:r>
            <a:r>
              <a:rPr lang="en-GB" dirty="0" smtClean="0"/>
              <a:t> to SQL the </a:t>
            </a:r>
            <a:r>
              <a:rPr lang="en-GB" dirty="0" err="1" smtClean="0"/>
              <a:t>Linq</a:t>
            </a:r>
            <a:r>
              <a:rPr lang="en-GB" dirty="0" smtClean="0"/>
              <a:t> query is directly translated to TSQL so only the query result is held in memory</a:t>
            </a:r>
          </a:p>
          <a:p>
            <a:endParaRPr lang="en-GB" dirty="0" smtClean="0"/>
          </a:p>
          <a:p>
            <a:r>
              <a:rPr lang="en-GB" dirty="0" smtClean="0"/>
              <a:t>As part of the query execution </a:t>
            </a:r>
            <a:r>
              <a:rPr lang="en-GB" dirty="0" err="1" smtClean="0"/>
              <a:t>Linq</a:t>
            </a:r>
            <a:r>
              <a:rPr lang="en-GB" dirty="0" smtClean="0"/>
              <a:t> </a:t>
            </a:r>
            <a:r>
              <a:rPr lang="en-GB" dirty="0" err="1" smtClean="0"/>
              <a:t>compatable</a:t>
            </a:r>
            <a:r>
              <a:rPr lang="en-GB" dirty="0" smtClean="0"/>
              <a:t> C# objects are automatically created and dynamically populated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149080"/>
            <a:ext cx="58864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589240"/>
            <a:ext cx="37623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Linq</a:t>
            </a:r>
            <a:r>
              <a:rPr lang="en-GB" dirty="0" smtClean="0"/>
              <a:t> to SQL example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6712909" cy="4121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704</TotalTime>
  <Words>159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Rich Internet Application Development</vt:lpstr>
      <vt:lpstr>Linq Limitations</vt:lpstr>
      <vt:lpstr>Linq Limitations</vt:lpstr>
      <vt:lpstr>Linq Limitations</vt:lpstr>
      <vt:lpstr>Linq to SQL</vt:lpstr>
      <vt:lpstr>Linq to SQL example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Rich Internet Application Development</dc:title>
  <dc:creator>Mark Sutcliffe</dc:creator>
  <cp:lastModifiedBy>Daddy</cp:lastModifiedBy>
  <cp:revision>196</cp:revision>
  <dcterms:created xsi:type="dcterms:W3CDTF">2010-09-15T13:03:21Z</dcterms:created>
  <dcterms:modified xsi:type="dcterms:W3CDTF">2011-03-11T19:26:57Z</dcterms:modified>
</cp:coreProperties>
</file>