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6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9" r:id="rId13"/>
    <p:sldId id="270" r:id="rId14"/>
    <p:sldId id="26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2D0A4D0-A630-483D-A94A-D5A4EABD981A}" type="datetimeFigureOut">
              <a:rPr lang="en-GB" smtClean="0"/>
              <a:t>13/07/2018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85BFE6-F07E-4E01-A2C7-52DED95CA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661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AEDECEC-96E0-4EE0-A4E9-5439A4C8D202}" type="datetime1">
              <a:rPr lang="en-GB" smtClean="0"/>
              <a:t>13/07/2018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7767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E011F-E599-41D4-8609-70BA9F1DB485}" type="datetime1">
              <a:rPr lang="en-GB" smtClean="0"/>
              <a:t>13/07/2018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7758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49964E-1CD6-4F28-940D-CA0887C63766}" type="datetime1">
              <a:rPr lang="en-GB" smtClean="0"/>
              <a:t>13/07/2018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1296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BD176-A4D7-4A4A-A72D-06675E882F05}" type="datetime1">
              <a:rPr lang="en-GB" smtClean="0"/>
              <a:t>13/07/2018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201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23CF2-4817-43E1-9C4E-0FEAA9746192}" type="datetime1">
              <a:rPr lang="en-GB" smtClean="0"/>
              <a:t>13/07/2018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1286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B5E5D-5027-4583-BDD5-76C310B4D3BC}" type="datetime1">
              <a:rPr lang="en-GB" smtClean="0"/>
              <a:t>13/07/2018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0152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0C9610-C775-4F98-BF84-BD3F5CD484CE}" type="datetime1">
              <a:rPr lang="en-GB" smtClean="0"/>
              <a:t>13/07/2018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709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75B66C-304F-4E83-BBDA-CA4FAF66C4C1}" type="datetime1">
              <a:rPr lang="en-GB" smtClean="0"/>
              <a:t>13/07/2018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781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4DA9B1-DBE8-46E1-BC80-F9E78F0C7274}" type="datetime1">
              <a:rPr lang="en-GB" smtClean="0"/>
              <a:t>13/07/2018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9009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66E1C4-E89F-4D2B-BF38-A0C8CECAFD8D}" type="datetime1">
              <a:rPr lang="en-GB" smtClean="0"/>
              <a:t>13/07/2018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174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5094B-D938-4E25-A628-E6D2E777A23B}" type="datetime1">
              <a:rPr lang="en-GB" smtClean="0"/>
              <a:t>13/07/2018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264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816DF2-5C3A-45B7-AD8C-CBFC343BED5D}" type="datetime1">
              <a:rPr lang="en-GB" smtClean="0"/>
              <a:t>13/07/2018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2507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verpool.ac.uk/media/livacuk/computingservices/printing/Creating,a,Poster,in,Powerpoint,2010.pdf" TargetMode="External"/><Relationship Id="rId2" Type="http://schemas.openxmlformats.org/officeDocument/2006/relationships/hyperlink" Target="https://www.youtube.com/watch?v=AwMFhyH7_5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67608" y="1268761"/>
            <a:ext cx="7128792" cy="1470025"/>
          </a:xfrm>
        </p:spPr>
        <p:txBody>
          <a:bodyPr>
            <a:normAutofit/>
          </a:bodyPr>
          <a:lstStyle/>
          <a:p>
            <a:r>
              <a:rPr lang="en-GB" dirty="0"/>
              <a:t>Assignment advice and guidance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31504" y="4437112"/>
            <a:ext cx="4392488" cy="1296144"/>
          </a:xfrm>
        </p:spPr>
        <p:txBody>
          <a:bodyPr>
            <a:norm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F1BCE-D299-41C0-8E8A-18EBF7981B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Handouts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630B6-F0C3-4D7C-BFF8-64AEF987B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08683"/>
            <a:ext cx="10972800" cy="420855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Individual:</a:t>
            </a:r>
          </a:p>
          <a:p>
            <a:r>
              <a:rPr lang="en-GB" dirty="0"/>
              <a:t>Force field analysis</a:t>
            </a:r>
          </a:p>
          <a:p>
            <a:r>
              <a:rPr lang="en-GB" dirty="0"/>
              <a:t>SWOT analysis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Table:</a:t>
            </a:r>
          </a:p>
          <a:p>
            <a:pPr marL="0" indent="0">
              <a:buNone/>
            </a:pPr>
            <a:r>
              <a:rPr lang="en-GB" dirty="0"/>
              <a:t>Handbook</a:t>
            </a:r>
          </a:p>
          <a:p>
            <a:pPr marL="0" indent="0">
              <a:buNone/>
            </a:pPr>
            <a:r>
              <a:rPr lang="en-GB" dirty="0"/>
              <a:t>Examples of posters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83821C-4C3E-4FD2-8554-C19D3EAB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B7C32A-107A-4B74-BF77-998F6CDFC4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5D3FB8-31D9-4508-9E2B-97FF590F6C02}" type="datetime1">
              <a:rPr lang="en-GB" smtClean="0"/>
              <a:t>13/07/2018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0129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0DC979-372F-44E2-B91D-68AEBAFD4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505D13-8470-4785-ACC3-79A9227A521E}"/>
              </a:ext>
            </a:extLst>
          </p:cNvPr>
          <p:cNvPicPr/>
          <p:nvPr/>
        </p:nvPicPr>
        <p:blipFill rotWithShape="1">
          <a:blip r:embed="rId2"/>
          <a:srcRect t="9784" r="48395"/>
          <a:stretch/>
        </p:blipFill>
        <p:spPr bwMode="auto">
          <a:xfrm>
            <a:off x="285226" y="285226"/>
            <a:ext cx="11400638" cy="5310231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994D27-34D7-49B8-948C-20715B3322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C5ADE3-4619-47BA-A7E6-0294A56A2820}" type="datetime1">
              <a:rPr lang="en-GB" smtClean="0"/>
              <a:t>13/07/2018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8120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B399E7-05A4-426C-BC70-122D923EB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AA9FE4-2788-4DBA-BA16-82E608774A59}"/>
              </a:ext>
            </a:extLst>
          </p:cNvPr>
          <p:cNvPicPr/>
          <p:nvPr/>
        </p:nvPicPr>
        <p:blipFill rotWithShape="1">
          <a:blip r:embed="rId2"/>
          <a:srcRect t="8968" r="50000"/>
          <a:stretch/>
        </p:blipFill>
        <p:spPr bwMode="auto">
          <a:xfrm>
            <a:off x="335560" y="318782"/>
            <a:ext cx="11333526" cy="495789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6855A5-35B9-4A29-9486-AD0D90654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121EA-634F-4378-B7A8-F8EB29EEC6C2}" type="datetime1">
              <a:rPr lang="en-GB" smtClean="0"/>
              <a:t>13/07/2018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12219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842C0A7-38EF-4CC7-B67E-871996870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3E4DAA5-B3C4-4F08-9AC9-6CF7E5585C6F}"/>
              </a:ext>
            </a:extLst>
          </p:cNvPr>
          <p:cNvPicPr/>
          <p:nvPr/>
        </p:nvPicPr>
        <p:blipFill rotWithShape="1">
          <a:blip r:embed="rId2"/>
          <a:srcRect t="6523" r="50000"/>
          <a:stretch/>
        </p:blipFill>
        <p:spPr bwMode="auto">
          <a:xfrm>
            <a:off x="427840" y="469783"/>
            <a:ext cx="11154560" cy="463911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BE0125-CEE9-4E13-9699-0C8B84CEF2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1AB857-990F-42D5-9C5F-003D3A79B070}" type="datetime1">
              <a:rPr lang="en-GB" smtClean="0"/>
              <a:t>13/07/2018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1579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19BD7EB-F3DF-46F4-A478-111C4FA2C2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435CD2-F2D2-4247-9AFD-098F387EC9A6}"/>
              </a:ext>
            </a:extLst>
          </p:cNvPr>
          <p:cNvPicPr/>
          <p:nvPr/>
        </p:nvPicPr>
        <p:blipFill rotWithShape="1">
          <a:blip r:embed="rId2"/>
          <a:srcRect t="5707" r="49770"/>
          <a:stretch/>
        </p:blipFill>
        <p:spPr bwMode="auto">
          <a:xfrm>
            <a:off x="906010" y="201336"/>
            <a:ext cx="9915787" cy="462233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8E9119F-116E-403D-9491-B2BAD1E3D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8F783E-593C-440F-82C6-FF9DBDDC96EE}" type="datetime1">
              <a:rPr lang="en-GB" smtClean="0"/>
              <a:t>13/07/2018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29254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EE4B842-2B7B-4384-ADF2-F585427EB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E81400-FE2E-4A02-BCA8-9155653F4027}"/>
              </a:ext>
            </a:extLst>
          </p:cNvPr>
          <p:cNvPicPr/>
          <p:nvPr/>
        </p:nvPicPr>
        <p:blipFill rotWithShape="1">
          <a:blip r:embed="rId2"/>
          <a:srcRect t="4077" r="49312"/>
          <a:stretch/>
        </p:blipFill>
        <p:spPr bwMode="auto">
          <a:xfrm>
            <a:off x="704675" y="436229"/>
            <a:ext cx="9974510" cy="4706222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10B57B-E95C-4DB4-99CF-5900F49EFD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C39926-31F4-4A8C-8FAB-F38C4C0911D6}" type="datetime1">
              <a:rPr lang="en-GB" smtClean="0"/>
              <a:t>13/07/2018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9412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FA97198-B9A8-44E7-927C-E72FEAB9F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57C6CDA-8424-4265-A9BE-5B1DA1D220F2}"/>
              </a:ext>
            </a:extLst>
          </p:cNvPr>
          <p:cNvPicPr/>
          <p:nvPr/>
        </p:nvPicPr>
        <p:blipFill rotWithShape="1">
          <a:blip r:embed="rId2"/>
          <a:srcRect r="50000"/>
          <a:stretch/>
        </p:blipFill>
        <p:spPr bwMode="auto">
          <a:xfrm>
            <a:off x="1048624" y="545285"/>
            <a:ext cx="9269835" cy="4764946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9B8385-2157-4112-B430-4EA78AA54B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CACC5B-475F-4093-A6BE-C4F69633889B}" type="datetime1">
              <a:rPr lang="en-GB" smtClean="0"/>
              <a:t>13/07/2018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66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15F5951-DF40-4BF4-ADD5-7795A0B43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F3F5757-F7D1-487A-859F-AE9B4D0B509D}"/>
              </a:ext>
            </a:extLst>
          </p:cNvPr>
          <p:cNvPicPr/>
          <p:nvPr/>
        </p:nvPicPr>
        <p:blipFill rotWithShape="1">
          <a:blip r:embed="rId2"/>
          <a:srcRect t="6523" r="50000"/>
          <a:stretch/>
        </p:blipFill>
        <p:spPr bwMode="auto">
          <a:xfrm>
            <a:off x="1174460" y="335559"/>
            <a:ext cx="9118832" cy="4790113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D85C63D9-7231-4677-888B-6910E7CDE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C92EBA-5A5A-4CF8-8C01-C4518A45878C}" type="datetime1">
              <a:rPr lang="en-GB" smtClean="0"/>
              <a:t>13/07/2018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6640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DEC5E-BB22-46C2-95DD-BA3279F09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Reviewing the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0701EF-619F-4073-9D9D-B4B64FFDC3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Context</a:t>
            </a:r>
          </a:p>
          <a:p>
            <a:r>
              <a:rPr lang="en-GB" dirty="0"/>
              <a:t>Informing your professional practice</a:t>
            </a:r>
          </a:p>
          <a:p>
            <a:r>
              <a:rPr lang="en-GB" dirty="0"/>
              <a:t>Opportunities and challenges when developing a pedagogical approach to the Curriculum for Wales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04AC0D-765C-4F4D-BC3D-297637E5D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E011F-E599-41D4-8609-70BA9F1DB485}" type="datetime1">
              <a:rPr lang="en-GB" smtClean="0"/>
              <a:t>13/07/2018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B6314F-FDCB-4636-8495-F07A791FD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1809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42593-C36C-4A80-889F-44A3AF98D3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analysis </a:t>
            </a:r>
            <a:r>
              <a:rPr lang="en-GB" u="sng" dirty="0"/>
              <a:t>versus</a:t>
            </a:r>
            <a:r>
              <a:rPr lang="en-GB" dirty="0"/>
              <a:t> Force field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108D5-31B0-41BD-878F-F4DADD8546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Supports your </a:t>
            </a:r>
            <a:r>
              <a:rPr lang="en-GB" i="1" dirty="0"/>
              <a:t>detailed</a:t>
            </a:r>
            <a:r>
              <a:rPr lang="en-GB" dirty="0"/>
              <a:t> strategic plan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NB:</a:t>
            </a:r>
          </a:p>
          <a:p>
            <a:r>
              <a:rPr lang="en-GB" dirty="0"/>
              <a:t>Audience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CAA7DB-AEAE-44EA-86D7-61455E7EB4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E011F-E599-41D4-8609-70BA9F1DB485}" type="datetime1">
              <a:rPr lang="en-GB" smtClean="0"/>
              <a:t>13/07/2018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A12220-E251-4877-BBB5-7A623AC6E4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1226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F0A9A-581D-4809-BED7-A6123D793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Rationale and critical evaluation of your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7A1ACA-5B48-4AEA-A226-4E4A4A6957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A3 poster?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9CFA53-781B-4447-B472-F3EB960BD7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E011F-E599-41D4-8609-70BA9F1DB485}" type="datetime1">
              <a:rPr lang="en-GB" smtClean="0"/>
              <a:t>13/07/2018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FA579D-C073-411A-AD3C-67D93C0CE8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82390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CEC3D-D437-46B1-B832-F7175A875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thoughts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201A1-A866-4589-AE7D-59F8C081A7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Hand in by post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VIP</a:t>
            </a:r>
          </a:p>
          <a:p>
            <a:pPr marL="0" indent="0" algn="ctr">
              <a:buNone/>
            </a:pPr>
            <a:r>
              <a:rPr lang="en-GB" dirty="0"/>
              <a:t>You must re-enrol </a:t>
            </a:r>
            <a:r>
              <a:rPr lang="en-GB"/>
              <a:t>in September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D20DF3-3D48-4076-9D95-756D49D19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7E011F-E599-41D4-8609-70BA9F1DB485}" type="datetime1">
              <a:rPr lang="en-GB" smtClean="0"/>
              <a:t>13/07/2018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7E0F7A-676E-45CF-8779-9D4579EC4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41542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456FE76C-CD9D-44BC-A13A-1CC2681B4F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A3 Poster?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E26E26C-5ACF-4848-95E4-000313FECF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https://www.youtube.com/watch?v=AwMFhyH7_5g</a:t>
            </a:r>
            <a:endParaRPr lang="en-GB" dirty="0"/>
          </a:p>
          <a:p>
            <a:r>
              <a:rPr lang="en-GB" dirty="0">
                <a:hlinkClick r:id="rId3"/>
              </a:rPr>
              <a:t>https://www.liverpool.ac.uk/media/livacuk/computingservices/printing/Creating,a,Poster,in,Powerpoint,2010.pdf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34255-900B-4007-8FBA-1C4B8F41B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534C2-9419-4F3B-9AC2-74691F114333}" type="datetime1">
              <a:rPr lang="en-GB" smtClean="0"/>
              <a:t>13/07/2018</a:t>
            </a:fld>
            <a:endParaRPr lang="en-GB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F9C14BE-BE75-45F1-809E-93384046A9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57241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148</Words>
  <Application>Microsoft Office PowerPoint</Application>
  <PresentationFormat>Widescreen</PresentationFormat>
  <Paragraphs>54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20140311PresentationUWTSDTemplate</vt:lpstr>
      <vt:lpstr>Assignment advice and guidance</vt:lpstr>
      <vt:lpstr>Handouts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Reviewing the literature</vt:lpstr>
      <vt:lpstr>SWOT analysis versus Force field analysis</vt:lpstr>
      <vt:lpstr>Rationale and critical evaluation of your work</vt:lpstr>
      <vt:lpstr>Last thoughts</vt:lpstr>
      <vt:lpstr>A3 Poster?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Expectations at Masters  Level 7</dc:title>
  <dc:creator>Sharon James</dc:creator>
  <cp:lastModifiedBy>Sharon James</cp:lastModifiedBy>
  <cp:revision>8</cp:revision>
  <dcterms:created xsi:type="dcterms:W3CDTF">2018-07-13T18:03:24Z</dcterms:created>
  <dcterms:modified xsi:type="dcterms:W3CDTF">2018-07-13T19:45:15Z</dcterms:modified>
</cp:coreProperties>
</file>