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embeddedFontLst>
    <p:embeddedFont>
      <p:font typeface="Gill Sans" panose="020B0604020202020204" charset="0"/>
      <p:regular r:id="rId14"/>
      <p:bold r:id="rId1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8" roundtripDataSignature="AMtx7miogam83+kFgY6JdE9ri7bEjILZl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466" autoAdjust="0"/>
    <p:restoredTop sz="94660"/>
  </p:normalViewPr>
  <p:slideViewPr>
    <p:cSldViewPr snapToGrid="0">
      <p:cViewPr varScale="1">
        <p:scale>
          <a:sx n="90" d="100"/>
          <a:sy n="90" d="100"/>
        </p:scale>
        <p:origin x="53" y="2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customschemas.google.com/relationships/presentationmetadata" Target="meta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IN"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england.nhs.uk/patient-safety/the-nhs-patient-safety-strategy/"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www.kingsfund.org.uk/insight-and-analysis/data-and-charts/staff-shortages" TargetMode="External"/><Relationship Id="rId5" Type="http://schemas.openxmlformats.org/officeDocument/2006/relationships/hyperlink" Target="https://www.theguardian.com/uk-news/article/2024/sep/08/a-superbug-doctor-shortages-and-a-neonatal-unit-out-of-its-depth-failures-at-lucy-letby-hospital-revealed" TargetMode="External"/><Relationship Id="rId4" Type="http://schemas.openxmlformats.org/officeDocument/2006/relationships/hyperlink" Target="https://www.ncbi.nlm.nih.gov/books/NBK589674/"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8" name="Google Shape;98;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3f93d11f4c4_0_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 name="Google Shape;104;g3f93d11f4c4_0_1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This report will critically evaluate the case of Lucy Letby, with respect to quality management principles, by referring to theories of quality management and academic literature. The report will start with the introduction where the case will be introduced, as well as the importance of patient safety for the organisations providing healthcare services to their patients. The literature review section will focus on concepts such as patient safety culture, clinical governance and quality improvement. In the analysis section, the Root Cause Analysis, Fishbone Diagram and Donabedian Model will be applied to the case.</a:t>
            </a:r>
            <a:endParaRPr/>
          </a:p>
        </p:txBody>
      </p:sp>
      <p:sp>
        <p:nvSpPr>
          <p:cNvPr id="105" name="Google Shape;105;g3f93d11f4c4_0_19: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3" name="Google Shape;113;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The case of Lucy Letby is one of the most serious patient safety failures in the history of the NHS. Unusual numbers of neonatal deaths and unexplained collapses occurred in the period between June 2015 and June 2016 in the Countess of Chester Hospital. Despite the repeated concerns of senior consultants in regard to the actions of Lucy Letby, the managers of the hospital refused to conduct any investigations. Instead of taking an anticipatory approach to these warning signs, the failures of quality assurance processes in the Trust caused patient harm to persist. This case underscores the significance of good governance, appropriate incident reporting, and a patient safety culture in order to prevent such harm (Mistri </a:t>
            </a:r>
            <a:r>
              <a:rPr lang="en-IN" sz="1200" b="0" i="1" u="none" strike="noStrike">
                <a:solidFill>
                  <a:schemeClr val="dk1"/>
                </a:solidFill>
                <a:latin typeface="Calibri"/>
                <a:ea typeface="Calibri"/>
                <a:cs typeface="Calibri"/>
                <a:sym typeface="Calibri"/>
              </a:rPr>
              <a:t>et al.</a:t>
            </a:r>
            <a:r>
              <a:rPr lang="en-IN" sz="1200" b="0" i="0" u="none" strike="noStrike">
                <a:solidFill>
                  <a:schemeClr val="dk1"/>
                </a:solidFill>
                <a:latin typeface="Calibri"/>
                <a:ea typeface="Calibri"/>
                <a:cs typeface="Calibri"/>
                <a:sym typeface="Calibri"/>
              </a:rPr>
              <a:t>, 2023).</a:t>
            </a:r>
            <a:endParaRPr b="0"/>
          </a:p>
          <a:p>
            <a:pPr marL="0" lvl="0" indent="0" algn="l" rtl="0">
              <a:spcBef>
                <a:spcPts val="0"/>
              </a:spcBef>
              <a:spcAft>
                <a:spcPts val="0"/>
              </a:spcAft>
              <a:buNone/>
            </a:pPr>
            <a:br>
              <a:rPr lang="en-IN"/>
            </a:br>
            <a:endParaRPr/>
          </a:p>
        </p:txBody>
      </p:sp>
      <p:sp>
        <p:nvSpPr>
          <p:cNvPr id="114" name="Google Shape;114;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2" name="Google Shape;122;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As per the Swiss Cheese Model, patient safety harm results due to alignment of multiple organisational deficiencies and not due to any single error (Wiegmann </a:t>
            </a:r>
            <a:r>
              <a:rPr lang="en-IN" sz="1200" b="0" i="1" u="none" strike="noStrike">
                <a:solidFill>
                  <a:schemeClr val="dk1"/>
                </a:solidFill>
                <a:latin typeface="Calibri"/>
                <a:ea typeface="Calibri"/>
                <a:cs typeface="Calibri"/>
                <a:sym typeface="Calibri"/>
              </a:rPr>
              <a:t>et al.,</a:t>
            </a:r>
            <a:r>
              <a:rPr lang="en-IN" sz="1200" b="0" i="0" u="none" strike="noStrike">
                <a:solidFill>
                  <a:schemeClr val="dk1"/>
                </a:solidFill>
                <a:latin typeface="Calibri"/>
                <a:ea typeface="Calibri"/>
                <a:cs typeface="Calibri"/>
                <a:sym typeface="Calibri"/>
              </a:rPr>
              <a:t> 2022). In the case of Lucy Letby, multiple concerns raised by consultants regarding the increasing number of neonatal deaths from 2015 to 2016 at the hospital remained unaddressed due to lack of effective leadership, timely escalation and poor clinical governance (The Guardian, 2024). Workforce issues in NHS organisations have further weakened their capacity to handle such situations as there were 121,000 NHS job vacancies and overall vacancy rate was 8.4% in England in 2023 (The King's Fund, 2024).</a:t>
            </a:r>
            <a:endParaRPr b="0"/>
          </a:p>
          <a:p>
            <a:pPr marL="0" lvl="0" indent="0" algn="l" rtl="0">
              <a:spcBef>
                <a:spcPts val="0"/>
              </a:spcBef>
              <a:spcAft>
                <a:spcPts val="0"/>
              </a:spcAft>
              <a:buNone/>
            </a:pPr>
            <a:br>
              <a:rPr lang="en-IN"/>
            </a:br>
            <a:endParaRPr/>
          </a:p>
        </p:txBody>
      </p:sp>
      <p:sp>
        <p:nvSpPr>
          <p:cNvPr id="123" name="Google Shape;123;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1" name="Google Shape;131;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Three quality management models would be used in the evaluation of the case of Lucy Letby. Root Cause Analysis (RCA) explores the organizational/systemic issues and weaknesses that led to patient harm, as opposed to blaming the individual responsible (Singh </a:t>
            </a:r>
            <a:r>
              <a:rPr lang="en-IN" sz="1200" b="0" i="1" u="none" strike="noStrike">
                <a:solidFill>
                  <a:schemeClr val="dk1"/>
                </a:solidFill>
                <a:latin typeface="Calibri"/>
                <a:ea typeface="Calibri"/>
                <a:cs typeface="Calibri"/>
                <a:sym typeface="Calibri"/>
              </a:rPr>
              <a:t>et al.</a:t>
            </a:r>
            <a:r>
              <a:rPr lang="en-IN" sz="1200" b="0" i="0" u="none" strike="noStrike">
                <a:solidFill>
                  <a:schemeClr val="dk1"/>
                </a:solidFill>
                <a:latin typeface="Calibri"/>
                <a:ea typeface="Calibri"/>
                <a:cs typeface="Calibri"/>
                <a:sym typeface="Calibri"/>
              </a:rPr>
              <a:t>, 2024). RCA highlights delayed management intervention, inadequate governance, and inadequate incident reporting as the main contributory factors in the case. The Fishbone Diagram would then categorize the factors into areas such as leadership, staffing, communication, organizational policies, and clinical practices. The Donabedian model would focus on the assessment of quality in healthcare through examination of organizational structure, process of care, and patient outcome (Donabedian, 1988). This model is especially useful since there were problems with the organizational structure, such as insufficient staffing and poor governance that led to clinical process issues that affected the patient's outcome. According to NHS workforce data, there were 8.4% vacancies (121,000) and 154,000 NHS staff who left their jobs (10.7%) within the year up to September 2023 (The King's Fund, 2024).</a:t>
            </a:r>
            <a:endParaRPr/>
          </a:p>
        </p:txBody>
      </p:sp>
      <p:sp>
        <p:nvSpPr>
          <p:cNvPr id="132" name="Google Shape;132;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0" name="Google Shape;140;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There were several policy shortcomings that led to organisational weaknesses identified in the Lucy Letby case. Despite the NHS Patient Safety Strategy focusing on lessons learned, involvement of staff and improvements, these were not properly implemented within the Trust (NHS England, 2026). There were safety concerns raised by consultants, but the management did not take adequate steps in response, showing lack of clinical governance and accountability (The Guardian, 2024). Organisational pressures in the form of workforce shortage influenced service provision, as there were 121,000 (8.4%) job vacancies and 154,000 (10.7%) NHS staff who left their posts in 2023 (The King's Fund, 2024).</a:t>
            </a:r>
            <a:endParaRPr b="0"/>
          </a:p>
          <a:p>
            <a:pPr marL="0" lvl="0" indent="0" algn="l" rtl="0">
              <a:spcBef>
                <a:spcPts val="0"/>
              </a:spcBef>
              <a:spcAft>
                <a:spcPts val="0"/>
              </a:spcAft>
              <a:buNone/>
            </a:pPr>
            <a:br>
              <a:rPr lang="en-IN"/>
            </a:br>
            <a:endParaRPr/>
          </a:p>
        </p:txBody>
      </p:sp>
      <p:sp>
        <p:nvSpPr>
          <p:cNvPr id="141" name="Google Shape;141;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9" name="Google Shape;14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The incident at Countess of Chester Hospital had negative implications for the quality, efficiency and inequity of healthcare. From the point of view of quality, there were several failures on the part of the organization that led to avoidable neonatal deaths and harm to patients (The Guardian, 2024). From the point of view of efficiency, there were delays in investigations that led to prolongation of unsafe practices, legal expenses and external reviews. According to the NHS Patient Safety Strategy, proper safety improvement measures can save about 1,000 lives and £100 million per year (NHS England, 2026). As for the inequities, the families' concerns were not addressed, which means that they could not receive patient-centered care.</a:t>
            </a:r>
            <a:endParaRPr b="0"/>
          </a:p>
          <a:p>
            <a:pPr marL="0" lvl="0" indent="0" algn="l" rtl="0">
              <a:spcBef>
                <a:spcPts val="0"/>
              </a:spcBef>
              <a:spcAft>
                <a:spcPts val="0"/>
              </a:spcAft>
              <a:buNone/>
            </a:pPr>
            <a:br>
              <a:rPr lang="en-IN"/>
            </a:br>
            <a:endParaRPr/>
          </a:p>
        </p:txBody>
      </p:sp>
      <p:sp>
        <p:nvSpPr>
          <p:cNvPr id="150" name="Google Shape;15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8" name="Google Shape;158;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Among various leadership styles, transformational leadership will be the most appropriate way of dealing with the failures of the organisation seen in the case of Lucy Letby. It is because the failure of the hospital was due to the lack of transparency and openness. Transformational leadership creates a sense of transparency, involvement of staff and collective commitment towards the improvement of the patients' safety (Ahmed </a:t>
            </a:r>
            <a:r>
              <a:rPr lang="en-IN" sz="1200" b="0" i="1" u="none" strike="noStrike">
                <a:solidFill>
                  <a:schemeClr val="dk1"/>
                </a:solidFill>
                <a:latin typeface="Calibri"/>
                <a:ea typeface="Calibri"/>
                <a:cs typeface="Calibri"/>
                <a:sym typeface="Calibri"/>
              </a:rPr>
              <a:t>et al</a:t>
            </a:r>
            <a:r>
              <a:rPr lang="en-IN" sz="1200" b="0" i="0" u="none" strike="noStrike">
                <a:solidFill>
                  <a:schemeClr val="dk1"/>
                </a:solidFill>
                <a:latin typeface="Calibri"/>
                <a:ea typeface="Calibri"/>
                <a:cs typeface="Calibri"/>
                <a:sym typeface="Calibri"/>
              </a:rPr>
              <a:t>., 2024). Leaders have to listen to the people and act fast upon receiving any kind of information from the staff members while ensuring psychological safety among them (Mistri </a:t>
            </a:r>
            <a:r>
              <a:rPr lang="en-IN" sz="1200" b="0" i="1" u="none" strike="noStrike">
                <a:solidFill>
                  <a:schemeClr val="dk1"/>
                </a:solidFill>
                <a:latin typeface="Calibri"/>
                <a:ea typeface="Calibri"/>
                <a:cs typeface="Calibri"/>
                <a:sym typeface="Calibri"/>
              </a:rPr>
              <a:t>et al.</a:t>
            </a:r>
            <a:r>
              <a:rPr lang="en-IN" sz="1200" b="0" i="0" u="none" strike="noStrike">
                <a:solidFill>
                  <a:schemeClr val="dk1"/>
                </a:solidFill>
                <a:latin typeface="Calibri"/>
                <a:ea typeface="Calibri"/>
                <a:cs typeface="Calibri"/>
                <a:sym typeface="Calibri"/>
              </a:rPr>
              <a:t>, 2023). During the Change phase, some of the new practices to be put in place include enhanced incident reporting, multidisciplinary safety training, and regular reviews of governance. Lastly, during the Refreeze phase, these changes will become part of the routine operations through audits, leadership accountability, and feedback from the personnel. According to research, organizations with a positive patient safety culture have fewer adverse occurrences (Lee </a:t>
            </a:r>
            <a:r>
              <a:rPr lang="en-IN" sz="1200" b="0" i="1" u="none" strike="noStrike">
                <a:solidFill>
                  <a:schemeClr val="dk1"/>
                </a:solidFill>
                <a:latin typeface="Calibri"/>
                <a:ea typeface="Calibri"/>
                <a:cs typeface="Calibri"/>
                <a:sym typeface="Calibri"/>
              </a:rPr>
              <a:t>et al.,</a:t>
            </a:r>
            <a:r>
              <a:rPr lang="en-IN" sz="1200" b="0" i="0" u="none" strike="noStrike">
                <a:solidFill>
                  <a:schemeClr val="dk1"/>
                </a:solidFill>
                <a:latin typeface="Calibri"/>
                <a:ea typeface="Calibri"/>
                <a:cs typeface="Calibri"/>
                <a:sym typeface="Calibri"/>
              </a:rPr>
              <a:t> 2023).</a:t>
            </a:r>
            <a:endParaRPr b="0"/>
          </a:p>
          <a:p>
            <a:pPr marL="0" lvl="0" indent="0" algn="l" rtl="0">
              <a:spcBef>
                <a:spcPts val="0"/>
              </a:spcBef>
              <a:spcAft>
                <a:spcPts val="0"/>
              </a:spcAft>
              <a:buNone/>
            </a:pPr>
            <a:br>
              <a:rPr lang="en-IN"/>
            </a:br>
            <a:endParaRPr/>
          </a:p>
        </p:txBody>
      </p:sp>
      <p:sp>
        <p:nvSpPr>
          <p:cNvPr id="159" name="Google Shape;159;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7" name="Google Shape;167;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The PDSA cycle is an ideal tool for implementing improvements to enhance patient safety based on the findings from the failures reported in the case of Lucy Letby. At the Plan stage, the Trust would perform an analysis of the inquiry outcomes, identify recurring patient safety risks, and formulate improvement objectives through Root Cause Analysis (Singh </a:t>
            </a:r>
            <a:r>
              <a:rPr lang="en-IN" sz="1200" b="0" i="1" u="none" strike="noStrike">
                <a:solidFill>
                  <a:schemeClr val="dk1"/>
                </a:solidFill>
                <a:latin typeface="Calibri"/>
                <a:ea typeface="Calibri"/>
                <a:cs typeface="Calibri"/>
                <a:sym typeface="Calibri"/>
              </a:rPr>
              <a:t>et al.</a:t>
            </a:r>
            <a:r>
              <a:rPr lang="en-IN" sz="1200" b="0" i="0" u="none" strike="noStrike">
                <a:solidFill>
                  <a:schemeClr val="dk1"/>
                </a:solidFill>
                <a:latin typeface="Calibri"/>
                <a:ea typeface="Calibri"/>
                <a:cs typeface="Calibri"/>
                <a:sym typeface="Calibri"/>
              </a:rPr>
              <a:t>, 2024). For the Do phase, possible interventions include enhancing incident reporting systems, mandatory training for all on safety and improving clinical governance practices (Agbar</a:t>
            </a:r>
            <a:r>
              <a:rPr lang="en-IN" sz="1200" b="0" i="1" u="none" strike="noStrike">
                <a:solidFill>
                  <a:schemeClr val="dk1"/>
                </a:solidFill>
                <a:latin typeface="Calibri"/>
                <a:ea typeface="Calibri"/>
                <a:cs typeface="Calibri"/>
                <a:sym typeface="Calibri"/>
              </a:rPr>
              <a:t> et al., </a:t>
            </a:r>
            <a:r>
              <a:rPr lang="en-IN" sz="1200" b="0" i="0" u="none" strike="noStrike">
                <a:solidFill>
                  <a:schemeClr val="dk1"/>
                </a:solidFill>
                <a:latin typeface="Calibri"/>
                <a:ea typeface="Calibri"/>
                <a:cs typeface="Calibri"/>
                <a:sym typeface="Calibri"/>
              </a:rPr>
              <a:t>2023). The Study phase will require the Trust to conduct performance assessments through clinical audits, patient safety indicators, employee feedback, and family feedback to determine if the changes that have been made have lowered risks. The Patient Safety Strategy from NHS states that continuous learning and evaluation are required as effective patient safety improvements could save an estimated 1,000 lives and £100 million every year (NHS England, 2026). The last phase, Act, would institutionalize the successful interventions in organisational practices and policies.</a:t>
            </a:r>
            <a:endParaRPr b="0"/>
          </a:p>
          <a:p>
            <a:pPr marL="0" lvl="0" indent="0" algn="l" rtl="0">
              <a:spcBef>
                <a:spcPts val="0"/>
              </a:spcBef>
              <a:spcAft>
                <a:spcPts val="0"/>
              </a:spcAft>
              <a:buNone/>
            </a:pPr>
            <a:br>
              <a:rPr lang="en-IN"/>
            </a:br>
            <a:endParaRPr/>
          </a:p>
        </p:txBody>
      </p:sp>
      <p:sp>
        <p:nvSpPr>
          <p:cNvPr id="168" name="Google Shape;168;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6" name="Google Shape;176;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The Lucy Letby case illustrates how ineffective leadership, governance, communication and organisational culture may result in tragic consequences for patients. It has been shown that patient harm has happened due to several systematic factors, not just one. Using the concepts of quality management models like the Swiss Cheese Model, Root Cause Analysis, the Fishbone Diagram and the Donabedian Model offers an opportunity to deal with the existing system failures and solve the problem. In combination with transformational leadership, evidence-based policies and quality improvement approaches like PDSA, healthcare providers have a chance to enhance patient safety culture and avoid similar problems in the future.</a:t>
            </a:r>
            <a:endParaRPr b="0"/>
          </a:p>
          <a:p>
            <a:pPr marL="0" lvl="0" indent="0" algn="l" rtl="0">
              <a:spcBef>
                <a:spcPts val="0"/>
              </a:spcBef>
              <a:spcAft>
                <a:spcPts val="0"/>
              </a:spcAft>
              <a:buNone/>
            </a:pPr>
            <a:br>
              <a:rPr lang="en-IN" b="0"/>
            </a:br>
            <a:endParaRPr/>
          </a:p>
        </p:txBody>
      </p:sp>
      <p:sp>
        <p:nvSpPr>
          <p:cNvPr id="177" name="Google Shape;177;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5" name="Google Shape;185;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Agbar, F., Zhang, S., Wu, Y. and Mustafa, M., 2023. Effect of patient safety education interventions on patient safety culture of health care professionals: Systematic review and meta-analysis. </a:t>
            </a:r>
            <a:r>
              <a:rPr lang="en-IN" sz="1200" b="0" i="1" u="none" strike="noStrike">
                <a:solidFill>
                  <a:schemeClr val="dk1"/>
                </a:solidFill>
                <a:latin typeface="Calibri"/>
                <a:ea typeface="Calibri"/>
                <a:cs typeface="Calibri"/>
                <a:sym typeface="Calibri"/>
              </a:rPr>
              <a:t>Nurse Education in Practice</a:t>
            </a:r>
            <a:r>
              <a:rPr lang="en-IN" sz="1200" b="0" i="0" u="none" strike="noStrike">
                <a:solidFill>
                  <a:schemeClr val="dk1"/>
                </a:solidFill>
                <a:latin typeface="Calibri"/>
                <a:ea typeface="Calibri"/>
                <a:cs typeface="Calibri"/>
                <a:sym typeface="Calibri"/>
              </a:rPr>
              <a:t>, 67, p.103565.</a:t>
            </a:r>
            <a:endParaRPr b="0"/>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Ahmed, Z., Ellahham, S., Soomro, M., Shams, S. and Latif, K., 2024. Exploring the impact of compassion and leadership on patient safety and quality in healthcare systems: a narrative review. </a:t>
            </a:r>
            <a:r>
              <a:rPr lang="en-IN" sz="1200" b="0" i="1" u="none" strike="noStrike">
                <a:solidFill>
                  <a:schemeClr val="dk1"/>
                </a:solidFill>
                <a:latin typeface="Calibri"/>
                <a:ea typeface="Calibri"/>
                <a:cs typeface="Calibri"/>
                <a:sym typeface="Calibri"/>
              </a:rPr>
              <a:t>BMJ Open Quality</a:t>
            </a:r>
            <a:r>
              <a:rPr lang="en-IN" sz="1200" b="0" i="0" u="none" strike="noStrike">
                <a:solidFill>
                  <a:schemeClr val="dk1"/>
                </a:solidFill>
                <a:latin typeface="Calibri"/>
                <a:ea typeface="Calibri"/>
                <a:cs typeface="Calibri"/>
                <a:sym typeface="Calibri"/>
              </a:rPr>
              <a:t>, 13(Suppl. 2).</a:t>
            </a:r>
            <a:endParaRPr b="0"/>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Donabedian, A., 1988. The quality of care: How can it be assessed? </a:t>
            </a:r>
            <a:r>
              <a:rPr lang="en-IN" sz="1200" b="0" i="1" u="none" strike="noStrike">
                <a:solidFill>
                  <a:schemeClr val="dk1"/>
                </a:solidFill>
                <a:latin typeface="Calibri"/>
                <a:ea typeface="Calibri"/>
                <a:cs typeface="Calibri"/>
                <a:sym typeface="Calibri"/>
              </a:rPr>
              <a:t>JAMA</a:t>
            </a:r>
            <a:r>
              <a:rPr lang="en-IN" sz="1200" b="0" i="0" u="none" strike="noStrike">
                <a:solidFill>
                  <a:schemeClr val="dk1"/>
                </a:solidFill>
                <a:latin typeface="Calibri"/>
                <a:ea typeface="Calibri"/>
                <a:cs typeface="Calibri"/>
                <a:sym typeface="Calibri"/>
              </a:rPr>
              <a:t>, 260(12), pp.1743–1748.</a:t>
            </a:r>
            <a:endParaRPr b="0"/>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Jayaprada, R., Vineela, K., Ramakrishna, N., Yamini, S. and Bhargav, K.M., 2022. A study of needle-stick injury incidence amongst healthcare workers and its root cause analysis in a tertiary care teaching hospital. </a:t>
            </a:r>
            <a:r>
              <a:rPr lang="en-IN" sz="1200" b="0" i="1" u="none" strike="noStrike">
                <a:solidFill>
                  <a:schemeClr val="dk1"/>
                </a:solidFill>
                <a:latin typeface="Calibri"/>
                <a:ea typeface="Calibri"/>
                <a:cs typeface="Calibri"/>
                <a:sym typeface="Calibri"/>
              </a:rPr>
              <a:t>Journal of Clinical and Scientific Research</a:t>
            </a:r>
            <a:r>
              <a:rPr lang="en-IN" sz="1200" b="0" i="0" u="none" strike="noStrike">
                <a:solidFill>
                  <a:schemeClr val="dk1"/>
                </a:solidFill>
                <a:latin typeface="Calibri"/>
                <a:ea typeface="Calibri"/>
                <a:cs typeface="Calibri"/>
                <a:sym typeface="Calibri"/>
              </a:rPr>
              <a:t>, 11(2), pp.72–76.</a:t>
            </a:r>
            <a:endParaRPr b="0"/>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Kumah, A., Nwogu, C.N., Issah, A.R., Obot, E., Kanamitie, D.T., Sifa, J.S. and Aidoo, L.A., 2024. Cause-and-effect (fishbone) diagram: a tool for generating and organizing quality improvement ideas. </a:t>
            </a:r>
            <a:r>
              <a:rPr lang="en-IN" sz="1200" b="0" i="1" u="none" strike="noStrike">
                <a:solidFill>
                  <a:schemeClr val="dk1"/>
                </a:solidFill>
                <a:latin typeface="Calibri"/>
                <a:ea typeface="Calibri"/>
                <a:cs typeface="Calibri"/>
                <a:sym typeface="Calibri"/>
              </a:rPr>
              <a:t>Global Journal on Quality and Safety in Healthcare</a:t>
            </a:r>
            <a:r>
              <a:rPr lang="en-IN" sz="1200" b="0" i="0" u="none" strike="noStrike">
                <a:solidFill>
                  <a:schemeClr val="dk1"/>
                </a:solidFill>
                <a:latin typeface="Calibri"/>
                <a:ea typeface="Calibri"/>
                <a:cs typeface="Calibri"/>
                <a:sym typeface="Calibri"/>
              </a:rPr>
              <a:t>, 7(2), pp.85–87.</a:t>
            </a:r>
            <a:endParaRPr b="0"/>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Lee, S.E., Dahinten, V.S. and Lee, J.H., 2023. Testing the association between the enabling and enacting factors of patient safety culture and patient safety: Structural equation modelling. </a:t>
            </a:r>
            <a:r>
              <a:rPr lang="en-IN" sz="1200" b="0" i="1" u="none" strike="noStrike">
                <a:solidFill>
                  <a:schemeClr val="dk1"/>
                </a:solidFill>
                <a:latin typeface="Calibri"/>
                <a:ea typeface="Calibri"/>
                <a:cs typeface="Calibri"/>
                <a:sym typeface="Calibri"/>
              </a:rPr>
              <a:t>BMC Nursing</a:t>
            </a:r>
            <a:r>
              <a:rPr lang="en-IN" sz="1200" b="0" i="0" u="none" strike="noStrike">
                <a:solidFill>
                  <a:schemeClr val="dk1"/>
                </a:solidFill>
                <a:latin typeface="Calibri"/>
                <a:ea typeface="Calibri"/>
                <a:cs typeface="Calibri"/>
                <a:sym typeface="Calibri"/>
              </a:rPr>
              <a:t>, 22(1), p.32.</a:t>
            </a:r>
            <a:endParaRPr b="0"/>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Lewin, K., 1951. </a:t>
            </a:r>
            <a:r>
              <a:rPr lang="en-IN" sz="1200" b="0" i="1" u="none" strike="noStrike">
                <a:solidFill>
                  <a:schemeClr val="dk1"/>
                </a:solidFill>
                <a:latin typeface="Calibri"/>
                <a:ea typeface="Calibri"/>
                <a:cs typeface="Calibri"/>
                <a:sym typeface="Calibri"/>
              </a:rPr>
              <a:t>Field Theory in Social Science: Selected Theoretical Papers</a:t>
            </a:r>
            <a:r>
              <a:rPr lang="en-IN" sz="1200" b="0" i="0" u="none" strike="noStrike">
                <a:solidFill>
                  <a:schemeClr val="dk1"/>
                </a:solidFill>
                <a:latin typeface="Calibri"/>
                <a:ea typeface="Calibri"/>
                <a:cs typeface="Calibri"/>
                <a:sym typeface="Calibri"/>
              </a:rPr>
              <a:t>. New York: Harper &amp; Row.</a:t>
            </a:r>
            <a:endParaRPr b="0"/>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Mistri, I.U., Badge, A. and Shahu, S., 2023. Enhancing patient safety culture in hospitals. </a:t>
            </a:r>
            <a:r>
              <a:rPr lang="en-IN" sz="1200" b="0" i="1" u="none" strike="noStrike">
                <a:solidFill>
                  <a:schemeClr val="dk1"/>
                </a:solidFill>
                <a:latin typeface="Calibri"/>
                <a:ea typeface="Calibri"/>
                <a:cs typeface="Calibri"/>
                <a:sym typeface="Calibri"/>
              </a:rPr>
              <a:t>Cureus</a:t>
            </a:r>
            <a:r>
              <a:rPr lang="en-IN" sz="1200" b="0" i="0" u="none" strike="noStrike">
                <a:solidFill>
                  <a:schemeClr val="dk1"/>
                </a:solidFill>
                <a:latin typeface="Calibri"/>
                <a:ea typeface="Calibri"/>
                <a:cs typeface="Calibri"/>
                <a:sym typeface="Calibri"/>
              </a:rPr>
              <a:t>, 15(12), p.e51159.</a:t>
            </a:r>
            <a:endParaRPr b="0"/>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NHS England, 2026. </a:t>
            </a:r>
            <a:r>
              <a:rPr lang="en-IN" sz="1200" b="0" i="1" u="none" strike="noStrike">
                <a:solidFill>
                  <a:schemeClr val="dk1"/>
                </a:solidFill>
                <a:latin typeface="Calibri"/>
                <a:ea typeface="Calibri"/>
                <a:cs typeface="Calibri"/>
                <a:sym typeface="Calibri"/>
              </a:rPr>
              <a:t>The NHS Patient Safety Strategy</a:t>
            </a:r>
            <a:r>
              <a:rPr lang="en-IN" sz="1200" b="0" i="0" u="none" strike="noStrike">
                <a:solidFill>
                  <a:schemeClr val="dk1"/>
                </a:solidFill>
                <a:latin typeface="Calibri"/>
                <a:ea typeface="Calibri"/>
                <a:cs typeface="Calibri"/>
                <a:sym typeface="Calibri"/>
              </a:rPr>
              <a:t>. Available at:</a:t>
            </a:r>
            <a:r>
              <a:rPr lang="en-IN" sz="1200" b="0" i="0" u="sng" strike="noStrike">
                <a:solidFill>
                  <a:schemeClr val="dk1"/>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 https://www.england.nhs.uk/patient-safety/the-nhs-patient-safety-strategy/</a:t>
            </a:r>
            <a:r>
              <a:rPr lang="en-IN" sz="1200" b="0" i="0" u="none" strike="noStrike">
                <a:solidFill>
                  <a:schemeClr val="dk1"/>
                </a:solidFill>
                <a:latin typeface="Calibri"/>
                <a:ea typeface="Calibri"/>
                <a:cs typeface="Calibri"/>
                <a:sym typeface="Calibri"/>
              </a:rPr>
              <a:t>[Accessed on 15.07.26].</a:t>
            </a:r>
            <a:endParaRPr b="0"/>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Singh, G., Patel, R.H., Vaqar, S. and Boster, J., 2024. Root cause analysis and medical error prevention. In: </a:t>
            </a:r>
            <a:r>
              <a:rPr lang="en-IN" sz="1200" b="0" i="1" u="none" strike="noStrike">
                <a:solidFill>
                  <a:schemeClr val="dk1"/>
                </a:solidFill>
                <a:latin typeface="Calibri"/>
                <a:ea typeface="Calibri"/>
                <a:cs typeface="Calibri"/>
                <a:sym typeface="Calibri"/>
              </a:rPr>
              <a:t>StatPearls</a:t>
            </a:r>
            <a:r>
              <a:rPr lang="en-IN" sz="1200" b="0" i="0" u="none" strike="noStrike">
                <a:solidFill>
                  <a:schemeClr val="dk1"/>
                </a:solidFill>
                <a:latin typeface="Calibri"/>
                <a:ea typeface="Calibri"/>
                <a:cs typeface="Calibri"/>
                <a:sym typeface="Calibri"/>
              </a:rPr>
              <a:t> [Internet]. Treasure Island, FL: StatPearls Publishing. Available at:</a:t>
            </a:r>
            <a:r>
              <a:rPr lang="en-IN" sz="1200" b="0" i="0" u="sng" strike="noStrike">
                <a:solidFill>
                  <a:schemeClr val="dk1"/>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 https://www.ncbi.nlm.nih.gov/books/NBK589674/</a:t>
            </a:r>
            <a:r>
              <a:rPr lang="en-IN" sz="1200" b="0" i="0" u="none" strike="noStrike">
                <a:solidFill>
                  <a:schemeClr val="dk1"/>
                </a:solidFill>
                <a:latin typeface="Calibri"/>
                <a:ea typeface="Calibri"/>
                <a:cs typeface="Calibri"/>
                <a:sym typeface="Calibri"/>
              </a:rPr>
              <a:t> (Accessed: 15 July 2026).</a:t>
            </a:r>
            <a:endParaRPr b="0"/>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The Guardian, 2024. </a:t>
            </a:r>
            <a:r>
              <a:rPr lang="en-IN" sz="1200" b="0" i="1" u="none" strike="noStrike">
                <a:solidFill>
                  <a:schemeClr val="dk1"/>
                </a:solidFill>
                <a:latin typeface="Calibri"/>
                <a:ea typeface="Calibri"/>
                <a:cs typeface="Calibri"/>
                <a:sym typeface="Calibri"/>
              </a:rPr>
              <a:t>A superbug, doctor shortages and a neonatal unit out of its depth: failures at Lucy Letby hospital revealed</a:t>
            </a:r>
            <a:r>
              <a:rPr lang="en-IN" sz="1200" b="0" i="0" u="none" strike="noStrike">
                <a:solidFill>
                  <a:schemeClr val="dk1"/>
                </a:solidFill>
                <a:latin typeface="Calibri"/>
                <a:ea typeface="Calibri"/>
                <a:cs typeface="Calibri"/>
                <a:sym typeface="Calibri"/>
              </a:rPr>
              <a:t>. Available at: </a:t>
            </a:r>
            <a:r>
              <a:rPr lang="en-IN" sz="1200" b="0" i="0" u="sng" strike="noStrike">
                <a:solidFill>
                  <a:schemeClr val="dk1"/>
                </a:solidFill>
                <a:latin typeface="Calibri"/>
                <a:ea typeface="Calibri"/>
                <a:cs typeface="Calibri"/>
                <a:sym typeface="Calibri"/>
                <a:hlinkClick r:id="rId5">
                  <a:extLst>
                    <a:ext uri="{A12FA001-AC4F-418D-AE19-62706E023703}">
                      <ahyp:hlinkClr xmlns:ahyp="http://schemas.microsoft.com/office/drawing/2018/hyperlinkcolor" val="tx"/>
                    </a:ext>
                  </a:extLst>
                </a:hlinkClick>
              </a:rPr>
              <a:t>https://www.theguardian.com/uk-news/article/2024/sep/08/a-superbug-doctor-shortages-and-a-neonatal-unit-out-of-its-depth-failures-at-lucy-letby-hospital-revealed</a:t>
            </a:r>
            <a:r>
              <a:rPr lang="en-IN" sz="1200" b="0" i="0" u="none" strike="noStrike">
                <a:solidFill>
                  <a:schemeClr val="dk1"/>
                </a:solidFill>
                <a:latin typeface="Calibri"/>
                <a:ea typeface="Calibri"/>
                <a:cs typeface="Calibri"/>
                <a:sym typeface="Calibri"/>
              </a:rPr>
              <a:t>[Accessed on 15.07.26].</a:t>
            </a:r>
            <a:endParaRPr b="0"/>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The King's Fund, 2024. </a:t>
            </a:r>
            <a:r>
              <a:rPr lang="en-IN" sz="1200" b="0" i="1" u="none" strike="noStrike">
                <a:solidFill>
                  <a:schemeClr val="dk1"/>
                </a:solidFill>
                <a:latin typeface="Calibri"/>
                <a:ea typeface="Calibri"/>
                <a:cs typeface="Calibri"/>
                <a:sym typeface="Calibri"/>
              </a:rPr>
              <a:t>Staff shortages</a:t>
            </a:r>
            <a:r>
              <a:rPr lang="en-IN" sz="1200" b="0" i="0" u="none" strike="noStrike">
                <a:solidFill>
                  <a:schemeClr val="dk1"/>
                </a:solidFill>
                <a:latin typeface="Calibri"/>
                <a:ea typeface="Calibri"/>
                <a:cs typeface="Calibri"/>
                <a:sym typeface="Calibri"/>
              </a:rPr>
              <a:t>. Available at: </a:t>
            </a:r>
            <a:r>
              <a:rPr lang="en-IN" sz="1200" b="0" i="0" u="sng" strike="noStrike">
                <a:solidFill>
                  <a:schemeClr val="dk1"/>
                </a:solidFill>
                <a:latin typeface="Calibri"/>
                <a:ea typeface="Calibri"/>
                <a:cs typeface="Calibri"/>
                <a:sym typeface="Calibri"/>
                <a:hlinkClick r:id="rId6">
                  <a:extLst>
                    <a:ext uri="{A12FA001-AC4F-418D-AE19-62706E023703}">
                      <ahyp:hlinkClr xmlns:ahyp="http://schemas.microsoft.com/office/drawing/2018/hyperlinkcolor" val="tx"/>
                    </a:ext>
                  </a:extLst>
                </a:hlinkClick>
              </a:rPr>
              <a:t>https://www.kingsfund.org.uk/insight-and-analysis/data-and-charts/staff-shortages</a:t>
            </a:r>
            <a:r>
              <a:rPr lang="en-IN" sz="1200" b="0" i="0" u="none" strike="noStrike">
                <a:solidFill>
                  <a:schemeClr val="dk1"/>
                </a:solidFill>
                <a:latin typeface="Calibri"/>
                <a:ea typeface="Calibri"/>
                <a:cs typeface="Calibri"/>
                <a:sym typeface="Calibri"/>
              </a:rPr>
              <a:t>[Accessed on 15.07.26].</a:t>
            </a:r>
            <a:endParaRPr b="0"/>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Vikan, M., Haugen, A.S., Bjørnnes, A.K., Valeberg, B.T., Deilkås, E.C.T. and Danielsen, S.O., 2023. The association between patient safety culture and adverse events: A scoping review. </a:t>
            </a:r>
            <a:r>
              <a:rPr lang="en-IN" sz="1200" b="0" i="1" u="none" strike="noStrike">
                <a:solidFill>
                  <a:schemeClr val="dk1"/>
                </a:solidFill>
                <a:latin typeface="Calibri"/>
                <a:ea typeface="Calibri"/>
                <a:cs typeface="Calibri"/>
                <a:sym typeface="Calibri"/>
              </a:rPr>
              <a:t>BMC Health Services Research</a:t>
            </a:r>
            <a:r>
              <a:rPr lang="en-IN" sz="1200" b="0" i="0" u="none" strike="noStrike">
                <a:solidFill>
                  <a:schemeClr val="dk1"/>
                </a:solidFill>
                <a:latin typeface="Calibri"/>
                <a:ea typeface="Calibri"/>
                <a:cs typeface="Calibri"/>
                <a:sym typeface="Calibri"/>
              </a:rPr>
              <a:t>, 23(1), p.300.</a:t>
            </a:r>
            <a:endParaRPr b="0"/>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Wiegmann, D.A., Wood, L.J., Cohen, T.N. and Shappell, S.A., 2022. Understanding the “Swiss Cheese Model” and its application to patient safety. </a:t>
            </a:r>
            <a:r>
              <a:rPr lang="en-IN" sz="1200" b="0" i="1" u="none" strike="noStrike">
                <a:solidFill>
                  <a:schemeClr val="dk1"/>
                </a:solidFill>
                <a:latin typeface="Calibri"/>
                <a:ea typeface="Calibri"/>
                <a:cs typeface="Calibri"/>
                <a:sym typeface="Calibri"/>
              </a:rPr>
              <a:t>Journal of Patient Safety</a:t>
            </a:r>
            <a:r>
              <a:rPr lang="en-IN" sz="1200" b="0" i="0" u="none" strike="noStrike">
                <a:solidFill>
                  <a:schemeClr val="dk1"/>
                </a:solidFill>
                <a:latin typeface="Calibri"/>
                <a:ea typeface="Calibri"/>
                <a:cs typeface="Calibri"/>
                <a:sym typeface="Calibri"/>
              </a:rPr>
              <a:t>, 18(2), pp.119–123.</a:t>
            </a:r>
            <a:endParaRPr b="0"/>
          </a:p>
          <a:p>
            <a:pPr marL="0" lvl="0" indent="0" algn="l" rtl="0">
              <a:spcBef>
                <a:spcPts val="0"/>
              </a:spcBef>
              <a:spcAft>
                <a:spcPts val="0"/>
              </a:spcAft>
              <a:buNone/>
            </a:pPr>
            <a:br>
              <a:rPr lang="en-IN"/>
            </a:br>
            <a:endParaRPr/>
          </a:p>
        </p:txBody>
      </p:sp>
      <p:sp>
        <p:nvSpPr>
          <p:cNvPr id="186" name="Google Shape;186;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11</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8"/>
        <p:cNvGrpSpPr/>
        <p:nvPr/>
      </p:nvGrpSpPr>
      <p:grpSpPr>
        <a:xfrm>
          <a:off x="0" y="0"/>
          <a:ext cx="0" cy="0"/>
          <a:chOff x="0" y="0"/>
          <a:chExt cx="0" cy="0"/>
        </a:xfrm>
      </p:grpSpPr>
      <p:sp>
        <p:nvSpPr>
          <p:cNvPr id="19" name="Google Shape;19;p13"/>
          <p:cNvSpPr/>
          <p:nvPr/>
        </p:nvSpPr>
        <p:spPr>
          <a:xfrm>
            <a:off x="446534" y="3085765"/>
            <a:ext cx="11262866" cy="33048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13"/>
          <p:cNvSpPr txBox="1">
            <a:spLocks noGrp="1"/>
          </p:cNvSpPr>
          <p:nvPr>
            <p:ph type="ctrTitle"/>
          </p:nvPr>
        </p:nvSpPr>
        <p:spPr>
          <a:xfrm>
            <a:off x="581191" y="1020431"/>
            <a:ext cx="10993549" cy="1475013"/>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3600"/>
              <a:buFont typeface="Gill Sans"/>
              <a:buNone/>
              <a:defRPr sz="3600">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13"/>
          <p:cNvSpPr txBox="1">
            <a:spLocks noGrp="1"/>
          </p:cNvSpPr>
          <p:nvPr>
            <p:ph type="subTitle" idx="1"/>
          </p:nvPr>
        </p:nvSpPr>
        <p:spPr>
          <a:xfrm>
            <a:off x="581194" y="2495445"/>
            <a:ext cx="10993546" cy="590321"/>
          </a:xfrm>
          <a:prstGeom prst="rect">
            <a:avLst/>
          </a:prstGeom>
          <a:noFill/>
          <a:ln>
            <a:noFill/>
          </a:ln>
        </p:spPr>
        <p:txBody>
          <a:bodyPr spcFirstLastPara="1" wrap="square" lIns="91425" tIns="45700" rIns="91425" bIns="45700" anchor="t" anchorCtr="0">
            <a:normAutofit/>
          </a:bodyPr>
          <a:lstStyle>
            <a:lvl1pPr lvl="0" algn="l">
              <a:spcBef>
                <a:spcPts val="320"/>
              </a:spcBef>
              <a:spcAft>
                <a:spcPts val="0"/>
              </a:spcAft>
              <a:buSzPts val="1472"/>
              <a:buNone/>
              <a:defRPr sz="1600" cap="none">
                <a:solidFill>
                  <a:schemeClr val="accent2"/>
                </a:solidFill>
              </a:defRPr>
            </a:lvl1pPr>
            <a:lvl2pPr lvl="1" algn="ctr">
              <a:spcBef>
                <a:spcPts val="600"/>
              </a:spcBef>
              <a:spcAft>
                <a:spcPts val="0"/>
              </a:spcAft>
              <a:buSzPts val="1472"/>
              <a:buNone/>
              <a:defRPr>
                <a:solidFill>
                  <a:srgbClr val="888888"/>
                </a:solidFill>
              </a:defRPr>
            </a:lvl2pPr>
            <a:lvl3pPr lvl="2" algn="ctr">
              <a:spcBef>
                <a:spcPts val="600"/>
              </a:spcBef>
              <a:spcAft>
                <a:spcPts val="0"/>
              </a:spcAft>
              <a:buSzPts val="1288"/>
              <a:buNone/>
              <a:defRPr>
                <a:solidFill>
                  <a:srgbClr val="888888"/>
                </a:solidFill>
              </a:defRPr>
            </a:lvl3pPr>
            <a:lvl4pPr lvl="3" algn="ctr">
              <a:spcBef>
                <a:spcPts val="600"/>
              </a:spcBef>
              <a:spcAft>
                <a:spcPts val="0"/>
              </a:spcAft>
              <a:buSzPts val="1104"/>
              <a:buNone/>
              <a:defRPr>
                <a:solidFill>
                  <a:srgbClr val="888888"/>
                </a:solidFill>
              </a:defRPr>
            </a:lvl4pPr>
            <a:lvl5pPr lvl="4" algn="ctr">
              <a:spcBef>
                <a:spcPts val="600"/>
              </a:spcBef>
              <a:spcAft>
                <a:spcPts val="0"/>
              </a:spcAft>
              <a:buSzPts val="1104"/>
              <a:buNone/>
              <a:defRPr>
                <a:solidFill>
                  <a:srgbClr val="888888"/>
                </a:solidFill>
              </a:defRPr>
            </a:lvl5pPr>
            <a:lvl6pPr lvl="5" algn="ctr">
              <a:spcBef>
                <a:spcPts val="600"/>
              </a:spcBef>
              <a:spcAft>
                <a:spcPts val="0"/>
              </a:spcAft>
              <a:buSzPts val="1104"/>
              <a:buNone/>
              <a:defRPr>
                <a:solidFill>
                  <a:srgbClr val="888888"/>
                </a:solidFill>
              </a:defRPr>
            </a:lvl6pPr>
            <a:lvl7pPr lvl="6" algn="ctr">
              <a:spcBef>
                <a:spcPts val="600"/>
              </a:spcBef>
              <a:spcAft>
                <a:spcPts val="0"/>
              </a:spcAft>
              <a:buSzPts val="1104"/>
              <a:buNone/>
              <a:defRPr>
                <a:solidFill>
                  <a:srgbClr val="888888"/>
                </a:solidFill>
              </a:defRPr>
            </a:lvl7pPr>
            <a:lvl8pPr lvl="7" algn="ctr">
              <a:spcBef>
                <a:spcPts val="600"/>
              </a:spcBef>
              <a:spcAft>
                <a:spcPts val="0"/>
              </a:spcAft>
              <a:buSzPts val="1104"/>
              <a:buNone/>
              <a:defRPr>
                <a:solidFill>
                  <a:srgbClr val="888888"/>
                </a:solidFill>
              </a:defRPr>
            </a:lvl8pPr>
            <a:lvl9pPr lvl="8" algn="ctr">
              <a:spcBef>
                <a:spcPts val="600"/>
              </a:spcBef>
              <a:spcAft>
                <a:spcPts val="600"/>
              </a:spcAft>
              <a:buSzPts val="1104"/>
              <a:buNone/>
              <a:defRPr>
                <a:solidFill>
                  <a:srgbClr val="888888"/>
                </a:solidFill>
              </a:defRPr>
            </a:lvl9pPr>
          </a:lstStyle>
          <a:p>
            <a:endParaRPr/>
          </a:p>
        </p:txBody>
      </p:sp>
      <p:sp>
        <p:nvSpPr>
          <p:cNvPr id="22" name="Google Shape;22;p13"/>
          <p:cNvSpPr txBox="1">
            <a:spLocks noGrp="1"/>
          </p:cNvSpPr>
          <p:nvPr>
            <p:ph type="dt" idx="10"/>
          </p:nvPr>
        </p:nvSpPr>
        <p:spPr>
          <a:xfrm>
            <a:off x="7605951" y="5956137"/>
            <a:ext cx="28448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solidFill>
                  <a:srgbClr val="9F276A"/>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13"/>
          <p:cNvSpPr txBox="1">
            <a:spLocks noGrp="1"/>
          </p:cNvSpPr>
          <p:nvPr>
            <p:ph type="ftr" idx="11"/>
          </p:nvPr>
        </p:nvSpPr>
        <p:spPr>
          <a:xfrm>
            <a:off x="581192" y="5951811"/>
            <a:ext cx="69172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rgbClr val="9F276A"/>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3"/>
          <p:cNvSpPr txBox="1">
            <a:spLocks noGrp="1"/>
          </p:cNvSpPr>
          <p:nvPr>
            <p:ph type="sldNum" idx="12"/>
          </p:nvPr>
        </p:nvSpPr>
        <p:spPr>
          <a:xfrm>
            <a:off x="10558300" y="5956137"/>
            <a:ext cx="101644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900" b="0" i="0" u="none" strike="noStrike" cap="none">
                <a:solidFill>
                  <a:srgbClr val="9F276A"/>
                </a:solidFill>
                <a:latin typeface="Gill Sans"/>
                <a:ea typeface="Gill Sans"/>
                <a:cs typeface="Gill Sans"/>
                <a:sym typeface="Gill Sans"/>
              </a:defRPr>
            </a:lvl1pPr>
            <a:lvl2pPr marL="0" lvl="1" indent="0" algn="r">
              <a:spcBef>
                <a:spcPts val="0"/>
              </a:spcBef>
              <a:buNone/>
              <a:defRPr sz="900" b="0" i="0" u="none" strike="noStrike" cap="none">
                <a:solidFill>
                  <a:srgbClr val="9F276A"/>
                </a:solidFill>
                <a:latin typeface="Gill Sans"/>
                <a:ea typeface="Gill Sans"/>
                <a:cs typeface="Gill Sans"/>
                <a:sym typeface="Gill Sans"/>
              </a:defRPr>
            </a:lvl2pPr>
            <a:lvl3pPr marL="0" lvl="2" indent="0" algn="r">
              <a:spcBef>
                <a:spcPts val="0"/>
              </a:spcBef>
              <a:buNone/>
              <a:defRPr sz="900" b="0" i="0" u="none" strike="noStrike" cap="none">
                <a:solidFill>
                  <a:srgbClr val="9F276A"/>
                </a:solidFill>
                <a:latin typeface="Gill Sans"/>
                <a:ea typeface="Gill Sans"/>
                <a:cs typeface="Gill Sans"/>
                <a:sym typeface="Gill Sans"/>
              </a:defRPr>
            </a:lvl3pPr>
            <a:lvl4pPr marL="0" lvl="3" indent="0" algn="r">
              <a:spcBef>
                <a:spcPts val="0"/>
              </a:spcBef>
              <a:buNone/>
              <a:defRPr sz="900" b="0" i="0" u="none" strike="noStrike" cap="none">
                <a:solidFill>
                  <a:srgbClr val="9F276A"/>
                </a:solidFill>
                <a:latin typeface="Gill Sans"/>
                <a:ea typeface="Gill Sans"/>
                <a:cs typeface="Gill Sans"/>
                <a:sym typeface="Gill Sans"/>
              </a:defRPr>
            </a:lvl4pPr>
            <a:lvl5pPr marL="0" lvl="4" indent="0" algn="r">
              <a:spcBef>
                <a:spcPts val="0"/>
              </a:spcBef>
              <a:buNone/>
              <a:defRPr sz="900" b="0" i="0" u="none" strike="noStrike" cap="none">
                <a:solidFill>
                  <a:srgbClr val="9F276A"/>
                </a:solidFill>
                <a:latin typeface="Gill Sans"/>
                <a:ea typeface="Gill Sans"/>
                <a:cs typeface="Gill Sans"/>
                <a:sym typeface="Gill Sans"/>
              </a:defRPr>
            </a:lvl5pPr>
            <a:lvl6pPr marL="0" lvl="5" indent="0" algn="r">
              <a:spcBef>
                <a:spcPts val="0"/>
              </a:spcBef>
              <a:buNone/>
              <a:defRPr sz="900" b="0" i="0" u="none" strike="noStrike" cap="none">
                <a:solidFill>
                  <a:srgbClr val="9F276A"/>
                </a:solidFill>
                <a:latin typeface="Gill Sans"/>
                <a:ea typeface="Gill Sans"/>
                <a:cs typeface="Gill Sans"/>
                <a:sym typeface="Gill Sans"/>
              </a:defRPr>
            </a:lvl6pPr>
            <a:lvl7pPr marL="0" lvl="6" indent="0" algn="r">
              <a:spcBef>
                <a:spcPts val="0"/>
              </a:spcBef>
              <a:buNone/>
              <a:defRPr sz="900" b="0" i="0" u="none" strike="noStrike" cap="none">
                <a:solidFill>
                  <a:srgbClr val="9F276A"/>
                </a:solidFill>
                <a:latin typeface="Gill Sans"/>
                <a:ea typeface="Gill Sans"/>
                <a:cs typeface="Gill Sans"/>
                <a:sym typeface="Gill Sans"/>
              </a:defRPr>
            </a:lvl7pPr>
            <a:lvl8pPr marL="0" lvl="7" indent="0" algn="r">
              <a:spcBef>
                <a:spcPts val="0"/>
              </a:spcBef>
              <a:buNone/>
              <a:defRPr sz="900" b="0" i="0" u="none" strike="noStrike" cap="none">
                <a:solidFill>
                  <a:srgbClr val="9F276A"/>
                </a:solidFill>
                <a:latin typeface="Gill Sans"/>
                <a:ea typeface="Gill Sans"/>
                <a:cs typeface="Gill Sans"/>
                <a:sym typeface="Gill Sans"/>
              </a:defRPr>
            </a:lvl8pPr>
            <a:lvl9pPr marL="0" lvl="8" indent="0" algn="r">
              <a:spcBef>
                <a:spcPts val="0"/>
              </a:spcBef>
              <a:buNone/>
              <a:defRPr sz="900" b="0" i="0" u="none" strike="noStrike" cap="none">
                <a:solidFill>
                  <a:srgbClr val="9F276A"/>
                </a:solidFill>
                <a:latin typeface="Gill Sans"/>
                <a:ea typeface="Gill Sans"/>
                <a:cs typeface="Gill Sans"/>
                <a:sym typeface="Gill Sans"/>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5"/>
        <p:cNvGrpSpPr/>
        <p:nvPr/>
      </p:nvGrpSpPr>
      <p:grpSpPr>
        <a:xfrm>
          <a:off x="0" y="0"/>
          <a:ext cx="0" cy="0"/>
          <a:chOff x="0" y="0"/>
          <a:chExt cx="0" cy="0"/>
        </a:xfrm>
      </p:grpSpPr>
      <p:sp>
        <p:nvSpPr>
          <p:cNvPr id="26" name="Google Shape;26;p14"/>
          <p:cNvSpPr/>
          <p:nvPr/>
        </p:nvSpPr>
        <p:spPr>
          <a:xfrm>
            <a:off x="440286" y="614407"/>
            <a:ext cx="11309338" cy="11892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14"/>
          <p:cNvSpPr txBox="1">
            <a:spLocks noGrp="1"/>
          </p:cNvSpPr>
          <p:nvPr>
            <p:ph type="title"/>
          </p:nvPr>
        </p:nvSpPr>
        <p:spPr>
          <a:xfrm>
            <a:off x="581192" y="702156"/>
            <a:ext cx="11029616" cy="10138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14"/>
          <p:cNvSpPr txBox="1">
            <a:spLocks noGrp="1"/>
          </p:cNvSpPr>
          <p:nvPr>
            <p:ph type="body" idx="1"/>
          </p:nvPr>
        </p:nvSpPr>
        <p:spPr>
          <a:xfrm>
            <a:off x="581192" y="2180496"/>
            <a:ext cx="11029615" cy="3678303"/>
          </a:xfrm>
          <a:prstGeom prst="rect">
            <a:avLst/>
          </a:prstGeom>
          <a:noFill/>
          <a:ln>
            <a:noFill/>
          </a:ln>
        </p:spPr>
        <p:txBody>
          <a:bodyPr spcFirstLastPara="1" wrap="square" lIns="91425" tIns="45700" rIns="91425" bIns="45700" anchor="ctr" anchorCtr="0">
            <a:normAutofit/>
          </a:bodyPr>
          <a:lstStyle>
            <a:lvl1pPr marL="457200" lvl="0" indent="-333756" algn="l">
              <a:spcBef>
                <a:spcPts val="360"/>
              </a:spcBef>
              <a:spcAft>
                <a:spcPts val="0"/>
              </a:spcAft>
              <a:buSzPts val="1656"/>
              <a:buChar char="◼"/>
              <a:defRPr/>
            </a:lvl1pPr>
            <a:lvl2pPr marL="914400" lvl="1" indent="-333756" algn="l">
              <a:spcBef>
                <a:spcPts val="600"/>
              </a:spcBef>
              <a:spcAft>
                <a:spcPts val="0"/>
              </a:spcAft>
              <a:buSzPts val="1656"/>
              <a:buChar char="◼"/>
              <a:defRPr/>
            </a:lvl2pPr>
            <a:lvl3pPr marL="1371600" lvl="2" indent="-333756" algn="l">
              <a:spcBef>
                <a:spcPts val="600"/>
              </a:spcBef>
              <a:spcAft>
                <a:spcPts val="0"/>
              </a:spcAft>
              <a:buSzPts val="1656"/>
              <a:buChar char="◼"/>
              <a:defRPr/>
            </a:lvl3pPr>
            <a:lvl4pPr marL="1828800" lvl="3" indent="-333756" algn="l">
              <a:spcBef>
                <a:spcPts val="600"/>
              </a:spcBef>
              <a:spcAft>
                <a:spcPts val="0"/>
              </a:spcAft>
              <a:buSzPts val="1656"/>
              <a:buChar char="◼"/>
              <a:defRPr/>
            </a:lvl4pPr>
            <a:lvl5pPr marL="2286000" lvl="4" indent="-333756" algn="l">
              <a:spcBef>
                <a:spcPts val="600"/>
              </a:spcBef>
              <a:spcAft>
                <a:spcPts val="0"/>
              </a:spcAft>
              <a:buSzPts val="1656"/>
              <a:buChar char="◼"/>
              <a:defRPr/>
            </a:lvl5pPr>
            <a:lvl6pPr marL="2743200" lvl="5" indent="-333756" algn="l">
              <a:spcBef>
                <a:spcPts val="600"/>
              </a:spcBef>
              <a:spcAft>
                <a:spcPts val="0"/>
              </a:spcAft>
              <a:buSzPts val="1656"/>
              <a:buChar char="◼"/>
              <a:defRPr/>
            </a:lvl6pPr>
            <a:lvl7pPr marL="3200400" lvl="6" indent="-333756" algn="l">
              <a:spcBef>
                <a:spcPts val="600"/>
              </a:spcBef>
              <a:spcAft>
                <a:spcPts val="0"/>
              </a:spcAft>
              <a:buSzPts val="1656"/>
              <a:buChar char="◼"/>
              <a:defRPr/>
            </a:lvl7pPr>
            <a:lvl8pPr marL="3657600" lvl="7" indent="-333756" algn="l">
              <a:spcBef>
                <a:spcPts val="600"/>
              </a:spcBef>
              <a:spcAft>
                <a:spcPts val="0"/>
              </a:spcAft>
              <a:buSzPts val="1656"/>
              <a:buChar char="◼"/>
              <a:defRPr/>
            </a:lvl8pPr>
            <a:lvl9pPr marL="4114800" lvl="8" indent="-333756" algn="l">
              <a:spcBef>
                <a:spcPts val="600"/>
              </a:spcBef>
              <a:spcAft>
                <a:spcPts val="600"/>
              </a:spcAft>
              <a:buSzPts val="1656"/>
              <a:buChar char="◼"/>
              <a:defRPr/>
            </a:lvl9pPr>
          </a:lstStyle>
          <a:p>
            <a:endParaRPr/>
          </a:p>
        </p:txBody>
      </p:sp>
      <p:sp>
        <p:nvSpPr>
          <p:cNvPr id="29" name="Google Shape;29;p14"/>
          <p:cNvSpPr txBox="1">
            <a:spLocks noGrp="1"/>
          </p:cNvSpPr>
          <p:nvPr>
            <p:ph type="dt" idx="10"/>
          </p:nvPr>
        </p:nvSpPr>
        <p:spPr>
          <a:xfrm>
            <a:off x="7605951" y="5956137"/>
            <a:ext cx="284479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4"/>
          <p:cNvSpPr txBox="1">
            <a:spLocks noGrp="1"/>
          </p:cNvSpPr>
          <p:nvPr>
            <p:ph type="ftr" idx="11"/>
          </p:nvPr>
        </p:nvSpPr>
        <p:spPr>
          <a:xfrm>
            <a:off x="581192" y="5951811"/>
            <a:ext cx="69172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4"/>
          <p:cNvSpPr txBox="1">
            <a:spLocks noGrp="1"/>
          </p:cNvSpPr>
          <p:nvPr>
            <p:ph type="sldNum" idx="12"/>
          </p:nvPr>
        </p:nvSpPr>
        <p:spPr>
          <a:xfrm>
            <a:off x="10558300" y="5956137"/>
            <a:ext cx="105250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2"/>
        <p:cNvGrpSpPr/>
        <p:nvPr/>
      </p:nvGrpSpPr>
      <p:grpSpPr>
        <a:xfrm>
          <a:off x="0" y="0"/>
          <a:ext cx="0" cy="0"/>
          <a:chOff x="0" y="0"/>
          <a:chExt cx="0" cy="0"/>
        </a:xfrm>
      </p:grpSpPr>
      <p:sp>
        <p:nvSpPr>
          <p:cNvPr id="33" name="Google Shape;33;p15"/>
          <p:cNvSpPr/>
          <p:nvPr/>
        </p:nvSpPr>
        <p:spPr>
          <a:xfrm>
            <a:off x="447817" y="5141974"/>
            <a:ext cx="11290860" cy="1258827"/>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15"/>
          <p:cNvSpPr txBox="1">
            <a:spLocks noGrp="1"/>
          </p:cNvSpPr>
          <p:nvPr>
            <p:ph type="title"/>
          </p:nvPr>
        </p:nvSpPr>
        <p:spPr>
          <a:xfrm>
            <a:off x="581193" y="3043910"/>
            <a:ext cx="11029615" cy="1497507"/>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3600"/>
              <a:buFont typeface="Gill Sans"/>
              <a:buNone/>
              <a:defRPr sz="3600" b="0" cap="none">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5"/>
          <p:cNvSpPr txBox="1">
            <a:spLocks noGrp="1"/>
          </p:cNvSpPr>
          <p:nvPr>
            <p:ph type="body" idx="1"/>
          </p:nvPr>
        </p:nvSpPr>
        <p:spPr>
          <a:xfrm>
            <a:off x="581192" y="4541417"/>
            <a:ext cx="11029615" cy="600556"/>
          </a:xfrm>
          <a:prstGeom prst="rect">
            <a:avLst/>
          </a:prstGeom>
          <a:noFill/>
          <a:ln>
            <a:noFill/>
          </a:ln>
        </p:spPr>
        <p:txBody>
          <a:bodyPr spcFirstLastPara="1" wrap="square" lIns="91425" tIns="45700" rIns="91425" bIns="45700" anchor="t" anchorCtr="0">
            <a:normAutofit/>
          </a:bodyPr>
          <a:lstStyle>
            <a:lvl1pPr marL="457200" lvl="0" indent="-228600" algn="l">
              <a:spcBef>
                <a:spcPts val="360"/>
              </a:spcBef>
              <a:spcAft>
                <a:spcPts val="0"/>
              </a:spcAft>
              <a:buSzPts val="1656"/>
              <a:buNone/>
              <a:defRPr sz="1800" cap="none">
                <a:solidFill>
                  <a:schemeClr val="accent2"/>
                </a:solidFill>
              </a:defRPr>
            </a:lvl1pPr>
            <a:lvl2pPr marL="914400" lvl="1" indent="-228600" algn="l">
              <a:spcBef>
                <a:spcPts val="600"/>
              </a:spcBef>
              <a:spcAft>
                <a:spcPts val="0"/>
              </a:spcAft>
              <a:buSzPts val="1656"/>
              <a:buNone/>
              <a:defRPr sz="1800">
                <a:solidFill>
                  <a:srgbClr val="888888"/>
                </a:solidFill>
              </a:defRPr>
            </a:lvl2pPr>
            <a:lvl3pPr marL="1371600" lvl="2" indent="-228600" algn="l">
              <a:spcBef>
                <a:spcPts val="600"/>
              </a:spcBef>
              <a:spcAft>
                <a:spcPts val="0"/>
              </a:spcAft>
              <a:buSzPts val="1472"/>
              <a:buNone/>
              <a:defRPr sz="1600">
                <a:solidFill>
                  <a:srgbClr val="888888"/>
                </a:solidFill>
              </a:defRPr>
            </a:lvl3pPr>
            <a:lvl4pPr marL="1828800" lvl="3" indent="-228600" algn="l">
              <a:spcBef>
                <a:spcPts val="600"/>
              </a:spcBef>
              <a:spcAft>
                <a:spcPts val="0"/>
              </a:spcAft>
              <a:buSzPts val="1288"/>
              <a:buNone/>
              <a:defRPr sz="1400">
                <a:solidFill>
                  <a:srgbClr val="888888"/>
                </a:solidFill>
              </a:defRPr>
            </a:lvl4pPr>
            <a:lvl5pPr marL="2286000" lvl="4" indent="-228600" algn="l">
              <a:spcBef>
                <a:spcPts val="600"/>
              </a:spcBef>
              <a:spcAft>
                <a:spcPts val="0"/>
              </a:spcAft>
              <a:buSzPts val="1288"/>
              <a:buNone/>
              <a:defRPr sz="1400">
                <a:solidFill>
                  <a:srgbClr val="888888"/>
                </a:solidFill>
              </a:defRPr>
            </a:lvl5pPr>
            <a:lvl6pPr marL="2743200" lvl="5" indent="-228600" algn="l">
              <a:spcBef>
                <a:spcPts val="600"/>
              </a:spcBef>
              <a:spcAft>
                <a:spcPts val="0"/>
              </a:spcAft>
              <a:buSzPts val="1288"/>
              <a:buNone/>
              <a:defRPr sz="1400">
                <a:solidFill>
                  <a:srgbClr val="888888"/>
                </a:solidFill>
              </a:defRPr>
            </a:lvl6pPr>
            <a:lvl7pPr marL="3200400" lvl="6" indent="-228600" algn="l">
              <a:spcBef>
                <a:spcPts val="600"/>
              </a:spcBef>
              <a:spcAft>
                <a:spcPts val="0"/>
              </a:spcAft>
              <a:buSzPts val="1288"/>
              <a:buNone/>
              <a:defRPr sz="1400">
                <a:solidFill>
                  <a:srgbClr val="888888"/>
                </a:solidFill>
              </a:defRPr>
            </a:lvl7pPr>
            <a:lvl8pPr marL="3657600" lvl="7" indent="-228600" algn="l">
              <a:spcBef>
                <a:spcPts val="600"/>
              </a:spcBef>
              <a:spcAft>
                <a:spcPts val="0"/>
              </a:spcAft>
              <a:buSzPts val="1288"/>
              <a:buNone/>
              <a:defRPr sz="1400">
                <a:solidFill>
                  <a:srgbClr val="888888"/>
                </a:solidFill>
              </a:defRPr>
            </a:lvl8pPr>
            <a:lvl9pPr marL="4114800" lvl="8" indent="-228600" algn="l">
              <a:spcBef>
                <a:spcPts val="600"/>
              </a:spcBef>
              <a:spcAft>
                <a:spcPts val="600"/>
              </a:spcAft>
              <a:buSzPts val="1288"/>
              <a:buNone/>
              <a:defRPr sz="1400">
                <a:solidFill>
                  <a:srgbClr val="888888"/>
                </a:solidFill>
              </a:defRPr>
            </a:lvl9pPr>
          </a:lstStyle>
          <a:p>
            <a:endParaRPr/>
          </a:p>
        </p:txBody>
      </p:sp>
      <p:sp>
        <p:nvSpPr>
          <p:cNvPr id="36" name="Google Shape;36;p15"/>
          <p:cNvSpPr txBox="1">
            <a:spLocks noGrp="1"/>
          </p:cNvSpPr>
          <p:nvPr>
            <p:ph type="dt" idx="10"/>
          </p:nvPr>
        </p:nvSpPr>
        <p:spPr>
          <a:xfrm>
            <a:off x="7605951" y="5956137"/>
            <a:ext cx="284479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solidFill>
                  <a:srgbClr val="9F276A"/>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15"/>
          <p:cNvSpPr txBox="1">
            <a:spLocks noGrp="1"/>
          </p:cNvSpPr>
          <p:nvPr>
            <p:ph type="ftr" idx="11"/>
          </p:nvPr>
        </p:nvSpPr>
        <p:spPr>
          <a:xfrm>
            <a:off x="581192" y="5951811"/>
            <a:ext cx="69172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rgbClr val="9F276A"/>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5"/>
          <p:cNvSpPr txBox="1">
            <a:spLocks noGrp="1"/>
          </p:cNvSpPr>
          <p:nvPr>
            <p:ph type="sldNum" idx="12"/>
          </p:nvPr>
        </p:nvSpPr>
        <p:spPr>
          <a:xfrm>
            <a:off x="10558300" y="5956137"/>
            <a:ext cx="105251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900" b="0" i="0" u="none" strike="noStrike" cap="none">
                <a:solidFill>
                  <a:srgbClr val="9F276A"/>
                </a:solidFill>
                <a:latin typeface="Gill Sans"/>
                <a:ea typeface="Gill Sans"/>
                <a:cs typeface="Gill Sans"/>
                <a:sym typeface="Gill Sans"/>
              </a:defRPr>
            </a:lvl1pPr>
            <a:lvl2pPr marL="0" lvl="1" indent="0" algn="r">
              <a:spcBef>
                <a:spcPts val="0"/>
              </a:spcBef>
              <a:buNone/>
              <a:defRPr sz="900" b="0" i="0" u="none" strike="noStrike" cap="none">
                <a:solidFill>
                  <a:srgbClr val="9F276A"/>
                </a:solidFill>
                <a:latin typeface="Gill Sans"/>
                <a:ea typeface="Gill Sans"/>
                <a:cs typeface="Gill Sans"/>
                <a:sym typeface="Gill Sans"/>
              </a:defRPr>
            </a:lvl2pPr>
            <a:lvl3pPr marL="0" lvl="2" indent="0" algn="r">
              <a:spcBef>
                <a:spcPts val="0"/>
              </a:spcBef>
              <a:buNone/>
              <a:defRPr sz="900" b="0" i="0" u="none" strike="noStrike" cap="none">
                <a:solidFill>
                  <a:srgbClr val="9F276A"/>
                </a:solidFill>
                <a:latin typeface="Gill Sans"/>
                <a:ea typeface="Gill Sans"/>
                <a:cs typeface="Gill Sans"/>
                <a:sym typeface="Gill Sans"/>
              </a:defRPr>
            </a:lvl3pPr>
            <a:lvl4pPr marL="0" lvl="3" indent="0" algn="r">
              <a:spcBef>
                <a:spcPts val="0"/>
              </a:spcBef>
              <a:buNone/>
              <a:defRPr sz="900" b="0" i="0" u="none" strike="noStrike" cap="none">
                <a:solidFill>
                  <a:srgbClr val="9F276A"/>
                </a:solidFill>
                <a:latin typeface="Gill Sans"/>
                <a:ea typeface="Gill Sans"/>
                <a:cs typeface="Gill Sans"/>
                <a:sym typeface="Gill Sans"/>
              </a:defRPr>
            </a:lvl4pPr>
            <a:lvl5pPr marL="0" lvl="4" indent="0" algn="r">
              <a:spcBef>
                <a:spcPts val="0"/>
              </a:spcBef>
              <a:buNone/>
              <a:defRPr sz="900" b="0" i="0" u="none" strike="noStrike" cap="none">
                <a:solidFill>
                  <a:srgbClr val="9F276A"/>
                </a:solidFill>
                <a:latin typeface="Gill Sans"/>
                <a:ea typeface="Gill Sans"/>
                <a:cs typeface="Gill Sans"/>
                <a:sym typeface="Gill Sans"/>
              </a:defRPr>
            </a:lvl5pPr>
            <a:lvl6pPr marL="0" lvl="5" indent="0" algn="r">
              <a:spcBef>
                <a:spcPts val="0"/>
              </a:spcBef>
              <a:buNone/>
              <a:defRPr sz="900" b="0" i="0" u="none" strike="noStrike" cap="none">
                <a:solidFill>
                  <a:srgbClr val="9F276A"/>
                </a:solidFill>
                <a:latin typeface="Gill Sans"/>
                <a:ea typeface="Gill Sans"/>
                <a:cs typeface="Gill Sans"/>
                <a:sym typeface="Gill Sans"/>
              </a:defRPr>
            </a:lvl6pPr>
            <a:lvl7pPr marL="0" lvl="6" indent="0" algn="r">
              <a:spcBef>
                <a:spcPts val="0"/>
              </a:spcBef>
              <a:buNone/>
              <a:defRPr sz="900" b="0" i="0" u="none" strike="noStrike" cap="none">
                <a:solidFill>
                  <a:srgbClr val="9F276A"/>
                </a:solidFill>
                <a:latin typeface="Gill Sans"/>
                <a:ea typeface="Gill Sans"/>
                <a:cs typeface="Gill Sans"/>
                <a:sym typeface="Gill Sans"/>
              </a:defRPr>
            </a:lvl7pPr>
            <a:lvl8pPr marL="0" lvl="7" indent="0" algn="r">
              <a:spcBef>
                <a:spcPts val="0"/>
              </a:spcBef>
              <a:buNone/>
              <a:defRPr sz="900" b="0" i="0" u="none" strike="noStrike" cap="none">
                <a:solidFill>
                  <a:srgbClr val="9F276A"/>
                </a:solidFill>
                <a:latin typeface="Gill Sans"/>
                <a:ea typeface="Gill Sans"/>
                <a:cs typeface="Gill Sans"/>
                <a:sym typeface="Gill Sans"/>
              </a:defRPr>
            </a:lvl8pPr>
            <a:lvl9pPr marL="0" lvl="8" indent="0" algn="r">
              <a:spcBef>
                <a:spcPts val="0"/>
              </a:spcBef>
              <a:buNone/>
              <a:defRPr sz="900" b="0" i="0" u="none" strike="noStrike" cap="none">
                <a:solidFill>
                  <a:srgbClr val="9F276A"/>
                </a:solidFill>
                <a:latin typeface="Gill Sans"/>
                <a:ea typeface="Gill Sans"/>
                <a:cs typeface="Gill Sans"/>
                <a:sym typeface="Gill Sans"/>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9"/>
        <p:cNvGrpSpPr/>
        <p:nvPr/>
      </p:nvGrpSpPr>
      <p:grpSpPr>
        <a:xfrm>
          <a:off x="0" y="0"/>
          <a:ext cx="0" cy="0"/>
          <a:chOff x="0" y="0"/>
          <a:chExt cx="0" cy="0"/>
        </a:xfrm>
      </p:grpSpPr>
      <p:sp>
        <p:nvSpPr>
          <p:cNvPr id="40" name="Google Shape;40;p16"/>
          <p:cNvSpPr/>
          <p:nvPr/>
        </p:nvSpPr>
        <p:spPr>
          <a:xfrm>
            <a:off x="445982" y="606554"/>
            <a:ext cx="11300036" cy="1258827"/>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16"/>
          <p:cNvSpPr txBox="1">
            <a:spLocks noGrp="1"/>
          </p:cNvSpPr>
          <p:nvPr>
            <p:ph type="title"/>
          </p:nvPr>
        </p:nvSpPr>
        <p:spPr>
          <a:xfrm>
            <a:off x="581193" y="729658"/>
            <a:ext cx="11029616" cy="988332"/>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16"/>
          <p:cNvSpPr txBox="1">
            <a:spLocks noGrp="1"/>
          </p:cNvSpPr>
          <p:nvPr>
            <p:ph type="body" idx="1"/>
          </p:nvPr>
        </p:nvSpPr>
        <p:spPr>
          <a:xfrm>
            <a:off x="581193" y="2228003"/>
            <a:ext cx="5422390" cy="3633047"/>
          </a:xfrm>
          <a:prstGeom prst="rect">
            <a:avLst/>
          </a:prstGeom>
          <a:noFill/>
          <a:ln>
            <a:noFill/>
          </a:ln>
        </p:spPr>
        <p:txBody>
          <a:bodyPr spcFirstLastPara="1" wrap="square" lIns="91425" tIns="45700" rIns="91425" bIns="45700" anchor="ctr" anchorCtr="0">
            <a:normAutofit/>
          </a:bodyPr>
          <a:lstStyle>
            <a:lvl1pPr marL="457200" lvl="0" indent="-333756" algn="l">
              <a:spcBef>
                <a:spcPts val="360"/>
              </a:spcBef>
              <a:spcAft>
                <a:spcPts val="0"/>
              </a:spcAft>
              <a:buSzPts val="1656"/>
              <a:buChar char="◼"/>
              <a:defRPr/>
            </a:lvl1pPr>
            <a:lvl2pPr marL="914400" lvl="1" indent="-333756" algn="l">
              <a:spcBef>
                <a:spcPts val="600"/>
              </a:spcBef>
              <a:spcAft>
                <a:spcPts val="0"/>
              </a:spcAft>
              <a:buSzPts val="1656"/>
              <a:buChar char="◼"/>
              <a:defRPr/>
            </a:lvl2pPr>
            <a:lvl3pPr marL="1371600" lvl="2" indent="-333756" algn="l">
              <a:spcBef>
                <a:spcPts val="600"/>
              </a:spcBef>
              <a:spcAft>
                <a:spcPts val="0"/>
              </a:spcAft>
              <a:buSzPts val="1656"/>
              <a:buChar char="◼"/>
              <a:defRPr/>
            </a:lvl3pPr>
            <a:lvl4pPr marL="1828800" lvl="3" indent="-333756" algn="l">
              <a:spcBef>
                <a:spcPts val="600"/>
              </a:spcBef>
              <a:spcAft>
                <a:spcPts val="0"/>
              </a:spcAft>
              <a:buSzPts val="1656"/>
              <a:buChar char="◼"/>
              <a:defRPr/>
            </a:lvl4pPr>
            <a:lvl5pPr marL="2286000" lvl="4" indent="-333756" algn="l">
              <a:spcBef>
                <a:spcPts val="600"/>
              </a:spcBef>
              <a:spcAft>
                <a:spcPts val="0"/>
              </a:spcAft>
              <a:buSzPts val="1656"/>
              <a:buChar char="◼"/>
              <a:defRPr/>
            </a:lvl5pPr>
            <a:lvl6pPr marL="2743200" lvl="5" indent="-333756" algn="l">
              <a:spcBef>
                <a:spcPts val="600"/>
              </a:spcBef>
              <a:spcAft>
                <a:spcPts val="0"/>
              </a:spcAft>
              <a:buSzPts val="1656"/>
              <a:buChar char="◼"/>
              <a:defRPr/>
            </a:lvl6pPr>
            <a:lvl7pPr marL="3200400" lvl="6" indent="-333756" algn="l">
              <a:spcBef>
                <a:spcPts val="600"/>
              </a:spcBef>
              <a:spcAft>
                <a:spcPts val="0"/>
              </a:spcAft>
              <a:buSzPts val="1656"/>
              <a:buChar char="◼"/>
              <a:defRPr/>
            </a:lvl7pPr>
            <a:lvl8pPr marL="3657600" lvl="7" indent="-333756" algn="l">
              <a:spcBef>
                <a:spcPts val="600"/>
              </a:spcBef>
              <a:spcAft>
                <a:spcPts val="0"/>
              </a:spcAft>
              <a:buSzPts val="1656"/>
              <a:buChar char="◼"/>
              <a:defRPr/>
            </a:lvl8pPr>
            <a:lvl9pPr marL="4114800" lvl="8" indent="-333756" algn="l">
              <a:spcBef>
                <a:spcPts val="600"/>
              </a:spcBef>
              <a:spcAft>
                <a:spcPts val="600"/>
              </a:spcAft>
              <a:buSzPts val="1656"/>
              <a:buChar char="◼"/>
              <a:defRPr/>
            </a:lvl9pPr>
          </a:lstStyle>
          <a:p>
            <a:endParaRPr/>
          </a:p>
        </p:txBody>
      </p:sp>
      <p:sp>
        <p:nvSpPr>
          <p:cNvPr id="43" name="Google Shape;43;p16"/>
          <p:cNvSpPr txBox="1">
            <a:spLocks noGrp="1"/>
          </p:cNvSpPr>
          <p:nvPr>
            <p:ph type="body" idx="2"/>
          </p:nvPr>
        </p:nvSpPr>
        <p:spPr>
          <a:xfrm>
            <a:off x="6188417" y="2228003"/>
            <a:ext cx="5422392" cy="3633047"/>
          </a:xfrm>
          <a:prstGeom prst="rect">
            <a:avLst/>
          </a:prstGeom>
          <a:noFill/>
          <a:ln>
            <a:noFill/>
          </a:ln>
        </p:spPr>
        <p:txBody>
          <a:bodyPr spcFirstLastPara="1" wrap="square" lIns="91425" tIns="45700" rIns="91425" bIns="45700" anchor="ctr" anchorCtr="0">
            <a:normAutofit/>
          </a:bodyPr>
          <a:lstStyle>
            <a:lvl1pPr marL="457200" lvl="0" indent="-333756" algn="l">
              <a:spcBef>
                <a:spcPts val="360"/>
              </a:spcBef>
              <a:spcAft>
                <a:spcPts val="0"/>
              </a:spcAft>
              <a:buSzPts val="1656"/>
              <a:buChar char="◼"/>
              <a:defRPr/>
            </a:lvl1pPr>
            <a:lvl2pPr marL="914400" lvl="1" indent="-333756" algn="l">
              <a:spcBef>
                <a:spcPts val="600"/>
              </a:spcBef>
              <a:spcAft>
                <a:spcPts val="0"/>
              </a:spcAft>
              <a:buSzPts val="1656"/>
              <a:buChar char="◼"/>
              <a:defRPr/>
            </a:lvl2pPr>
            <a:lvl3pPr marL="1371600" lvl="2" indent="-333756" algn="l">
              <a:spcBef>
                <a:spcPts val="600"/>
              </a:spcBef>
              <a:spcAft>
                <a:spcPts val="0"/>
              </a:spcAft>
              <a:buSzPts val="1656"/>
              <a:buChar char="◼"/>
              <a:defRPr/>
            </a:lvl3pPr>
            <a:lvl4pPr marL="1828800" lvl="3" indent="-333756" algn="l">
              <a:spcBef>
                <a:spcPts val="600"/>
              </a:spcBef>
              <a:spcAft>
                <a:spcPts val="0"/>
              </a:spcAft>
              <a:buSzPts val="1656"/>
              <a:buChar char="◼"/>
              <a:defRPr/>
            </a:lvl4pPr>
            <a:lvl5pPr marL="2286000" lvl="4" indent="-333756" algn="l">
              <a:spcBef>
                <a:spcPts val="600"/>
              </a:spcBef>
              <a:spcAft>
                <a:spcPts val="0"/>
              </a:spcAft>
              <a:buSzPts val="1656"/>
              <a:buChar char="◼"/>
              <a:defRPr/>
            </a:lvl5pPr>
            <a:lvl6pPr marL="2743200" lvl="5" indent="-333756" algn="l">
              <a:spcBef>
                <a:spcPts val="600"/>
              </a:spcBef>
              <a:spcAft>
                <a:spcPts val="0"/>
              </a:spcAft>
              <a:buSzPts val="1656"/>
              <a:buChar char="◼"/>
              <a:defRPr/>
            </a:lvl6pPr>
            <a:lvl7pPr marL="3200400" lvl="6" indent="-333756" algn="l">
              <a:spcBef>
                <a:spcPts val="600"/>
              </a:spcBef>
              <a:spcAft>
                <a:spcPts val="0"/>
              </a:spcAft>
              <a:buSzPts val="1656"/>
              <a:buChar char="◼"/>
              <a:defRPr/>
            </a:lvl7pPr>
            <a:lvl8pPr marL="3657600" lvl="7" indent="-333756" algn="l">
              <a:spcBef>
                <a:spcPts val="600"/>
              </a:spcBef>
              <a:spcAft>
                <a:spcPts val="0"/>
              </a:spcAft>
              <a:buSzPts val="1656"/>
              <a:buChar char="◼"/>
              <a:defRPr/>
            </a:lvl8pPr>
            <a:lvl9pPr marL="4114800" lvl="8" indent="-333756" algn="l">
              <a:spcBef>
                <a:spcPts val="600"/>
              </a:spcBef>
              <a:spcAft>
                <a:spcPts val="600"/>
              </a:spcAft>
              <a:buSzPts val="1656"/>
              <a:buChar char="◼"/>
              <a:defRPr/>
            </a:lvl9pPr>
          </a:lstStyle>
          <a:p>
            <a:endParaRPr/>
          </a:p>
        </p:txBody>
      </p:sp>
      <p:sp>
        <p:nvSpPr>
          <p:cNvPr id="44" name="Google Shape;44;p16"/>
          <p:cNvSpPr txBox="1">
            <a:spLocks noGrp="1"/>
          </p:cNvSpPr>
          <p:nvPr>
            <p:ph type="dt" idx="10"/>
          </p:nvPr>
        </p:nvSpPr>
        <p:spPr>
          <a:xfrm>
            <a:off x="7605951" y="5956137"/>
            <a:ext cx="284479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16"/>
          <p:cNvSpPr txBox="1">
            <a:spLocks noGrp="1"/>
          </p:cNvSpPr>
          <p:nvPr>
            <p:ph type="ftr" idx="11"/>
          </p:nvPr>
        </p:nvSpPr>
        <p:spPr>
          <a:xfrm>
            <a:off x="581192" y="5951811"/>
            <a:ext cx="69172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16"/>
          <p:cNvSpPr txBox="1">
            <a:spLocks noGrp="1"/>
          </p:cNvSpPr>
          <p:nvPr>
            <p:ph type="sldNum" idx="12"/>
          </p:nvPr>
        </p:nvSpPr>
        <p:spPr>
          <a:xfrm>
            <a:off x="10558300" y="5956137"/>
            <a:ext cx="105251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7"/>
        <p:cNvGrpSpPr/>
        <p:nvPr/>
      </p:nvGrpSpPr>
      <p:grpSpPr>
        <a:xfrm>
          <a:off x="0" y="0"/>
          <a:ext cx="0" cy="0"/>
          <a:chOff x="0" y="0"/>
          <a:chExt cx="0" cy="0"/>
        </a:xfrm>
      </p:grpSpPr>
      <p:sp>
        <p:nvSpPr>
          <p:cNvPr id="48" name="Google Shape;48;p17"/>
          <p:cNvSpPr/>
          <p:nvPr/>
        </p:nvSpPr>
        <p:spPr>
          <a:xfrm>
            <a:off x="445982" y="606554"/>
            <a:ext cx="11300036" cy="1258827"/>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17"/>
          <p:cNvSpPr txBox="1">
            <a:spLocks noGrp="1"/>
          </p:cNvSpPr>
          <p:nvPr>
            <p:ph type="title"/>
          </p:nvPr>
        </p:nvSpPr>
        <p:spPr>
          <a:xfrm>
            <a:off x="581193" y="729658"/>
            <a:ext cx="11029616" cy="988332"/>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17"/>
          <p:cNvSpPr txBox="1">
            <a:spLocks noGrp="1"/>
          </p:cNvSpPr>
          <p:nvPr>
            <p:ph type="body" idx="1"/>
          </p:nvPr>
        </p:nvSpPr>
        <p:spPr>
          <a:xfrm>
            <a:off x="887219" y="2250892"/>
            <a:ext cx="5087075" cy="536005"/>
          </a:xfrm>
          <a:prstGeom prst="rect">
            <a:avLst/>
          </a:prstGeom>
          <a:noFill/>
          <a:ln>
            <a:noFill/>
          </a:ln>
        </p:spPr>
        <p:txBody>
          <a:bodyPr spcFirstLastPara="1" wrap="square" lIns="91425" tIns="45700" rIns="91425" bIns="45700" anchor="b" anchorCtr="0">
            <a:noAutofit/>
          </a:bodyPr>
          <a:lstStyle>
            <a:lvl1pPr marL="457200" lvl="0" indent="-228600" algn="l">
              <a:spcBef>
                <a:spcPts val="440"/>
              </a:spcBef>
              <a:spcAft>
                <a:spcPts val="0"/>
              </a:spcAft>
              <a:buSzPts val="2024"/>
              <a:buNone/>
              <a:defRPr sz="2200" b="0">
                <a:solidFill>
                  <a:schemeClr val="accent2"/>
                </a:solidFill>
              </a:defRPr>
            </a:lvl1pPr>
            <a:lvl2pPr marL="914400" lvl="1" indent="-228600" algn="l">
              <a:spcBef>
                <a:spcPts val="600"/>
              </a:spcBef>
              <a:spcAft>
                <a:spcPts val="0"/>
              </a:spcAft>
              <a:buSzPts val="1840"/>
              <a:buNone/>
              <a:defRPr sz="2000" b="1"/>
            </a:lvl2pPr>
            <a:lvl3pPr marL="1371600" lvl="2" indent="-228600" algn="l">
              <a:spcBef>
                <a:spcPts val="600"/>
              </a:spcBef>
              <a:spcAft>
                <a:spcPts val="0"/>
              </a:spcAft>
              <a:buSzPts val="1656"/>
              <a:buNone/>
              <a:defRPr sz="1800" b="1"/>
            </a:lvl3pPr>
            <a:lvl4pPr marL="1828800" lvl="3" indent="-228600" algn="l">
              <a:spcBef>
                <a:spcPts val="600"/>
              </a:spcBef>
              <a:spcAft>
                <a:spcPts val="0"/>
              </a:spcAft>
              <a:buSzPts val="1472"/>
              <a:buNone/>
              <a:defRPr sz="1600" b="1"/>
            </a:lvl4pPr>
            <a:lvl5pPr marL="2286000" lvl="4" indent="-228600" algn="l">
              <a:spcBef>
                <a:spcPts val="600"/>
              </a:spcBef>
              <a:spcAft>
                <a:spcPts val="0"/>
              </a:spcAft>
              <a:buSzPts val="1472"/>
              <a:buNone/>
              <a:defRPr sz="1600" b="1"/>
            </a:lvl5pPr>
            <a:lvl6pPr marL="2743200" lvl="5" indent="-228600" algn="l">
              <a:spcBef>
                <a:spcPts val="600"/>
              </a:spcBef>
              <a:spcAft>
                <a:spcPts val="0"/>
              </a:spcAft>
              <a:buSzPts val="1472"/>
              <a:buNone/>
              <a:defRPr sz="1600" b="1"/>
            </a:lvl6pPr>
            <a:lvl7pPr marL="3200400" lvl="6" indent="-228600" algn="l">
              <a:spcBef>
                <a:spcPts val="600"/>
              </a:spcBef>
              <a:spcAft>
                <a:spcPts val="0"/>
              </a:spcAft>
              <a:buSzPts val="1472"/>
              <a:buNone/>
              <a:defRPr sz="1600" b="1"/>
            </a:lvl7pPr>
            <a:lvl8pPr marL="3657600" lvl="7" indent="-228600" algn="l">
              <a:spcBef>
                <a:spcPts val="600"/>
              </a:spcBef>
              <a:spcAft>
                <a:spcPts val="0"/>
              </a:spcAft>
              <a:buSzPts val="1472"/>
              <a:buNone/>
              <a:defRPr sz="1600" b="1"/>
            </a:lvl8pPr>
            <a:lvl9pPr marL="4114800" lvl="8" indent="-228600" algn="l">
              <a:spcBef>
                <a:spcPts val="600"/>
              </a:spcBef>
              <a:spcAft>
                <a:spcPts val="600"/>
              </a:spcAft>
              <a:buSzPts val="1472"/>
              <a:buNone/>
              <a:defRPr sz="1600" b="1"/>
            </a:lvl9pPr>
          </a:lstStyle>
          <a:p>
            <a:endParaRPr/>
          </a:p>
        </p:txBody>
      </p:sp>
      <p:sp>
        <p:nvSpPr>
          <p:cNvPr id="51" name="Google Shape;51;p17"/>
          <p:cNvSpPr txBox="1">
            <a:spLocks noGrp="1"/>
          </p:cNvSpPr>
          <p:nvPr>
            <p:ph type="body" idx="2"/>
          </p:nvPr>
        </p:nvSpPr>
        <p:spPr>
          <a:xfrm>
            <a:off x="581194" y="2926052"/>
            <a:ext cx="5393100" cy="2934999"/>
          </a:xfrm>
          <a:prstGeom prst="rect">
            <a:avLst/>
          </a:prstGeom>
          <a:noFill/>
          <a:ln>
            <a:noFill/>
          </a:ln>
        </p:spPr>
        <p:txBody>
          <a:bodyPr spcFirstLastPara="1" wrap="square" lIns="91425" tIns="45700" rIns="91425" bIns="45700" anchor="t" anchorCtr="0">
            <a:normAutofit/>
          </a:bodyPr>
          <a:lstStyle>
            <a:lvl1pPr marL="457200" lvl="0" indent="-333756" algn="l">
              <a:spcBef>
                <a:spcPts val="360"/>
              </a:spcBef>
              <a:spcAft>
                <a:spcPts val="0"/>
              </a:spcAft>
              <a:buSzPts val="1656"/>
              <a:buChar char="◼"/>
              <a:defRPr/>
            </a:lvl1pPr>
            <a:lvl2pPr marL="914400" lvl="1" indent="-333756" algn="l">
              <a:spcBef>
                <a:spcPts val="600"/>
              </a:spcBef>
              <a:spcAft>
                <a:spcPts val="0"/>
              </a:spcAft>
              <a:buSzPts val="1656"/>
              <a:buChar char="◼"/>
              <a:defRPr/>
            </a:lvl2pPr>
            <a:lvl3pPr marL="1371600" lvl="2" indent="-333756" algn="l">
              <a:spcBef>
                <a:spcPts val="600"/>
              </a:spcBef>
              <a:spcAft>
                <a:spcPts val="0"/>
              </a:spcAft>
              <a:buSzPts val="1656"/>
              <a:buChar char="◼"/>
              <a:defRPr/>
            </a:lvl3pPr>
            <a:lvl4pPr marL="1828800" lvl="3" indent="-333756" algn="l">
              <a:spcBef>
                <a:spcPts val="600"/>
              </a:spcBef>
              <a:spcAft>
                <a:spcPts val="0"/>
              </a:spcAft>
              <a:buSzPts val="1656"/>
              <a:buChar char="◼"/>
              <a:defRPr/>
            </a:lvl4pPr>
            <a:lvl5pPr marL="2286000" lvl="4" indent="-333756" algn="l">
              <a:spcBef>
                <a:spcPts val="600"/>
              </a:spcBef>
              <a:spcAft>
                <a:spcPts val="0"/>
              </a:spcAft>
              <a:buSzPts val="1656"/>
              <a:buChar char="◼"/>
              <a:defRPr/>
            </a:lvl5pPr>
            <a:lvl6pPr marL="2743200" lvl="5" indent="-333756" algn="l">
              <a:spcBef>
                <a:spcPts val="600"/>
              </a:spcBef>
              <a:spcAft>
                <a:spcPts val="0"/>
              </a:spcAft>
              <a:buSzPts val="1656"/>
              <a:buChar char="◼"/>
              <a:defRPr/>
            </a:lvl6pPr>
            <a:lvl7pPr marL="3200400" lvl="6" indent="-333756" algn="l">
              <a:spcBef>
                <a:spcPts val="600"/>
              </a:spcBef>
              <a:spcAft>
                <a:spcPts val="0"/>
              </a:spcAft>
              <a:buSzPts val="1656"/>
              <a:buChar char="◼"/>
              <a:defRPr/>
            </a:lvl7pPr>
            <a:lvl8pPr marL="3657600" lvl="7" indent="-333756" algn="l">
              <a:spcBef>
                <a:spcPts val="600"/>
              </a:spcBef>
              <a:spcAft>
                <a:spcPts val="0"/>
              </a:spcAft>
              <a:buSzPts val="1656"/>
              <a:buChar char="◼"/>
              <a:defRPr/>
            </a:lvl8pPr>
            <a:lvl9pPr marL="4114800" lvl="8" indent="-333756" algn="l">
              <a:spcBef>
                <a:spcPts val="600"/>
              </a:spcBef>
              <a:spcAft>
                <a:spcPts val="600"/>
              </a:spcAft>
              <a:buSzPts val="1656"/>
              <a:buChar char="◼"/>
              <a:defRPr/>
            </a:lvl9pPr>
          </a:lstStyle>
          <a:p>
            <a:endParaRPr/>
          </a:p>
        </p:txBody>
      </p:sp>
      <p:sp>
        <p:nvSpPr>
          <p:cNvPr id="52" name="Google Shape;52;p17"/>
          <p:cNvSpPr txBox="1">
            <a:spLocks noGrp="1"/>
          </p:cNvSpPr>
          <p:nvPr>
            <p:ph type="body" idx="3"/>
          </p:nvPr>
        </p:nvSpPr>
        <p:spPr>
          <a:xfrm>
            <a:off x="6523735" y="2250892"/>
            <a:ext cx="5087073" cy="553373"/>
          </a:xfrm>
          <a:prstGeom prst="rect">
            <a:avLst/>
          </a:prstGeom>
          <a:noFill/>
          <a:ln>
            <a:noFill/>
          </a:ln>
        </p:spPr>
        <p:txBody>
          <a:bodyPr spcFirstLastPara="1" wrap="square" lIns="91425" tIns="45700" rIns="91425" bIns="45700" anchor="b" anchorCtr="0">
            <a:noAutofit/>
          </a:bodyPr>
          <a:lstStyle>
            <a:lvl1pPr marL="457200" lvl="0" indent="-228600" algn="l">
              <a:spcBef>
                <a:spcPts val="440"/>
              </a:spcBef>
              <a:spcAft>
                <a:spcPts val="0"/>
              </a:spcAft>
              <a:buSzPts val="2024"/>
              <a:buNone/>
              <a:defRPr sz="2200" b="0">
                <a:solidFill>
                  <a:schemeClr val="accent2"/>
                </a:solidFill>
              </a:defRPr>
            </a:lvl1pPr>
            <a:lvl2pPr marL="914400" lvl="1" indent="-228600" algn="l">
              <a:spcBef>
                <a:spcPts val="600"/>
              </a:spcBef>
              <a:spcAft>
                <a:spcPts val="0"/>
              </a:spcAft>
              <a:buSzPts val="1840"/>
              <a:buNone/>
              <a:defRPr sz="2000" b="1"/>
            </a:lvl2pPr>
            <a:lvl3pPr marL="1371600" lvl="2" indent="-228600" algn="l">
              <a:spcBef>
                <a:spcPts val="600"/>
              </a:spcBef>
              <a:spcAft>
                <a:spcPts val="0"/>
              </a:spcAft>
              <a:buSzPts val="1656"/>
              <a:buNone/>
              <a:defRPr sz="1800" b="1"/>
            </a:lvl3pPr>
            <a:lvl4pPr marL="1828800" lvl="3" indent="-228600" algn="l">
              <a:spcBef>
                <a:spcPts val="600"/>
              </a:spcBef>
              <a:spcAft>
                <a:spcPts val="0"/>
              </a:spcAft>
              <a:buSzPts val="1472"/>
              <a:buNone/>
              <a:defRPr sz="1600" b="1"/>
            </a:lvl4pPr>
            <a:lvl5pPr marL="2286000" lvl="4" indent="-228600" algn="l">
              <a:spcBef>
                <a:spcPts val="600"/>
              </a:spcBef>
              <a:spcAft>
                <a:spcPts val="0"/>
              </a:spcAft>
              <a:buSzPts val="1472"/>
              <a:buNone/>
              <a:defRPr sz="1600" b="1"/>
            </a:lvl5pPr>
            <a:lvl6pPr marL="2743200" lvl="5" indent="-228600" algn="l">
              <a:spcBef>
                <a:spcPts val="600"/>
              </a:spcBef>
              <a:spcAft>
                <a:spcPts val="0"/>
              </a:spcAft>
              <a:buSzPts val="1472"/>
              <a:buNone/>
              <a:defRPr sz="1600" b="1"/>
            </a:lvl6pPr>
            <a:lvl7pPr marL="3200400" lvl="6" indent="-228600" algn="l">
              <a:spcBef>
                <a:spcPts val="600"/>
              </a:spcBef>
              <a:spcAft>
                <a:spcPts val="0"/>
              </a:spcAft>
              <a:buSzPts val="1472"/>
              <a:buNone/>
              <a:defRPr sz="1600" b="1"/>
            </a:lvl7pPr>
            <a:lvl8pPr marL="3657600" lvl="7" indent="-228600" algn="l">
              <a:spcBef>
                <a:spcPts val="600"/>
              </a:spcBef>
              <a:spcAft>
                <a:spcPts val="0"/>
              </a:spcAft>
              <a:buSzPts val="1472"/>
              <a:buNone/>
              <a:defRPr sz="1600" b="1"/>
            </a:lvl8pPr>
            <a:lvl9pPr marL="4114800" lvl="8" indent="-228600" algn="l">
              <a:spcBef>
                <a:spcPts val="600"/>
              </a:spcBef>
              <a:spcAft>
                <a:spcPts val="600"/>
              </a:spcAft>
              <a:buSzPts val="1472"/>
              <a:buNone/>
              <a:defRPr sz="1600" b="1"/>
            </a:lvl9pPr>
          </a:lstStyle>
          <a:p>
            <a:endParaRPr/>
          </a:p>
        </p:txBody>
      </p:sp>
      <p:sp>
        <p:nvSpPr>
          <p:cNvPr id="53" name="Google Shape;53;p17"/>
          <p:cNvSpPr txBox="1">
            <a:spLocks noGrp="1"/>
          </p:cNvSpPr>
          <p:nvPr>
            <p:ph type="body" idx="4"/>
          </p:nvPr>
        </p:nvSpPr>
        <p:spPr>
          <a:xfrm>
            <a:off x="6217709" y="2926052"/>
            <a:ext cx="5393100" cy="2934999"/>
          </a:xfrm>
          <a:prstGeom prst="rect">
            <a:avLst/>
          </a:prstGeom>
          <a:noFill/>
          <a:ln>
            <a:noFill/>
          </a:ln>
        </p:spPr>
        <p:txBody>
          <a:bodyPr spcFirstLastPara="1" wrap="square" lIns="91425" tIns="45700" rIns="91425" bIns="45700" anchor="t" anchorCtr="0">
            <a:normAutofit/>
          </a:bodyPr>
          <a:lstStyle>
            <a:lvl1pPr marL="457200" lvl="0" indent="-333756" algn="l">
              <a:spcBef>
                <a:spcPts val="360"/>
              </a:spcBef>
              <a:spcAft>
                <a:spcPts val="0"/>
              </a:spcAft>
              <a:buSzPts val="1656"/>
              <a:buChar char="◼"/>
              <a:defRPr/>
            </a:lvl1pPr>
            <a:lvl2pPr marL="914400" lvl="1" indent="-333756" algn="l">
              <a:spcBef>
                <a:spcPts val="600"/>
              </a:spcBef>
              <a:spcAft>
                <a:spcPts val="0"/>
              </a:spcAft>
              <a:buSzPts val="1656"/>
              <a:buChar char="◼"/>
              <a:defRPr/>
            </a:lvl2pPr>
            <a:lvl3pPr marL="1371600" lvl="2" indent="-333756" algn="l">
              <a:spcBef>
                <a:spcPts val="600"/>
              </a:spcBef>
              <a:spcAft>
                <a:spcPts val="0"/>
              </a:spcAft>
              <a:buSzPts val="1656"/>
              <a:buChar char="◼"/>
              <a:defRPr/>
            </a:lvl3pPr>
            <a:lvl4pPr marL="1828800" lvl="3" indent="-333756" algn="l">
              <a:spcBef>
                <a:spcPts val="600"/>
              </a:spcBef>
              <a:spcAft>
                <a:spcPts val="0"/>
              </a:spcAft>
              <a:buSzPts val="1656"/>
              <a:buChar char="◼"/>
              <a:defRPr/>
            </a:lvl4pPr>
            <a:lvl5pPr marL="2286000" lvl="4" indent="-333756" algn="l">
              <a:spcBef>
                <a:spcPts val="600"/>
              </a:spcBef>
              <a:spcAft>
                <a:spcPts val="0"/>
              </a:spcAft>
              <a:buSzPts val="1656"/>
              <a:buChar char="◼"/>
              <a:defRPr/>
            </a:lvl5pPr>
            <a:lvl6pPr marL="2743200" lvl="5" indent="-333756" algn="l">
              <a:spcBef>
                <a:spcPts val="600"/>
              </a:spcBef>
              <a:spcAft>
                <a:spcPts val="0"/>
              </a:spcAft>
              <a:buSzPts val="1656"/>
              <a:buChar char="◼"/>
              <a:defRPr/>
            </a:lvl6pPr>
            <a:lvl7pPr marL="3200400" lvl="6" indent="-333756" algn="l">
              <a:spcBef>
                <a:spcPts val="600"/>
              </a:spcBef>
              <a:spcAft>
                <a:spcPts val="0"/>
              </a:spcAft>
              <a:buSzPts val="1656"/>
              <a:buChar char="◼"/>
              <a:defRPr/>
            </a:lvl7pPr>
            <a:lvl8pPr marL="3657600" lvl="7" indent="-333756" algn="l">
              <a:spcBef>
                <a:spcPts val="600"/>
              </a:spcBef>
              <a:spcAft>
                <a:spcPts val="0"/>
              </a:spcAft>
              <a:buSzPts val="1656"/>
              <a:buChar char="◼"/>
              <a:defRPr/>
            </a:lvl8pPr>
            <a:lvl9pPr marL="4114800" lvl="8" indent="-333756" algn="l">
              <a:spcBef>
                <a:spcPts val="600"/>
              </a:spcBef>
              <a:spcAft>
                <a:spcPts val="600"/>
              </a:spcAft>
              <a:buSzPts val="1656"/>
              <a:buChar char="◼"/>
              <a:defRPr/>
            </a:lvl9pPr>
          </a:lstStyle>
          <a:p>
            <a:endParaRPr/>
          </a:p>
        </p:txBody>
      </p:sp>
      <p:sp>
        <p:nvSpPr>
          <p:cNvPr id="54" name="Google Shape;54;p17"/>
          <p:cNvSpPr txBox="1">
            <a:spLocks noGrp="1"/>
          </p:cNvSpPr>
          <p:nvPr>
            <p:ph type="dt" idx="10"/>
          </p:nvPr>
        </p:nvSpPr>
        <p:spPr>
          <a:xfrm>
            <a:off x="7605951" y="5956137"/>
            <a:ext cx="284479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17"/>
          <p:cNvSpPr txBox="1">
            <a:spLocks noGrp="1"/>
          </p:cNvSpPr>
          <p:nvPr>
            <p:ph type="ftr" idx="11"/>
          </p:nvPr>
        </p:nvSpPr>
        <p:spPr>
          <a:xfrm>
            <a:off x="581192" y="5951811"/>
            <a:ext cx="69172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17"/>
          <p:cNvSpPr txBox="1">
            <a:spLocks noGrp="1"/>
          </p:cNvSpPr>
          <p:nvPr>
            <p:ph type="sldNum" idx="12"/>
          </p:nvPr>
        </p:nvSpPr>
        <p:spPr>
          <a:xfrm>
            <a:off x="10558300" y="5956137"/>
            <a:ext cx="105251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7"/>
        <p:cNvGrpSpPr/>
        <p:nvPr/>
      </p:nvGrpSpPr>
      <p:grpSpPr>
        <a:xfrm>
          <a:off x="0" y="0"/>
          <a:ext cx="0" cy="0"/>
          <a:chOff x="0" y="0"/>
          <a:chExt cx="0" cy="0"/>
        </a:xfrm>
      </p:grpSpPr>
      <p:sp>
        <p:nvSpPr>
          <p:cNvPr id="58" name="Google Shape;58;p18"/>
          <p:cNvSpPr/>
          <p:nvPr/>
        </p:nvSpPr>
        <p:spPr>
          <a:xfrm>
            <a:off x="440683" y="606554"/>
            <a:ext cx="11300036" cy="1258827"/>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18"/>
          <p:cNvSpPr txBox="1">
            <a:spLocks noGrp="1"/>
          </p:cNvSpPr>
          <p:nvPr>
            <p:ph type="title"/>
          </p:nvPr>
        </p:nvSpPr>
        <p:spPr>
          <a:xfrm>
            <a:off x="575894" y="729658"/>
            <a:ext cx="11029616" cy="988332"/>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8"/>
          <p:cNvSpPr txBox="1">
            <a:spLocks noGrp="1"/>
          </p:cNvSpPr>
          <p:nvPr>
            <p:ph type="dt" idx="10"/>
          </p:nvPr>
        </p:nvSpPr>
        <p:spPr>
          <a:xfrm>
            <a:off x="7605951" y="5956137"/>
            <a:ext cx="284479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18"/>
          <p:cNvSpPr txBox="1">
            <a:spLocks noGrp="1"/>
          </p:cNvSpPr>
          <p:nvPr>
            <p:ph type="ftr" idx="11"/>
          </p:nvPr>
        </p:nvSpPr>
        <p:spPr>
          <a:xfrm>
            <a:off x="581192" y="5951811"/>
            <a:ext cx="69172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18"/>
          <p:cNvSpPr txBox="1">
            <a:spLocks noGrp="1"/>
          </p:cNvSpPr>
          <p:nvPr>
            <p:ph type="sldNum" idx="12"/>
          </p:nvPr>
        </p:nvSpPr>
        <p:spPr>
          <a:xfrm>
            <a:off x="10558300" y="5956137"/>
            <a:ext cx="105251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3"/>
        <p:cNvGrpSpPr/>
        <p:nvPr/>
      </p:nvGrpSpPr>
      <p:grpSpPr>
        <a:xfrm>
          <a:off x="0" y="0"/>
          <a:ext cx="0" cy="0"/>
          <a:chOff x="0" y="0"/>
          <a:chExt cx="0" cy="0"/>
        </a:xfrm>
      </p:grpSpPr>
      <p:sp>
        <p:nvSpPr>
          <p:cNvPr id="64" name="Google Shape;64;p19"/>
          <p:cNvSpPr txBox="1">
            <a:spLocks noGrp="1"/>
          </p:cNvSpPr>
          <p:nvPr>
            <p:ph type="dt" idx="10"/>
          </p:nvPr>
        </p:nvSpPr>
        <p:spPr>
          <a:xfrm>
            <a:off x="7605951" y="5956137"/>
            <a:ext cx="284479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19"/>
          <p:cNvSpPr txBox="1">
            <a:spLocks noGrp="1"/>
          </p:cNvSpPr>
          <p:nvPr>
            <p:ph type="ftr" idx="11"/>
          </p:nvPr>
        </p:nvSpPr>
        <p:spPr>
          <a:xfrm>
            <a:off x="581192" y="5951811"/>
            <a:ext cx="69172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9"/>
          <p:cNvSpPr txBox="1">
            <a:spLocks noGrp="1"/>
          </p:cNvSpPr>
          <p:nvPr>
            <p:ph type="sldNum" idx="12"/>
          </p:nvPr>
        </p:nvSpPr>
        <p:spPr>
          <a:xfrm>
            <a:off x="10558300" y="5956137"/>
            <a:ext cx="105251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7"/>
        <p:cNvGrpSpPr/>
        <p:nvPr/>
      </p:nvGrpSpPr>
      <p:grpSpPr>
        <a:xfrm>
          <a:off x="0" y="0"/>
          <a:ext cx="0" cy="0"/>
          <a:chOff x="0" y="0"/>
          <a:chExt cx="0" cy="0"/>
        </a:xfrm>
      </p:grpSpPr>
      <p:sp>
        <p:nvSpPr>
          <p:cNvPr id="68" name="Google Shape;68;p20"/>
          <p:cNvSpPr/>
          <p:nvPr/>
        </p:nvSpPr>
        <p:spPr>
          <a:xfrm>
            <a:off x="447817" y="5141973"/>
            <a:ext cx="11298200" cy="1274702"/>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0"/>
          <p:cNvSpPr txBox="1">
            <a:spLocks noGrp="1"/>
          </p:cNvSpPr>
          <p:nvPr>
            <p:ph type="title"/>
          </p:nvPr>
        </p:nvSpPr>
        <p:spPr>
          <a:xfrm>
            <a:off x="581192" y="5262296"/>
            <a:ext cx="4909445" cy="689514"/>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9F276A"/>
              </a:buClr>
              <a:buSzPts val="2000"/>
              <a:buFont typeface="Gill Sans"/>
              <a:buNone/>
              <a:defRPr sz="2000" b="0">
                <a:solidFill>
                  <a:srgbClr val="9F276A"/>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0"/>
          <p:cNvSpPr txBox="1">
            <a:spLocks noGrp="1"/>
          </p:cNvSpPr>
          <p:nvPr>
            <p:ph type="body" idx="1"/>
          </p:nvPr>
        </p:nvSpPr>
        <p:spPr>
          <a:xfrm>
            <a:off x="447816" y="601200"/>
            <a:ext cx="11292840" cy="4204800"/>
          </a:xfrm>
          <a:prstGeom prst="rect">
            <a:avLst/>
          </a:prstGeom>
          <a:noFill/>
          <a:ln>
            <a:noFill/>
          </a:ln>
        </p:spPr>
        <p:txBody>
          <a:bodyPr spcFirstLastPara="1" wrap="square" lIns="91425" tIns="45700" rIns="91425" bIns="45700" anchor="ctr" anchorCtr="0">
            <a:normAutofit/>
          </a:bodyPr>
          <a:lstStyle>
            <a:lvl1pPr marL="457200" lvl="0" indent="-345440" algn="l">
              <a:spcBef>
                <a:spcPts val="400"/>
              </a:spcBef>
              <a:spcAft>
                <a:spcPts val="0"/>
              </a:spcAft>
              <a:buSzPts val="1840"/>
              <a:buChar char="◼"/>
              <a:defRPr sz="2000">
                <a:solidFill>
                  <a:schemeClr val="dk2"/>
                </a:solidFill>
              </a:defRPr>
            </a:lvl1pPr>
            <a:lvl2pPr marL="914400" lvl="1" indent="-333756" algn="l">
              <a:spcBef>
                <a:spcPts val="600"/>
              </a:spcBef>
              <a:spcAft>
                <a:spcPts val="0"/>
              </a:spcAft>
              <a:buSzPts val="1656"/>
              <a:buChar char="◼"/>
              <a:defRPr sz="1800">
                <a:solidFill>
                  <a:schemeClr val="dk2"/>
                </a:solidFill>
              </a:defRPr>
            </a:lvl2pPr>
            <a:lvl3pPr marL="1371600" lvl="2" indent="-322072" algn="l">
              <a:spcBef>
                <a:spcPts val="600"/>
              </a:spcBef>
              <a:spcAft>
                <a:spcPts val="0"/>
              </a:spcAft>
              <a:buSzPts val="1472"/>
              <a:buChar char="◼"/>
              <a:defRPr sz="1600">
                <a:solidFill>
                  <a:schemeClr val="dk2"/>
                </a:solidFill>
              </a:defRPr>
            </a:lvl3pPr>
            <a:lvl4pPr marL="1828800" lvl="3" indent="-310388" algn="l">
              <a:spcBef>
                <a:spcPts val="600"/>
              </a:spcBef>
              <a:spcAft>
                <a:spcPts val="0"/>
              </a:spcAft>
              <a:buSzPts val="1288"/>
              <a:buChar char="◼"/>
              <a:defRPr sz="1400">
                <a:solidFill>
                  <a:schemeClr val="dk2"/>
                </a:solidFill>
              </a:defRPr>
            </a:lvl4pPr>
            <a:lvl5pPr marL="2286000" lvl="4" indent="-310388" algn="l">
              <a:spcBef>
                <a:spcPts val="600"/>
              </a:spcBef>
              <a:spcAft>
                <a:spcPts val="0"/>
              </a:spcAft>
              <a:buSzPts val="1288"/>
              <a:buChar char="◼"/>
              <a:defRPr sz="1400">
                <a:solidFill>
                  <a:schemeClr val="dk2"/>
                </a:solidFill>
              </a:defRPr>
            </a:lvl5pPr>
            <a:lvl6pPr marL="2743200" lvl="5" indent="-310388" algn="l">
              <a:spcBef>
                <a:spcPts val="600"/>
              </a:spcBef>
              <a:spcAft>
                <a:spcPts val="0"/>
              </a:spcAft>
              <a:buSzPts val="1288"/>
              <a:buChar char="◼"/>
              <a:defRPr sz="1400">
                <a:solidFill>
                  <a:schemeClr val="dk2"/>
                </a:solidFill>
              </a:defRPr>
            </a:lvl6pPr>
            <a:lvl7pPr marL="3200400" lvl="6" indent="-310388" algn="l">
              <a:spcBef>
                <a:spcPts val="600"/>
              </a:spcBef>
              <a:spcAft>
                <a:spcPts val="0"/>
              </a:spcAft>
              <a:buSzPts val="1288"/>
              <a:buChar char="◼"/>
              <a:defRPr sz="1400">
                <a:solidFill>
                  <a:schemeClr val="dk2"/>
                </a:solidFill>
              </a:defRPr>
            </a:lvl7pPr>
            <a:lvl8pPr marL="3657600" lvl="7" indent="-310388" algn="l">
              <a:spcBef>
                <a:spcPts val="600"/>
              </a:spcBef>
              <a:spcAft>
                <a:spcPts val="0"/>
              </a:spcAft>
              <a:buSzPts val="1288"/>
              <a:buChar char="◼"/>
              <a:defRPr sz="1400">
                <a:solidFill>
                  <a:schemeClr val="dk2"/>
                </a:solidFill>
              </a:defRPr>
            </a:lvl8pPr>
            <a:lvl9pPr marL="4114800" lvl="8" indent="-310388" algn="l">
              <a:spcBef>
                <a:spcPts val="600"/>
              </a:spcBef>
              <a:spcAft>
                <a:spcPts val="600"/>
              </a:spcAft>
              <a:buSzPts val="1288"/>
              <a:buChar char="◼"/>
              <a:defRPr sz="1400">
                <a:solidFill>
                  <a:schemeClr val="dk2"/>
                </a:solidFill>
              </a:defRPr>
            </a:lvl9pPr>
          </a:lstStyle>
          <a:p>
            <a:endParaRPr/>
          </a:p>
        </p:txBody>
      </p:sp>
      <p:sp>
        <p:nvSpPr>
          <p:cNvPr id="71" name="Google Shape;71;p20"/>
          <p:cNvSpPr txBox="1">
            <a:spLocks noGrp="1"/>
          </p:cNvSpPr>
          <p:nvPr>
            <p:ph type="body" idx="2"/>
          </p:nvPr>
        </p:nvSpPr>
        <p:spPr>
          <a:xfrm>
            <a:off x="5740823" y="5262296"/>
            <a:ext cx="5869987" cy="689515"/>
          </a:xfrm>
          <a:prstGeom prst="rect">
            <a:avLst/>
          </a:prstGeom>
          <a:noFill/>
          <a:ln>
            <a:noFill/>
          </a:ln>
        </p:spPr>
        <p:txBody>
          <a:bodyPr spcFirstLastPara="1" wrap="square" lIns="91425" tIns="45700" rIns="91425" bIns="45700" anchor="ctr" anchorCtr="0">
            <a:normAutofit/>
          </a:bodyPr>
          <a:lstStyle>
            <a:lvl1pPr marL="457200" lvl="0" indent="-228600" algn="r">
              <a:spcBef>
                <a:spcPts val="220"/>
              </a:spcBef>
              <a:spcAft>
                <a:spcPts val="0"/>
              </a:spcAft>
              <a:buSzPts val="1012"/>
              <a:buNone/>
              <a:defRPr sz="1100">
                <a:solidFill>
                  <a:schemeClr val="lt1"/>
                </a:solidFill>
              </a:defRPr>
            </a:lvl1pPr>
            <a:lvl2pPr marL="914400" lvl="1" indent="-228600" algn="l">
              <a:spcBef>
                <a:spcPts val="600"/>
              </a:spcBef>
              <a:spcAft>
                <a:spcPts val="0"/>
              </a:spcAft>
              <a:buSzPts val="1012"/>
              <a:buNone/>
              <a:defRPr sz="1100"/>
            </a:lvl2pPr>
            <a:lvl3pPr marL="1371600" lvl="2" indent="-228600" algn="l">
              <a:spcBef>
                <a:spcPts val="600"/>
              </a:spcBef>
              <a:spcAft>
                <a:spcPts val="0"/>
              </a:spcAft>
              <a:buSzPts val="920"/>
              <a:buNone/>
              <a:defRPr sz="1000"/>
            </a:lvl3pPr>
            <a:lvl4pPr marL="1828800" lvl="3" indent="-228600" algn="l">
              <a:spcBef>
                <a:spcPts val="600"/>
              </a:spcBef>
              <a:spcAft>
                <a:spcPts val="0"/>
              </a:spcAft>
              <a:buSzPts val="828"/>
              <a:buNone/>
              <a:defRPr sz="900"/>
            </a:lvl4pPr>
            <a:lvl5pPr marL="2286000" lvl="4" indent="-228600" algn="l">
              <a:spcBef>
                <a:spcPts val="600"/>
              </a:spcBef>
              <a:spcAft>
                <a:spcPts val="0"/>
              </a:spcAft>
              <a:buSzPts val="828"/>
              <a:buNone/>
              <a:defRPr sz="900"/>
            </a:lvl5pPr>
            <a:lvl6pPr marL="2743200" lvl="5" indent="-228600" algn="l">
              <a:spcBef>
                <a:spcPts val="600"/>
              </a:spcBef>
              <a:spcAft>
                <a:spcPts val="0"/>
              </a:spcAft>
              <a:buSzPts val="828"/>
              <a:buNone/>
              <a:defRPr sz="900"/>
            </a:lvl6pPr>
            <a:lvl7pPr marL="3200400" lvl="6" indent="-228600" algn="l">
              <a:spcBef>
                <a:spcPts val="600"/>
              </a:spcBef>
              <a:spcAft>
                <a:spcPts val="0"/>
              </a:spcAft>
              <a:buSzPts val="828"/>
              <a:buNone/>
              <a:defRPr sz="900"/>
            </a:lvl7pPr>
            <a:lvl8pPr marL="3657600" lvl="7" indent="-228600" algn="l">
              <a:spcBef>
                <a:spcPts val="600"/>
              </a:spcBef>
              <a:spcAft>
                <a:spcPts val="0"/>
              </a:spcAft>
              <a:buSzPts val="828"/>
              <a:buNone/>
              <a:defRPr sz="900"/>
            </a:lvl8pPr>
            <a:lvl9pPr marL="4114800" lvl="8" indent="-228600" algn="l">
              <a:spcBef>
                <a:spcPts val="600"/>
              </a:spcBef>
              <a:spcAft>
                <a:spcPts val="600"/>
              </a:spcAft>
              <a:buSzPts val="828"/>
              <a:buNone/>
              <a:defRPr sz="900"/>
            </a:lvl9pPr>
          </a:lstStyle>
          <a:p>
            <a:endParaRPr/>
          </a:p>
        </p:txBody>
      </p:sp>
      <p:sp>
        <p:nvSpPr>
          <p:cNvPr id="72" name="Google Shape;72;p20"/>
          <p:cNvSpPr txBox="1">
            <a:spLocks noGrp="1"/>
          </p:cNvSpPr>
          <p:nvPr>
            <p:ph type="dt" idx="10"/>
          </p:nvPr>
        </p:nvSpPr>
        <p:spPr>
          <a:xfrm>
            <a:off x="7605951" y="5956137"/>
            <a:ext cx="284479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solidFill>
                  <a:srgbClr val="9F276A"/>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0"/>
          <p:cNvSpPr txBox="1">
            <a:spLocks noGrp="1"/>
          </p:cNvSpPr>
          <p:nvPr>
            <p:ph type="ftr" idx="11"/>
          </p:nvPr>
        </p:nvSpPr>
        <p:spPr>
          <a:xfrm>
            <a:off x="581192" y="5951811"/>
            <a:ext cx="69172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rgbClr val="9F276A"/>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20"/>
          <p:cNvSpPr txBox="1">
            <a:spLocks noGrp="1"/>
          </p:cNvSpPr>
          <p:nvPr>
            <p:ph type="sldNum" idx="12"/>
          </p:nvPr>
        </p:nvSpPr>
        <p:spPr>
          <a:xfrm>
            <a:off x="10558300" y="5956137"/>
            <a:ext cx="105251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900" b="0" i="0" u="none" strike="noStrike" cap="none">
                <a:solidFill>
                  <a:srgbClr val="9F276A"/>
                </a:solidFill>
                <a:latin typeface="Gill Sans"/>
                <a:ea typeface="Gill Sans"/>
                <a:cs typeface="Gill Sans"/>
                <a:sym typeface="Gill Sans"/>
              </a:defRPr>
            </a:lvl1pPr>
            <a:lvl2pPr marL="0" lvl="1" indent="0" algn="r">
              <a:spcBef>
                <a:spcPts val="0"/>
              </a:spcBef>
              <a:buNone/>
              <a:defRPr sz="900" b="0" i="0" u="none" strike="noStrike" cap="none">
                <a:solidFill>
                  <a:srgbClr val="9F276A"/>
                </a:solidFill>
                <a:latin typeface="Gill Sans"/>
                <a:ea typeface="Gill Sans"/>
                <a:cs typeface="Gill Sans"/>
                <a:sym typeface="Gill Sans"/>
              </a:defRPr>
            </a:lvl2pPr>
            <a:lvl3pPr marL="0" lvl="2" indent="0" algn="r">
              <a:spcBef>
                <a:spcPts val="0"/>
              </a:spcBef>
              <a:buNone/>
              <a:defRPr sz="900" b="0" i="0" u="none" strike="noStrike" cap="none">
                <a:solidFill>
                  <a:srgbClr val="9F276A"/>
                </a:solidFill>
                <a:latin typeface="Gill Sans"/>
                <a:ea typeface="Gill Sans"/>
                <a:cs typeface="Gill Sans"/>
                <a:sym typeface="Gill Sans"/>
              </a:defRPr>
            </a:lvl3pPr>
            <a:lvl4pPr marL="0" lvl="3" indent="0" algn="r">
              <a:spcBef>
                <a:spcPts val="0"/>
              </a:spcBef>
              <a:buNone/>
              <a:defRPr sz="900" b="0" i="0" u="none" strike="noStrike" cap="none">
                <a:solidFill>
                  <a:srgbClr val="9F276A"/>
                </a:solidFill>
                <a:latin typeface="Gill Sans"/>
                <a:ea typeface="Gill Sans"/>
                <a:cs typeface="Gill Sans"/>
                <a:sym typeface="Gill Sans"/>
              </a:defRPr>
            </a:lvl4pPr>
            <a:lvl5pPr marL="0" lvl="4" indent="0" algn="r">
              <a:spcBef>
                <a:spcPts val="0"/>
              </a:spcBef>
              <a:buNone/>
              <a:defRPr sz="900" b="0" i="0" u="none" strike="noStrike" cap="none">
                <a:solidFill>
                  <a:srgbClr val="9F276A"/>
                </a:solidFill>
                <a:latin typeface="Gill Sans"/>
                <a:ea typeface="Gill Sans"/>
                <a:cs typeface="Gill Sans"/>
                <a:sym typeface="Gill Sans"/>
              </a:defRPr>
            </a:lvl5pPr>
            <a:lvl6pPr marL="0" lvl="5" indent="0" algn="r">
              <a:spcBef>
                <a:spcPts val="0"/>
              </a:spcBef>
              <a:buNone/>
              <a:defRPr sz="900" b="0" i="0" u="none" strike="noStrike" cap="none">
                <a:solidFill>
                  <a:srgbClr val="9F276A"/>
                </a:solidFill>
                <a:latin typeface="Gill Sans"/>
                <a:ea typeface="Gill Sans"/>
                <a:cs typeface="Gill Sans"/>
                <a:sym typeface="Gill Sans"/>
              </a:defRPr>
            </a:lvl6pPr>
            <a:lvl7pPr marL="0" lvl="6" indent="0" algn="r">
              <a:spcBef>
                <a:spcPts val="0"/>
              </a:spcBef>
              <a:buNone/>
              <a:defRPr sz="900" b="0" i="0" u="none" strike="noStrike" cap="none">
                <a:solidFill>
                  <a:srgbClr val="9F276A"/>
                </a:solidFill>
                <a:latin typeface="Gill Sans"/>
                <a:ea typeface="Gill Sans"/>
                <a:cs typeface="Gill Sans"/>
                <a:sym typeface="Gill Sans"/>
              </a:defRPr>
            </a:lvl7pPr>
            <a:lvl8pPr marL="0" lvl="7" indent="0" algn="r">
              <a:spcBef>
                <a:spcPts val="0"/>
              </a:spcBef>
              <a:buNone/>
              <a:defRPr sz="900" b="0" i="0" u="none" strike="noStrike" cap="none">
                <a:solidFill>
                  <a:srgbClr val="9F276A"/>
                </a:solidFill>
                <a:latin typeface="Gill Sans"/>
                <a:ea typeface="Gill Sans"/>
                <a:cs typeface="Gill Sans"/>
                <a:sym typeface="Gill Sans"/>
              </a:defRPr>
            </a:lvl8pPr>
            <a:lvl9pPr marL="0" lvl="8" indent="0" algn="r">
              <a:spcBef>
                <a:spcPts val="0"/>
              </a:spcBef>
              <a:buNone/>
              <a:defRPr sz="900" b="0" i="0" u="none" strike="noStrike" cap="none">
                <a:solidFill>
                  <a:srgbClr val="9F276A"/>
                </a:solidFill>
                <a:latin typeface="Gill Sans"/>
                <a:ea typeface="Gill Sans"/>
                <a:cs typeface="Gill Sans"/>
                <a:sym typeface="Gill Sans"/>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5"/>
        <p:cNvGrpSpPr/>
        <p:nvPr/>
      </p:nvGrpSpPr>
      <p:grpSpPr>
        <a:xfrm>
          <a:off x="0" y="0"/>
          <a:ext cx="0" cy="0"/>
          <a:chOff x="0" y="0"/>
          <a:chExt cx="0" cy="0"/>
        </a:xfrm>
      </p:grpSpPr>
      <p:sp>
        <p:nvSpPr>
          <p:cNvPr id="76" name="Google Shape;76;p21"/>
          <p:cNvSpPr txBox="1">
            <a:spLocks noGrp="1"/>
          </p:cNvSpPr>
          <p:nvPr>
            <p:ph type="title"/>
          </p:nvPr>
        </p:nvSpPr>
        <p:spPr>
          <a:xfrm>
            <a:off x="581193" y="4693389"/>
            <a:ext cx="11029616"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2400"/>
              <a:buFont typeface="Gill Sans"/>
              <a:buNone/>
              <a:defRPr sz="2400" b="0">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1"/>
          <p:cNvSpPr>
            <a:spLocks noGrp="1"/>
          </p:cNvSpPr>
          <p:nvPr>
            <p:ph type="pic" idx="2"/>
          </p:nvPr>
        </p:nvSpPr>
        <p:spPr>
          <a:xfrm>
            <a:off x="447817" y="599725"/>
            <a:ext cx="11290859" cy="3557252"/>
          </a:xfrm>
          <a:prstGeom prst="rect">
            <a:avLst/>
          </a:prstGeom>
          <a:noFill/>
          <a:ln>
            <a:noFill/>
          </a:ln>
        </p:spPr>
      </p:sp>
      <p:sp>
        <p:nvSpPr>
          <p:cNvPr id="78" name="Google Shape;78;p21"/>
          <p:cNvSpPr txBox="1">
            <a:spLocks noGrp="1"/>
          </p:cNvSpPr>
          <p:nvPr>
            <p:ph type="body" idx="1"/>
          </p:nvPr>
        </p:nvSpPr>
        <p:spPr>
          <a:xfrm>
            <a:off x="581192" y="5260127"/>
            <a:ext cx="11029617" cy="598671"/>
          </a:xfrm>
          <a:prstGeom prst="rect">
            <a:avLst/>
          </a:prstGeom>
          <a:noFill/>
          <a:ln>
            <a:noFill/>
          </a:ln>
        </p:spPr>
        <p:txBody>
          <a:bodyPr spcFirstLastPara="1" wrap="square" lIns="91425" tIns="45700" rIns="91425" bIns="45700" anchor="ctr" anchorCtr="0">
            <a:normAutofit/>
          </a:bodyPr>
          <a:lstStyle>
            <a:lvl1pPr marL="457200" lvl="0" indent="-228600" algn="l">
              <a:spcBef>
                <a:spcPts val="240"/>
              </a:spcBef>
              <a:spcAft>
                <a:spcPts val="0"/>
              </a:spcAft>
              <a:buSzPts val="1104"/>
              <a:buNone/>
              <a:defRPr sz="1200"/>
            </a:lvl1pPr>
            <a:lvl2pPr marL="914400" lvl="1" indent="-228600" algn="l">
              <a:spcBef>
                <a:spcPts val="600"/>
              </a:spcBef>
              <a:spcAft>
                <a:spcPts val="0"/>
              </a:spcAft>
              <a:buSzPts val="1104"/>
              <a:buNone/>
              <a:defRPr sz="1200"/>
            </a:lvl2pPr>
            <a:lvl3pPr marL="1371600" lvl="2" indent="-228600" algn="l">
              <a:spcBef>
                <a:spcPts val="600"/>
              </a:spcBef>
              <a:spcAft>
                <a:spcPts val="0"/>
              </a:spcAft>
              <a:buSzPts val="920"/>
              <a:buNone/>
              <a:defRPr sz="1000"/>
            </a:lvl3pPr>
            <a:lvl4pPr marL="1828800" lvl="3" indent="-228600" algn="l">
              <a:spcBef>
                <a:spcPts val="600"/>
              </a:spcBef>
              <a:spcAft>
                <a:spcPts val="0"/>
              </a:spcAft>
              <a:buSzPts val="828"/>
              <a:buNone/>
              <a:defRPr sz="900"/>
            </a:lvl4pPr>
            <a:lvl5pPr marL="2286000" lvl="4" indent="-228600" algn="l">
              <a:spcBef>
                <a:spcPts val="600"/>
              </a:spcBef>
              <a:spcAft>
                <a:spcPts val="0"/>
              </a:spcAft>
              <a:buSzPts val="828"/>
              <a:buNone/>
              <a:defRPr sz="900"/>
            </a:lvl5pPr>
            <a:lvl6pPr marL="2743200" lvl="5" indent="-228600" algn="l">
              <a:spcBef>
                <a:spcPts val="600"/>
              </a:spcBef>
              <a:spcAft>
                <a:spcPts val="0"/>
              </a:spcAft>
              <a:buSzPts val="828"/>
              <a:buNone/>
              <a:defRPr sz="900"/>
            </a:lvl6pPr>
            <a:lvl7pPr marL="3200400" lvl="6" indent="-228600" algn="l">
              <a:spcBef>
                <a:spcPts val="600"/>
              </a:spcBef>
              <a:spcAft>
                <a:spcPts val="0"/>
              </a:spcAft>
              <a:buSzPts val="828"/>
              <a:buNone/>
              <a:defRPr sz="900"/>
            </a:lvl7pPr>
            <a:lvl8pPr marL="3657600" lvl="7" indent="-228600" algn="l">
              <a:spcBef>
                <a:spcPts val="600"/>
              </a:spcBef>
              <a:spcAft>
                <a:spcPts val="0"/>
              </a:spcAft>
              <a:buSzPts val="828"/>
              <a:buNone/>
              <a:defRPr sz="900"/>
            </a:lvl8pPr>
            <a:lvl9pPr marL="4114800" lvl="8" indent="-228600" algn="l">
              <a:spcBef>
                <a:spcPts val="600"/>
              </a:spcBef>
              <a:spcAft>
                <a:spcPts val="600"/>
              </a:spcAft>
              <a:buSzPts val="828"/>
              <a:buNone/>
              <a:defRPr sz="900"/>
            </a:lvl9pPr>
          </a:lstStyle>
          <a:p>
            <a:endParaRPr/>
          </a:p>
        </p:txBody>
      </p:sp>
      <p:sp>
        <p:nvSpPr>
          <p:cNvPr id="79" name="Google Shape;79;p21"/>
          <p:cNvSpPr txBox="1">
            <a:spLocks noGrp="1"/>
          </p:cNvSpPr>
          <p:nvPr>
            <p:ph type="dt" idx="10"/>
          </p:nvPr>
        </p:nvSpPr>
        <p:spPr>
          <a:xfrm>
            <a:off x="7605951" y="5956137"/>
            <a:ext cx="284479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21"/>
          <p:cNvSpPr txBox="1">
            <a:spLocks noGrp="1"/>
          </p:cNvSpPr>
          <p:nvPr>
            <p:ph type="ftr" idx="11"/>
          </p:nvPr>
        </p:nvSpPr>
        <p:spPr>
          <a:xfrm>
            <a:off x="581192" y="5951811"/>
            <a:ext cx="69172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21"/>
          <p:cNvSpPr txBox="1">
            <a:spLocks noGrp="1"/>
          </p:cNvSpPr>
          <p:nvPr>
            <p:ph type="sldNum" idx="12"/>
          </p:nvPr>
        </p:nvSpPr>
        <p:spPr>
          <a:xfrm>
            <a:off x="10558300" y="5956137"/>
            <a:ext cx="105251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2"/>
        <p:cNvGrpSpPr/>
        <p:nvPr/>
      </p:nvGrpSpPr>
      <p:grpSpPr>
        <a:xfrm>
          <a:off x="0" y="0"/>
          <a:ext cx="0" cy="0"/>
          <a:chOff x="0" y="0"/>
          <a:chExt cx="0" cy="0"/>
        </a:xfrm>
      </p:grpSpPr>
      <p:sp>
        <p:nvSpPr>
          <p:cNvPr id="83" name="Google Shape;83;p22"/>
          <p:cNvSpPr/>
          <p:nvPr/>
        </p:nvSpPr>
        <p:spPr>
          <a:xfrm>
            <a:off x="440286" y="614407"/>
            <a:ext cx="11309338" cy="11892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22"/>
          <p:cNvSpPr txBox="1">
            <a:spLocks noGrp="1"/>
          </p:cNvSpPr>
          <p:nvPr>
            <p:ph type="title"/>
          </p:nvPr>
        </p:nvSpPr>
        <p:spPr>
          <a:xfrm>
            <a:off x="581192" y="702156"/>
            <a:ext cx="11029616" cy="10138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2"/>
          <p:cNvSpPr txBox="1">
            <a:spLocks noGrp="1"/>
          </p:cNvSpPr>
          <p:nvPr>
            <p:ph type="body" idx="1"/>
          </p:nvPr>
        </p:nvSpPr>
        <p:spPr>
          <a:xfrm rot="5400000">
            <a:off x="4334603" y="-1417408"/>
            <a:ext cx="3522794" cy="11029616"/>
          </a:xfrm>
          <a:prstGeom prst="rect">
            <a:avLst/>
          </a:prstGeom>
          <a:noFill/>
          <a:ln>
            <a:noFill/>
          </a:ln>
        </p:spPr>
        <p:txBody>
          <a:bodyPr spcFirstLastPara="1" wrap="square" lIns="91425" tIns="45700" rIns="91425" bIns="45700" anchor="t" anchorCtr="0">
            <a:normAutofit/>
          </a:bodyPr>
          <a:lstStyle>
            <a:lvl1pPr marL="457200" lvl="0" indent="-333756" algn="l">
              <a:spcBef>
                <a:spcPts val="360"/>
              </a:spcBef>
              <a:spcAft>
                <a:spcPts val="0"/>
              </a:spcAft>
              <a:buSzPts val="1656"/>
              <a:buChar char="◼"/>
              <a:defRPr/>
            </a:lvl1pPr>
            <a:lvl2pPr marL="914400" lvl="1" indent="-322072" algn="l">
              <a:spcBef>
                <a:spcPts val="600"/>
              </a:spcBef>
              <a:spcAft>
                <a:spcPts val="0"/>
              </a:spcAft>
              <a:buSzPts val="1472"/>
              <a:buChar char="◼"/>
              <a:defRPr/>
            </a:lvl2pPr>
            <a:lvl3pPr marL="1371600" lvl="2" indent="-310388" algn="l">
              <a:spcBef>
                <a:spcPts val="600"/>
              </a:spcBef>
              <a:spcAft>
                <a:spcPts val="0"/>
              </a:spcAft>
              <a:buSzPts val="1288"/>
              <a:buChar char="◼"/>
              <a:defRPr/>
            </a:lvl3pPr>
            <a:lvl4pPr marL="1828800" lvl="3" indent="-298704" algn="l">
              <a:spcBef>
                <a:spcPts val="600"/>
              </a:spcBef>
              <a:spcAft>
                <a:spcPts val="0"/>
              </a:spcAft>
              <a:buSzPts val="1104"/>
              <a:buChar char="◼"/>
              <a:defRPr/>
            </a:lvl4pPr>
            <a:lvl5pPr marL="2286000" lvl="4" indent="-298704" algn="l">
              <a:spcBef>
                <a:spcPts val="600"/>
              </a:spcBef>
              <a:spcAft>
                <a:spcPts val="0"/>
              </a:spcAft>
              <a:buSzPts val="1104"/>
              <a:buChar char="◼"/>
              <a:defRPr/>
            </a:lvl5pPr>
            <a:lvl6pPr marL="2743200" lvl="5" indent="-333756" algn="l">
              <a:spcBef>
                <a:spcPts val="600"/>
              </a:spcBef>
              <a:spcAft>
                <a:spcPts val="0"/>
              </a:spcAft>
              <a:buSzPts val="1656"/>
              <a:buChar char="◼"/>
              <a:defRPr/>
            </a:lvl6pPr>
            <a:lvl7pPr marL="3200400" lvl="6" indent="-333756" algn="l">
              <a:spcBef>
                <a:spcPts val="600"/>
              </a:spcBef>
              <a:spcAft>
                <a:spcPts val="0"/>
              </a:spcAft>
              <a:buSzPts val="1656"/>
              <a:buChar char="◼"/>
              <a:defRPr/>
            </a:lvl7pPr>
            <a:lvl8pPr marL="3657600" lvl="7" indent="-333756" algn="l">
              <a:spcBef>
                <a:spcPts val="600"/>
              </a:spcBef>
              <a:spcAft>
                <a:spcPts val="0"/>
              </a:spcAft>
              <a:buSzPts val="1656"/>
              <a:buChar char="◼"/>
              <a:defRPr/>
            </a:lvl8pPr>
            <a:lvl9pPr marL="4114800" lvl="8" indent="-333756" algn="l">
              <a:spcBef>
                <a:spcPts val="600"/>
              </a:spcBef>
              <a:spcAft>
                <a:spcPts val="600"/>
              </a:spcAft>
              <a:buSzPts val="1656"/>
              <a:buChar char="◼"/>
              <a:defRPr/>
            </a:lvl9pPr>
          </a:lstStyle>
          <a:p>
            <a:endParaRPr/>
          </a:p>
        </p:txBody>
      </p:sp>
      <p:sp>
        <p:nvSpPr>
          <p:cNvPr id="86" name="Google Shape;86;p22"/>
          <p:cNvSpPr txBox="1">
            <a:spLocks noGrp="1"/>
          </p:cNvSpPr>
          <p:nvPr>
            <p:ph type="dt" idx="10"/>
          </p:nvPr>
        </p:nvSpPr>
        <p:spPr>
          <a:xfrm>
            <a:off x="7605951" y="5956137"/>
            <a:ext cx="284479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22"/>
          <p:cNvSpPr txBox="1">
            <a:spLocks noGrp="1"/>
          </p:cNvSpPr>
          <p:nvPr>
            <p:ph type="ftr" idx="11"/>
          </p:nvPr>
        </p:nvSpPr>
        <p:spPr>
          <a:xfrm>
            <a:off x="581192" y="5951811"/>
            <a:ext cx="69172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8" name="Google Shape;88;p22"/>
          <p:cNvSpPr txBox="1">
            <a:spLocks noGrp="1"/>
          </p:cNvSpPr>
          <p:nvPr>
            <p:ph type="sldNum" idx="12"/>
          </p:nvPr>
        </p:nvSpPr>
        <p:spPr>
          <a:xfrm>
            <a:off x="10558300" y="5956137"/>
            <a:ext cx="105251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9"/>
        <p:cNvGrpSpPr/>
        <p:nvPr/>
      </p:nvGrpSpPr>
      <p:grpSpPr>
        <a:xfrm>
          <a:off x="0" y="0"/>
          <a:ext cx="0" cy="0"/>
          <a:chOff x="0" y="0"/>
          <a:chExt cx="0" cy="0"/>
        </a:xfrm>
      </p:grpSpPr>
      <p:sp>
        <p:nvSpPr>
          <p:cNvPr id="90" name="Google Shape;90;p23"/>
          <p:cNvSpPr/>
          <p:nvPr/>
        </p:nvSpPr>
        <p:spPr>
          <a:xfrm>
            <a:off x="8839201" y="599725"/>
            <a:ext cx="2906817" cy="581695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23"/>
          <p:cNvSpPr txBox="1">
            <a:spLocks noGrp="1"/>
          </p:cNvSpPr>
          <p:nvPr>
            <p:ph type="title"/>
          </p:nvPr>
        </p:nvSpPr>
        <p:spPr>
          <a:xfrm rot="5400000">
            <a:off x="7249746" y="2265181"/>
            <a:ext cx="5183073" cy="2004164"/>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23"/>
          <p:cNvSpPr txBox="1">
            <a:spLocks noGrp="1"/>
          </p:cNvSpPr>
          <p:nvPr>
            <p:ph type="body" idx="1"/>
          </p:nvPr>
        </p:nvSpPr>
        <p:spPr>
          <a:xfrm rot="5400000">
            <a:off x="2131526" y="-680877"/>
            <a:ext cx="5183073" cy="7896279"/>
          </a:xfrm>
          <a:prstGeom prst="rect">
            <a:avLst/>
          </a:prstGeom>
          <a:noFill/>
          <a:ln>
            <a:noFill/>
          </a:ln>
        </p:spPr>
        <p:txBody>
          <a:bodyPr spcFirstLastPara="1" wrap="square" lIns="91425" tIns="45700" rIns="91425" bIns="45700" anchor="t" anchorCtr="0">
            <a:normAutofit/>
          </a:bodyPr>
          <a:lstStyle>
            <a:lvl1pPr marL="457200" lvl="0" indent="-333756" algn="l">
              <a:spcBef>
                <a:spcPts val="360"/>
              </a:spcBef>
              <a:spcAft>
                <a:spcPts val="0"/>
              </a:spcAft>
              <a:buSzPts val="1656"/>
              <a:buChar char="◼"/>
              <a:defRPr/>
            </a:lvl1pPr>
            <a:lvl2pPr marL="914400" lvl="1" indent="-333756" algn="l">
              <a:spcBef>
                <a:spcPts val="600"/>
              </a:spcBef>
              <a:spcAft>
                <a:spcPts val="0"/>
              </a:spcAft>
              <a:buSzPts val="1656"/>
              <a:buChar char="◼"/>
              <a:defRPr/>
            </a:lvl2pPr>
            <a:lvl3pPr marL="1371600" lvl="2" indent="-333756" algn="l">
              <a:spcBef>
                <a:spcPts val="600"/>
              </a:spcBef>
              <a:spcAft>
                <a:spcPts val="0"/>
              </a:spcAft>
              <a:buSzPts val="1656"/>
              <a:buChar char="◼"/>
              <a:defRPr/>
            </a:lvl3pPr>
            <a:lvl4pPr marL="1828800" lvl="3" indent="-333756" algn="l">
              <a:spcBef>
                <a:spcPts val="600"/>
              </a:spcBef>
              <a:spcAft>
                <a:spcPts val="0"/>
              </a:spcAft>
              <a:buSzPts val="1656"/>
              <a:buChar char="◼"/>
              <a:defRPr/>
            </a:lvl4pPr>
            <a:lvl5pPr marL="2286000" lvl="4" indent="-333756" algn="l">
              <a:spcBef>
                <a:spcPts val="600"/>
              </a:spcBef>
              <a:spcAft>
                <a:spcPts val="0"/>
              </a:spcAft>
              <a:buSzPts val="1656"/>
              <a:buChar char="◼"/>
              <a:defRPr/>
            </a:lvl5pPr>
            <a:lvl6pPr marL="2743200" lvl="5" indent="-333756" algn="l">
              <a:spcBef>
                <a:spcPts val="600"/>
              </a:spcBef>
              <a:spcAft>
                <a:spcPts val="0"/>
              </a:spcAft>
              <a:buSzPts val="1656"/>
              <a:buChar char="◼"/>
              <a:defRPr/>
            </a:lvl6pPr>
            <a:lvl7pPr marL="3200400" lvl="6" indent="-333756" algn="l">
              <a:spcBef>
                <a:spcPts val="600"/>
              </a:spcBef>
              <a:spcAft>
                <a:spcPts val="0"/>
              </a:spcAft>
              <a:buSzPts val="1656"/>
              <a:buChar char="◼"/>
              <a:defRPr/>
            </a:lvl7pPr>
            <a:lvl8pPr marL="3657600" lvl="7" indent="-333756" algn="l">
              <a:spcBef>
                <a:spcPts val="600"/>
              </a:spcBef>
              <a:spcAft>
                <a:spcPts val="0"/>
              </a:spcAft>
              <a:buSzPts val="1656"/>
              <a:buChar char="◼"/>
              <a:defRPr/>
            </a:lvl8pPr>
            <a:lvl9pPr marL="4114800" lvl="8" indent="-333756" algn="l">
              <a:spcBef>
                <a:spcPts val="600"/>
              </a:spcBef>
              <a:spcAft>
                <a:spcPts val="600"/>
              </a:spcAft>
              <a:buSzPts val="1656"/>
              <a:buChar char="◼"/>
              <a:defRPr/>
            </a:lvl9pPr>
          </a:lstStyle>
          <a:p>
            <a:endParaRPr/>
          </a:p>
        </p:txBody>
      </p:sp>
      <p:sp>
        <p:nvSpPr>
          <p:cNvPr id="93" name="Google Shape;93;p23"/>
          <p:cNvSpPr txBox="1">
            <a:spLocks noGrp="1"/>
          </p:cNvSpPr>
          <p:nvPr>
            <p:ph type="dt" idx="10"/>
          </p:nvPr>
        </p:nvSpPr>
        <p:spPr>
          <a:xfrm>
            <a:off x="8993673" y="5956137"/>
            <a:ext cx="1328141"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solidFill>
                  <a:srgbClr val="9F276A"/>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23"/>
          <p:cNvSpPr txBox="1">
            <a:spLocks noGrp="1"/>
          </p:cNvSpPr>
          <p:nvPr>
            <p:ph type="ftr" idx="11"/>
          </p:nvPr>
        </p:nvSpPr>
        <p:spPr>
          <a:xfrm>
            <a:off x="774923" y="5951811"/>
            <a:ext cx="789627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23"/>
          <p:cNvSpPr txBox="1">
            <a:spLocks noGrp="1"/>
          </p:cNvSpPr>
          <p:nvPr>
            <p:ph type="sldNum" idx="12"/>
          </p:nvPr>
        </p:nvSpPr>
        <p:spPr>
          <a:xfrm>
            <a:off x="10446615" y="5956137"/>
            <a:ext cx="116419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900" b="0" i="0" u="none" strike="noStrike" cap="none">
                <a:solidFill>
                  <a:srgbClr val="9F276A"/>
                </a:solidFill>
                <a:latin typeface="Gill Sans"/>
                <a:ea typeface="Gill Sans"/>
                <a:cs typeface="Gill Sans"/>
                <a:sym typeface="Gill Sans"/>
              </a:defRPr>
            </a:lvl1pPr>
            <a:lvl2pPr marL="0" lvl="1" indent="0" algn="r">
              <a:spcBef>
                <a:spcPts val="0"/>
              </a:spcBef>
              <a:buNone/>
              <a:defRPr sz="900" b="0" i="0" u="none" strike="noStrike" cap="none">
                <a:solidFill>
                  <a:srgbClr val="9F276A"/>
                </a:solidFill>
                <a:latin typeface="Gill Sans"/>
                <a:ea typeface="Gill Sans"/>
                <a:cs typeface="Gill Sans"/>
                <a:sym typeface="Gill Sans"/>
              </a:defRPr>
            </a:lvl2pPr>
            <a:lvl3pPr marL="0" lvl="2" indent="0" algn="r">
              <a:spcBef>
                <a:spcPts val="0"/>
              </a:spcBef>
              <a:buNone/>
              <a:defRPr sz="900" b="0" i="0" u="none" strike="noStrike" cap="none">
                <a:solidFill>
                  <a:srgbClr val="9F276A"/>
                </a:solidFill>
                <a:latin typeface="Gill Sans"/>
                <a:ea typeface="Gill Sans"/>
                <a:cs typeface="Gill Sans"/>
                <a:sym typeface="Gill Sans"/>
              </a:defRPr>
            </a:lvl3pPr>
            <a:lvl4pPr marL="0" lvl="3" indent="0" algn="r">
              <a:spcBef>
                <a:spcPts val="0"/>
              </a:spcBef>
              <a:buNone/>
              <a:defRPr sz="900" b="0" i="0" u="none" strike="noStrike" cap="none">
                <a:solidFill>
                  <a:srgbClr val="9F276A"/>
                </a:solidFill>
                <a:latin typeface="Gill Sans"/>
                <a:ea typeface="Gill Sans"/>
                <a:cs typeface="Gill Sans"/>
                <a:sym typeface="Gill Sans"/>
              </a:defRPr>
            </a:lvl4pPr>
            <a:lvl5pPr marL="0" lvl="4" indent="0" algn="r">
              <a:spcBef>
                <a:spcPts val="0"/>
              </a:spcBef>
              <a:buNone/>
              <a:defRPr sz="900" b="0" i="0" u="none" strike="noStrike" cap="none">
                <a:solidFill>
                  <a:srgbClr val="9F276A"/>
                </a:solidFill>
                <a:latin typeface="Gill Sans"/>
                <a:ea typeface="Gill Sans"/>
                <a:cs typeface="Gill Sans"/>
                <a:sym typeface="Gill Sans"/>
              </a:defRPr>
            </a:lvl5pPr>
            <a:lvl6pPr marL="0" lvl="5" indent="0" algn="r">
              <a:spcBef>
                <a:spcPts val="0"/>
              </a:spcBef>
              <a:buNone/>
              <a:defRPr sz="900" b="0" i="0" u="none" strike="noStrike" cap="none">
                <a:solidFill>
                  <a:srgbClr val="9F276A"/>
                </a:solidFill>
                <a:latin typeface="Gill Sans"/>
                <a:ea typeface="Gill Sans"/>
                <a:cs typeface="Gill Sans"/>
                <a:sym typeface="Gill Sans"/>
              </a:defRPr>
            </a:lvl6pPr>
            <a:lvl7pPr marL="0" lvl="6" indent="0" algn="r">
              <a:spcBef>
                <a:spcPts val="0"/>
              </a:spcBef>
              <a:buNone/>
              <a:defRPr sz="900" b="0" i="0" u="none" strike="noStrike" cap="none">
                <a:solidFill>
                  <a:srgbClr val="9F276A"/>
                </a:solidFill>
                <a:latin typeface="Gill Sans"/>
                <a:ea typeface="Gill Sans"/>
                <a:cs typeface="Gill Sans"/>
                <a:sym typeface="Gill Sans"/>
              </a:defRPr>
            </a:lvl7pPr>
            <a:lvl8pPr marL="0" lvl="7" indent="0" algn="r">
              <a:spcBef>
                <a:spcPts val="0"/>
              </a:spcBef>
              <a:buNone/>
              <a:defRPr sz="900" b="0" i="0" u="none" strike="noStrike" cap="none">
                <a:solidFill>
                  <a:srgbClr val="9F276A"/>
                </a:solidFill>
                <a:latin typeface="Gill Sans"/>
                <a:ea typeface="Gill Sans"/>
                <a:cs typeface="Gill Sans"/>
                <a:sym typeface="Gill Sans"/>
              </a:defRPr>
            </a:lvl8pPr>
            <a:lvl9pPr marL="0" lvl="8" indent="0" algn="r">
              <a:spcBef>
                <a:spcPts val="0"/>
              </a:spcBef>
              <a:buNone/>
              <a:defRPr sz="900" b="0" i="0" u="none" strike="noStrike" cap="none">
                <a:solidFill>
                  <a:srgbClr val="9F276A"/>
                </a:solidFill>
                <a:latin typeface="Gill Sans"/>
                <a:ea typeface="Gill Sans"/>
                <a:cs typeface="Gill Sans"/>
                <a:sym typeface="Gill Sans"/>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2"/>
          <p:cNvSpPr txBox="1">
            <a:spLocks noGrp="1"/>
          </p:cNvSpPr>
          <p:nvPr>
            <p:ph type="title"/>
          </p:nvPr>
        </p:nvSpPr>
        <p:spPr>
          <a:xfrm>
            <a:off x="581192" y="705124"/>
            <a:ext cx="11029616" cy="1189554"/>
          </a:xfrm>
          <a:prstGeom prst="rect">
            <a:avLst/>
          </a:prstGeom>
          <a:noFill/>
          <a:ln>
            <a:noFill/>
          </a:ln>
        </p:spPr>
        <p:txBody>
          <a:bodyPr spcFirstLastPara="1" wrap="square" lIns="91425" tIns="45700" rIns="91425" bIns="45700" anchor="b" anchorCtr="0">
            <a:normAutofit/>
          </a:bodyPr>
          <a:lstStyle>
            <a:lvl1pPr marR="0" lvl="0" algn="l" rtl="0">
              <a:spcBef>
                <a:spcPts val="0"/>
              </a:spcBef>
              <a:spcAft>
                <a:spcPts val="0"/>
              </a:spcAft>
              <a:buClr>
                <a:schemeClr val="lt1"/>
              </a:buClr>
              <a:buSzPts val="2800"/>
              <a:buFont typeface="Gill Sans"/>
              <a:buNone/>
              <a:defRPr sz="2800" b="0" i="0" u="none" strike="noStrike" cap="none">
                <a:solidFill>
                  <a:schemeClr val="lt1"/>
                </a:solidFill>
                <a:latin typeface="Gill Sans"/>
                <a:ea typeface="Gill Sans"/>
                <a:cs typeface="Gill Sans"/>
                <a:sym typeface="Gill Sans"/>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11" name="Google Shape;11;p12"/>
          <p:cNvSpPr txBox="1">
            <a:spLocks noGrp="1"/>
          </p:cNvSpPr>
          <p:nvPr>
            <p:ph type="body" idx="1"/>
          </p:nvPr>
        </p:nvSpPr>
        <p:spPr>
          <a:xfrm>
            <a:off x="581192" y="2336003"/>
            <a:ext cx="11029616" cy="3522794"/>
          </a:xfrm>
          <a:prstGeom prst="rect">
            <a:avLst/>
          </a:prstGeom>
          <a:noFill/>
          <a:ln>
            <a:noFill/>
          </a:ln>
        </p:spPr>
        <p:txBody>
          <a:bodyPr spcFirstLastPara="1" wrap="square" lIns="91425" tIns="45700" rIns="91425" bIns="45700" anchor="ctr" anchorCtr="0">
            <a:normAutofit/>
          </a:bodyPr>
          <a:lstStyle>
            <a:lvl1pPr marL="457200" marR="0" lvl="0" indent="-333756" algn="l" rtl="0">
              <a:spcBef>
                <a:spcPts val="360"/>
              </a:spcBef>
              <a:spcAft>
                <a:spcPts val="0"/>
              </a:spcAft>
              <a:buClr>
                <a:schemeClr val="accent2"/>
              </a:buClr>
              <a:buSzPts val="1656"/>
              <a:buFont typeface="Noto Sans Symbols"/>
              <a:buChar char="◼"/>
              <a:defRPr sz="1800" b="0" i="0" u="none" strike="noStrike" cap="none">
                <a:solidFill>
                  <a:schemeClr val="dk2"/>
                </a:solidFill>
                <a:latin typeface="Gill Sans"/>
                <a:ea typeface="Gill Sans"/>
                <a:cs typeface="Gill Sans"/>
                <a:sym typeface="Gill Sans"/>
              </a:defRPr>
            </a:lvl1pPr>
            <a:lvl2pPr marL="914400" marR="0" lvl="1" indent="-322072" algn="l" rtl="0">
              <a:spcBef>
                <a:spcPts val="600"/>
              </a:spcBef>
              <a:spcAft>
                <a:spcPts val="0"/>
              </a:spcAft>
              <a:buClr>
                <a:schemeClr val="accent2"/>
              </a:buClr>
              <a:buSzPts val="1472"/>
              <a:buFont typeface="Noto Sans Symbols"/>
              <a:buChar char="◼"/>
              <a:defRPr sz="1600" b="0" i="0" u="none" strike="noStrike" cap="none">
                <a:solidFill>
                  <a:schemeClr val="dk2"/>
                </a:solidFill>
                <a:latin typeface="Gill Sans"/>
                <a:ea typeface="Gill Sans"/>
                <a:cs typeface="Gill Sans"/>
                <a:sym typeface="Gill Sans"/>
              </a:defRPr>
            </a:lvl2pPr>
            <a:lvl3pPr marL="1371600" marR="0" lvl="2" indent="-310388" algn="l" rtl="0">
              <a:spcBef>
                <a:spcPts val="600"/>
              </a:spcBef>
              <a:spcAft>
                <a:spcPts val="0"/>
              </a:spcAft>
              <a:buClr>
                <a:schemeClr val="accent2"/>
              </a:buClr>
              <a:buSzPts val="1288"/>
              <a:buFont typeface="Noto Sans Symbols"/>
              <a:buChar char="◼"/>
              <a:defRPr sz="1400" b="0" i="0" u="none" strike="noStrike" cap="none">
                <a:solidFill>
                  <a:schemeClr val="dk2"/>
                </a:solidFill>
                <a:latin typeface="Gill Sans"/>
                <a:ea typeface="Gill Sans"/>
                <a:cs typeface="Gill Sans"/>
                <a:sym typeface="Gill Sans"/>
              </a:defRPr>
            </a:lvl3pPr>
            <a:lvl4pPr marL="1828800" marR="0" lvl="3" indent="-298704" algn="l" rtl="0">
              <a:spcBef>
                <a:spcPts val="600"/>
              </a:spcBef>
              <a:spcAft>
                <a:spcPts val="0"/>
              </a:spcAft>
              <a:buClr>
                <a:schemeClr val="accent2"/>
              </a:buClr>
              <a:buSzPts val="1104"/>
              <a:buFont typeface="Noto Sans Symbols"/>
              <a:buChar char="◼"/>
              <a:defRPr sz="1200" b="0" i="0" u="none" strike="noStrike" cap="none">
                <a:solidFill>
                  <a:schemeClr val="dk2"/>
                </a:solidFill>
                <a:latin typeface="Gill Sans"/>
                <a:ea typeface="Gill Sans"/>
                <a:cs typeface="Gill Sans"/>
                <a:sym typeface="Gill Sans"/>
              </a:defRPr>
            </a:lvl4pPr>
            <a:lvl5pPr marL="2286000" marR="0" lvl="4" indent="-298704" algn="l" rtl="0">
              <a:spcBef>
                <a:spcPts val="600"/>
              </a:spcBef>
              <a:spcAft>
                <a:spcPts val="0"/>
              </a:spcAft>
              <a:buClr>
                <a:schemeClr val="accent2"/>
              </a:buClr>
              <a:buSzPts val="1104"/>
              <a:buFont typeface="Noto Sans Symbols"/>
              <a:buChar char="◼"/>
              <a:defRPr sz="1200" b="0" i="0" u="none" strike="noStrike" cap="none">
                <a:solidFill>
                  <a:schemeClr val="dk2"/>
                </a:solidFill>
                <a:latin typeface="Gill Sans"/>
                <a:ea typeface="Gill Sans"/>
                <a:cs typeface="Gill Sans"/>
                <a:sym typeface="Gill Sans"/>
              </a:defRPr>
            </a:lvl5pPr>
            <a:lvl6pPr marL="2743200" marR="0" lvl="5" indent="-298704" algn="l" rtl="0">
              <a:spcBef>
                <a:spcPts val="600"/>
              </a:spcBef>
              <a:spcAft>
                <a:spcPts val="0"/>
              </a:spcAft>
              <a:buClr>
                <a:schemeClr val="accent2"/>
              </a:buClr>
              <a:buSzPts val="1104"/>
              <a:buFont typeface="Noto Sans Symbols"/>
              <a:buChar char="◼"/>
              <a:defRPr sz="1200" b="0" i="0" u="none" strike="noStrike" cap="none">
                <a:solidFill>
                  <a:schemeClr val="dk2"/>
                </a:solidFill>
                <a:latin typeface="Gill Sans"/>
                <a:ea typeface="Gill Sans"/>
                <a:cs typeface="Gill Sans"/>
                <a:sym typeface="Gill Sans"/>
              </a:defRPr>
            </a:lvl6pPr>
            <a:lvl7pPr marL="3200400" marR="0" lvl="6" indent="-298704" algn="l" rtl="0">
              <a:spcBef>
                <a:spcPts val="600"/>
              </a:spcBef>
              <a:spcAft>
                <a:spcPts val="0"/>
              </a:spcAft>
              <a:buClr>
                <a:schemeClr val="accent2"/>
              </a:buClr>
              <a:buSzPts val="1104"/>
              <a:buFont typeface="Noto Sans Symbols"/>
              <a:buChar char="◼"/>
              <a:defRPr sz="1200" b="0" i="0" u="none" strike="noStrike" cap="none">
                <a:solidFill>
                  <a:schemeClr val="dk2"/>
                </a:solidFill>
                <a:latin typeface="Gill Sans"/>
                <a:ea typeface="Gill Sans"/>
                <a:cs typeface="Gill Sans"/>
                <a:sym typeface="Gill Sans"/>
              </a:defRPr>
            </a:lvl7pPr>
            <a:lvl8pPr marL="3657600" marR="0" lvl="7" indent="-298704" algn="l" rtl="0">
              <a:spcBef>
                <a:spcPts val="600"/>
              </a:spcBef>
              <a:spcAft>
                <a:spcPts val="0"/>
              </a:spcAft>
              <a:buClr>
                <a:schemeClr val="accent2"/>
              </a:buClr>
              <a:buSzPts val="1104"/>
              <a:buFont typeface="Noto Sans Symbols"/>
              <a:buChar char="◼"/>
              <a:defRPr sz="1200" b="0" i="0" u="none" strike="noStrike" cap="none">
                <a:solidFill>
                  <a:schemeClr val="dk2"/>
                </a:solidFill>
                <a:latin typeface="Gill Sans"/>
                <a:ea typeface="Gill Sans"/>
                <a:cs typeface="Gill Sans"/>
                <a:sym typeface="Gill Sans"/>
              </a:defRPr>
            </a:lvl8pPr>
            <a:lvl9pPr marL="4114800" marR="0" lvl="8" indent="-298704" algn="l" rtl="0">
              <a:spcBef>
                <a:spcPts val="600"/>
              </a:spcBef>
              <a:spcAft>
                <a:spcPts val="600"/>
              </a:spcAft>
              <a:buClr>
                <a:schemeClr val="accent2"/>
              </a:buClr>
              <a:buSzPts val="1104"/>
              <a:buFont typeface="Noto Sans Symbols"/>
              <a:buChar char="◼"/>
              <a:defRPr sz="1200" b="0" i="0" u="none" strike="noStrike" cap="none">
                <a:solidFill>
                  <a:schemeClr val="dk2"/>
                </a:solidFill>
                <a:latin typeface="Gill Sans"/>
                <a:ea typeface="Gill Sans"/>
                <a:cs typeface="Gill Sans"/>
                <a:sym typeface="Gill Sans"/>
              </a:defRPr>
            </a:lvl9pPr>
          </a:lstStyle>
          <a:p>
            <a:endParaRPr/>
          </a:p>
        </p:txBody>
      </p:sp>
      <p:sp>
        <p:nvSpPr>
          <p:cNvPr id="12" name="Google Shape;12;p12"/>
          <p:cNvSpPr txBox="1">
            <a:spLocks noGrp="1"/>
          </p:cNvSpPr>
          <p:nvPr>
            <p:ph type="dt" idx="10"/>
          </p:nvPr>
        </p:nvSpPr>
        <p:spPr>
          <a:xfrm>
            <a:off x="7605951" y="5956137"/>
            <a:ext cx="2844799"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900" b="0" i="0" u="none" strike="noStrike" cap="none">
                <a:solidFill>
                  <a:schemeClr val="accent2"/>
                </a:solidFill>
                <a:latin typeface="Gill Sans"/>
                <a:ea typeface="Gill Sans"/>
                <a:cs typeface="Gill Sans"/>
                <a:sym typeface="Gill Sans"/>
              </a:defRPr>
            </a:lvl1pPr>
            <a:lvl2pPr marR="0" lvl="1"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2pPr>
            <a:lvl3pPr marR="0" lvl="2"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3pPr>
            <a:lvl4pPr marR="0" lvl="3"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4pPr>
            <a:lvl5pPr marR="0" lvl="4"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5pPr>
            <a:lvl6pPr marR="0" lvl="5"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6pPr>
            <a:lvl7pPr marR="0" lvl="6"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7pPr>
            <a:lvl8pPr marR="0" lvl="7"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8pPr>
            <a:lvl9pPr marR="0" lvl="8"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9pPr>
          </a:lstStyle>
          <a:p>
            <a:endParaRPr/>
          </a:p>
        </p:txBody>
      </p:sp>
      <p:sp>
        <p:nvSpPr>
          <p:cNvPr id="13" name="Google Shape;13;p12"/>
          <p:cNvSpPr txBox="1">
            <a:spLocks noGrp="1"/>
          </p:cNvSpPr>
          <p:nvPr>
            <p:ph type="ftr" idx="11"/>
          </p:nvPr>
        </p:nvSpPr>
        <p:spPr>
          <a:xfrm>
            <a:off x="581192" y="5951811"/>
            <a:ext cx="691721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chemeClr val="accent2"/>
                </a:solidFill>
                <a:latin typeface="Gill Sans"/>
                <a:ea typeface="Gill Sans"/>
                <a:cs typeface="Gill Sans"/>
                <a:sym typeface="Gill Sans"/>
              </a:defRPr>
            </a:lvl1pPr>
            <a:lvl2pPr marR="0" lvl="1"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2pPr>
            <a:lvl3pPr marR="0" lvl="2"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3pPr>
            <a:lvl4pPr marR="0" lvl="3"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4pPr>
            <a:lvl5pPr marR="0" lvl="4"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5pPr>
            <a:lvl6pPr marR="0" lvl="5"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6pPr>
            <a:lvl7pPr marR="0" lvl="6"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7pPr>
            <a:lvl8pPr marR="0" lvl="7"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8pPr>
            <a:lvl9pPr marR="0" lvl="8"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9pPr>
          </a:lstStyle>
          <a:p>
            <a:endParaRPr/>
          </a:p>
        </p:txBody>
      </p:sp>
      <p:sp>
        <p:nvSpPr>
          <p:cNvPr id="14" name="Google Shape;14;p12"/>
          <p:cNvSpPr txBox="1">
            <a:spLocks noGrp="1"/>
          </p:cNvSpPr>
          <p:nvPr>
            <p:ph type="sldNum" idx="12"/>
          </p:nvPr>
        </p:nvSpPr>
        <p:spPr>
          <a:xfrm>
            <a:off x="10558300" y="5956137"/>
            <a:ext cx="105251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900" b="0" i="0" u="none" strike="noStrike" cap="none">
                <a:solidFill>
                  <a:schemeClr val="accent2"/>
                </a:solidFill>
                <a:latin typeface="Gill Sans"/>
                <a:ea typeface="Gill Sans"/>
                <a:cs typeface="Gill Sans"/>
                <a:sym typeface="Gill Sans"/>
              </a:defRPr>
            </a:lvl1pPr>
            <a:lvl2pPr marL="0" marR="0" lvl="1" indent="0" algn="r" rtl="0">
              <a:spcBef>
                <a:spcPts val="0"/>
              </a:spcBef>
              <a:buNone/>
              <a:defRPr sz="900" b="0" i="0" u="none" strike="noStrike" cap="none">
                <a:solidFill>
                  <a:schemeClr val="accent2"/>
                </a:solidFill>
                <a:latin typeface="Gill Sans"/>
                <a:ea typeface="Gill Sans"/>
                <a:cs typeface="Gill Sans"/>
                <a:sym typeface="Gill Sans"/>
              </a:defRPr>
            </a:lvl2pPr>
            <a:lvl3pPr marL="0" marR="0" lvl="2" indent="0" algn="r" rtl="0">
              <a:spcBef>
                <a:spcPts val="0"/>
              </a:spcBef>
              <a:buNone/>
              <a:defRPr sz="900" b="0" i="0" u="none" strike="noStrike" cap="none">
                <a:solidFill>
                  <a:schemeClr val="accent2"/>
                </a:solidFill>
                <a:latin typeface="Gill Sans"/>
                <a:ea typeface="Gill Sans"/>
                <a:cs typeface="Gill Sans"/>
                <a:sym typeface="Gill Sans"/>
              </a:defRPr>
            </a:lvl3pPr>
            <a:lvl4pPr marL="0" marR="0" lvl="3" indent="0" algn="r" rtl="0">
              <a:spcBef>
                <a:spcPts val="0"/>
              </a:spcBef>
              <a:buNone/>
              <a:defRPr sz="900" b="0" i="0" u="none" strike="noStrike" cap="none">
                <a:solidFill>
                  <a:schemeClr val="accent2"/>
                </a:solidFill>
                <a:latin typeface="Gill Sans"/>
                <a:ea typeface="Gill Sans"/>
                <a:cs typeface="Gill Sans"/>
                <a:sym typeface="Gill Sans"/>
              </a:defRPr>
            </a:lvl4pPr>
            <a:lvl5pPr marL="0" marR="0" lvl="4" indent="0" algn="r" rtl="0">
              <a:spcBef>
                <a:spcPts val="0"/>
              </a:spcBef>
              <a:buNone/>
              <a:defRPr sz="900" b="0" i="0" u="none" strike="noStrike" cap="none">
                <a:solidFill>
                  <a:schemeClr val="accent2"/>
                </a:solidFill>
                <a:latin typeface="Gill Sans"/>
                <a:ea typeface="Gill Sans"/>
                <a:cs typeface="Gill Sans"/>
                <a:sym typeface="Gill Sans"/>
              </a:defRPr>
            </a:lvl5pPr>
            <a:lvl6pPr marL="0" marR="0" lvl="5" indent="0" algn="r" rtl="0">
              <a:spcBef>
                <a:spcPts val="0"/>
              </a:spcBef>
              <a:buNone/>
              <a:defRPr sz="900" b="0" i="0" u="none" strike="noStrike" cap="none">
                <a:solidFill>
                  <a:schemeClr val="accent2"/>
                </a:solidFill>
                <a:latin typeface="Gill Sans"/>
                <a:ea typeface="Gill Sans"/>
                <a:cs typeface="Gill Sans"/>
                <a:sym typeface="Gill Sans"/>
              </a:defRPr>
            </a:lvl6pPr>
            <a:lvl7pPr marL="0" marR="0" lvl="6" indent="0" algn="r" rtl="0">
              <a:spcBef>
                <a:spcPts val="0"/>
              </a:spcBef>
              <a:buNone/>
              <a:defRPr sz="900" b="0" i="0" u="none" strike="noStrike" cap="none">
                <a:solidFill>
                  <a:schemeClr val="accent2"/>
                </a:solidFill>
                <a:latin typeface="Gill Sans"/>
                <a:ea typeface="Gill Sans"/>
                <a:cs typeface="Gill Sans"/>
                <a:sym typeface="Gill Sans"/>
              </a:defRPr>
            </a:lvl7pPr>
            <a:lvl8pPr marL="0" marR="0" lvl="7" indent="0" algn="r" rtl="0">
              <a:spcBef>
                <a:spcPts val="0"/>
              </a:spcBef>
              <a:buNone/>
              <a:defRPr sz="900" b="0" i="0" u="none" strike="noStrike" cap="none">
                <a:solidFill>
                  <a:schemeClr val="accent2"/>
                </a:solidFill>
                <a:latin typeface="Gill Sans"/>
                <a:ea typeface="Gill Sans"/>
                <a:cs typeface="Gill Sans"/>
                <a:sym typeface="Gill Sans"/>
              </a:defRPr>
            </a:lvl8pPr>
            <a:lvl9pPr marL="0" marR="0" lvl="8" indent="0" algn="r" rtl="0">
              <a:spcBef>
                <a:spcPts val="0"/>
              </a:spcBef>
              <a:buNone/>
              <a:defRPr sz="900" b="0" i="0" u="none" strike="noStrike" cap="none">
                <a:solidFill>
                  <a:schemeClr val="accent2"/>
                </a:solidFill>
                <a:latin typeface="Gill Sans"/>
                <a:ea typeface="Gill Sans"/>
                <a:cs typeface="Gill Sans"/>
                <a:sym typeface="Gill Sans"/>
              </a:defRPr>
            </a:lvl9pPr>
          </a:lstStyle>
          <a:p>
            <a:pPr marL="0" lvl="0" indent="0" algn="r" rtl="0">
              <a:spcBef>
                <a:spcPts val="0"/>
              </a:spcBef>
              <a:spcAft>
                <a:spcPts val="0"/>
              </a:spcAft>
              <a:buNone/>
            </a:pPr>
            <a:fld id="{00000000-1234-1234-1234-123412341234}" type="slidenum">
              <a:rPr lang="en-IN"/>
              <a:t>‹#›</a:t>
            </a:fld>
            <a:endParaRPr/>
          </a:p>
        </p:txBody>
      </p:sp>
      <p:sp>
        <p:nvSpPr>
          <p:cNvPr id="15" name="Google Shape;15;p12"/>
          <p:cNvSpPr/>
          <p:nvPr/>
        </p:nvSpPr>
        <p:spPr>
          <a:xfrm>
            <a:off x="446534" y="457200"/>
            <a:ext cx="3703320" cy="94997"/>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12"/>
          <p:cNvSpPr/>
          <p:nvPr/>
        </p:nvSpPr>
        <p:spPr>
          <a:xfrm>
            <a:off x="8042147" y="453643"/>
            <a:ext cx="3703320" cy="98554"/>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12"/>
          <p:cNvSpPr/>
          <p:nvPr/>
        </p:nvSpPr>
        <p:spPr>
          <a:xfrm>
            <a:off x="4241830" y="457200"/>
            <a:ext cx="3703320" cy="9144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england.nhs.uk/patient-safety/the-nhs-patient-safety-strategy/"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kingsfund.org.uk/insight-and-analysis/data-and-charts/staff-shortages" TargetMode="External"/><Relationship Id="rId5" Type="http://schemas.openxmlformats.org/officeDocument/2006/relationships/hyperlink" Target="https://www.theguardian.com/uk-news/article/2024/sep/08/a-superbug-doctor-shortages-and-a-neonatal-unit-out-of-its-depth-failures-at-lucy-letby-hospital-revealed" TargetMode="External"/><Relationship Id="rId4" Type="http://schemas.openxmlformats.org/officeDocument/2006/relationships/hyperlink" Target="https://www.ncbi.nlm.nih.gov/books/NBK58967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
          <p:cNvSpPr txBox="1">
            <a:spLocks noGrp="1"/>
          </p:cNvSpPr>
          <p:nvPr>
            <p:ph type="ctrTitle"/>
          </p:nvPr>
        </p:nvSpPr>
        <p:spPr>
          <a:xfrm>
            <a:off x="499534" y="203200"/>
            <a:ext cx="12211424" cy="4461933"/>
          </a:xfrm>
          <a:prstGeom prst="rect">
            <a:avLst/>
          </a:prstGeom>
          <a:noFill/>
          <a:ln>
            <a:noFill/>
          </a:ln>
        </p:spPr>
        <p:txBody>
          <a:bodyPr spcFirstLastPara="1" wrap="square" lIns="91425" tIns="45700" rIns="91425" bIns="45700" anchor="b" anchorCtr="0">
            <a:noAutofit/>
          </a:bodyPr>
          <a:lstStyle/>
          <a:p>
            <a:pPr marL="0" lvl="0" indent="0" rtl="0">
              <a:lnSpc>
                <a:spcPct val="150000"/>
              </a:lnSpc>
              <a:spcBef>
                <a:spcPts val="0"/>
              </a:spcBef>
              <a:spcAft>
                <a:spcPts val="0"/>
              </a:spcAft>
              <a:buClr>
                <a:schemeClr val="accent1"/>
              </a:buClr>
              <a:buSzPct val="100000"/>
              <a:buFont typeface="Times New Roman"/>
              <a:buNone/>
            </a:pPr>
            <a:r>
              <a:rPr lang="en-IN" sz="1800" b="1" dirty="0">
                <a:latin typeface="Times New Roman"/>
                <a:ea typeface="Times New Roman"/>
                <a:cs typeface="Times New Roman"/>
                <a:sym typeface="Times New Roman"/>
              </a:rPr>
              <a:t>PROGRAMME : MSC PUBLIC HEALTH AND SOCIAL CARE IN PRACTICE</a:t>
            </a:r>
            <a:br>
              <a:rPr lang="en-IN" sz="1800" b="1" dirty="0">
                <a:latin typeface="Times New Roman"/>
                <a:ea typeface="Times New Roman"/>
                <a:cs typeface="Times New Roman"/>
                <a:sym typeface="Times New Roman"/>
              </a:rPr>
            </a:br>
            <a:r>
              <a:rPr lang="en-IN" sz="1800" b="1" dirty="0">
                <a:latin typeface="Times New Roman"/>
                <a:ea typeface="Times New Roman"/>
                <a:cs typeface="Times New Roman"/>
                <a:sym typeface="Times New Roman"/>
              </a:rPr>
              <a:t>MODULE : QUALITY ASSURANCE AND SERVICE IMPROVEMENTS</a:t>
            </a:r>
            <a:br>
              <a:rPr lang="en-IN" sz="1800" b="1" dirty="0">
                <a:latin typeface="Times New Roman"/>
                <a:ea typeface="Times New Roman"/>
                <a:cs typeface="Times New Roman"/>
                <a:sym typeface="Times New Roman"/>
              </a:rPr>
            </a:br>
            <a:r>
              <a:rPr lang="en-IN" sz="1800" b="1" dirty="0">
                <a:latin typeface="Times New Roman"/>
                <a:ea typeface="Times New Roman"/>
                <a:cs typeface="Times New Roman"/>
                <a:sym typeface="Times New Roman"/>
              </a:rPr>
              <a:t>MODULE CODE : LCHS7006 </a:t>
            </a:r>
            <a:br>
              <a:rPr lang="en-IN" sz="1800" b="1" dirty="0">
                <a:latin typeface="Times New Roman"/>
                <a:ea typeface="Times New Roman"/>
                <a:cs typeface="Times New Roman"/>
                <a:sym typeface="Times New Roman"/>
              </a:rPr>
            </a:br>
            <a:r>
              <a:rPr lang="en-IN" sz="1800" b="1" dirty="0">
                <a:latin typeface="Times New Roman"/>
                <a:ea typeface="Times New Roman"/>
                <a:cs typeface="Times New Roman"/>
                <a:sym typeface="Times New Roman"/>
              </a:rPr>
              <a:t>STUDENT NAME : SONI DHRUV</a:t>
            </a:r>
            <a:br>
              <a:rPr lang="en-IN" sz="1800" b="1" dirty="0">
                <a:latin typeface="Times New Roman"/>
                <a:ea typeface="Times New Roman"/>
                <a:cs typeface="Times New Roman"/>
                <a:sym typeface="Times New Roman"/>
              </a:rPr>
            </a:br>
            <a:r>
              <a:rPr lang="en-IN" sz="1800" b="1" dirty="0">
                <a:latin typeface="Times New Roman"/>
                <a:ea typeface="Times New Roman"/>
                <a:cs typeface="Times New Roman"/>
                <a:sym typeface="Times New Roman"/>
              </a:rPr>
              <a:t>STUDENT ID : 2521762</a:t>
            </a:r>
            <a:br>
              <a:rPr lang="en-IN" sz="1800" b="1" dirty="0">
                <a:latin typeface="Times New Roman"/>
                <a:ea typeface="Times New Roman"/>
                <a:cs typeface="Times New Roman"/>
                <a:sym typeface="Times New Roman"/>
              </a:rPr>
            </a:br>
            <a:r>
              <a:rPr lang="en-IN" sz="1800" b="1" dirty="0">
                <a:latin typeface="Times New Roman"/>
                <a:ea typeface="Times New Roman"/>
                <a:cs typeface="Times New Roman"/>
                <a:sym typeface="Times New Roman"/>
              </a:rPr>
              <a:t>LECTURER : CHRISTOPHER MAFUVA</a:t>
            </a:r>
            <a:br>
              <a:rPr lang="en-IN" sz="1800" b="1" dirty="0">
                <a:latin typeface="Times New Roman"/>
                <a:ea typeface="Times New Roman"/>
                <a:cs typeface="Times New Roman"/>
                <a:sym typeface="Times New Roman"/>
              </a:rPr>
            </a:br>
            <a:br>
              <a:rPr lang="en-IN" sz="1800" b="1" dirty="0">
                <a:latin typeface="Times New Roman"/>
                <a:ea typeface="Times New Roman"/>
                <a:cs typeface="Times New Roman"/>
                <a:sym typeface="Times New Roman"/>
              </a:rPr>
            </a:br>
            <a:br>
              <a:rPr lang="en-IN" sz="1800" b="1" dirty="0">
                <a:latin typeface="Times New Roman"/>
                <a:ea typeface="Times New Roman"/>
                <a:cs typeface="Times New Roman"/>
                <a:sym typeface="Times New Roman"/>
              </a:rPr>
            </a:br>
            <a:br>
              <a:rPr lang="en-IN" sz="1800" b="1" dirty="0">
                <a:latin typeface="Times New Roman"/>
                <a:ea typeface="Times New Roman"/>
                <a:cs typeface="Times New Roman"/>
                <a:sym typeface="Times New Roman"/>
              </a:rPr>
            </a:br>
            <a:endParaRPr sz="1800" b="1" dirty="0">
              <a:latin typeface="Times New Roman"/>
              <a:ea typeface="Times New Roman"/>
              <a:cs typeface="Times New Roman"/>
              <a:sym typeface="Times New Roman"/>
            </a:endParaRPr>
          </a:p>
        </p:txBody>
      </p:sp>
      <p:pic>
        <p:nvPicPr>
          <p:cNvPr id="101" name="Google Shape;101;p1" descr="Lucy Letby trial: Mum walked in on nurse as she was killing baby, court ..."/>
          <p:cNvPicPr preferRelativeResize="0"/>
          <p:nvPr/>
        </p:nvPicPr>
        <p:blipFill rotWithShape="1">
          <a:blip r:embed="rId3">
            <a:alphaModFix/>
          </a:blip>
          <a:srcRect/>
          <a:stretch/>
        </p:blipFill>
        <p:spPr>
          <a:xfrm>
            <a:off x="3577416" y="3429000"/>
            <a:ext cx="4637560" cy="2259106"/>
          </a:xfrm>
          <a:prstGeom prst="rect">
            <a:avLst/>
          </a:prstGeom>
          <a:noFill/>
          <a:ln>
            <a:noFill/>
          </a:ln>
        </p:spPr>
      </p:pic>
      <p:pic>
        <p:nvPicPr>
          <p:cNvPr id="3" name="Picture 2">
            <a:extLst>
              <a:ext uri="{FF2B5EF4-FFF2-40B4-BE49-F238E27FC236}">
                <a16:creationId xmlns:a16="http://schemas.microsoft.com/office/drawing/2014/main" id="{C567228C-4EC9-D75A-EA0A-FBDFA22DC886}"/>
              </a:ext>
            </a:extLst>
          </p:cNvPr>
          <p:cNvPicPr>
            <a:picLocks noChangeAspect="1"/>
          </p:cNvPicPr>
          <p:nvPr/>
        </p:nvPicPr>
        <p:blipFill>
          <a:blip r:embed="rId4"/>
          <a:stretch>
            <a:fillRect/>
          </a:stretch>
        </p:blipFill>
        <p:spPr>
          <a:xfrm>
            <a:off x="8602133" y="973666"/>
            <a:ext cx="3090333" cy="193040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g3f93d11f4c4_0_19"/>
          <p:cNvSpPr txBox="1">
            <a:spLocks noGrp="1"/>
          </p:cNvSpPr>
          <p:nvPr>
            <p:ph type="title"/>
          </p:nvPr>
        </p:nvSpPr>
        <p:spPr>
          <a:xfrm>
            <a:off x="571500" y="691856"/>
            <a:ext cx="11039400" cy="1024200"/>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lt1"/>
              </a:buClr>
              <a:buSzPts val="2800"/>
              <a:buFont typeface="Times New Roman"/>
              <a:buNone/>
            </a:pPr>
            <a:r>
              <a:rPr lang="en-IN" b="1">
                <a:latin typeface="Times New Roman"/>
                <a:ea typeface="Times New Roman"/>
                <a:cs typeface="Times New Roman"/>
                <a:sym typeface="Times New Roman"/>
              </a:rPr>
              <a:t>STRUCTURE OF THE COMPONENT 2 REPORT </a:t>
            </a:r>
            <a:br>
              <a:rPr lang="en-IN" b="1">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108" name="Google Shape;108;g3f93d11f4c4_0_19"/>
          <p:cNvSpPr txBox="1"/>
          <p:nvPr/>
        </p:nvSpPr>
        <p:spPr>
          <a:xfrm>
            <a:off x="448025" y="2381250"/>
            <a:ext cx="6342900" cy="3386700"/>
          </a:xfrm>
          <a:prstGeom prst="rect">
            <a:avLst/>
          </a:prstGeom>
          <a:noFill/>
          <a:ln>
            <a:noFill/>
          </a:ln>
        </p:spPr>
        <p:txBody>
          <a:bodyPr spcFirstLastPara="1" wrap="square" lIns="91425" tIns="91425" rIns="91425" bIns="91425" anchor="t" anchorCtr="0">
            <a:noAutofit/>
          </a:bodyPr>
          <a:lstStyle/>
          <a:p>
            <a:pPr marL="457200" lvl="0" indent="-330200" algn="l" rtl="0">
              <a:lnSpc>
                <a:spcPct val="150000"/>
              </a:lnSpc>
              <a:spcBef>
                <a:spcPts val="0"/>
              </a:spcBef>
              <a:spcAft>
                <a:spcPts val="0"/>
              </a:spcAft>
              <a:buClr>
                <a:schemeClr val="dk1"/>
              </a:buClr>
              <a:buSzPts val="1600"/>
              <a:buFont typeface="Times New Roman"/>
              <a:buChar char="●"/>
            </a:pPr>
            <a:r>
              <a:rPr lang="en-IN" sz="1600">
                <a:solidFill>
                  <a:schemeClr val="dk1"/>
                </a:solidFill>
                <a:latin typeface="Times New Roman"/>
                <a:ea typeface="Times New Roman"/>
                <a:cs typeface="Times New Roman"/>
                <a:sym typeface="Times New Roman"/>
              </a:rPr>
              <a:t>Introduction to the Lucy Letby case and the associated quality and patient safety issues</a:t>
            </a:r>
            <a:endParaRPr sz="1600">
              <a:solidFill>
                <a:schemeClr val="dk1"/>
              </a:solidFill>
              <a:latin typeface="Times New Roman"/>
              <a:ea typeface="Times New Roman"/>
              <a:cs typeface="Times New Roman"/>
              <a:sym typeface="Times New Roman"/>
            </a:endParaRPr>
          </a:p>
          <a:p>
            <a:pPr marL="457200" lvl="0" indent="-330200" algn="l" rtl="0">
              <a:lnSpc>
                <a:spcPct val="150000"/>
              </a:lnSpc>
              <a:spcBef>
                <a:spcPts val="0"/>
              </a:spcBef>
              <a:spcAft>
                <a:spcPts val="0"/>
              </a:spcAft>
              <a:buClr>
                <a:schemeClr val="dk1"/>
              </a:buClr>
              <a:buSzPts val="1600"/>
              <a:buFont typeface="Times New Roman"/>
              <a:buChar char="●"/>
            </a:pPr>
            <a:r>
              <a:rPr lang="en-IN" sz="1600">
                <a:solidFill>
                  <a:schemeClr val="dk1"/>
                </a:solidFill>
                <a:latin typeface="Times New Roman"/>
                <a:ea typeface="Times New Roman"/>
                <a:cs typeface="Times New Roman"/>
                <a:sym typeface="Times New Roman"/>
              </a:rPr>
              <a:t>Review of literature on patient safety, quality management, and organisational learning</a:t>
            </a:r>
            <a:endParaRPr sz="1600">
              <a:solidFill>
                <a:schemeClr val="dk1"/>
              </a:solidFill>
              <a:latin typeface="Times New Roman"/>
              <a:ea typeface="Times New Roman"/>
              <a:cs typeface="Times New Roman"/>
              <a:sym typeface="Times New Roman"/>
            </a:endParaRPr>
          </a:p>
          <a:p>
            <a:pPr marL="457200" lvl="0" indent="-330200" algn="l" rtl="0">
              <a:lnSpc>
                <a:spcPct val="150000"/>
              </a:lnSpc>
              <a:spcBef>
                <a:spcPts val="0"/>
              </a:spcBef>
              <a:spcAft>
                <a:spcPts val="0"/>
              </a:spcAft>
              <a:buClr>
                <a:schemeClr val="dk1"/>
              </a:buClr>
              <a:buSzPts val="1600"/>
              <a:buFont typeface="Times New Roman"/>
              <a:buChar char="●"/>
            </a:pPr>
            <a:r>
              <a:rPr lang="en-IN" sz="1600">
                <a:solidFill>
                  <a:schemeClr val="dk1"/>
                </a:solidFill>
                <a:latin typeface="Times New Roman"/>
                <a:ea typeface="Times New Roman"/>
                <a:cs typeface="Times New Roman"/>
                <a:sym typeface="Times New Roman"/>
              </a:rPr>
              <a:t>Analysis of the case using Root Cause Analysis (RCA), Fishbone Diagram, and the Donabedian Model</a:t>
            </a:r>
            <a:endParaRPr sz="1600">
              <a:solidFill>
                <a:schemeClr val="dk1"/>
              </a:solidFill>
              <a:latin typeface="Times New Roman"/>
              <a:ea typeface="Times New Roman"/>
              <a:cs typeface="Times New Roman"/>
              <a:sym typeface="Times New Roman"/>
            </a:endParaRPr>
          </a:p>
          <a:p>
            <a:pPr marL="457200" lvl="0" indent="-330200" algn="l" rtl="0">
              <a:lnSpc>
                <a:spcPct val="150000"/>
              </a:lnSpc>
              <a:spcBef>
                <a:spcPts val="0"/>
              </a:spcBef>
              <a:spcAft>
                <a:spcPts val="0"/>
              </a:spcAft>
              <a:buClr>
                <a:schemeClr val="dk1"/>
              </a:buClr>
              <a:buSzPts val="1600"/>
              <a:buFont typeface="Times New Roman"/>
              <a:buChar char="●"/>
            </a:pPr>
            <a:r>
              <a:rPr lang="en-IN" sz="1600">
                <a:solidFill>
                  <a:schemeClr val="dk1"/>
                </a:solidFill>
                <a:latin typeface="Times New Roman"/>
                <a:ea typeface="Times New Roman"/>
                <a:cs typeface="Times New Roman"/>
                <a:sym typeface="Times New Roman"/>
              </a:rPr>
              <a:t>Recommendations for policy improvements and quality enhancement strategies to strengthen patient safety and healthcare governance</a:t>
            </a:r>
            <a:endParaRPr sz="1600">
              <a:solidFill>
                <a:schemeClr val="dk2"/>
              </a:solidFill>
              <a:latin typeface="Times New Roman"/>
              <a:ea typeface="Times New Roman"/>
              <a:cs typeface="Times New Roman"/>
              <a:sym typeface="Times New Roman"/>
            </a:endParaRPr>
          </a:p>
        </p:txBody>
      </p:sp>
      <p:pic>
        <p:nvPicPr>
          <p:cNvPr id="109" name="Google Shape;109;g3f93d11f4c4_0_19"/>
          <p:cNvPicPr preferRelativeResize="0"/>
          <p:nvPr/>
        </p:nvPicPr>
        <p:blipFill>
          <a:blip r:embed="rId3">
            <a:alphaModFix/>
          </a:blip>
          <a:stretch>
            <a:fillRect/>
          </a:stretch>
        </p:blipFill>
        <p:spPr>
          <a:xfrm>
            <a:off x="6885125" y="2503456"/>
            <a:ext cx="4725775" cy="2358273"/>
          </a:xfrm>
          <a:prstGeom prst="rect">
            <a:avLst/>
          </a:prstGeom>
          <a:noFill/>
          <a:ln>
            <a:noFill/>
          </a:ln>
        </p:spPr>
      </p:pic>
      <p:sp>
        <p:nvSpPr>
          <p:cNvPr id="110" name="Google Shape;110;g3f93d11f4c4_0_19"/>
          <p:cNvSpPr txBox="1"/>
          <p:nvPr/>
        </p:nvSpPr>
        <p:spPr>
          <a:xfrm>
            <a:off x="7990425" y="5415150"/>
            <a:ext cx="3280800" cy="776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IN" b="1">
                <a:solidFill>
                  <a:schemeClr val="dk2"/>
                </a:solidFill>
                <a:latin typeface="Times New Roman"/>
                <a:ea typeface="Times New Roman"/>
                <a:cs typeface="Times New Roman"/>
                <a:sym typeface="Times New Roman"/>
              </a:rPr>
              <a:t>Figure 1. Root Cause Analysis</a:t>
            </a:r>
            <a:endParaRPr b="1">
              <a:solidFill>
                <a:schemeClr val="dk2"/>
              </a:solidFill>
              <a:latin typeface="Times New Roman"/>
              <a:ea typeface="Times New Roman"/>
              <a:cs typeface="Times New Roman"/>
              <a:sym typeface="Times New Roman"/>
            </a:endParaRPr>
          </a:p>
          <a:p>
            <a:pPr marL="0" lvl="0" indent="0" algn="ctr" rtl="0">
              <a:spcBef>
                <a:spcPts val="0"/>
              </a:spcBef>
              <a:spcAft>
                <a:spcPts val="0"/>
              </a:spcAft>
              <a:buNone/>
            </a:pPr>
            <a:r>
              <a:rPr lang="en-IN">
                <a:solidFill>
                  <a:schemeClr val="dk2"/>
                </a:solidFill>
                <a:latin typeface="Times New Roman"/>
                <a:ea typeface="Times New Roman"/>
                <a:cs typeface="Times New Roman"/>
                <a:sym typeface="Times New Roman"/>
              </a:rPr>
              <a:t>(Source: Prime Process Safety Center, 2026) </a:t>
            </a:r>
            <a:endParaRPr>
              <a:solidFill>
                <a:schemeClr val="dk2"/>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2"/>
          <p:cNvSpPr txBox="1">
            <a:spLocks noGrp="1"/>
          </p:cNvSpPr>
          <p:nvPr>
            <p:ph type="title"/>
          </p:nvPr>
        </p:nvSpPr>
        <p:spPr>
          <a:xfrm>
            <a:off x="571500" y="657225"/>
            <a:ext cx="11039400" cy="1058700"/>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lt1"/>
              </a:buClr>
              <a:buSzPts val="2800"/>
              <a:buFont typeface="Times New Roman"/>
              <a:buNone/>
            </a:pPr>
            <a:r>
              <a:rPr lang="en-IN" b="1">
                <a:latin typeface="Times New Roman"/>
                <a:ea typeface="Times New Roman"/>
                <a:cs typeface="Times New Roman"/>
                <a:sym typeface="Times New Roman"/>
              </a:rPr>
              <a:t>OUTLINE THE PROBLEM</a:t>
            </a:r>
            <a:endParaRPr>
              <a:latin typeface="Times New Roman"/>
              <a:ea typeface="Times New Roman"/>
              <a:cs typeface="Times New Roman"/>
              <a:sym typeface="Times New Roman"/>
            </a:endParaRPr>
          </a:p>
        </p:txBody>
      </p:sp>
      <p:sp>
        <p:nvSpPr>
          <p:cNvPr id="117" name="Google Shape;117;p2"/>
          <p:cNvSpPr txBox="1">
            <a:spLocks noGrp="1"/>
          </p:cNvSpPr>
          <p:nvPr>
            <p:ph type="body" idx="1"/>
          </p:nvPr>
        </p:nvSpPr>
        <p:spPr>
          <a:xfrm>
            <a:off x="454678" y="2210360"/>
            <a:ext cx="5817533" cy="4047565"/>
          </a:xfrm>
          <a:prstGeom prst="rect">
            <a:avLst/>
          </a:prstGeom>
          <a:noFill/>
          <a:ln>
            <a:noFill/>
          </a:ln>
        </p:spPr>
        <p:txBody>
          <a:bodyPr spcFirstLastPara="1" wrap="square" lIns="91425" tIns="45700" rIns="91425" bIns="45700" anchor="ctr" anchorCtr="0">
            <a:normAutofit fontScale="85000" lnSpcReduction="10000"/>
          </a:bodyPr>
          <a:lstStyle/>
          <a:p>
            <a:pPr marL="306000" lvl="0" indent="-306000" algn="just" rtl="0">
              <a:lnSpc>
                <a:spcPct val="120000"/>
              </a:lnSpc>
              <a:spcBef>
                <a:spcPts val="0"/>
              </a:spcBef>
              <a:spcAft>
                <a:spcPts val="0"/>
              </a:spcAft>
              <a:buSzPct val="92000"/>
              <a:buChar char="◼"/>
            </a:pPr>
            <a:r>
              <a:rPr lang="en-IN">
                <a:latin typeface="Times New Roman"/>
                <a:ea typeface="Times New Roman"/>
                <a:cs typeface="Times New Roman"/>
                <a:sym typeface="Times New Roman"/>
              </a:rPr>
              <a:t>Neonatal deaths and collapses occurred in higher than usual numbers between 2015 and 2016 at Countess of Chester Hospital (The Guardian, 2024).</a:t>
            </a:r>
            <a:endParaRPr/>
          </a:p>
          <a:p>
            <a:pPr marL="306000" lvl="0" indent="-306000" algn="just" rtl="0">
              <a:lnSpc>
                <a:spcPct val="120000"/>
              </a:lnSpc>
              <a:spcBef>
                <a:spcPts val="906"/>
              </a:spcBef>
              <a:spcAft>
                <a:spcPts val="0"/>
              </a:spcAft>
              <a:buSzPct val="92000"/>
              <a:buChar char="◼"/>
            </a:pPr>
            <a:r>
              <a:rPr lang="en-IN">
                <a:latin typeface="Times New Roman"/>
                <a:ea typeface="Times New Roman"/>
                <a:cs typeface="Times New Roman"/>
                <a:sym typeface="Times New Roman"/>
              </a:rPr>
              <a:t>Later on, Lucy Letby, the nurse responsible for the cases was found guilty of murder of seven babies and attempted murder of another six.</a:t>
            </a:r>
            <a:endParaRPr/>
          </a:p>
          <a:p>
            <a:pPr marL="306000" lvl="0" indent="-306000" algn="just" rtl="0">
              <a:lnSpc>
                <a:spcPct val="120000"/>
              </a:lnSpc>
              <a:spcBef>
                <a:spcPts val="906"/>
              </a:spcBef>
              <a:spcAft>
                <a:spcPts val="0"/>
              </a:spcAft>
              <a:buSzPct val="92000"/>
              <a:buChar char="◼"/>
            </a:pPr>
            <a:r>
              <a:rPr lang="en-IN">
                <a:latin typeface="Times New Roman"/>
                <a:ea typeface="Times New Roman"/>
                <a:cs typeface="Times New Roman"/>
                <a:sym typeface="Times New Roman"/>
              </a:rPr>
              <a:t>While senior consultants had been expressing their concern about the situation, the managers of the hospital postponed the investigation and left Letby in charge of her clinical responsibilities.</a:t>
            </a:r>
            <a:endParaRPr/>
          </a:p>
          <a:p>
            <a:pPr marL="306000" lvl="0" indent="-306000" algn="just" rtl="0">
              <a:lnSpc>
                <a:spcPct val="120000"/>
              </a:lnSpc>
              <a:spcBef>
                <a:spcPts val="906"/>
              </a:spcBef>
              <a:spcAft>
                <a:spcPts val="0"/>
              </a:spcAft>
              <a:buSzPct val="92000"/>
              <a:buChar char="◼"/>
            </a:pPr>
            <a:r>
              <a:rPr lang="en-IN">
                <a:latin typeface="Times New Roman"/>
                <a:ea typeface="Times New Roman"/>
                <a:cs typeface="Times New Roman"/>
                <a:sym typeface="Times New Roman"/>
              </a:rPr>
              <a:t>It became evident that there were numerous weaknesses in the area of clinical governance, reporting of incidents, leadership, and quality assurance of Countess of Chester Hospital Trust (Mistri </a:t>
            </a:r>
            <a:r>
              <a:rPr lang="en-IN" i="1">
                <a:latin typeface="Times New Roman"/>
                <a:ea typeface="Times New Roman"/>
                <a:cs typeface="Times New Roman"/>
                <a:sym typeface="Times New Roman"/>
              </a:rPr>
              <a:t>et al.,</a:t>
            </a:r>
            <a:r>
              <a:rPr lang="en-IN">
                <a:latin typeface="Times New Roman"/>
                <a:ea typeface="Times New Roman"/>
                <a:cs typeface="Times New Roman"/>
                <a:sym typeface="Times New Roman"/>
              </a:rPr>
              <a:t> 2023).</a:t>
            </a:r>
            <a:endParaRPr/>
          </a:p>
          <a:p>
            <a:pPr marL="306000" lvl="0" indent="-216617" algn="just" rtl="0">
              <a:lnSpc>
                <a:spcPct val="120000"/>
              </a:lnSpc>
              <a:spcBef>
                <a:spcPts val="906"/>
              </a:spcBef>
              <a:spcAft>
                <a:spcPts val="0"/>
              </a:spcAft>
              <a:buSzPct val="92000"/>
              <a:buNone/>
            </a:pPr>
            <a:endParaRPr>
              <a:latin typeface="Times New Roman"/>
              <a:ea typeface="Times New Roman"/>
              <a:cs typeface="Times New Roman"/>
              <a:sym typeface="Times New Roman"/>
            </a:endParaRPr>
          </a:p>
        </p:txBody>
      </p:sp>
      <p:pic>
        <p:nvPicPr>
          <p:cNvPr id="118" name="Google Shape;118;p2" descr="Lucy Letby: Police launch corporate manslaughter investigation | UK ..."/>
          <p:cNvPicPr preferRelativeResize="0"/>
          <p:nvPr/>
        </p:nvPicPr>
        <p:blipFill rotWithShape="1">
          <a:blip r:embed="rId3">
            <a:alphaModFix/>
          </a:blip>
          <a:srcRect/>
          <a:stretch/>
        </p:blipFill>
        <p:spPr>
          <a:xfrm>
            <a:off x="6906169" y="2930806"/>
            <a:ext cx="4476206" cy="2349313"/>
          </a:xfrm>
          <a:prstGeom prst="rect">
            <a:avLst/>
          </a:prstGeom>
          <a:noFill/>
          <a:ln>
            <a:noFill/>
          </a:ln>
        </p:spPr>
      </p:pic>
      <p:sp>
        <p:nvSpPr>
          <p:cNvPr id="119" name="Google Shape;119;p2"/>
          <p:cNvSpPr txBox="1"/>
          <p:nvPr/>
        </p:nvSpPr>
        <p:spPr>
          <a:xfrm>
            <a:off x="7562450" y="5594150"/>
            <a:ext cx="3397800" cy="6636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IN" b="1">
                <a:solidFill>
                  <a:schemeClr val="dk2"/>
                </a:solidFill>
                <a:latin typeface="Times New Roman"/>
                <a:ea typeface="Times New Roman"/>
                <a:cs typeface="Times New Roman"/>
                <a:sym typeface="Times New Roman"/>
              </a:rPr>
              <a:t>Figure 2. Lucy Letby Scandal</a:t>
            </a:r>
            <a:endParaRPr b="1">
              <a:solidFill>
                <a:schemeClr val="dk2"/>
              </a:solidFill>
              <a:latin typeface="Times New Roman"/>
              <a:ea typeface="Times New Roman"/>
              <a:cs typeface="Times New Roman"/>
              <a:sym typeface="Times New Roman"/>
            </a:endParaRPr>
          </a:p>
          <a:p>
            <a:pPr marL="0" lvl="0" indent="0" algn="ctr" rtl="0">
              <a:spcBef>
                <a:spcPts val="0"/>
              </a:spcBef>
              <a:spcAft>
                <a:spcPts val="0"/>
              </a:spcAft>
              <a:buNone/>
            </a:pPr>
            <a:r>
              <a:rPr lang="en-IN">
                <a:solidFill>
                  <a:schemeClr val="dk2"/>
                </a:solidFill>
                <a:latin typeface="Times New Roman"/>
                <a:ea typeface="Times New Roman"/>
                <a:cs typeface="Times New Roman"/>
                <a:sym typeface="Times New Roman"/>
              </a:rPr>
              <a:t>(Source: Blackwood, E. and Comiter, 2026) </a:t>
            </a:r>
            <a:endParaRPr>
              <a:solidFill>
                <a:schemeClr val="dk2"/>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3"/>
          <p:cNvSpPr txBox="1">
            <a:spLocks noGrp="1"/>
          </p:cNvSpPr>
          <p:nvPr>
            <p:ph type="title"/>
          </p:nvPr>
        </p:nvSpPr>
        <p:spPr>
          <a:xfrm>
            <a:off x="585788" y="700088"/>
            <a:ext cx="11025020" cy="1015868"/>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lt1"/>
              </a:buClr>
              <a:buSzPts val="2800"/>
              <a:buFont typeface="Times New Roman"/>
              <a:buNone/>
            </a:pPr>
            <a:r>
              <a:rPr lang="en-IN" b="1">
                <a:latin typeface="Times New Roman"/>
                <a:ea typeface="Times New Roman"/>
                <a:cs typeface="Times New Roman"/>
                <a:sym typeface="Times New Roman"/>
              </a:rPr>
              <a:t>ROOT CAUSES USING THE SWISS CHEESE MODEL </a:t>
            </a:r>
            <a:br>
              <a:rPr lang="en-IN" b="1">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126" name="Google Shape;126;p3"/>
          <p:cNvSpPr txBox="1">
            <a:spLocks noGrp="1"/>
          </p:cNvSpPr>
          <p:nvPr>
            <p:ph type="body" idx="1"/>
          </p:nvPr>
        </p:nvSpPr>
        <p:spPr>
          <a:xfrm>
            <a:off x="585788" y="2100263"/>
            <a:ext cx="6272211" cy="3914775"/>
          </a:xfrm>
          <a:prstGeom prst="rect">
            <a:avLst/>
          </a:prstGeom>
          <a:noFill/>
          <a:ln>
            <a:noFill/>
          </a:ln>
        </p:spPr>
        <p:txBody>
          <a:bodyPr spcFirstLastPara="1" wrap="square" lIns="91425" tIns="45700" rIns="91425" bIns="45700" anchor="ctr" anchorCtr="0">
            <a:normAutofit/>
          </a:bodyPr>
          <a:lstStyle/>
          <a:p>
            <a:pPr marL="306000" lvl="0" indent="-306000" algn="just" rtl="0">
              <a:spcBef>
                <a:spcPts val="0"/>
              </a:spcBef>
              <a:spcAft>
                <a:spcPts val="0"/>
              </a:spcAft>
              <a:buSzPts val="1472"/>
              <a:buChar char="◼"/>
            </a:pPr>
            <a:r>
              <a:rPr lang="en-IN" sz="1600">
                <a:latin typeface="Times New Roman"/>
                <a:ea typeface="Times New Roman"/>
                <a:cs typeface="Times New Roman"/>
                <a:sym typeface="Times New Roman"/>
              </a:rPr>
              <a:t>Several organisational safety barriers failed at the same time, causing the risk of preventable patient harm to materialise (Wiegmann </a:t>
            </a:r>
            <a:r>
              <a:rPr lang="en-IN" sz="1600" i="1">
                <a:latin typeface="Times New Roman"/>
                <a:ea typeface="Times New Roman"/>
                <a:cs typeface="Times New Roman"/>
                <a:sym typeface="Times New Roman"/>
              </a:rPr>
              <a:t>et al.</a:t>
            </a:r>
            <a:r>
              <a:rPr lang="en-IN" sz="1600">
                <a:latin typeface="Times New Roman"/>
                <a:ea typeface="Times New Roman"/>
                <a:cs typeface="Times New Roman"/>
                <a:sym typeface="Times New Roman"/>
              </a:rPr>
              <a:t>, 2022).</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The management failed to respond to warnings repeatedly made by high-level clinicians in a timely manner (The Guardian, 2024).</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Poor incident reporting, weak governance, and understaffing limited the chances of identifying risks (The King's Fund, 2024).</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The defensive nature of organisational culture prevented learning from these patient safety issues (Mistri</a:t>
            </a:r>
            <a:r>
              <a:rPr lang="en-IN" sz="1600" i="1">
                <a:latin typeface="Times New Roman"/>
                <a:ea typeface="Times New Roman"/>
                <a:cs typeface="Times New Roman"/>
                <a:sym typeface="Times New Roman"/>
              </a:rPr>
              <a:t> et al.</a:t>
            </a:r>
            <a:r>
              <a:rPr lang="en-IN" sz="1600">
                <a:latin typeface="Times New Roman"/>
                <a:ea typeface="Times New Roman"/>
                <a:cs typeface="Times New Roman"/>
                <a:sym typeface="Times New Roman"/>
              </a:rPr>
              <a:t>, 2023).</a:t>
            </a:r>
            <a:endParaRPr/>
          </a:p>
          <a:p>
            <a:pPr marL="306000" lvl="0" indent="-212528" algn="just" rtl="0">
              <a:spcBef>
                <a:spcPts val="920"/>
              </a:spcBef>
              <a:spcAft>
                <a:spcPts val="0"/>
              </a:spcAft>
              <a:buSzPts val="1472"/>
              <a:buNone/>
            </a:pPr>
            <a:endParaRPr sz="1600">
              <a:latin typeface="Times New Roman"/>
              <a:ea typeface="Times New Roman"/>
              <a:cs typeface="Times New Roman"/>
              <a:sym typeface="Times New Roman"/>
            </a:endParaRPr>
          </a:p>
        </p:txBody>
      </p:sp>
      <p:pic>
        <p:nvPicPr>
          <p:cNvPr id="127" name="Google Shape;127;p3"/>
          <p:cNvPicPr preferRelativeResize="0"/>
          <p:nvPr/>
        </p:nvPicPr>
        <p:blipFill rotWithShape="1">
          <a:blip r:embed="rId3">
            <a:alphaModFix/>
          </a:blip>
          <a:srcRect/>
          <a:stretch/>
        </p:blipFill>
        <p:spPr>
          <a:xfrm>
            <a:off x="7943775" y="1944475"/>
            <a:ext cx="3070250" cy="3693450"/>
          </a:xfrm>
          <a:prstGeom prst="rect">
            <a:avLst/>
          </a:prstGeom>
          <a:noFill/>
          <a:ln>
            <a:noFill/>
          </a:ln>
        </p:spPr>
      </p:pic>
      <p:sp>
        <p:nvSpPr>
          <p:cNvPr id="128" name="Google Shape;128;p3"/>
          <p:cNvSpPr txBox="1"/>
          <p:nvPr/>
        </p:nvSpPr>
        <p:spPr>
          <a:xfrm>
            <a:off x="8598400" y="6015050"/>
            <a:ext cx="2904300" cy="698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IN" b="1">
                <a:solidFill>
                  <a:schemeClr val="dk2"/>
                </a:solidFill>
                <a:latin typeface="Times New Roman"/>
                <a:ea typeface="Times New Roman"/>
                <a:cs typeface="Times New Roman"/>
                <a:sym typeface="Times New Roman"/>
              </a:rPr>
              <a:t>Figure 3 Swiss Cheese Model</a:t>
            </a:r>
            <a:endParaRPr b="1">
              <a:solidFill>
                <a:schemeClr val="dk2"/>
              </a:solidFill>
              <a:latin typeface="Times New Roman"/>
              <a:ea typeface="Times New Roman"/>
              <a:cs typeface="Times New Roman"/>
              <a:sym typeface="Times New Roman"/>
            </a:endParaRPr>
          </a:p>
          <a:p>
            <a:pPr marL="0" lvl="0" indent="0" algn="ctr" rtl="0">
              <a:spcBef>
                <a:spcPts val="0"/>
              </a:spcBef>
              <a:spcAft>
                <a:spcPts val="0"/>
              </a:spcAft>
              <a:buNone/>
            </a:pPr>
            <a:r>
              <a:rPr lang="en-IN">
                <a:solidFill>
                  <a:schemeClr val="dk2"/>
                </a:solidFill>
                <a:latin typeface="Times New Roman"/>
                <a:ea typeface="Times New Roman"/>
                <a:cs typeface="Times New Roman"/>
                <a:sym typeface="Times New Roman"/>
              </a:rPr>
              <a:t>(Source:Self-Developed)</a:t>
            </a:r>
            <a:endParaRPr>
              <a:solidFill>
                <a:schemeClr val="dk2"/>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4"/>
          <p:cNvSpPr txBox="1">
            <a:spLocks noGrp="1"/>
          </p:cNvSpPr>
          <p:nvPr>
            <p:ph type="title"/>
          </p:nvPr>
        </p:nvSpPr>
        <p:spPr>
          <a:xfrm>
            <a:off x="585788" y="685800"/>
            <a:ext cx="11025020" cy="1030156"/>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lt1"/>
              </a:buClr>
              <a:buSzPts val="2800"/>
              <a:buFont typeface="Times New Roman"/>
              <a:buNone/>
            </a:pPr>
            <a:r>
              <a:rPr lang="en-IN" b="1">
                <a:latin typeface="Times New Roman"/>
                <a:ea typeface="Times New Roman"/>
                <a:cs typeface="Times New Roman"/>
                <a:sym typeface="Times New Roman"/>
              </a:rPr>
              <a:t>QUALITY MANAGEMENT MODELS APPLIED </a:t>
            </a:r>
            <a:endParaRPr/>
          </a:p>
        </p:txBody>
      </p:sp>
      <p:sp>
        <p:nvSpPr>
          <p:cNvPr id="135" name="Google Shape;135;p4"/>
          <p:cNvSpPr txBox="1">
            <a:spLocks noGrp="1"/>
          </p:cNvSpPr>
          <p:nvPr>
            <p:ph type="body" idx="1"/>
          </p:nvPr>
        </p:nvSpPr>
        <p:spPr>
          <a:xfrm>
            <a:off x="581192" y="2371726"/>
            <a:ext cx="5377088" cy="3800474"/>
          </a:xfrm>
          <a:prstGeom prst="rect">
            <a:avLst/>
          </a:prstGeom>
          <a:noFill/>
          <a:ln>
            <a:noFill/>
          </a:ln>
        </p:spPr>
        <p:txBody>
          <a:bodyPr spcFirstLastPara="1" wrap="square" lIns="91425" tIns="45700" rIns="91425" bIns="45700" anchor="ctr" anchorCtr="0">
            <a:normAutofit/>
          </a:bodyPr>
          <a:lstStyle/>
          <a:p>
            <a:pPr marL="306000" lvl="0" indent="-306000" algn="just" rtl="0">
              <a:spcBef>
                <a:spcPts val="0"/>
              </a:spcBef>
              <a:spcAft>
                <a:spcPts val="0"/>
              </a:spcAft>
              <a:buSzPts val="1472"/>
              <a:buChar char="◼"/>
            </a:pPr>
            <a:r>
              <a:rPr lang="en-IN" sz="1600">
                <a:latin typeface="Times New Roman"/>
                <a:ea typeface="Times New Roman"/>
                <a:cs typeface="Times New Roman"/>
                <a:sym typeface="Times New Roman"/>
              </a:rPr>
              <a:t>Root Cause Analysis determines the underlying organisational failures instead of just blaming the individuals (Singh </a:t>
            </a:r>
            <a:r>
              <a:rPr lang="en-IN" sz="1600" i="1">
                <a:latin typeface="Times New Roman"/>
                <a:ea typeface="Times New Roman"/>
                <a:cs typeface="Times New Roman"/>
                <a:sym typeface="Times New Roman"/>
              </a:rPr>
              <a:t>et al.</a:t>
            </a:r>
            <a:r>
              <a:rPr lang="en-IN" sz="1600">
                <a:latin typeface="Times New Roman"/>
                <a:ea typeface="Times New Roman"/>
                <a:cs typeface="Times New Roman"/>
                <a:sym typeface="Times New Roman"/>
              </a:rPr>
              <a:t>, 2024).</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Fishbone Diagram categorises the contributing factors as leadership, staffing, governance and communication issues (Kumah </a:t>
            </a:r>
            <a:r>
              <a:rPr lang="en-IN" sz="1600" i="1">
                <a:latin typeface="Times New Roman"/>
                <a:ea typeface="Times New Roman"/>
                <a:cs typeface="Times New Roman"/>
                <a:sym typeface="Times New Roman"/>
              </a:rPr>
              <a:t>et al</a:t>
            </a:r>
            <a:r>
              <a:rPr lang="en-IN" sz="1600">
                <a:latin typeface="Times New Roman"/>
                <a:ea typeface="Times New Roman"/>
                <a:cs typeface="Times New Roman"/>
                <a:sym typeface="Times New Roman"/>
              </a:rPr>
              <a:t>., 2024).</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Donabedian Model assesses the quality of healthcare through structures, process and outcome (Donabedian, 1988).</a:t>
            </a:r>
            <a:endParaRPr/>
          </a:p>
        </p:txBody>
      </p:sp>
      <p:pic>
        <p:nvPicPr>
          <p:cNvPr id="136" name="Google Shape;136;p4"/>
          <p:cNvPicPr preferRelativeResize="0"/>
          <p:nvPr/>
        </p:nvPicPr>
        <p:blipFill rotWithShape="1">
          <a:blip r:embed="rId3">
            <a:alphaModFix/>
          </a:blip>
          <a:srcRect/>
          <a:stretch/>
        </p:blipFill>
        <p:spPr>
          <a:xfrm>
            <a:off x="6109421" y="2723962"/>
            <a:ext cx="5611008" cy="2857899"/>
          </a:xfrm>
          <a:prstGeom prst="rect">
            <a:avLst/>
          </a:prstGeom>
          <a:noFill/>
          <a:ln>
            <a:noFill/>
          </a:ln>
        </p:spPr>
      </p:pic>
      <p:sp>
        <p:nvSpPr>
          <p:cNvPr id="137" name="Google Shape;137;p4"/>
          <p:cNvSpPr txBox="1"/>
          <p:nvPr/>
        </p:nvSpPr>
        <p:spPr>
          <a:xfrm>
            <a:off x="7168800" y="5718425"/>
            <a:ext cx="3211500" cy="642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IN" b="1">
                <a:solidFill>
                  <a:schemeClr val="dk2"/>
                </a:solidFill>
                <a:latin typeface="Times New Roman"/>
                <a:ea typeface="Times New Roman"/>
                <a:cs typeface="Times New Roman"/>
                <a:sym typeface="Times New Roman"/>
              </a:rPr>
              <a:t>Figure 4. Fishbone Diagram</a:t>
            </a:r>
            <a:endParaRPr b="1">
              <a:solidFill>
                <a:schemeClr val="dk2"/>
              </a:solidFill>
              <a:latin typeface="Times New Roman"/>
              <a:ea typeface="Times New Roman"/>
              <a:cs typeface="Times New Roman"/>
              <a:sym typeface="Times New Roman"/>
            </a:endParaRPr>
          </a:p>
          <a:p>
            <a:pPr marL="0" lvl="0" indent="0" algn="ctr" rtl="0">
              <a:spcBef>
                <a:spcPts val="0"/>
              </a:spcBef>
              <a:spcAft>
                <a:spcPts val="0"/>
              </a:spcAft>
              <a:buNone/>
            </a:pPr>
            <a:r>
              <a:rPr lang="en-IN">
                <a:solidFill>
                  <a:schemeClr val="dk2"/>
                </a:solidFill>
                <a:latin typeface="Times New Roman"/>
                <a:ea typeface="Times New Roman"/>
                <a:cs typeface="Times New Roman"/>
                <a:sym typeface="Times New Roman"/>
              </a:rPr>
              <a:t>(Source: Self-Developed)</a:t>
            </a:r>
            <a:endParaRPr>
              <a:solidFill>
                <a:schemeClr val="dk2"/>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5"/>
          <p:cNvSpPr txBox="1">
            <a:spLocks noGrp="1"/>
          </p:cNvSpPr>
          <p:nvPr>
            <p:ph type="title"/>
          </p:nvPr>
        </p:nvSpPr>
        <p:spPr>
          <a:xfrm>
            <a:off x="585788" y="685800"/>
            <a:ext cx="11025020" cy="1030156"/>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lt1"/>
              </a:buClr>
              <a:buSzPts val="2800"/>
              <a:buFont typeface="Times New Roman"/>
              <a:buNone/>
            </a:pPr>
            <a:r>
              <a:rPr lang="en-IN" b="1">
                <a:latin typeface="Times New Roman"/>
                <a:ea typeface="Times New Roman"/>
                <a:cs typeface="Times New Roman"/>
                <a:sym typeface="Times New Roman"/>
              </a:rPr>
              <a:t>POLICY ISSUES CONTRIBUTING TO THE ROOT CAUSES </a:t>
            </a:r>
            <a:endParaRPr>
              <a:latin typeface="Times New Roman"/>
              <a:ea typeface="Times New Roman"/>
              <a:cs typeface="Times New Roman"/>
              <a:sym typeface="Times New Roman"/>
            </a:endParaRPr>
          </a:p>
        </p:txBody>
      </p:sp>
      <p:sp>
        <p:nvSpPr>
          <p:cNvPr id="144" name="Google Shape;144;p5"/>
          <p:cNvSpPr txBox="1">
            <a:spLocks noGrp="1"/>
          </p:cNvSpPr>
          <p:nvPr>
            <p:ph type="body" idx="1"/>
          </p:nvPr>
        </p:nvSpPr>
        <p:spPr>
          <a:xfrm>
            <a:off x="542926" y="2428874"/>
            <a:ext cx="5143499" cy="3429925"/>
          </a:xfrm>
          <a:prstGeom prst="rect">
            <a:avLst/>
          </a:prstGeom>
          <a:noFill/>
          <a:ln>
            <a:noFill/>
          </a:ln>
        </p:spPr>
        <p:txBody>
          <a:bodyPr spcFirstLastPara="1" wrap="square" lIns="91425" tIns="45700" rIns="91425" bIns="45700" anchor="ctr" anchorCtr="0">
            <a:normAutofit/>
          </a:bodyPr>
          <a:lstStyle/>
          <a:p>
            <a:pPr marL="306000" lvl="0" indent="-306000" algn="just" rtl="0">
              <a:spcBef>
                <a:spcPts val="0"/>
              </a:spcBef>
              <a:spcAft>
                <a:spcPts val="0"/>
              </a:spcAft>
              <a:buSzPts val="1472"/>
              <a:buChar char="◼"/>
            </a:pPr>
            <a:r>
              <a:rPr lang="en-IN" sz="1600">
                <a:latin typeface="Times New Roman"/>
                <a:ea typeface="Times New Roman"/>
                <a:cs typeface="Times New Roman"/>
                <a:sym typeface="Times New Roman"/>
              </a:rPr>
              <a:t>Consultants' issues not being addressed showed poor implementation of policies for patient safety (The Guardian, 2024).</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NHS Patient Safety Strategy encourages reporting, learning and positive safety culture (NHS England, 2026).</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NHS staffing was still a problem, with 121,000 (8.4%) vacancies reported in 2023 (The King's Fund, 2024).</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The Freedom to Speak Up and clinical governance frameworks were not implemented in the Trust (Mistri </a:t>
            </a:r>
            <a:r>
              <a:rPr lang="en-IN" sz="1600" i="1">
                <a:latin typeface="Times New Roman"/>
                <a:ea typeface="Times New Roman"/>
                <a:cs typeface="Times New Roman"/>
                <a:sym typeface="Times New Roman"/>
              </a:rPr>
              <a:t>et al.</a:t>
            </a:r>
            <a:r>
              <a:rPr lang="en-IN" sz="1600">
                <a:latin typeface="Times New Roman"/>
                <a:ea typeface="Times New Roman"/>
                <a:cs typeface="Times New Roman"/>
                <a:sym typeface="Times New Roman"/>
              </a:rPr>
              <a:t>, 2023).</a:t>
            </a:r>
            <a:endParaRPr/>
          </a:p>
          <a:p>
            <a:pPr marL="306000" lvl="0" indent="-212528" algn="just" rtl="0">
              <a:spcBef>
                <a:spcPts val="920"/>
              </a:spcBef>
              <a:spcAft>
                <a:spcPts val="0"/>
              </a:spcAft>
              <a:buSzPts val="1472"/>
              <a:buNone/>
            </a:pPr>
            <a:endParaRPr sz="1600">
              <a:latin typeface="Times New Roman"/>
              <a:ea typeface="Times New Roman"/>
              <a:cs typeface="Times New Roman"/>
              <a:sym typeface="Times New Roman"/>
            </a:endParaRPr>
          </a:p>
        </p:txBody>
      </p:sp>
      <p:pic>
        <p:nvPicPr>
          <p:cNvPr id="145" name="Google Shape;145;p5" descr="Where Does Safety Fit In? - Clinical Tree"/>
          <p:cNvPicPr preferRelativeResize="0"/>
          <p:nvPr/>
        </p:nvPicPr>
        <p:blipFill rotWithShape="1">
          <a:blip r:embed="rId3">
            <a:alphaModFix/>
          </a:blip>
          <a:srcRect/>
          <a:stretch/>
        </p:blipFill>
        <p:spPr>
          <a:xfrm>
            <a:off x="6599040" y="2044694"/>
            <a:ext cx="4475165" cy="3738678"/>
          </a:xfrm>
          <a:prstGeom prst="rect">
            <a:avLst/>
          </a:prstGeom>
          <a:noFill/>
          <a:ln>
            <a:noFill/>
          </a:ln>
        </p:spPr>
      </p:pic>
      <p:sp>
        <p:nvSpPr>
          <p:cNvPr id="146" name="Google Shape;146;p5"/>
          <p:cNvSpPr txBox="1"/>
          <p:nvPr/>
        </p:nvSpPr>
        <p:spPr>
          <a:xfrm>
            <a:off x="7055550" y="5858800"/>
            <a:ext cx="4018800" cy="667500"/>
          </a:xfrm>
          <a:prstGeom prst="rect">
            <a:avLst/>
          </a:prstGeom>
          <a:noFill/>
          <a:ln>
            <a:noFill/>
          </a:ln>
        </p:spPr>
        <p:txBody>
          <a:bodyPr spcFirstLastPara="1" wrap="square" lIns="91425" tIns="91425" rIns="91425" bIns="91425" anchor="t" anchorCtr="0">
            <a:noAutofit/>
          </a:bodyPr>
          <a:lstStyle/>
          <a:p>
            <a:pPr marL="306000" lvl="0" indent="0" algn="ctr" rtl="0">
              <a:spcBef>
                <a:spcPts val="920"/>
              </a:spcBef>
              <a:spcAft>
                <a:spcPts val="0"/>
              </a:spcAft>
              <a:buNone/>
            </a:pPr>
            <a:r>
              <a:rPr lang="en-IN" sz="1200" b="1">
                <a:solidFill>
                  <a:schemeClr val="dk2"/>
                </a:solidFill>
                <a:latin typeface="Times New Roman"/>
                <a:ea typeface="Times New Roman"/>
                <a:cs typeface="Times New Roman"/>
                <a:sym typeface="Times New Roman"/>
              </a:rPr>
              <a:t>Figure 5. Patient Safety Strategy</a:t>
            </a:r>
            <a:endParaRPr sz="1200" b="1">
              <a:solidFill>
                <a:schemeClr val="dk2"/>
              </a:solidFill>
              <a:latin typeface="Times New Roman"/>
              <a:ea typeface="Times New Roman"/>
              <a:cs typeface="Times New Roman"/>
              <a:sym typeface="Times New Roman"/>
            </a:endParaRPr>
          </a:p>
          <a:p>
            <a:pPr marL="306000" lvl="0" indent="0" algn="ctr" rtl="0">
              <a:spcBef>
                <a:spcPts val="920"/>
              </a:spcBef>
              <a:spcAft>
                <a:spcPts val="0"/>
              </a:spcAft>
              <a:buNone/>
            </a:pPr>
            <a:r>
              <a:rPr lang="en-IN" sz="1200">
                <a:solidFill>
                  <a:schemeClr val="dk2"/>
                </a:solidFill>
                <a:latin typeface="Times New Roman"/>
                <a:ea typeface="Times New Roman"/>
                <a:cs typeface="Times New Roman"/>
                <a:sym typeface="Times New Roman"/>
              </a:rPr>
              <a:t>(Source: Mistri </a:t>
            </a:r>
            <a:r>
              <a:rPr lang="en-IN" sz="1200" i="1">
                <a:solidFill>
                  <a:schemeClr val="dk2"/>
                </a:solidFill>
                <a:latin typeface="Times New Roman"/>
                <a:ea typeface="Times New Roman"/>
                <a:cs typeface="Times New Roman"/>
                <a:sym typeface="Times New Roman"/>
              </a:rPr>
              <a:t>et al.</a:t>
            </a:r>
            <a:r>
              <a:rPr lang="en-IN" sz="1200">
                <a:solidFill>
                  <a:schemeClr val="dk2"/>
                </a:solidFill>
                <a:latin typeface="Times New Roman"/>
                <a:ea typeface="Times New Roman"/>
                <a:cs typeface="Times New Roman"/>
                <a:sym typeface="Times New Roman"/>
              </a:rPr>
              <a:t>, 2023).</a:t>
            </a:r>
            <a:endParaRPr sz="1200">
              <a:solidFill>
                <a:schemeClr val="dk2"/>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6"/>
          <p:cNvSpPr txBox="1">
            <a:spLocks noGrp="1"/>
          </p:cNvSpPr>
          <p:nvPr>
            <p:ph type="title"/>
          </p:nvPr>
        </p:nvSpPr>
        <p:spPr>
          <a:xfrm>
            <a:off x="600074" y="702156"/>
            <a:ext cx="11010733" cy="1013800"/>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lt1"/>
              </a:buClr>
              <a:buSzPts val="2800"/>
              <a:buFont typeface="Times New Roman"/>
              <a:buNone/>
            </a:pPr>
            <a:r>
              <a:rPr lang="en-IN" b="1">
                <a:latin typeface="Times New Roman"/>
                <a:ea typeface="Times New Roman"/>
                <a:cs typeface="Times New Roman"/>
                <a:sym typeface="Times New Roman"/>
              </a:rPr>
              <a:t>IMPACT ON QUALITY, EFFICIENCY AND EQUITY </a:t>
            </a:r>
            <a:endParaRPr>
              <a:latin typeface="Times New Roman"/>
              <a:ea typeface="Times New Roman"/>
              <a:cs typeface="Times New Roman"/>
              <a:sym typeface="Times New Roman"/>
            </a:endParaRPr>
          </a:p>
        </p:txBody>
      </p:sp>
      <p:sp>
        <p:nvSpPr>
          <p:cNvPr id="153" name="Google Shape;153;p6"/>
          <p:cNvSpPr txBox="1">
            <a:spLocks noGrp="1"/>
          </p:cNvSpPr>
          <p:nvPr>
            <p:ph type="body" idx="1"/>
          </p:nvPr>
        </p:nvSpPr>
        <p:spPr>
          <a:xfrm>
            <a:off x="600075" y="2143126"/>
            <a:ext cx="5915025" cy="4012718"/>
          </a:xfrm>
          <a:prstGeom prst="rect">
            <a:avLst/>
          </a:prstGeom>
          <a:noFill/>
          <a:ln>
            <a:noFill/>
          </a:ln>
        </p:spPr>
        <p:txBody>
          <a:bodyPr spcFirstLastPara="1" wrap="square" lIns="91425" tIns="45700" rIns="91425" bIns="45700" anchor="ctr" anchorCtr="0">
            <a:normAutofit/>
          </a:bodyPr>
          <a:lstStyle/>
          <a:p>
            <a:pPr marL="306000" lvl="0" indent="-306000" algn="just" rtl="0">
              <a:spcBef>
                <a:spcPts val="0"/>
              </a:spcBef>
              <a:spcAft>
                <a:spcPts val="0"/>
              </a:spcAft>
              <a:buSzPts val="1472"/>
              <a:buChar char="◼"/>
            </a:pPr>
            <a:r>
              <a:rPr lang="en-IN" sz="1600">
                <a:latin typeface="Times New Roman"/>
                <a:ea typeface="Times New Roman"/>
                <a:cs typeface="Times New Roman"/>
                <a:sym typeface="Times New Roman"/>
              </a:rPr>
              <a:t>There was an evident decline in the quality of care because of the avoidable neonatal deaths and the harm done to patients (The Guardian, 2024).</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Service efficiency was affected by the delays and lack of governance in the investigations (Lee </a:t>
            </a:r>
            <a:r>
              <a:rPr lang="en-IN" sz="1600" i="1">
                <a:latin typeface="Times New Roman"/>
                <a:ea typeface="Times New Roman"/>
                <a:cs typeface="Times New Roman"/>
                <a:sym typeface="Times New Roman"/>
              </a:rPr>
              <a:t>et al.</a:t>
            </a:r>
            <a:r>
              <a:rPr lang="en-IN" sz="1600">
                <a:latin typeface="Times New Roman"/>
                <a:ea typeface="Times New Roman"/>
                <a:cs typeface="Times New Roman"/>
                <a:sym typeface="Times New Roman"/>
              </a:rPr>
              <a:t>, 2023).</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Families lost their trust in the organization due to the fact that their complaints were ignored (Ahmed </a:t>
            </a:r>
            <a:r>
              <a:rPr lang="en-IN" sz="1600" i="1">
                <a:latin typeface="Times New Roman"/>
                <a:ea typeface="Times New Roman"/>
                <a:cs typeface="Times New Roman"/>
                <a:sym typeface="Times New Roman"/>
              </a:rPr>
              <a:t>et al.</a:t>
            </a:r>
            <a:r>
              <a:rPr lang="en-IN" sz="1600">
                <a:latin typeface="Times New Roman"/>
                <a:ea typeface="Times New Roman"/>
                <a:cs typeface="Times New Roman"/>
                <a:sym typeface="Times New Roman"/>
              </a:rPr>
              <a:t>, 2024).</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This case exposed the inequities in the areas of patient safety, transparency and compassionate care (Vikan </a:t>
            </a:r>
            <a:r>
              <a:rPr lang="en-IN" sz="1600" i="1">
                <a:latin typeface="Times New Roman"/>
                <a:ea typeface="Times New Roman"/>
                <a:cs typeface="Times New Roman"/>
                <a:sym typeface="Times New Roman"/>
              </a:rPr>
              <a:t>et al.,</a:t>
            </a:r>
            <a:r>
              <a:rPr lang="en-IN" sz="1600">
                <a:latin typeface="Times New Roman"/>
                <a:ea typeface="Times New Roman"/>
                <a:cs typeface="Times New Roman"/>
                <a:sym typeface="Times New Roman"/>
              </a:rPr>
              <a:t> 2023).</a:t>
            </a:r>
            <a:endParaRPr/>
          </a:p>
          <a:p>
            <a:pPr marL="306000" lvl="0" indent="-212528" algn="just" rtl="0">
              <a:spcBef>
                <a:spcPts val="920"/>
              </a:spcBef>
              <a:spcAft>
                <a:spcPts val="0"/>
              </a:spcAft>
              <a:buSzPts val="1472"/>
              <a:buNone/>
            </a:pPr>
            <a:endParaRPr sz="1600">
              <a:latin typeface="Times New Roman"/>
              <a:ea typeface="Times New Roman"/>
              <a:cs typeface="Times New Roman"/>
              <a:sym typeface="Times New Roman"/>
            </a:endParaRPr>
          </a:p>
        </p:txBody>
      </p:sp>
      <p:pic>
        <p:nvPicPr>
          <p:cNvPr id="154" name="Google Shape;154;p6" descr="How we improve patient safety - Patient Safety Learning"/>
          <p:cNvPicPr preferRelativeResize="0"/>
          <p:nvPr/>
        </p:nvPicPr>
        <p:blipFill rotWithShape="1">
          <a:blip r:embed="rId3">
            <a:alphaModFix/>
          </a:blip>
          <a:srcRect/>
          <a:stretch/>
        </p:blipFill>
        <p:spPr>
          <a:xfrm>
            <a:off x="7085899" y="2117249"/>
            <a:ext cx="4034550" cy="3639650"/>
          </a:xfrm>
          <a:prstGeom prst="rect">
            <a:avLst/>
          </a:prstGeom>
          <a:noFill/>
          <a:ln>
            <a:noFill/>
          </a:ln>
        </p:spPr>
      </p:pic>
      <p:sp>
        <p:nvSpPr>
          <p:cNvPr id="155" name="Google Shape;155;p6"/>
          <p:cNvSpPr txBox="1"/>
          <p:nvPr/>
        </p:nvSpPr>
        <p:spPr>
          <a:xfrm>
            <a:off x="7583175" y="6029250"/>
            <a:ext cx="3625800" cy="704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IN" b="1">
                <a:solidFill>
                  <a:schemeClr val="dk2"/>
                </a:solidFill>
                <a:latin typeface="Times New Roman"/>
                <a:ea typeface="Times New Roman"/>
                <a:cs typeface="Times New Roman"/>
                <a:sym typeface="Times New Roman"/>
              </a:rPr>
              <a:t>Figure 6. A patient safe future</a:t>
            </a:r>
            <a:endParaRPr b="1">
              <a:solidFill>
                <a:schemeClr val="dk2"/>
              </a:solidFill>
              <a:latin typeface="Times New Roman"/>
              <a:ea typeface="Times New Roman"/>
              <a:cs typeface="Times New Roman"/>
              <a:sym typeface="Times New Roman"/>
            </a:endParaRPr>
          </a:p>
          <a:p>
            <a:pPr marL="0" lvl="0" indent="0" algn="ctr" rtl="0">
              <a:spcBef>
                <a:spcPts val="0"/>
              </a:spcBef>
              <a:spcAft>
                <a:spcPts val="0"/>
              </a:spcAft>
              <a:buNone/>
            </a:pPr>
            <a:r>
              <a:rPr lang="en-IN">
                <a:solidFill>
                  <a:schemeClr val="dk2"/>
                </a:solidFill>
                <a:latin typeface="Times New Roman"/>
                <a:ea typeface="Times New Roman"/>
                <a:cs typeface="Times New Roman"/>
                <a:sym typeface="Times New Roman"/>
              </a:rPr>
              <a:t>(Source: Ahmed </a:t>
            </a:r>
            <a:r>
              <a:rPr lang="en-IN" i="1">
                <a:solidFill>
                  <a:schemeClr val="dk2"/>
                </a:solidFill>
                <a:latin typeface="Times New Roman"/>
                <a:ea typeface="Times New Roman"/>
                <a:cs typeface="Times New Roman"/>
                <a:sym typeface="Times New Roman"/>
              </a:rPr>
              <a:t>et al.</a:t>
            </a:r>
            <a:r>
              <a:rPr lang="en-IN">
                <a:solidFill>
                  <a:schemeClr val="dk2"/>
                </a:solidFill>
                <a:latin typeface="Times New Roman"/>
                <a:ea typeface="Times New Roman"/>
                <a:cs typeface="Times New Roman"/>
                <a:sym typeface="Times New Roman"/>
              </a:rPr>
              <a:t>, 2024).</a:t>
            </a:r>
            <a:endParaRPr>
              <a:solidFill>
                <a:schemeClr val="dk2"/>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7"/>
          <p:cNvSpPr txBox="1">
            <a:spLocks noGrp="1"/>
          </p:cNvSpPr>
          <p:nvPr>
            <p:ph type="title"/>
          </p:nvPr>
        </p:nvSpPr>
        <p:spPr>
          <a:xfrm>
            <a:off x="528638" y="642938"/>
            <a:ext cx="11082170" cy="1073018"/>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lt1"/>
              </a:buClr>
              <a:buSzPts val="2800"/>
              <a:buFont typeface="Times New Roman"/>
              <a:buNone/>
            </a:pPr>
            <a:r>
              <a:rPr lang="en-IN" b="1">
                <a:latin typeface="Times New Roman"/>
                <a:ea typeface="Times New Roman"/>
                <a:cs typeface="Times New Roman"/>
                <a:sym typeface="Times New Roman"/>
              </a:rPr>
              <a:t>LEADERSHIP STRATEGY AND LEWIN'S CHANGE THEORY </a:t>
            </a:r>
            <a:endParaRPr>
              <a:latin typeface="Times New Roman"/>
              <a:ea typeface="Times New Roman"/>
              <a:cs typeface="Times New Roman"/>
              <a:sym typeface="Times New Roman"/>
            </a:endParaRPr>
          </a:p>
        </p:txBody>
      </p:sp>
      <p:sp>
        <p:nvSpPr>
          <p:cNvPr id="162" name="Google Shape;162;p7"/>
          <p:cNvSpPr txBox="1">
            <a:spLocks noGrp="1"/>
          </p:cNvSpPr>
          <p:nvPr>
            <p:ph type="body" idx="1"/>
          </p:nvPr>
        </p:nvSpPr>
        <p:spPr>
          <a:xfrm>
            <a:off x="571500" y="2257425"/>
            <a:ext cx="5686425" cy="3757613"/>
          </a:xfrm>
          <a:prstGeom prst="rect">
            <a:avLst/>
          </a:prstGeom>
          <a:noFill/>
          <a:ln>
            <a:noFill/>
          </a:ln>
        </p:spPr>
        <p:txBody>
          <a:bodyPr spcFirstLastPara="1" wrap="square" lIns="91425" tIns="45700" rIns="91425" bIns="45700" anchor="ctr" anchorCtr="0">
            <a:normAutofit/>
          </a:bodyPr>
          <a:lstStyle/>
          <a:p>
            <a:pPr marL="306000" lvl="0" indent="-306000" algn="just" rtl="0">
              <a:spcBef>
                <a:spcPts val="0"/>
              </a:spcBef>
              <a:spcAft>
                <a:spcPts val="0"/>
              </a:spcAft>
              <a:buSzPts val="1472"/>
              <a:buChar char="◼"/>
            </a:pPr>
            <a:r>
              <a:rPr lang="en-IN" sz="1600">
                <a:latin typeface="Times New Roman"/>
                <a:ea typeface="Times New Roman"/>
                <a:cs typeface="Times New Roman"/>
                <a:sym typeface="Times New Roman"/>
              </a:rPr>
              <a:t>Transformational leadership fosters an environment of openness, learning and collective accountability in terms of patient safety (Ahmed </a:t>
            </a:r>
            <a:r>
              <a:rPr lang="en-IN" sz="1600" i="1">
                <a:latin typeface="Times New Roman"/>
                <a:ea typeface="Times New Roman"/>
                <a:cs typeface="Times New Roman"/>
                <a:sym typeface="Times New Roman"/>
              </a:rPr>
              <a:t>et al.</a:t>
            </a:r>
            <a:r>
              <a:rPr lang="en-IN" sz="1600">
                <a:latin typeface="Times New Roman"/>
                <a:ea typeface="Times New Roman"/>
                <a:cs typeface="Times New Roman"/>
                <a:sym typeface="Times New Roman"/>
              </a:rPr>
              <a:t>, 2024).</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Leaders must create an atmosphere where people feel free from the fear of blame in reporting their concerns (Mistri </a:t>
            </a:r>
            <a:r>
              <a:rPr lang="en-IN" sz="1600" i="1">
                <a:latin typeface="Times New Roman"/>
                <a:ea typeface="Times New Roman"/>
                <a:cs typeface="Times New Roman"/>
                <a:sym typeface="Times New Roman"/>
              </a:rPr>
              <a:t>et al</a:t>
            </a:r>
            <a:r>
              <a:rPr lang="en-IN" sz="1600">
                <a:latin typeface="Times New Roman"/>
                <a:ea typeface="Times New Roman"/>
                <a:cs typeface="Times New Roman"/>
                <a:sym typeface="Times New Roman"/>
              </a:rPr>
              <a:t>., 2023).</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Change theory by Lewin suggests organisational change through the process of Unfreeze–Change–Refreeze (Lewin, 1951).</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The incorporation of positive safety culture ensures good governance and quality improvement (Lee </a:t>
            </a:r>
            <a:r>
              <a:rPr lang="en-IN" sz="1600" i="1">
                <a:latin typeface="Times New Roman"/>
                <a:ea typeface="Times New Roman"/>
                <a:cs typeface="Times New Roman"/>
                <a:sym typeface="Times New Roman"/>
              </a:rPr>
              <a:t>et al.</a:t>
            </a:r>
            <a:r>
              <a:rPr lang="en-IN" sz="1600">
                <a:latin typeface="Times New Roman"/>
                <a:ea typeface="Times New Roman"/>
                <a:cs typeface="Times New Roman"/>
                <a:sym typeface="Times New Roman"/>
              </a:rPr>
              <a:t>, 2023).</a:t>
            </a:r>
            <a:endParaRPr/>
          </a:p>
          <a:p>
            <a:pPr marL="306000" lvl="0" indent="-212528" algn="just" rtl="0">
              <a:spcBef>
                <a:spcPts val="920"/>
              </a:spcBef>
              <a:spcAft>
                <a:spcPts val="0"/>
              </a:spcAft>
              <a:buSzPts val="1472"/>
              <a:buNone/>
            </a:pPr>
            <a:endParaRPr sz="1600">
              <a:latin typeface="Times New Roman"/>
              <a:ea typeface="Times New Roman"/>
              <a:cs typeface="Times New Roman"/>
              <a:sym typeface="Times New Roman"/>
            </a:endParaRPr>
          </a:p>
        </p:txBody>
      </p:sp>
      <p:pic>
        <p:nvPicPr>
          <p:cNvPr id="163" name="Google Shape;163;p7" descr="What is the Change Management Process? | Motion | Motion"/>
          <p:cNvPicPr preferRelativeResize="0"/>
          <p:nvPr/>
        </p:nvPicPr>
        <p:blipFill rotWithShape="1">
          <a:blip r:embed="rId3">
            <a:alphaModFix/>
          </a:blip>
          <a:srcRect/>
          <a:stretch/>
        </p:blipFill>
        <p:spPr>
          <a:xfrm>
            <a:off x="6560825" y="2492243"/>
            <a:ext cx="5273988" cy="2938463"/>
          </a:xfrm>
          <a:prstGeom prst="rect">
            <a:avLst/>
          </a:prstGeom>
          <a:noFill/>
          <a:ln>
            <a:noFill/>
          </a:ln>
        </p:spPr>
      </p:pic>
      <p:sp>
        <p:nvSpPr>
          <p:cNvPr id="164" name="Google Shape;164;p7"/>
          <p:cNvSpPr txBox="1"/>
          <p:nvPr/>
        </p:nvSpPr>
        <p:spPr>
          <a:xfrm>
            <a:off x="7251650" y="5801325"/>
            <a:ext cx="3895200" cy="5595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IN" b="1">
                <a:solidFill>
                  <a:schemeClr val="dk2"/>
                </a:solidFill>
                <a:latin typeface="Times New Roman"/>
                <a:ea typeface="Times New Roman"/>
                <a:cs typeface="Times New Roman"/>
                <a:sym typeface="Times New Roman"/>
              </a:rPr>
              <a:t>Figure 7. Lewin’s 3-Stage Model</a:t>
            </a:r>
            <a:endParaRPr b="1">
              <a:solidFill>
                <a:schemeClr val="dk2"/>
              </a:solidFill>
              <a:latin typeface="Times New Roman"/>
              <a:ea typeface="Times New Roman"/>
              <a:cs typeface="Times New Roman"/>
              <a:sym typeface="Times New Roman"/>
            </a:endParaRPr>
          </a:p>
          <a:p>
            <a:pPr marL="0" lvl="0" indent="0" algn="ctr" rtl="0">
              <a:spcBef>
                <a:spcPts val="0"/>
              </a:spcBef>
              <a:spcAft>
                <a:spcPts val="0"/>
              </a:spcAft>
              <a:buNone/>
            </a:pPr>
            <a:r>
              <a:rPr lang="en-IN">
                <a:solidFill>
                  <a:schemeClr val="dk2"/>
                </a:solidFill>
                <a:latin typeface="Times New Roman"/>
                <a:ea typeface="Times New Roman"/>
                <a:cs typeface="Times New Roman"/>
                <a:sym typeface="Times New Roman"/>
              </a:rPr>
              <a:t>(Source: Lewin, 1951).</a:t>
            </a:r>
            <a:endParaRPr>
              <a:solidFill>
                <a:schemeClr val="dk2"/>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8"/>
          <p:cNvSpPr txBox="1">
            <a:spLocks noGrp="1"/>
          </p:cNvSpPr>
          <p:nvPr>
            <p:ph type="title"/>
          </p:nvPr>
        </p:nvSpPr>
        <p:spPr>
          <a:xfrm>
            <a:off x="581192" y="702156"/>
            <a:ext cx="11029616" cy="1013800"/>
          </a:xfrm>
          <a:prstGeom prst="rect">
            <a:avLst/>
          </a:prstGeom>
          <a:noFill/>
          <a:ln>
            <a:noFill/>
          </a:ln>
        </p:spPr>
        <p:txBody>
          <a:bodyPr spcFirstLastPara="1" wrap="square" lIns="91425" tIns="45700" rIns="91425" bIns="45700" anchor="b" anchorCtr="0">
            <a:normAutofit/>
          </a:bodyPr>
          <a:lstStyle/>
          <a:p>
            <a:pPr marL="0" lvl="0" indent="0" algn="just" rtl="0">
              <a:spcBef>
                <a:spcPts val="0"/>
              </a:spcBef>
              <a:spcAft>
                <a:spcPts val="0"/>
              </a:spcAft>
              <a:buClr>
                <a:schemeClr val="lt1"/>
              </a:buClr>
              <a:buSzPts val="2800"/>
              <a:buFont typeface="Times New Roman"/>
              <a:buNone/>
            </a:pPr>
            <a:r>
              <a:rPr lang="en-IN" b="1">
                <a:latin typeface="Times New Roman"/>
                <a:ea typeface="Times New Roman"/>
                <a:cs typeface="Times New Roman"/>
                <a:sym typeface="Times New Roman"/>
              </a:rPr>
              <a:t>PDSA FRAMEWORK FOR CHANGE </a:t>
            </a:r>
            <a:endParaRPr>
              <a:latin typeface="Times New Roman"/>
              <a:ea typeface="Times New Roman"/>
              <a:cs typeface="Times New Roman"/>
              <a:sym typeface="Times New Roman"/>
            </a:endParaRPr>
          </a:p>
        </p:txBody>
      </p:sp>
      <p:sp>
        <p:nvSpPr>
          <p:cNvPr id="171" name="Google Shape;171;p8"/>
          <p:cNvSpPr txBox="1">
            <a:spLocks noGrp="1"/>
          </p:cNvSpPr>
          <p:nvPr>
            <p:ph type="body" idx="1"/>
          </p:nvPr>
        </p:nvSpPr>
        <p:spPr>
          <a:xfrm>
            <a:off x="442913" y="2428876"/>
            <a:ext cx="5653087" cy="3529012"/>
          </a:xfrm>
          <a:prstGeom prst="rect">
            <a:avLst/>
          </a:prstGeom>
          <a:noFill/>
          <a:ln>
            <a:noFill/>
          </a:ln>
        </p:spPr>
        <p:txBody>
          <a:bodyPr spcFirstLastPara="1" wrap="square" lIns="91425" tIns="45700" rIns="91425" bIns="45700" anchor="ctr" anchorCtr="0">
            <a:normAutofit/>
          </a:bodyPr>
          <a:lstStyle/>
          <a:p>
            <a:pPr marL="306000" lvl="0" indent="-306000" algn="just" rtl="0">
              <a:spcBef>
                <a:spcPts val="0"/>
              </a:spcBef>
              <a:spcAft>
                <a:spcPts val="0"/>
              </a:spcAft>
              <a:buSzPts val="1472"/>
              <a:buChar char="◼"/>
            </a:pPr>
            <a:r>
              <a:rPr lang="en-IN" sz="1600">
                <a:latin typeface="Times New Roman"/>
                <a:ea typeface="Times New Roman"/>
                <a:cs typeface="Times New Roman"/>
                <a:sym typeface="Times New Roman"/>
              </a:rPr>
              <a:t>Plan: Identify governance shortcomings, unsafe procedures, and trends of incidents (Singh </a:t>
            </a:r>
            <a:r>
              <a:rPr lang="en-IN" sz="1600" i="1">
                <a:latin typeface="Times New Roman"/>
                <a:ea typeface="Times New Roman"/>
                <a:cs typeface="Times New Roman"/>
                <a:sym typeface="Times New Roman"/>
              </a:rPr>
              <a:t>et al.</a:t>
            </a:r>
            <a:r>
              <a:rPr lang="en-IN" sz="1600">
                <a:latin typeface="Times New Roman"/>
                <a:ea typeface="Times New Roman"/>
                <a:cs typeface="Times New Roman"/>
                <a:sym typeface="Times New Roman"/>
              </a:rPr>
              <a:t>, 2024).</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Do: Enhance reporting mechanisms, training of personnel, and multidisciplinary communication (Agbar </a:t>
            </a:r>
            <a:r>
              <a:rPr lang="en-IN" sz="1600" i="1">
                <a:latin typeface="Times New Roman"/>
                <a:ea typeface="Times New Roman"/>
                <a:cs typeface="Times New Roman"/>
                <a:sym typeface="Times New Roman"/>
              </a:rPr>
              <a:t>et al.</a:t>
            </a:r>
            <a:r>
              <a:rPr lang="en-IN" sz="1600">
                <a:latin typeface="Times New Roman"/>
                <a:ea typeface="Times New Roman"/>
                <a:cs typeface="Times New Roman"/>
                <a:sym typeface="Times New Roman"/>
              </a:rPr>
              <a:t>, 2023).</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Study: Audit the results of safety, incident reporting and feedback of families regularly (NHS England, 2026).</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Act: Institutionalise the improvements through governance and regular audits (NHS England, 2026).</a:t>
            </a:r>
            <a:endParaRPr/>
          </a:p>
          <a:p>
            <a:pPr marL="306000" lvl="0" indent="-212528" algn="just" rtl="0">
              <a:spcBef>
                <a:spcPts val="920"/>
              </a:spcBef>
              <a:spcAft>
                <a:spcPts val="0"/>
              </a:spcAft>
              <a:buSzPts val="1472"/>
              <a:buNone/>
            </a:pPr>
            <a:endParaRPr sz="1600">
              <a:latin typeface="Times New Roman"/>
              <a:ea typeface="Times New Roman"/>
              <a:cs typeface="Times New Roman"/>
              <a:sym typeface="Times New Roman"/>
            </a:endParaRPr>
          </a:p>
        </p:txBody>
      </p:sp>
      <p:pic>
        <p:nvPicPr>
          <p:cNvPr id="172" name="Google Shape;172;p8" descr="13 Popular Change Management Models To Try Out For Business Agility"/>
          <p:cNvPicPr preferRelativeResize="0"/>
          <p:nvPr/>
        </p:nvPicPr>
        <p:blipFill rotWithShape="1">
          <a:blip r:embed="rId3">
            <a:alphaModFix/>
          </a:blip>
          <a:srcRect/>
          <a:stretch/>
        </p:blipFill>
        <p:spPr>
          <a:xfrm>
            <a:off x="6291262" y="2428876"/>
            <a:ext cx="5210175" cy="2922594"/>
          </a:xfrm>
          <a:prstGeom prst="rect">
            <a:avLst/>
          </a:prstGeom>
          <a:noFill/>
          <a:ln>
            <a:noFill/>
          </a:ln>
        </p:spPr>
      </p:pic>
      <p:sp>
        <p:nvSpPr>
          <p:cNvPr id="173" name="Google Shape;173;p8"/>
          <p:cNvSpPr txBox="1"/>
          <p:nvPr/>
        </p:nvSpPr>
        <p:spPr>
          <a:xfrm>
            <a:off x="7728200" y="5511275"/>
            <a:ext cx="3149400" cy="787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IN" b="1">
                <a:solidFill>
                  <a:schemeClr val="dk2"/>
                </a:solidFill>
                <a:latin typeface="Times New Roman"/>
                <a:ea typeface="Times New Roman"/>
                <a:cs typeface="Times New Roman"/>
                <a:sym typeface="Times New Roman"/>
              </a:rPr>
              <a:t>Figure 8. PDSA Cycle</a:t>
            </a:r>
            <a:endParaRPr b="1">
              <a:solidFill>
                <a:schemeClr val="dk2"/>
              </a:solidFill>
              <a:latin typeface="Times New Roman"/>
              <a:ea typeface="Times New Roman"/>
              <a:cs typeface="Times New Roman"/>
              <a:sym typeface="Times New Roman"/>
            </a:endParaRPr>
          </a:p>
          <a:p>
            <a:pPr marL="0" lvl="0" indent="0" algn="ctr" rtl="0">
              <a:spcBef>
                <a:spcPts val="0"/>
              </a:spcBef>
              <a:spcAft>
                <a:spcPts val="0"/>
              </a:spcAft>
              <a:buNone/>
            </a:pPr>
            <a:r>
              <a:rPr lang="en-IN">
                <a:solidFill>
                  <a:schemeClr val="dk2"/>
                </a:solidFill>
                <a:latin typeface="Times New Roman"/>
                <a:ea typeface="Times New Roman"/>
                <a:cs typeface="Times New Roman"/>
                <a:sym typeface="Times New Roman"/>
              </a:rPr>
              <a:t>(Source: Agbar </a:t>
            </a:r>
            <a:r>
              <a:rPr lang="en-IN" i="1">
                <a:solidFill>
                  <a:schemeClr val="dk2"/>
                </a:solidFill>
                <a:latin typeface="Times New Roman"/>
                <a:ea typeface="Times New Roman"/>
                <a:cs typeface="Times New Roman"/>
                <a:sym typeface="Times New Roman"/>
              </a:rPr>
              <a:t>et al.</a:t>
            </a:r>
            <a:r>
              <a:rPr lang="en-IN">
                <a:solidFill>
                  <a:schemeClr val="dk2"/>
                </a:solidFill>
                <a:latin typeface="Times New Roman"/>
                <a:ea typeface="Times New Roman"/>
                <a:cs typeface="Times New Roman"/>
                <a:sym typeface="Times New Roman"/>
              </a:rPr>
              <a:t>, 2023).</a:t>
            </a:r>
            <a:endParaRPr>
              <a:solidFill>
                <a:schemeClr val="dk2"/>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10"/>
          <p:cNvSpPr txBox="1">
            <a:spLocks noGrp="1"/>
          </p:cNvSpPr>
          <p:nvPr>
            <p:ph type="title"/>
          </p:nvPr>
        </p:nvSpPr>
        <p:spPr>
          <a:xfrm>
            <a:off x="581192" y="702156"/>
            <a:ext cx="11029616" cy="1013800"/>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lt1"/>
              </a:buClr>
              <a:buSzPts val="2800"/>
              <a:buFont typeface="Times New Roman"/>
              <a:buNone/>
            </a:pPr>
            <a:r>
              <a:rPr lang="en-IN" b="1">
                <a:latin typeface="Times New Roman"/>
                <a:ea typeface="Times New Roman"/>
                <a:cs typeface="Times New Roman"/>
                <a:sym typeface="Times New Roman"/>
              </a:rPr>
              <a:t>CONCLUSION</a:t>
            </a:r>
            <a:endParaRPr b="1">
              <a:latin typeface="Times New Roman"/>
              <a:ea typeface="Times New Roman"/>
              <a:cs typeface="Times New Roman"/>
              <a:sym typeface="Times New Roman"/>
            </a:endParaRPr>
          </a:p>
        </p:txBody>
      </p:sp>
      <p:sp>
        <p:nvSpPr>
          <p:cNvPr id="180" name="Google Shape;180;p10"/>
          <p:cNvSpPr txBox="1">
            <a:spLocks noGrp="1"/>
          </p:cNvSpPr>
          <p:nvPr>
            <p:ph type="body" idx="1"/>
          </p:nvPr>
        </p:nvSpPr>
        <p:spPr>
          <a:xfrm>
            <a:off x="581192" y="2180496"/>
            <a:ext cx="6433971" cy="3975348"/>
          </a:xfrm>
          <a:prstGeom prst="rect">
            <a:avLst/>
          </a:prstGeom>
          <a:noFill/>
          <a:ln>
            <a:noFill/>
          </a:ln>
        </p:spPr>
        <p:txBody>
          <a:bodyPr spcFirstLastPara="1" wrap="square" lIns="91425" tIns="45700" rIns="91425" bIns="45700" anchor="ctr" anchorCtr="0">
            <a:normAutofit/>
          </a:bodyPr>
          <a:lstStyle/>
          <a:p>
            <a:pPr marL="306000" lvl="0" indent="-306000" algn="l" rtl="0">
              <a:spcBef>
                <a:spcPts val="0"/>
              </a:spcBef>
              <a:spcAft>
                <a:spcPts val="0"/>
              </a:spcAft>
              <a:buSzPts val="1472"/>
              <a:buChar char="◼"/>
            </a:pPr>
            <a:r>
              <a:rPr lang="en-IN" sz="1600">
                <a:latin typeface="Times New Roman"/>
                <a:ea typeface="Times New Roman"/>
                <a:cs typeface="Times New Roman"/>
                <a:sym typeface="Times New Roman"/>
              </a:rPr>
              <a:t>The Lucy Letby case illustrates the implications of systematic problems related to patient safety and governance.</a:t>
            </a:r>
            <a:endParaRPr/>
          </a:p>
          <a:p>
            <a:pPr marL="306000" lvl="0" indent="-306000" algn="l" rtl="0">
              <a:spcBef>
                <a:spcPts val="920"/>
              </a:spcBef>
              <a:spcAft>
                <a:spcPts val="0"/>
              </a:spcAft>
              <a:buSzPts val="1472"/>
              <a:buChar char="◼"/>
            </a:pPr>
            <a:r>
              <a:rPr lang="en-IN" sz="1600">
                <a:latin typeface="Times New Roman"/>
                <a:ea typeface="Times New Roman"/>
                <a:cs typeface="Times New Roman"/>
                <a:sym typeface="Times New Roman"/>
              </a:rPr>
              <a:t>Effective leadership, learning culture and efficient reporting systems are necessary to prevent any further adverse events.</a:t>
            </a:r>
            <a:endParaRPr/>
          </a:p>
          <a:p>
            <a:pPr marL="306000" lvl="0" indent="-306000" algn="l" rtl="0">
              <a:spcBef>
                <a:spcPts val="920"/>
              </a:spcBef>
              <a:spcAft>
                <a:spcPts val="0"/>
              </a:spcAft>
              <a:buSzPts val="1472"/>
              <a:buChar char="◼"/>
            </a:pPr>
            <a:r>
              <a:rPr lang="en-IN" sz="1600">
                <a:latin typeface="Times New Roman"/>
                <a:ea typeface="Times New Roman"/>
                <a:cs typeface="Times New Roman"/>
                <a:sym typeface="Times New Roman"/>
              </a:rPr>
              <a:t>Quality management models offer practical tools for finding the root cause of the issue and enhancing care.</a:t>
            </a:r>
            <a:endParaRPr/>
          </a:p>
          <a:p>
            <a:pPr marL="306000" lvl="0" indent="-306000" algn="l" rtl="0">
              <a:spcBef>
                <a:spcPts val="920"/>
              </a:spcBef>
              <a:spcAft>
                <a:spcPts val="0"/>
              </a:spcAft>
              <a:buSzPts val="1472"/>
              <a:buChar char="◼"/>
            </a:pPr>
            <a:r>
              <a:rPr lang="en-IN" sz="1600">
                <a:latin typeface="Times New Roman"/>
                <a:ea typeface="Times New Roman"/>
                <a:cs typeface="Times New Roman"/>
                <a:sym typeface="Times New Roman"/>
              </a:rPr>
              <a:t>Continuous quality improvement ensures better, safer and more patient-centred services in healthcare.</a:t>
            </a:r>
            <a:endParaRPr/>
          </a:p>
          <a:p>
            <a:pPr marL="306000" lvl="0" indent="-212528" algn="l" rtl="0">
              <a:spcBef>
                <a:spcPts val="920"/>
              </a:spcBef>
              <a:spcAft>
                <a:spcPts val="0"/>
              </a:spcAft>
              <a:buSzPts val="1472"/>
              <a:buNone/>
            </a:pPr>
            <a:endParaRPr sz="1600">
              <a:latin typeface="Times New Roman"/>
              <a:ea typeface="Times New Roman"/>
              <a:cs typeface="Times New Roman"/>
              <a:sym typeface="Times New Roman"/>
            </a:endParaRPr>
          </a:p>
        </p:txBody>
      </p:sp>
      <p:pic>
        <p:nvPicPr>
          <p:cNvPr id="181" name="Google Shape;181;p10" descr="Senior hospital bosses arrested following Lucy Letby conviction ..."/>
          <p:cNvPicPr preferRelativeResize="0"/>
          <p:nvPr/>
        </p:nvPicPr>
        <p:blipFill rotWithShape="1">
          <a:blip r:embed="rId3">
            <a:alphaModFix/>
          </a:blip>
          <a:srcRect/>
          <a:stretch/>
        </p:blipFill>
        <p:spPr>
          <a:xfrm>
            <a:off x="7292975" y="2668852"/>
            <a:ext cx="4470400" cy="2514600"/>
          </a:xfrm>
          <a:prstGeom prst="rect">
            <a:avLst/>
          </a:prstGeom>
          <a:noFill/>
          <a:ln>
            <a:noFill/>
          </a:ln>
        </p:spPr>
      </p:pic>
      <p:sp>
        <p:nvSpPr>
          <p:cNvPr id="182" name="Google Shape;182;p10"/>
          <p:cNvSpPr txBox="1"/>
          <p:nvPr/>
        </p:nvSpPr>
        <p:spPr>
          <a:xfrm>
            <a:off x="8080425" y="5552700"/>
            <a:ext cx="2589900" cy="603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IN" b="1">
                <a:solidFill>
                  <a:schemeClr val="dk2"/>
                </a:solidFill>
                <a:latin typeface="Times New Roman"/>
                <a:ea typeface="Times New Roman"/>
                <a:cs typeface="Times New Roman"/>
                <a:sym typeface="Times New Roman"/>
              </a:rPr>
              <a:t>Figure 9. Lucy Letby Hospital</a:t>
            </a:r>
            <a:endParaRPr b="1">
              <a:solidFill>
                <a:schemeClr val="dk2"/>
              </a:solidFill>
              <a:latin typeface="Times New Roman"/>
              <a:ea typeface="Times New Roman"/>
              <a:cs typeface="Times New Roman"/>
              <a:sym typeface="Times New Roman"/>
            </a:endParaRPr>
          </a:p>
          <a:p>
            <a:pPr marL="0" lvl="0" indent="0" algn="ctr" rtl="0">
              <a:spcBef>
                <a:spcPts val="0"/>
              </a:spcBef>
              <a:spcAft>
                <a:spcPts val="0"/>
              </a:spcAft>
              <a:buNone/>
            </a:pPr>
            <a:r>
              <a:rPr lang="en-IN">
                <a:solidFill>
                  <a:schemeClr val="dk2"/>
                </a:solidFill>
                <a:latin typeface="Times New Roman"/>
                <a:ea typeface="Times New Roman"/>
                <a:cs typeface="Times New Roman"/>
                <a:sym typeface="Times New Roman"/>
              </a:rPr>
              <a:t>(Source; Hammond, 2026) </a:t>
            </a:r>
            <a:endParaRPr>
              <a:solidFill>
                <a:schemeClr val="dk2"/>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11"/>
          <p:cNvSpPr txBox="1">
            <a:spLocks noGrp="1"/>
          </p:cNvSpPr>
          <p:nvPr>
            <p:ph type="title"/>
          </p:nvPr>
        </p:nvSpPr>
        <p:spPr>
          <a:xfrm>
            <a:off x="687925" y="657225"/>
            <a:ext cx="10923000" cy="683400"/>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lt1"/>
              </a:buClr>
              <a:buSzPts val="2800"/>
              <a:buFont typeface="Times New Roman"/>
              <a:buNone/>
            </a:pPr>
            <a:r>
              <a:rPr lang="en-IN" b="1">
                <a:latin typeface="Times New Roman"/>
                <a:ea typeface="Times New Roman"/>
                <a:cs typeface="Times New Roman"/>
                <a:sym typeface="Times New Roman"/>
              </a:rPr>
              <a:t>REFERENCES</a:t>
            </a:r>
            <a:endParaRPr b="1">
              <a:latin typeface="Times New Roman"/>
              <a:ea typeface="Times New Roman"/>
              <a:cs typeface="Times New Roman"/>
              <a:sym typeface="Times New Roman"/>
            </a:endParaRPr>
          </a:p>
        </p:txBody>
      </p:sp>
      <p:sp>
        <p:nvSpPr>
          <p:cNvPr id="189" name="Google Shape;189;p11"/>
          <p:cNvSpPr txBox="1">
            <a:spLocks noGrp="1"/>
          </p:cNvSpPr>
          <p:nvPr>
            <p:ph type="body" idx="1"/>
          </p:nvPr>
        </p:nvSpPr>
        <p:spPr>
          <a:xfrm>
            <a:off x="211675" y="2169575"/>
            <a:ext cx="11980200" cy="4603800"/>
          </a:xfrm>
          <a:prstGeom prst="rect">
            <a:avLst/>
          </a:prstGeom>
          <a:noFill/>
          <a:ln>
            <a:noFill/>
          </a:ln>
        </p:spPr>
        <p:txBody>
          <a:bodyPr spcFirstLastPara="1" wrap="square" lIns="91425" tIns="45700" rIns="91425" bIns="45700" anchor="ctr" anchorCtr="0">
            <a:noAutofit/>
          </a:bodyPr>
          <a:lstStyle/>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Agbar, F., Zhang, S., Wu, Y. and Mustafa, M. (2023) 'Effect of patient safety education interventions on patient safety culture of health care professionals: Systematic review and meta-analysis', </a:t>
            </a:r>
            <a:r>
              <a:rPr lang="en-IN" sz="700" i="1">
                <a:solidFill>
                  <a:schemeClr val="dk1"/>
                </a:solidFill>
                <a:latin typeface="Times New Roman"/>
                <a:ea typeface="Times New Roman"/>
                <a:cs typeface="Times New Roman"/>
                <a:sym typeface="Times New Roman"/>
              </a:rPr>
              <a:t>Nurse Education in Practice</a:t>
            </a:r>
            <a:r>
              <a:rPr lang="en-IN" sz="700">
                <a:solidFill>
                  <a:schemeClr val="dk1"/>
                </a:solidFill>
                <a:latin typeface="Times New Roman"/>
                <a:ea typeface="Times New Roman"/>
                <a:cs typeface="Times New Roman"/>
                <a:sym typeface="Times New Roman"/>
              </a:rPr>
              <a:t>, 67, p. 103565.</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Ahmed, Z., Ellahham, S., Soomro, M., Shams, S. and Latif, K. (2024) 'Exploring the impact of compassion and leadership on patient safety and quality in healthcare systems: A narrative review', </a:t>
            </a:r>
            <a:r>
              <a:rPr lang="en-IN" sz="700" i="1">
                <a:solidFill>
                  <a:schemeClr val="dk1"/>
                </a:solidFill>
                <a:latin typeface="Times New Roman"/>
                <a:ea typeface="Times New Roman"/>
                <a:cs typeface="Times New Roman"/>
                <a:sym typeface="Times New Roman"/>
              </a:rPr>
              <a:t>BMJ Open Quality</a:t>
            </a:r>
            <a:r>
              <a:rPr lang="en-IN" sz="700">
                <a:solidFill>
                  <a:schemeClr val="dk1"/>
                </a:solidFill>
                <a:latin typeface="Times New Roman"/>
                <a:ea typeface="Times New Roman"/>
                <a:cs typeface="Times New Roman"/>
                <a:sym typeface="Times New Roman"/>
              </a:rPr>
              <a:t>, 13(Suppl. 2).</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Blackwood, E. and Comiter, J. (2026) </a:t>
            </a:r>
            <a:r>
              <a:rPr lang="en-IN" sz="700" i="1">
                <a:solidFill>
                  <a:schemeClr val="dk1"/>
                </a:solidFill>
                <a:latin typeface="Times New Roman"/>
                <a:ea typeface="Times New Roman"/>
                <a:cs typeface="Times New Roman"/>
                <a:sym typeface="Times New Roman"/>
              </a:rPr>
              <a:t>Where Is Lucy Letby Now? Inside the Ex-Nurse's Life After Being Convicted of Murdering 7 Newborns</a:t>
            </a:r>
            <a:r>
              <a:rPr lang="en-IN" sz="700">
                <a:solidFill>
                  <a:schemeClr val="dk1"/>
                </a:solidFill>
                <a:latin typeface="Times New Roman"/>
                <a:ea typeface="Times New Roman"/>
                <a:cs typeface="Times New Roman"/>
                <a:sym typeface="Times New Roman"/>
              </a:rPr>
              <a:t>. </a:t>
            </a:r>
            <a:r>
              <a:rPr lang="en-IN" sz="700" i="1">
                <a:solidFill>
                  <a:schemeClr val="dk1"/>
                </a:solidFill>
                <a:latin typeface="Times New Roman"/>
                <a:ea typeface="Times New Roman"/>
                <a:cs typeface="Times New Roman"/>
                <a:sym typeface="Times New Roman"/>
              </a:rPr>
              <a:t>People</a:t>
            </a:r>
            <a:r>
              <a:rPr lang="en-IN" sz="700">
                <a:solidFill>
                  <a:schemeClr val="dk1"/>
                </a:solidFill>
                <a:latin typeface="Times New Roman"/>
                <a:ea typeface="Times New Roman"/>
                <a:cs typeface="Times New Roman"/>
                <a:sym typeface="Times New Roman"/>
              </a:rPr>
              <a:t>, 5 February. Available at: https://people.com/where-is-lucy-letby-now-8784704 (Accessed: 19 July 2026).</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Donabedian, A. (1988) 'The quality of care: How can it be assessed?', </a:t>
            </a:r>
            <a:r>
              <a:rPr lang="en-IN" sz="700" i="1">
                <a:solidFill>
                  <a:schemeClr val="dk1"/>
                </a:solidFill>
                <a:latin typeface="Times New Roman"/>
                <a:ea typeface="Times New Roman"/>
                <a:cs typeface="Times New Roman"/>
                <a:sym typeface="Times New Roman"/>
              </a:rPr>
              <a:t>JAMA</a:t>
            </a:r>
            <a:r>
              <a:rPr lang="en-IN" sz="700">
                <a:solidFill>
                  <a:schemeClr val="dk1"/>
                </a:solidFill>
                <a:latin typeface="Times New Roman"/>
                <a:ea typeface="Times New Roman"/>
                <a:cs typeface="Times New Roman"/>
                <a:sym typeface="Times New Roman"/>
              </a:rPr>
              <a:t>, 260(12), pp. 1743–1748.</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Hammond, P. (2026) </a:t>
            </a:r>
            <a:r>
              <a:rPr lang="en-IN" sz="700" i="1">
                <a:solidFill>
                  <a:schemeClr val="dk1"/>
                </a:solidFill>
                <a:latin typeface="Times New Roman"/>
                <a:ea typeface="Times New Roman"/>
                <a:cs typeface="Times New Roman"/>
                <a:sym typeface="Times New Roman"/>
              </a:rPr>
              <a:t>The lessons of the Lucy Letby case</a:t>
            </a:r>
            <a:r>
              <a:rPr lang="en-IN" sz="700">
                <a:solidFill>
                  <a:schemeClr val="dk1"/>
                </a:solidFill>
                <a:latin typeface="Times New Roman"/>
                <a:ea typeface="Times New Roman"/>
                <a:cs typeface="Times New Roman"/>
                <a:sym typeface="Times New Roman"/>
              </a:rPr>
              <a:t>. </a:t>
            </a:r>
            <a:r>
              <a:rPr lang="en-IN" sz="700" i="1">
                <a:solidFill>
                  <a:schemeClr val="dk1"/>
                </a:solidFill>
                <a:latin typeface="Times New Roman"/>
                <a:ea typeface="Times New Roman"/>
                <a:cs typeface="Times New Roman"/>
                <a:sym typeface="Times New Roman"/>
              </a:rPr>
              <a:t>Private Eye Special Report</a:t>
            </a:r>
            <a:r>
              <a:rPr lang="en-IN" sz="700">
                <a:solidFill>
                  <a:schemeClr val="dk1"/>
                </a:solidFill>
                <a:latin typeface="Times New Roman"/>
                <a:ea typeface="Times New Roman"/>
                <a:cs typeface="Times New Roman"/>
                <a:sym typeface="Times New Roman"/>
              </a:rPr>
              <a:t>. Available at: https://www.private-eye.co.uk/special-reports/the-lessons-of-the-lucy-letby-case (Accessed: 19 July 2026).</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Jayaprada, R., Vineela, K., Ramakrishna, N., Yamini, S. and Bhargav, K.M. (2022) 'A study of needle-stick injury incidence amongst healthcare workers and its root cause analysis in a tertiary care teaching hospital', </a:t>
            </a:r>
            <a:r>
              <a:rPr lang="en-IN" sz="700" i="1">
                <a:solidFill>
                  <a:schemeClr val="dk1"/>
                </a:solidFill>
                <a:latin typeface="Times New Roman"/>
                <a:ea typeface="Times New Roman"/>
                <a:cs typeface="Times New Roman"/>
                <a:sym typeface="Times New Roman"/>
              </a:rPr>
              <a:t>Journal of Clinical and Scientific Research</a:t>
            </a:r>
            <a:r>
              <a:rPr lang="en-IN" sz="700">
                <a:solidFill>
                  <a:schemeClr val="dk1"/>
                </a:solidFill>
                <a:latin typeface="Times New Roman"/>
                <a:ea typeface="Times New Roman"/>
                <a:cs typeface="Times New Roman"/>
                <a:sym typeface="Times New Roman"/>
              </a:rPr>
              <a:t>, 11(2), pp. 72–76.</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Kumah, A., Nwogu, C.N., Issah, A.R., Obot, E., Kanamitie, D.T., Sifa, J.S. and Aidoo, L.A. (2024) 'Cause-and-effect (fishbone) diagram: A tool for generating and organizing quality improvement ideas', </a:t>
            </a:r>
            <a:r>
              <a:rPr lang="en-IN" sz="700" i="1">
                <a:solidFill>
                  <a:schemeClr val="dk1"/>
                </a:solidFill>
                <a:latin typeface="Times New Roman"/>
                <a:ea typeface="Times New Roman"/>
                <a:cs typeface="Times New Roman"/>
                <a:sym typeface="Times New Roman"/>
              </a:rPr>
              <a:t>Global Journal on Quality and Safety in Healthcare</a:t>
            </a:r>
            <a:r>
              <a:rPr lang="en-IN" sz="700">
                <a:solidFill>
                  <a:schemeClr val="dk1"/>
                </a:solidFill>
                <a:latin typeface="Times New Roman"/>
                <a:ea typeface="Times New Roman"/>
                <a:cs typeface="Times New Roman"/>
                <a:sym typeface="Times New Roman"/>
              </a:rPr>
              <a:t>, 7(2), pp. 85–87.</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Lee, S.E., Dahinten, V.S. and Lee, J.H. (2023) 'Testing the association between the enabling and enacting factors of patient safety culture and patient safety: Structural equation modelling', </a:t>
            </a:r>
            <a:r>
              <a:rPr lang="en-IN" sz="700" i="1">
                <a:solidFill>
                  <a:schemeClr val="dk1"/>
                </a:solidFill>
                <a:latin typeface="Times New Roman"/>
                <a:ea typeface="Times New Roman"/>
                <a:cs typeface="Times New Roman"/>
                <a:sym typeface="Times New Roman"/>
              </a:rPr>
              <a:t>BMC Nursing</a:t>
            </a:r>
            <a:r>
              <a:rPr lang="en-IN" sz="700">
                <a:solidFill>
                  <a:schemeClr val="dk1"/>
                </a:solidFill>
                <a:latin typeface="Times New Roman"/>
                <a:ea typeface="Times New Roman"/>
                <a:cs typeface="Times New Roman"/>
                <a:sym typeface="Times New Roman"/>
              </a:rPr>
              <a:t>, 22(1), p. 32.</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Lewin, K. (1951) </a:t>
            </a:r>
            <a:r>
              <a:rPr lang="en-IN" sz="700" i="1">
                <a:solidFill>
                  <a:schemeClr val="dk1"/>
                </a:solidFill>
                <a:latin typeface="Times New Roman"/>
                <a:ea typeface="Times New Roman"/>
                <a:cs typeface="Times New Roman"/>
                <a:sym typeface="Times New Roman"/>
              </a:rPr>
              <a:t>Field Theory in Social Science: Selected Theoretical Papers</a:t>
            </a:r>
            <a:r>
              <a:rPr lang="en-IN" sz="700">
                <a:solidFill>
                  <a:schemeClr val="dk1"/>
                </a:solidFill>
                <a:latin typeface="Times New Roman"/>
                <a:ea typeface="Times New Roman"/>
                <a:cs typeface="Times New Roman"/>
                <a:sym typeface="Times New Roman"/>
              </a:rPr>
              <a:t>. New York: Harper &amp; Row.</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Mistri, I.U., Badge, A. and Shahu, S. (2023) 'Enhancing patient safety culture in hospitals', </a:t>
            </a:r>
            <a:r>
              <a:rPr lang="en-IN" sz="700" i="1">
                <a:solidFill>
                  <a:schemeClr val="dk1"/>
                </a:solidFill>
                <a:latin typeface="Times New Roman"/>
                <a:ea typeface="Times New Roman"/>
                <a:cs typeface="Times New Roman"/>
                <a:sym typeface="Times New Roman"/>
              </a:rPr>
              <a:t>Cureus</a:t>
            </a:r>
            <a:r>
              <a:rPr lang="en-IN" sz="700">
                <a:solidFill>
                  <a:schemeClr val="dk1"/>
                </a:solidFill>
                <a:latin typeface="Times New Roman"/>
                <a:ea typeface="Times New Roman"/>
                <a:cs typeface="Times New Roman"/>
                <a:sym typeface="Times New Roman"/>
              </a:rPr>
              <a:t>, 15(12), p. e51159.</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NHS England (2026) </a:t>
            </a:r>
            <a:r>
              <a:rPr lang="en-IN" sz="700" i="1">
                <a:solidFill>
                  <a:schemeClr val="dk1"/>
                </a:solidFill>
                <a:latin typeface="Times New Roman"/>
                <a:ea typeface="Times New Roman"/>
                <a:cs typeface="Times New Roman"/>
                <a:sym typeface="Times New Roman"/>
              </a:rPr>
              <a:t>The NHS Patient Safety Strategy</a:t>
            </a:r>
            <a:r>
              <a:rPr lang="en-IN" sz="700">
                <a:solidFill>
                  <a:schemeClr val="dk1"/>
                </a:solidFill>
                <a:latin typeface="Times New Roman"/>
                <a:ea typeface="Times New Roman"/>
                <a:cs typeface="Times New Roman"/>
                <a:sym typeface="Times New Roman"/>
              </a:rPr>
              <a:t>. Available at:</a:t>
            </a:r>
            <a:r>
              <a:rPr lang="en-IN" sz="700">
                <a:solidFill>
                  <a:schemeClr val="dk1"/>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 </a:t>
            </a:r>
            <a:r>
              <a:rPr lang="en-IN" sz="700" u="sng">
                <a:solidFill>
                  <a:schemeClr val="hlink"/>
                </a:solidFill>
                <a:latin typeface="Times New Roman"/>
                <a:ea typeface="Times New Roman"/>
                <a:cs typeface="Times New Roman"/>
                <a:sym typeface="Times New Roman"/>
                <a:hlinkClick r:id="rId3"/>
              </a:rPr>
              <a:t>https://www.england.nhs.uk/patient-safety/the-nhs-patient-safety-strategy/</a:t>
            </a:r>
            <a:r>
              <a:rPr lang="en-IN" sz="700">
                <a:solidFill>
                  <a:schemeClr val="dk1"/>
                </a:solidFill>
                <a:latin typeface="Times New Roman"/>
                <a:ea typeface="Times New Roman"/>
                <a:cs typeface="Times New Roman"/>
                <a:sym typeface="Times New Roman"/>
              </a:rPr>
              <a:t> (Accessed: 15 July 2026).</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Prime Process Safety Center (2026) </a:t>
            </a:r>
            <a:r>
              <a:rPr lang="en-IN" sz="700" i="1">
                <a:solidFill>
                  <a:schemeClr val="dk1"/>
                </a:solidFill>
                <a:latin typeface="Times New Roman"/>
                <a:ea typeface="Times New Roman"/>
                <a:cs typeface="Times New Roman"/>
                <a:sym typeface="Times New Roman"/>
              </a:rPr>
              <a:t>Root Cause Analysis (RCA).</a:t>
            </a:r>
            <a:r>
              <a:rPr lang="en-IN" sz="700">
                <a:solidFill>
                  <a:schemeClr val="dk1"/>
                </a:solidFill>
                <a:latin typeface="Times New Roman"/>
                <a:ea typeface="Times New Roman"/>
                <a:cs typeface="Times New Roman"/>
                <a:sym typeface="Times New Roman"/>
              </a:rPr>
              <a:t> Available at: https://primeprocesssafety.com/process-hazard-analysis/root-cause-analysis-rca/ (Accessed: 19 July 2026).</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Singh, G., Patel, R.H., Vaqar, S. and Boster, J. (2024) 'Root cause analysis and medical error prevention', in </a:t>
            </a:r>
            <a:r>
              <a:rPr lang="en-IN" sz="700" i="1">
                <a:solidFill>
                  <a:schemeClr val="dk1"/>
                </a:solidFill>
                <a:latin typeface="Times New Roman"/>
                <a:ea typeface="Times New Roman"/>
                <a:cs typeface="Times New Roman"/>
                <a:sym typeface="Times New Roman"/>
              </a:rPr>
              <a:t>StatPearls</a:t>
            </a:r>
            <a:r>
              <a:rPr lang="en-IN" sz="700">
                <a:solidFill>
                  <a:schemeClr val="dk1"/>
                </a:solidFill>
                <a:latin typeface="Times New Roman"/>
                <a:ea typeface="Times New Roman"/>
                <a:cs typeface="Times New Roman"/>
                <a:sym typeface="Times New Roman"/>
              </a:rPr>
              <a:t> [Internet]. Treasure Island, FL: StatPearls Publishing. Available at:</a:t>
            </a:r>
            <a:r>
              <a:rPr lang="en-IN" sz="700">
                <a:solidFill>
                  <a:schemeClr val="dk1"/>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a:t>
            </a:r>
            <a:r>
              <a:rPr lang="en-IN" sz="700" u="sng">
                <a:solidFill>
                  <a:schemeClr val="hlink"/>
                </a:solidFill>
                <a:latin typeface="Times New Roman"/>
                <a:ea typeface="Times New Roman"/>
                <a:cs typeface="Times New Roman"/>
                <a:sym typeface="Times New Roman"/>
                <a:hlinkClick r:id="rId4"/>
              </a:rPr>
              <a:t>https://www.ncbi.nlm.nih.gov/books/NBK589674/</a:t>
            </a:r>
            <a:r>
              <a:rPr lang="en-IN" sz="700">
                <a:solidFill>
                  <a:schemeClr val="dk1"/>
                </a:solidFill>
                <a:latin typeface="Times New Roman"/>
                <a:ea typeface="Times New Roman"/>
                <a:cs typeface="Times New Roman"/>
                <a:sym typeface="Times New Roman"/>
              </a:rPr>
              <a:t> (Accessed: 15 July 2026).</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The Guardian (2024) </a:t>
            </a:r>
            <a:r>
              <a:rPr lang="en-IN" sz="700" i="1">
                <a:solidFill>
                  <a:schemeClr val="dk1"/>
                </a:solidFill>
                <a:latin typeface="Times New Roman"/>
                <a:ea typeface="Times New Roman"/>
                <a:cs typeface="Times New Roman"/>
                <a:sym typeface="Times New Roman"/>
              </a:rPr>
              <a:t>A superbug, doctor shortages and a neonatal unit out of its depth: Failures at Lucy Letby hospital revealed</a:t>
            </a:r>
            <a:r>
              <a:rPr lang="en-IN" sz="700">
                <a:solidFill>
                  <a:schemeClr val="dk1"/>
                </a:solidFill>
                <a:latin typeface="Times New Roman"/>
                <a:ea typeface="Times New Roman"/>
                <a:cs typeface="Times New Roman"/>
                <a:sym typeface="Times New Roman"/>
              </a:rPr>
              <a:t>. Available at:</a:t>
            </a:r>
            <a:r>
              <a:rPr lang="en-IN" sz="700">
                <a:solidFill>
                  <a:schemeClr val="dk1"/>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 </a:t>
            </a:r>
            <a:r>
              <a:rPr lang="en-IN" sz="700" u="sng">
                <a:solidFill>
                  <a:schemeClr val="hlink"/>
                </a:solidFill>
                <a:latin typeface="Times New Roman"/>
                <a:ea typeface="Times New Roman"/>
                <a:cs typeface="Times New Roman"/>
                <a:sym typeface="Times New Roman"/>
                <a:hlinkClick r:id="rId5"/>
              </a:rPr>
              <a:t>https://www.theguardian.com/uk-news/article/2024/sep/08/a-superbug-doctor-shortages-and-a-neonatal-unit-out-of-its-depth-failures-at-lucy-letby-hospital-revealed</a:t>
            </a:r>
            <a:r>
              <a:rPr lang="en-IN" sz="700">
                <a:solidFill>
                  <a:schemeClr val="dk1"/>
                </a:solidFill>
                <a:latin typeface="Times New Roman"/>
                <a:ea typeface="Times New Roman"/>
                <a:cs typeface="Times New Roman"/>
                <a:sym typeface="Times New Roman"/>
              </a:rPr>
              <a:t> (Accessed: 15 July 2026).</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The King's Fund (2024) </a:t>
            </a:r>
            <a:r>
              <a:rPr lang="en-IN" sz="700" i="1">
                <a:solidFill>
                  <a:schemeClr val="dk1"/>
                </a:solidFill>
                <a:latin typeface="Times New Roman"/>
                <a:ea typeface="Times New Roman"/>
                <a:cs typeface="Times New Roman"/>
                <a:sym typeface="Times New Roman"/>
              </a:rPr>
              <a:t>Staff shortages</a:t>
            </a:r>
            <a:r>
              <a:rPr lang="en-IN" sz="700">
                <a:solidFill>
                  <a:schemeClr val="dk1"/>
                </a:solidFill>
                <a:latin typeface="Times New Roman"/>
                <a:ea typeface="Times New Roman"/>
                <a:cs typeface="Times New Roman"/>
                <a:sym typeface="Times New Roman"/>
              </a:rPr>
              <a:t>. Available at:</a:t>
            </a:r>
            <a:r>
              <a:rPr lang="en-IN" sz="700">
                <a:solidFill>
                  <a:schemeClr val="dk1"/>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 </a:t>
            </a:r>
            <a:r>
              <a:rPr lang="en-IN" sz="700" u="sng">
                <a:solidFill>
                  <a:schemeClr val="hlink"/>
                </a:solidFill>
                <a:latin typeface="Times New Roman"/>
                <a:ea typeface="Times New Roman"/>
                <a:cs typeface="Times New Roman"/>
                <a:sym typeface="Times New Roman"/>
                <a:hlinkClick r:id="rId6"/>
              </a:rPr>
              <a:t>https://www.kingsfund.org.uk/insight-and-analysis/data-and-charts/staff-shortages</a:t>
            </a:r>
            <a:r>
              <a:rPr lang="en-IN" sz="700">
                <a:solidFill>
                  <a:schemeClr val="dk1"/>
                </a:solidFill>
                <a:latin typeface="Times New Roman"/>
                <a:ea typeface="Times New Roman"/>
                <a:cs typeface="Times New Roman"/>
                <a:sym typeface="Times New Roman"/>
              </a:rPr>
              <a:t> (Accessed: 15 July 2026).</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Vikan, M., Haugen, A.S., Bjørnnes, A.K., Valeberg, B.T., Deilkås, E.C.T. and Danielsen, S.O. (2023) 'The association between patient safety culture and adverse events: A scoping review', </a:t>
            </a:r>
            <a:r>
              <a:rPr lang="en-IN" sz="700" i="1">
                <a:solidFill>
                  <a:schemeClr val="dk1"/>
                </a:solidFill>
                <a:latin typeface="Times New Roman"/>
                <a:ea typeface="Times New Roman"/>
                <a:cs typeface="Times New Roman"/>
                <a:sym typeface="Times New Roman"/>
              </a:rPr>
              <a:t>BMC Health Services Research</a:t>
            </a:r>
            <a:r>
              <a:rPr lang="en-IN" sz="700">
                <a:solidFill>
                  <a:schemeClr val="dk1"/>
                </a:solidFill>
                <a:latin typeface="Times New Roman"/>
                <a:ea typeface="Times New Roman"/>
                <a:cs typeface="Times New Roman"/>
                <a:sym typeface="Times New Roman"/>
              </a:rPr>
              <a:t>, 23(1), p. 300.</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Wiegmann, D.A., Wood, L.J., Cohen, T.N. and Shappell, S.A. (2022) 'Understanding the "Swiss Cheese Model" and its application to patient safety', </a:t>
            </a:r>
            <a:r>
              <a:rPr lang="en-IN" sz="700" i="1">
                <a:solidFill>
                  <a:schemeClr val="dk1"/>
                </a:solidFill>
                <a:latin typeface="Times New Roman"/>
                <a:ea typeface="Times New Roman"/>
                <a:cs typeface="Times New Roman"/>
                <a:sym typeface="Times New Roman"/>
              </a:rPr>
              <a:t>Journal of Patient Safety</a:t>
            </a:r>
            <a:r>
              <a:rPr lang="en-IN" sz="700">
                <a:solidFill>
                  <a:schemeClr val="dk1"/>
                </a:solidFill>
                <a:latin typeface="Times New Roman"/>
                <a:ea typeface="Times New Roman"/>
                <a:cs typeface="Times New Roman"/>
                <a:sym typeface="Times New Roman"/>
              </a:rPr>
              <a:t>, 18(2), pp. 119–123.</a:t>
            </a:r>
            <a:endParaRPr sz="700">
              <a:solidFill>
                <a:schemeClr val="dk1"/>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endParaRPr sz="700">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Dividend">
  <a:themeElements>
    <a:clrScheme name="Dividend">
      <a:dk1>
        <a:srgbClr val="000000"/>
      </a:dk1>
      <a:lt1>
        <a:srgbClr val="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3751</Words>
  <Application>Microsoft Office PowerPoint</Application>
  <PresentationFormat>Widescreen</PresentationFormat>
  <Paragraphs>122</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Times New Roman</vt:lpstr>
      <vt:lpstr>Noto Sans Symbols</vt:lpstr>
      <vt:lpstr>Arial</vt:lpstr>
      <vt:lpstr>Gill Sans</vt:lpstr>
      <vt:lpstr>Calibri</vt:lpstr>
      <vt:lpstr>Dividend</vt:lpstr>
      <vt:lpstr>PROGRAMME : MSC PUBLIC HEALTH AND SOCIAL CARE IN PRACTICE MODULE : QUALITY ASSURANCE AND SERVICE IMPROVEMENTS MODULE CODE : LCHS7006  STUDENT NAME : SONI DHRUV STUDENT ID : 2521762 LECTURER : CHRISTOPHER MAFUVA    </vt:lpstr>
      <vt:lpstr>STRUCTURE OF THE COMPONENT 2 REPORT  </vt:lpstr>
      <vt:lpstr>OUTLINE THE PROBLEM</vt:lpstr>
      <vt:lpstr>ROOT CAUSES USING THE SWISS CHEESE MODEL  </vt:lpstr>
      <vt:lpstr>QUALITY MANAGEMENT MODELS APPLIED </vt:lpstr>
      <vt:lpstr>POLICY ISSUES CONTRIBUTING TO THE ROOT CAUSES </vt:lpstr>
      <vt:lpstr>IMPACT ON QUALITY, EFFICIENCY AND EQUITY </vt:lpstr>
      <vt:lpstr>LEADERSHIP STRATEGY AND LEWIN'S CHANGE THEORY </vt:lpstr>
      <vt:lpstr>PDSA FRAMEWORK FOR CHANGE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Yash</dc:creator>
  <cp:lastModifiedBy>Yash Solanki</cp:lastModifiedBy>
  <cp:revision>1</cp:revision>
  <dcterms:created xsi:type="dcterms:W3CDTF">2026-07-15T09:04:08Z</dcterms:created>
  <dcterms:modified xsi:type="dcterms:W3CDTF">2026-07-19T18:53:30Z</dcterms:modified>
</cp:coreProperties>
</file>