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x-wav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59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>
      <p:cViewPr varScale="1">
        <p:scale>
          <a:sx n="105" d="100"/>
          <a:sy n="105" d="100"/>
        </p:scale>
        <p:origin x="210" y="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41F13A-777F-4705-8AF5-A8F9A402CCC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41F13A-777F-4705-8AF5-A8F9A402CCCB}" type="datetimeFigureOut">
              <a:rPr lang="en-GB" smtClean="0"/>
              <a:t>12/03/2019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 cstate="email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4" Type="http://schemas.openxmlformats.org/officeDocument/2006/relationships/audio" Target="../media/audio1.wav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>
            <a:off x="671576" y="2946247"/>
            <a:ext cx="1125242" cy="1108491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83768" y="5445224"/>
            <a:ext cx="6400800" cy="1152128"/>
          </a:xfrm>
        </p:spPr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</a:rPr>
              <a:t>Sharing your Video File Using OneDrive</a:t>
            </a:r>
            <a:r>
              <a:rPr lang="en-GB" sz="1400" dirty="0" smtClean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©</a:t>
            </a:r>
            <a:r>
              <a:rPr lang="en-GB" dirty="0" smtClean="0">
                <a:solidFill>
                  <a:schemeClr val="tx1"/>
                </a:solidFill>
              </a:rPr>
              <a:t> </a:t>
            </a:r>
            <a:r>
              <a:rPr lang="en-GB" dirty="0">
                <a:solidFill>
                  <a:schemeClr val="tx1"/>
                </a:solidFill>
              </a:rPr>
              <a:t>i</a:t>
            </a:r>
            <a:r>
              <a:rPr lang="en-GB" dirty="0" smtClean="0">
                <a:solidFill>
                  <a:schemeClr val="tx1"/>
                </a:solidFill>
              </a:rPr>
              <a:t>n Six </a:t>
            </a:r>
            <a:r>
              <a:rPr lang="en-GB" dirty="0" smtClean="0">
                <a:solidFill>
                  <a:schemeClr val="tx1"/>
                </a:solidFill>
              </a:rPr>
              <a:t>Easy Steps!</a:t>
            </a: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6084168" y="2520645"/>
            <a:ext cx="2232248" cy="1512168"/>
          </a:xfrm>
          <a:prstGeom prst="rect">
            <a:avLst/>
          </a:prstGeom>
          <a:solidFill>
            <a:srgbClr val="66FF99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671576" y="814378"/>
            <a:ext cx="1872208" cy="144016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88327" y="2946247"/>
            <a:ext cx="1108491" cy="1108491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228184" y="2655285"/>
            <a:ext cx="1967503" cy="130552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>
          <a:xfrm>
            <a:off x="3419872" y="238314"/>
            <a:ext cx="2016224" cy="1368152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04248" y="238314"/>
            <a:ext cx="1512168" cy="1584176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1" name="Picture 10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722761" y="936060"/>
            <a:ext cx="1761693" cy="1174462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903640" y="409714"/>
            <a:ext cx="1268760" cy="1268760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3551246" y="317925"/>
            <a:ext cx="1753476" cy="1166859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2843808" y="1844824"/>
            <a:ext cx="3168352" cy="2209914"/>
          </a:xfrm>
          <a:prstGeom prst="rect">
            <a:avLst/>
          </a:prstGeom>
          <a:solidFill>
            <a:schemeClr val="accent4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7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42939" y="1986831"/>
            <a:ext cx="2937756" cy="1958504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>
          <a:xfrm>
            <a:off x="671576" y="238314"/>
            <a:ext cx="2592288" cy="4320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/>
          <p:cNvSpPr/>
          <p:nvPr/>
        </p:nvSpPr>
        <p:spPr>
          <a:xfrm>
            <a:off x="2843808" y="814378"/>
            <a:ext cx="432048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671576" y="2326546"/>
            <a:ext cx="1872208" cy="504056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907704" y="2946247"/>
            <a:ext cx="648072" cy="110849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/>
          <p:cNvSpPr/>
          <p:nvPr/>
        </p:nvSpPr>
        <p:spPr>
          <a:xfrm>
            <a:off x="5580112" y="238314"/>
            <a:ext cx="1080120" cy="136815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6111291" y="1822899"/>
            <a:ext cx="561583" cy="55373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Rectangle 21"/>
          <p:cNvSpPr/>
          <p:nvPr/>
        </p:nvSpPr>
        <p:spPr>
          <a:xfrm>
            <a:off x="6804248" y="1964906"/>
            <a:ext cx="1512168" cy="41172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614645" y="4268170"/>
            <a:ext cx="824691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smtClean="0"/>
              <a:t>Continuous Professional Development for Students Study Skills Workshop</a:t>
            </a:r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23728" y="1196752"/>
            <a:ext cx="6948264" cy="463217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4796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b="1" dirty="0" smtClean="0"/>
              <a:t>1. Select One Drive</a:t>
            </a:r>
            <a:endParaRPr lang="en-GB" b="1" dirty="0"/>
          </a:p>
        </p:txBody>
      </p:sp>
      <p:sp>
        <p:nvSpPr>
          <p:cNvPr id="5" name="TextBox 4"/>
          <p:cNvSpPr txBox="1"/>
          <p:nvPr/>
        </p:nvSpPr>
        <p:spPr>
          <a:xfrm>
            <a:off x="107504" y="2780928"/>
            <a:ext cx="1872208" cy="120032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Select the OneDrive tile on your </a:t>
            </a:r>
            <a:r>
              <a:rPr lang="en-GB" dirty="0" err="1" smtClean="0"/>
              <a:t>MyDay</a:t>
            </a:r>
            <a:r>
              <a:rPr lang="en-GB" dirty="0" smtClean="0"/>
              <a:t> dashboard.</a:t>
            </a:r>
            <a:endParaRPr lang="en-GB" dirty="0"/>
          </a:p>
        </p:txBody>
      </p:sp>
      <p:cxnSp>
        <p:nvCxnSpPr>
          <p:cNvPr id="7" name="Straight Arrow Connector 6"/>
          <p:cNvCxnSpPr>
            <a:stCxn id="5" idx="3"/>
          </p:cNvCxnSpPr>
          <p:nvPr/>
        </p:nvCxnSpPr>
        <p:spPr>
          <a:xfrm>
            <a:off x="1979712" y="3381093"/>
            <a:ext cx="2880320" cy="263931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797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31994" y="1268760"/>
            <a:ext cx="6840252" cy="456016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778098"/>
          </a:xfrm>
        </p:spPr>
        <p:txBody>
          <a:bodyPr/>
          <a:lstStyle/>
          <a:p>
            <a:r>
              <a:rPr lang="en-GB" b="1" dirty="0" smtClean="0"/>
              <a:t>2. Uploading your file</a:t>
            </a:r>
            <a:endParaRPr lang="en-GB" b="1" dirty="0"/>
          </a:p>
        </p:txBody>
      </p:sp>
      <p:sp>
        <p:nvSpPr>
          <p:cNvPr id="7" name="TextBox 6"/>
          <p:cNvSpPr txBox="1"/>
          <p:nvPr/>
        </p:nvSpPr>
        <p:spPr>
          <a:xfrm>
            <a:off x="107504" y="2780928"/>
            <a:ext cx="1872208" cy="147732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Click on the ‘Upload’ dropdown menu and click to select ‘Files’.</a:t>
            </a:r>
            <a:endParaRPr lang="en-GB" dirty="0"/>
          </a:p>
        </p:txBody>
      </p:sp>
      <p:cxnSp>
        <p:nvCxnSpPr>
          <p:cNvPr id="8" name="Straight Arrow Connector 7"/>
          <p:cNvCxnSpPr>
            <a:stCxn id="7" idx="3"/>
          </p:cNvCxnSpPr>
          <p:nvPr/>
        </p:nvCxnSpPr>
        <p:spPr>
          <a:xfrm flipV="1">
            <a:off x="1979712" y="2348881"/>
            <a:ext cx="1800200" cy="1170711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82533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95736" y="1126703"/>
            <a:ext cx="6948264" cy="463217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778098"/>
          </a:xfrm>
        </p:spPr>
        <p:txBody>
          <a:bodyPr/>
          <a:lstStyle/>
          <a:p>
            <a:r>
              <a:rPr lang="en-GB" b="1" dirty="0"/>
              <a:t>3</a:t>
            </a:r>
            <a:r>
              <a:rPr lang="en-GB" b="1" dirty="0" smtClean="0"/>
              <a:t>. Choose your File to Upload</a:t>
            </a:r>
            <a:endParaRPr lang="en-GB" b="1" dirty="0"/>
          </a:p>
        </p:txBody>
      </p:sp>
      <p:sp>
        <p:nvSpPr>
          <p:cNvPr id="9" name="TextBox 8"/>
          <p:cNvSpPr txBox="1"/>
          <p:nvPr/>
        </p:nvSpPr>
        <p:spPr>
          <a:xfrm>
            <a:off x="251520" y="1988840"/>
            <a:ext cx="1872208" cy="120032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3a. Search for your File in the pop-up box that appears.</a:t>
            </a:r>
            <a:endParaRPr lang="en-GB" dirty="0"/>
          </a:p>
        </p:txBody>
      </p:sp>
      <p:cxnSp>
        <p:nvCxnSpPr>
          <p:cNvPr id="10" name="Straight Arrow Connector 9"/>
          <p:cNvCxnSpPr>
            <a:stCxn id="9" idx="3"/>
          </p:cNvCxnSpPr>
          <p:nvPr/>
        </p:nvCxnSpPr>
        <p:spPr>
          <a:xfrm flipV="1">
            <a:off x="2123728" y="2492896"/>
            <a:ext cx="3456384" cy="96109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250878" y="3442791"/>
            <a:ext cx="1872208" cy="92333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3b. Single click on the File to select it.</a:t>
            </a:r>
            <a:endParaRPr lang="en-GB" dirty="0"/>
          </a:p>
        </p:txBody>
      </p:sp>
      <p:cxnSp>
        <p:nvCxnSpPr>
          <p:cNvPr id="12" name="Straight Arrow Connector 11"/>
          <p:cNvCxnSpPr/>
          <p:nvPr/>
        </p:nvCxnSpPr>
        <p:spPr>
          <a:xfrm flipV="1">
            <a:off x="2132440" y="3236566"/>
            <a:ext cx="4249114" cy="691479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236588" y="4642318"/>
            <a:ext cx="1872208" cy="92333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3c. Click on ‘Open’ to upload the file.</a:t>
            </a:r>
            <a:endParaRPr lang="en-GB" dirty="0"/>
          </a:p>
        </p:txBody>
      </p:sp>
      <p:cxnSp>
        <p:nvCxnSpPr>
          <p:cNvPr id="16" name="Straight Arrow Connector 15"/>
          <p:cNvCxnSpPr>
            <a:stCxn id="15" idx="3"/>
          </p:cNvCxnSpPr>
          <p:nvPr/>
        </p:nvCxnSpPr>
        <p:spPr>
          <a:xfrm flipV="1">
            <a:off x="2108796" y="4474531"/>
            <a:ext cx="5415532" cy="629452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96637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1" grpId="0" animBg="1"/>
      <p:bldP spid="1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778098"/>
          </a:xfrm>
        </p:spPr>
        <p:txBody>
          <a:bodyPr/>
          <a:lstStyle/>
          <a:p>
            <a:r>
              <a:rPr lang="en-GB" b="1" dirty="0" smtClean="0"/>
              <a:t>4. Sharing your File</a:t>
            </a:r>
            <a:endParaRPr lang="en-GB" b="1" dirty="0"/>
          </a:p>
        </p:txBody>
      </p:sp>
      <p:sp>
        <p:nvSpPr>
          <p:cNvPr id="19" name="TextBox 18"/>
          <p:cNvSpPr txBox="1"/>
          <p:nvPr/>
        </p:nvSpPr>
        <p:spPr>
          <a:xfrm>
            <a:off x="35496" y="1700808"/>
            <a:ext cx="1872208" cy="92333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4</a:t>
            </a:r>
            <a:r>
              <a:rPr lang="en-GB" dirty="0" smtClean="0"/>
              <a:t>a. Find the File that you want to share.</a:t>
            </a:r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123728" y="1052736"/>
            <a:ext cx="6827588" cy="4551725"/>
          </a:xfrm>
          <a:prstGeom prst="rect">
            <a:avLst/>
          </a:prstGeom>
        </p:spPr>
      </p:pic>
      <p:cxnSp>
        <p:nvCxnSpPr>
          <p:cNvPr id="20" name="Straight Arrow Connector 19"/>
          <p:cNvCxnSpPr>
            <a:stCxn id="19" idx="3"/>
          </p:cNvCxnSpPr>
          <p:nvPr/>
        </p:nvCxnSpPr>
        <p:spPr>
          <a:xfrm>
            <a:off x="1907704" y="2162473"/>
            <a:ext cx="1584176" cy="2418655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Box 21"/>
          <p:cNvSpPr txBox="1"/>
          <p:nvPr/>
        </p:nvSpPr>
        <p:spPr>
          <a:xfrm>
            <a:off x="53831" y="4502994"/>
            <a:ext cx="1872208" cy="1477328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4b. Hover over the Share icon and click on the ‘Share’ option when it appears.</a:t>
            </a:r>
            <a:endParaRPr lang="en-GB" dirty="0"/>
          </a:p>
        </p:txBody>
      </p:sp>
      <p:cxnSp>
        <p:nvCxnSpPr>
          <p:cNvPr id="23" name="Straight Arrow Connector 22"/>
          <p:cNvCxnSpPr>
            <a:stCxn id="22" idx="3"/>
          </p:cNvCxnSpPr>
          <p:nvPr/>
        </p:nvCxnSpPr>
        <p:spPr>
          <a:xfrm flipV="1">
            <a:off x="1926039" y="4502994"/>
            <a:ext cx="2933993" cy="738664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0176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778098"/>
          </a:xfrm>
        </p:spPr>
        <p:txBody>
          <a:bodyPr/>
          <a:lstStyle/>
          <a:p>
            <a:r>
              <a:rPr lang="en-GB" b="1" dirty="0"/>
              <a:t>5</a:t>
            </a:r>
            <a:r>
              <a:rPr lang="en-GB" b="1" dirty="0" smtClean="0"/>
              <a:t>. Choosing who to Share with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358008" y="1268760"/>
            <a:ext cx="6732240" cy="448816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251520" y="1988840"/>
            <a:ext cx="1872208" cy="1200329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5</a:t>
            </a:r>
            <a:r>
              <a:rPr lang="en-GB" dirty="0" smtClean="0"/>
              <a:t>a. Type the recipient’s email address into the ‘Send Link’ box.</a:t>
            </a:r>
            <a:endParaRPr lang="en-GB" dirty="0"/>
          </a:p>
        </p:txBody>
      </p:sp>
      <p:cxnSp>
        <p:nvCxnSpPr>
          <p:cNvPr id="10" name="Straight Arrow Connector 9"/>
          <p:cNvCxnSpPr>
            <a:stCxn id="9" idx="3"/>
          </p:cNvCxnSpPr>
          <p:nvPr/>
        </p:nvCxnSpPr>
        <p:spPr>
          <a:xfrm>
            <a:off x="2123728" y="2589005"/>
            <a:ext cx="2448272" cy="407947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282853" y="3717032"/>
            <a:ext cx="1872208" cy="646331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5b. Click on ‘Send’.</a:t>
            </a:r>
            <a:endParaRPr lang="en-GB" dirty="0"/>
          </a:p>
        </p:txBody>
      </p:sp>
      <p:cxnSp>
        <p:nvCxnSpPr>
          <p:cNvPr id="13" name="Straight Arrow Connector 12"/>
          <p:cNvCxnSpPr>
            <a:stCxn id="12" idx="3"/>
          </p:cNvCxnSpPr>
          <p:nvPr/>
        </p:nvCxnSpPr>
        <p:spPr>
          <a:xfrm flipV="1">
            <a:off x="2155061" y="3645028"/>
            <a:ext cx="3569067" cy="395170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62768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3528" y="116632"/>
            <a:ext cx="8229600" cy="778098"/>
          </a:xfrm>
        </p:spPr>
        <p:txBody>
          <a:bodyPr/>
          <a:lstStyle/>
          <a:p>
            <a:r>
              <a:rPr lang="en-GB" b="1" dirty="0" smtClean="0"/>
              <a:t>6. Confirmation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267744" y="1268760"/>
            <a:ext cx="6603765" cy="4212803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07504" y="2492896"/>
            <a:ext cx="1872208" cy="1754326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smtClean="0"/>
              <a:t>6. If you link has been successfully sent you will receive a confirmation message.</a:t>
            </a:r>
            <a:endParaRPr lang="en-GB" dirty="0"/>
          </a:p>
        </p:txBody>
      </p:sp>
      <p:cxnSp>
        <p:nvCxnSpPr>
          <p:cNvPr id="14" name="Straight Arrow Connector 13"/>
          <p:cNvCxnSpPr>
            <a:stCxn id="11" idx="3"/>
          </p:cNvCxnSpPr>
          <p:nvPr/>
        </p:nvCxnSpPr>
        <p:spPr>
          <a:xfrm flipV="1">
            <a:off x="1979712" y="2852936"/>
            <a:ext cx="4104456" cy="517123"/>
          </a:xfrm>
          <a:prstGeom prst="straightConnector1">
            <a:avLst/>
          </a:prstGeom>
          <a:ln w="76200">
            <a:solidFill>
              <a:srgbClr val="00B05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66075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sndAc>
          <p:stSnd>
            <p:snd r:embed="rId2" name="applause.wav"/>
          </p:stSnd>
        </p:sndAc>
      </p:transition>
    </mc:Choice>
    <mc:Fallback xmlns="">
      <p:transition spd="slow">
        <p:sndAc>
          <p:stSnd>
            <p:snd r:embed="rId4" name="applause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</p:bldLst>
  </p:timing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38</TotalTime>
  <Words>180</Words>
  <Application>Microsoft Office PowerPoint</Application>
  <PresentationFormat>On-screen Show (4:3)</PresentationFormat>
  <Paragraphs>18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Calibri</vt:lpstr>
      <vt:lpstr>UWTSD blue background</vt:lpstr>
      <vt:lpstr>PowerPoint Presentation</vt:lpstr>
      <vt:lpstr>1. Select One Drive</vt:lpstr>
      <vt:lpstr>2. Uploading your file</vt:lpstr>
      <vt:lpstr>3. Choose your File to Upload</vt:lpstr>
      <vt:lpstr>4. Sharing your File</vt:lpstr>
      <vt:lpstr>5. Choosing who to Share with</vt:lpstr>
      <vt:lpstr>6. Confirmation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 Advocacy / BA Social Studies Study Skills</dc:title>
  <dc:creator>Ken Dicks</dc:creator>
  <cp:lastModifiedBy>Ken Dicks</cp:lastModifiedBy>
  <cp:revision>9</cp:revision>
  <dcterms:created xsi:type="dcterms:W3CDTF">2019-03-12T09:51:40Z</dcterms:created>
  <dcterms:modified xsi:type="dcterms:W3CDTF">2019-03-12T10:30:27Z</dcterms:modified>
</cp:coreProperties>
</file>