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theme/themeOverride1.xml" ContentType="application/vnd.openxmlformats-officedocument.themeOverride+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7" r:id="rId2"/>
    <p:sldId id="258" r:id="rId3"/>
    <p:sldId id="259" r:id="rId4"/>
    <p:sldId id="260" r:id="rId5"/>
    <p:sldId id="261" r:id="rId6"/>
    <p:sldId id="262" r:id="rId7"/>
    <p:sldId id="263" r:id="rId8"/>
    <p:sldId id="264" r:id="rId9"/>
    <p:sldId id="265"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47841" autoAdjust="0"/>
  </p:normalViewPr>
  <p:slideViewPr>
    <p:cSldViewPr>
      <p:cViewPr varScale="1">
        <p:scale>
          <a:sx n="35" d="100"/>
          <a:sy n="35" d="100"/>
        </p:scale>
        <p:origin x="-215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3D5C28A-151F-4B27-926C-FC013A4708E7}" type="datetimeFigureOut">
              <a:rPr lang="en-GB" smtClean="0"/>
              <a:pPr/>
              <a:t>11/11/2011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06FA8FB-C727-483E-8E73-6FBFFDDE005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histories.cambridge.org/pdf_handler?id=chol9780521362894_CHOL9780521362894A027&amp;pdf_hh=1"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Introduction:</a:t>
            </a:r>
          </a:p>
          <a:p>
            <a:r>
              <a:rPr lang="en-GB" baseline="0" dirty="0" smtClean="0"/>
              <a:t> </a:t>
            </a:r>
            <a:r>
              <a:rPr lang="en-GB" sz="1200" b="0" i="0" kern="1200" dirty="0" smtClean="0">
                <a:solidFill>
                  <a:schemeClr val="tx1"/>
                </a:solidFill>
                <a:latin typeface="+mn-lt"/>
                <a:ea typeface="+mn-ea"/>
                <a:cs typeface="+mn-cs"/>
              </a:rPr>
              <a:t>As it entered the thirteenth century, crusading in the east was shaped by three principal factors. </a:t>
            </a:r>
          </a:p>
          <a:p>
            <a:r>
              <a:rPr lang="en-GB" sz="1200" b="0" i="0" kern="1200" dirty="0" smtClean="0">
                <a:solidFill>
                  <a:schemeClr val="tx1"/>
                </a:solidFill>
                <a:latin typeface="+mn-lt"/>
                <a:ea typeface="+mn-ea"/>
                <a:cs typeface="+mn-cs"/>
              </a:rPr>
              <a:t>The first was the very mixed legacy bequeathed to it by the Third Crusade and the German Crusade of 1197–8. For all their military victories and territorial gains, these expeditions had failed to restore to the kingdom of Jerusalem either its capital or the sound defensive framework which it had possessed before the battle of Hattin (1187). Throughout the thirteenth century the </a:t>
            </a:r>
            <a:r>
              <a:rPr lang="en-GB" sz="1200" b="0" i="0" kern="1200" dirty="0" err="1" smtClean="0">
                <a:solidFill>
                  <a:schemeClr val="tx1"/>
                </a:solidFill>
                <a:latin typeface="+mn-lt"/>
                <a:ea typeface="+mn-ea"/>
                <a:cs typeface="+mn-cs"/>
              </a:rPr>
              <a:t>Latins</a:t>
            </a:r>
            <a:r>
              <a:rPr lang="en-GB" sz="1200" b="0" i="0" kern="1200" dirty="0" smtClean="0">
                <a:solidFill>
                  <a:schemeClr val="tx1"/>
                </a:solidFill>
                <a:latin typeface="+mn-lt"/>
                <a:ea typeface="+mn-ea"/>
                <a:cs typeface="+mn-cs"/>
              </a:rPr>
              <a:t> in the Holy Land were vulnerable to attack from both Syria and Egypt, and they never ceased making this known to their relatives and co-religionists in Europe. It was clear that despite the increasingly important contribution which was being made to Latin Syria's defence by the military Orders, Syria would fall without assistance from the west. </a:t>
            </a:r>
          </a:p>
          <a:p>
            <a:r>
              <a:rPr lang="en-GB" sz="1200" b="0" i="0" kern="1200" dirty="0" smtClean="0">
                <a:solidFill>
                  <a:schemeClr val="tx1"/>
                </a:solidFill>
                <a:latin typeface="+mn-lt"/>
                <a:ea typeface="+mn-ea"/>
                <a:cs typeface="+mn-cs"/>
              </a:rPr>
              <a:t>Secondly, enthusiasm for the crusade was at its height, certainly amongst the Catholic west's rulers and their nobility, and probably too in society at large; papal appeals to take the cross, not only for service in the east but also for crusades in Iberia, Prussia, </a:t>
            </a:r>
            <a:r>
              <a:rPr lang="en-GB" sz="1200" b="0" i="0" kern="1200" dirty="0" err="1" smtClean="0">
                <a:solidFill>
                  <a:schemeClr val="tx1"/>
                </a:solidFill>
                <a:latin typeface="+mn-lt"/>
                <a:ea typeface="+mn-ea"/>
                <a:cs typeface="+mn-cs"/>
              </a:rPr>
              <a:t>Languedoc</a:t>
            </a:r>
            <a:r>
              <a:rPr lang="en-GB" sz="1200" b="0" i="0" kern="1200" dirty="0" smtClean="0">
                <a:solidFill>
                  <a:schemeClr val="tx1"/>
                </a:solidFill>
                <a:latin typeface="+mn-lt"/>
                <a:ea typeface="+mn-ea"/>
                <a:cs typeface="+mn-cs"/>
              </a:rPr>
              <a:t> and elsewhere, found a ready response throughout the first half of the century. </a:t>
            </a:r>
          </a:p>
          <a:p>
            <a:r>
              <a:rPr lang="en-GB" sz="1200" b="0" i="0" kern="1200" dirty="0" smtClean="0">
                <a:solidFill>
                  <a:schemeClr val="tx1"/>
                </a:solidFill>
                <a:latin typeface="+mn-lt"/>
                <a:ea typeface="+mn-ea"/>
                <a:cs typeface="+mn-cs"/>
              </a:rPr>
              <a:t>Thirdly, Pope Innocent III (1198–1216) threw the weight of his personal dedication to crusading, and his powerful intellect, into the task of making the best possible use of this enthusiasm for the benefit of the Holy Land. No pope since Urban II had possessed Innocent's degree of ability and commitment.</a:t>
            </a:r>
            <a:endParaRPr lang="en-GB" dirty="0"/>
          </a:p>
        </p:txBody>
      </p:sp>
      <p:sp>
        <p:nvSpPr>
          <p:cNvPr id="4" name="Slide Number Placeholder 3"/>
          <p:cNvSpPr>
            <a:spLocks noGrp="1"/>
          </p:cNvSpPr>
          <p:nvPr>
            <p:ph type="sldNum" sz="quarter" idx="10"/>
          </p:nvPr>
        </p:nvSpPr>
        <p:spPr/>
        <p:txBody>
          <a:bodyPr/>
          <a:lstStyle/>
          <a:p>
            <a:fld id="{A1E0D130-F221-4573-B6D5-041473741334}"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1E0D130-F221-4573-B6D5-041473741334}"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dirty="0" smtClean="0">
                <a:solidFill>
                  <a:schemeClr val="tx1"/>
                </a:solidFill>
                <a:latin typeface="+mn-lt"/>
                <a:ea typeface="+mn-ea"/>
                <a:cs typeface="+mn-cs"/>
                <a:hlinkClick r:id="rId3" action="ppaction://hlinkfile" tooltip="442K. You may be asked to log in when following this link."/>
              </a:rPr>
              <a:t/>
            </a:r>
            <a:br>
              <a:rPr lang="en-GB" sz="1200" b="0" i="0" u="none" strike="noStrike" kern="1200" dirty="0" smtClean="0">
                <a:solidFill>
                  <a:schemeClr val="tx1"/>
                </a:solidFill>
                <a:latin typeface="+mn-lt"/>
                <a:ea typeface="+mn-ea"/>
                <a:cs typeface="+mn-cs"/>
                <a:hlinkClick r:id="rId3" action="ppaction://hlinkfile" tooltip="442K. You may be asked to log in when following this link."/>
              </a:rPr>
            </a:br>
            <a:endParaRPr lang="en-GB" dirty="0"/>
          </a:p>
        </p:txBody>
      </p:sp>
      <p:sp>
        <p:nvSpPr>
          <p:cNvPr id="4" name="Slide Number Placeholder 3"/>
          <p:cNvSpPr>
            <a:spLocks noGrp="1"/>
          </p:cNvSpPr>
          <p:nvPr>
            <p:ph type="sldNum" sz="quarter" idx="10"/>
          </p:nvPr>
        </p:nvSpPr>
        <p:spPr/>
        <p:txBody>
          <a:bodyPr/>
          <a:lstStyle/>
          <a:p>
            <a:fld id="{A1E0D130-F221-4573-B6D5-041473741334}"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1E0D130-F221-4573-B6D5-041473741334}"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endParaRPr lang="en-GB" dirty="0"/>
          </a:p>
        </p:txBody>
      </p:sp>
      <p:sp>
        <p:nvSpPr>
          <p:cNvPr id="4" name="Slide Number Placeholder 3"/>
          <p:cNvSpPr>
            <a:spLocks noGrp="1"/>
          </p:cNvSpPr>
          <p:nvPr>
            <p:ph type="sldNum" sz="quarter" idx="10"/>
          </p:nvPr>
        </p:nvSpPr>
        <p:spPr/>
        <p:txBody>
          <a:bodyPr/>
          <a:lstStyle/>
          <a:p>
            <a:fld id="{A1E0D130-F221-4573-B6D5-041473741334}"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endParaRPr lang="en-GB" dirty="0"/>
          </a:p>
        </p:txBody>
      </p:sp>
      <p:sp>
        <p:nvSpPr>
          <p:cNvPr id="4" name="Slide Number Placeholder 3"/>
          <p:cNvSpPr>
            <a:spLocks noGrp="1"/>
          </p:cNvSpPr>
          <p:nvPr>
            <p:ph type="sldNum" sz="quarter" idx="10"/>
          </p:nvPr>
        </p:nvSpPr>
        <p:spPr/>
        <p:txBody>
          <a:bodyPr/>
          <a:lstStyle/>
          <a:p>
            <a:fld id="{A1E0D130-F221-4573-B6D5-041473741334}"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endParaRPr lang="en-GB" baseline="0" dirty="0" smtClean="0"/>
          </a:p>
        </p:txBody>
      </p:sp>
      <p:sp>
        <p:nvSpPr>
          <p:cNvPr id="4" name="Slide Number Placeholder 3"/>
          <p:cNvSpPr>
            <a:spLocks noGrp="1"/>
          </p:cNvSpPr>
          <p:nvPr>
            <p:ph type="sldNum" sz="quarter" idx="10"/>
          </p:nvPr>
        </p:nvSpPr>
        <p:spPr/>
        <p:txBody>
          <a:bodyPr/>
          <a:lstStyle/>
          <a:p>
            <a:fld id="{A1E0D130-F221-4573-B6D5-041473741334}"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endParaRPr lang="en-GB" dirty="0"/>
          </a:p>
        </p:txBody>
      </p:sp>
      <p:sp>
        <p:nvSpPr>
          <p:cNvPr id="4" name="Slide Number Placeholder 3"/>
          <p:cNvSpPr>
            <a:spLocks noGrp="1"/>
          </p:cNvSpPr>
          <p:nvPr>
            <p:ph type="sldNum" sz="quarter" idx="10"/>
          </p:nvPr>
        </p:nvSpPr>
        <p:spPr/>
        <p:txBody>
          <a:bodyPr/>
          <a:lstStyle/>
          <a:p>
            <a:fld id="{A1E0D130-F221-4573-B6D5-041473741334}"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endParaRPr lang="en-GB" dirty="0"/>
          </a:p>
        </p:txBody>
      </p:sp>
      <p:sp>
        <p:nvSpPr>
          <p:cNvPr id="4" name="Slide Number Placeholder 3"/>
          <p:cNvSpPr>
            <a:spLocks noGrp="1"/>
          </p:cNvSpPr>
          <p:nvPr>
            <p:ph type="sldNum" sz="quarter" idx="10"/>
          </p:nvPr>
        </p:nvSpPr>
        <p:spPr/>
        <p:txBody>
          <a:bodyPr/>
          <a:lstStyle/>
          <a:p>
            <a:fld id="{A1E0D130-F221-4573-B6D5-041473741334}"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4" name="Rectangle 3"/>
          <p:cNvSpPr/>
          <p:nvPr/>
        </p:nvSpPr>
        <p:spPr>
          <a:xfrm flipH="1">
            <a:off x="2667000" y="0"/>
            <a:ext cx="6477000" cy="6858000"/>
          </a:xfrm>
          <a:prstGeom prst="rect">
            <a:avLst/>
          </a:prstGeom>
          <a:blipFill>
            <a:blip r:embed="rId2"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5" name="Straight Connector 4"/>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a:lstStyle>
            <a:extLst/>
          </a:lstStyle>
          <a:p>
            <a:pPr fontAlgn="auto">
              <a:spcBef>
                <a:spcPts val="0"/>
              </a:spcBef>
              <a:spcAft>
                <a:spcPts val="0"/>
              </a:spcAft>
              <a:defRPr/>
            </a:pPr>
            <a:endParaRPr lang="en-US">
              <a:latin typeface="+mn-lt"/>
              <a:cs typeface="+mn-cs"/>
            </a:endParaRPr>
          </a:p>
        </p:txBody>
      </p:sp>
      <p:sp>
        <p:nvSpPr>
          <p:cNvPr id="12" name="Title 11"/>
          <p:cNvSpPr>
            <a:spLocks noGrp="1"/>
          </p:cNvSpPr>
          <p:nvPr>
            <p:ph type="ctrTitle"/>
          </p:nvPr>
        </p:nvSpPr>
        <p:spPr>
          <a:xfrm>
            <a:off x="3366868" y="533400"/>
            <a:ext cx="5105400" cy="2868168"/>
          </a:xfrm>
        </p:spPr>
        <p:txBody>
          <a:bodyPr>
            <a:noAutofit/>
          </a:bodyPr>
          <a:lstStyle>
            <a:lvl1pPr algn="r">
              <a:defRPr sz="4200" b="1"/>
            </a:lvl1pPr>
            <a:extLst/>
          </a:lstStyle>
          <a:p>
            <a:r>
              <a:rPr lang="en-US" smtClean="0"/>
              <a:t>Click to edit Master title style</a:t>
            </a:r>
            <a:endParaRPr lang="en-US"/>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6" name="Date Placeholder 30"/>
          <p:cNvSpPr>
            <a:spLocks noGrp="1"/>
          </p:cNvSpPr>
          <p:nvPr>
            <p:ph type="dt" sz="half" idx="10"/>
          </p:nvPr>
        </p:nvSpPr>
        <p:spPr>
          <a:xfrm>
            <a:off x="5870575" y="6557963"/>
            <a:ext cx="2003425" cy="227012"/>
          </a:xfrm>
        </p:spPr>
        <p:txBody>
          <a:bodyPr/>
          <a:lstStyle>
            <a:lvl1pPr>
              <a:defRPr lang="en-US">
                <a:solidFill>
                  <a:srgbClr val="FFFFFF"/>
                </a:solidFill>
              </a:defRPr>
            </a:lvl1pPr>
            <a:extLst/>
          </a:lstStyle>
          <a:p>
            <a:fld id="{3EB860C9-37F6-4979-97CB-D2758E70E19F}" type="datetimeFigureOut">
              <a:rPr lang="en-GB" smtClean="0"/>
              <a:pPr/>
              <a:t>11/11/2011</a:t>
            </a:fld>
            <a:endParaRPr lang="en-GB"/>
          </a:p>
        </p:txBody>
      </p:sp>
      <p:sp>
        <p:nvSpPr>
          <p:cNvPr id="7" name="Footer Placeholder 17"/>
          <p:cNvSpPr>
            <a:spLocks noGrp="1"/>
          </p:cNvSpPr>
          <p:nvPr>
            <p:ph type="ftr" sz="quarter" idx="11"/>
          </p:nvPr>
        </p:nvSpPr>
        <p:spPr>
          <a:xfrm>
            <a:off x="2819400" y="6557963"/>
            <a:ext cx="2927350" cy="228600"/>
          </a:xfrm>
        </p:spPr>
        <p:txBody>
          <a:bodyPr/>
          <a:lstStyle>
            <a:lvl1pPr>
              <a:defRPr lang="en-US">
                <a:solidFill>
                  <a:srgbClr val="FFFFFF"/>
                </a:solidFill>
              </a:defRPr>
            </a:lvl1pPr>
            <a:extLst/>
          </a:lstStyle>
          <a:p>
            <a:endParaRPr lang="en-GB"/>
          </a:p>
        </p:txBody>
      </p:sp>
      <p:sp>
        <p:nvSpPr>
          <p:cNvPr id="8" name="Slide Number Placeholder 28"/>
          <p:cNvSpPr>
            <a:spLocks noGrp="1"/>
          </p:cNvSpPr>
          <p:nvPr>
            <p:ph type="sldNum" sz="quarter" idx="12"/>
          </p:nvPr>
        </p:nvSpPr>
        <p:spPr>
          <a:xfrm>
            <a:off x="7880350" y="6556375"/>
            <a:ext cx="588963" cy="228600"/>
          </a:xfrm>
        </p:spPr>
        <p:txBody>
          <a:bodyPr/>
          <a:lstStyle>
            <a:lvl1pPr>
              <a:defRPr lang="en-US">
                <a:solidFill>
                  <a:srgbClr val="FFFFFF"/>
                </a:solidFill>
              </a:defRPr>
            </a:lvl1pPr>
            <a:extLst/>
          </a:lstStyle>
          <a:p>
            <a:fld id="{C15F820F-3D16-4E5B-8535-7631D66C7C1A}"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26"/>
          <p:cNvSpPr>
            <a:spLocks noGrp="1"/>
          </p:cNvSpPr>
          <p:nvPr>
            <p:ph type="dt" sz="half" idx="10"/>
          </p:nvPr>
        </p:nvSpPr>
        <p:spPr/>
        <p:txBody>
          <a:bodyPr/>
          <a:lstStyle>
            <a:lvl1pPr>
              <a:defRPr/>
            </a:lvl1pPr>
          </a:lstStyle>
          <a:p>
            <a:fld id="{3EB860C9-37F6-4979-97CB-D2758E70E19F}" type="datetimeFigureOut">
              <a:rPr lang="en-GB" smtClean="0"/>
              <a:pPr/>
              <a:t>11/11/2011</a:t>
            </a:fld>
            <a:endParaRPr lang="en-GB"/>
          </a:p>
        </p:txBody>
      </p:sp>
      <p:sp>
        <p:nvSpPr>
          <p:cNvPr id="5" name="Footer Placeholder 3"/>
          <p:cNvSpPr>
            <a:spLocks noGrp="1"/>
          </p:cNvSpPr>
          <p:nvPr>
            <p:ph type="ftr" sz="quarter" idx="11"/>
          </p:nvPr>
        </p:nvSpPr>
        <p:spPr/>
        <p:txBody>
          <a:bodyPr/>
          <a:lstStyle>
            <a:lvl1pPr>
              <a:defRPr/>
            </a:lvl1pPr>
          </a:lstStyle>
          <a:p>
            <a:endParaRPr lang="en-GB"/>
          </a:p>
        </p:txBody>
      </p:sp>
      <p:sp>
        <p:nvSpPr>
          <p:cNvPr id="6" name="Slide Number Placeholder 15"/>
          <p:cNvSpPr>
            <a:spLocks noGrp="1"/>
          </p:cNvSpPr>
          <p:nvPr>
            <p:ph type="sldNum" sz="quarter" idx="12"/>
          </p:nvPr>
        </p:nvSpPr>
        <p:spPr/>
        <p:txBody>
          <a:bodyPr/>
          <a:lstStyle>
            <a:lvl1pPr>
              <a:defRPr/>
            </a:lvl1pPr>
          </a:lstStyle>
          <a:p>
            <a:fld id="{C15F820F-3D16-4E5B-8535-7631D66C7C1A}"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anchor="t"/>
          <a:lstStyle>
            <a:lvl1pPr algn="r">
              <a:buNone/>
              <a:defRPr sz="4200" b="1" cap="all"/>
            </a:lvl1pPr>
            <a:extLst/>
          </a:lstStyle>
          <a:p>
            <a:r>
              <a:rPr lang="en-US" smtClean="0"/>
              <a:t>Click to edit Master title style</a:t>
            </a:r>
            <a:endParaRPr lang="en-US"/>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4" name="Date Placeholder 3"/>
          <p:cNvSpPr>
            <a:spLocks noGrp="1"/>
          </p:cNvSpPr>
          <p:nvPr>
            <p:ph type="dt" sz="half" idx="10"/>
          </p:nvPr>
        </p:nvSpPr>
        <p:spPr>
          <a:xfrm>
            <a:off x="4724400" y="6556375"/>
            <a:ext cx="2001838" cy="227013"/>
          </a:xfrm>
        </p:spPr>
        <p:txBody>
          <a:bodyPr/>
          <a:lstStyle>
            <a:lvl1pPr>
              <a:defRPr>
                <a:solidFill>
                  <a:schemeClr val="tx2"/>
                </a:solidFill>
              </a:defRPr>
            </a:lvl1pPr>
            <a:extLst/>
          </a:lstStyle>
          <a:p>
            <a:fld id="{3EB860C9-37F6-4979-97CB-D2758E70E19F}" type="datetimeFigureOut">
              <a:rPr lang="en-GB" smtClean="0"/>
              <a:pPr/>
              <a:t>11/11/2011</a:t>
            </a:fld>
            <a:endParaRPr lang="en-GB"/>
          </a:p>
        </p:txBody>
      </p:sp>
      <p:sp>
        <p:nvSpPr>
          <p:cNvPr id="5" name="Footer Placeholder 4"/>
          <p:cNvSpPr>
            <a:spLocks noGrp="1"/>
          </p:cNvSpPr>
          <p:nvPr>
            <p:ph type="ftr" sz="quarter" idx="11"/>
          </p:nvPr>
        </p:nvSpPr>
        <p:spPr>
          <a:xfrm>
            <a:off x="1735138" y="6556375"/>
            <a:ext cx="2895600" cy="228600"/>
          </a:xfrm>
        </p:spPr>
        <p:txBody>
          <a:bodyPr/>
          <a:lstStyle>
            <a:lvl1pPr>
              <a:defRPr>
                <a:solidFill>
                  <a:schemeClr val="tx2"/>
                </a:solidFill>
              </a:defRPr>
            </a:lvl1pPr>
            <a:extLst/>
          </a:lstStyle>
          <a:p>
            <a:endParaRPr lang="en-GB"/>
          </a:p>
        </p:txBody>
      </p:sp>
      <p:sp>
        <p:nvSpPr>
          <p:cNvPr id="6" name="Slide Number Placeholder 5"/>
          <p:cNvSpPr>
            <a:spLocks noGrp="1"/>
          </p:cNvSpPr>
          <p:nvPr>
            <p:ph type="sldNum" sz="quarter" idx="12"/>
          </p:nvPr>
        </p:nvSpPr>
        <p:spPr>
          <a:xfrm>
            <a:off x="6734175" y="6554788"/>
            <a:ext cx="587375" cy="228600"/>
          </a:xfrm>
        </p:spPr>
        <p:txBody>
          <a:bodyPr/>
          <a:lstStyle>
            <a:lvl1pPr>
              <a:defRPr/>
            </a:lvl1pPr>
            <a:extLst/>
          </a:lstStyle>
          <a:p>
            <a:fld id="{C15F820F-3D16-4E5B-8535-7631D66C7C1A}"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lang="en-US" smtClean="0"/>
              <a:t>Click to edit Master title style</a:t>
            </a:r>
            <a:endParaRPr lang="en-US"/>
          </a:p>
        </p:txBody>
      </p:sp>
      <p:sp>
        <p:nvSpPr>
          <p:cNvPr id="3" name="Content Placeholder 2"/>
          <p:cNvSpPr>
            <a:spLocks noGrp="1"/>
          </p:cNvSpPr>
          <p:nvPr>
            <p:ph sz="half" idx="1"/>
          </p:nvPr>
        </p:nvSpPr>
        <p:spPr>
          <a:xfrm>
            <a:off x="457200" y="1600200"/>
            <a:ext cx="352044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178808" y="1600200"/>
            <a:ext cx="352044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26"/>
          <p:cNvSpPr>
            <a:spLocks noGrp="1"/>
          </p:cNvSpPr>
          <p:nvPr>
            <p:ph type="dt" sz="half" idx="10"/>
          </p:nvPr>
        </p:nvSpPr>
        <p:spPr/>
        <p:txBody>
          <a:bodyPr/>
          <a:lstStyle>
            <a:lvl1pPr>
              <a:defRPr/>
            </a:lvl1pPr>
          </a:lstStyle>
          <a:p>
            <a:fld id="{3EB860C9-37F6-4979-97CB-D2758E70E19F}" type="datetimeFigureOut">
              <a:rPr lang="en-GB" smtClean="0"/>
              <a:pPr/>
              <a:t>11/11/2011</a:t>
            </a:fld>
            <a:endParaRPr lang="en-GB"/>
          </a:p>
        </p:txBody>
      </p:sp>
      <p:sp>
        <p:nvSpPr>
          <p:cNvPr id="6" name="Footer Placeholder 3"/>
          <p:cNvSpPr>
            <a:spLocks noGrp="1"/>
          </p:cNvSpPr>
          <p:nvPr>
            <p:ph type="ftr" sz="quarter" idx="11"/>
          </p:nvPr>
        </p:nvSpPr>
        <p:spPr/>
        <p:txBody>
          <a:bodyPr/>
          <a:lstStyle>
            <a:lvl1pPr>
              <a:defRPr/>
            </a:lvl1pPr>
          </a:lstStyle>
          <a:p>
            <a:endParaRPr lang="en-GB"/>
          </a:p>
        </p:txBody>
      </p:sp>
      <p:sp>
        <p:nvSpPr>
          <p:cNvPr id="7" name="Slide Number Placeholder 15"/>
          <p:cNvSpPr>
            <a:spLocks noGrp="1"/>
          </p:cNvSpPr>
          <p:nvPr>
            <p:ph type="sldNum" sz="quarter" idx="12"/>
          </p:nvPr>
        </p:nvSpPr>
        <p:spPr/>
        <p:txBody>
          <a:bodyPr/>
          <a:lstStyle>
            <a:lvl1pPr>
              <a:defRPr/>
            </a:lvl1pPr>
          </a:lstStyle>
          <a:p>
            <a:fld id="{C15F820F-3D16-4E5B-8535-7631D66C7C1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26"/>
          <p:cNvSpPr>
            <a:spLocks noGrp="1"/>
          </p:cNvSpPr>
          <p:nvPr>
            <p:ph type="dt" sz="half" idx="10"/>
          </p:nvPr>
        </p:nvSpPr>
        <p:spPr/>
        <p:txBody>
          <a:bodyPr/>
          <a:lstStyle>
            <a:lvl1pPr>
              <a:defRPr/>
            </a:lvl1pPr>
          </a:lstStyle>
          <a:p>
            <a:fld id="{3EB860C9-37F6-4979-97CB-D2758E70E19F}" type="datetimeFigureOut">
              <a:rPr lang="en-GB" smtClean="0"/>
              <a:pPr/>
              <a:t>11/11/2011</a:t>
            </a:fld>
            <a:endParaRPr lang="en-GB"/>
          </a:p>
        </p:txBody>
      </p:sp>
      <p:sp>
        <p:nvSpPr>
          <p:cNvPr id="8" name="Footer Placeholder 3"/>
          <p:cNvSpPr>
            <a:spLocks noGrp="1"/>
          </p:cNvSpPr>
          <p:nvPr>
            <p:ph type="ftr" sz="quarter" idx="11"/>
          </p:nvPr>
        </p:nvSpPr>
        <p:spPr/>
        <p:txBody>
          <a:bodyPr/>
          <a:lstStyle>
            <a:lvl1pPr>
              <a:defRPr/>
            </a:lvl1pPr>
          </a:lstStyle>
          <a:p>
            <a:endParaRPr lang="en-GB"/>
          </a:p>
        </p:txBody>
      </p:sp>
      <p:sp>
        <p:nvSpPr>
          <p:cNvPr id="9" name="Slide Number Placeholder 15"/>
          <p:cNvSpPr>
            <a:spLocks noGrp="1"/>
          </p:cNvSpPr>
          <p:nvPr>
            <p:ph type="sldNum" sz="quarter" idx="12"/>
          </p:nvPr>
        </p:nvSpPr>
        <p:spPr/>
        <p:txBody>
          <a:bodyPr/>
          <a:lstStyle>
            <a:lvl1pPr>
              <a:defRPr/>
            </a:lvl1pPr>
          </a:lstStyle>
          <a:p>
            <a:fld id="{C15F820F-3D16-4E5B-8535-7631D66C7C1A}"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lang="en-US" smtClean="0"/>
              <a:t>Click to edit Master title style</a:t>
            </a:r>
            <a:endParaRPr lang="en-US"/>
          </a:p>
        </p:txBody>
      </p:sp>
      <p:sp>
        <p:nvSpPr>
          <p:cNvPr id="3" name="Date Placeholder 26"/>
          <p:cNvSpPr>
            <a:spLocks noGrp="1"/>
          </p:cNvSpPr>
          <p:nvPr>
            <p:ph type="dt" sz="half" idx="10"/>
          </p:nvPr>
        </p:nvSpPr>
        <p:spPr/>
        <p:txBody>
          <a:bodyPr/>
          <a:lstStyle>
            <a:lvl1pPr>
              <a:defRPr/>
            </a:lvl1pPr>
          </a:lstStyle>
          <a:p>
            <a:fld id="{3EB860C9-37F6-4979-97CB-D2758E70E19F}" type="datetimeFigureOut">
              <a:rPr lang="en-GB" smtClean="0"/>
              <a:pPr/>
              <a:t>11/11/2011</a:t>
            </a:fld>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15"/>
          <p:cNvSpPr>
            <a:spLocks noGrp="1"/>
          </p:cNvSpPr>
          <p:nvPr>
            <p:ph type="sldNum" sz="quarter" idx="12"/>
          </p:nvPr>
        </p:nvSpPr>
        <p:spPr/>
        <p:txBody>
          <a:bodyPr/>
          <a:lstStyle>
            <a:lvl1pPr>
              <a:defRPr/>
            </a:lvl1pPr>
          </a:lstStyle>
          <a:p>
            <a:fld id="{C15F820F-3D16-4E5B-8535-7631D66C7C1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26"/>
          <p:cNvSpPr>
            <a:spLocks noGrp="1"/>
          </p:cNvSpPr>
          <p:nvPr>
            <p:ph type="dt" sz="half" idx="10"/>
          </p:nvPr>
        </p:nvSpPr>
        <p:spPr/>
        <p:txBody>
          <a:bodyPr/>
          <a:lstStyle>
            <a:lvl1pPr>
              <a:defRPr/>
            </a:lvl1pPr>
          </a:lstStyle>
          <a:p>
            <a:fld id="{3EB860C9-37F6-4979-97CB-D2758E70E19F}" type="datetimeFigureOut">
              <a:rPr lang="en-GB" smtClean="0"/>
              <a:pPr/>
              <a:t>11/11/2011</a:t>
            </a:fld>
            <a:endParaRPr lang="en-GB"/>
          </a:p>
        </p:txBody>
      </p:sp>
      <p:sp>
        <p:nvSpPr>
          <p:cNvPr id="3" name="Footer Placeholder 3"/>
          <p:cNvSpPr>
            <a:spLocks noGrp="1"/>
          </p:cNvSpPr>
          <p:nvPr>
            <p:ph type="ftr" sz="quarter" idx="11"/>
          </p:nvPr>
        </p:nvSpPr>
        <p:spPr/>
        <p:txBody>
          <a:bodyPr/>
          <a:lstStyle>
            <a:lvl1pPr>
              <a:defRPr/>
            </a:lvl1pPr>
          </a:lstStyle>
          <a:p>
            <a:endParaRPr lang="en-GB"/>
          </a:p>
        </p:txBody>
      </p:sp>
      <p:sp>
        <p:nvSpPr>
          <p:cNvPr id="4" name="Slide Number Placeholder 15"/>
          <p:cNvSpPr>
            <a:spLocks noGrp="1"/>
          </p:cNvSpPr>
          <p:nvPr>
            <p:ph type="sldNum" sz="quarter" idx="12"/>
          </p:nvPr>
        </p:nvSpPr>
        <p:spPr/>
        <p:txBody>
          <a:bodyPr/>
          <a:lstStyle>
            <a:lvl1pPr>
              <a:defRPr/>
            </a:lvl1pPr>
          </a:lstStyle>
          <a:p>
            <a:fld id="{C15F820F-3D16-4E5B-8535-7631D66C7C1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lstStyle>
            <a:lvl1pPr algn="l">
              <a:buNone/>
              <a:defRPr lang="en-US" sz="2400" baseline="0" smtClean="0"/>
            </a:lvl1pPr>
            <a:extLst/>
          </a:lstStyle>
          <a:p>
            <a:r>
              <a:rPr lang="en-US" smtClean="0"/>
              <a:t>Click to edit Master title style</a:t>
            </a:r>
            <a:endParaRPr lang="en-US"/>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lIns="45720" tIns="0" rIns="0" bIns="0" spcCol="0" rtlCol="0" fromWordArt="0" forceAA="0">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26"/>
          <p:cNvSpPr>
            <a:spLocks noGrp="1"/>
          </p:cNvSpPr>
          <p:nvPr>
            <p:ph type="dt" sz="half" idx="10"/>
          </p:nvPr>
        </p:nvSpPr>
        <p:spPr/>
        <p:txBody>
          <a:bodyPr/>
          <a:lstStyle>
            <a:lvl1pPr>
              <a:defRPr/>
            </a:lvl1pPr>
          </a:lstStyle>
          <a:p>
            <a:fld id="{3EB860C9-37F6-4979-97CB-D2758E70E19F}" type="datetimeFigureOut">
              <a:rPr lang="en-GB" smtClean="0"/>
              <a:pPr/>
              <a:t>11/11/2011</a:t>
            </a:fld>
            <a:endParaRPr lang="en-GB"/>
          </a:p>
        </p:txBody>
      </p:sp>
      <p:sp>
        <p:nvSpPr>
          <p:cNvPr id="6" name="Footer Placeholder 3"/>
          <p:cNvSpPr>
            <a:spLocks noGrp="1"/>
          </p:cNvSpPr>
          <p:nvPr>
            <p:ph type="ftr" sz="quarter" idx="11"/>
          </p:nvPr>
        </p:nvSpPr>
        <p:spPr/>
        <p:txBody>
          <a:bodyPr/>
          <a:lstStyle>
            <a:lvl1pPr>
              <a:defRPr/>
            </a:lvl1pPr>
          </a:lstStyle>
          <a:p>
            <a:endParaRPr lang="en-GB"/>
          </a:p>
        </p:txBody>
      </p:sp>
      <p:sp>
        <p:nvSpPr>
          <p:cNvPr id="7" name="Slide Number Placeholder 15"/>
          <p:cNvSpPr>
            <a:spLocks noGrp="1"/>
          </p:cNvSpPr>
          <p:nvPr>
            <p:ph type="sldNum" sz="quarter" idx="12"/>
          </p:nvPr>
        </p:nvSpPr>
        <p:spPr/>
        <p:txBody>
          <a:bodyPr/>
          <a:lstStyle>
            <a:lvl1pPr>
              <a:defRPr/>
            </a:lvl1pPr>
          </a:lstStyle>
          <a:p>
            <a:fld id="{C15F820F-3D16-4E5B-8535-7631D66C7C1A}"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5" name="Rectangle 4"/>
          <p:cNvSpPr/>
          <p:nvPr/>
        </p:nvSpPr>
        <p:spPr>
          <a:xfrm rot="21240000">
            <a:off x="598488" y="1004888"/>
            <a:ext cx="4319587" cy="4311650"/>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6" name="Rectangle 5"/>
          <p:cNvSpPr/>
          <p:nvPr/>
        </p:nvSpPr>
        <p:spPr>
          <a:xfrm rot="21420000">
            <a:off x="596900" y="998538"/>
            <a:ext cx="4319588" cy="4313237"/>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2" name="Title 1"/>
          <p:cNvSpPr>
            <a:spLocks noGrp="1"/>
          </p:cNvSpPr>
          <p:nvPr>
            <p:ph type="title"/>
          </p:nvPr>
        </p:nvSpPr>
        <p:spPr>
          <a:xfrm>
            <a:off x="5389098" y="1143000"/>
            <a:ext cx="3429000" cy="2057400"/>
          </a:xfrm>
        </p:spPr>
        <p:txBody>
          <a:bodyPr/>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lang="en-US" smtClean="0"/>
              <a:t>Click to edit Master title style</a:t>
            </a:r>
            <a:endParaRPr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lIns="82296" tIns="0" rIns="0" bIns="0" spcCol="0" rtlCol="0" fromWordArt="0" forceAA="0">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lvl="0"/>
            <a:r>
              <a:rPr lang="en-US" smtClean="0"/>
              <a:t>Click to edit Master text styles</a:t>
            </a:r>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normAutofit/>
          </a:bodyPr>
          <a:lstStyle>
            <a:lvl1pPr marL="0" indent="0">
              <a:buNone/>
              <a:defRPr sz="3200"/>
            </a:lvl1pPr>
            <a:extLst/>
          </a:lstStyle>
          <a:p>
            <a:pPr lvl="0"/>
            <a:r>
              <a:rPr lang="en-US" noProof="0" smtClean="0"/>
              <a:t>Click icon to add picture</a:t>
            </a:r>
            <a:endParaRPr lang="en-US" noProof="0" dirty="0"/>
          </a:p>
        </p:txBody>
      </p:sp>
      <p:sp>
        <p:nvSpPr>
          <p:cNvPr id="7" name="Date Placeholder 4"/>
          <p:cNvSpPr>
            <a:spLocks noGrp="1"/>
          </p:cNvSpPr>
          <p:nvPr>
            <p:ph type="dt" sz="half" idx="10"/>
          </p:nvPr>
        </p:nvSpPr>
        <p:spPr/>
        <p:txBody>
          <a:bodyPr/>
          <a:lstStyle>
            <a:lvl1pPr>
              <a:defRPr/>
            </a:lvl1pPr>
            <a:extLst/>
          </a:lstStyle>
          <a:p>
            <a:fld id="{3EB860C9-37F6-4979-97CB-D2758E70E19F}" type="datetimeFigureOut">
              <a:rPr lang="en-GB" smtClean="0"/>
              <a:pPr/>
              <a:t>11/11/2011</a:t>
            </a:fld>
            <a:endParaRPr lang="en-GB"/>
          </a:p>
        </p:txBody>
      </p:sp>
      <p:sp>
        <p:nvSpPr>
          <p:cNvPr id="8" name="Footer Placeholder 5"/>
          <p:cNvSpPr>
            <a:spLocks noGrp="1"/>
          </p:cNvSpPr>
          <p:nvPr>
            <p:ph type="ftr" sz="quarter" idx="11"/>
          </p:nvPr>
        </p:nvSpPr>
        <p:spPr/>
        <p:txBody>
          <a:bodyPr/>
          <a:lstStyle>
            <a:lvl1pPr>
              <a:defRPr/>
            </a:lvl1pPr>
            <a:extLst/>
          </a:lstStyle>
          <a:p>
            <a:endParaRPr lang="en-GB"/>
          </a:p>
        </p:txBody>
      </p:sp>
      <p:sp>
        <p:nvSpPr>
          <p:cNvPr id="9" name="Slide Number Placeholder 6"/>
          <p:cNvSpPr>
            <a:spLocks noGrp="1"/>
          </p:cNvSpPr>
          <p:nvPr>
            <p:ph type="sldNum" sz="quarter" idx="12"/>
          </p:nvPr>
        </p:nvSpPr>
        <p:spPr/>
        <p:txBody>
          <a:bodyPr/>
          <a:lstStyle>
            <a:lvl1pPr>
              <a:defRPr/>
            </a:lvl1pPr>
            <a:extLst/>
          </a:lstStyle>
          <a:p>
            <a:fld id="{C15F820F-3D16-4E5B-8535-7631D66C7C1A}"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26"/>
          <p:cNvSpPr>
            <a:spLocks noGrp="1"/>
          </p:cNvSpPr>
          <p:nvPr>
            <p:ph type="dt" sz="half" idx="10"/>
          </p:nvPr>
        </p:nvSpPr>
        <p:spPr/>
        <p:txBody>
          <a:bodyPr/>
          <a:lstStyle>
            <a:lvl1pPr>
              <a:defRPr/>
            </a:lvl1pPr>
          </a:lstStyle>
          <a:p>
            <a:fld id="{3EB860C9-37F6-4979-97CB-D2758E70E19F}" type="datetimeFigureOut">
              <a:rPr lang="en-GB" smtClean="0"/>
              <a:pPr/>
              <a:t>11/11/2011</a:t>
            </a:fld>
            <a:endParaRPr lang="en-GB"/>
          </a:p>
        </p:txBody>
      </p:sp>
      <p:sp>
        <p:nvSpPr>
          <p:cNvPr id="5" name="Footer Placeholder 3"/>
          <p:cNvSpPr>
            <a:spLocks noGrp="1"/>
          </p:cNvSpPr>
          <p:nvPr>
            <p:ph type="ftr" sz="quarter" idx="11"/>
          </p:nvPr>
        </p:nvSpPr>
        <p:spPr/>
        <p:txBody>
          <a:bodyPr/>
          <a:lstStyle>
            <a:lvl1pPr>
              <a:defRPr/>
            </a:lvl1pPr>
          </a:lstStyle>
          <a:p>
            <a:endParaRPr lang="en-GB"/>
          </a:p>
        </p:txBody>
      </p:sp>
      <p:sp>
        <p:nvSpPr>
          <p:cNvPr id="6" name="Slide Number Placeholder 15"/>
          <p:cNvSpPr>
            <a:spLocks noGrp="1"/>
          </p:cNvSpPr>
          <p:nvPr>
            <p:ph type="sldNum" sz="quarter" idx="12"/>
          </p:nvPr>
        </p:nvSpPr>
        <p:spPr/>
        <p:txBody>
          <a:bodyPr/>
          <a:lstStyle>
            <a:lvl1pPr>
              <a:defRPr/>
            </a:lvl1pPr>
          </a:lstStyle>
          <a:p>
            <a:fld id="{C15F820F-3D16-4E5B-8535-7631D66C7C1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2"/>
            <a:ext cx="6019800" cy="5851525"/>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4243388" y="6557963"/>
            <a:ext cx="2001837" cy="227012"/>
          </a:xfrm>
        </p:spPr>
        <p:txBody>
          <a:bodyPr/>
          <a:lstStyle>
            <a:lvl1pPr>
              <a:defRPr/>
            </a:lvl1pPr>
            <a:extLst/>
          </a:lstStyle>
          <a:p>
            <a:fld id="{3EB860C9-37F6-4979-97CB-D2758E70E19F}" type="datetimeFigureOut">
              <a:rPr lang="en-GB" smtClean="0"/>
              <a:pPr/>
              <a:t>11/11/2011</a:t>
            </a:fld>
            <a:endParaRPr lang="en-GB"/>
          </a:p>
        </p:txBody>
      </p:sp>
      <p:sp>
        <p:nvSpPr>
          <p:cNvPr id="5" name="Footer Placeholder 4"/>
          <p:cNvSpPr>
            <a:spLocks noGrp="1"/>
          </p:cNvSpPr>
          <p:nvPr>
            <p:ph type="ftr" sz="quarter" idx="11"/>
          </p:nvPr>
        </p:nvSpPr>
        <p:spPr>
          <a:xfrm>
            <a:off x="457200" y="6556375"/>
            <a:ext cx="3657600" cy="228600"/>
          </a:xfrm>
        </p:spPr>
        <p:txBody>
          <a:bodyPr/>
          <a:lstStyle>
            <a:lvl1pPr>
              <a:defRPr/>
            </a:lvl1pPr>
            <a:extLst/>
          </a:lstStyle>
          <a:p>
            <a:endParaRPr lang="en-GB"/>
          </a:p>
        </p:txBody>
      </p:sp>
      <p:sp>
        <p:nvSpPr>
          <p:cNvPr id="6" name="Slide Number Placeholder 5"/>
          <p:cNvSpPr>
            <a:spLocks noGrp="1"/>
          </p:cNvSpPr>
          <p:nvPr>
            <p:ph type="sldNum" sz="quarter" idx="12"/>
          </p:nvPr>
        </p:nvSpPr>
        <p:spPr>
          <a:xfrm>
            <a:off x="6254750" y="6553200"/>
            <a:ext cx="587375" cy="228600"/>
          </a:xfrm>
        </p:spPr>
        <p:txBody>
          <a:bodyPr/>
          <a:lstStyle>
            <a:lvl1pPr>
              <a:defRPr>
                <a:solidFill>
                  <a:schemeClr val="tx2"/>
                </a:solidFill>
              </a:defRPr>
            </a:lvl1pPr>
            <a:extLst/>
          </a:lstStyle>
          <a:p>
            <a:fld id="{C15F820F-3D16-4E5B-8535-7631D66C7C1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3" name="Title Placeholder 2"/>
          <p:cNvSpPr>
            <a:spLocks noGrp="1"/>
          </p:cNvSpPr>
          <p:nvPr>
            <p:ph type="title"/>
          </p:nvPr>
        </p:nvSpPr>
        <p:spPr>
          <a:xfrm>
            <a:off x="457200" y="320675"/>
            <a:ext cx="7239000" cy="1143000"/>
          </a:xfrm>
          <a:prstGeom prst="rect">
            <a:avLst/>
          </a:prstGeom>
        </p:spPr>
        <p:txBody>
          <a:bodyPr vert="horz" lIns="45720" tIns="0" rIns="45720" bIns="0" anchor="b" anchorCtr="0">
            <a:normAutofit/>
          </a:bodyPr>
          <a:lstStyle>
            <a:extLst/>
          </a:lstStyle>
          <a:p>
            <a:r>
              <a:rPr lang="en-US" smtClean="0"/>
              <a:t>Click to edit Master title style</a:t>
            </a:r>
            <a:endParaRPr lang="en-US"/>
          </a:p>
        </p:txBody>
      </p:sp>
      <p:sp>
        <p:nvSpPr>
          <p:cNvPr id="1030" name="Text Placeholder 30"/>
          <p:cNvSpPr>
            <a:spLocks noGrp="1"/>
          </p:cNvSpPr>
          <p:nvPr>
            <p:ph type="body" idx="1"/>
          </p:nvPr>
        </p:nvSpPr>
        <p:spPr bwMode="auto">
          <a:xfrm>
            <a:off x="457200" y="1609725"/>
            <a:ext cx="7239000" cy="484663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7" name="Date Placeholder 26"/>
          <p:cNvSpPr>
            <a:spLocks noGrp="1"/>
          </p:cNvSpPr>
          <p:nvPr>
            <p:ph type="dt" sz="half" idx="2"/>
          </p:nvPr>
        </p:nvSpPr>
        <p:spPr>
          <a:xfrm>
            <a:off x="4246563" y="6557963"/>
            <a:ext cx="2001837" cy="227012"/>
          </a:xfrm>
          <a:prstGeom prst="rect">
            <a:avLst/>
          </a:prstGeom>
        </p:spPr>
        <p:txBody>
          <a:bodyPr vert="horz" tIns="0" bIns="0" anchor="b"/>
          <a:lstStyle>
            <a:lvl1pPr algn="l" eaLnBrk="1" fontAlgn="auto" latinLnBrk="0" hangingPunct="1">
              <a:spcBef>
                <a:spcPts val="0"/>
              </a:spcBef>
              <a:spcAft>
                <a:spcPts val="0"/>
              </a:spcAft>
              <a:defRPr kumimoji="0" sz="1000">
                <a:solidFill>
                  <a:schemeClr val="tx2"/>
                </a:solidFill>
                <a:latin typeface="+mn-lt"/>
                <a:cs typeface="+mn-cs"/>
              </a:defRPr>
            </a:lvl1pPr>
            <a:extLst/>
          </a:lstStyle>
          <a:p>
            <a:fld id="{3EB860C9-37F6-4979-97CB-D2758E70E19F}" type="datetimeFigureOut">
              <a:rPr lang="en-GB" smtClean="0"/>
              <a:pPr/>
              <a:t>11/11/2011</a:t>
            </a:fld>
            <a:endParaRPr lang="en-GB"/>
          </a:p>
        </p:txBody>
      </p:sp>
      <p:sp>
        <p:nvSpPr>
          <p:cNvPr id="4" name="Footer Placeholder 3"/>
          <p:cNvSpPr>
            <a:spLocks noGrp="1"/>
          </p:cNvSpPr>
          <p:nvPr>
            <p:ph type="ftr" sz="quarter" idx="3"/>
          </p:nvPr>
        </p:nvSpPr>
        <p:spPr>
          <a:xfrm>
            <a:off x="457200" y="6557963"/>
            <a:ext cx="3657600" cy="228600"/>
          </a:xfrm>
          <a:prstGeom prst="rect">
            <a:avLst/>
          </a:prstGeom>
        </p:spPr>
        <p:txBody>
          <a:bodyPr vert="horz" tIns="0" bIns="0" anchor="b"/>
          <a:lstStyle>
            <a:lvl1pPr algn="r" eaLnBrk="1" fontAlgn="auto" latinLnBrk="0" hangingPunct="1">
              <a:spcBef>
                <a:spcPts val="0"/>
              </a:spcBef>
              <a:spcAft>
                <a:spcPts val="0"/>
              </a:spcAft>
              <a:defRPr kumimoji="0" sz="1000">
                <a:solidFill>
                  <a:schemeClr val="tx2"/>
                </a:solidFill>
                <a:latin typeface="+mn-lt"/>
                <a:cs typeface="+mn-cs"/>
              </a:defRPr>
            </a:lvl1pPr>
            <a:extLst/>
          </a:lstStyle>
          <a:p>
            <a:endParaRPr lang="en-GB"/>
          </a:p>
        </p:txBody>
      </p:sp>
      <p:sp>
        <p:nvSpPr>
          <p:cNvPr id="16" name="Slide Number Placeholder 15"/>
          <p:cNvSpPr>
            <a:spLocks noGrp="1"/>
          </p:cNvSpPr>
          <p:nvPr>
            <p:ph type="sldNum" sz="quarter" idx="4"/>
          </p:nvPr>
        </p:nvSpPr>
        <p:spPr>
          <a:xfrm>
            <a:off x="6251575" y="6556375"/>
            <a:ext cx="588963" cy="228600"/>
          </a:xfrm>
          <a:prstGeom prst="rect">
            <a:avLst/>
          </a:prstGeom>
        </p:spPr>
        <p:txBody>
          <a:bodyPr vert="horz" lIns="0" tIns="0" rIns="0" bIns="0" anchor="b"/>
          <a:lstStyle>
            <a:lvl1pPr algn="r" eaLnBrk="1" fontAlgn="auto" latinLnBrk="0" hangingPunct="1">
              <a:spcBef>
                <a:spcPts val="0"/>
              </a:spcBef>
              <a:spcAft>
                <a:spcPts val="0"/>
              </a:spcAft>
              <a:defRPr kumimoji="0" sz="1100">
                <a:solidFill>
                  <a:schemeClr val="tx2"/>
                </a:solidFill>
                <a:latin typeface="+mn-lt"/>
                <a:cs typeface="+mn-cs"/>
              </a:defRPr>
            </a:lvl1pPr>
            <a:extLst/>
          </a:lstStyle>
          <a:p>
            <a:fld id="{C15F820F-3D16-4E5B-8535-7631D66C7C1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3800" b="1" kern="1200" cap="all">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latin typeface="+mj-lt"/>
          <a:ea typeface="+mj-ea"/>
          <a:cs typeface="+mj-cs"/>
        </a:defRPr>
      </a:lvl1pPr>
      <a:lvl2pPr algn="l" rtl="0" eaLnBrk="1" fontAlgn="base" hangingPunct="1">
        <a:spcBef>
          <a:spcPct val="0"/>
        </a:spcBef>
        <a:spcAft>
          <a:spcPct val="0"/>
        </a:spcAft>
        <a:defRPr sz="3800" b="1">
          <a:solidFill>
            <a:schemeClr val="tx1"/>
          </a:solidFill>
          <a:latin typeface="Trebuchet MS" pitchFamily="34" charset="0"/>
        </a:defRPr>
      </a:lvl2pPr>
      <a:lvl3pPr algn="l" rtl="0" eaLnBrk="1" fontAlgn="base" hangingPunct="1">
        <a:spcBef>
          <a:spcPct val="0"/>
        </a:spcBef>
        <a:spcAft>
          <a:spcPct val="0"/>
        </a:spcAft>
        <a:defRPr sz="3800" b="1">
          <a:solidFill>
            <a:schemeClr val="tx1"/>
          </a:solidFill>
          <a:latin typeface="Trebuchet MS" pitchFamily="34" charset="0"/>
        </a:defRPr>
      </a:lvl3pPr>
      <a:lvl4pPr algn="l" rtl="0" eaLnBrk="1" fontAlgn="base" hangingPunct="1">
        <a:spcBef>
          <a:spcPct val="0"/>
        </a:spcBef>
        <a:spcAft>
          <a:spcPct val="0"/>
        </a:spcAft>
        <a:defRPr sz="3800" b="1">
          <a:solidFill>
            <a:schemeClr val="tx1"/>
          </a:solidFill>
          <a:latin typeface="Trebuchet MS" pitchFamily="34" charset="0"/>
        </a:defRPr>
      </a:lvl4pPr>
      <a:lvl5pPr algn="l" rtl="0" eaLnBrk="1" fontAlgn="base" hangingPunct="1">
        <a:spcBef>
          <a:spcPct val="0"/>
        </a:spcBef>
        <a:spcAft>
          <a:spcPct val="0"/>
        </a:spcAft>
        <a:defRPr sz="3800" b="1">
          <a:solidFill>
            <a:schemeClr val="tx1"/>
          </a:solidFill>
          <a:latin typeface="Trebuchet MS" pitchFamily="34" charset="0"/>
        </a:defRPr>
      </a:lvl5pPr>
      <a:lvl6pPr marL="457200" algn="l" rtl="0" eaLnBrk="1" fontAlgn="base" hangingPunct="1">
        <a:spcBef>
          <a:spcPct val="0"/>
        </a:spcBef>
        <a:spcAft>
          <a:spcPct val="0"/>
        </a:spcAft>
        <a:defRPr sz="3800" b="1">
          <a:solidFill>
            <a:schemeClr val="tx1"/>
          </a:solidFill>
          <a:latin typeface="Trebuchet MS" pitchFamily="34" charset="0"/>
        </a:defRPr>
      </a:lvl6pPr>
      <a:lvl7pPr marL="914400" algn="l" rtl="0" eaLnBrk="1" fontAlgn="base" hangingPunct="1">
        <a:spcBef>
          <a:spcPct val="0"/>
        </a:spcBef>
        <a:spcAft>
          <a:spcPct val="0"/>
        </a:spcAft>
        <a:defRPr sz="3800" b="1">
          <a:solidFill>
            <a:schemeClr val="tx1"/>
          </a:solidFill>
          <a:latin typeface="Trebuchet MS" pitchFamily="34" charset="0"/>
        </a:defRPr>
      </a:lvl7pPr>
      <a:lvl8pPr marL="1371600" algn="l" rtl="0" eaLnBrk="1" fontAlgn="base" hangingPunct="1">
        <a:spcBef>
          <a:spcPct val="0"/>
        </a:spcBef>
        <a:spcAft>
          <a:spcPct val="0"/>
        </a:spcAft>
        <a:defRPr sz="3800" b="1">
          <a:solidFill>
            <a:schemeClr val="tx1"/>
          </a:solidFill>
          <a:latin typeface="Trebuchet MS" pitchFamily="34" charset="0"/>
        </a:defRPr>
      </a:lvl8pPr>
      <a:lvl9pPr marL="1828800" algn="l" rtl="0" eaLnBrk="1" fontAlgn="base" hangingPunct="1">
        <a:spcBef>
          <a:spcPct val="0"/>
        </a:spcBef>
        <a:spcAft>
          <a:spcPct val="0"/>
        </a:spcAft>
        <a:defRPr sz="3800" b="1">
          <a:solidFill>
            <a:schemeClr val="tx1"/>
          </a:solidFill>
          <a:latin typeface="Trebuchet MS" pitchFamily="34" charset="0"/>
        </a:defRPr>
      </a:lvl9pPr>
      <a:extLst/>
    </p:titleStyle>
    <p:bodyStyle>
      <a:lvl1pPr marL="273050" indent="-273050" algn="l" rtl="0" eaLnBrk="1" fontAlgn="base" hangingPunct="1">
        <a:spcBef>
          <a:spcPts val="600"/>
        </a:spcBef>
        <a:spcAft>
          <a:spcPct val="0"/>
        </a:spcAft>
        <a:buClr>
          <a:schemeClr val="tx2"/>
        </a:buClr>
        <a:buSzPct val="73000"/>
        <a:buFont typeface="Wingdings 2" pitchFamily="18" charset="2"/>
        <a:buChar char=""/>
        <a:defRPr sz="2600" kern="1200">
          <a:solidFill>
            <a:schemeClr val="tx1"/>
          </a:solidFill>
          <a:latin typeface="+mn-lt"/>
          <a:ea typeface="+mn-ea"/>
          <a:cs typeface="+mn-cs"/>
        </a:defRPr>
      </a:lvl1pPr>
      <a:lvl2pPr marL="520700" indent="-228600" algn="l" rtl="0" eaLnBrk="1" fontAlgn="base" hangingPunct="1">
        <a:spcBef>
          <a:spcPts val="500"/>
        </a:spcBef>
        <a:spcAft>
          <a:spcPct val="0"/>
        </a:spcAft>
        <a:buClr>
          <a:srgbClr val="F9B639"/>
        </a:buClr>
        <a:buSzPct val="80000"/>
        <a:buFont typeface="Wingdings 2" pitchFamily="18" charset="2"/>
        <a:buChar char=""/>
        <a:defRPr sz="2300" kern="1200">
          <a:solidFill>
            <a:srgbClr val="6C6C6C"/>
          </a:solidFill>
          <a:latin typeface="+mn-lt"/>
          <a:ea typeface="+mn-ea"/>
          <a:cs typeface="+mn-cs"/>
        </a:defRPr>
      </a:lvl2pPr>
      <a:lvl3pPr marL="758825" indent="-228600" algn="l" rtl="0" eaLnBrk="1" fontAlgn="base" hangingPunct="1">
        <a:spcBef>
          <a:spcPts val="400"/>
        </a:spcBef>
        <a:spcAft>
          <a:spcPct val="0"/>
        </a:spcAft>
        <a:buClr>
          <a:srgbClr val="F9B639"/>
        </a:buClr>
        <a:buSzPct val="60000"/>
        <a:buFont typeface="Wingdings" pitchFamily="2" charset="2"/>
        <a:buChar char=""/>
        <a:defRPr sz="2000" kern="1200">
          <a:solidFill>
            <a:schemeClr val="tx1"/>
          </a:solidFill>
          <a:latin typeface="+mn-lt"/>
          <a:ea typeface="+mn-ea"/>
          <a:cs typeface="+mn-cs"/>
        </a:defRPr>
      </a:lvl3pPr>
      <a:lvl4pPr marL="1004888" indent="-228600" algn="l" rtl="0" eaLnBrk="1" fontAlgn="base" hangingPunct="1">
        <a:spcBef>
          <a:spcPct val="20000"/>
        </a:spcBef>
        <a:spcAft>
          <a:spcPct val="0"/>
        </a:spcAft>
        <a:buClr>
          <a:srgbClr val="F9B639"/>
        </a:buClr>
        <a:buSzPct val="80000"/>
        <a:buFont typeface="Wingdings 2" pitchFamily="18" charset="2"/>
        <a:buChar char=""/>
        <a:defRPr sz="2000" kern="1200">
          <a:solidFill>
            <a:srgbClr val="6C6C6C"/>
          </a:solidFill>
          <a:latin typeface="+mn-lt"/>
          <a:ea typeface="+mn-ea"/>
          <a:cs typeface="+mn-cs"/>
        </a:defRPr>
      </a:lvl4pPr>
      <a:lvl5pPr marL="1279525" indent="-228600" algn="l" rtl="0" eaLnBrk="1" fontAlgn="base" hangingPunct="1">
        <a:spcBef>
          <a:spcPts val="400"/>
        </a:spcBef>
        <a:spcAft>
          <a:spcPct val="0"/>
        </a:spcAft>
        <a:buClr>
          <a:srgbClr val="F9B639"/>
        </a:buClr>
        <a:buSzPct val="70000"/>
        <a:buFont typeface="Wingdings" pitchFamily="2" charset="2"/>
        <a:buChar char=""/>
        <a:defRPr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Innocent III and the Crusades</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Innocent III, 1199-1216</a:t>
            </a:r>
            <a:endParaRPr lang="en-GB" dirty="0"/>
          </a:p>
        </p:txBody>
      </p:sp>
      <p:sp>
        <p:nvSpPr>
          <p:cNvPr id="3" name="Content Placeholder 2"/>
          <p:cNvSpPr>
            <a:spLocks noGrp="1"/>
          </p:cNvSpPr>
          <p:nvPr>
            <p:ph idx="1"/>
          </p:nvPr>
        </p:nvSpPr>
        <p:spPr>
          <a:xfrm>
            <a:off x="4786314" y="1481328"/>
            <a:ext cx="2738014" cy="4525963"/>
          </a:xfrm>
        </p:spPr>
        <p:txBody>
          <a:bodyPr>
            <a:normAutofit lnSpcReduction="10000"/>
          </a:bodyPr>
          <a:lstStyle/>
          <a:p>
            <a:r>
              <a:rPr lang="en-GB" dirty="0" smtClean="0"/>
              <a:t>Launches Fourth, Fifth and Albigensian Crusades</a:t>
            </a:r>
          </a:p>
          <a:p>
            <a:r>
              <a:rPr lang="en-GB" dirty="0" smtClean="0"/>
              <a:t>Reforms crusading legislation</a:t>
            </a:r>
          </a:p>
          <a:p>
            <a:r>
              <a:rPr lang="en-GB" dirty="0" smtClean="0"/>
              <a:t>Aims to control crusaders – papal monarchy</a:t>
            </a:r>
            <a:endParaRPr lang="en-GB" dirty="0"/>
          </a:p>
        </p:txBody>
      </p:sp>
      <p:pic>
        <p:nvPicPr>
          <p:cNvPr id="28674" name="Picture 2" descr="http://www.usu.edu/markdamen/1320Hist&amp;Civ/slides/15crusad/innocent.jpg"/>
          <p:cNvPicPr>
            <a:picLocks noChangeAspect="1" noChangeArrowheads="1"/>
          </p:cNvPicPr>
          <p:nvPr/>
        </p:nvPicPr>
        <p:blipFill>
          <a:blip r:embed="rId3" cstate="print"/>
          <a:srcRect/>
          <a:stretch>
            <a:fillRect/>
          </a:stretch>
        </p:blipFill>
        <p:spPr bwMode="auto">
          <a:xfrm>
            <a:off x="571472" y="1500174"/>
            <a:ext cx="3334821" cy="4714908"/>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Fourth Crusade</a:t>
            </a:r>
            <a:endParaRPr lang="en-GB" dirty="0"/>
          </a:p>
        </p:txBody>
      </p:sp>
      <p:sp>
        <p:nvSpPr>
          <p:cNvPr id="3" name="Content Placeholder 2"/>
          <p:cNvSpPr>
            <a:spLocks noGrp="1"/>
          </p:cNvSpPr>
          <p:nvPr>
            <p:ph idx="1"/>
          </p:nvPr>
        </p:nvSpPr>
        <p:spPr>
          <a:xfrm>
            <a:off x="457200" y="2132856"/>
            <a:ext cx="4471990" cy="3874435"/>
          </a:xfrm>
        </p:spPr>
        <p:txBody>
          <a:bodyPr>
            <a:normAutofit/>
          </a:bodyPr>
          <a:lstStyle/>
          <a:p>
            <a:r>
              <a:rPr lang="en-GB" dirty="0" smtClean="0"/>
              <a:t>Launched in 1198</a:t>
            </a:r>
          </a:p>
          <a:p>
            <a:r>
              <a:rPr lang="en-GB" dirty="0" smtClean="0"/>
              <a:t>Assembles at Venice</a:t>
            </a:r>
          </a:p>
          <a:p>
            <a:r>
              <a:rPr lang="en-GB" dirty="0" smtClean="0"/>
              <a:t>Too few crusaders, so cannot pay the Venetians</a:t>
            </a:r>
          </a:p>
          <a:p>
            <a:r>
              <a:rPr lang="en-GB" dirty="0" smtClean="0"/>
              <a:t>Persuaded to attack </a:t>
            </a:r>
            <a:r>
              <a:rPr lang="en-GB" dirty="0" err="1" smtClean="0"/>
              <a:t>Zara</a:t>
            </a:r>
            <a:endParaRPr lang="en-GB" dirty="0" smtClean="0"/>
          </a:p>
          <a:p>
            <a:r>
              <a:rPr lang="en-GB" dirty="0" smtClean="0"/>
              <a:t>Crusade diverts as crusaders need promised monies</a:t>
            </a:r>
            <a:endParaRPr lang="en-GB" dirty="0"/>
          </a:p>
        </p:txBody>
      </p:sp>
      <p:pic>
        <p:nvPicPr>
          <p:cNvPr id="26626" name="Picture 2" descr="http://historyofscience.com/G2I/timeline/images/prise_de_constantinople_1204_Palma_Le_Jeune.JPG"/>
          <p:cNvPicPr>
            <a:picLocks noChangeAspect="1" noChangeArrowheads="1"/>
          </p:cNvPicPr>
          <p:nvPr/>
        </p:nvPicPr>
        <p:blipFill>
          <a:blip r:embed="rId3" cstate="print"/>
          <a:srcRect/>
          <a:stretch>
            <a:fillRect/>
          </a:stretch>
        </p:blipFill>
        <p:spPr bwMode="auto">
          <a:xfrm>
            <a:off x="4857752" y="1857364"/>
            <a:ext cx="3789525" cy="321783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p:cNvSpPr>
            <a:spLocks noGrp="1"/>
          </p:cNvSpPr>
          <p:nvPr>
            <p:ph idx="1"/>
          </p:nvPr>
        </p:nvSpPr>
        <p:spPr>
          <a:xfrm>
            <a:off x="395536" y="1571612"/>
            <a:ext cx="7560840" cy="5286388"/>
          </a:xfrm>
        </p:spPr>
        <p:txBody>
          <a:bodyPr>
            <a:normAutofit fontScale="47500" lnSpcReduction="20000"/>
          </a:bodyPr>
          <a:lstStyle/>
          <a:p>
            <a:pPr>
              <a:buNone/>
            </a:pPr>
            <a:endParaRPr lang="en-GB" b="1" dirty="0" smtClean="0"/>
          </a:p>
          <a:p>
            <a:pPr>
              <a:buNone/>
            </a:pPr>
            <a:endParaRPr lang="en-GB" b="1" dirty="0" smtClean="0"/>
          </a:p>
          <a:p>
            <a:pPr>
              <a:buNone/>
            </a:pPr>
            <a:r>
              <a:rPr lang="en-GB" sz="3400" b="1" dirty="0" smtClean="0">
                <a:latin typeface="Times New Roman" pitchFamily="18" charset="0"/>
                <a:cs typeface="Times New Roman" pitchFamily="18" charset="0"/>
              </a:rPr>
              <a:t>Pope sorrow over Constantinople</a:t>
            </a:r>
            <a:br>
              <a:rPr lang="en-GB" sz="3400" b="1" dirty="0" smtClean="0">
                <a:latin typeface="Times New Roman" pitchFamily="18" charset="0"/>
                <a:cs typeface="Times New Roman" pitchFamily="18" charset="0"/>
              </a:rPr>
            </a:br>
            <a:endParaRPr lang="en-GB" sz="3400" b="1" dirty="0" smtClean="0">
              <a:latin typeface="Times New Roman" pitchFamily="18" charset="0"/>
              <a:cs typeface="Times New Roman" pitchFamily="18" charset="0"/>
            </a:endParaRPr>
          </a:p>
          <a:p>
            <a:pPr>
              <a:buNone/>
            </a:pPr>
            <a:r>
              <a:rPr lang="en-GB" b="1" dirty="0" smtClean="0">
                <a:latin typeface="Times New Roman" pitchFamily="18" charset="0"/>
                <a:cs typeface="Times New Roman" pitchFamily="18" charset="0"/>
              </a:rPr>
              <a:t>The Pope has expressed his sorrow over the sacking of Constantinople by Catholic crusaders in 1204.</a:t>
            </a:r>
            <a:r>
              <a:rPr lang="en-GB" dirty="0" smtClean="0">
                <a:latin typeface="Times New Roman" pitchFamily="18" charset="0"/>
                <a:cs typeface="Times New Roman" pitchFamily="18" charset="0"/>
              </a:rPr>
              <a:t>His comments came during a visit by the spiritual leader of some 300 million Orthodox Christians, Patriarch Bartholomew I of Constantinople.</a:t>
            </a:r>
          </a:p>
          <a:p>
            <a:pPr>
              <a:buNone/>
            </a:pPr>
            <a:r>
              <a:rPr lang="en-GB" dirty="0" smtClean="0">
                <a:latin typeface="Times New Roman" pitchFamily="18" charset="0"/>
                <a:cs typeface="Times New Roman" pitchFamily="18" charset="0"/>
              </a:rPr>
              <a:t>The city - now Istanbul - was sacked by the crusaders to pay debts.</a:t>
            </a:r>
          </a:p>
          <a:p>
            <a:pPr>
              <a:buNone/>
            </a:pPr>
            <a:r>
              <a:rPr lang="en-GB" dirty="0" smtClean="0">
                <a:latin typeface="Times New Roman" pitchFamily="18" charset="0"/>
                <a:cs typeface="Times New Roman" pitchFamily="18" charset="0"/>
              </a:rPr>
              <a:t>The Pope said he welcomed the patriarch to the Vatican with "joy" and hoped for a healing in the long rift between Eastern and Western Christianity.</a:t>
            </a:r>
            <a:br>
              <a:rPr lang="en-GB" dirty="0" smtClean="0">
                <a:latin typeface="Times New Roman" pitchFamily="18" charset="0"/>
                <a:cs typeface="Times New Roman" pitchFamily="18" charset="0"/>
              </a:rPr>
            </a:br>
            <a:endParaRPr lang="en-GB" b="1" dirty="0" smtClean="0">
              <a:latin typeface="Times New Roman" pitchFamily="18" charset="0"/>
              <a:cs typeface="Times New Roman" pitchFamily="18" charset="0"/>
            </a:endParaRPr>
          </a:p>
          <a:p>
            <a:pPr>
              <a:buNone/>
            </a:pPr>
            <a:r>
              <a:rPr lang="en-GB" b="1" dirty="0" smtClean="0">
                <a:latin typeface="Times New Roman" pitchFamily="18" charset="0"/>
                <a:cs typeface="Times New Roman" pitchFamily="18" charset="0"/>
              </a:rPr>
              <a:t>Pope John Paul II</a:t>
            </a:r>
          </a:p>
          <a:p>
            <a:pPr>
              <a:buNone/>
            </a:pPr>
            <a:r>
              <a:rPr lang="en-GB" dirty="0" smtClean="0">
                <a:latin typeface="Times New Roman" pitchFamily="18" charset="0"/>
                <a:cs typeface="Times New Roman" pitchFamily="18" charset="0"/>
              </a:rPr>
              <a:t>"We are praying that the Lord of history purifies our memories of every prejudice and resentment and allows us to freely proceed on the road of unity," he said.</a:t>
            </a:r>
          </a:p>
          <a:p>
            <a:pPr>
              <a:buNone/>
            </a:pPr>
            <a:r>
              <a:rPr lang="en-GB" dirty="0" smtClean="0">
                <a:latin typeface="Times New Roman" pitchFamily="18" charset="0"/>
                <a:cs typeface="Times New Roman" pitchFamily="18" charset="0"/>
              </a:rPr>
              <a:t>He referred to the "painful episodes of history" which had cast a shadow over their relationship.</a:t>
            </a:r>
          </a:p>
          <a:p>
            <a:pPr>
              <a:buNone/>
            </a:pPr>
            <a:r>
              <a:rPr lang="en-GB" dirty="0" smtClean="0">
                <a:latin typeface="Times New Roman" pitchFamily="18" charset="0"/>
                <a:cs typeface="Times New Roman" pitchFamily="18" charset="0"/>
              </a:rPr>
              <a:t>"In particular, we cannot forget what happened in the month of April 1204," he said.</a:t>
            </a:r>
          </a:p>
          <a:p>
            <a:pPr>
              <a:buNone/>
            </a:pPr>
            <a:r>
              <a:rPr lang="en-GB" dirty="0" smtClean="0">
                <a:latin typeface="Times New Roman" pitchFamily="18" charset="0"/>
                <a:cs typeface="Times New Roman" pitchFamily="18" charset="0"/>
              </a:rPr>
              <a:t>"How can we not share, at a distance of eight centuries, the anger and the pain."</a:t>
            </a:r>
          </a:p>
          <a:p>
            <a:pPr>
              <a:buNone/>
            </a:pPr>
            <a:r>
              <a:rPr lang="en-GB" dirty="0" smtClean="0">
                <a:latin typeface="Times New Roman" pitchFamily="18" charset="0"/>
                <a:cs typeface="Times New Roman" pitchFamily="18" charset="0"/>
              </a:rPr>
              <a:t>Relations between the Catholic and Orthodox churches have undergone renewed tension over claims the Catholics are trying extend their influence in the traditionally Orthodox countries of the former Soviet Union.</a:t>
            </a:r>
          </a:p>
          <a:p>
            <a:pPr>
              <a:buNone/>
            </a:pPr>
            <a:r>
              <a:rPr lang="en-GB" dirty="0" smtClean="0">
                <a:latin typeface="Times New Roman" pitchFamily="18" charset="0"/>
                <a:cs typeface="Times New Roman" pitchFamily="18" charset="0"/>
              </a:rPr>
              <a:t>The Pope has previously apologised for sins committed by Catholics against Orthodox Christians, for the Crusades themselves, and to Jews for anti-Semitism.</a:t>
            </a:r>
          </a:p>
          <a:p>
            <a:pPr>
              <a:buNone/>
            </a:pPr>
            <a:r>
              <a:rPr lang="en-GB" dirty="0" smtClean="0">
                <a:latin typeface="Times New Roman" pitchFamily="18" charset="0"/>
                <a:cs typeface="Times New Roman" pitchFamily="18" charset="0"/>
              </a:rPr>
              <a:t>Patriarch Bartholomew was at the Vatican for the first time in nine years.</a:t>
            </a:r>
          </a:p>
          <a:p>
            <a:pPr>
              <a:buNone/>
            </a:pPr>
            <a:r>
              <a:rPr lang="en-GB" dirty="0" smtClean="0">
                <a:latin typeface="Times New Roman" pitchFamily="18" charset="0"/>
                <a:cs typeface="Times New Roman" pitchFamily="18" charset="0"/>
              </a:rPr>
              <a:t>The Pope remains keen to visit Russia, but Russian Orthodox Patriarch </a:t>
            </a:r>
            <a:r>
              <a:rPr lang="en-GB" dirty="0" err="1" smtClean="0">
                <a:latin typeface="Times New Roman" pitchFamily="18" charset="0"/>
                <a:cs typeface="Times New Roman" pitchFamily="18" charset="0"/>
              </a:rPr>
              <a:t>Alexiy</a:t>
            </a:r>
            <a:r>
              <a:rPr lang="en-GB" dirty="0" smtClean="0">
                <a:latin typeface="Times New Roman" pitchFamily="18" charset="0"/>
                <a:cs typeface="Times New Roman" pitchFamily="18" charset="0"/>
              </a:rPr>
              <a:t> II has refused to sanction the move.</a:t>
            </a:r>
            <a:r>
              <a:rPr lang="en-GB" dirty="0" smtClean="0"/>
              <a:t/>
            </a:r>
            <a:br>
              <a:rPr lang="en-GB" dirty="0" smtClean="0"/>
            </a:br>
            <a:endParaRPr lang="en-GB" dirty="0"/>
          </a:p>
        </p:txBody>
      </p:sp>
      <p:pic>
        <p:nvPicPr>
          <p:cNvPr id="30727" name="Picture 7" descr="Pope and Patriarch at the Vatican"/>
          <p:cNvPicPr>
            <a:picLocks noChangeAspect="1" noChangeArrowheads="1"/>
          </p:cNvPicPr>
          <p:nvPr/>
        </p:nvPicPr>
        <p:blipFill>
          <a:blip r:embed="rId3" cstate="print"/>
          <a:srcRect/>
          <a:stretch>
            <a:fillRect/>
          </a:stretch>
        </p:blipFill>
        <p:spPr bwMode="auto">
          <a:xfrm>
            <a:off x="5000628" y="254444"/>
            <a:ext cx="2643206" cy="1979151"/>
          </a:xfrm>
          <a:prstGeom prst="rect">
            <a:avLst/>
          </a:prstGeom>
          <a:noFill/>
        </p:spPr>
      </p:pic>
      <p:pic>
        <p:nvPicPr>
          <p:cNvPr id="30729" name="Picture 9" descr="http://www.newscaststudio.com/blog/wp-content/uploads/2008/04/bbc5-8538.jpg"/>
          <p:cNvPicPr>
            <a:picLocks noChangeAspect="1" noChangeArrowheads="1"/>
          </p:cNvPicPr>
          <p:nvPr/>
        </p:nvPicPr>
        <p:blipFill>
          <a:blip r:embed="rId4" cstate="print"/>
          <a:srcRect/>
          <a:stretch>
            <a:fillRect/>
          </a:stretch>
        </p:blipFill>
        <p:spPr bwMode="auto">
          <a:xfrm>
            <a:off x="571472" y="214290"/>
            <a:ext cx="2803717" cy="1738305"/>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57166"/>
            <a:ext cx="8229600" cy="1060472"/>
          </a:xfrm>
        </p:spPr>
        <p:txBody>
          <a:bodyPr/>
          <a:lstStyle/>
          <a:p>
            <a:r>
              <a:rPr lang="en-GB" dirty="0" smtClean="0"/>
              <a:t>Supernatural Bounty</a:t>
            </a:r>
            <a:endParaRPr lang="en-GB" dirty="0"/>
          </a:p>
        </p:txBody>
      </p:sp>
      <p:sp>
        <p:nvSpPr>
          <p:cNvPr id="2" name="Content Placeholder 1"/>
          <p:cNvSpPr>
            <a:spLocks noGrp="1"/>
          </p:cNvSpPr>
          <p:nvPr>
            <p:ph idx="1"/>
          </p:nvPr>
        </p:nvSpPr>
        <p:spPr>
          <a:xfrm>
            <a:off x="467544" y="1916832"/>
            <a:ext cx="3890142" cy="4090459"/>
          </a:xfrm>
        </p:spPr>
        <p:txBody>
          <a:bodyPr>
            <a:normAutofit/>
          </a:bodyPr>
          <a:lstStyle/>
          <a:p>
            <a:r>
              <a:rPr lang="en-GB" dirty="0" smtClean="0"/>
              <a:t>Major looting of the city</a:t>
            </a:r>
          </a:p>
          <a:p>
            <a:r>
              <a:rPr lang="en-GB" dirty="0" smtClean="0"/>
              <a:t>Relics and other items sent to the West</a:t>
            </a:r>
          </a:p>
          <a:p>
            <a:r>
              <a:rPr lang="en-GB" dirty="0" smtClean="0"/>
              <a:t>Some of the most famous relics stolen</a:t>
            </a:r>
          </a:p>
          <a:p>
            <a:r>
              <a:rPr lang="en-GB" dirty="0" smtClean="0"/>
              <a:t>Changes identity of the eastern church?</a:t>
            </a:r>
            <a:endParaRPr lang="en-GB" dirty="0"/>
          </a:p>
        </p:txBody>
      </p:sp>
      <p:pic>
        <p:nvPicPr>
          <p:cNvPr id="32770" name="Picture 2" descr="http://stbasilthegreat.org/wp/wp-content/uploads/2010/01/irene_optimized.jpg"/>
          <p:cNvPicPr>
            <a:picLocks noChangeAspect="1" noChangeArrowheads="1"/>
          </p:cNvPicPr>
          <p:nvPr/>
        </p:nvPicPr>
        <p:blipFill>
          <a:blip r:embed="rId3" cstate="print"/>
          <a:srcRect/>
          <a:stretch>
            <a:fillRect/>
          </a:stretch>
        </p:blipFill>
        <p:spPr bwMode="auto">
          <a:xfrm>
            <a:off x="5000628" y="1500174"/>
            <a:ext cx="3571900" cy="4850526"/>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928694"/>
          </a:xfrm>
        </p:spPr>
        <p:txBody>
          <a:bodyPr/>
          <a:lstStyle/>
          <a:p>
            <a:pPr algn="ctr"/>
            <a:r>
              <a:rPr lang="en-GB" dirty="0" smtClean="0"/>
              <a:t>The Latin Empire</a:t>
            </a:r>
            <a:endParaRPr lang="en-GB" dirty="0"/>
          </a:p>
        </p:txBody>
      </p:sp>
      <p:sp>
        <p:nvSpPr>
          <p:cNvPr id="3" name="Content Placeholder 2"/>
          <p:cNvSpPr>
            <a:spLocks noGrp="1"/>
          </p:cNvSpPr>
          <p:nvPr>
            <p:ph idx="1"/>
          </p:nvPr>
        </p:nvSpPr>
        <p:spPr>
          <a:xfrm>
            <a:off x="457200" y="4071942"/>
            <a:ext cx="8229600" cy="1935349"/>
          </a:xfrm>
        </p:spPr>
        <p:txBody>
          <a:bodyPr>
            <a:normAutofit/>
          </a:bodyPr>
          <a:lstStyle/>
          <a:p>
            <a:r>
              <a:rPr lang="en-GB" dirty="0" smtClean="0"/>
              <a:t>New empire needs support</a:t>
            </a:r>
          </a:p>
          <a:p>
            <a:r>
              <a:rPr lang="en-GB" dirty="0" smtClean="0"/>
              <a:t>Growth until 1222</a:t>
            </a:r>
          </a:p>
          <a:p>
            <a:r>
              <a:rPr lang="en-GB" dirty="0" smtClean="0"/>
              <a:t>Loss of lands to growing </a:t>
            </a:r>
            <a:r>
              <a:rPr lang="en-GB" dirty="0" err="1" smtClean="0"/>
              <a:t>Nicaean</a:t>
            </a:r>
            <a:r>
              <a:rPr lang="en-GB" dirty="0" smtClean="0"/>
              <a:t> power</a:t>
            </a:r>
          </a:p>
          <a:p>
            <a:r>
              <a:rPr lang="en-GB" dirty="0" smtClean="0"/>
              <a:t>Capture of Constantinople (1261)</a:t>
            </a:r>
          </a:p>
          <a:p>
            <a:endParaRPr lang="en-GB" dirty="0" smtClean="0"/>
          </a:p>
        </p:txBody>
      </p:sp>
      <p:pic>
        <p:nvPicPr>
          <p:cNvPr id="25602" name="Picture 2" descr="File:LatinEmpire2.png"/>
          <p:cNvPicPr>
            <a:picLocks noChangeAspect="1" noChangeArrowheads="1"/>
          </p:cNvPicPr>
          <p:nvPr/>
        </p:nvPicPr>
        <p:blipFill>
          <a:blip r:embed="rId3" cstate="print"/>
          <a:srcRect/>
          <a:stretch>
            <a:fillRect/>
          </a:stretch>
        </p:blipFill>
        <p:spPr bwMode="auto">
          <a:xfrm>
            <a:off x="1691680" y="1340768"/>
            <a:ext cx="5779142" cy="2362226"/>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Papal Organisation: The Fourth Lateran Council</a:t>
            </a:r>
            <a:endParaRPr lang="en-GB" dirty="0"/>
          </a:p>
        </p:txBody>
      </p:sp>
      <p:sp>
        <p:nvSpPr>
          <p:cNvPr id="3" name="Content Placeholder 2"/>
          <p:cNvSpPr>
            <a:spLocks noGrp="1"/>
          </p:cNvSpPr>
          <p:nvPr>
            <p:ph idx="1"/>
          </p:nvPr>
        </p:nvSpPr>
        <p:spPr>
          <a:xfrm>
            <a:off x="571472" y="3933056"/>
            <a:ext cx="8143932" cy="2074235"/>
          </a:xfrm>
        </p:spPr>
        <p:txBody>
          <a:bodyPr/>
          <a:lstStyle/>
          <a:p>
            <a:r>
              <a:rPr lang="en-GB" dirty="0" smtClean="0"/>
              <a:t>Innocent III aims to take back the initiative</a:t>
            </a:r>
          </a:p>
          <a:p>
            <a:r>
              <a:rPr lang="en-GB" dirty="0" smtClean="0"/>
              <a:t>Canons dealing specifically with heretics and the Crusade</a:t>
            </a:r>
          </a:p>
          <a:p>
            <a:r>
              <a:rPr lang="en-GB" dirty="0" smtClean="0"/>
              <a:t>Canon 71 details crusade organisation</a:t>
            </a:r>
            <a:endParaRPr lang="en-GB" dirty="0"/>
          </a:p>
        </p:txBody>
      </p:sp>
      <p:pic>
        <p:nvPicPr>
          <p:cNvPr id="27650" name="Picture 2" descr="http://www.languedoc-france.info/cathar/12cathars/fourthlc.jpg"/>
          <p:cNvPicPr>
            <a:picLocks noChangeAspect="1" noChangeArrowheads="1"/>
          </p:cNvPicPr>
          <p:nvPr/>
        </p:nvPicPr>
        <p:blipFill>
          <a:blip r:embed="rId3" cstate="print"/>
          <a:srcRect/>
          <a:stretch>
            <a:fillRect/>
          </a:stretch>
        </p:blipFill>
        <p:spPr bwMode="auto">
          <a:xfrm>
            <a:off x="1979712" y="1772816"/>
            <a:ext cx="4000528" cy="1929515"/>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11960" y="1844824"/>
            <a:ext cx="3816424" cy="4608512"/>
          </a:xfrm>
        </p:spPr>
        <p:txBody>
          <a:bodyPr/>
          <a:lstStyle/>
          <a:p>
            <a:r>
              <a:rPr lang="en-GB" dirty="0" smtClean="0"/>
              <a:t>A misnomer!</a:t>
            </a:r>
          </a:p>
          <a:p>
            <a:r>
              <a:rPr lang="en-GB" dirty="0" smtClean="0"/>
              <a:t>Made up of the young and poor</a:t>
            </a:r>
          </a:p>
          <a:p>
            <a:r>
              <a:rPr lang="en-GB" dirty="0" smtClean="0"/>
              <a:t>2 groups</a:t>
            </a:r>
          </a:p>
          <a:p>
            <a:pPr lvl="1"/>
            <a:r>
              <a:rPr lang="en-GB" dirty="0" smtClean="0"/>
              <a:t>Germans: few reached the Holy Land; some were sold into slavery</a:t>
            </a:r>
          </a:p>
          <a:p>
            <a:pPr lvl="1"/>
            <a:r>
              <a:rPr lang="en-GB" dirty="0" smtClean="0"/>
              <a:t>French: led by a shepherd boy, but does not appear to have set out</a:t>
            </a:r>
          </a:p>
          <a:p>
            <a:endParaRPr lang="en-GB" dirty="0"/>
          </a:p>
        </p:txBody>
      </p:sp>
      <p:sp>
        <p:nvSpPr>
          <p:cNvPr id="3" name="Title 2"/>
          <p:cNvSpPr>
            <a:spLocks noGrp="1"/>
          </p:cNvSpPr>
          <p:nvPr>
            <p:ph type="title"/>
          </p:nvPr>
        </p:nvSpPr>
        <p:spPr/>
        <p:txBody>
          <a:bodyPr>
            <a:normAutofit fontScale="90000"/>
          </a:bodyPr>
          <a:lstStyle/>
          <a:p>
            <a:r>
              <a:rPr lang="en-GB" dirty="0" smtClean="0"/>
              <a:t>The Children’s Crusade, 1212</a:t>
            </a:r>
            <a:endParaRPr lang="en-GB" dirty="0"/>
          </a:p>
        </p:txBody>
      </p:sp>
      <p:pic>
        <p:nvPicPr>
          <p:cNvPr id="45058" name="Picture 2" descr="http://childrensbookshop.com/images/bookimages/69/69206.jpg"/>
          <p:cNvPicPr>
            <a:picLocks noChangeAspect="1" noChangeArrowheads="1"/>
          </p:cNvPicPr>
          <p:nvPr/>
        </p:nvPicPr>
        <p:blipFill>
          <a:blip r:embed="rId3" cstate="print"/>
          <a:srcRect/>
          <a:stretch>
            <a:fillRect/>
          </a:stretch>
        </p:blipFill>
        <p:spPr bwMode="auto">
          <a:xfrm>
            <a:off x="714348" y="1744310"/>
            <a:ext cx="2633516" cy="4294525"/>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329114" cy="4525963"/>
          </a:xfrm>
        </p:spPr>
        <p:txBody>
          <a:bodyPr/>
          <a:lstStyle/>
          <a:p>
            <a:r>
              <a:rPr lang="en-GB" dirty="0" smtClean="0"/>
              <a:t>Launched in 1209</a:t>
            </a:r>
          </a:p>
          <a:p>
            <a:r>
              <a:rPr lang="en-GB" dirty="0" smtClean="0"/>
              <a:t>Changing periods:</a:t>
            </a:r>
          </a:p>
          <a:p>
            <a:pPr lvl="1"/>
            <a:r>
              <a:rPr lang="en-GB" dirty="0" smtClean="0"/>
              <a:t>1209-25 Success</a:t>
            </a:r>
          </a:p>
          <a:p>
            <a:pPr lvl="1"/>
            <a:r>
              <a:rPr lang="en-GB" dirty="0" smtClean="0"/>
              <a:t>1215-1225 Cathar recovery</a:t>
            </a:r>
          </a:p>
          <a:p>
            <a:pPr lvl="1"/>
            <a:r>
              <a:rPr lang="en-GB" dirty="0" smtClean="0"/>
              <a:t>1230s: Inquisition is key</a:t>
            </a:r>
          </a:p>
          <a:p>
            <a:pPr lvl="1"/>
            <a:r>
              <a:rPr lang="en-GB" dirty="0" smtClean="0"/>
              <a:t>1244 Massacre at </a:t>
            </a:r>
            <a:r>
              <a:rPr lang="en-GB" dirty="0" err="1" smtClean="0"/>
              <a:t>Montsegur</a:t>
            </a:r>
            <a:endParaRPr lang="en-GB" dirty="0" smtClean="0"/>
          </a:p>
          <a:p>
            <a:pPr lvl="1"/>
            <a:r>
              <a:rPr lang="en-GB" dirty="0" smtClean="0"/>
              <a:t>1255 end of fighting</a:t>
            </a:r>
          </a:p>
          <a:p>
            <a:pPr lvl="1"/>
            <a:endParaRPr lang="en-GB" dirty="0"/>
          </a:p>
        </p:txBody>
      </p:sp>
      <p:sp>
        <p:nvSpPr>
          <p:cNvPr id="3" name="Title 2"/>
          <p:cNvSpPr>
            <a:spLocks noGrp="1"/>
          </p:cNvSpPr>
          <p:nvPr>
            <p:ph type="title"/>
          </p:nvPr>
        </p:nvSpPr>
        <p:spPr/>
        <p:txBody>
          <a:bodyPr>
            <a:normAutofit/>
          </a:bodyPr>
          <a:lstStyle/>
          <a:p>
            <a:r>
              <a:rPr lang="en-GB" dirty="0" smtClean="0"/>
              <a:t>The Albigensian Crusade</a:t>
            </a:r>
            <a:endParaRPr lang="en-GB" dirty="0"/>
          </a:p>
        </p:txBody>
      </p:sp>
      <p:pic>
        <p:nvPicPr>
          <p:cNvPr id="43010" name="Picture 2" descr="http://upload.wikimedia.org/wikipedia/commons/e/e4/Cathars_expelled.JPG"/>
          <p:cNvPicPr>
            <a:picLocks noChangeAspect="1" noChangeArrowheads="1"/>
          </p:cNvPicPr>
          <p:nvPr/>
        </p:nvPicPr>
        <p:blipFill>
          <a:blip r:embed="rId3" cstate="print"/>
          <a:srcRect/>
          <a:stretch>
            <a:fillRect/>
          </a:stretch>
        </p:blipFill>
        <p:spPr bwMode="auto">
          <a:xfrm>
            <a:off x="5357818" y="2000240"/>
            <a:ext cx="3274319" cy="3338523"/>
          </a:xfrm>
          <a:prstGeom prst="rect">
            <a:avLst/>
          </a:prstGeom>
          <a:noFill/>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themeOverride>
</file>

<file path=docProps/app.xml><?xml version="1.0" encoding="utf-8"?>
<Properties xmlns="http://schemas.openxmlformats.org/officeDocument/2006/extended-properties" xmlns:vt="http://schemas.openxmlformats.org/officeDocument/2006/docPropsVTypes">
  <Template>Theme1</Template>
  <TotalTime>14</TotalTime>
  <Words>494</Words>
  <Application>Microsoft Office PowerPoint</Application>
  <PresentationFormat>On-screen Show (4:3)</PresentationFormat>
  <Paragraphs>69</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Theme1</vt:lpstr>
      <vt:lpstr>Innocent III and the Crusades</vt:lpstr>
      <vt:lpstr>Innocent III, 1199-1216</vt:lpstr>
      <vt:lpstr>The Fourth Crusade</vt:lpstr>
      <vt:lpstr>Slide 4</vt:lpstr>
      <vt:lpstr>Supernatural Bounty</vt:lpstr>
      <vt:lpstr>The Latin Empire</vt:lpstr>
      <vt:lpstr>Papal Organisation: The Fourth Lateran Council</vt:lpstr>
      <vt:lpstr>The Children’s Crusade, 1212</vt:lpstr>
      <vt:lpstr>The Albigensian Crusade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fourth crusade</dc:title>
  <dc:creator>andy</dc:creator>
  <cp:lastModifiedBy>andy</cp:lastModifiedBy>
  <cp:revision>4</cp:revision>
  <dcterms:created xsi:type="dcterms:W3CDTF">2011-11-02T19:11:45Z</dcterms:created>
  <dcterms:modified xsi:type="dcterms:W3CDTF">2011-11-11T14:27:06Z</dcterms:modified>
</cp:coreProperties>
</file>