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28F8BF-D349-48CF-A94F-3C86350E3FA4}" v="96" dt="2021-11-25T15:08:55.4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David John" userId="1f71f095-02f7-4c87-8554-3832229e57b5" providerId="ADAL" clId="{6228F8BF-D349-48CF-A94F-3C86350E3FA4}"/>
    <pc:docChg chg="undo custSel delSld modSld">
      <pc:chgData name="Morgan David John" userId="1f71f095-02f7-4c87-8554-3832229e57b5" providerId="ADAL" clId="{6228F8BF-D349-48CF-A94F-3C86350E3FA4}" dt="2021-11-25T15:08:58.602" v="1068" actId="1076"/>
      <pc:docMkLst>
        <pc:docMk/>
      </pc:docMkLst>
      <pc:sldChg chg="modSp mod">
        <pc:chgData name="Morgan David John" userId="1f71f095-02f7-4c87-8554-3832229e57b5" providerId="ADAL" clId="{6228F8BF-D349-48CF-A94F-3C86350E3FA4}" dt="2021-11-25T14:50:39.824" v="1054" actId="1076"/>
        <pc:sldMkLst>
          <pc:docMk/>
          <pc:sldMk cId="109857222" sldId="256"/>
        </pc:sldMkLst>
        <pc:spChg chg="mod">
          <ac:chgData name="Morgan David John" userId="1f71f095-02f7-4c87-8554-3832229e57b5" providerId="ADAL" clId="{6228F8BF-D349-48CF-A94F-3C86350E3FA4}" dt="2021-11-25T14:48:11.111" v="1052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Morgan David John" userId="1f71f095-02f7-4c87-8554-3832229e57b5" providerId="ADAL" clId="{6228F8BF-D349-48CF-A94F-3C86350E3FA4}" dt="2021-11-25T14:50:39.824" v="1054" actId="1076"/>
          <ac:picMkLst>
            <pc:docMk/>
            <pc:sldMk cId="109857222" sldId="256"/>
            <ac:picMk id="4" creationId="{9DD26F3D-9316-431C-8DFA-F16F3DA1DF65}"/>
          </ac:picMkLst>
        </pc:picChg>
      </pc:sldChg>
      <pc:sldChg chg="addSp delSp modSp mod">
        <pc:chgData name="Morgan David John" userId="1f71f095-02f7-4c87-8554-3832229e57b5" providerId="ADAL" clId="{6228F8BF-D349-48CF-A94F-3C86350E3FA4}" dt="2021-11-25T14:55:46.949" v="1061" actId="1076"/>
        <pc:sldMkLst>
          <pc:docMk/>
          <pc:sldMk cId="1431873666" sldId="257"/>
        </pc:sldMkLst>
        <pc:spChg chg="mod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2" creationId="{47642932-F6FD-4BB7-96ED-3E15D651757F}"/>
          </ac:spMkLst>
        </pc:spChg>
        <pc:spChg chg="mod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3" creationId="{E74769F3-9CB2-4D3F-954E-F89A685AC993}"/>
          </ac:spMkLst>
        </pc:spChg>
        <pc:spChg chg="del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8" creationId="{A7AE9375-4664-4DB2-922D-2782A6E439AC}"/>
          </ac:spMkLst>
        </pc:spChg>
        <pc:spChg chg="del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12" creationId="{9DD005C1-8C51-42D6-9BEE-B9B83849743D}"/>
          </ac:spMkLst>
        </pc:spChg>
        <pc:spChg chg="add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17" creationId="{A7AE9375-4664-4DB2-922D-2782A6E439AC}"/>
          </ac:spMkLst>
        </pc:spChg>
        <pc:spChg chg="add">
          <ac:chgData name="Morgan David John" userId="1f71f095-02f7-4c87-8554-3832229e57b5" providerId="ADAL" clId="{6228F8BF-D349-48CF-A94F-3C86350E3FA4}" dt="2021-11-25T14:51:27.272" v="1056" actId="26606"/>
          <ac:spMkLst>
            <pc:docMk/>
            <pc:sldMk cId="1431873666" sldId="257"/>
            <ac:spMk id="19" creationId="{C2C57604-0CFD-4023-B9BD-107166A25317}"/>
          </ac:spMkLst>
        </pc:spChg>
        <pc:picChg chg="mod">
          <ac:chgData name="Morgan David John" userId="1f71f095-02f7-4c87-8554-3832229e57b5" providerId="ADAL" clId="{6228F8BF-D349-48CF-A94F-3C86350E3FA4}" dt="2021-11-25T14:55:46.949" v="1061" actId="1076"/>
          <ac:picMkLst>
            <pc:docMk/>
            <pc:sldMk cId="1431873666" sldId="257"/>
            <ac:picMk id="4" creationId="{0F5452E5-F285-4B1C-BDA2-3860F650DA1A}"/>
          </ac:picMkLst>
        </pc:picChg>
        <pc:cxnChg chg="del">
          <ac:chgData name="Morgan David John" userId="1f71f095-02f7-4c87-8554-3832229e57b5" providerId="ADAL" clId="{6228F8BF-D349-48CF-A94F-3C86350E3FA4}" dt="2021-11-25T14:51:27.272" v="1056" actId="26606"/>
          <ac:cxnSpMkLst>
            <pc:docMk/>
            <pc:sldMk cId="1431873666" sldId="257"/>
            <ac:cxnSpMk id="10" creationId="{EE504C98-6397-41C1-A8D8-2D9C4ED307E0}"/>
          </ac:cxnSpMkLst>
        </pc:cxnChg>
      </pc:sldChg>
      <pc:sldChg chg="addSp delSp modSp mod">
        <pc:chgData name="Morgan David John" userId="1f71f095-02f7-4c87-8554-3832229e57b5" providerId="ADAL" clId="{6228F8BF-D349-48CF-A94F-3C86350E3FA4}" dt="2021-11-25T15:04:06.459" v="1063" actId="1076"/>
        <pc:sldMkLst>
          <pc:docMk/>
          <pc:sldMk cId="3218155621" sldId="258"/>
        </pc:sldMkLst>
        <pc:spChg chg="mod">
          <ac:chgData name="Morgan David John" userId="1f71f095-02f7-4c87-8554-3832229e57b5" providerId="ADAL" clId="{6228F8BF-D349-48CF-A94F-3C86350E3FA4}" dt="2021-11-16T19:40:13.190" v="95" actId="1076"/>
          <ac:spMkLst>
            <pc:docMk/>
            <pc:sldMk cId="3218155621" sldId="258"/>
            <ac:spMk id="2" creationId="{F79FC79D-E28D-4980-AC1C-0CA3C09CA3C6}"/>
          </ac:spMkLst>
        </pc:spChg>
        <pc:spChg chg="del mod">
          <ac:chgData name="Morgan David John" userId="1f71f095-02f7-4c87-8554-3832229e57b5" providerId="ADAL" clId="{6228F8BF-D349-48CF-A94F-3C86350E3FA4}" dt="2021-11-16T19:40:24.910" v="97" actId="3680"/>
          <ac:spMkLst>
            <pc:docMk/>
            <pc:sldMk cId="3218155621" sldId="258"/>
            <ac:spMk id="3" creationId="{14FE82D8-640D-4C1D-B67D-337A84FCE0CC}"/>
          </ac:spMkLst>
        </pc:spChg>
        <pc:spChg chg="add del mod">
          <ac:chgData name="Morgan David John" userId="1f71f095-02f7-4c87-8554-3832229e57b5" providerId="ADAL" clId="{6228F8BF-D349-48CF-A94F-3C86350E3FA4}" dt="2021-11-16T19:40:34.893" v="99" actId="3680"/>
          <ac:spMkLst>
            <pc:docMk/>
            <pc:sldMk cId="3218155621" sldId="258"/>
            <ac:spMk id="6" creationId="{32E80660-6046-4CFB-A09C-610BCDC2B920}"/>
          </ac:spMkLst>
        </pc:spChg>
        <pc:graphicFrameChg chg="add del mod ord modGraphic">
          <ac:chgData name="Morgan David John" userId="1f71f095-02f7-4c87-8554-3832229e57b5" providerId="ADAL" clId="{6228F8BF-D349-48CF-A94F-3C86350E3FA4}" dt="2021-11-16T19:40:27.372" v="98" actId="478"/>
          <ac:graphicFrameMkLst>
            <pc:docMk/>
            <pc:sldMk cId="3218155621" sldId="258"/>
            <ac:graphicFrameMk id="4" creationId="{65710A65-70C9-46C7-86AA-E52F15DD0E81}"/>
          </ac:graphicFrameMkLst>
        </pc:graphicFrameChg>
        <pc:graphicFrameChg chg="add mod ord modGraphic">
          <ac:chgData name="Morgan David John" userId="1f71f095-02f7-4c87-8554-3832229e57b5" providerId="ADAL" clId="{6228F8BF-D349-48CF-A94F-3C86350E3FA4}" dt="2021-11-25T14:04:00.578" v="941" actId="20577"/>
          <ac:graphicFrameMkLst>
            <pc:docMk/>
            <pc:sldMk cId="3218155621" sldId="258"/>
            <ac:graphicFrameMk id="7" creationId="{84DD3775-7FA7-4350-B64D-DF8E4A6C4DF3}"/>
          </ac:graphicFrameMkLst>
        </pc:graphicFrameChg>
        <pc:picChg chg="mod">
          <ac:chgData name="Morgan David John" userId="1f71f095-02f7-4c87-8554-3832229e57b5" providerId="ADAL" clId="{6228F8BF-D349-48CF-A94F-3C86350E3FA4}" dt="2021-11-25T15:04:06.459" v="1063" actId="1076"/>
          <ac:picMkLst>
            <pc:docMk/>
            <pc:sldMk cId="3218155621" sldId="258"/>
            <ac:picMk id="3" creationId="{92A16312-684E-47CC-9A33-417054BAF282}"/>
          </ac:picMkLst>
        </pc:picChg>
      </pc:sldChg>
      <pc:sldChg chg="addSp delSp modSp mod">
        <pc:chgData name="Morgan David John" userId="1f71f095-02f7-4c87-8554-3832229e57b5" providerId="ADAL" clId="{6228F8BF-D349-48CF-A94F-3C86350E3FA4}" dt="2021-11-25T15:05:45.825" v="1065" actId="1076"/>
        <pc:sldMkLst>
          <pc:docMk/>
          <pc:sldMk cId="1233181631" sldId="259"/>
        </pc:sldMkLst>
        <pc:spChg chg="mod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2" creationId="{FFA28336-C5D6-4895-95F9-B1F8D551D290}"/>
          </ac:spMkLst>
        </pc:spChg>
        <pc:spChg chg="mod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3" creationId="{B66D3CE1-1511-4B31-B250-59672BE93D98}"/>
          </ac:spMkLst>
        </pc:spChg>
        <pc:spChg chg="del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8" creationId="{A7AE9375-4664-4DB2-922D-2782A6E439AC}"/>
          </ac:spMkLst>
        </pc:spChg>
        <pc:spChg chg="del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12" creationId="{9DD005C1-8C51-42D6-9BEE-B9B83849743D}"/>
          </ac:spMkLst>
        </pc:spChg>
        <pc:spChg chg="add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17" creationId="{A7AE9375-4664-4DB2-922D-2782A6E439AC}"/>
          </ac:spMkLst>
        </pc:spChg>
        <pc:spChg chg="add">
          <ac:chgData name="Morgan David John" userId="1f71f095-02f7-4c87-8554-3832229e57b5" providerId="ADAL" clId="{6228F8BF-D349-48CF-A94F-3C86350E3FA4}" dt="2021-11-25T14:51:38.980" v="1058" actId="26606"/>
          <ac:spMkLst>
            <pc:docMk/>
            <pc:sldMk cId="1233181631" sldId="259"/>
            <ac:spMk id="21" creationId="{9DD005C1-8C51-42D6-9BEE-B9B83849743D}"/>
          </ac:spMkLst>
        </pc:spChg>
        <pc:picChg chg="mod">
          <ac:chgData name="Morgan David John" userId="1f71f095-02f7-4c87-8554-3832229e57b5" providerId="ADAL" clId="{6228F8BF-D349-48CF-A94F-3C86350E3FA4}" dt="2021-11-25T15:05:45.825" v="1065" actId="1076"/>
          <ac:picMkLst>
            <pc:docMk/>
            <pc:sldMk cId="1233181631" sldId="259"/>
            <ac:picMk id="4" creationId="{C94642A0-668B-4240-89CB-8FE9C0EEFEEE}"/>
          </ac:picMkLst>
        </pc:picChg>
        <pc:cxnChg chg="del">
          <ac:chgData name="Morgan David John" userId="1f71f095-02f7-4c87-8554-3832229e57b5" providerId="ADAL" clId="{6228F8BF-D349-48CF-A94F-3C86350E3FA4}" dt="2021-11-25T14:51:38.980" v="1058" actId="26606"/>
          <ac:cxnSpMkLst>
            <pc:docMk/>
            <pc:sldMk cId="1233181631" sldId="259"/>
            <ac:cxnSpMk id="10" creationId="{EE504C98-6397-41C1-A8D8-2D9C4ED307E0}"/>
          </ac:cxnSpMkLst>
        </pc:cxnChg>
        <pc:cxnChg chg="add">
          <ac:chgData name="Morgan David John" userId="1f71f095-02f7-4c87-8554-3832229e57b5" providerId="ADAL" clId="{6228F8BF-D349-48CF-A94F-3C86350E3FA4}" dt="2021-11-25T14:51:38.980" v="1058" actId="26606"/>
          <ac:cxnSpMkLst>
            <pc:docMk/>
            <pc:sldMk cId="1233181631" sldId="259"/>
            <ac:cxnSpMk id="19" creationId="{EE504C98-6397-41C1-A8D8-2D9C4ED307E0}"/>
          </ac:cxnSpMkLst>
        </pc:cxnChg>
      </pc:sldChg>
      <pc:sldChg chg="modSp del mod">
        <pc:chgData name="Morgan David John" userId="1f71f095-02f7-4c87-8554-3832229e57b5" providerId="ADAL" clId="{6228F8BF-D349-48CF-A94F-3C86350E3FA4}" dt="2021-11-25T14:23:55.252" v="1041" actId="2696"/>
        <pc:sldMkLst>
          <pc:docMk/>
          <pc:sldMk cId="3267141243" sldId="260"/>
        </pc:sldMkLst>
        <pc:spChg chg="mod">
          <ac:chgData name="Morgan David John" userId="1f71f095-02f7-4c87-8554-3832229e57b5" providerId="ADAL" clId="{6228F8BF-D349-48CF-A94F-3C86350E3FA4}" dt="2021-11-25T12:44:46.620" v="815" actId="20577"/>
          <ac:spMkLst>
            <pc:docMk/>
            <pc:sldMk cId="3267141243" sldId="260"/>
            <ac:spMk id="2" creationId="{E9A52DD9-AE2C-4047-8040-C19B6EA55741}"/>
          </ac:spMkLst>
        </pc:spChg>
      </pc:sldChg>
      <pc:sldChg chg="addSp delSp modSp mod">
        <pc:chgData name="Morgan David John" userId="1f71f095-02f7-4c87-8554-3832229e57b5" providerId="ADAL" clId="{6228F8BF-D349-48CF-A94F-3C86350E3FA4}" dt="2021-11-25T15:07:01.319" v="1066" actId="1076"/>
        <pc:sldMkLst>
          <pc:docMk/>
          <pc:sldMk cId="3464074608" sldId="261"/>
        </pc:sldMkLst>
        <pc:spChg chg="mod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2" creationId="{E3CF2AAE-7E12-40D8-9CA5-82F5C3B5003D}"/>
          </ac:spMkLst>
        </pc:spChg>
        <pc:spChg chg="mod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3" creationId="{0C256F7B-A468-4665-B60D-5423A8869EC1}"/>
          </ac:spMkLst>
        </pc:spChg>
        <pc:spChg chg="del">
          <ac:chgData name="Morgan David John" userId="1f71f095-02f7-4c87-8554-3832229e57b5" providerId="ADAL" clId="{6228F8BF-D349-48CF-A94F-3C86350E3FA4}" dt="2021-11-25T14:51:44.637" v="1059" actId="26606"/>
          <ac:spMkLst>
            <pc:docMk/>
            <pc:sldMk cId="3464074608" sldId="261"/>
            <ac:spMk id="8" creationId="{A7AE9375-4664-4DB2-922D-2782A6E439AC}"/>
          </ac:spMkLst>
        </pc:spChg>
        <pc:spChg chg="del">
          <ac:chgData name="Morgan David John" userId="1f71f095-02f7-4c87-8554-3832229e57b5" providerId="ADAL" clId="{6228F8BF-D349-48CF-A94F-3C86350E3FA4}" dt="2021-11-25T14:51:44.637" v="1059" actId="26606"/>
          <ac:spMkLst>
            <pc:docMk/>
            <pc:sldMk cId="3464074608" sldId="261"/>
            <ac:spMk id="12" creationId="{9DD005C1-8C51-42D6-9BEE-B9B83849743D}"/>
          </ac:spMkLst>
        </pc:spChg>
        <pc:spChg chg="add del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17" creationId="{A7AE9375-4664-4DB2-922D-2782A6E439AC}"/>
          </ac:spMkLst>
        </pc:spChg>
        <pc:spChg chg="add del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21" creationId="{9DD005C1-8C51-42D6-9BEE-B9B83849743D}"/>
          </ac:spMkLst>
        </pc:spChg>
        <pc:spChg chg="add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26" creationId="{A7AE9375-4664-4DB2-922D-2782A6E439AC}"/>
          </ac:spMkLst>
        </pc:spChg>
        <pc:spChg chg="add">
          <ac:chgData name="Morgan David John" userId="1f71f095-02f7-4c87-8554-3832229e57b5" providerId="ADAL" clId="{6228F8BF-D349-48CF-A94F-3C86350E3FA4}" dt="2021-11-25T14:51:52.410" v="1060" actId="26606"/>
          <ac:spMkLst>
            <pc:docMk/>
            <pc:sldMk cId="3464074608" sldId="261"/>
            <ac:spMk id="30" creationId="{9DD005C1-8C51-42D6-9BEE-B9B83849743D}"/>
          </ac:spMkLst>
        </pc:spChg>
        <pc:picChg chg="mod">
          <ac:chgData name="Morgan David John" userId="1f71f095-02f7-4c87-8554-3832229e57b5" providerId="ADAL" clId="{6228F8BF-D349-48CF-A94F-3C86350E3FA4}" dt="2021-11-25T15:07:01.319" v="1066" actId="1076"/>
          <ac:picMkLst>
            <pc:docMk/>
            <pc:sldMk cId="3464074608" sldId="261"/>
            <ac:picMk id="4" creationId="{2D9CBDAF-1BD6-49CC-A05B-D83FCE5F94CB}"/>
          </ac:picMkLst>
        </pc:picChg>
        <pc:cxnChg chg="del">
          <ac:chgData name="Morgan David John" userId="1f71f095-02f7-4c87-8554-3832229e57b5" providerId="ADAL" clId="{6228F8BF-D349-48CF-A94F-3C86350E3FA4}" dt="2021-11-25T14:51:44.637" v="1059" actId="26606"/>
          <ac:cxnSpMkLst>
            <pc:docMk/>
            <pc:sldMk cId="3464074608" sldId="261"/>
            <ac:cxnSpMk id="10" creationId="{EE504C98-6397-41C1-A8D8-2D9C4ED307E0}"/>
          </ac:cxnSpMkLst>
        </pc:cxnChg>
        <pc:cxnChg chg="add del">
          <ac:chgData name="Morgan David John" userId="1f71f095-02f7-4c87-8554-3832229e57b5" providerId="ADAL" clId="{6228F8BF-D349-48CF-A94F-3C86350E3FA4}" dt="2021-11-25T14:51:52.410" v="1060" actId="26606"/>
          <ac:cxnSpMkLst>
            <pc:docMk/>
            <pc:sldMk cId="3464074608" sldId="261"/>
            <ac:cxnSpMk id="19" creationId="{EE504C98-6397-41C1-A8D8-2D9C4ED307E0}"/>
          </ac:cxnSpMkLst>
        </pc:cxnChg>
        <pc:cxnChg chg="add">
          <ac:chgData name="Morgan David John" userId="1f71f095-02f7-4c87-8554-3832229e57b5" providerId="ADAL" clId="{6228F8BF-D349-48CF-A94F-3C86350E3FA4}" dt="2021-11-25T14:51:52.410" v="1060" actId="26606"/>
          <ac:cxnSpMkLst>
            <pc:docMk/>
            <pc:sldMk cId="3464074608" sldId="261"/>
            <ac:cxnSpMk id="28" creationId="{EE504C98-6397-41C1-A8D8-2D9C4ED307E0}"/>
          </ac:cxnSpMkLst>
        </pc:cxnChg>
      </pc:sldChg>
      <pc:sldChg chg="addSp delSp modSp mod setClrOvrMap">
        <pc:chgData name="Morgan David John" userId="1f71f095-02f7-4c87-8554-3832229e57b5" providerId="ADAL" clId="{6228F8BF-D349-48CF-A94F-3C86350E3FA4}" dt="2021-11-25T15:08:58.602" v="1068" actId="1076"/>
        <pc:sldMkLst>
          <pc:docMk/>
          <pc:sldMk cId="2609567494" sldId="262"/>
        </pc:sldMkLst>
        <pc:spChg chg="mo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2" creationId="{1CC1151C-CD01-411E-8782-867FE572FE46}"/>
          </ac:spMkLst>
        </pc:spChg>
        <pc:spChg chg="del">
          <ac:chgData name="Morgan David John" userId="1f71f095-02f7-4c87-8554-3832229e57b5" providerId="ADAL" clId="{6228F8BF-D349-48CF-A94F-3C86350E3FA4}" dt="2021-11-24T16:31:55.119" v="661" actId="931"/>
          <ac:spMkLst>
            <pc:docMk/>
            <pc:sldMk cId="2609567494" sldId="262"/>
            <ac:spMk id="3" creationId="{A81E103E-94E2-4335-8234-E619CA08EB58}"/>
          </ac:spMkLst>
        </pc:spChg>
        <pc:spChg chg="add del mo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7" creationId="{2BB1372F-A4B8-47E7-96D7-97D63E02D9DD}"/>
          </ac:spMkLst>
        </pc:spChg>
        <pc:spChg chg="del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8" creationId="{A7AE9375-4664-4DB2-922D-2782A6E439AC}"/>
          </ac:spMkLst>
        </pc:spChg>
        <pc:spChg chg="del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12" creationId="{9DD005C1-8C51-42D6-9BEE-B9B83849743D}"/>
          </ac:spMkLst>
        </pc:spChg>
        <pc:spChg chg="ad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18" creationId="{0671A8AE-40A1-4631-A6B8-581AFF065482}"/>
          </ac:spMkLst>
        </pc:spChg>
        <pc:spChg chg="ad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20" creationId="{AB58EF07-17C2-48CF-ABB0-EEF1F17CB8F0}"/>
          </ac:spMkLst>
        </pc:spChg>
        <pc:spChg chg="ad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22" creationId="{AF2F604E-43BE-4DC3-B983-E071523364F8}"/>
          </ac:spMkLst>
        </pc:spChg>
        <pc:spChg chg="add">
          <ac:chgData name="Morgan David John" userId="1f71f095-02f7-4c87-8554-3832229e57b5" providerId="ADAL" clId="{6228F8BF-D349-48CF-A94F-3C86350E3FA4}" dt="2021-11-25T14:51:10.224" v="1055" actId="26606"/>
          <ac:spMkLst>
            <pc:docMk/>
            <pc:sldMk cId="2609567494" sldId="262"/>
            <ac:spMk id="24" creationId="{08C9B587-E65E-4B52-B37C-ABEBB6E87928}"/>
          </ac:spMkLst>
        </pc:spChg>
        <pc:picChg chg="mod">
          <ac:chgData name="Morgan David John" userId="1f71f095-02f7-4c87-8554-3832229e57b5" providerId="ADAL" clId="{6228F8BF-D349-48CF-A94F-3C86350E3FA4}" dt="2021-11-25T15:08:58.602" v="1068" actId="1076"/>
          <ac:picMkLst>
            <pc:docMk/>
            <pc:sldMk cId="2609567494" sldId="262"/>
            <ac:picMk id="3" creationId="{3F65B900-8029-4B7E-A0C1-3886762E3F28}"/>
          </ac:picMkLst>
        </pc:picChg>
        <pc:picChg chg="add del mod">
          <ac:chgData name="Morgan David John" userId="1f71f095-02f7-4c87-8554-3832229e57b5" providerId="ADAL" clId="{6228F8BF-D349-48CF-A94F-3C86350E3FA4}" dt="2021-11-24T16:32:32.001" v="665" actId="478"/>
          <ac:picMkLst>
            <pc:docMk/>
            <pc:sldMk cId="2609567494" sldId="262"/>
            <ac:picMk id="5" creationId="{8924007D-622F-4EF3-AF05-C2EDFAC3E863}"/>
          </ac:picMkLst>
        </pc:picChg>
        <pc:picChg chg="add">
          <ac:chgData name="Morgan David John" userId="1f71f095-02f7-4c87-8554-3832229e57b5" providerId="ADAL" clId="{6228F8BF-D349-48CF-A94F-3C86350E3FA4}" dt="2021-11-25T14:51:10.224" v="1055" actId="26606"/>
          <ac:picMkLst>
            <pc:docMk/>
            <pc:sldMk cId="2609567494" sldId="262"/>
            <ac:picMk id="14" creationId="{85822480-736D-4F61-BE28-F392B70689B4}"/>
          </ac:picMkLst>
        </pc:picChg>
        <pc:cxnChg chg="del">
          <ac:chgData name="Morgan David John" userId="1f71f095-02f7-4c87-8554-3832229e57b5" providerId="ADAL" clId="{6228F8BF-D349-48CF-A94F-3C86350E3FA4}" dt="2021-11-25T14:51:10.224" v="1055" actId="26606"/>
          <ac:cxnSpMkLst>
            <pc:docMk/>
            <pc:sldMk cId="2609567494" sldId="262"/>
            <ac:cxnSpMk id="10" creationId="{EE504C98-6397-41C1-A8D8-2D9C4ED307E0}"/>
          </ac:cxnSpMkLst>
        </pc:cxnChg>
      </pc:sldChg>
      <pc:sldChg chg="modSp del mod">
        <pc:chgData name="Morgan David John" userId="1f71f095-02f7-4c87-8554-3832229e57b5" providerId="ADAL" clId="{6228F8BF-D349-48CF-A94F-3C86350E3FA4}" dt="2021-11-25T12:44:27.953" v="794" actId="2696"/>
        <pc:sldMkLst>
          <pc:docMk/>
          <pc:sldMk cId="1404498274" sldId="264"/>
        </pc:sldMkLst>
        <pc:spChg chg="mod">
          <ac:chgData name="Morgan David John" userId="1f71f095-02f7-4c87-8554-3832229e57b5" providerId="ADAL" clId="{6228F8BF-D349-48CF-A94F-3C86350E3FA4}" dt="2021-11-25T12:44:24.341" v="793" actId="20577"/>
          <ac:spMkLst>
            <pc:docMk/>
            <pc:sldMk cId="1404498274" sldId="264"/>
            <ac:spMk id="3" creationId="{F3276728-6988-441E-8B98-9E08B0C26020}"/>
          </ac:spMkLst>
        </pc:spChg>
      </pc:sldChg>
      <pc:sldChg chg="addSp delSp modSp mod">
        <pc:chgData name="Morgan David John" userId="1f71f095-02f7-4c87-8554-3832229e57b5" providerId="ADAL" clId="{6228F8BF-D349-48CF-A94F-3C86350E3FA4}" dt="2021-11-25T15:01:03.815" v="1062" actId="1076"/>
        <pc:sldMkLst>
          <pc:docMk/>
          <pc:sldMk cId="2847509419" sldId="265"/>
        </pc:sldMkLst>
        <pc:spChg chg="mod">
          <ac:chgData name="Morgan David John" userId="1f71f095-02f7-4c87-8554-3832229e57b5" providerId="ADAL" clId="{6228F8BF-D349-48CF-A94F-3C86350E3FA4}" dt="2021-11-25T14:51:31.917" v="1057" actId="26606"/>
          <ac:spMkLst>
            <pc:docMk/>
            <pc:sldMk cId="2847509419" sldId="265"/>
            <ac:spMk id="2" creationId="{B92A142C-FD29-47A2-B16E-D94C6DBD31E1}"/>
          </ac:spMkLst>
        </pc:spChg>
        <pc:spChg chg="mod">
          <ac:chgData name="Morgan David John" userId="1f71f095-02f7-4c87-8554-3832229e57b5" providerId="ADAL" clId="{6228F8BF-D349-48CF-A94F-3C86350E3FA4}" dt="2021-11-25T14:51:31.917" v="1057" actId="26606"/>
          <ac:spMkLst>
            <pc:docMk/>
            <pc:sldMk cId="2847509419" sldId="265"/>
            <ac:spMk id="3" creationId="{9468D97A-EF01-46B4-A5F3-9A92F73582DA}"/>
          </ac:spMkLst>
        </pc:spChg>
        <pc:spChg chg="del">
          <ac:chgData name="Morgan David John" userId="1f71f095-02f7-4c87-8554-3832229e57b5" providerId="ADAL" clId="{6228F8BF-D349-48CF-A94F-3C86350E3FA4}" dt="2021-11-25T14:51:31.917" v="1057" actId="26606"/>
          <ac:spMkLst>
            <pc:docMk/>
            <pc:sldMk cId="2847509419" sldId="265"/>
            <ac:spMk id="8" creationId="{A7AE9375-4664-4DB2-922D-2782A6E439AC}"/>
          </ac:spMkLst>
        </pc:spChg>
        <pc:spChg chg="del">
          <ac:chgData name="Morgan David John" userId="1f71f095-02f7-4c87-8554-3832229e57b5" providerId="ADAL" clId="{6228F8BF-D349-48CF-A94F-3C86350E3FA4}" dt="2021-11-25T14:51:31.917" v="1057" actId="26606"/>
          <ac:spMkLst>
            <pc:docMk/>
            <pc:sldMk cId="2847509419" sldId="265"/>
            <ac:spMk id="12" creationId="{9DD005C1-8C51-42D6-9BEE-B9B83849743D}"/>
          </ac:spMkLst>
        </pc:spChg>
        <pc:spChg chg="add">
          <ac:chgData name="Morgan David John" userId="1f71f095-02f7-4c87-8554-3832229e57b5" providerId="ADAL" clId="{6228F8BF-D349-48CF-A94F-3C86350E3FA4}" dt="2021-11-25T14:51:31.917" v="1057" actId="26606"/>
          <ac:spMkLst>
            <pc:docMk/>
            <pc:sldMk cId="2847509419" sldId="265"/>
            <ac:spMk id="17" creationId="{E8A8EAB8-D2FF-444D-B34B-7D32F106AD0E}"/>
          </ac:spMkLst>
        </pc:spChg>
        <pc:picChg chg="mod">
          <ac:chgData name="Morgan David John" userId="1f71f095-02f7-4c87-8554-3832229e57b5" providerId="ADAL" clId="{6228F8BF-D349-48CF-A94F-3C86350E3FA4}" dt="2021-11-25T15:01:03.815" v="1062" actId="1076"/>
          <ac:picMkLst>
            <pc:docMk/>
            <pc:sldMk cId="2847509419" sldId="265"/>
            <ac:picMk id="4" creationId="{F07D0903-02F9-4F97-8781-1CDB72DDE20B}"/>
          </ac:picMkLst>
        </pc:picChg>
        <pc:cxnChg chg="del">
          <ac:chgData name="Morgan David John" userId="1f71f095-02f7-4c87-8554-3832229e57b5" providerId="ADAL" clId="{6228F8BF-D349-48CF-A94F-3C86350E3FA4}" dt="2021-11-25T14:51:31.917" v="1057" actId="26606"/>
          <ac:cxnSpMkLst>
            <pc:docMk/>
            <pc:sldMk cId="2847509419" sldId="265"/>
            <ac:cxnSpMk id="10" creationId="{EE504C98-6397-41C1-A8D8-2D9C4ED307E0}"/>
          </ac:cxnSpMkLst>
        </pc:cxnChg>
        <pc:cxnChg chg="add">
          <ac:chgData name="Morgan David John" userId="1f71f095-02f7-4c87-8554-3832229e57b5" providerId="ADAL" clId="{6228F8BF-D349-48CF-A94F-3C86350E3FA4}" dt="2021-11-25T14:51:31.917" v="1057" actId="26606"/>
          <ac:cxnSpMkLst>
            <pc:docMk/>
            <pc:sldMk cId="2847509419" sldId="265"/>
            <ac:cxnSpMk id="19" creationId="{067633D1-6EE6-4118-B9F0-B363477BEE7A}"/>
          </ac:cxnSpMkLst>
        </pc:cxnChg>
        <pc:cxnChg chg="add">
          <ac:chgData name="Morgan David John" userId="1f71f095-02f7-4c87-8554-3832229e57b5" providerId="ADAL" clId="{6228F8BF-D349-48CF-A94F-3C86350E3FA4}" dt="2021-11-25T14:51:31.917" v="1057" actId="26606"/>
          <ac:cxnSpMkLst>
            <pc:docMk/>
            <pc:sldMk cId="2847509419" sldId="265"/>
            <ac:cxnSpMk id="21" creationId="{4AD7FFC6-42A9-49CB-B5E9-B3F6B038331B}"/>
          </ac:cxnSpMkLst>
        </pc:cxnChg>
      </pc:sldChg>
    </pc:docChg>
  </pc:docChgLst>
  <pc:docChgLst>
    <pc:chgData name="Morgan David John (2015661)" userId="S::2015661@student.uwtsd.ac.uk::1f71f095-02f7-4c87-8554-3832229e57b5" providerId="AD" clId="Web-{91528F8E-EC01-418B-B1A1-D7ACF9811C6B}"/>
    <pc:docChg chg="addSld delSld modSld sldOrd">
      <pc:chgData name="Morgan David John (2015661)" userId="S::2015661@student.uwtsd.ac.uk::1f71f095-02f7-4c87-8554-3832229e57b5" providerId="AD" clId="Web-{91528F8E-EC01-418B-B1A1-D7ACF9811C6B}" dt="2021-11-10T14:58:22.880" v="367" actId="20577"/>
      <pc:docMkLst>
        <pc:docMk/>
      </pc:docMkLst>
      <pc:sldChg chg="addSp delSp modSp mod setBg addAnim">
        <pc:chgData name="Morgan David John (2015661)" userId="S::2015661@student.uwtsd.ac.uk::1f71f095-02f7-4c87-8554-3832229e57b5" providerId="AD" clId="Web-{91528F8E-EC01-418B-B1A1-D7ACF9811C6B}" dt="2021-11-10T13:59:49.151" v="246" actId="20577"/>
        <pc:sldMkLst>
          <pc:docMk/>
          <pc:sldMk cId="109857222" sldId="256"/>
        </pc:sldMkLst>
        <pc:spChg chg="mod">
          <ac:chgData name="Morgan David John (2015661)" userId="S::2015661@student.uwtsd.ac.uk::1f71f095-02f7-4c87-8554-3832229e57b5" providerId="AD" clId="Web-{91528F8E-EC01-418B-B1A1-D7ACF9811C6B}" dt="2021-11-10T13:59:42.057" v="24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9:49.151" v="24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organ David John (2015661)" userId="S::2015661@student.uwtsd.ac.uk::1f71f095-02f7-4c87-8554-3832229e57b5" providerId="AD" clId="Web-{91528F8E-EC01-418B-B1A1-D7ACF9811C6B}" dt="2021-11-10T13:52:46.404" v="113"/>
          <ac:spMkLst>
            <pc:docMk/>
            <pc:sldMk cId="109857222" sldId="256"/>
            <ac:spMk id="8" creationId="{787F4F1C-8D3D-4EC1-B72D-A0470A5A08B8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2:46.404" v="113"/>
          <ac:spMkLst>
            <pc:docMk/>
            <pc:sldMk cId="109857222" sldId="256"/>
            <ac:spMk id="21" creationId="{FB5B0058-AF13-4859-B429-4EDDE2A26F7F}"/>
          </ac:spMkLst>
        </pc:spChg>
        <pc:grpChg chg="add del">
          <ac:chgData name="Morgan David John (2015661)" userId="S::2015661@student.uwtsd.ac.uk::1f71f095-02f7-4c87-8554-3832229e57b5" providerId="AD" clId="Web-{91528F8E-EC01-418B-B1A1-D7ACF9811C6B}" dt="2021-11-10T13:52:46.404" v="113"/>
          <ac:grpSpMkLst>
            <pc:docMk/>
            <pc:sldMk cId="109857222" sldId="256"/>
            <ac:grpSpMk id="10" creationId="{D1E3DD61-64DB-46AD-B249-E273CD86B051}"/>
          </ac:grpSpMkLst>
        </pc:grpChg>
        <pc:cxnChg chg="add">
          <ac:chgData name="Morgan David John (2015661)" userId="S::2015661@student.uwtsd.ac.uk::1f71f095-02f7-4c87-8554-3832229e57b5" providerId="AD" clId="Web-{91528F8E-EC01-418B-B1A1-D7ACF9811C6B}" dt="2021-11-10T13:52:46.404" v="113"/>
          <ac:cxnSpMkLst>
            <pc:docMk/>
            <pc:sldMk cId="109857222" sldId="256"/>
            <ac:cxnSpMk id="23" creationId="{EC4521DE-248E-440D-AAD6-FD9E7D34B3BF}"/>
          </ac:cxnSpMkLst>
        </pc:cxnChg>
        <pc:cxnChg chg="add">
          <ac:chgData name="Morgan David John (2015661)" userId="S::2015661@student.uwtsd.ac.uk::1f71f095-02f7-4c87-8554-3832229e57b5" providerId="AD" clId="Web-{91528F8E-EC01-418B-B1A1-D7ACF9811C6B}" dt="2021-11-10T13:52:46.404" v="113"/>
          <ac:cxnSpMkLst>
            <pc:docMk/>
            <pc:sldMk cId="109857222" sldId="256"/>
            <ac:cxnSpMk id="25" creationId="{442C13FA-4C0F-42D0-9626-5BA6040D8C31}"/>
          </ac:cxnSpMkLst>
        </pc:cxnChg>
      </pc:sldChg>
      <pc:sldChg chg="addSp modSp new mod ord setBg">
        <pc:chgData name="Morgan David John (2015661)" userId="S::2015661@student.uwtsd.ac.uk::1f71f095-02f7-4c87-8554-3832229e57b5" providerId="AD" clId="Web-{91528F8E-EC01-418B-B1A1-D7ACF9811C6B}" dt="2021-11-10T14:33:48.603" v="333" actId="20577"/>
        <pc:sldMkLst>
          <pc:docMk/>
          <pc:sldMk cId="1431873666" sldId="257"/>
        </pc:sldMkLst>
        <pc:spChg chg="mod">
          <ac:chgData name="Morgan David John (2015661)" userId="S::2015661@student.uwtsd.ac.uk::1f71f095-02f7-4c87-8554-3832229e57b5" providerId="AD" clId="Web-{91528F8E-EC01-418B-B1A1-D7ACF9811C6B}" dt="2021-11-10T13:52:56.138" v="115"/>
          <ac:spMkLst>
            <pc:docMk/>
            <pc:sldMk cId="1431873666" sldId="257"/>
            <ac:spMk id="2" creationId="{47642932-F6FD-4BB7-96ED-3E15D651757F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4:33:48.603" v="333" actId="20577"/>
          <ac:spMkLst>
            <pc:docMk/>
            <pc:sldMk cId="1431873666" sldId="257"/>
            <ac:spMk id="3" creationId="{E74769F3-9CB2-4D3F-954E-F89A685AC993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2:56.138" v="115"/>
          <ac:spMkLst>
            <pc:docMk/>
            <pc:sldMk cId="1431873666" sldId="257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2:56.138" v="115"/>
          <ac:spMkLst>
            <pc:docMk/>
            <pc:sldMk cId="1431873666" sldId="257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2:56.138" v="115"/>
          <ac:cxnSpMkLst>
            <pc:docMk/>
            <pc:sldMk cId="1431873666" sldId="257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3:53:03.670" v="116"/>
        <pc:sldMkLst>
          <pc:docMk/>
          <pc:sldMk cId="3218155621" sldId="258"/>
        </pc:sldMkLst>
        <pc:spChg chg="mod">
          <ac:chgData name="Morgan David John (2015661)" userId="S::2015661@student.uwtsd.ac.uk::1f71f095-02f7-4c87-8554-3832229e57b5" providerId="AD" clId="Web-{91528F8E-EC01-418B-B1A1-D7ACF9811C6B}" dt="2021-11-10T13:53:03.670" v="116"/>
          <ac:spMkLst>
            <pc:docMk/>
            <pc:sldMk cId="3218155621" sldId="258"/>
            <ac:spMk id="2" creationId="{F79FC79D-E28D-4980-AC1C-0CA3C09CA3C6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3:03.670" v="116"/>
          <ac:spMkLst>
            <pc:docMk/>
            <pc:sldMk cId="3218155621" sldId="258"/>
            <ac:spMk id="3" creationId="{14FE82D8-640D-4C1D-B67D-337A84FCE0C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03.670" v="116"/>
          <ac:spMkLst>
            <pc:docMk/>
            <pc:sldMk cId="3218155621" sldId="258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03.670" v="116"/>
          <ac:spMkLst>
            <pc:docMk/>
            <pc:sldMk cId="3218155621" sldId="258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03.670" v="116"/>
          <ac:cxnSpMkLst>
            <pc:docMk/>
            <pc:sldMk cId="3218155621" sldId="258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3:53:06.951" v="117"/>
        <pc:sldMkLst>
          <pc:docMk/>
          <pc:sldMk cId="1233181631" sldId="259"/>
        </pc:sldMkLst>
        <pc:spChg chg="mod">
          <ac:chgData name="Morgan David John (2015661)" userId="S::2015661@student.uwtsd.ac.uk::1f71f095-02f7-4c87-8554-3832229e57b5" providerId="AD" clId="Web-{91528F8E-EC01-418B-B1A1-D7ACF9811C6B}" dt="2021-11-10T13:53:06.951" v="117"/>
          <ac:spMkLst>
            <pc:docMk/>
            <pc:sldMk cId="1233181631" sldId="259"/>
            <ac:spMk id="2" creationId="{FFA28336-C5D6-4895-95F9-B1F8D551D290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3:06.951" v="117"/>
          <ac:spMkLst>
            <pc:docMk/>
            <pc:sldMk cId="1233181631" sldId="259"/>
            <ac:spMk id="3" creationId="{B66D3CE1-1511-4B31-B250-59672BE93D98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06.951" v="117"/>
          <ac:spMkLst>
            <pc:docMk/>
            <pc:sldMk cId="1233181631" sldId="259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06.951" v="117"/>
          <ac:spMkLst>
            <pc:docMk/>
            <pc:sldMk cId="1233181631" sldId="259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06.951" v="117"/>
          <ac:cxnSpMkLst>
            <pc:docMk/>
            <pc:sldMk cId="1233181631" sldId="259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3:53:10.514" v="118"/>
        <pc:sldMkLst>
          <pc:docMk/>
          <pc:sldMk cId="3267141243" sldId="260"/>
        </pc:sldMkLst>
        <pc:spChg chg="mod">
          <ac:chgData name="Morgan David John (2015661)" userId="S::2015661@student.uwtsd.ac.uk::1f71f095-02f7-4c87-8554-3832229e57b5" providerId="AD" clId="Web-{91528F8E-EC01-418B-B1A1-D7ACF9811C6B}" dt="2021-11-10T13:53:10.514" v="118"/>
          <ac:spMkLst>
            <pc:docMk/>
            <pc:sldMk cId="3267141243" sldId="260"/>
            <ac:spMk id="2" creationId="{E9A52DD9-AE2C-4047-8040-C19B6EA55741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3:10.514" v="118"/>
          <ac:spMkLst>
            <pc:docMk/>
            <pc:sldMk cId="3267141243" sldId="260"/>
            <ac:spMk id="3" creationId="{4A3BDEDA-0A66-4EDD-8116-90EDA3CBB78B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0.514" v="118"/>
          <ac:spMkLst>
            <pc:docMk/>
            <pc:sldMk cId="3267141243" sldId="260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0.514" v="118"/>
          <ac:spMkLst>
            <pc:docMk/>
            <pc:sldMk cId="3267141243" sldId="260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10.514" v="118"/>
          <ac:cxnSpMkLst>
            <pc:docMk/>
            <pc:sldMk cId="3267141243" sldId="260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3:53:13.889" v="119"/>
        <pc:sldMkLst>
          <pc:docMk/>
          <pc:sldMk cId="3464074608" sldId="261"/>
        </pc:sldMkLst>
        <pc:spChg chg="mod">
          <ac:chgData name="Morgan David John (2015661)" userId="S::2015661@student.uwtsd.ac.uk::1f71f095-02f7-4c87-8554-3832229e57b5" providerId="AD" clId="Web-{91528F8E-EC01-418B-B1A1-D7ACF9811C6B}" dt="2021-11-10T13:53:13.889" v="119"/>
          <ac:spMkLst>
            <pc:docMk/>
            <pc:sldMk cId="3464074608" sldId="261"/>
            <ac:spMk id="2" creationId="{E3CF2AAE-7E12-40D8-9CA5-82F5C3B5003D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3:13.889" v="119"/>
          <ac:spMkLst>
            <pc:docMk/>
            <pc:sldMk cId="3464074608" sldId="261"/>
            <ac:spMk id="3" creationId="{0C256F7B-A468-4665-B60D-5423A8869EC1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3.889" v="119"/>
          <ac:spMkLst>
            <pc:docMk/>
            <pc:sldMk cId="3464074608" sldId="261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3.889" v="119"/>
          <ac:spMkLst>
            <pc:docMk/>
            <pc:sldMk cId="3464074608" sldId="261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13.889" v="119"/>
          <ac:cxnSpMkLst>
            <pc:docMk/>
            <pc:sldMk cId="3464074608" sldId="261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3:53:17.498" v="120"/>
        <pc:sldMkLst>
          <pc:docMk/>
          <pc:sldMk cId="2609567494" sldId="262"/>
        </pc:sldMkLst>
        <pc:spChg chg="mod">
          <ac:chgData name="Morgan David John (2015661)" userId="S::2015661@student.uwtsd.ac.uk::1f71f095-02f7-4c87-8554-3832229e57b5" providerId="AD" clId="Web-{91528F8E-EC01-418B-B1A1-D7ACF9811C6B}" dt="2021-11-10T13:53:17.498" v="120"/>
          <ac:spMkLst>
            <pc:docMk/>
            <pc:sldMk cId="2609567494" sldId="262"/>
            <ac:spMk id="2" creationId="{1CC1151C-CD01-411E-8782-867FE572FE46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3:53:17.498" v="120"/>
          <ac:spMkLst>
            <pc:docMk/>
            <pc:sldMk cId="2609567494" sldId="262"/>
            <ac:spMk id="3" creationId="{A81E103E-94E2-4335-8234-E619CA08EB58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7.498" v="120"/>
          <ac:spMkLst>
            <pc:docMk/>
            <pc:sldMk cId="2609567494" sldId="262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17.498" v="120"/>
          <ac:spMkLst>
            <pc:docMk/>
            <pc:sldMk cId="2609567494" sldId="262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17.498" v="120"/>
          <ac:cxnSpMkLst>
            <pc:docMk/>
            <pc:sldMk cId="2609567494" sldId="262"/>
            <ac:cxnSpMk id="10" creationId="{EE504C98-6397-41C1-A8D8-2D9C4ED307E0}"/>
          </ac:cxnSpMkLst>
        </pc:cxnChg>
      </pc:sldChg>
      <pc:sldChg chg="new del">
        <pc:chgData name="Morgan David John (2015661)" userId="S::2015661@student.uwtsd.ac.uk::1f71f095-02f7-4c87-8554-3832229e57b5" providerId="AD" clId="Web-{91528F8E-EC01-418B-B1A1-D7ACF9811C6B}" dt="2021-11-10T14:00:22.511" v="247"/>
        <pc:sldMkLst>
          <pc:docMk/>
          <pc:sldMk cId="2675840892" sldId="263"/>
        </pc:sldMkLst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4:20:00.671" v="317" actId="20577"/>
        <pc:sldMkLst>
          <pc:docMk/>
          <pc:sldMk cId="1404498274" sldId="264"/>
        </pc:sldMkLst>
        <pc:spChg chg="mod">
          <ac:chgData name="Morgan David John (2015661)" userId="S::2015661@student.uwtsd.ac.uk::1f71f095-02f7-4c87-8554-3832229e57b5" providerId="AD" clId="Web-{91528F8E-EC01-418B-B1A1-D7ACF9811C6B}" dt="2021-11-10T13:53:28.608" v="121"/>
          <ac:spMkLst>
            <pc:docMk/>
            <pc:sldMk cId="1404498274" sldId="264"/>
            <ac:spMk id="2" creationId="{2DDF59AA-779C-4121-9704-52391876DBE5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4:20:00.671" v="317" actId="20577"/>
          <ac:spMkLst>
            <pc:docMk/>
            <pc:sldMk cId="1404498274" sldId="264"/>
            <ac:spMk id="3" creationId="{F3276728-6988-441E-8B98-9E08B0C26020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28.608" v="121"/>
          <ac:spMkLst>
            <pc:docMk/>
            <pc:sldMk cId="1404498274" sldId="264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3:28.608" v="121"/>
          <ac:spMkLst>
            <pc:docMk/>
            <pc:sldMk cId="1404498274" sldId="264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3:28.608" v="121"/>
          <ac:cxnSpMkLst>
            <pc:docMk/>
            <pc:sldMk cId="1404498274" sldId="264"/>
            <ac:cxnSpMk id="10" creationId="{EE504C98-6397-41C1-A8D8-2D9C4ED307E0}"/>
          </ac:cxnSpMkLst>
        </pc:cxnChg>
      </pc:sldChg>
      <pc:sldChg chg="addSp modSp new mod setBg">
        <pc:chgData name="Morgan David John (2015661)" userId="S::2015661@student.uwtsd.ac.uk::1f71f095-02f7-4c87-8554-3832229e57b5" providerId="AD" clId="Web-{91528F8E-EC01-418B-B1A1-D7ACF9811C6B}" dt="2021-11-10T14:58:22.880" v="367" actId="20577"/>
        <pc:sldMkLst>
          <pc:docMk/>
          <pc:sldMk cId="2847509419" sldId="265"/>
        </pc:sldMkLst>
        <pc:spChg chg="mod">
          <ac:chgData name="Morgan David John (2015661)" userId="S::2015661@student.uwtsd.ac.uk::1f71f095-02f7-4c87-8554-3832229e57b5" providerId="AD" clId="Web-{91528F8E-EC01-418B-B1A1-D7ACF9811C6B}" dt="2021-11-10T13:52:42.294" v="112"/>
          <ac:spMkLst>
            <pc:docMk/>
            <pc:sldMk cId="2847509419" sldId="265"/>
            <ac:spMk id="2" creationId="{B92A142C-FD29-47A2-B16E-D94C6DBD31E1}"/>
          </ac:spMkLst>
        </pc:spChg>
        <pc:spChg chg="mod">
          <ac:chgData name="Morgan David John (2015661)" userId="S::2015661@student.uwtsd.ac.uk::1f71f095-02f7-4c87-8554-3832229e57b5" providerId="AD" clId="Web-{91528F8E-EC01-418B-B1A1-D7ACF9811C6B}" dt="2021-11-10T14:58:22.880" v="367" actId="20577"/>
          <ac:spMkLst>
            <pc:docMk/>
            <pc:sldMk cId="2847509419" sldId="265"/>
            <ac:spMk id="3" creationId="{9468D97A-EF01-46B4-A5F3-9A92F73582DA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2:42.294" v="112"/>
          <ac:spMkLst>
            <pc:docMk/>
            <pc:sldMk cId="2847509419" sldId="265"/>
            <ac:spMk id="8" creationId="{A7AE9375-4664-4DB2-922D-2782A6E439AC}"/>
          </ac:spMkLst>
        </pc:spChg>
        <pc:spChg chg="add">
          <ac:chgData name="Morgan David John (2015661)" userId="S::2015661@student.uwtsd.ac.uk::1f71f095-02f7-4c87-8554-3832229e57b5" providerId="AD" clId="Web-{91528F8E-EC01-418B-B1A1-D7ACF9811C6B}" dt="2021-11-10T13:52:42.294" v="112"/>
          <ac:spMkLst>
            <pc:docMk/>
            <pc:sldMk cId="2847509419" sldId="265"/>
            <ac:spMk id="12" creationId="{9DD005C1-8C51-42D6-9BEE-B9B83849743D}"/>
          </ac:spMkLst>
        </pc:spChg>
        <pc:cxnChg chg="add">
          <ac:chgData name="Morgan David John (2015661)" userId="S::2015661@student.uwtsd.ac.uk::1f71f095-02f7-4c87-8554-3832229e57b5" providerId="AD" clId="Web-{91528F8E-EC01-418B-B1A1-D7ACF9811C6B}" dt="2021-11-10T13:52:42.294" v="112"/>
          <ac:cxnSpMkLst>
            <pc:docMk/>
            <pc:sldMk cId="2847509419" sldId="265"/>
            <ac:cxnSpMk id="10" creationId="{EE504C98-6397-41C1-A8D8-2D9C4ED307E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2902" y="1185127"/>
            <a:ext cx="8071706" cy="2387600"/>
          </a:xfrm>
        </p:spPr>
        <p:txBody>
          <a:bodyPr>
            <a:normAutofit fontScale="90000"/>
          </a:bodyPr>
          <a:lstStyle/>
          <a:p>
            <a:pPr algn="l"/>
            <a:br>
              <a:rPr lang="en-US" sz="4400" dirty="0">
                <a:solidFill>
                  <a:schemeClr val="bg1"/>
                </a:solidFill>
                <a:cs typeface="Calibri Light"/>
              </a:rPr>
            </a:br>
            <a:r>
              <a:rPr lang="en-US" sz="4400" dirty="0">
                <a:solidFill>
                  <a:schemeClr val="bg1"/>
                </a:solidFill>
                <a:cs typeface="Calibri Light"/>
              </a:rPr>
              <a:t>What are the Effects on Carers Who Support Individuals with Learning Disabilities That Present Challenging Behavior, within the United Kingdom (U.K.)</a:t>
            </a:r>
            <a:endParaRPr lang="en-US" dirty="0"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2902" y="4479073"/>
            <a:ext cx="8071697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>
                <a:solidFill>
                  <a:schemeClr val="tx1">
                    <a:lumMod val="50000"/>
                    <a:lumOff val="50000"/>
                  </a:schemeClr>
                </a:solidFill>
                <a:cs typeface="Calibri"/>
              </a:rPr>
              <a:t>- Morgan David John, 2015661.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9DD26F3D-9316-431C-8DFA-F16F3DA1D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49494" y="564288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53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42932-F6FD-4BB7-96ED-3E15D6517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chemeClr val="bg1"/>
                </a:solidFill>
                <a:cs typeface="Calibri Light"/>
              </a:rPr>
              <a:t>Rationale</a:t>
            </a:r>
            <a:endParaRPr lang="en-US" sz="800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769F3-9CB2-4D3F-954E-F89A685AC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Why am I looking into this?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Firsthand Experience. 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Staff Burnout.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Staff Turnover.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Effects on the Industry. 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0F5452E5-F285-4B1C-BDA2-3860F650DA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6067" y="495381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87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A142C-FD29-47A2-B16E-D94C6DBD3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chemeClr val="bg1"/>
                </a:solidFill>
                <a:cs typeface="Calibri Light"/>
              </a:rPr>
              <a:t>Methods</a:t>
            </a:r>
            <a:endParaRPr lang="en-US" sz="8000">
              <a:solidFill>
                <a:schemeClr val="bg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8D97A-EF01-46B4-A5F3-9A92F7358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Research Journal Articles.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Staff Questionnaires.</a:t>
            </a:r>
          </a:p>
          <a:p>
            <a:r>
              <a:rPr lang="en-US" sz="2000" dirty="0">
                <a:solidFill>
                  <a:schemeClr val="bg1"/>
                </a:solidFill>
                <a:cs typeface="Calibri"/>
              </a:rPr>
              <a:t>Studies into this Topic.</a:t>
            </a:r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F07D0903-02F9-4F97-8781-1CDB72DDE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7099" y="47977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50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FC79D-E28D-4980-AC1C-0CA3C09CA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  <a:cs typeface="Calibri Light"/>
              </a:rPr>
              <a:t>Inclusion/Exclusion Criteria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84DD3775-7FA7-4350-B64D-DF8E4A6C4D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251570"/>
              </p:ext>
            </p:extLst>
          </p:nvPr>
        </p:nvGraphicFramePr>
        <p:xfrm>
          <a:off x="838200" y="2893848"/>
          <a:ext cx="10515600" cy="27549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92626836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10792736"/>
                    </a:ext>
                  </a:extLst>
                </a:gridCol>
              </a:tblGrid>
              <a:tr h="550984">
                <a:tc>
                  <a:txBody>
                    <a:bodyPr/>
                    <a:lstStyle/>
                    <a:p>
                      <a:r>
                        <a:rPr lang="en-GB" dirty="0"/>
                        <a:t>Inclusion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 Criteria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2878771"/>
                  </a:ext>
                </a:extLst>
              </a:tr>
              <a:tr h="550984">
                <a:tc>
                  <a:txBody>
                    <a:bodyPr/>
                    <a:lstStyle/>
                    <a:p>
                      <a:r>
                        <a:rPr lang="en-GB" dirty="0"/>
                        <a:t>Data from secondary research.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Word of mouth.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689112"/>
                  </a:ext>
                </a:extLst>
              </a:tr>
              <a:tr h="550984">
                <a:tc>
                  <a:txBody>
                    <a:bodyPr/>
                    <a:lstStyle/>
                    <a:p>
                      <a:r>
                        <a:rPr lang="en-GB" dirty="0"/>
                        <a:t>Data from carers questionnaires.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media posts.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3742897"/>
                  </a:ext>
                </a:extLst>
              </a:tr>
              <a:tr h="550984">
                <a:tc>
                  <a:txBody>
                    <a:bodyPr/>
                    <a:lstStyle/>
                    <a:p>
                      <a:r>
                        <a:rPr lang="en-GB" dirty="0"/>
                        <a:t>Theories.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‘Talk’ from within the industry.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320882"/>
                  </a:ext>
                </a:extLst>
              </a:tr>
              <a:tr h="550984">
                <a:tc>
                  <a:txBody>
                    <a:bodyPr/>
                    <a:lstStyle/>
                    <a:p>
                      <a:r>
                        <a:rPr lang="en-GB" dirty="0"/>
                        <a:t>Journal articles.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 very unacademic write ups.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6673555"/>
                  </a:ext>
                </a:extLst>
              </a:tr>
            </a:tbl>
          </a:graphicData>
        </a:graphic>
      </p:graphicFrame>
      <p:pic>
        <p:nvPicPr>
          <p:cNvPr id="3" name="Slide 4">
            <a:hlinkClick r:id="" action="ppaction://media"/>
            <a:extLst>
              <a:ext uri="{FF2B5EF4-FFF2-40B4-BE49-F238E27FC236}">
                <a16:creationId xmlns:a16="http://schemas.microsoft.com/office/drawing/2014/main" id="{92A16312-684E-47CC-9A33-417054BAF2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57639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15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8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28336-C5D6-4895-95F9-B1F8D551D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46" y="669925"/>
            <a:ext cx="4650862" cy="4812755"/>
          </a:xfrm>
        </p:spPr>
        <p:txBody>
          <a:bodyPr anchor="b">
            <a:normAutofit/>
          </a:bodyPr>
          <a:lstStyle/>
          <a:p>
            <a:pPr algn="r"/>
            <a:r>
              <a:rPr lang="en-US" sz="7200">
                <a:solidFill>
                  <a:schemeClr val="bg1"/>
                </a:solidFill>
                <a:cs typeface="Calibri Light"/>
              </a:rPr>
              <a:t>Information Gathered </a:t>
            </a:r>
            <a:br>
              <a:rPr lang="en-US" sz="7200">
                <a:solidFill>
                  <a:schemeClr val="bg1"/>
                </a:solidFill>
                <a:cs typeface="Calibri Light"/>
              </a:rPr>
            </a:br>
            <a:r>
              <a:rPr lang="en-US" sz="7200">
                <a:solidFill>
                  <a:schemeClr val="bg1"/>
                </a:solidFill>
                <a:cs typeface="Calibri Light"/>
              </a:rPr>
              <a:t>Thus Far</a:t>
            </a:r>
            <a:endParaRPr lang="en-US" sz="7200">
              <a:solidFill>
                <a:schemeClr val="bg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06" y="5597879"/>
            <a:ext cx="510200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D3CE1-1511-4B31-B250-59672BE93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0314" y="753042"/>
            <a:ext cx="4562272" cy="5172060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Staff Turnover is Reported to be 29.3% (Skills for Care, 2019).</a:t>
            </a:r>
          </a:p>
          <a:p>
            <a:r>
              <a:rPr lang="en-US" sz="2000" dirty="0">
                <a:solidFill>
                  <a:schemeClr val="bg1"/>
                </a:solidFill>
              </a:rPr>
              <a:t>Staff Burnout is Reported to be 55% (AAMC, 2021).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C94642A0-668B-4240-89CB-8FE9C0EEFE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7642" y="497081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18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F2AAE-7E12-40D8-9CA5-82F5C3B50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</a:rPr>
              <a:t>Industry Impact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56F7B-A468-4665-B60D-5423A8869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Staff burnout </a:t>
            </a:r>
          </a:p>
          <a:p>
            <a:r>
              <a:rPr lang="en-US" sz="2000" dirty="0">
                <a:solidFill>
                  <a:schemeClr val="bg1"/>
                </a:solidFill>
              </a:rPr>
              <a:t>High staff turnover</a:t>
            </a:r>
          </a:p>
          <a:p>
            <a:r>
              <a:rPr lang="en-US" sz="2000" dirty="0">
                <a:solidFill>
                  <a:schemeClr val="bg1"/>
                </a:solidFill>
              </a:rPr>
              <a:t>Loss of job satisfaction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Under employment across the board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Underfunding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2D9CBDAF-1BD6-49CC-A05B-D83FCE5F94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3067" y="56027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07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Blood in a test tube">
            <a:extLst>
              <a:ext uri="{FF2B5EF4-FFF2-40B4-BE49-F238E27FC236}">
                <a16:creationId xmlns:a16="http://schemas.microsoft.com/office/drawing/2014/main" id="{85822480-736D-4F61-BE28-F392B70689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43" r="10584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1151C-CD01-411E-8782-867FE572F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Slide 7">
            <a:hlinkClick r:id="" action="ppaction://media"/>
            <a:extLst>
              <a:ext uri="{FF2B5EF4-FFF2-40B4-BE49-F238E27FC236}">
                <a16:creationId xmlns:a16="http://schemas.microsoft.com/office/drawing/2014/main" id="{3F65B900-8029-4B7E-A0C1-3886762E3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0697" y="55216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67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454</TotalTime>
  <Words>165</Words>
  <Application>Microsoft Office PowerPoint</Application>
  <PresentationFormat>Widescreen</PresentationFormat>
  <Paragraphs>33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What are the Effects on Carers Who Support Individuals with Learning Disabilities That Present Challenging Behavior, within the United Kingdom (U.K.)</vt:lpstr>
      <vt:lpstr>Rationale</vt:lpstr>
      <vt:lpstr>Methods</vt:lpstr>
      <vt:lpstr>Inclusion/Exclusion Criteria</vt:lpstr>
      <vt:lpstr>Information Gathered  Thus Far</vt:lpstr>
      <vt:lpstr>Industry Impact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Morgan David John</cp:lastModifiedBy>
  <cp:revision>99</cp:revision>
  <dcterms:created xsi:type="dcterms:W3CDTF">2021-11-10T13:37:02Z</dcterms:created>
  <dcterms:modified xsi:type="dcterms:W3CDTF">2021-11-25T15:09:21Z</dcterms:modified>
</cp:coreProperties>
</file>