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hor Vynnychuk" userId="4ce474ceef5ec4f2" providerId="LiveId" clId="{1020B0DE-4F2B-4BE5-96CA-A840335CFF15}"/>
    <pc:docChg chg="undo custSel addSld delSld modSld">
      <pc:chgData name="Ihor Vynnychuk" userId="4ce474ceef5ec4f2" providerId="LiveId" clId="{1020B0DE-4F2B-4BE5-96CA-A840335CFF15}" dt="2026-07-13T07:56:13.241" v="601" actId="1076"/>
      <pc:docMkLst>
        <pc:docMk/>
      </pc:docMkLst>
      <pc:sldChg chg="modSp new mod">
        <pc:chgData name="Ihor Vynnychuk" userId="4ce474ceef5ec4f2" providerId="LiveId" clId="{1020B0DE-4F2B-4BE5-96CA-A840335CFF15}" dt="2026-07-13T07:54:16.312" v="578" actId="1076"/>
        <pc:sldMkLst>
          <pc:docMk/>
          <pc:sldMk cId="2696651636" sldId="256"/>
        </pc:sldMkLst>
        <pc:spChg chg="mod">
          <ac:chgData name="Ihor Vynnychuk" userId="4ce474ceef5ec4f2" providerId="LiveId" clId="{1020B0DE-4F2B-4BE5-96CA-A840335CFF15}" dt="2026-07-13T07:54:12.449" v="577" actId="1076"/>
          <ac:spMkLst>
            <pc:docMk/>
            <pc:sldMk cId="2696651636" sldId="256"/>
            <ac:spMk id="2" creationId="{E26E2EE3-2125-0D64-BAE3-6C095B251315}"/>
          </ac:spMkLst>
        </pc:spChg>
        <pc:spChg chg="mod">
          <ac:chgData name="Ihor Vynnychuk" userId="4ce474ceef5ec4f2" providerId="LiveId" clId="{1020B0DE-4F2B-4BE5-96CA-A840335CFF15}" dt="2026-07-13T07:54:16.312" v="578" actId="1076"/>
          <ac:spMkLst>
            <pc:docMk/>
            <pc:sldMk cId="2696651636" sldId="256"/>
            <ac:spMk id="3" creationId="{4071E231-108D-74CC-B47B-414ACD0D2B38}"/>
          </ac:spMkLst>
        </pc:spChg>
      </pc:sldChg>
      <pc:sldChg chg="addSp delSp modSp new mod">
        <pc:chgData name="Ihor Vynnychuk" userId="4ce474ceef5ec4f2" providerId="LiveId" clId="{1020B0DE-4F2B-4BE5-96CA-A840335CFF15}" dt="2026-07-13T07:32:50.413" v="390" actId="1076"/>
        <pc:sldMkLst>
          <pc:docMk/>
          <pc:sldMk cId="2661047899" sldId="257"/>
        </pc:sldMkLst>
        <pc:spChg chg="mod">
          <ac:chgData name="Ihor Vynnychuk" userId="4ce474ceef5ec4f2" providerId="LiveId" clId="{1020B0DE-4F2B-4BE5-96CA-A840335CFF15}" dt="2026-07-13T07:32:36.396" v="388" actId="1076"/>
          <ac:spMkLst>
            <pc:docMk/>
            <pc:sldMk cId="2661047899" sldId="257"/>
            <ac:spMk id="2" creationId="{3F398DAC-BFBC-3D09-270C-3CAD88580239}"/>
          </ac:spMkLst>
        </pc:spChg>
        <pc:spChg chg="del mod">
          <ac:chgData name="Ihor Vynnychuk" userId="4ce474ceef5ec4f2" providerId="LiveId" clId="{1020B0DE-4F2B-4BE5-96CA-A840335CFF15}" dt="2026-07-13T06:39:05.395" v="21"/>
          <ac:spMkLst>
            <pc:docMk/>
            <pc:sldMk cId="2661047899" sldId="257"/>
            <ac:spMk id="3" creationId="{6AE1103E-9795-48E2-4742-C780C63041BE}"/>
          </ac:spMkLst>
        </pc:spChg>
        <pc:spChg chg="add mod">
          <ac:chgData name="Ihor Vynnychuk" userId="4ce474ceef5ec4f2" providerId="LiveId" clId="{1020B0DE-4F2B-4BE5-96CA-A840335CFF15}" dt="2026-07-13T07:32:50.413" v="390" actId="1076"/>
          <ac:spMkLst>
            <pc:docMk/>
            <pc:sldMk cId="2661047899" sldId="257"/>
            <ac:spMk id="4" creationId="{1C3F38A9-EDE3-9EE8-23C8-CADEDCC8E96C}"/>
          </ac:spMkLst>
        </pc:spChg>
      </pc:sldChg>
      <pc:sldChg chg="addSp delSp modSp new mod">
        <pc:chgData name="Ihor Vynnychuk" userId="4ce474ceef5ec4f2" providerId="LiveId" clId="{1020B0DE-4F2B-4BE5-96CA-A840335CFF15}" dt="2026-07-13T06:46:42.719" v="52" actId="113"/>
        <pc:sldMkLst>
          <pc:docMk/>
          <pc:sldMk cId="2173366984" sldId="258"/>
        </pc:sldMkLst>
        <pc:spChg chg="mod">
          <ac:chgData name="Ihor Vynnychuk" userId="4ce474ceef5ec4f2" providerId="LiveId" clId="{1020B0DE-4F2B-4BE5-96CA-A840335CFF15}" dt="2026-07-13T06:44:21.970" v="35" actId="1076"/>
          <ac:spMkLst>
            <pc:docMk/>
            <pc:sldMk cId="2173366984" sldId="258"/>
            <ac:spMk id="2" creationId="{7BA6E4EA-F382-7EC3-9401-5EBB84699B91}"/>
          </ac:spMkLst>
        </pc:spChg>
        <pc:spChg chg="del mod">
          <ac:chgData name="Ihor Vynnychuk" userId="4ce474ceef5ec4f2" providerId="LiveId" clId="{1020B0DE-4F2B-4BE5-96CA-A840335CFF15}" dt="2026-07-13T06:44:04.050" v="32"/>
          <ac:spMkLst>
            <pc:docMk/>
            <pc:sldMk cId="2173366984" sldId="258"/>
            <ac:spMk id="3" creationId="{41FDCB87-DAA8-5F7D-9471-023DAF8A8B88}"/>
          </ac:spMkLst>
        </pc:spChg>
        <pc:spChg chg="add mod">
          <ac:chgData name="Ihor Vynnychuk" userId="4ce474ceef5ec4f2" providerId="LiveId" clId="{1020B0DE-4F2B-4BE5-96CA-A840335CFF15}" dt="2026-07-13T06:46:42.719" v="52" actId="113"/>
          <ac:spMkLst>
            <pc:docMk/>
            <pc:sldMk cId="2173366984" sldId="258"/>
            <ac:spMk id="4" creationId="{DA71D029-BE4E-5648-7E88-7DB919DF23F3}"/>
          </ac:spMkLst>
        </pc:spChg>
        <pc:spChg chg="add mod">
          <ac:chgData name="Ihor Vynnychuk" userId="4ce474ceef5ec4f2" providerId="LiveId" clId="{1020B0DE-4F2B-4BE5-96CA-A840335CFF15}" dt="2026-07-13T06:46:10.998" v="49" actId="2711"/>
          <ac:spMkLst>
            <pc:docMk/>
            <pc:sldMk cId="2173366984" sldId="258"/>
            <ac:spMk id="5" creationId="{32B6932B-FE44-005C-E7B7-0DF0CB2B21D1}"/>
          </ac:spMkLst>
        </pc:spChg>
        <pc:spChg chg="add mod">
          <ac:chgData name="Ihor Vynnychuk" userId="4ce474ceef5ec4f2" providerId="LiveId" clId="{1020B0DE-4F2B-4BE5-96CA-A840335CFF15}" dt="2026-07-13T06:45:57.627" v="47" actId="2711"/>
          <ac:spMkLst>
            <pc:docMk/>
            <pc:sldMk cId="2173366984" sldId="258"/>
            <ac:spMk id="7" creationId="{91D2865C-BADC-C97F-CBF2-A40087C11015}"/>
          </ac:spMkLst>
        </pc:spChg>
        <pc:spChg chg="add mod">
          <ac:chgData name="Ihor Vynnychuk" userId="4ce474ceef5ec4f2" providerId="LiveId" clId="{1020B0DE-4F2B-4BE5-96CA-A840335CFF15}" dt="2026-07-13T06:45:50.398" v="46" actId="255"/>
          <ac:spMkLst>
            <pc:docMk/>
            <pc:sldMk cId="2173366984" sldId="258"/>
            <ac:spMk id="9" creationId="{33A27CFE-9321-25C5-6103-7B47AC378632}"/>
          </ac:spMkLst>
        </pc:spChg>
      </pc:sldChg>
      <pc:sldChg chg="delSp modSp new del mod">
        <pc:chgData name="Ihor Vynnychuk" userId="4ce474ceef5ec4f2" providerId="LiveId" clId="{1020B0DE-4F2B-4BE5-96CA-A840335CFF15}" dt="2026-07-13T06:54:05.470" v="119" actId="2696"/>
        <pc:sldMkLst>
          <pc:docMk/>
          <pc:sldMk cId="778996184" sldId="259"/>
        </pc:sldMkLst>
        <pc:spChg chg="del">
          <ac:chgData name="Ihor Vynnychuk" userId="4ce474ceef5ec4f2" providerId="LiveId" clId="{1020B0DE-4F2B-4BE5-96CA-A840335CFF15}" dt="2026-07-13T06:47:43.852" v="57" actId="478"/>
          <ac:spMkLst>
            <pc:docMk/>
            <pc:sldMk cId="778996184" sldId="259"/>
            <ac:spMk id="2" creationId="{FD7B44E8-49B5-E550-EAC1-92A964D44D11}"/>
          </ac:spMkLst>
        </pc:spChg>
        <pc:spChg chg="mod">
          <ac:chgData name="Ihor Vynnychuk" userId="4ce474ceef5ec4f2" providerId="LiveId" clId="{1020B0DE-4F2B-4BE5-96CA-A840335CFF15}" dt="2026-07-13T06:52:09.498" v="101" actId="1076"/>
          <ac:spMkLst>
            <pc:docMk/>
            <pc:sldMk cId="778996184" sldId="259"/>
            <ac:spMk id="3" creationId="{AB6E9391-670C-BC9C-9E51-9DD0B8A910AF}"/>
          </ac:spMkLst>
        </pc:spChg>
      </pc:sldChg>
      <pc:sldChg chg="addSp delSp modSp new mod">
        <pc:chgData name="Ihor Vynnychuk" userId="4ce474ceef5ec4f2" providerId="LiveId" clId="{1020B0DE-4F2B-4BE5-96CA-A840335CFF15}" dt="2026-07-13T06:53:57.296" v="118" actId="1076"/>
        <pc:sldMkLst>
          <pc:docMk/>
          <pc:sldMk cId="573636815" sldId="260"/>
        </pc:sldMkLst>
        <pc:spChg chg="add del mod">
          <ac:chgData name="Ihor Vynnychuk" userId="4ce474ceef5ec4f2" providerId="LiveId" clId="{1020B0DE-4F2B-4BE5-96CA-A840335CFF15}" dt="2026-07-13T06:52:01.436" v="100" actId="478"/>
          <ac:spMkLst>
            <pc:docMk/>
            <pc:sldMk cId="573636815" sldId="260"/>
            <ac:spMk id="2" creationId="{5A0B41FD-A2C2-2BAA-14A1-2A086A9FCD83}"/>
          </ac:spMkLst>
        </pc:spChg>
        <pc:spChg chg="mod">
          <ac:chgData name="Ihor Vynnychuk" userId="4ce474ceef5ec4f2" providerId="LiveId" clId="{1020B0DE-4F2B-4BE5-96CA-A840335CFF15}" dt="2026-07-13T06:51:11.213" v="93" actId="27636"/>
          <ac:spMkLst>
            <pc:docMk/>
            <pc:sldMk cId="573636815" sldId="260"/>
            <ac:spMk id="3" creationId="{D27249CE-CD03-AD9D-3520-216315CB853C}"/>
          </ac:spMkLst>
        </pc:spChg>
        <pc:spChg chg="mod">
          <ac:chgData name="Ihor Vynnychuk" userId="4ce474ceef5ec4f2" providerId="LiveId" clId="{1020B0DE-4F2B-4BE5-96CA-A840335CFF15}" dt="2026-07-13T06:51:11.214" v="94" actId="27636"/>
          <ac:spMkLst>
            <pc:docMk/>
            <pc:sldMk cId="573636815" sldId="260"/>
            <ac:spMk id="4" creationId="{07DF887F-DB1D-6596-C29F-0CA9C11D3D37}"/>
          </ac:spMkLst>
        </pc:spChg>
        <pc:spChg chg="add del mod">
          <ac:chgData name="Ihor Vynnychuk" userId="4ce474ceef5ec4f2" providerId="LiveId" clId="{1020B0DE-4F2B-4BE5-96CA-A840335CFF15}" dt="2026-07-13T06:50:07.010" v="77"/>
          <ac:spMkLst>
            <pc:docMk/>
            <pc:sldMk cId="573636815" sldId="260"/>
            <ac:spMk id="5" creationId="{A0621E5B-16C9-8372-890E-5F885F061A1B}"/>
          </ac:spMkLst>
        </pc:spChg>
        <pc:spChg chg="add del mod">
          <ac:chgData name="Ihor Vynnychuk" userId="4ce474ceef5ec4f2" providerId="LiveId" clId="{1020B0DE-4F2B-4BE5-96CA-A840335CFF15}" dt="2026-07-13T06:52:01.436" v="100" actId="478"/>
          <ac:spMkLst>
            <pc:docMk/>
            <pc:sldMk cId="573636815" sldId="260"/>
            <ac:spMk id="7" creationId="{E82BCB9F-90A8-CE0B-99B8-B1E0F6EFCF7E}"/>
          </ac:spMkLst>
        </pc:spChg>
        <pc:spChg chg="add mod">
          <ac:chgData name="Ihor Vynnychuk" userId="4ce474ceef5ec4f2" providerId="LiveId" clId="{1020B0DE-4F2B-4BE5-96CA-A840335CFF15}" dt="2026-07-13T06:52:43.553" v="106" actId="1076"/>
          <ac:spMkLst>
            <pc:docMk/>
            <pc:sldMk cId="573636815" sldId="260"/>
            <ac:spMk id="9" creationId="{AC6B322A-A02F-B7A3-F4DC-7BD98802FA77}"/>
          </ac:spMkLst>
        </pc:spChg>
        <pc:spChg chg="add mod">
          <ac:chgData name="Ihor Vynnychuk" userId="4ce474ceef5ec4f2" providerId="LiveId" clId="{1020B0DE-4F2B-4BE5-96CA-A840335CFF15}" dt="2026-07-13T06:53:57.296" v="118" actId="1076"/>
          <ac:spMkLst>
            <pc:docMk/>
            <pc:sldMk cId="573636815" sldId="260"/>
            <ac:spMk id="11" creationId="{A8FB843D-8D58-4705-0FF6-733B05182C99}"/>
          </ac:spMkLst>
        </pc:spChg>
        <pc:spChg chg="add mod">
          <ac:chgData name="Ihor Vynnychuk" userId="4ce474ceef5ec4f2" providerId="LiveId" clId="{1020B0DE-4F2B-4BE5-96CA-A840335CFF15}" dt="2026-07-13T06:53:52.858" v="117" actId="1076"/>
          <ac:spMkLst>
            <pc:docMk/>
            <pc:sldMk cId="573636815" sldId="260"/>
            <ac:spMk id="13" creationId="{4B629E8F-F0A5-AA54-601E-8E0E92FCD65A}"/>
          </ac:spMkLst>
        </pc:spChg>
      </pc:sldChg>
      <pc:sldChg chg="addSp delSp modSp new mod">
        <pc:chgData name="Ihor Vynnychuk" userId="4ce474ceef5ec4f2" providerId="LiveId" clId="{1020B0DE-4F2B-4BE5-96CA-A840335CFF15}" dt="2026-07-13T07:02:00.808" v="128" actId="14100"/>
        <pc:sldMkLst>
          <pc:docMk/>
          <pc:sldMk cId="2950851456" sldId="261"/>
        </pc:sldMkLst>
        <pc:spChg chg="del">
          <ac:chgData name="Ihor Vynnychuk" userId="4ce474ceef5ec4f2" providerId="LiveId" clId="{1020B0DE-4F2B-4BE5-96CA-A840335CFF15}" dt="2026-07-13T07:01:31.786" v="123" actId="478"/>
          <ac:spMkLst>
            <pc:docMk/>
            <pc:sldMk cId="2950851456" sldId="261"/>
            <ac:spMk id="2" creationId="{0A23482B-EE3A-0663-6D04-77511429A224}"/>
          </ac:spMkLst>
        </pc:spChg>
        <pc:spChg chg="del">
          <ac:chgData name="Ihor Vynnychuk" userId="4ce474ceef5ec4f2" providerId="LiveId" clId="{1020B0DE-4F2B-4BE5-96CA-A840335CFF15}" dt="2026-07-13T07:01:33.899" v="124" actId="478"/>
          <ac:spMkLst>
            <pc:docMk/>
            <pc:sldMk cId="2950851456" sldId="261"/>
            <ac:spMk id="3" creationId="{C63566E1-8FAD-C079-1DB7-3CAAFAD663DF}"/>
          </ac:spMkLst>
        </pc:spChg>
        <pc:spChg chg="del mod">
          <ac:chgData name="Ihor Vynnychuk" userId="4ce474ceef5ec4f2" providerId="LiveId" clId="{1020B0DE-4F2B-4BE5-96CA-A840335CFF15}" dt="2026-07-13T07:01:25.733" v="122" actId="478"/>
          <ac:spMkLst>
            <pc:docMk/>
            <pc:sldMk cId="2950851456" sldId="261"/>
            <ac:spMk id="4" creationId="{4149F285-7DC8-3EB3-081C-C9FDC8F07745}"/>
          </ac:spMkLst>
        </pc:spChg>
        <pc:picChg chg="add mod">
          <ac:chgData name="Ihor Vynnychuk" userId="4ce474ceef5ec4f2" providerId="LiveId" clId="{1020B0DE-4F2B-4BE5-96CA-A840335CFF15}" dt="2026-07-13T07:02:00.808" v="128" actId="14100"/>
          <ac:picMkLst>
            <pc:docMk/>
            <pc:sldMk cId="2950851456" sldId="261"/>
            <ac:picMk id="6" creationId="{05A0CC2E-F182-B0B3-DFA7-EC0DBCD8241E}"/>
          </ac:picMkLst>
        </pc:picChg>
      </pc:sldChg>
      <pc:sldChg chg="addSp delSp modSp new mod">
        <pc:chgData name="Ihor Vynnychuk" userId="4ce474ceef5ec4f2" providerId="LiveId" clId="{1020B0DE-4F2B-4BE5-96CA-A840335CFF15}" dt="2026-07-13T07:12:35.556" v="206" actId="20577"/>
        <pc:sldMkLst>
          <pc:docMk/>
          <pc:sldMk cId="3021252901" sldId="262"/>
        </pc:sldMkLst>
        <pc:spChg chg="del mod">
          <ac:chgData name="Ihor Vynnychuk" userId="4ce474ceef5ec4f2" providerId="LiveId" clId="{1020B0DE-4F2B-4BE5-96CA-A840335CFF15}" dt="2026-07-13T07:10:21.247" v="180" actId="478"/>
          <ac:spMkLst>
            <pc:docMk/>
            <pc:sldMk cId="3021252901" sldId="262"/>
            <ac:spMk id="2" creationId="{3F3994BF-AA05-36E1-471A-1E4A9B7B488B}"/>
          </ac:spMkLst>
        </pc:spChg>
        <pc:spChg chg="mod">
          <ac:chgData name="Ihor Vynnychuk" userId="4ce474ceef5ec4f2" providerId="LiveId" clId="{1020B0DE-4F2B-4BE5-96CA-A840335CFF15}" dt="2026-07-13T07:10:05.869" v="178" actId="1076"/>
          <ac:spMkLst>
            <pc:docMk/>
            <pc:sldMk cId="3021252901" sldId="262"/>
            <ac:spMk id="3" creationId="{E48BB7FA-D239-A0FA-6C81-E248C0985059}"/>
          </ac:spMkLst>
        </pc:spChg>
        <pc:spChg chg="mod">
          <ac:chgData name="Ihor Vynnychuk" userId="4ce474ceef5ec4f2" providerId="LiveId" clId="{1020B0DE-4F2B-4BE5-96CA-A840335CFF15}" dt="2026-07-13T07:11:17.801" v="191"/>
          <ac:spMkLst>
            <pc:docMk/>
            <pc:sldMk cId="3021252901" sldId="262"/>
            <ac:spMk id="4" creationId="{A740D16F-59A6-66D2-2D64-A4EA5CB18D7A}"/>
          </ac:spMkLst>
        </pc:spChg>
        <pc:spChg chg="add del mod">
          <ac:chgData name="Ihor Vynnychuk" userId="4ce474ceef5ec4f2" providerId="LiveId" clId="{1020B0DE-4F2B-4BE5-96CA-A840335CFF15}" dt="2026-07-13T07:10:31.549" v="181" actId="478"/>
          <ac:spMkLst>
            <pc:docMk/>
            <pc:sldMk cId="3021252901" sldId="262"/>
            <ac:spMk id="6" creationId="{2B946302-2119-0948-EDF0-6489A494AAA3}"/>
          </ac:spMkLst>
        </pc:spChg>
        <pc:spChg chg="add mod">
          <ac:chgData name="Ihor Vynnychuk" userId="4ce474ceef5ec4f2" providerId="LiveId" clId="{1020B0DE-4F2B-4BE5-96CA-A840335CFF15}" dt="2026-07-13T07:10:58.159" v="189" actId="120"/>
          <ac:spMkLst>
            <pc:docMk/>
            <pc:sldMk cId="3021252901" sldId="262"/>
            <ac:spMk id="8" creationId="{C1E05D1A-5579-B2A3-F053-56E738F2CDFF}"/>
          </ac:spMkLst>
        </pc:spChg>
        <pc:spChg chg="add mod">
          <ac:chgData name="Ihor Vynnychuk" userId="4ce474ceef5ec4f2" providerId="LiveId" clId="{1020B0DE-4F2B-4BE5-96CA-A840335CFF15}" dt="2026-07-13T07:12:09.227" v="198"/>
          <ac:spMkLst>
            <pc:docMk/>
            <pc:sldMk cId="3021252901" sldId="262"/>
            <ac:spMk id="10" creationId="{528A5405-C5D6-3C69-4B5A-32643C769EF2}"/>
          </ac:spMkLst>
        </pc:spChg>
        <pc:spChg chg="add mod">
          <ac:chgData name="Ihor Vynnychuk" userId="4ce474ceef5ec4f2" providerId="LiveId" clId="{1020B0DE-4F2B-4BE5-96CA-A840335CFF15}" dt="2026-07-13T07:12:35.556" v="206" actId="20577"/>
          <ac:spMkLst>
            <pc:docMk/>
            <pc:sldMk cId="3021252901" sldId="262"/>
            <ac:spMk id="12" creationId="{49DDEFF1-96D8-5953-A9E1-B3B0BD1EA341}"/>
          </ac:spMkLst>
        </pc:spChg>
      </pc:sldChg>
      <pc:sldChg chg="addSp modSp new mod">
        <pc:chgData name="Ihor Vynnychuk" userId="4ce474ceef5ec4f2" providerId="LiveId" clId="{1020B0DE-4F2B-4BE5-96CA-A840335CFF15}" dt="2026-07-13T07:54:36.242" v="581" actId="27636"/>
        <pc:sldMkLst>
          <pc:docMk/>
          <pc:sldMk cId="1432564631" sldId="263"/>
        </pc:sldMkLst>
        <pc:spChg chg="mod">
          <ac:chgData name="Ihor Vynnychuk" userId="4ce474ceef5ec4f2" providerId="LiveId" clId="{1020B0DE-4F2B-4BE5-96CA-A840335CFF15}" dt="2026-07-13T07:15:05.614" v="229" actId="113"/>
          <ac:spMkLst>
            <pc:docMk/>
            <pc:sldMk cId="1432564631" sldId="263"/>
            <ac:spMk id="2" creationId="{856AC471-8910-74AA-B07E-9DCB17467C2D}"/>
          </ac:spMkLst>
        </pc:spChg>
        <pc:spChg chg="mod">
          <ac:chgData name="Ihor Vynnychuk" userId="4ce474ceef5ec4f2" providerId="LiveId" clId="{1020B0DE-4F2B-4BE5-96CA-A840335CFF15}" dt="2026-07-13T07:54:36.242" v="580" actId="27636"/>
          <ac:spMkLst>
            <pc:docMk/>
            <pc:sldMk cId="1432564631" sldId="263"/>
            <ac:spMk id="3" creationId="{A2753B5C-9C38-2041-D486-C5817E1B211A}"/>
          </ac:spMkLst>
        </pc:spChg>
        <pc:spChg chg="mod">
          <ac:chgData name="Ihor Vynnychuk" userId="4ce474ceef5ec4f2" providerId="LiveId" clId="{1020B0DE-4F2B-4BE5-96CA-A840335CFF15}" dt="2026-07-13T07:54:36.242" v="581" actId="27636"/>
          <ac:spMkLst>
            <pc:docMk/>
            <pc:sldMk cId="1432564631" sldId="263"/>
            <ac:spMk id="4" creationId="{0BC00612-52B9-BAE0-1813-B8B69D57EB17}"/>
          </ac:spMkLst>
        </pc:spChg>
        <pc:spChg chg="add mod">
          <ac:chgData name="Ihor Vynnychuk" userId="4ce474ceef5ec4f2" providerId="LiveId" clId="{1020B0DE-4F2B-4BE5-96CA-A840335CFF15}" dt="2026-07-13T07:16:28.459" v="245" actId="255"/>
          <ac:spMkLst>
            <pc:docMk/>
            <pc:sldMk cId="1432564631" sldId="263"/>
            <ac:spMk id="6" creationId="{FD9F3964-04EC-1A56-BE2D-111C6E0E504B}"/>
          </ac:spMkLst>
        </pc:spChg>
        <pc:spChg chg="add mod">
          <ac:chgData name="Ihor Vynnychuk" userId="4ce474ceef5ec4f2" providerId="LiveId" clId="{1020B0DE-4F2B-4BE5-96CA-A840335CFF15}" dt="2026-07-13T07:16:58.553" v="249" actId="255"/>
          <ac:spMkLst>
            <pc:docMk/>
            <pc:sldMk cId="1432564631" sldId="263"/>
            <ac:spMk id="8" creationId="{72235BA1-44E3-F6A6-B513-690D445A02E4}"/>
          </ac:spMkLst>
        </pc:spChg>
      </pc:sldChg>
      <pc:sldChg chg="addSp delSp modSp new mod">
        <pc:chgData name="Ihor Vynnychuk" userId="4ce474ceef5ec4f2" providerId="LiveId" clId="{1020B0DE-4F2B-4BE5-96CA-A840335CFF15}" dt="2026-07-13T07:56:13.241" v="601" actId="1076"/>
        <pc:sldMkLst>
          <pc:docMk/>
          <pc:sldMk cId="346891508" sldId="264"/>
        </pc:sldMkLst>
        <pc:spChg chg="mod">
          <ac:chgData name="Ihor Vynnychuk" userId="4ce474ceef5ec4f2" providerId="LiveId" clId="{1020B0DE-4F2B-4BE5-96CA-A840335CFF15}" dt="2026-07-13T07:18:06.765" v="256" actId="14100"/>
          <ac:spMkLst>
            <pc:docMk/>
            <pc:sldMk cId="346891508" sldId="264"/>
            <ac:spMk id="2" creationId="{7A8F3219-FF98-CDE9-8E7B-46ABEC307682}"/>
          </ac:spMkLst>
        </pc:spChg>
        <pc:spChg chg="del">
          <ac:chgData name="Ihor Vynnychuk" userId="4ce474ceef5ec4f2" providerId="LiveId" clId="{1020B0DE-4F2B-4BE5-96CA-A840335CFF15}" dt="2026-07-13T07:18:31.729" v="257"/>
          <ac:spMkLst>
            <pc:docMk/>
            <pc:sldMk cId="346891508" sldId="264"/>
            <ac:spMk id="3" creationId="{1A91C40A-CCD3-7637-1EC2-D29BDF49A322}"/>
          </ac:spMkLst>
        </pc:spChg>
        <pc:spChg chg="add mod">
          <ac:chgData name="Ihor Vynnychuk" userId="4ce474ceef5ec4f2" providerId="LiveId" clId="{1020B0DE-4F2B-4BE5-96CA-A840335CFF15}" dt="2026-07-13T07:56:13.241" v="601" actId="1076"/>
          <ac:spMkLst>
            <pc:docMk/>
            <pc:sldMk cId="346891508" sldId="264"/>
            <ac:spMk id="10" creationId="{2A37EB8D-9F1F-42FE-9340-EAF5A5CE1F3D}"/>
          </ac:spMkLst>
        </pc:spChg>
        <pc:spChg chg="add mod">
          <ac:chgData name="Ihor Vynnychuk" userId="4ce474ceef5ec4f2" providerId="LiveId" clId="{1020B0DE-4F2B-4BE5-96CA-A840335CFF15}" dt="2026-07-13T07:56:09.587" v="600" actId="1076"/>
          <ac:spMkLst>
            <pc:docMk/>
            <pc:sldMk cId="346891508" sldId="264"/>
            <ac:spMk id="12" creationId="{FB40C2DA-16D7-37FE-21AF-24EBAFB5A8B4}"/>
          </ac:spMkLst>
        </pc:spChg>
        <pc:spChg chg="add mod">
          <ac:chgData name="Ihor Vynnychuk" userId="4ce474ceef5ec4f2" providerId="LiveId" clId="{1020B0DE-4F2B-4BE5-96CA-A840335CFF15}" dt="2026-07-13T07:22:00.141" v="289" actId="20577"/>
          <ac:spMkLst>
            <pc:docMk/>
            <pc:sldMk cId="346891508" sldId="264"/>
            <ac:spMk id="14" creationId="{A3909F73-CADC-AB21-EE39-E8941D77255D}"/>
          </ac:spMkLst>
        </pc:spChg>
        <pc:graphicFrameChg chg="add mod modGraphic">
          <ac:chgData name="Ihor Vynnychuk" userId="4ce474ceef5ec4f2" providerId="LiveId" clId="{1020B0DE-4F2B-4BE5-96CA-A840335CFF15}" dt="2026-07-13T07:56:03.997" v="599" actId="14100"/>
          <ac:graphicFrameMkLst>
            <pc:docMk/>
            <pc:sldMk cId="346891508" sldId="264"/>
            <ac:graphicFrameMk id="4" creationId="{92E75F64-5F9A-66F9-07FD-B225BF59ABE0}"/>
          </ac:graphicFrameMkLst>
        </pc:graphicFrameChg>
        <pc:inkChg chg="add del">
          <ac:chgData name="Ihor Vynnychuk" userId="4ce474ceef5ec4f2" providerId="LiveId" clId="{1020B0DE-4F2B-4BE5-96CA-A840335CFF15}" dt="2026-07-13T07:19:26.365" v="267" actId="9405"/>
          <ac:inkMkLst>
            <pc:docMk/>
            <pc:sldMk cId="346891508" sldId="264"/>
            <ac:inkMk id="5" creationId="{796F3256-8B0D-8922-35E8-93BB7D026B52}"/>
          </ac:inkMkLst>
        </pc:inkChg>
        <pc:inkChg chg="add del">
          <ac:chgData name="Ihor Vynnychuk" userId="4ce474ceef5ec4f2" providerId="LiveId" clId="{1020B0DE-4F2B-4BE5-96CA-A840335CFF15}" dt="2026-07-13T07:19:25.831" v="266" actId="9405"/>
          <ac:inkMkLst>
            <pc:docMk/>
            <pc:sldMk cId="346891508" sldId="264"/>
            <ac:inkMk id="6" creationId="{FC2BDEAC-C8CF-34C0-6CC2-506B3D2F923E}"/>
          </ac:inkMkLst>
        </pc:inkChg>
        <pc:inkChg chg="add del">
          <ac:chgData name="Ihor Vynnychuk" userId="4ce474ceef5ec4f2" providerId="LiveId" clId="{1020B0DE-4F2B-4BE5-96CA-A840335CFF15}" dt="2026-07-13T07:19:24.037" v="265" actId="9405"/>
          <ac:inkMkLst>
            <pc:docMk/>
            <pc:sldMk cId="346891508" sldId="264"/>
            <ac:inkMk id="7" creationId="{9FCAB7B4-0964-86EC-7ECA-F900F30419AB}"/>
          </ac:inkMkLst>
        </pc:inkChg>
        <pc:inkChg chg="add del">
          <ac:chgData name="Ihor Vynnychuk" userId="4ce474ceef5ec4f2" providerId="LiveId" clId="{1020B0DE-4F2B-4BE5-96CA-A840335CFF15}" dt="2026-07-13T07:19:23.381" v="264" actId="9405"/>
          <ac:inkMkLst>
            <pc:docMk/>
            <pc:sldMk cId="346891508" sldId="264"/>
            <ac:inkMk id="8" creationId="{8B1D6298-C8D5-4B2C-8E8C-169B332447A5}"/>
          </ac:inkMkLst>
        </pc:inkChg>
      </pc:sldChg>
      <pc:sldChg chg="modSp new del mod">
        <pc:chgData name="Ihor Vynnychuk" userId="4ce474ceef5ec4f2" providerId="LiveId" clId="{1020B0DE-4F2B-4BE5-96CA-A840335CFF15}" dt="2026-07-13T07:26:21.476" v="329" actId="680"/>
        <pc:sldMkLst>
          <pc:docMk/>
          <pc:sldMk cId="3690738256" sldId="265"/>
        </pc:sldMkLst>
        <pc:spChg chg="mod">
          <ac:chgData name="Ihor Vynnychuk" userId="4ce474ceef5ec4f2" providerId="LiveId" clId="{1020B0DE-4F2B-4BE5-96CA-A840335CFF15}" dt="2026-07-13T07:26:20.889" v="328" actId="14100"/>
          <ac:spMkLst>
            <pc:docMk/>
            <pc:sldMk cId="3690738256" sldId="265"/>
            <ac:spMk id="2" creationId="{F29DFF48-45D1-135B-293C-F2C233BC86AB}"/>
          </ac:spMkLst>
        </pc:spChg>
        <pc:spChg chg="mod">
          <ac:chgData name="Ihor Vynnychuk" userId="4ce474ceef5ec4f2" providerId="LiveId" clId="{1020B0DE-4F2B-4BE5-96CA-A840335CFF15}" dt="2026-07-13T07:26:16.892" v="323" actId="14100"/>
          <ac:spMkLst>
            <pc:docMk/>
            <pc:sldMk cId="3690738256" sldId="265"/>
            <ac:spMk id="3" creationId="{DEBB27FE-57E4-88B5-89F9-DC239C44960C}"/>
          </ac:spMkLst>
        </pc:spChg>
      </pc:sldChg>
      <pc:sldChg chg="addSp delSp modSp new mod">
        <pc:chgData name="Ihor Vynnychuk" userId="4ce474ceef5ec4f2" providerId="LiveId" clId="{1020B0DE-4F2B-4BE5-96CA-A840335CFF15}" dt="2026-07-13T07:31:11.913" v="384" actId="255"/>
        <pc:sldMkLst>
          <pc:docMk/>
          <pc:sldMk cId="4006241125" sldId="265"/>
        </pc:sldMkLst>
        <pc:spChg chg="mod">
          <ac:chgData name="Ihor Vynnychuk" userId="4ce474ceef5ec4f2" providerId="LiveId" clId="{1020B0DE-4F2B-4BE5-96CA-A840335CFF15}" dt="2026-07-13T07:27:14.576" v="337" actId="27636"/>
          <ac:spMkLst>
            <pc:docMk/>
            <pc:sldMk cId="4006241125" sldId="265"/>
            <ac:spMk id="2" creationId="{249799E4-B9FE-4138-9E94-DA56BB474FFA}"/>
          </ac:spMkLst>
        </pc:spChg>
        <pc:spChg chg="mod">
          <ac:chgData name="Ihor Vynnychuk" userId="4ce474ceef5ec4f2" providerId="LiveId" clId="{1020B0DE-4F2B-4BE5-96CA-A840335CFF15}" dt="2026-07-13T07:30:25.386" v="378" actId="255"/>
          <ac:spMkLst>
            <pc:docMk/>
            <pc:sldMk cId="4006241125" sldId="265"/>
            <ac:spMk id="3" creationId="{5EF880FF-901F-CBF5-7C3F-2564B34420DE}"/>
          </ac:spMkLst>
        </pc:spChg>
        <pc:spChg chg="add del mod">
          <ac:chgData name="Ihor Vynnychuk" userId="4ce474ceef5ec4f2" providerId="LiveId" clId="{1020B0DE-4F2B-4BE5-96CA-A840335CFF15}" dt="2026-07-13T07:30:36.436" v="380" actId="1076"/>
          <ac:spMkLst>
            <pc:docMk/>
            <pc:sldMk cId="4006241125" sldId="265"/>
            <ac:spMk id="5" creationId="{323A84CE-5BE1-327A-C35B-57D2DFCB45A8}"/>
          </ac:spMkLst>
        </pc:spChg>
        <pc:spChg chg="add mod">
          <ac:chgData name="Ihor Vynnychuk" userId="4ce474ceef5ec4f2" providerId="LiveId" clId="{1020B0DE-4F2B-4BE5-96CA-A840335CFF15}" dt="2026-07-13T07:30:32.592" v="379" actId="1076"/>
          <ac:spMkLst>
            <pc:docMk/>
            <pc:sldMk cId="4006241125" sldId="265"/>
            <ac:spMk id="7" creationId="{867A887B-6E74-7D83-08B3-5D1FB6C89EAF}"/>
          </ac:spMkLst>
        </pc:spChg>
        <pc:spChg chg="add mod">
          <ac:chgData name="Ihor Vynnychuk" userId="4ce474ceef5ec4f2" providerId="LiveId" clId="{1020B0DE-4F2B-4BE5-96CA-A840335CFF15}" dt="2026-07-13T07:31:11.913" v="384" actId="255"/>
          <ac:spMkLst>
            <pc:docMk/>
            <pc:sldMk cId="4006241125" sldId="265"/>
            <ac:spMk id="9" creationId="{2F8F1EA8-FA09-3519-C332-188946F300BB}"/>
          </ac:spMkLst>
        </pc:spChg>
      </pc:sldChg>
      <pc:sldChg chg="addSp modSp new mod">
        <pc:chgData name="Ihor Vynnychuk" userId="4ce474ceef5ec4f2" providerId="LiveId" clId="{1020B0DE-4F2B-4BE5-96CA-A840335CFF15}" dt="2026-07-13T07:54:36.246" v="582" actId="27636"/>
        <pc:sldMkLst>
          <pc:docMk/>
          <pc:sldMk cId="3772018282" sldId="266"/>
        </pc:sldMkLst>
        <pc:spChg chg="mod">
          <ac:chgData name="Ihor Vynnychuk" userId="4ce474ceef5ec4f2" providerId="LiveId" clId="{1020B0DE-4F2B-4BE5-96CA-A840335CFF15}" dt="2026-07-13T07:33:26.603" v="397" actId="122"/>
          <ac:spMkLst>
            <pc:docMk/>
            <pc:sldMk cId="3772018282" sldId="266"/>
            <ac:spMk id="2" creationId="{2AA8A958-117B-7F5A-F135-60298F9D2D81}"/>
          </ac:spMkLst>
        </pc:spChg>
        <pc:spChg chg="mod">
          <ac:chgData name="Ihor Vynnychuk" userId="4ce474ceef5ec4f2" providerId="LiveId" clId="{1020B0DE-4F2B-4BE5-96CA-A840335CFF15}" dt="2026-07-13T07:54:36.246" v="582" actId="27636"/>
          <ac:spMkLst>
            <pc:docMk/>
            <pc:sldMk cId="3772018282" sldId="266"/>
            <ac:spMk id="3" creationId="{68D7CC9C-A156-7462-CE75-02750ED55016}"/>
          </ac:spMkLst>
        </pc:spChg>
        <pc:spChg chg="add mod">
          <ac:chgData name="Ihor Vynnychuk" userId="4ce474ceef5ec4f2" providerId="LiveId" clId="{1020B0DE-4F2B-4BE5-96CA-A840335CFF15}" dt="2026-07-13T07:35:00.744" v="417" actId="14100"/>
          <ac:spMkLst>
            <pc:docMk/>
            <pc:sldMk cId="3772018282" sldId="266"/>
            <ac:spMk id="5" creationId="{3674752C-BC02-3AEC-C01A-DEF9DCB1AC29}"/>
          </ac:spMkLst>
        </pc:spChg>
        <pc:spChg chg="add mod">
          <ac:chgData name="Ihor Vynnychuk" userId="4ce474ceef5ec4f2" providerId="LiveId" clId="{1020B0DE-4F2B-4BE5-96CA-A840335CFF15}" dt="2026-07-13T07:35:34.553" v="423" actId="1076"/>
          <ac:spMkLst>
            <pc:docMk/>
            <pc:sldMk cId="3772018282" sldId="266"/>
            <ac:spMk id="7" creationId="{DD5F9C45-5591-BF11-662C-723D576ACC94}"/>
          </ac:spMkLst>
        </pc:spChg>
        <pc:spChg chg="add mod">
          <ac:chgData name="Ihor Vynnychuk" userId="4ce474ceef5ec4f2" providerId="LiveId" clId="{1020B0DE-4F2B-4BE5-96CA-A840335CFF15}" dt="2026-07-13T07:36:09.809" v="427" actId="255"/>
          <ac:spMkLst>
            <pc:docMk/>
            <pc:sldMk cId="3772018282" sldId="266"/>
            <ac:spMk id="9" creationId="{48FE38C0-0B63-9E8A-99E4-A97C85FB5605}"/>
          </ac:spMkLst>
        </pc:spChg>
      </pc:sldChg>
      <pc:sldChg chg="addSp modSp new mod">
        <pc:chgData name="Ihor Vynnychuk" userId="4ce474ceef5ec4f2" providerId="LiveId" clId="{1020B0DE-4F2B-4BE5-96CA-A840335CFF15}" dt="2026-07-13T07:54:36.250" v="583" actId="27636"/>
        <pc:sldMkLst>
          <pc:docMk/>
          <pc:sldMk cId="863105394" sldId="267"/>
        </pc:sldMkLst>
        <pc:spChg chg="mod">
          <ac:chgData name="Ihor Vynnychuk" userId="4ce474ceef5ec4f2" providerId="LiveId" clId="{1020B0DE-4F2B-4BE5-96CA-A840335CFF15}" dt="2026-07-13T07:37:13.637" v="435" actId="27636"/>
          <ac:spMkLst>
            <pc:docMk/>
            <pc:sldMk cId="863105394" sldId="267"/>
            <ac:spMk id="2" creationId="{F6F98757-7D7B-27FB-49EA-58ECFA026FC1}"/>
          </ac:spMkLst>
        </pc:spChg>
        <pc:spChg chg="mod">
          <ac:chgData name="Ihor Vynnychuk" userId="4ce474ceef5ec4f2" providerId="LiveId" clId="{1020B0DE-4F2B-4BE5-96CA-A840335CFF15}" dt="2026-07-13T07:54:36.250" v="583" actId="27636"/>
          <ac:spMkLst>
            <pc:docMk/>
            <pc:sldMk cId="863105394" sldId="267"/>
            <ac:spMk id="3" creationId="{FF2E1853-8644-70D2-2139-D3978FF35D33}"/>
          </ac:spMkLst>
        </pc:spChg>
        <pc:spChg chg="add mod">
          <ac:chgData name="Ihor Vynnychuk" userId="4ce474ceef5ec4f2" providerId="LiveId" clId="{1020B0DE-4F2B-4BE5-96CA-A840335CFF15}" dt="2026-07-13T07:38:34.627" v="453" actId="20577"/>
          <ac:spMkLst>
            <pc:docMk/>
            <pc:sldMk cId="863105394" sldId="267"/>
            <ac:spMk id="5" creationId="{264F474F-2C65-5D55-38D0-280BA7B1C5CB}"/>
          </ac:spMkLst>
        </pc:spChg>
        <pc:spChg chg="add mod">
          <ac:chgData name="Ihor Vynnychuk" userId="4ce474ceef5ec4f2" providerId="LiveId" clId="{1020B0DE-4F2B-4BE5-96CA-A840335CFF15}" dt="2026-07-13T07:39:05.865" v="458" actId="1076"/>
          <ac:spMkLst>
            <pc:docMk/>
            <pc:sldMk cId="863105394" sldId="267"/>
            <ac:spMk id="7" creationId="{77D88B0E-AA47-37EB-8CB8-D01C9A7DFA41}"/>
          </ac:spMkLst>
        </pc:spChg>
        <pc:spChg chg="add mod">
          <ac:chgData name="Ihor Vynnychuk" userId="4ce474ceef5ec4f2" providerId="LiveId" clId="{1020B0DE-4F2B-4BE5-96CA-A840335CFF15}" dt="2026-07-13T07:39:35.782" v="462" actId="255"/>
          <ac:spMkLst>
            <pc:docMk/>
            <pc:sldMk cId="863105394" sldId="267"/>
            <ac:spMk id="9" creationId="{7383C5B6-177D-EEEF-D0CF-2BF869C51BC4}"/>
          </ac:spMkLst>
        </pc:spChg>
      </pc:sldChg>
      <pc:sldChg chg="addSp delSp modSp new mod">
        <pc:chgData name="Ihor Vynnychuk" userId="4ce474ceef5ec4f2" providerId="LiveId" clId="{1020B0DE-4F2B-4BE5-96CA-A840335CFF15}" dt="2026-07-13T07:54:36.252" v="584" actId="27636"/>
        <pc:sldMkLst>
          <pc:docMk/>
          <pc:sldMk cId="412558560" sldId="268"/>
        </pc:sldMkLst>
        <pc:spChg chg="mod">
          <ac:chgData name="Ihor Vynnychuk" userId="4ce474ceef5ec4f2" providerId="LiveId" clId="{1020B0DE-4F2B-4BE5-96CA-A840335CFF15}" dt="2026-07-13T07:54:36.252" v="584" actId="27636"/>
          <ac:spMkLst>
            <pc:docMk/>
            <pc:sldMk cId="412558560" sldId="268"/>
            <ac:spMk id="2" creationId="{FE9CFF0D-B5F2-CE5A-A73E-EFC461F45E74}"/>
          </ac:spMkLst>
        </pc:spChg>
        <pc:spChg chg="del mod">
          <ac:chgData name="Ihor Vynnychuk" userId="4ce474ceef5ec4f2" providerId="LiveId" clId="{1020B0DE-4F2B-4BE5-96CA-A840335CFF15}" dt="2026-07-13T07:41:09.712" v="471" actId="478"/>
          <ac:spMkLst>
            <pc:docMk/>
            <pc:sldMk cId="412558560" sldId="268"/>
            <ac:spMk id="3" creationId="{8CBE6C07-AB17-2821-7880-6807AB2E6071}"/>
          </ac:spMkLst>
        </pc:spChg>
        <pc:spChg chg="add mod">
          <ac:chgData name="Ihor Vynnychuk" userId="4ce474ceef5ec4f2" providerId="LiveId" clId="{1020B0DE-4F2B-4BE5-96CA-A840335CFF15}" dt="2026-07-13T07:41:55.990" v="477" actId="2711"/>
          <ac:spMkLst>
            <pc:docMk/>
            <pc:sldMk cId="412558560" sldId="268"/>
            <ac:spMk id="6" creationId="{251BDCF7-60E2-E691-35FD-C08F91C890D2}"/>
          </ac:spMkLst>
        </pc:spChg>
        <pc:spChg chg="add mod">
          <ac:chgData name="Ihor Vynnychuk" userId="4ce474ceef5ec4f2" providerId="LiveId" clId="{1020B0DE-4F2B-4BE5-96CA-A840335CFF15}" dt="2026-07-13T07:42:45.076" v="485" actId="255"/>
          <ac:spMkLst>
            <pc:docMk/>
            <pc:sldMk cId="412558560" sldId="268"/>
            <ac:spMk id="8" creationId="{3C06A145-FAD8-4611-76D7-8A8F1DBFFE60}"/>
          </ac:spMkLst>
        </pc:spChg>
        <pc:spChg chg="add mod">
          <ac:chgData name="Ihor Vynnychuk" userId="4ce474ceef5ec4f2" providerId="LiveId" clId="{1020B0DE-4F2B-4BE5-96CA-A840335CFF15}" dt="2026-07-13T07:43:13.966" v="489" actId="255"/>
          <ac:spMkLst>
            <pc:docMk/>
            <pc:sldMk cId="412558560" sldId="268"/>
            <ac:spMk id="10" creationId="{668C3BA8-65A1-50C0-DD5D-4871F049D72E}"/>
          </ac:spMkLst>
        </pc:spChg>
        <pc:graphicFrameChg chg="add mod modGraphic">
          <ac:chgData name="Ihor Vynnychuk" userId="4ce474ceef5ec4f2" providerId="LiveId" clId="{1020B0DE-4F2B-4BE5-96CA-A840335CFF15}" dt="2026-07-13T07:42:09.060" v="479" actId="1076"/>
          <ac:graphicFrameMkLst>
            <pc:docMk/>
            <pc:sldMk cId="412558560" sldId="268"/>
            <ac:graphicFrameMk id="4" creationId="{2487DD63-7A28-95E1-2558-8E4C27D91D05}"/>
          </ac:graphicFrameMkLst>
        </pc:graphicFrameChg>
      </pc:sldChg>
      <pc:sldChg chg="addSp delSp modSp new mod">
        <pc:chgData name="Ihor Vynnychuk" userId="4ce474ceef5ec4f2" providerId="LiveId" clId="{1020B0DE-4F2B-4BE5-96CA-A840335CFF15}" dt="2026-07-13T07:55:37.586" v="596" actId="14100"/>
        <pc:sldMkLst>
          <pc:docMk/>
          <pc:sldMk cId="763291635" sldId="269"/>
        </pc:sldMkLst>
        <pc:spChg chg="mod">
          <ac:chgData name="Ihor Vynnychuk" userId="4ce474ceef5ec4f2" providerId="LiveId" clId="{1020B0DE-4F2B-4BE5-96CA-A840335CFF15}" dt="2026-07-13T07:44:25.315" v="497" actId="27636"/>
          <ac:spMkLst>
            <pc:docMk/>
            <pc:sldMk cId="763291635" sldId="269"/>
            <ac:spMk id="2" creationId="{D074C953-856A-2D38-77E2-FC4AF3C82623}"/>
          </ac:spMkLst>
        </pc:spChg>
        <pc:spChg chg="del">
          <ac:chgData name="Ihor Vynnychuk" userId="4ce474ceef5ec4f2" providerId="LiveId" clId="{1020B0DE-4F2B-4BE5-96CA-A840335CFF15}" dt="2026-07-13T07:44:56.466" v="503" actId="478"/>
          <ac:spMkLst>
            <pc:docMk/>
            <pc:sldMk cId="763291635" sldId="269"/>
            <ac:spMk id="3" creationId="{AA756558-0823-BAEE-891E-FFB19EB3B746}"/>
          </ac:spMkLst>
        </pc:spChg>
        <pc:spChg chg="add mod">
          <ac:chgData name="Ihor Vynnychuk" userId="4ce474ceef5ec4f2" providerId="LiveId" clId="{1020B0DE-4F2B-4BE5-96CA-A840335CFF15}" dt="2026-07-13T07:44:54.184" v="502" actId="1076"/>
          <ac:spMkLst>
            <pc:docMk/>
            <pc:sldMk cId="763291635" sldId="269"/>
            <ac:spMk id="5" creationId="{3DF4B083-E2E5-4DA5-DD2A-B877E45F5039}"/>
          </ac:spMkLst>
        </pc:spChg>
        <pc:spChg chg="add mod">
          <ac:chgData name="Ihor Vynnychuk" userId="4ce474ceef5ec4f2" providerId="LiveId" clId="{1020B0DE-4F2B-4BE5-96CA-A840335CFF15}" dt="2026-07-13T07:55:26.656" v="594" actId="14100"/>
          <ac:spMkLst>
            <pc:docMk/>
            <pc:sldMk cId="763291635" sldId="269"/>
            <ac:spMk id="8" creationId="{6CE258A8-9CB7-5978-699F-06D3D2B8D858}"/>
          </ac:spMkLst>
        </pc:spChg>
        <pc:spChg chg="add mod">
          <ac:chgData name="Ihor Vynnychuk" userId="4ce474ceef5ec4f2" providerId="LiveId" clId="{1020B0DE-4F2B-4BE5-96CA-A840335CFF15}" dt="2026-07-13T07:46:59.259" v="520" actId="1076"/>
          <ac:spMkLst>
            <pc:docMk/>
            <pc:sldMk cId="763291635" sldId="269"/>
            <ac:spMk id="10" creationId="{34A0AB8D-2AC0-FCAD-92E1-4718073ABAEF}"/>
          </ac:spMkLst>
        </pc:spChg>
        <pc:spChg chg="add mod">
          <ac:chgData name="Ihor Vynnychuk" userId="4ce474ceef5ec4f2" providerId="LiveId" clId="{1020B0DE-4F2B-4BE5-96CA-A840335CFF15}" dt="2026-07-13T07:47:28.758" v="524" actId="255"/>
          <ac:spMkLst>
            <pc:docMk/>
            <pc:sldMk cId="763291635" sldId="269"/>
            <ac:spMk id="12" creationId="{5F8A008C-F23E-CB72-A241-B316849C4032}"/>
          </ac:spMkLst>
        </pc:spChg>
        <pc:graphicFrameChg chg="add mod modGraphic">
          <ac:chgData name="Ihor Vynnychuk" userId="4ce474ceef5ec4f2" providerId="LiveId" clId="{1020B0DE-4F2B-4BE5-96CA-A840335CFF15}" dt="2026-07-13T07:55:37.586" v="596" actId="14100"/>
          <ac:graphicFrameMkLst>
            <pc:docMk/>
            <pc:sldMk cId="763291635" sldId="269"/>
            <ac:graphicFrameMk id="6" creationId="{86AA34A4-D768-B1DB-43B4-C894556D23AC}"/>
          </ac:graphicFrameMkLst>
        </pc:graphicFrameChg>
      </pc:sldChg>
      <pc:sldChg chg="modSp new mod">
        <pc:chgData name="Ihor Vynnychuk" userId="4ce474ceef5ec4f2" providerId="LiveId" clId="{1020B0DE-4F2B-4BE5-96CA-A840335CFF15}" dt="2026-07-13T07:54:36.256" v="585" actId="27636"/>
        <pc:sldMkLst>
          <pc:docMk/>
          <pc:sldMk cId="2483111461" sldId="270"/>
        </pc:sldMkLst>
        <pc:spChg chg="mod">
          <ac:chgData name="Ihor Vynnychuk" userId="4ce474ceef5ec4f2" providerId="LiveId" clId="{1020B0DE-4F2B-4BE5-96CA-A840335CFF15}" dt="2026-07-13T07:48:55.282" v="531" actId="14100"/>
          <ac:spMkLst>
            <pc:docMk/>
            <pc:sldMk cId="2483111461" sldId="270"/>
            <ac:spMk id="2" creationId="{D16C8F95-E702-F076-B0DC-87CDEEBC2A66}"/>
          </ac:spMkLst>
        </pc:spChg>
        <pc:spChg chg="mod">
          <ac:chgData name="Ihor Vynnychuk" userId="4ce474ceef5ec4f2" providerId="LiveId" clId="{1020B0DE-4F2B-4BE5-96CA-A840335CFF15}" dt="2026-07-13T07:54:36.256" v="585" actId="27636"/>
          <ac:spMkLst>
            <pc:docMk/>
            <pc:sldMk cId="2483111461" sldId="270"/>
            <ac:spMk id="3" creationId="{2DBDC36B-B385-C574-49B9-DC7578AAFF73}"/>
          </ac:spMkLst>
        </pc:spChg>
      </pc:sldChg>
      <pc:sldChg chg="modSp new mod">
        <pc:chgData name="Ihor Vynnychuk" userId="4ce474ceef5ec4f2" providerId="LiveId" clId="{1020B0DE-4F2B-4BE5-96CA-A840335CFF15}" dt="2026-07-13T07:54:36.258" v="586" actId="27636"/>
        <pc:sldMkLst>
          <pc:docMk/>
          <pc:sldMk cId="1351234043" sldId="271"/>
        </pc:sldMkLst>
        <pc:spChg chg="mod">
          <ac:chgData name="Ihor Vynnychuk" userId="4ce474ceef5ec4f2" providerId="LiveId" clId="{1020B0DE-4F2B-4BE5-96CA-A840335CFF15}" dt="2026-07-13T07:50:47.119" v="552" actId="113"/>
          <ac:spMkLst>
            <pc:docMk/>
            <pc:sldMk cId="1351234043" sldId="271"/>
            <ac:spMk id="2" creationId="{7B5FAB4D-3B15-8011-C2B7-8C0A1967C210}"/>
          </ac:spMkLst>
        </pc:spChg>
        <pc:spChg chg="mod">
          <ac:chgData name="Ihor Vynnychuk" userId="4ce474ceef5ec4f2" providerId="LiveId" clId="{1020B0DE-4F2B-4BE5-96CA-A840335CFF15}" dt="2026-07-13T07:54:36.258" v="586" actId="27636"/>
          <ac:spMkLst>
            <pc:docMk/>
            <pc:sldMk cId="1351234043" sldId="271"/>
            <ac:spMk id="3" creationId="{ACD3E60E-77E6-F3DA-109C-849592218FD2}"/>
          </ac:spMkLst>
        </pc:spChg>
      </pc:sldChg>
      <pc:sldChg chg="modSp new mod">
        <pc:chgData name="Ihor Vynnychuk" userId="4ce474ceef5ec4f2" providerId="LiveId" clId="{1020B0DE-4F2B-4BE5-96CA-A840335CFF15}" dt="2026-07-13T07:54:36.263" v="588" actId="27636"/>
        <pc:sldMkLst>
          <pc:docMk/>
          <pc:sldMk cId="3832448696" sldId="272"/>
        </pc:sldMkLst>
        <pc:spChg chg="mod">
          <ac:chgData name="Ihor Vynnychuk" userId="4ce474ceef5ec4f2" providerId="LiveId" clId="{1020B0DE-4F2B-4BE5-96CA-A840335CFF15}" dt="2026-07-13T07:54:36.263" v="588" actId="27636"/>
          <ac:spMkLst>
            <pc:docMk/>
            <pc:sldMk cId="3832448696" sldId="272"/>
            <ac:spMk id="2" creationId="{D4622FE4-ECD9-42F8-935A-EA6CF90394D4}"/>
          </ac:spMkLst>
        </pc:spChg>
        <pc:spChg chg="mod">
          <ac:chgData name="Ihor Vynnychuk" userId="4ce474ceef5ec4f2" providerId="LiveId" clId="{1020B0DE-4F2B-4BE5-96CA-A840335CFF15}" dt="2026-07-13T07:54:36.262" v="587" actId="27636"/>
          <ac:spMkLst>
            <pc:docMk/>
            <pc:sldMk cId="3832448696" sldId="272"/>
            <ac:spMk id="3" creationId="{4F70B47B-616C-BBF4-F6DB-5C5D585C0A0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87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18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30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974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624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545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77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303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468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392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103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3327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822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00385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490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669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693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9C17A2D-4F2E-47F3-A6C1-E23F00B9E10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E1C74F1-0F5F-406D-BDB8-896D0605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95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E2EE3-2125-0D64-BAE3-6C095B2513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09650"/>
            <a:ext cx="9144000" cy="1511300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During Organisational Transformation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 Case Study of Ocado Group plc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71E231-108D-74CC-B47B-414ACD0D2B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90801"/>
            <a:ext cx="9144000" cy="3492500"/>
          </a:xfrm>
        </p:spPr>
        <p:txBody>
          <a:bodyPr>
            <a:norm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Ihor Vynnychuk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2440578</a:t>
            </a: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651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98DAC-BFBC-3D09-270C-3CAD885802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98183"/>
            <a:ext cx="9144000" cy="57150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C3F38A9-EDE3-9EE8-23C8-CADEDCC8E96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24000" y="1098168"/>
            <a:ext cx="8521700" cy="5171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 to Ocado Group plc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Transformation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Process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Job Analysis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Job Description and Person Specification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Advertisement Platforms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Structured Interview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Competency-Based Interview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Assessment Centre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Questioning Techniques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Face-to-Face vs Virtual Interviews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Recommendations and Conclusion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661047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E4EA-F382-7EC3-9401-5EBB84699B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98463"/>
            <a:ext cx="9144000" cy="47783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Ocado Group plc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71D029-BE4E-5648-7E88-7DB919DF23F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24000" y="1349971"/>
            <a:ext cx="745490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Company Profile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public limited company (PLC)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Incorporated in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2009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Company Number: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07098618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Headquarters: Hatfield, Hertfordshire, UK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Listed on the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London Stock Exchange (LSE)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Global technology and online grocery company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B6932B-FE44-005C-E7B7-0DF0CB2B21D1}"/>
              </a:ext>
            </a:extLst>
          </p:cNvPr>
          <p:cNvSpPr txBox="1"/>
          <p:nvPr/>
        </p:nvSpPr>
        <p:spPr>
          <a:xfrm>
            <a:off x="1524000" y="3196630"/>
            <a:ext cx="71501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Activities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grocery retail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Robotics and automation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Warehouse technology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solutions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Software and logistics technology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D2865C-BADC-C97F-CBF2-A40087C11015}"/>
              </a:ext>
            </a:extLst>
          </p:cNvPr>
          <p:cNvSpPr txBox="1"/>
          <p:nvPr/>
        </p:nvSpPr>
        <p:spPr>
          <a:xfrm>
            <a:off x="1524000" y="5161696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Company Vision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"Changing the way the world shops through technology and innovation."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A27CFE-9321-25C5-6103-7B47AC378632}"/>
              </a:ext>
            </a:extLst>
          </p:cNvPr>
          <p:cNvSpPr txBox="1"/>
          <p:nvPr/>
        </p:nvSpPr>
        <p:spPr>
          <a:xfrm>
            <a:off x="838200" y="6274871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(Ocado Group, 2025)</a:t>
            </a:r>
          </a:p>
        </p:txBody>
      </p:sp>
    </p:spTree>
    <p:extLst>
      <p:ext uri="{BB962C8B-B14F-4D97-AF65-F5344CB8AC3E}">
        <p14:creationId xmlns:p14="http://schemas.microsoft.com/office/powerpoint/2010/main" val="2173366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B41FD-A2C2-2BAA-14A1-2A086A9FC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5318"/>
            <a:ext cx="10515600" cy="4571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Transformation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249CE-CD03-AD9D-3520-216315CB85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500" y="1000125"/>
            <a:ext cx="3568700" cy="44402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Why is Ocado Transforming?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Growth of digital commerce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customer expectations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Expansion into international markets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Greater use of AI and automation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Continuous innovation strategy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DF887F-DB1D-6596-C29F-0CA9C11D3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00500" y="1089025"/>
            <a:ext cx="38354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Current Transformation Initiatives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Investment in artificial intelligence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Expansion of automated fulfilment centres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Robotics and warehouse automation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supply chain optimisation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Agile working and digital collaboration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6B322A-A02F-B7A3-F4DC-7BD98802FA77}"/>
              </a:ext>
            </a:extLst>
          </p:cNvPr>
          <p:cNvSpPr txBox="1"/>
          <p:nvPr/>
        </p:nvSpPr>
        <p:spPr>
          <a:xfrm>
            <a:off x="7835900" y="1000125"/>
            <a:ext cx="424180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Recruitment Needs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Ocado requires skilled employees to support this transformation, including: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Project Manager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Operations Manager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Automation Systems Manager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Analyst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FB843D-8D58-4705-0FF6-733B05182C99}"/>
              </a:ext>
            </a:extLst>
          </p:cNvPr>
          <p:cNvSpPr txBox="1"/>
          <p:nvPr/>
        </p:nvSpPr>
        <p:spPr>
          <a:xfrm>
            <a:off x="317500" y="5056056"/>
            <a:ext cx="99187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Why Recruitment Matters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Recruiting the right people ensures that organisational change is implemented successfully and supports Ocado's long-term strategic objectives.</a:t>
            </a:r>
          </a:p>
          <a:p>
            <a:pPr marL="0" indent="0">
              <a:buNone/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629E8F-F0A5-AA54-601E-8E0E92FCD65A}"/>
              </a:ext>
            </a:extLst>
          </p:cNvPr>
          <p:cNvSpPr txBox="1"/>
          <p:nvPr/>
        </p:nvSpPr>
        <p:spPr>
          <a:xfrm>
            <a:off x="406400" y="6267927"/>
            <a:ext cx="6096000" cy="530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(Ocado Group, 2025; Armstrong, 2023; CIPD, 2024)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573636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5A0CC2E-F182-B0B3-DFA7-EC0DBCD824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0"/>
            <a:ext cx="113411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85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BB7FA-D239-A0FA-6C81-E248C0985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72236"/>
            <a:ext cx="5181600" cy="3370729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Key Responsibilities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Lead digital transformation projects.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Manage project budgets and resources.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Coordinate cross-functional teams.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Communicate with key stakeholders.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Monitor project performance and risks.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40D16F-59A6-66D2-2D64-A4EA5CB18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58471"/>
            <a:ext cx="5181600" cy="4285129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Knowledge, Skills and Abilities (KSAs)</a:t>
            </a:r>
          </a:p>
          <a:p>
            <a:pPr marL="0" indent="0"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Project management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Business processes </a:t>
            </a:r>
          </a:p>
          <a:p>
            <a:pPr marL="0" indent="0"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Problem-solving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Decision-making </a:t>
            </a:r>
          </a:p>
          <a:p>
            <a:pPr marL="0" indent="0"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Manage organisational change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Work under pressure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Lead multidisciplinary teams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E05D1A-5579-B2A3-F053-56E738F2CDFF}"/>
              </a:ext>
            </a:extLst>
          </p:cNvPr>
          <p:cNvSpPr txBox="1"/>
          <p:nvPr/>
        </p:nvSpPr>
        <p:spPr>
          <a:xfrm>
            <a:off x="609600" y="181143"/>
            <a:ext cx="110714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Purpose of the Role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lead digital transformation projects and support Ocado's organisational change by delivering innovative technology solutions.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8A5405-C5D6-3C69-4B5A-32643C769EF2}"/>
              </a:ext>
            </a:extLst>
          </p:cNvPr>
          <p:cNvSpPr txBox="1"/>
          <p:nvPr/>
        </p:nvSpPr>
        <p:spPr>
          <a:xfrm>
            <a:off x="320488" y="5928211"/>
            <a:ext cx="116496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Job analysis identifies the knowledge, skills and responsibilities required for a role, helping the organisation recruit the most suitable candidate.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DDEFF1-96D8-5953-A9E1-B3B0BD1EA341}"/>
              </a:ext>
            </a:extLst>
          </p:cNvPr>
          <p:cNvSpPr txBox="1"/>
          <p:nvPr/>
        </p:nvSpPr>
        <p:spPr>
          <a:xfrm>
            <a:off x="298076" y="6528846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(Armstrong, 2023; Torrington et al.,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52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AC471-8910-74AA-B07E-9DCB17467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77557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 and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53B5C-9C38-2041-D486-C5817E1B21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8553" y="1063625"/>
            <a:ext cx="5181600" cy="435133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Job Title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Project Manager</a:t>
            </a: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Department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Technology and Innovation</a:t>
            </a: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Key Responsibilities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Lead digital transformation projects.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Manage project budgets and timelines.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Coordinate cross-functional teams.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Monitor project performance and risks.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Report project progress to senior management.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C00612-52B9-BAE0-1813-B8B69D57EB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0" y="1063625"/>
            <a:ext cx="5181600" cy="435133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Essential Criteria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Bachelor's degree in Business, IT or Project Management.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Experience in project management.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leadership and communication skills.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Knowledge of digital transformation.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Problem-solving and decision-making skills.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Desirable Criteria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PRINCE2 or Agile certification.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Experience in the retail or technology sector.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Knowledge of warehouse automation or AI technologies.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9F3964-04EC-1A56-BE2D-111C6E0E504B}"/>
              </a:ext>
            </a:extLst>
          </p:cNvPr>
          <p:cNvSpPr txBox="1"/>
          <p:nvPr/>
        </p:nvSpPr>
        <p:spPr>
          <a:xfrm>
            <a:off x="233082" y="5332710"/>
            <a:ext cx="1166308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clear job description explains the role, while a person specification identifies the qualifications, skills and experience needed to recruit the most suitable candidate.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35BA1-44E3-F6A6-B513-690D445A02E4}"/>
              </a:ext>
            </a:extLst>
          </p:cNvPr>
          <p:cNvSpPr txBox="1"/>
          <p:nvPr/>
        </p:nvSpPr>
        <p:spPr>
          <a:xfrm>
            <a:off x="161365" y="6488668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(Armstrong, 2023; Dessler, 2020; CIPD, 2024)</a:t>
            </a:r>
          </a:p>
        </p:txBody>
      </p:sp>
    </p:spTree>
    <p:extLst>
      <p:ext uri="{BB962C8B-B14F-4D97-AF65-F5344CB8AC3E}">
        <p14:creationId xmlns:p14="http://schemas.microsoft.com/office/powerpoint/2010/main" val="1432564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F3219-FF98-CDE9-8E7B-46ABEC307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1346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Recruitment Advertisement Platforms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2E75F64-5F9A-66F9-07FD-B225BF59AB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4333741"/>
              </p:ext>
            </p:extLst>
          </p:nvPr>
        </p:nvGraphicFramePr>
        <p:xfrm>
          <a:off x="295835" y="929652"/>
          <a:ext cx="11743766" cy="301752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5871883">
                  <a:extLst>
                    <a:ext uri="{9D8B030D-6E8A-4147-A177-3AD203B41FA5}">
                      <a16:colId xmlns:a16="http://schemas.microsoft.com/office/drawing/2014/main" val="2631684026"/>
                    </a:ext>
                  </a:extLst>
                </a:gridCol>
                <a:gridCol w="5871883">
                  <a:extLst>
                    <a:ext uri="{9D8B030D-6E8A-4147-A177-3AD203B41FA5}">
                      <a16:colId xmlns:a16="http://schemas.microsoft.com/office/drawing/2014/main" val="2794542395"/>
                    </a:ext>
                  </a:extLst>
                </a:gridCol>
              </a:tblGrid>
              <a:tr h="3109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Platform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Purpose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9331782"/>
                  </a:ext>
                </a:extLst>
              </a:tr>
              <a:tr h="5441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Ocado Careers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Attract candidates interested in working for Ocado.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8283258"/>
                  </a:ext>
                </a:extLst>
              </a:tr>
              <a:tr h="3109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LinkedIn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Recruit experienced professionals and managers.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93583640"/>
                  </a:ext>
                </a:extLst>
              </a:tr>
              <a:tr h="3109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Indeed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Reach a large pool of job seekers across the UK.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19544092"/>
                  </a:ext>
                </a:extLst>
              </a:tr>
              <a:tr h="5441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Reed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Advertise specialist management and technology roles.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3952497"/>
                  </a:ext>
                </a:extLst>
              </a:tr>
              <a:tr h="5441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Glassdoor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Promote employer brand and attract quality applicants.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541350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A37EB8D-9F1F-42FE-9340-EAF5A5CE1F3D}"/>
              </a:ext>
            </a:extLst>
          </p:cNvPr>
          <p:cNvSpPr txBox="1"/>
          <p:nvPr/>
        </p:nvSpPr>
        <p:spPr>
          <a:xfrm>
            <a:off x="394445" y="4148607"/>
            <a:ext cx="1016597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Why Use Multiple Platforms?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Reach a wider talent pool.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Attract candidates with different skills and experience.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employer branding.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 recruitment time.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the likelihood of selecting the best candidate.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40C2DA-16D7-37FE-21AF-24EBAFB5A8B4}"/>
              </a:ext>
            </a:extLst>
          </p:cNvPr>
          <p:cNvSpPr txBox="1"/>
          <p:nvPr/>
        </p:nvSpPr>
        <p:spPr>
          <a:xfrm>
            <a:off x="838200" y="5718267"/>
            <a:ext cx="11201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Ocado should combine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internal recruitment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external recruitment platforms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attract both existing employees and experienced external candidates.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909F73-CADC-AB21-EE39-E8941D77255D}"/>
              </a:ext>
            </a:extLst>
          </p:cNvPr>
          <p:cNvSpPr txBox="1"/>
          <p:nvPr/>
        </p:nvSpPr>
        <p:spPr>
          <a:xfrm>
            <a:off x="555811" y="6488668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(CIPD, 2024; Armstrong, 2023; Bratton and Gold, 2023)</a:t>
            </a:r>
          </a:p>
        </p:txBody>
      </p:sp>
    </p:spTree>
    <p:extLst>
      <p:ext uri="{BB962C8B-B14F-4D97-AF65-F5344CB8AC3E}">
        <p14:creationId xmlns:p14="http://schemas.microsoft.com/office/powerpoint/2010/main" val="346891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799E4-B9FE-4138-9E94-DA56BB474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880FF-901F-CBF5-7C3F-2564B3442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1038"/>
            <a:ext cx="10515600" cy="35054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A structured interview uses the same predetermined questions and scoring criteria for every candidate, ensuring consistency and fairness throughout the recruitment process.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Why is it suitable for Ocado?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For Ocado's organisational transformation, structured interviews help compare candidates objectively and ensure that all applicants are assessed against the same requirements.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Suitable roles include: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Project Manager 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Operations Manager 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Change Manager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3A84CE-5BE1-327A-C35B-57D2DFCB45A8}"/>
              </a:ext>
            </a:extLst>
          </p:cNvPr>
          <p:cNvSpPr txBox="1"/>
          <p:nvPr/>
        </p:nvSpPr>
        <p:spPr>
          <a:xfrm>
            <a:off x="838200" y="4335464"/>
            <a:ext cx="3895165" cy="19799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Fair and consistent assessment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Easy to compare candidates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Reduces interviewer bias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Improves recruitment reliability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7A887B-6E74-7D83-08B3-5D1FB6C89EAF}"/>
              </a:ext>
            </a:extLst>
          </p:cNvPr>
          <p:cNvSpPr txBox="1"/>
          <p:nvPr/>
        </p:nvSpPr>
        <p:spPr>
          <a:xfrm>
            <a:off x="6185648" y="4473932"/>
            <a:ext cx="4823011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✖ Limited flexibility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✖ May not explore unexpected strengths or experiences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8F1EA8-FA09-3519-C332-188946F300BB}"/>
              </a:ext>
            </a:extLst>
          </p:cNvPr>
          <p:cNvSpPr txBox="1"/>
          <p:nvPr/>
        </p:nvSpPr>
        <p:spPr>
          <a:xfrm>
            <a:off x="224117" y="6418178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(CIPD, 2024; Armstrong, 2023; Dessler, 2020)</a:t>
            </a:r>
          </a:p>
        </p:txBody>
      </p:sp>
    </p:spTree>
    <p:extLst>
      <p:ext uri="{BB962C8B-B14F-4D97-AF65-F5344CB8AC3E}">
        <p14:creationId xmlns:p14="http://schemas.microsoft.com/office/powerpoint/2010/main" val="4006241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8A958-117B-7F5A-F135-60298F9D2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226546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7CC9C-A156-7462-CE75-02750ED55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42683"/>
            <a:ext cx="10515600" cy="27073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competency-based interview assesses how candidates have demonstrated key skills and behaviours in previous work situations. It is based on the principle that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past behaviour is a good predictor of future performance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Why is it suitable for Ocado?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interview is appropriate because transformation-related roles require candidates to demonstrate leadership, communication, problem-solving and change management skills.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Suitable roles include: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Project Manager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Business Analyst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74752C-BC02-3AEC-C01A-DEF9DCB1AC29}"/>
              </a:ext>
            </a:extLst>
          </p:cNvPr>
          <p:cNvSpPr txBox="1"/>
          <p:nvPr/>
        </p:nvSpPr>
        <p:spPr>
          <a:xfrm>
            <a:off x="914400" y="4035042"/>
            <a:ext cx="478715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Measures real experience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Assesses leadership and decision-making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Predicts future job performance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Supports evidence-based recruitment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5F9C45-5591-BF11-662C-723D576ACC94}"/>
              </a:ext>
            </a:extLst>
          </p:cNvPr>
          <p:cNvSpPr txBox="1"/>
          <p:nvPr/>
        </p:nvSpPr>
        <p:spPr>
          <a:xfrm>
            <a:off x="5898777" y="4035042"/>
            <a:ext cx="545502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✖ Candidates with limited experience may find it difficult to provide examples.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✖ Preparation can influence responses.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FE38C0-0B63-9E8A-99E4-A97C85FB5605}"/>
              </a:ext>
            </a:extLst>
          </p:cNvPr>
          <p:cNvSpPr txBox="1"/>
          <p:nvPr/>
        </p:nvSpPr>
        <p:spPr>
          <a:xfrm>
            <a:off x="259976" y="6408875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(Armstrong, 2023; Bratton and Gold, 2023; CIPD, 2024)</a:t>
            </a:r>
          </a:p>
        </p:txBody>
      </p:sp>
    </p:spTree>
    <p:extLst>
      <p:ext uri="{BB962C8B-B14F-4D97-AF65-F5344CB8AC3E}">
        <p14:creationId xmlns:p14="http://schemas.microsoft.com/office/powerpoint/2010/main" val="3772018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98757-7D7B-27FB-49EA-58ECFA026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1480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Assessment Centre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E1853-8644-70D2-2139-D3978FF35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7507"/>
            <a:ext cx="10515600" cy="282388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An Assessment Centre is a selection method where candidates complete a series of practical exercises that simulate real workplace situations. Their performance is assessed by trained assessors.</a:t>
            </a:r>
          </a:p>
          <a:p>
            <a:pPr marL="0" indent="0">
              <a:buNone/>
            </a:pPr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Why is it suitable for Ocado?</a:t>
            </a:r>
          </a:p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Assessment Centres help Ocado evaluate how candidates perform in realistic business situations during organisational transformation.</a:t>
            </a:r>
          </a:p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Suitable roles include: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Project Manager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Operations Manager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4F474F-2C65-5D55-38D0-280BA7B1C5CB}"/>
              </a:ext>
            </a:extLst>
          </p:cNvPr>
          <p:cNvSpPr txBox="1"/>
          <p:nvPr/>
        </p:nvSpPr>
        <p:spPr>
          <a:xfrm>
            <a:off x="838200" y="4295018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Assesses real workplace behaviour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Evaluates teamwork and leadership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Measures communication and decision-making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Provides a comprehensive assessment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88B0E-AA47-37EB-8CB8-D01C9A7DFA41}"/>
              </a:ext>
            </a:extLst>
          </p:cNvPr>
          <p:cNvSpPr txBox="1"/>
          <p:nvPr/>
        </p:nvSpPr>
        <p:spPr>
          <a:xfrm>
            <a:off x="6526306" y="4295018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✖ Expensive to organise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✖ Time-consuming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✖ Requires trained assessors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83C5B6-177D-EEEF-D0CF-2BF869C51BC4}"/>
              </a:ext>
            </a:extLst>
          </p:cNvPr>
          <p:cNvSpPr txBox="1"/>
          <p:nvPr/>
        </p:nvSpPr>
        <p:spPr>
          <a:xfrm>
            <a:off x="215154" y="6448307"/>
            <a:ext cx="631115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(Armstrong, 2023; CIPD, 2024; Torrington et al., 2023)</a:t>
            </a:r>
          </a:p>
        </p:txBody>
      </p:sp>
    </p:spTree>
    <p:extLst>
      <p:ext uri="{BB962C8B-B14F-4D97-AF65-F5344CB8AC3E}">
        <p14:creationId xmlns:p14="http://schemas.microsoft.com/office/powerpoint/2010/main" val="863105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FF0D-B5F2-CE5A-A73E-EFC461F45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2376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Appropriate Questioning Techniques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487DD63-7A28-95E1-2558-8E4C27D91D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8324144"/>
              </p:ext>
            </p:extLst>
          </p:nvPr>
        </p:nvGraphicFramePr>
        <p:xfrm>
          <a:off x="1026459" y="1379118"/>
          <a:ext cx="10515600" cy="3474720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51443442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97287542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5650471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Technique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Question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15003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Behavioural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Assesses previous experience and behaviour.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Tell me about a time you successfully managed organisational change.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23246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Situational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Evaluates decision-making in future scenarios.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would you do if your project team resisted a new digital system?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10695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Competency-Based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Measures skills required for the role.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Describe a project where you demonstrated leadership.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2257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Probing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Explores answers in greater detail.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you explain how you managed that situation?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640182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51BDCF7-60E2-E691-35FD-C08F91C890D2}"/>
              </a:ext>
            </a:extLst>
          </p:cNvPr>
          <p:cNvSpPr txBox="1"/>
          <p:nvPr/>
        </p:nvSpPr>
        <p:spPr>
          <a:xfrm>
            <a:off x="2976282" y="85362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 for Transformation-Related Roles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06A145-FAD8-4611-76D7-8A8F1DBFFE60}"/>
              </a:ext>
            </a:extLst>
          </p:cNvPr>
          <p:cNvSpPr txBox="1"/>
          <p:nvPr/>
        </p:nvSpPr>
        <p:spPr>
          <a:xfrm>
            <a:off x="838200" y="5141730"/>
            <a:ext cx="111386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Behavioural and competency-based questions are the most appropriate because they assess practical experience, leadership, communication and problem-solving skills required for organisational transformation.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8C3BA8-65A1-50C0-DD5D-4871F049D72E}"/>
              </a:ext>
            </a:extLst>
          </p:cNvPr>
          <p:cNvSpPr txBox="1"/>
          <p:nvPr/>
        </p:nvSpPr>
        <p:spPr>
          <a:xfrm>
            <a:off x="89647" y="6488668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(Armstrong, 2023; CIPD, 2024; Dessler, 2020)</a:t>
            </a:r>
          </a:p>
        </p:txBody>
      </p:sp>
    </p:spTree>
    <p:extLst>
      <p:ext uri="{BB962C8B-B14F-4D97-AF65-F5344CB8AC3E}">
        <p14:creationId xmlns:p14="http://schemas.microsoft.com/office/powerpoint/2010/main" val="4125585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4C953-856A-2D38-77E2-FC4AF3C82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vs Virtual Interviews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F4B083-E2E5-4DA5-DD2A-B877E45F5039}"/>
              </a:ext>
            </a:extLst>
          </p:cNvPr>
          <p:cNvSpPr txBox="1"/>
          <p:nvPr/>
        </p:nvSpPr>
        <p:spPr>
          <a:xfrm>
            <a:off x="2859741" y="69933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Comparison of Interview Methods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6AA34A4-D768-B1DB-43B4-C894556D23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8911936"/>
              </p:ext>
            </p:extLst>
          </p:nvPr>
        </p:nvGraphicFramePr>
        <p:xfrm>
          <a:off x="71717" y="1086960"/>
          <a:ext cx="12057531" cy="3320337"/>
        </p:xfrm>
        <a:graphic>
          <a:graphicData uri="http://schemas.openxmlformats.org/drawingml/2006/table">
            <a:tbl>
              <a:tblPr/>
              <a:tblGrid>
                <a:gridCol w="4019177">
                  <a:extLst>
                    <a:ext uri="{9D8B030D-6E8A-4147-A177-3AD203B41FA5}">
                      <a16:colId xmlns:a16="http://schemas.microsoft.com/office/drawing/2014/main" val="171297966"/>
                    </a:ext>
                  </a:extLst>
                </a:gridCol>
                <a:gridCol w="4019177">
                  <a:extLst>
                    <a:ext uri="{9D8B030D-6E8A-4147-A177-3AD203B41FA5}">
                      <a16:colId xmlns:a16="http://schemas.microsoft.com/office/drawing/2014/main" val="4133121552"/>
                    </a:ext>
                  </a:extLst>
                </a:gridCol>
                <a:gridCol w="4019177">
                  <a:extLst>
                    <a:ext uri="{9D8B030D-6E8A-4147-A177-3AD203B41FA5}">
                      <a16:colId xmlns:a16="http://schemas.microsoft.com/office/drawing/2014/main" val="2785420353"/>
                    </a:ext>
                  </a:extLst>
                </a:gridCol>
              </a:tblGrid>
              <a:tr h="3460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Criteria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Face-to-Face Interview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Virtual Interview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6612147"/>
                  </a:ext>
                </a:extLst>
              </a:tr>
              <a:tr h="605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Communication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Better interaction and observation of body language.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Good communication but limited non-verbal cues.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6455109"/>
                  </a:ext>
                </a:extLst>
              </a:tr>
              <a:tr h="3942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Cost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Higher travel and venue costs.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Lower cost and no travel required.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8471944"/>
                  </a:ext>
                </a:extLst>
              </a:tr>
              <a:tr h="605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Flexibility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Fixed location and schedule.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Flexible and accessible from different locations.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6546942"/>
                  </a:ext>
                </a:extLst>
              </a:tr>
              <a:tr h="605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Candidate Reach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Usually local or regional candidates.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Wider access to national and international candidates.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9217011"/>
                  </a:ext>
                </a:extLst>
              </a:tr>
              <a:tr h="605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Technology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No internet connection required.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Depends on reliable technology and internet access.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201169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CE258A8-9CB7-5978-699F-06D3D2B8D858}"/>
              </a:ext>
            </a:extLst>
          </p:cNvPr>
          <p:cNvSpPr txBox="1"/>
          <p:nvPr/>
        </p:nvSpPr>
        <p:spPr>
          <a:xfrm>
            <a:off x="197225" y="4397095"/>
            <a:ext cx="619461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Interviews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assessment of communication and interpersonal skills.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Stronger relationship between interviewer and candidate. 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Higher costs.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Less flexibility.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Longer recruitment process.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A0AB8D-2AC0-FCAD-92E1-4718073ABAEF}"/>
              </a:ext>
            </a:extLst>
          </p:cNvPr>
          <p:cNvSpPr txBox="1"/>
          <p:nvPr/>
        </p:nvSpPr>
        <p:spPr>
          <a:xfrm>
            <a:off x="7014882" y="4504816"/>
            <a:ext cx="437477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Virtual Interviews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Faster recruitment process.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Lower recruitment costs.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Wider talent pool. 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Technical problems may affect performance.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Harder to observe body language.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8A008C-F23E-CB72-A241-B316849C4032}"/>
              </a:ext>
            </a:extLst>
          </p:cNvPr>
          <p:cNvSpPr txBox="1"/>
          <p:nvPr/>
        </p:nvSpPr>
        <p:spPr>
          <a:xfrm>
            <a:off x="71717" y="6492874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(CIPD, 2024; Armstrong, 2023; Bratton and Gold, 2023)</a:t>
            </a:r>
          </a:p>
        </p:txBody>
      </p:sp>
    </p:spTree>
    <p:extLst>
      <p:ext uri="{BB962C8B-B14F-4D97-AF65-F5344CB8AC3E}">
        <p14:creationId xmlns:p14="http://schemas.microsoft.com/office/powerpoint/2010/main" val="763291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C8F95-E702-F076-B0DC-87CDEEBC2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13416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DC36B-B385-C574-49B9-DC7578AAF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2306"/>
            <a:ext cx="10515600" cy="498465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Recommendations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Based on this analysis, the following recommendations are proposed for Ocado Group plc: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Conduct detailed workforce planning before recruitment.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job analysis to define role requirements accurately.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clear job descriptions and person specifications.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Advertise vacancies through multiple professional recruitment platforms.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Combine structured interviews, competency-based interviews and assessment centres.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behavioural and competency-based questioning techniques.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Adopt a hybrid interview approach by combining virtual and face-to-face interviews.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recruitment and selection processes are fair, consistent and aligned with equal opportunity principles.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1114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FAB4D-3B15-8011-C2B7-8C0A1967C2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50010"/>
            <a:ext cx="9144000" cy="580931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D3E60E-77E6-F3DA-109C-849592218F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01271"/>
            <a:ext cx="9144000" cy="4056529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Ocado Group's organisational transformation requires a structured and effective recruitment and selection process. Recruiting employees with the appropriate knowledge, skills and experience will help the company successfully implement digital transformation and achieve its long-term strategic objectives. Applying suitable interview methods and questioning techniques will improve recruitment quality, support fair decision-making and strengthen organisational performance.</a:t>
            </a:r>
          </a:p>
        </p:txBody>
      </p:sp>
    </p:spTree>
    <p:extLst>
      <p:ext uri="{BB962C8B-B14F-4D97-AF65-F5344CB8AC3E}">
        <p14:creationId xmlns:p14="http://schemas.microsoft.com/office/powerpoint/2010/main" val="13512340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22FE4-ECD9-42F8-935A-EA6CF9039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188388" cy="54031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0B47B-616C-BBF4-F6DB-5C5D585C0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7812"/>
            <a:ext cx="10515600" cy="4859151"/>
          </a:xfrm>
        </p:spPr>
        <p:txBody>
          <a:bodyPr>
            <a:normAutofit fontScale="77500" lnSpcReduction="20000"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Armstrong, M. (2023)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Bratton, J. and Gold, J. (2023)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London: Bloomsbury.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CIPD (2024)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Recruitment: An Overview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https://www.cipd.org.uk (Accessed: 14 July 2026).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Dessler, G. (2020)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Ocado Group plc (2025)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and Accounts 2025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Hatfield: Ocado Group plc.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Atkinson, C. (2023)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12th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Wilton, N. (2022)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Human Resource Management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(2023)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Selection Methods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https://www.cipd.org.uk (Accessed: 14 July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44869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83</TotalTime>
  <Words>1633</Words>
  <Application>Microsoft Office PowerPoint</Application>
  <PresentationFormat>Widescreen</PresentationFormat>
  <Paragraphs>266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Slice</vt:lpstr>
      <vt:lpstr>Recruitment and Selection During Organisational Transformation  A Case Study of Ocado Group plc </vt:lpstr>
      <vt:lpstr>Contents</vt:lpstr>
      <vt:lpstr>Ocado Group plc</vt:lpstr>
      <vt:lpstr>Organisational Transformation </vt:lpstr>
      <vt:lpstr>PowerPoint Presentation</vt:lpstr>
      <vt:lpstr>PowerPoint Presentation</vt:lpstr>
      <vt:lpstr>Job Description and Person Specification</vt:lpstr>
      <vt:lpstr>Recruitment Advertisement Platforms</vt:lpstr>
      <vt:lpstr>Structured Interview</vt:lpstr>
      <vt:lpstr>Competency-Based Interview</vt:lpstr>
      <vt:lpstr>Assessment Centre</vt:lpstr>
      <vt:lpstr>Appropriate Questioning Techniques</vt:lpstr>
      <vt:lpstr>Face-to-Face vs Virtual Interviews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Ihor Vynnychuk</dc:creator>
  <cp:lastModifiedBy>Ihor Vynnychuk</cp:lastModifiedBy>
  <cp:revision>1</cp:revision>
  <dcterms:created xsi:type="dcterms:W3CDTF">2026-07-13T06:33:22Z</dcterms:created>
  <dcterms:modified xsi:type="dcterms:W3CDTF">2026-07-13T07:56:42Z</dcterms:modified>
</cp:coreProperties>
</file>