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257" r:id="rId6"/>
    <p:sldId id="258" r:id="rId7"/>
    <p:sldId id="259" r:id="rId8"/>
    <p:sldId id="284"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80" r:id="rId29"/>
    <p:sldId id="279" r:id="rId30"/>
    <p:sldId id="281" r:id="rId31"/>
    <p:sldId id="282" r:id="rId32"/>
    <p:sldId id="283" r:id="rId33"/>
    <p:sldId id="28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5276" autoAdjust="0"/>
    <p:restoredTop sz="86304" autoAdjust="0"/>
  </p:normalViewPr>
  <p:slideViewPr>
    <p:cSldViewPr snapToGrid="0">
      <p:cViewPr varScale="1">
        <p:scale>
          <a:sx n="71" d="100"/>
          <a:sy n="71" d="100"/>
        </p:scale>
        <p:origin x="192"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7.png"/><Relationship Id="rId7" Type="http://schemas.openxmlformats.org/officeDocument/2006/relationships/image" Target="../media/image35.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18.svg"/><Relationship Id="rId9" Type="http://schemas.openxmlformats.org/officeDocument/2006/relationships/image" Target="../media/image37.png"/></Relationships>
</file>

<file path=ppt/diagrams/_rels/data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ata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7.png"/><Relationship Id="rId7" Type="http://schemas.openxmlformats.org/officeDocument/2006/relationships/image" Target="../media/image35.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18.svg"/><Relationship Id="rId9" Type="http://schemas.openxmlformats.org/officeDocument/2006/relationships/image" Target="../media/image37.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994DD8-3A5E-490C-8BBB-5DC805F5CC4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B42C2BD-906E-454A-B44A-FB1E0E920436}">
      <dgm:prSet/>
      <dgm:spPr/>
      <dgm:t>
        <a:bodyPr/>
        <a:lstStyle/>
        <a:p>
          <a:r>
            <a:rPr lang="en-GB"/>
            <a:t>Current Practice</a:t>
          </a:r>
          <a:endParaRPr lang="en-US"/>
        </a:p>
      </dgm:t>
    </dgm:pt>
    <dgm:pt modelId="{7D72AAAD-04C5-481F-B0B0-433530323341}" type="parTrans" cxnId="{2890C95A-D241-4AB7-B779-66021724AAA2}">
      <dgm:prSet/>
      <dgm:spPr/>
      <dgm:t>
        <a:bodyPr/>
        <a:lstStyle/>
        <a:p>
          <a:endParaRPr lang="en-US"/>
        </a:p>
      </dgm:t>
    </dgm:pt>
    <dgm:pt modelId="{85F87A31-EB55-4D10-9F12-23C2EE776C6C}" type="sibTrans" cxnId="{2890C95A-D241-4AB7-B779-66021724AAA2}">
      <dgm:prSet/>
      <dgm:spPr/>
      <dgm:t>
        <a:bodyPr/>
        <a:lstStyle/>
        <a:p>
          <a:endParaRPr lang="en-US"/>
        </a:p>
      </dgm:t>
    </dgm:pt>
    <dgm:pt modelId="{1F78A7D0-39A5-44D9-B3E6-03759E950032}">
      <dgm:prSet/>
      <dgm:spPr/>
      <dgm:t>
        <a:bodyPr/>
        <a:lstStyle/>
        <a:p>
          <a:r>
            <a:rPr lang="en-GB"/>
            <a:t>Current Processes</a:t>
          </a:r>
          <a:endParaRPr lang="en-US"/>
        </a:p>
      </dgm:t>
    </dgm:pt>
    <dgm:pt modelId="{E5B6C6BE-7588-499B-9DE2-679750999C14}" type="parTrans" cxnId="{C1ED5BBF-5974-4121-AD26-7D7FEAFF6209}">
      <dgm:prSet/>
      <dgm:spPr/>
      <dgm:t>
        <a:bodyPr/>
        <a:lstStyle/>
        <a:p>
          <a:endParaRPr lang="en-US"/>
        </a:p>
      </dgm:t>
    </dgm:pt>
    <dgm:pt modelId="{B5B60D70-8226-47D9-A4F7-DC6E8BB8B7C5}" type="sibTrans" cxnId="{C1ED5BBF-5974-4121-AD26-7D7FEAFF6209}">
      <dgm:prSet/>
      <dgm:spPr/>
      <dgm:t>
        <a:bodyPr/>
        <a:lstStyle/>
        <a:p>
          <a:endParaRPr lang="en-US"/>
        </a:p>
      </dgm:t>
    </dgm:pt>
    <dgm:pt modelId="{DC3D9DB4-BD43-4E1E-A55F-F370EA294A37}">
      <dgm:prSet/>
      <dgm:spPr/>
      <dgm:t>
        <a:bodyPr/>
        <a:lstStyle/>
        <a:p>
          <a:r>
            <a:rPr lang="en-GB"/>
            <a:t>Tooling</a:t>
          </a:r>
          <a:endParaRPr lang="en-US"/>
        </a:p>
      </dgm:t>
    </dgm:pt>
    <dgm:pt modelId="{181D54D4-CD50-4B7B-9C56-E49EBCF3F81A}" type="parTrans" cxnId="{0DF4710D-405C-4C37-809C-FD13396CB824}">
      <dgm:prSet/>
      <dgm:spPr/>
      <dgm:t>
        <a:bodyPr/>
        <a:lstStyle/>
        <a:p>
          <a:endParaRPr lang="en-US"/>
        </a:p>
      </dgm:t>
    </dgm:pt>
    <dgm:pt modelId="{7BD585F8-E4D1-4DDA-8319-EE520CA28EDB}" type="sibTrans" cxnId="{0DF4710D-405C-4C37-809C-FD13396CB824}">
      <dgm:prSet/>
      <dgm:spPr/>
      <dgm:t>
        <a:bodyPr/>
        <a:lstStyle/>
        <a:p>
          <a:endParaRPr lang="en-US"/>
        </a:p>
      </dgm:t>
    </dgm:pt>
    <dgm:pt modelId="{896BF668-23D0-4205-9703-E0A59167025B}">
      <dgm:prSet/>
      <dgm:spPr/>
      <dgm:t>
        <a:bodyPr/>
        <a:lstStyle/>
        <a:p>
          <a:r>
            <a:rPr lang="en-GB"/>
            <a:t>Human Resources</a:t>
          </a:r>
          <a:endParaRPr lang="en-US"/>
        </a:p>
      </dgm:t>
    </dgm:pt>
    <dgm:pt modelId="{43EE60D2-E7ED-49DB-9168-270C555A573B}" type="parTrans" cxnId="{B7A2B499-782F-412E-A7EB-14364FAEF528}">
      <dgm:prSet/>
      <dgm:spPr/>
      <dgm:t>
        <a:bodyPr/>
        <a:lstStyle/>
        <a:p>
          <a:endParaRPr lang="en-US"/>
        </a:p>
      </dgm:t>
    </dgm:pt>
    <dgm:pt modelId="{0E71B514-5AB6-4AAF-951E-9B1BBBEE4CEA}" type="sibTrans" cxnId="{B7A2B499-782F-412E-A7EB-14364FAEF528}">
      <dgm:prSet/>
      <dgm:spPr/>
      <dgm:t>
        <a:bodyPr/>
        <a:lstStyle/>
        <a:p>
          <a:endParaRPr lang="en-US"/>
        </a:p>
      </dgm:t>
    </dgm:pt>
    <dgm:pt modelId="{5219E4CA-4949-4D45-88C3-8C75BF2A94EC}">
      <dgm:prSet/>
      <dgm:spPr/>
      <dgm:t>
        <a:bodyPr/>
        <a:lstStyle/>
        <a:p>
          <a:r>
            <a:rPr lang="en-GB"/>
            <a:t>Change Approaches</a:t>
          </a:r>
          <a:endParaRPr lang="en-US"/>
        </a:p>
      </dgm:t>
    </dgm:pt>
    <dgm:pt modelId="{D5166271-1089-4E96-B966-F85C467AD4BC}" type="parTrans" cxnId="{A4ACBAD1-DC50-4DAA-8356-69E5BBB97CF5}">
      <dgm:prSet/>
      <dgm:spPr/>
      <dgm:t>
        <a:bodyPr/>
        <a:lstStyle/>
        <a:p>
          <a:endParaRPr lang="en-US"/>
        </a:p>
      </dgm:t>
    </dgm:pt>
    <dgm:pt modelId="{DAB77F10-F432-48C8-BF57-47281D208F46}" type="sibTrans" cxnId="{A4ACBAD1-DC50-4DAA-8356-69E5BBB97CF5}">
      <dgm:prSet/>
      <dgm:spPr/>
      <dgm:t>
        <a:bodyPr/>
        <a:lstStyle/>
        <a:p>
          <a:endParaRPr lang="en-US"/>
        </a:p>
      </dgm:t>
    </dgm:pt>
    <dgm:pt modelId="{9F0A34AF-FE89-41A6-82BA-76C620AF8D3B}">
      <dgm:prSet/>
      <dgm:spPr/>
      <dgm:t>
        <a:bodyPr/>
        <a:lstStyle/>
        <a:p>
          <a:r>
            <a:rPr lang="en-GB"/>
            <a:t>Lean</a:t>
          </a:r>
          <a:endParaRPr lang="en-US"/>
        </a:p>
      </dgm:t>
    </dgm:pt>
    <dgm:pt modelId="{FC2F34F6-9573-4A41-A8DA-1965FB5FBB5C}" type="parTrans" cxnId="{8F9391BE-F1CC-4B71-B2CF-C8BD9E65DB87}">
      <dgm:prSet/>
      <dgm:spPr/>
      <dgm:t>
        <a:bodyPr/>
        <a:lstStyle/>
        <a:p>
          <a:endParaRPr lang="en-US"/>
        </a:p>
      </dgm:t>
    </dgm:pt>
    <dgm:pt modelId="{504661E9-D43E-4280-B1D9-CFC27F7C0CBC}" type="sibTrans" cxnId="{8F9391BE-F1CC-4B71-B2CF-C8BD9E65DB87}">
      <dgm:prSet/>
      <dgm:spPr/>
      <dgm:t>
        <a:bodyPr/>
        <a:lstStyle/>
        <a:p>
          <a:endParaRPr lang="en-US"/>
        </a:p>
      </dgm:t>
    </dgm:pt>
    <dgm:pt modelId="{27B2D60E-1743-45A6-8CCE-1D3CE751DAE3}">
      <dgm:prSet/>
      <dgm:spPr/>
      <dgm:t>
        <a:bodyPr/>
        <a:lstStyle/>
        <a:p>
          <a:r>
            <a:rPr lang="en-GB"/>
            <a:t>Responsibility</a:t>
          </a:r>
          <a:endParaRPr lang="en-US"/>
        </a:p>
      </dgm:t>
    </dgm:pt>
    <dgm:pt modelId="{CD99B5FC-C092-46BD-BBBF-15677D25D041}" type="parTrans" cxnId="{65412F80-D85D-4688-8125-4478248A723F}">
      <dgm:prSet/>
      <dgm:spPr/>
      <dgm:t>
        <a:bodyPr/>
        <a:lstStyle/>
        <a:p>
          <a:endParaRPr lang="en-US"/>
        </a:p>
      </dgm:t>
    </dgm:pt>
    <dgm:pt modelId="{80C4B79F-D9CF-4132-8444-AF5132DAF5F6}" type="sibTrans" cxnId="{65412F80-D85D-4688-8125-4478248A723F}">
      <dgm:prSet/>
      <dgm:spPr/>
      <dgm:t>
        <a:bodyPr/>
        <a:lstStyle/>
        <a:p>
          <a:endParaRPr lang="en-US"/>
        </a:p>
      </dgm:t>
    </dgm:pt>
    <dgm:pt modelId="{C19148DD-3BEB-41F9-99F7-02BF8B882271}">
      <dgm:prSet/>
      <dgm:spPr/>
      <dgm:t>
        <a:bodyPr/>
        <a:lstStyle/>
        <a:p>
          <a:r>
            <a:rPr lang="en-GB"/>
            <a:t>Viability Assessment</a:t>
          </a:r>
          <a:endParaRPr lang="en-US"/>
        </a:p>
      </dgm:t>
    </dgm:pt>
    <dgm:pt modelId="{1F4B36F3-A85D-45FF-9EFF-CE1AD964F17E}" type="parTrans" cxnId="{2161DC03-D57F-4688-9EC2-8E5E297F0F71}">
      <dgm:prSet/>
      <dgm:spPr/>
      <dgm:t>
        <a:bodyPr/>
        <a:lstStyle/>
        <a:p>
          <a:endParaRPr lang="en-US"/>
        </a:p>
      </dgm:t>
    </dgm:pt>
    <dgm:pt modelId="{22B53255-45B0-4205-B8B8-AC8FEA4F5524}" type="sibTrans" cxnId="{2161DC03-D57F-4688-9EC2-8E5E297F0F71}">
      <dgm:prSet/>
      <dgm:spPr/>
      <dgm:t>
        <a:bodyPr/>
        <a:lstStyle/>
        <a:p>
          <a:endParaRPr lang="en-US"/>
        </a:p>
      </dgm:t>
    </dgm:pt>
    <dgm:pt modelId="{9815F338-DF9A-45F7-ABD6-840A97A2FBFB}">
      <dgm:prSet/>
      <dgm:spPr/>
      <dgm:t>
        <a:bodyPr/>
        <a:lstStyle/>
        <a:p>
          <a:r>
            <a:rPr lang="en-GB"/>
            <a:t>Demands and Delivery</a:t>
          </a:r>
          <a:endParaRPr lang="en-US"/>
        </a:p>
      </dgm:t>
    </dgm:pt>
    <dgm:pt modelId="{33B578F0-2FE4-4529-9657-B86B88BFC4BE}" type="parTrans" cxnId="{3EF90848-62A0-441C-B4C1-3E62EA63CC90}">
      <dgm:prSet/>
      <dgm:spPr/>
      <dgm:t>
        <a:bodyPr/>
        <a:lstStyle/>
        <a:p>
          <a:endParaRPr lang="en-US"/>
        </a:p>
      </dgm:t>
    </dgm:pt>
    <dgm:pt modelId="{3B888B27-0AF3-40E2-8467-4B0882BA2C25}" type="sibTrans" cxnId="{3EF90848-62A0-441C-B4C1-3E62EA63CC90}">
      <dgm:prSet/>
      <dgm:spPr/>
      <dgm:t>
        <a:bodyPr/>
        <a:lstStyle/>
        <a:p>
          <a:endParaRPr lang="en-US"/>
        </a:p>
      </dgm:t>
    </dgm:pt>
    <dgm:pt modelId="{7FAFAD82-FC44-1E46-828D-ED6DD2991884}" type="pres">
      <dgm:prSet presAssocID="{7F994DD8-3A5E-490C-8BBB-5DC805F5CC46}" presName="vert0" presStyleCnt="0">
        <dgm:presLayoutVars>
          <dgm:dir/>
          <dgm:animOne val="branch"/>
          <dgm:animLvl val="lvl"/>
        </dgm:presLayoutVars>
      </dgm:prSet>
      <dgm:spPr/>
    </dgm:pt>
    <dgm:pt modelId="{254488A5-5766-BA44-8515-1BB46F81C4BC}" type="pres">
      <dgm:prSet presAssocID="{EB42C2BD-906E-454A-B44A-FB1E0E920436}" presName="thickLine" presStyleLbl="alignNode1" presStyleIdx="0" presStyleCnt="9"/>
      <dgm:spPr/>
    </dgm:pt>
    <dgm:pt modelId="{13A5E3DC-426E-8A41-B10C-E841BE1740B4}" type="pres">
      <dgm:prSet presAssocID="{EB42C2BD-906E-454A-B44A-FB1E0E920436}" presName="horz1" presStyleCnt="0"/>
      <dgm:spPr/>
    </dgm:pt>
    <dgm:pt modelId="{E43497EC-6F6E-A540-8028-F60812571728}" type="pres">
      <dgm:prSet presAssocID="{EB42C2BD-906E-454A-B44A-FB1E0E920436}" presName="tx1" presStyleLbl="revTx" presStyleIdx="0" presStyleCnt="9"/>
      <dgm:spPr/>
    </dgm:pt>
    <dgm:pt modelId="{5EED777E-B665-9C45-933B-6EECBDB8A337}" type="pres">
      <dgm:prSet presAssocID="{EB42C2BD-906E-454A-B44A-FB1E0E920436}" presName="vert1" presStyleCnt="0"/>
      <dgm:spPr/>
    </dgm:pt>
    <dgm:pt modelId="{7561D933-E4AA-0741-97C0-C59B37AA2667}" type="pres">
      <dgm:prSet presAssocID="{1F78A7D0-39A5-44D9-B3E6-03759E950032}" presName="thickLine" presStyleLbl="alignNode1" presStyleIdx="1" presStyleCnt="9"/>
      <dgm:spPr/>
    </dgm:pt>
    <dgm:pt modelId="{FA83055C-392C-CA4A-AE18-2A68BAF3F301}" type="pres">
      <dgm:prSet presAssocID="{1F78A7D0-39A5-44D9-B3E6-03759E950032}" presName="horz1" presStyleCnt="0"/>
      <dgm:spPr/>
    </dgm:pt>
    <dgm:pt modelId="{0725666F-24A3-EF46-836D-707200F32447}" type="pres">
      <dgm:prSet presAssocID="{1F78A7D0-39A5-44D9-B3E6-03759E950032}" presName="tx1" presStyleLbl="revTx" presStyleIdx="1" presStyleCnt="9"/>
      <dgm:spPr/>
    </dgm:pt>
    <dgm:pt modelId="{1F41F4ED-E838-4645-A6E6-7A9089509FB7}" type="pres">
      <dgm:prSet presAssocID="{1F78A7D0-39A5-44D9-B3E6-03759E950032}" presName="vert1" presStyleCnt="0"/>
      <dgm:spPr/>
    </dgm:pt>
    <dgm:pt modelId="{6042EDAE-D57D-F44A-8DE7-31801C61BEFB}" type="pres">
      <dgm:prSet presAssocID="{DC3D9DB4-BD43-4E1E-A55F-F370EA294A37}" presName="thickLine" presStyleLbl="alignNode1" presStyleIdx="2" presStyleCnt="9"/>
      <dgm:spPr/>
    </dgm:pt>
    <dgm:pt modelId="{1FB41249-E795-7846-8A33-B0F4F84BEC18}" type="pres">
      <dgm:prSet presAssocID="{DC3D9DB4-BD43-4E1E-A55F-F370EA294A37}" presName="horz1" presStyleCnt="0"/>
      <dgm:spPr/>
    </dgm:pt>
    <dgm:pt modelId="{35C670D0-65AD-F24F-8AC8-EFE3A3E98762}" type="pres">
      <dgm:prSet presAssocID="{DC3D9DB4-BD43-4E1E-A55F-F370EA294A37}" presName="tx1" presStyleLbl="revTx" presStyleIdx="2" presStyleCnt="9"/>
      <dgm:spPr/>
    </dgm:pt>
    <dgm:pt modelId="{EE2E0C71-ACC1-A740-BE28-BCE122B6BF72}" type="pres">
      <dgm:prSet presAssocID="{DC3D9DB4-BD43-4E1E-A55F-F370EA294A37}" presName="vert1" presStyleCnt="0"/>
      <dgm:spPr/>
    </dgm:pt>
    <dgm:pt modelId="{F992A217-2F15-CE43-AAD9-24BD8135F4EC}" type="pres">
      <dgm:prSet presAssocID="{896BF668-23D0-4205-9703-E0A59167025B}" presName="thickLine" presStyleLbl="alignNode1" presStyleIdx="3" presStyleCnt="9"/>
      <dgm:spPr/>
    </dgm:pt>
    <dgm:pt modelId="{8C30E2E9-22E9-A842-A8BC-93083D816BD7}" type="pres">
      <dgm:prSet presAssocID="{896BF668-23D0-4205-9703-E0A59167025B}" presName="horz1" presStyleCnt="0"/>
      <dgm:spPr/>
    </dgm:pt>
    <dgm:pt modelId="{07EA28DF-5E87-0C49-A6D9-6EF32CBB2776}" type="pres">
      <dgm:prSet presAssocID="{896BF668-23D0-4205-9703-E0A59167025B}" presName="tx1" presStyleLbl="revTx" presStyleIdx="3" presStyleCnt="9"/>
      <dgm:spPr/>
    </dgm:pt>
    <dgm:pt modelId="{DF96FBB8-260B-6A48-BB37-761B9BBAE3AC}" type="pres">
      <dgm:prSet presAssocID="{896BF668-23D0-4205-9703-E0A59167025B}" presName="vert1" presStyleCnt="0"/>
      <dgm:spPr/>
    </dgm:pt>
    <dgm:pt modelId="{DD45910E-22EF-464C-8672-A299FA0E170E}" type="pres">
      <dgm:prSet presAssocID="{5219E4CA-4949-4D45-88C3-8C75BF2A94EC}" presName="thickLine" presStyleLbl="alignNode1" presStyleIdx="4" presStyleCnt="9"/>
      <dgm:spPr/>
    </dgm:pt>
    <dgm:pt modelId="{B9C93D21-94AC-CD46-BE89-71877ACCD979}" type="pres">
      <dgm:prSet presAssocID="{5219E4CA-4949-4D45-88C3-8C75BF2A94EC}" presName="horz1" presStyleCnt="0"/>
      <dgm:spPr/>
    </dgm:pt>
    <dgm:pt modelId="{F91FD87A-3557-4647-9A45-6C65CCC0B47C}" type="pres">
      <dgm:prSet presAssocID="{5219E4CA-4949-4D45-88C3-8C75BF2A94EC}" presName="tx1" presStyleLbl="revTx" presStyleIdx="4" presStyleCnt="9"/>
      <dgm:spPr/>
    </dgm:pt>
    <dgm:pt modelId="{54DEAA60-03F6-2145-987C-DE95B3EBE747}" type="pres">
      <dgm:prSet presAssocID="{5219E4CA-4949-4D45-88C3-8C75BF2A94EC}" presName="vert1" presStyleCnt="0"/>
      <dgm:spPr/>
    </dgm:pt>
    <dgm:pt modelId="{B4AA862C-CF16-1A45-BDD3-FC7E89985C53}" type="pres">
      <dgm:prSet presAssocID="{9F0A34AF-FE89-41A6-82BA-76C620AF8D3B}" presName="thickLine" presStyleLbl="alignNode1" presStyleIdx="5" presStyleCnt="9"/>
      <dgm:spPr/>
    </dgm:pt>
    <dgm:pt modelId="{58E0E108-97C7-974E-BFF7-2C96946109AA}" type="pres">
      <dgm:prSet presAssocID="{9F0A34AF-FE89-41A6-82BA-76C620AF8D3B}" presName="horz1" presStyleCnt="0"/>
      <dgm:spPr/>
    </dgm:pt>
    <dgm:pt modelId="{9A6A3BC4-2E97-624B-9CD0-EA40EE19638B}" type="pres">
      <dgm:prSet presAssocID="{9F0A34AF-FE89-41A6-82BA-76C620AF8D3B}" presName="tx1" presStyleLbl="revTx" presStyleIdx="5" presStyleCnt="9"/>
      <dgm:spPr/>
    </dgm:pt>
    <dgm:pt modelId="{51F0221D-FC40-E44C-9D8E-79F85DCF290B}" type="pres">
      <dgm:prSet presAssocID="{9F0A34AF-FE89-41A6-82BA-76C620AF8D3B}" presName="vert1" presStyleCnt="0"/>
      <dgm:spPr/>
    </dgm:pt>
    <dgm:pt modelId="{0DBD10AD-E4EF-A743-A8A4-84A5A867CFCA}" type="pres">
      <dgm:prSet presAssocID="{27B2D60E-1743-45A6-8CCE-1D3CE751DAE3}" presName="thickLine" presStyleLbl="alignNode1" presStyleIdx="6" presStyleCnt="9"/>
      <dgm:spPr/>
    </dgm:pt>
    <dgm:pt modelId="{2902D62A-E970-7941-A367-9B32EA3D708D}" type="pres">
      <dgm:prSet presAssocID="{27B2D60E-1743-45A6-8CCE-1D3CE751DAE3}" presName="horz1" presStyleCnt="0"/>
      <dgm:spPr/>
    </dgm:pt>
    <dgm:pt modelId="{C5947522-0032-0140-A929-8D6E3E900C1D}" type="pres">
      <dgm:prSet presAssocID="{27B2D60E-1743-45A6-8CCE-1D3CE751DAE3}" presName="tx1" presStyleLbl="revTx" presStyleIdx="6" presStyleCnt="9"/>
      <dgm:spPr/>
    </dgm:pt>
    <dgm:pt modelId="{7A3774F7-A096-A44A-9275-39853FA697CA}" type="pres">
      <dgm:prSet presAssocID="{27B2D60E-1743-45A6-8CCE-1D3CE751DAE3}" presName="vert1" presStyleCnt="0"/>
      <dgm:spPr/>
    </dgm:pt>
    <dgm:pt modelId="{A5479BB7-450B-9E43-B0F3-F4DB49B1B766}" type="pres">
      <dgm:prSet presAssocID="{C19148DD-3BEB-41F9-99F7-02BF8B882271}" presName="thickLine" presStyleLbl="alignNode1" presStyleIdx="7" presStyleCnt="9"/>
      <dgm:spPr/>
    </dgm:pt>
    <dgm:pt modelId="{79AB8060-AC7F-F64E-8AD9-36C08DDA2CA4}" type="pres">
      <dgm:prSet presAssocID="{C19148DD-3BEB-41F9-99F7-02BF8B882271}" presName="horz1" presStyleCnt="0"/>
      <dgm:spPr/>
    </dgm:pt>
    <dgm:pt modelId="{F833D30C-9885-E040-A8D1-3294F6E299FD}" type="pres">
      <dgm:prSet presAssocID="{C19148DD-3BEB-41F9-99F7-02BF8B882271}" presName="tx1" presStyleLbl="revTx" presStyleIdx="7" presStyleCnt="9"/>
      <dgm:spPr/>
    </dgm:pt>
    <dgm:pt modelId="{427D4213-69C3-6845-A29B-A2A2B4221588}" type="pres">
      <dgm:prSet presAssocID="{C19148DD-3BEB-41F9-99F7-02BF8B882271}" presName="vert1" presStyleCnt="0"/>
      <dgm:spPr/>
    </dgm:pt>
    <dgm:pt modelId="{B7DE9C05-E7E9-F948-867C-2EED723A7811}" type="pres">
      <dgm:prSet presAssocID="{9815F338-DF9A-45F7-ABD6-840A97A2FBFB}" presName="thickLine" presStyleLbl="alignNode1" presStyleIdx="8" presStyleCnt="9"/>
      <dgm:spPr/>
    </dgm:pt>
    <dgm:pt modelId="{E107B31D-F343-834B-A5A6-5F54628BC842}" type="pres">
      <dgm:prSet presAssocID="{9815F338-DF9A-45F7-ABD6-840A97A2FBFB}" presName="horz1" presStyleCnt="0"/>
      <dgm:spPr/>
    </dgm:pt>
    <dgm:pt modelId="{0D6017A5-3097-D14F-8F02-1F8215C88713}" type="pres">
      <dgm:prSet presAssocID="{9815F338-DF9A-45F7-ABD6-840A97A2FBFB}" presName="tx1" presStyleLbl="revTx" presStyleIdx="8" presStyleCnt="9"/>
      <dgm:spPr/>
    </dgm:pt>
    <dgm:pt modelId="{55D09F19-29F8-9142-B419-3769E4594B85}" type="pres">
      <dgm:prSet presAssocID="{9815F338-DF9A-45F7-ABD6-840A97A2FBFB}" presName="vert1" presStyleCnt="0"/>
      <dgm:spPr/>
    </dgm:pt>
  </dgm:ptLst>
  <dgm:cxnLst>
    <dgm:cxn modelId="{2161DC03-D57F-4688-9EC2-8E5E297F0F71}" srcId="{7F994DD8-3A5E-490C-8BBB-5DC805F5CC46}" destId="{C19148DD-3BEB-41F9-99F7-02BF8B882271}" srcOrd="7" destOrd="0" parTransId="{1F4B36F3-A85D-45FF-9EFF-CE1AD964F17E}" sibTransId="{22B53255-45B0-4205-B8B8-AC8FEA4F5524}"/>
    <dgm:cxn modelId="{0DF4710D-405C-4C37-809C-FD13396CB824}" srcId="{7F994DD8-3A5E-490C-8BBB-5DC805F5CC46}" destId="{DC3D9DB4-BD43-4E1E-A55F-F370EA294A37}" srcOrd="2" destOrd="0" parTransId="{181D54D4-CD50-4B7B-9C56-E49EBCF3F81A}" sibTransId="{7BD585F8-E4D1-4DDA-8319-EE520CA28EDB}"/>
    <dgm:cxn modelId="{83C5D625-A2AB-724D-A325-8C5098386A2C}" type="presOf" srcId="{EB42C2BD-906E-454A-B44A-FB1E0E920436}" destId="{E43497EC-6F6E-A540-8028-F60812571728}" srcOrd="0" destOrd="0" presId="urn:microsoft.com/office/officeart/2008/layout/LinedList"/>
    <dgm:cxn modelId="{711D5129-F5F8-7141-ADFF-CC4C802021BD}" type="presOf" srcId="{DC3D9DB4-BD43-4E1E-A55F-F370EA294A37}" destId="{35C670D0-65AD-F24F-8AC8-EFE3A3E98762}" srcOrd="0" destOrd="0" presId="urn:microsoft.com/office/officeart/2008/layout/LinedList"/>
    <dgm:cxn modelId="{3EF90848-62A0-441C-B4C1-3E62EA63CC90}" srcId="{7F994DD8-3A5E-490C-8BBB-5DC805F5CC46}" destId="{9815F338-DF9A-45F7-ABD6-840A97A2FBFB}" srcOrd="8" destOrd="0" parTransId="{33B578F0-2FE4-4529-9657-B86B88BFC4BE}" sibTransId="{3B888B27-0AF3-40E2-8467-4B0882BA2C25}"/>
    <dgm:cxn modelId="{458F694E-5C90-2F4E-90CC-CD6CE1A65B80}" type="presOf" srcId="{9815F338-DF9A-45F7-ABD6-840A97A2FBFB}" destId="{0D6017A5-3097-D14F-8F02-1F8215C88713}" srcOrd="0" destOrd="0" presId="urn:microsoft.com/office/officeart/2008/layout/LinedList"/>
    <dgm:cxn modelId="{6FE5CA57-0729-FD42-97EB-62C688B27AEE}" type="presOf" srcId="{896BF668-23D0-4205-9703-E0A59167025B}" destId="{07EA28DF-5E87-0C49-A6D9-6EF32CBB2776}" srcOrd="0" destOrd="0" presId="urn:microsoft.com/office/officeart/2008/layout/LinedList"/>
    <dgm:cxn modelId="{2890C95A-D241-4AB7-B779-66021724AAA2}" srcId="{7F994DD8-3A5E-490C-8BBB-5DC805F5CC46}" destId="{EB42C2BD-906E-454A-B44A-FB1E0E920436}" srcOrd="0" destOrd="0" parTransId="{7D72AAAD-04C5-481F-B0B0-433530323341}" sibTransId="{85F87A31-EB55-4D10-9F12-23C2EE776C6C}"/>
    <dgm:cxn modelId="{66DF196C-A1F8-C847-AB23-ADF861773226}" type="presOf" srcId="{9F0A34AF-FE89-41A6-82BA-76C620AF8D3B}" destId="{9A6A3BC4-2E97-624B-9CD0-EA40EE19638B}" srcOrd="0" destOrd="0" presId="urn:microsoft.com/office/officeart/2008/layout/LinedList"/>
    <dgm:cxn modelId="{0F71BF6D-9C9E-484D-BE42-4DB397491BA7}" type="presOf" srcId="{5219E4CA-4949-4D45-88C3-8C75BF2A94EC}" destId="{F91FD87A-3557-4647-9A45-6C65CCC0B47C}" srcOrd="0" destOrd="0" presId="urn:microsoft.com/office/officeart/2008/layout/LinedList"/>
    <dgm:cxn modelId="{E5116E7C-2707-0845-A60D-1A5CA8FCD384}" type="presOf" srcId="{C19148DD-3BEB-41F9-99F7-02BF8B882271}" destId="{F833D30C-9885-E040-A8D1-3294F6E299FD}" srcOrd="0" destOrd="0" presId="urn:microsoft.com/office/officeart/2008/layout/LinedList"/>
    <dgm:cxn modelId="{65412F80-D85D-4688-8125-4478248A723F}" srcId="{7F994DD8-3A5E-490C-8BBB-5DC805F5CC46}" destId="{27B2D60E-1743-45A6-8CCE-1D3CE751DAE3}" srcOrd="6" destOrd="0" parTransId="{CD99B5FC-C092-46BD-BBBF-15677D25D041}" sibTransId="{80C4B79F-D9CF-4132-8444-AF5132DAF5F6}"/>
    <dgm:cxn modelId="{6535B787-F5E8-C94F-B3AA-3B2396F196FC}" type="presOf" srcId="{27B2D60E-1743-45A6-8CCE-1D3CE751DAE3}" destId="{C5947522-0032-0140-A929-8D6E3E900C1D}" srcOrd="0" destOrd="0" presId="urn:microsoft.com/office/officeart/2008/layout/LinedList"/>
    <dgm:cxn modelId="{B7A2B499-782F-412E-A7EB-14364FAEF528}" srcId="{7F994DD8-3A5E-490C-8BBB-5DC805F5CC46}" destId="{896BF668-23D0-4205-9703-E0A59167025B}" srcOrd="3" destOrd="0" parTransId="{43EE60D2-E7ED-49DB-9168-270C555A573B}" sibTransId="{0E71B514-5AB6-4AAF-951E-9B1BBBEE4CEA}"/>
    <dgm:cxn modelId="{A714F39B-3AC7-5142-A29B-620374B02C59}" type="presOf" srcId="{1F78A7D0-39A5-44D9-B3E6-03759E950032}" destId="{0725666F-24A3-EF46-836D-707200F32447}" srcOrd="0" destOrd="0" presId="urn:microsoft.com/office/officeart/2008/layout/LinedList"/>
    <dgm:cxn modelId="{F832FAA8-C6D8-D344-AAE5-F92EB0953144}" type="presOf" srcId="{7F994DD8-3A5E-490C-8BBB-5DC805F5CC46}" destId="{7FAFAD82-FC44-1E46-828D-ED6DD2991884}" srcOrd="0" destOrd="0" presId="urn:microsoft.com/office/officeart/2008/layout/LinedList"/>
    <dgm:cxn modelId="{8F9391BE-F1CC-4B71-B2CF-C8BD9E65DB87}" srcId="{7F994DD8-3A5E-490C-8BBB-5DC805F5CC46}" destId="{9F0A34AF-FE89-41A6-82BA-76C620AF8D3B}" srcOrd="5" destOrd="0" parTransId="{FC2F34F6-9573-4A41-A8DA-1965FB5FBB5C}" sibTransId="{504661E9-D43E-4280-B1D9-CFC27F7C0CBC}"/>
    <dgm:cxn modelId="{C1ED5BBF-5974-4121-AD26-7D7FEAFF6209}" srcId="{7F994DD8-3A5E-490C-8BBB-5DC805F5CC46}" destId="{1F78A7D0-39A5-44D9-B3E6-03759E950032}" srcOrd="1" destOrd="0" parTransId="{E5B6C6BE-7588-499B-9DE2-679750999C14}" sibTransId="{B5B60D70-8226-47D9-A4F7-DC6E8BB8B7C5}"/>
    <dgm:cxn modelId="{A4ACBAD1-DC50-4DAA-8356-69E5BBB97CF5}" srcId="{7F994DD8-3A5E-490C-8BBB-5DC805F5CC46}" destId="{5219E4CA-4949-4D45-88C3-8C75BF2A94EC}" srcOrd="4" destOrd="0" parTransId="{D5166271-1089-4E96-B966-F85C467AD4BC}" sibTransId="{DAB77F10-F432-48C8-BF57-47281D208F46}"/>
    <dgm:cxn modelId="{85BB6EEF-AB27-0948-BD63-CFD7204D9509}" type="presParOf" srcId="{7FAFAD82-FC44-1E46-828D-ED6DD2991884}" destId="{254488A5-5766-BA44-8515-1BB46F81C4BC}" srcOrd="0" destOrd="0" presId="urn:microsoft.com/office/officeart/2008/layout/LinedList"/>
    <dgm:cxn modelId="{62BFBB54-5E56-CF49-B245-44AF22FA2F08}" type="presParOf" srcId="{7FAFAD82-FC44-1E46-828D-ED6DD2991884}" destId="{13A5E3DC-426E-8A41-B10C-E841BE1740B4}" srcOrd="1" destOrd="0" presId="urn:microsoft.com/office/officeart/2008/layout/LinedList"/>
    <dgm:cxn modelId="{B9D1401C-9962-3244-ACAE-366BA36603E6}" type="presParOf" srcId="{13A5E3DC-426E-8A41-B10C-E841BE1740B4}" destId="{E43497EC-6F6E-A540-8028-F60812571728}" srcOrd="0" destOrd="0" presId="urn:microsoft.com/office/officeart/2008/layout/LinedList"/>
    <dgm:cxn modelId="{316496A6-A90D-644F-A453-AD65872B5345}" type="presParOf" srcId="{13A5E3DC-426E-8A41-B10C-E841BE1740B4}" destId="{5EED777E-B665-9C45-933B-6EECBDB8A337}" srcOrd="1" destOrd="0" presId="urn:microsoft.com/office/officeart/2008/layout/LinedList"/>
    <dgm:cxn modelId="{70532753-B020-CC40-9CD9-0B0AC312A8DE}" type="presParOf" srcId="{7FAFAD82-FC44-1E46-828D-ED6DD2991884}" destId="{7561D933-E4AA-0741-97C0-C59B37AA2667}" srcOrd="2" destOrd="0" presId="urn:microsoft.com/office/officeart/2008/layout/LinedList"/>
    <dgm:cxn modelId="{517920DC-EC7B-F242-B404-B3E3059C8D35}" type="presParOf" srcId="{7FAFAD82-FC44-1E46-828D-ED6DD2991884}" destId="{FA83055C-392C-CA4A-AE18-2A68BAF3F301}" srcOrd="3" destOrd="0" presId="urn:microsoft.com/office/officeart/2008/layout/LinedList"/>
    <dgm:cxn modelId="{38D0A244-0E57-9F4A-B227-9C9EA655A1A1}" type="presParOf" srcId="{FA83055C-392C-CA4A-AE18-2A68BAF3F301}" destId="{0725666F-24A3-EF46-836D-707200F32447}" srcOrd="0" destOrd="0" presId="urn:microsoft.com/office/officeart/2008/layout/LinedList"/>
    <dgm:cxn modelId="{AF14A1C2-8846-3B4F-94B7-619D9C07A787}" type="presParOf" srcId="{FA83055C-392C-CA4A-AE18-2A68BAF3F301}" destId="{1F41F4ED-E838-4645-A6E6-7A9089509FB7}" srcOrd="1" destOrd="0" presId="urn:microsoft.com/office/officeart/2008/layout/LinedList"/>
    <dgm:cxn modelId="{6C7346EE-0F7A-BE43-BC38-134BD6755E7C}" type="presParOf" srcId="{7FAFAD82-FC44-1E46-828D-ED6DD2991884}" destId="{6042EDAE-D57D-F44A-8DE7-31801C61BEFB}" srcOrd="4" destOrd="0" presId="urn:microsoft.com/office/officeart/2008/layout/LinedList"/>
    <dgm:cxn modelId="{83EEBAAE-6864-CB4A-BD37-2ACF3D799F49}" type="presParOf" srcId="{7FAFAD82-FC44-1E46-828D-ED6DD2991884}" destId="{1FB41249-E795-7846-8A33-B0F4F84BEC18}" srcOrd="5" destOrd="0" presId="urn:microsoft.com/office/officeart/2008/layout/LinedList"/>
    <dgm:cxn modelId="{CB6E8FED-CB38-9742-B99D-75AD3806462A}" type="presParOf" srcId="{1FB41249-E795-7846-8A33-B0F4F84BEC18}" destId="{35C670D0-65AD-F24F-8AC8-EFE3A3E98762}" srcOrd="0" destOrd="0" presId="urn:microsoft.com/office/officeart/2008/layout/LinedList"/>
    <dgm:cxn modelId="{B773737C-FF63-FE41-A871-A9411A6126B5}" type="presParOf" srcId="{1FB41249-E795-7846-8A33-B0F4F84BEC18}" destId="{EE2E0C71-ACC1-A740-BE28-BCE122B6BF72}" srcOrd="1" destOrd="0" presId="urn:microsoft.com/office/officeart/2008/layout/LinedList"/>
    <dgm:cxn modelId="{201D97D2-8574-534F-BFD3-12D03F37C4FA}" type="presParOf" srcId="{7FAFAD82-FC44-1E46-828D-ED6DD2991884}" destId="{F992A217-2F15-CE43-AAD9-24BD8135F4EC}" srcOrd="6" destOrd="0" presId="urn:microsoft.com/office/officeart/2008/layout/LinedList"/>
    <dgm:cxn modelId="{B99D57B3-94AA-1D48-B199-6136597FFF70}" type="presParOf" srcId="{7FAFAD82-FC44-1E46-828D-ED6DD2991884}" destId="{8C30E2E9-22E9-A842-A8BC-93083D816BD7}" srcOrd="7" destOrd="0" presId="urn:microsoft.com/office/officeart/2008/layout/LinedList"/>
    <dgm:cxn modelId="{3A33EBF8-DC0C-BC41-86BF-CE9049E207BA}" type="presParOf" srcId="{8C30E2E9-22E9-A842-A8BC-93083D816BD7}" destId="{07EA28DF-5E87-0C49-A6D9-6EF32CBB2776}" srcOrd="0" destOrd="0" presId="urn:microsoft.com/office/officeart/2008/layout/LinedList"/>
    <dgm:cxn modelId="{4F522FC1-DC97-F349-9D9E-01791D647A63}" type="presParOf" srcId="{8C30E2E9-22E9-A842-A8BC-93083D816BD7}" destId="{DF96FBB8-260B-6A48-BB37-761B9BBAE3AC}" srcOrd="1" destOrd="0" presId="urn:microsoft.com/office/officeart/2008/layout/LinedList"/>
    <dgm:cxn modelId="{FFB2F9BC-17FE-674B-A4FD-C873FB68B7AB}" type="presParOf" srcId="{7FAFAD82-FC44-1E46-828D-ED6DD2991884}" destId="{DD45910E-22EF-464C-8672-A299FA0E170E}" srcOrd="8" destOrd="0" presId="urn:microsoft.com/office/officeart/2008/layout/LinedList"/>
    <dgm:cxn modelId="{44D88EC7-049E-2C4E-949D-ECB96F9F5F13}" type="presParOf" srcId="{7FAFAD82-FC44-1E46-828D-ED6DD2991884}" destId="{B9C93D21-94AC-CD46-BE89-71877ACCD979}" srcOrd="9" destOrd="0" presId="urn:microsoft.com/office/officeart/2008/layout/LinedList"/>
    <dgm:cxn modelId="{C294807D-366E-E945-A7C0-FDCC7299CFFD}" type="presParOf" srcId="{B9C93D21-94AC-CD46-BE89-71877ACCD979}" destId="{F91FD87A-3557-4647-9A45-6C65CCC0B47C}" srcOrd="0" destOrd="0" presId="urn:microsoft.com/office/officeart/2008/layout/LinedList"/>
    <dgm:cxn modelId="{11AE2294-4F87-7541-BBFD-4ECB7F8CEA6D}" type="presParOf" srcId="{B9C93D21-94AC-CD46-BE89-71877ACCD979}" destId="{54DEAA60-03F6-2145-987C-DE95B3EBE747}" srcOrd="1" destOrd="0" presId="urn:microsoft.com/office/officeart/2008/layout/LinedList"/>
    <dgm:cxn modelId="{797172DB-8E30-2A42-95AF-BF35B313F3C4}" type="presParOf" srcId="{7FAFAD82-FC44-1E46-828D-ED6DD2991884}" destId="{B4AA862C-CF16-1A45-BDD3-FC7E89985C53}" srcOrd="10" destOrd="0" presId="urn:microsoft.com/office/officeart/2008/layout/LinedList"/>
    <dgm:cxn modelId="{85873F17-1674-ED49-8DCA-6297F9B6E9C0}" type="presParOf" srcId="{7FAFAD82-FC44-1E46-828D-ED6DD2991884}" destId="{58E0E108-97C7-974E-BFF7-2C96946109AA}" srcOrd="11" destOrd="0" presId="urn:microsoft.com/office/officeart/2008/layout/LinedList"/>
    <dgm:cxn modelId="{B584BC33-9B22-624A-B4C0-B1D5A498A4D2}" type="presParOf" srcId="{58E0E108-97C7-974E-BFF7-2C96946109AA}" destId="{9A6A3BC4-2E97-624B-9CD0-EA40EE19638B}" srcOrd="0" destOrd="0" presId="urn:microsoft.com/office/officeart/2008/layout/LinedList"/>
    <dgm:cxn modelId="{436642D7-26FC-124B-9B59-279B2AC4EE03}" type="presParOf" srcId="{58E0E108-97C7-974E-BFF7-2C96946109AA}" destId="{51F0221D-FC40-E44C-9D8E-79F85DCF290B}" srcOrd="1" destOrd="0" presId="urn:microsoft.com/office/officeart/2008/layout/LinedList"/>
    <dgm:cxn modelId="{82C67F18-CC71-3D4D-8FB8-003BF1458778}" type="presParOf" srcId="{7FAFAD82-FC44-1E46-828D-ED6DD2991884}" destId="{0DBD10AD-E4EF-A743-A8A4-84A5A867CFCA}" srcOrd="12" destOrd="0" presId="urn:microsoft.com/office/officeart/2008/layout/LinedList"/>
    <dgm:cxn modelId="{DAA02053-122B-EB4B-BDBF-B8005C796D74}" type="presParOf" srcId="{7FAFAD82-FC44-1E46-828D-ED6DD2991884}" destId="{2902D62A-E970-7941-A367-9B32EA3D708D}" srcOrd="13" destOrd="0" presId="urn:microsoft.com/office/officeart/2008/layout/LinedList"/>
    <dgm:cxn modelId="{0862C13F-6008-294D-A15A-3C8F8414FA4E}" type="presParOf" srcId="{2902D62A-E970-7941-A367-9B32EA3D708D}" destId="{C5947522-0032-0140-A929-8D6E3E900C1D}" srcOrd="0" destOrd="0" presId="urn:microsoft.com/office/officeart/2008/layout/LinedList"/>
    <dgm:cxn modelId="{EDAF37CA-FAAF-D14A-B0A0-006022B29B7C}" type="presParOf" srcId="{2902D62A-E970-7941-A367-9B32EA3D708D}" destId="{7A3774F7-A096-A44A-9275-39853FA697CA}" srcOrd="1" destOrd="0" presId="urn:microsoft.com/office/officeart/2008/layout/LinedList"/>
    <dgm:cxn modelId="{1C4EBB85-C6B2-514A-AF05-A6FCD714C414}" type="presParOf" srcId="{7FAFAD82-FC44-1E46-828D-ED6DD2991884}" destId="{A5479BB7-450B-9E43-B0F3-F4DB49B1B766}" srcOrd="14" destOrd="0" presId="urn:microsoft.com/office/officeart/2008/layout/LinedList"/>
    <dgm:cxn modelId="{4C9833EE-F05D-DC4B-960A-7C3B28104FBE}" type="presParOf" srcId="{7FAFAD82-FC44-1E46-828D-ED6DD2991884}" destId="{79AB8060-AC7F-F64E-8AD9-36C08DDA2CA4}" srcOrd="15" destOrd="0" presId="urn:microsoft.com/office/officeart/2008/layout/LinedList"/>
    <dgm:cxn modelId="{503B2617-D881-7745-968A-E7A5C469BCC0}" type="presParOf" srcId="{79AB8060-AC7F-F64E-8AD9-36C08DDA2CA4}" destId="{F833D30C-9885-E040-A8D1-3294F6E299FD}" srcOrd="0" destOrd="0" presId="urn:microsoft.com/office/officeart/2008/layout/LinedList"/>
    <dgm:cxn modelId="{B119CC0C-8E7B-CC43-9ADA-690979E7DD4D}" type="presParOf" srcId="{79AB8060-AC7F-F64E-8AD9-36C08DDA2CA4}" destId="{427D4213-69C3-6845-A29B-A2A2B4221588}" srcOrd="1" destOrd="0" presId="urn:microsoft.com/office/officeart/2008/layout/LinedList"/>
    <dgm:cxn modelId="{9C7DBEA7-13FF-6B48-A171-3F5DF0EAEC91}" type="presParOf" srcId="{7FAFAD82-FC44-1E46-828D-ED6DD2991884}" destId="{B7DE9C05-E7E9-F948-867C-2EED723A7811}" srcOrd="16" destOrd="0" presId="urn:microsoft.com/office/officeart/2008/layout/LinedList"/>
    <dgm:cxn modelId="{1E52A8EA-595E-924A-AE41-B688990BC83E}" type="presParOf" srcId="{7FAFAD82-FC44-1E46-828D-ED6DD2991884}" destId="{E107B31D-F343-834B-A5A6-5F54628BC842}" srcOrd="17" destOrd="0" presId="urn:microsoft.com/office/officeart/2008/layout/LinedList"/>
    <dgm:cxn modelId="{8A8A8A71-2696-6A47-8D93-DDF806BE00AB}" type="presParOf" srcId="{E107B31D-F343-834B-A5A6-5F54628BC842}" destId="{0D6017A5-3097-D14F-8F02-1F8215C88713}" srcOrd="0" destOrd="0" presId="urn:microsoft.com/office/officeart/2008/layout/LinedList"/>
    <dgm:cxn modelId="{BA813390-AD69-ED41-B52E-9716823D907D}" type="presParOf" srcId="{E107B31D-F343-834B-A5A6-5F54628BC842}" destId="{55D09F19-29F8-9142-B419-3769E4594B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E21B84-557D-4B22-87E4-E6CC5AEAF3F3}"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082969-FF7D-4DD1-9C2A-E8C7254A7A2B}">
      <dgm:prSet/>
      <dgm:spPr/>
      <dgm:t>
        <a:bodyPr/>
        <a:lstStyle/>
        <a:p>
          <a:pPr>
            <a:defRPr b="1"/>
          </a:pPr>
          <a:r>
            <a:rPr lang="en-US"/>
            <a:t>Key Actors:</a:t>
          </a:r>
        </a:p>
      </dgm:t>
    </dgm:pt>
    <dgm:pt modelId="{59849B80-7F47-4D17-B348-1F485FF81E09}" type="parTrans" cxnId="{571B2397-9585-4E47-ADC6-EB1D399670BE}">
      <dgm:prSet/>
      <dgm:spPr/>
      <dgm:t>
        <a:bodyPr/>
        <a:lstStyle/>
        <a:p>
          <a:endParaRPr lang="en-US"/>
        </a:p>
      </dgm:t>
    </dgm:pt>
    <dgm:pt modelId="{E28BE5AA-7D8F-45B7-B2F6-CB5DF619BD56}" type="sibTrans" cxnId="{571B2397-9585-4E47-ADC6-EB1D399670BE}">
      <dgm:prSet/>
      <dgm:spPr/>
      <dgm:t>
        <a:bodyPr/>
        <a:lstStyle/>
        <a:p>
          <a:endParaRPr lang="en-US"/>
        </a:p>
      </dgm:t>
    </dgm:pt>
    <dgm:pt modelId="{E9FE8FE9-46FA-4A62-840E-DEF8A931DEA5}">
      <dgm:prSet/>
      <dgm:spPr/>
      <dgm:t>
        <a:bodyPr/>
        <a:lstStyle/>
        <a:p>
          <a:r>
            <a:rPr lang="en-US"/>
            <a:t>Delivery or machine of part</a:t>
          </a:r>
        </a:p>
      </dgm:t>
    </dgm:pt>
    <dgm:pt modelId="{86895DBC-BFFA-49B1-A9AB-C79A4191A36C}" type="parTrans" cxnId="{EC06B311-EEE8-49E1-9360-64F6D12A5392}">
      <dgm:prSet/>
      <dgm:spPr/>
      <dgm:t>
        <a:bodyPr/>
        <a:lstStyle/>
        <a:p>
          <a:endParaRPr lang="en-US"/>
        </a:p>
      </dgm:t>
    </dgm:pt>
    <dgm:pt modelId="{BE77E1AA-094F-476A-A7AD-8B1BA6A66847}" type="sibTrans" cxnId="{EC06B311-EEE8-49E1-9360-64F6D12A5392}">
      <dgm:prSet/>
      <dgm:spPr/>
      <dgm:t>
        <a:bodyPr/>
        <a:lstStyle/>
        <a:p>
          <a:endParaRPr lang="en-US"/>
        </a:p>
      </dgm:t>
    </dgm:pt>
    <dgm:pt modelId="{C978774F-DE30-4674-A753-4ECD0368C645}">
      <dgm:prSet/>
      <dgm:spPr/>
      <dgm:t>
        <a:bodyPr/>
        <a:lstStyle/>
        <a:p>
          <a:r>
            <a:rPr lang="en-US"/>
            <a:t>Part viability</a:t>
          </a:r>
        </a:p>
      </dgm:t>
    </dgm:pt>
    <dgm:pt modelId="{422628A8-9FC5-4A7E-AFDF-2B7C3F47395B}" type="parTrans" cxnId="{A5E3630A-B26D-46C1-B1DE-6307E5F107C2}">
      <dgm:prSet/>
      <dgm:spPr/>
      <dgm:t>
        <a:bodyPr/>
        <a:lstStyle/>
        <a:p>
          <a:endParaRPr lang="en-US"/>
        </a:p>
      </dgm:t>
    </dgm:pt>
    <dgm:pt modelId="{9FA1F863-FF60-40B2-9030-B7BC20F24308}" type="sibTrans" cxnId="{A5E3630A-B26D-46C1-B1DE-6307E5F107C2}">
      <dgm:prSet/>
      <dgm:spPr/>
      <dgm:t>
        <a:bodyPr/>
        <a:lstStyle/>
        <a:p>
          <a:endParaRPr lang="en-US"/>
        </a:p>
      </dgm:t>
    </dgm:pt>
    <dgm:pt modelId="{B64BF073-F90D-4B4D-B6BC-6CEFD03BC43C}">
      <dgm:prSet/>
      <dgm:spPr/>
      <dgm:t>
        <a:bodyPr/>
        <a:lstStyle/>
        <a:p>
          <a:r>
            <a:rPr lang="en-US"/>
            <a:t>Stepwise process</a:t>
          </a:r>
        </a:p>
      </dgm:t>
    </dgm:pt>
    <dgm:pt modelId="{E623F8E5-1001-478B-A184-9DE872C5B4A6}" type="parTrans" cxnId="{226775C0-237A-434A-AF5A-9BFEFDE02E99}">
      <dgm:prSet/>
      <dgm:spPr/>
      <dgm:t>
        <a:bodyPr/>
        <a:lstStyle/>
        <a:p>
          <a:endParaRPr lang="en-US"/>
        </a:p>
      </dgm:t>
    </dgm:pt>
    <dgm:pt modelId="{961170B3-AF31-422A-BFA4-217085756EDD}" type="sibTrans" cxnId="{226775C0-237A-434A-AF5A-9BFEFDE02E99}">
      <dgm:prSet/>
      <dgm:spPr/>
      <dgm:t>
        <a:bodyPr/>
        <a:lstStyle/>
        <a:p>
          <a:endParaRPr lang="en-US"/>
        </a:p>
      </dgm:t>
    </dgm:pt>
    <dgm:pt modelId="{701ED4FD-9478-4F49-AEE7-DC33903A06D4}">
      <dgm:prSet/>
      <dgm:spPr/>
      <dgm:t>
        <a:bodyPr/>
        <a:lstStyle/>
        <a:p>
          <a:r>
            <a:rPr lang="en-US"/>
            <a:t>Linear progression</a:t>
          </a:r>
        </a:p>
      </dgm:t>
    </dgm:pt>
    <dgm:pt modelId="{D500CEFE-8260-4B32-BC50-D649735EE022}" type="parTrans" cxnId="{2EEBD772-8ACD-4B29-A4E1-76A54A47CC17}">
      <dgm:prSet/>
      <dgm:spPr/>
      <dgm:t>
        <a:bodyPr/>
        <a:lstStyle/>
        <a:p>
          <a:endParaRPr lang="en-US"/>
        </a:p>
      </dgm:t>
    </dgm:pt>
    <dgm:pt modelId="{70664DC2-57C9-4490-B0A3-98612250CD32}" type="sibTrans" cxnId="{2EEBD772-8ACD-4B29-A4E1-76A54A47CC17}">
      <dgm:prSet/>
      <dgm:spPr/>
      <dgm:t>
        <a:bodyPr/>
        <a:lstStyle/>
        <a:p>
          <a:endParaRPr lang="en-US"/>
        </a:p>
      </dgm:t>
    </dgm:pt>
    <dgm:pt modelId="{06A44770-CE34-4AAE-A8A6-1C6576C1C0AE}">
      <dgm:prSet/>
      <dgm:spPr/>
      <dgm:t>
        <a:bodyPr/>
        <a:lstStyle/>
        <a:p>
          <a:r>
            <a:rPr lang="en-US"/>
            <a:t>Robotic Assembly</a:t>
          </a:r>
        </a:p>
      </dgm:t>
    </dgm:pt>
    <dgm:pt modelId="{27298244-E327-409A-86BC-402E1BAF831F}" type="parTrans" cxnId="{535D1789-A376-4835-BA9A-EC00ECCBFF42}">
      <dgm:prSet/>
      <dgm:spPr/>
      <dgm:t>
        <a:bodyPr/>
        <a:lstStyle/>
        <a:p>
          <a:endParaRPr lang="en-US"/>
        </a:p>
      </dgm:t>
    </dgm:pt>
    <dgm:pt modelId="{9C2BEAE9-CEC9-4B10-A58F-278D4502DCF9}" type="sibTrans" cxnId="{535D1789-A376-4835-BA9A-EC00ECCBFF42}">
      <dgm:prSet/>
      <dgm:spPr/>
      <dgm:t>
        <a:bodyPr/>
        <a:lstStyle/>
        <a:p>
          <a:endParaRPr lang="en-US"/>
        </a:p>
      </dgm:t>
    </dgm:pt>
    <dgm:pt modelId="{25575D82-D5DD-41A6-A0CA-36414BA3B114}">
      <dgm:prSet/>
      <dgm:spPr/>
      <dgm:t>
        <a:bodyPr/>
        <a:lstStyle/>
        <a:p>
          <a:pPr>
            <a:defRPr b="1"/>
          </a:pPr>
          <a:r>
            <a:rPr lang="en-US"/>
            <a:t>Bottlenecks</a:t>
          </a:r>
        </a:p>
      </dgm:t>
    </dgm:pt>
    <dgm:pt modelId="{BBB3E6A5-C08C-4547-884D-5F3890FE2179}" type="parTrans" cxnId="{9ACB26B4-1A7C-4800-B151-457D6E76E351}">
      <dgm:prSet/>
      <dgm:spPr/>
      <dgm:t>
        <a:bodyPr/>
        <a:lstStyle/>
        <a:p>
          <a:endParaRPr lang="en-US"/>
        </a:p>
      </dgm:t>
    </dgm:pt>
    <dgm:pt modelId="{A372A792-4F8C-4159-8EA2-017C8564E19A}" type="sibTrans" cxnId="{9ACB26B4-1A7C-4800-B151-457D6E76E351}">
      <dgm:prSet/>
      <dgm:spPr/>
      <dgm:t>
        <a:bodyPr/>
        <a:lstStyle/>
        <a:p>
          <a:endParaRPr lang="en-US"/>
        </a:p>
      </dgm:t>
    </dgm:pt>
    <dgm:pt modelId="{58A1AACB-4187-4F49-B239-E00F701B4621}">
      <dgm:prSet/>
      <dgm:spPr/>
      <dgm:t>
        <a:bodyPr/>
        <a:lstStyle/>
        <a:p>
          <a:r>
            <a:rPr lang="en-US"/>
            <a:t>Defects</a:t>
          </a:r>
        </a:p>
      </dgm:t>
    </dgm:pt>
    <dgm:pt modelId="{EABC3C56-0516-44AB-BE1C-12393F8D32A1}" type="parTrans" cxnId="{339FB281-0518-41E7-B684-654B71A805AC}">
      <dgm:prSet/>
      <dgm:spPr/>
      <dgm:t>
        <a:bodyPr/>
        <a:lstStyle/>
        <a:p>
          <a:endParaRPr lang="en-US"/>
        </a:p>
      </dgm:t>
    </dgm:pt>
    <dgm:pt modelId="{1D260C2A-C52A-46A8-A8AD-AC82F2DD7B1A}" type="sibTrans" cxnId="{339FB281-0518-41E7-B684-654B71A805AC}">
      <dgm:prSet/>
      <dgm:spPr/>
      <dgm:t>
        <a:bodyPr/>
        <a:lstStyle/>
        <a:p>
          <a:endParaRPr lang="en-US"/>
        </a:p>
      </dgm:t>
    </dgm:pt>
    <dgm:pt modelId="{3E1220F9-FA3C-4421-9BA4-5F2F00BF646F}">
      <dgm:prSet/>
      <dgm:spPr/>
      <dgm:t>
        <a:bodyPr/>
        <a:lstStyle/>
        <a:p>
          <a:r>
            <a:rPr lang="en-US"/>
            <a:t>Logistics</a:t>
          </a:r>
        </a:p>
      </dgm:t>
    </dgm:pt>
    <dgm:pt modelId="{E108517F-AE0B-4554-99EE-BBD25BF14F84}" type="parTrans" cxnId="{3C49EBD5-67A1-482B-95B9-C6F56EF3C2F1}">
      <dgm:prSet/>
      <dgm:spPr/>
      <dgm:t>
        <a:bodyPr/>
        <a:lstStyle/>
        <a:p>
          <a:endParaRPr lang="en-US"/>
        </a:p>
      </dgm:t>
    </dgm:pt>
    <dgm:pt modelId="{722D8EF6-64D0-43D9-92F1-8A01A6DBBDFA}" type="sibTrans" cxnId="{3C49EBD5-67A1-482B-95B9-C6F56EF3C2F1}">
      <dgm:prSet/>
      <dgm:spPr/>
      <dgm:t>
        <a:bodyPr/>
        <a:lstStyle/>
        <a:p>
          <a:endParaRPr lang="en-US"/>
        </a:p>
      </dgm:t>
    </dgm:pt>
    <dgm:pt modelId="{0AEDF469-52E4-46E7-8F2A-A0D671781515}" type="pres">
      <dgm:prSet presAssocID="{68E21B84-557D-4B22-87E4-E6CC5AEAF3F3}" presName="root" presStyleCnt="0">
        <dgm:presLayoutVars>
          <dgm:dir/>
          <dgm:resizeHandles val="exact"/>
        </dgm:presLayoutVars>
      </dgm:prSet>
      <dgm:spPr/>
    </dgm:pt>
    <dgm:pt modelId="{134C0757-FE25-465B-AA60-4E98FFE00826}" type="pres">
      <dgm:prSet presAssocID="{C2082969-FF7D-4DD1-9C2A-E8C7254A7A2B}" presName="compNode" presStyleCnt="0"/>
      <dgm:spPr/>
    </dgm:pt>
    <dgm:pt modelId="{F1A35C4C-6A88-44D7-8A19-644A93B750DD}" type="pres">
      <dgm:prSet presAssocID="{C2082969-FF7D-4DD1-9C2A-E8C7254A7A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21E81242-2AC3-4CDC-99B9-6A974382FD1F}" type="pres">
      <dgm:prSet presAssocID="{C2082969-FF7D-4DD1-9C2A-E8C7254A7A2B}" presName="iconSpace" presStyleCnt="0"/>
      <dgm:spPr/>
    </dgm:pt>
    <dgm:pt modelId="{FCF1B8A8-C50F-4B89-9599-2CF2C6FA4896}" type="pres">
      <dgm:prSet presAssocID="{C2082969-FF7D-4DD1-9C2A-E8C7254A7A2B}" presName="parTx" presStyleLbl="revTx" presStyleIdx="0" presStyleCnt="4">
        <dgm:presLayoutVars>
          <dgm:chMax val="0"/>
          <dgm:chPref val="0"/>
        </dgm:presLayoutVars>
      </dgm:prSet>
      <dgm:spPr/>
    </dgm:pt>
    <dgm:pt modelId="{26AC178E-5CDB-4F1F-8C9A-0355792B3E09}" type="pres">
      <dgm:prSet presAssocID="{C2082969-FF7D-4DD1-9C2A-E8C7254A7A2B}" presName="txSpace" presStyleCnt="0"/>
      <dgm:spPr/>
    </dgm:pt>
    <dgm:pt modelId="{6C3BF62B-C0A9-43DE-AA9D-400C223155A9}" type="pres">
      <dgm:prSet presAssocID="{C2082969-FF7D-4DD1-9C2A-E8C7254A7A2B}" presName="desTx" presStyleLbl="revTx" presStyleIdx="1" presStyleCnt="4">
        <dgm:presLayoutVars/>
      </dgm:prSet>
      <dgm:spPr/>
    </dgm:pt>
    <dgm:pt modelId="{C0088F34-3A8B-49EE-82AB-7337359A78EA}" type="pres">
      <dgm:prSet presAssocID="{E28BE5AA-7D8F-45B7-B2F6-CB5DF619BD56}" presName="sibTrans" presStyleCnt="0"/>
      <dgm:spPr/>
    </dgm:pt>
    <dgm:pt modelId="{6BF93DA7-8D5B-4941-A887-89A3BEAA0E38}" type="pres">
      <dgm:prSet presAssocID="{25575D82-D5DD-41A6-A0CA-36414BA3B114}" presName="compNode" presStyleCnt="0"/>
      <dgm:spPr/>
    </dgm:pt>
    <dgm:pt modelId="{B225F3D4-E75C-4F44-A827-05AEED46D36C}" type="pres">
      <dgm:prSet presAssocID="{25575D82-D5DD-41A6-A0CA-36414BA3B11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2762AE37-B685-4B9B-B33B-C3968F76FBD3}" type="pres">
      <dgm:prSet presAssocID="{25575D82-D5DD-41A6-A0CA-36414BA3B114}" presName="iconSpace" presStyleCnt="0"/>
      <dgm:spPr/>
    </dgm:pt>
    <dgm:pt modelId="{7C3A3F93-B0F3-406B-8AD1-63619EC49593}" type="pres">
      <dgm:prSet presAssocID="{25575D82-D5DD-41A6-A0CA-36414BA3B114}" presName="parTx" presStyleLbl="revTx" presStyleIdx="2" presStyleCnt="4">
        <dgm:presLayoutVars>
          <dgm:chMax val="0"/>
          <dgm:chPref val="0"/>
        </dgm:presLayoutVars>
      </dgm:prSet>
      <dgm:spPr/>
    </dgm:pt>
    <dgm:pt modelId="{B2135E2B-F659-46C4-A04E-F17C876B5F50}" type="pres">
      <dgm:prSet presAssocID="{25575D82-D5DD-41A6-A0CA-36414BA3B114}" presName="txSpace" presStyleCnt="0"/>
      <dgm:spPr/>
    </dgm:pt>
    <dgm:pt modelId="{C0B0812E-3087-4BC9-A076-96668577EAFE}" type="pres">
      <dgm:prSet presAssocID="{25575D82-D5DD-41A6-A0CA-36414BA3B114}" presName="desTx" presStyleLbl="revTx" presStyleIdx="3" presStyleCnt="4">
        <dgm:presLayoutVars/>
      </dgm:prSet>
      <dgm:spPr/>
    </dgm:pt>
  </dgm:ptLst>
  <dgm:cxnLst>
    <dgm:cxn modelId="{A5E3630A-B26D-46C1-B1DE-6307E5F107C2}" srcId="{C2082969-FF7D-4DD1-9C2A-E8C7254A7A2B}" destId="{C978774F-DE30-4674-A753-4ECD0368C645}" srcOrd="1" destOrd="0" parTransId="{422628A8-9FC5-4A7E-AFDF-2B7C3F47395B}" sibTransId="{9FA1F863-FF60-40B2-9030-B7BC20F24308}"/>
    <dgm:cxn modelId="{EC06B311-EEE8-49E1-9360-64F6D12A5392}" srcId="{C2082969-FF7D-4DD1-9C2A-E8C7254A7A2B}" destId="{E9FE8FE9-46FA-4A62-840E-DEF8A931DEA5}" srcOrd="0" destOrd="0" parTransId="{86895DBC-BFFA-49B1-A9AB-C79A4191A36C}" sibTransId="{BE77E1AA-094F-476A-A7AD-8B1BA6A66847}"/>
    <dgm:cxn modelId="{DF6D4F4C-B74C-4483-A59E-FBBC26408D37}" type="presOf" srcId="{06A44770-CE34-4AAE-A8A6-1C6576C1C0AE}" destId="{6C3BF62B-C0A9-43DE-AA9D-400C223155A9}" srcOrd="0" destOrd="4" presId="urn:microsoft.com/office/officeart/2018/5/layout/CenteredIconLabelDescriptionList"/>
    <dgm:cxn modelId="{2EEBD772-8ACD-4B29-A4E1-76A54A47CC17}" srcId="{C2082969-FF7D-4DD1-9C2A-E8C7254A7A2B}" destId="{701ED4FD-9478-4F49-AEE7-DC33903A06D4}" srcOrd="3" destOrd="0" parTransId="{D500CEFE-8260-4B32-BC50-D649735EE022}" sibTransId="{70664DC2-57C9-4490-B0A3-98612250CD32}"/>
    <dgm:cxn modelId="{B5B95978-6BFC-4652-9589-59A3DF2A7AAF}" type="presOf" srcId="{25575D82-D5DD-41A6-A0CA-36414BA3B114}" destId="{7C3A3F93-B0F3-406B-8AD1-63619EC49593}" srcOrd="0" destOrd="0" presId="urn:microsoft.com/office/officeart/2018/5/layout/CenteredIconLabelDescriptionList"/>
    <dgm:cxn modelId="{FD134479-7F1F-41B7-97EE-BB81F933C256}" type="presOf" srcId="{3E1220F9-FA3C-4421-9BA4-5F2F00BF646F}" destId="{C0B0812E-3087-4BC9-A076-96668577EAFE}" srcOrd="0" destOrd="1" presId="urn:microsoft.com/office/officeart/2018/5/layout/CenteredIconLabelDescriptionList"/>
    <dgm:cxn modelId="{339FB281-0518-41E7-B684-654B71A805AC}" srcId="{25575D82-D5DD-41A6-A0CA-36414BA3B114}" destId="{58A1AACB-4187-4F49-B239-E00F701B4621}" srcOrd="0" destOrd="0" parTransId="{EABC3C56-0516-44AB-BE1C-12393F8D32A1}" sibTransId="{1D260C2A-C52A-46A8-A8AD-AC82F2DD7B1A}"/>
    <dgm:cxn modelId="{535D1789-A376-4835-BA9A-EC00ECCBFF42}" srcId="{C2082969-FF7D-4DD1-9C2A-E8C7254A7A2B}" destId="{06A44770-CE34-4AAE-A8A6-1C6576C1C0AE}" srcOrd="4" destOrd="0" parTransId="{27298244-E327-409A-86BC-402E1BAF831F}" sibTransId="{9C2BEAE9-CEC9-4B10-A58F-278D4502DCF9}"/>
    <dgm:cxn modelId="{D4619E94-166D-41B2-8EAA-29F63BB38309}" type="presOf" srcId="{C2082969-FF7D-4DD1-9C2A-E8C7254A7A2B}" destId="{FCF1B8A8-C50F-4B89-9599-2CF2C6FA4896}" srcOrd="0" destOrd="0" presId="urn:microsoft.com/office/officeart/2018/5/layout/CenteredIconLabelDescriptionList"/>
    <dgm:cxn modelId="{571B2397-9585-4E47-ADC6-EB1D399670BE}" srcId="{68E21B84-557D-4B22-87E4-E6CC5AEAF3F3}" destId="{C2082969-FF7D-4DD1-9C2A-E8C7254A7A2B}" srcOrd="0" destOrd="0" parTransId="{59849B80-7F47-4D17-B348-1F485FF81E09}" sibTransId="{E28BE5AA-7D8F-45B7-B2F6-CB5DF619BD56}"/>
    <dgm:cxn modelId="{9ACB26B4-1A7C-4800-B151-457D6E76E351}" srcId="{68E21B84-557D-4B22-87E4-E6CC5AEAF3F3}" destId="{25575D82-D5DD-41A6-A0CA-36414BA3B114}" srcOrd="1" destOrd="0" parTransId="{BBB3E6A5-C08C-4547-884D-5F3890FE2179}" sibTransId="{A372A792-4F8C-4159-8EA2-017C8564E19A}"/>
    <dgm:cxn modelId="{A361A6BC-FADE-405C-81C0-20B86FD27E51}" type="presOf" srcId="{68E21B84-557D-4B22-87E4-E6CC5AEAF3F3}" destId="{0AEDF469-52E4-46E7-8F2A-A0D671781515}" srcOrd="0" destOrd="0" presId="urn:microsoft.com/office/officeart/2018/5/layout/CenteredIconLabelDescriptionList"/>
    <dgm:cxn modelId="{226775C0-237A-434A-AF5A-9BFEFDE02E99}" srcId="{C2082969-FF7D-4DD1-9C2A-E8C7254A7A2B}" destId="{B64BF073-F90D-4B4D-B6BC-6CEFD03BC43C}" srcOrd="2" destOrd="0" parTransId="{E623F8E5-1001-478B-A184-9DE872C5B4A6}" sibTransId="{961170B3-AF31-422A-BFA4-217085756EDD}"/>
    <dgm:cxn modelId="{47CF55C7-AE03-4329-8189-F7A0FCA44EE4}" type="presOf" srcId="{58A1AACB-4187-4F49-B239-E00F701B4621}" destId="{C0B0812E-3087-4BC9-A076-96668577EAFE}" srcOrd="0" destOrd="0" presId="urn:microsoft.com/office/officeart/2018/5/layout/CenteredIconLabelDescriptionList"/>
    <dgm:cxn modelId="{AC63DDD4-653A-4FF7-87A1-9EAE0748F364}" type="presOf" srcId="{C978774F-DE30-4674-A753-4ECD0368C645}" destId="{6C3BF62B-C0A9-43DE-AA9D-400C223155A9}" srcOrd="0" destOrd="1" presId="urn:microsoft.com/office/officeart/2018/5/layout/CenteredIconLabelDescriptionList"/>
    <dgm:cxn modelId="{3C49EBD5-67A1-482B-95B9-C6F56EF3C2F1}" srcId="{25575D82-D5DD-41A6-A0CA-36414BA3B114}" destId="{3E1220F9-FA3C-4421-9BA4-5F2F00BF646F}" srcOrd="1" destOrd="0" parTransId="{E108517F-AE0B-4554-99EE-BBD25BF14F84}" sibTransId="{722D8EF6-64D0-43D9-92F1-8A01A6DBBDFA}"/>
    <dgm:cxn modelId="{24352DDB-7003-4910-BC0B-CCFC2DAF283B}" type="presOf" srcId="{B64BF073-F90D-4B4D-B6BC-6CEFD03BC43C}" destId="{6C3BF62B-C0A9-43DE-AA9D-400C223155A9}" srcOrd="0" destOrd="2" presId="urn:microsoft.com/office/officeart/2018/5/layout/CenteredIconLabelDescriptionList"/>
    <dgm:cxn modelId="{A714A1F4-A593-4F36-867D-0590D207616A}" type="presOf" srcId="{701ED4FD-9478-4F49-AEE7-DC33903A06D4}" destId="{6C3BF62B-C0A9-43DE-AA9D-400C223155A9}" srcOrd="0" destOrd="3" presId="urn:microsoft.com/office/officeart/2018/5/layout/CenteredIconLabelDescriptionList"/>
    <dgm:cxn modelId="{2C3FF9FE-5440-49B6-93DA-A7837AEA189F}" type="presOf" srcId="{E9FE8FE9-46FA-4A62-840E-DEF8A931DEA5}" destId="{6C3BF62B-C0A9-43DE-AA9D-400C223155A9}" srcOrd="0" destOrd="0" presId="urn:microsoft.com/office/officeart/2018/5/layout/CenteredIconLabelDescriptionList"/>
    <dgm:cxn modelId="{6EBD6B08-49DC-421F-B42F-779ED5E5EF46}" type="presParOf" srcId="{0AEDF469-52E4-46E7-8F2A-A0D671781515}" destId="{134C0757-FE25-465B-AA60-4E98FFE00826}" srcOrd="0" destOrd="0" presId="urn:microsoft.com/office/officeart/2018/5/layout/CenteredIconLabelDescriptionList"/>
    <dgm:cxn modelId="{EAC4506F-42B6-4D05-9E76-7DFD612D0678}" type="presParOf" srcId="{134C0757-FE25-465B-AA60-4E98FFE00826}" destId="{F1A35C4C-6A88-44D7-8A19-644A93B750DD}" srcOrd="0" destOrd="0" presId="urn:microsoft.com/office/officeart/2018/5/layout/CenteredIconLabelDescriptionList"/>
    <dgm:cxn modelId="{1C3C5726-8FBB-4799-B4A9-1EBD94D3DFD1}" type="presParOf" srcId="{134C0757-FE25-465B-AA60-4E98FFE00826}" destId="{21E81242-2AC3-4CDC-99B9-6A974382FD1F}" srcOrd="1" destOrd="0" presId="urn:microsoft.com/office/officeart/2018/5/layout/CenteredIconLabelDescriptionList"/>
    <dgm:cxn modelId="{FFA230A8-DF1B-4030-B334-F400A80D4B81}" type="presParOf" srcId="{134C0757-FE25-465B-AA60-4E98FFE00826}" destId="{FCF1B8A8-C50F-4B89-9599-2CF2C6FA4896}" srcOrd="2" destOrd="0" presId="urn:microsoft.com/office/officeart/2018/5/layout/CenteredIconLabelDescriptionList"/>
    <dgm:cxn modelId="{697A84B8-36F2-4FB3-8264-98B0FDE4EB09}" type="presParOf" srcId="{134C0757-FE25-465B-AA60-4E98FFE00826}" destId="{26AC178E-5CDB-4F1F-8C9A-0355792B3E09}" srcOrd="3" destOrd="0" presId="urn:microsoft.com/office/officeart/2018/5/layout/CenteredIconLabelDescriptionList"/>
    <dgm:cxn modelId="{643EC575-83BD-43FB-8F7C-CC1F4283295B}" type="presParOf" srcId="{134C0757-FE25-465B-AA60-4E98FFE00826}" destId="{6C3BF62B-C0A9-43DE-AA9D-400C223155A9}" srcOrd="4" destOrd="0" presId="urn:microsoft.com/office/officeart/2018/5/layout/CenteredIconLabelDescriptionList"/>
    <dgm:cxn modelId="{44E27BC0-2880-49E7-AD10-897D9E1634AE}" type="presParOf" srcId="{0AEDF469-52E4-46E7-8F2A-A0D671781515}" destId="{C0088F34-3A8B-49EE-82AB-7337359A78EA}" srcOrd="1" destOrd="0" presId="urn:microsoft.com/office/officeart/2018/5/layout/CenteredIconLabelDescriptionList"/>
    <dgm:cxn modelId="{ECC67DAC-58B5-4168-8732-CFB08C942B71}" type="presParOf" srcId="{0AEDF469-52E4-46E7-8F2A-A0D671781515}" destId="{6BF93DA7-8D5B-4941-A887-89A3BEAA0E38}" srcOrd="2" destOrd="0" presId="urn:microsoft.com/office/officeart/2018/5/layout/CenteredIconLabelDescriptionList"/>
    <dgm:cxn modelId="{DEC960EE-D043-471D-9D52-5E1D52E66C08}" type="presParOf" srcId="{6BF93DA7-8D5B-4941-A887-89A3BEAA0E38}" destId="{B225F3D4-E75C-4F44-A827-05AEED46D36C}" srcOrd="0" destOrd="0" presId="urn:microsoft.com/office/officeart/2018/5/layout/CenteredIconLabelDescriptionList"/>
    <dgm:cxn modelId="{4FF4BEDF-B816-46E0-AC4C-D6527A3DCEA8}" type="presParOf" srcId="{6BF93DA7-8D5B-4941-A887-89A3BEAA0E38}" destId="{2762AE37-B685-4B9B-B33B-C3968F76FBD3}" srcOrd="1" destOrd="0" presId="urn:microsoft.com/office/officeart/2018/5/layout/CenteredIconLabelDescriptionList"/>
    <dgm:cxn modelId="{2F0107B4-FF0B-44C7-B84F-139FC387D42C}" type="presParOf" srcId="{6BF93DA7-8D5B-4941-A887-89A3BEAA0E38}" destId="{7C3A3F93-B0F3-406B-8AD1-63619EC49593}" srcOrd="2" destOrd="0" presId="urn:microsoft.com/office/officeart/2018/5/layout/CenteredIconLabelDescriptionList"/>
    <dgm:cxn modelId="{7DADE93A-253B-4370-AC44-F75CD592E264}" type="presParOf" srcId="{6BF93DA7-8D5B-4941-A887-89A3BEAA0E38}" destId="{B2135E2B-F659-46C4-A04E-F17C876B5F50}" srcOrd="3" destOrd="0" presId="urn:microsoft.com/office/officeart/2018/5/layout/CenteredIconLabelDescriptionList"/>
    <dgm:cxn modelId="{9591993F-F249-486B-A4AF-919A157FD152}" type="presParOf" srcId="{6BF93DA7-8D5B-4941-A887-89A3BEAA0E38}" destId="{C0B0812E-3087-4BC9-A076-96668577EAFE}"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01746E-85CB-426F-B909-41FD7D7B489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3AAA78-618D-4BDD-B2C7-40EA29D83BBE}">
      <dgm:prSet/>
      <dgm:spPr/>
      <dgm:t>
        <a:bodyPr/>
        <a:lstStyle/>
        <a:p>
          <a:r>
            <a:rPr lang="en-GB" b="1"/>
            <a:t>Focus.</a:t>
          </a:r>
          <a:r>
            <a:rPr lang="en-GB"/>
            <a:t> Reduction of waste, focusses upon practices that add value.</a:t>
          </a:r>
          <a:endParaRPr lang="en-US"/>
        </a:p>
      </dgm:t>
    </dgm:pt>
    <dgm:pt modelId="{825D5D51-AEFE-4599-AA3A-2C951D0DB2C0}" type="parTrans" cxnId="{FB0307DA-DFED-43BA-B96D-0B775C39EF68}">
      <dgm:prSet/>
      <dgm:spPr/>
      <dgm:t>
        <a:bodyPr/>
        <a:lstStyle/>
        <a:p>
          <a:endParaRPr lang="en-US"/>
        </a:p>
      </dgm:t>
    </dgm:pt>
    <dgm:pt modelId="{06BC55C9-60A9-40F8-9F54-562D40348694}" type="sibTrans" cxnId="{FB0307DA-DFED-43BA-B96D-0B775C39EF68}">
      <dgm:prSet/>
      <dgm:spPr/>
      <dgm:t>
        <a:bodyPr/>
        <a:lstStyle/>
        <a:p>
          <a:endParaRPr lang="en-US"/>
        </a:p>
      </dgm:t>
    </dgm:pt>
    <dgm:pt modelId="{4B1893A4-6D28-4FA9-8856-8A5F4305DDE7}">
      <dgm:prSet/>
      <dgm:spPr/>
      <dgm:t>
        <a:bodyPr/>
        <a:lstStyle/>
        <a:p>
          <a:r>
            <a:rPr lang="en-GB" b="1"/>
            <a:t>Improving productivity &amp; efficiency.</a:t>
          </a:r>
          <a:r>
            <a:rPr lang="en-GB"/>
            <a:t> Greater productivity because of clarity in tasks.</a:t>
          </a:r>
          <a:endParaRPr lang="en-US"/>
        </a:p>
      </dgm:t>
    </dgm:pt>
    <dgm:pt modelId="{AEE75619-B2DB-486A-9E10-BF97D02A261C}" type="parTrans" cxnId="{B8754C59-98B2-4AC1-9487-B22176B1591A}">
      <dgm:prSet/>
      <dgm:spPr/>
      <dgm:t>
        <a:bodyPr/>
        <a:lstStyle/>
        <a:p>
          <a:endParaRPr lang="en-US"/>
        </a:p>
      </dgm:t>
    </dgm:pt>
    <dgm:pt modelId="{C157AD17-924E-4CB6-8507-FFF1ED09376D}" type="sibTrans" cxnId="{B8754C59-98B2-4AC1-9487-B22176B1591A}">
      <dgm:prSet/>
      <dgm:spPr/>
      <dgm:t>
        <a:bodyPr/>
        <a:lstStyle/>
        <a:p>
          <a:endParaRPr lang="en-US"/>
        </a:p>
      </dgm:t>
    </dgm:pt>
    <dgm:pt modelId="{F8F5AD4E-2B42-4C23-8276-FCEFE7814527}">
      <dgm:prSet/>
      <dgm:spPr/>
      <dgm:t>
        <a:bodyPr/>
        <a:lstStyle/>
        <a:p>
          <a:r>
            <a:rPr lang="en-GB" b="1"/>
            <a:t>Smarter process (pull system).</a:t>
          </a:r>
          <a:r>
            <a:rPr lang="en-GB"/>
            <a:t> Working toward demand in place of hoping there is one.</a:t>
          </a:r>
          <a:endParaRPr lang="en-US"/>
        </a:p>
      </dgm:t>
    </dgm:pt>
    <dgm:pt modelId="{A4F08547-8C7F-475B-9030-9EEFA065B7BE}" type="parTrans" cxnId="{0A912BC6-5966-4181-9815-EB8EF5F24A8A}">
      <dgm:prSet/>
      <dgm:spPr/>
      <dgm:t>
        <a:bodyPr/>
        <a:lstStyle/>
        <a:p>
          <a:endParaRPr lang="en-US"/>
        </a:p>
      </dgm:t>
    </dgm:pt>
    <dgm:pt modelId="{C36ED9F6-F3A6-459C-8429-7F6373D375DC}" type="sibTrans" cxnId="{0A912BC6-5966-4181-9815-EB8EF5F24A8A}">
      <dgm:prSet/>
      <dgm:spPr/>
      <dgm:t>
        <a:bodyPr/>
        <a:lstStyle/>
        <a:p>
          <a:endParaRPr lang="en-US"/>
        </a:p>
      </dgm:t>
    </dgm:pt>
    <dgm:pt modelId="{CA591C2C-CF9B-4867-9B41-5221546D5267}">
      <dgm:prSet/>
      <dgm:spPr/>
      <dgm:t>
        <a:bodyPr/>
        <a:lstStyle/>
        <a:p>
          <a:r>
            <a:rPr lang="en-GB" b="1"/>
            <a:t>Better use of resources. </a:t>
          </a:r>
          <a:r>
            <a:rPr lang="en-GB"/>
            <a:t>When your production is based on actual demand, you will be able to use only as many resources as needed.</a:t>
          </a:r>
          <a:endParaRPr lang="en-US"/>
        </a:p>
      </dgm:t>
    </dgm:pt>
    <dgm:pt modelId="{EAB34EFF-81A3-4169-8A3F-A05A975622D7}" type="parTrans" cxnId="{44F755A8-2D78-4081-9770-EB844ED4119E}">
      <dgm:prSet/>
      <dgm:spPr/>
      <dgm:t>
        <a:bodyPr/>
        <a:lstStyle/>
        <a:p>
          <a:endParaRPr lang="en-US"/>
        </a:p>
      </dgm:t>
    </dgm:pt>
    <dgm:pt modelId="{2F78AD25-17F5-413B-9740-A9AF39E7BD94}" type="sibTrans" cxnId="{44F755A8-2D78-4081-9770-EB844ED4119E}">
      <dgm:prSet/>
      <dgm:spPr/>
      <dgm:t>
        <a:bodyPr/>
        <a:lstStyle/>
        <a:p>
          <a:endParaRPr lang="en-US"/>
        </a:p>
      </dgm:t>
    </dgm:pt>
    <dgm:pt modelId="{82C16622-2B94-432B-A07B-DCFEA5931A26}" type="pres">
      <dgm:prSet presAssocID="{8901746E-85CB-426F-B909-41FD7D7B489C}" presName="root" presStyleCnt="0">
        <dgm:presLayoutVars>
          <dgm:dir/>
          <dgm:resizeHandles val="exact"/>
        </dgm:presLayoutVars>
      </dgm:prSet>
      <dgm:spPr/>
    </dgm:pt>
    <dgm:pt modelId="{2980E73B-DE69-4C3C-9F5F-D2AD5D3F30C4}" type="pres">
      <dgm:prSet presAssocID="{5E3AAA78-618D-4BDD-B2C7-40EA29D83BBE}" presName="compNode" presStyleCnt="0"/>
      <dgm:spPr/>
    </dgm:pt>
    <dgm:pt modelId="{8F47A9B7-9368-4DF0-A0B9-80BBA51704E6}" type="pres">
      <dgm:prSet presAssocID="{5E3AAA78-618D-4BDD-B2C7-40EA29D83BBE}" presName="bgRect" presStyleLbl="bgShp" presStyleIdx="0" presStyleCnt="4"/>
      <dgm:spPr/>
    </dgm:pt>
    <dgm:pt modelId="{1145C9D9-F34C-4232-ADC1-C72AF1DCCA5D}" type="pres">
      <dgm:prSet presAssocID="{5E3AAA78-618D-4BDD-B2C7-40EA29D83B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2629E314-CAC3-48ED-A56A-9C4A001452B3}" type="pres">
      <dgm:prSet presAssocID="{5E3AAA78-618D-4BDD-B2C7-40EA29D83BBE}" presName="spaceRect" presStyleCnt="0"/>
      <dgm:spPr/>
    </dgm:pt>
    <dgm:pt modelId="{6C271D36-96D0-4B99-BF5E-26F07EB03C95}" type="pres">
      <dgm:prSet presAssocID="{5E3AAA78-618D-4BDD-B2C7-40EA29D83BBE}" presName="parTx" presStyleLbl="revTx" presStyleIdx="0" presStyleCnt="4">
        <dgm:presLayoutVars>
          <dgm:chMax val="0"/>
          <dgm:chPref val="0"/>
        </dgm:presLayoutVars>
      </dgm:prSet>
      <dgm:spPr/>
    </dgm:pt>
    <dgm:pt modelId="{E18544B6-CA1A-43CD-8ED8-3946D0D52974}" type="pres">
      <dgm:prSet presAssocID="{06BC55C9-60A9-40F8-9F54-562D40348694}" presName="sibTrans" presStyleCnt="0"/>
      <dgm:spPr/>
    </dgm:pt>
    <dgm:pt modelId="{9CE5DF49-6A21-48FF-957F-EA5F962F80A0}" type="pres">
      <dgm:prSet presAssocID="{4B1893A4-6D28-4FA9-8856-8A5F4305DDE7}" presName="compNode" presStyleCnt="0"/>
      <dgm:spPr/>
    </dgm:pt>
    <dgm:pt modelId="{B5F42746-0A75-439E-8848-D2EFC7C78AB1}" type="pres">
      <dgm:prSet presAssocID="{4B1893A4-6D28-4FA9-8856-8A5F4305DDE7}" presName="bgRect" presStyleLbl="bgShp" presStyleIdx="1" presStyleCnt="4"/>
      <dgm:spPr/>
    </dgm:pt>
    <dgm:pt modelId="{07382899-03FF-4F6D-A8AF-1589E8D344CF}" type="pres">
      <dgm:prSet presAssocID="{4B1893A4-6D28-4FA9-8856-8A5F4305DD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72AF97B1-7AE2-4A41-901E-C5622730A3FD}" type="pres">
      <dgm:prSet presAssocID="{4B1893A4-6D28-4FA9-8856-8A5F4305DDE7}" presName="spaceRect" presStyleCnt="0"/>
      <dgm:spPr/>
    </dgm:pt>
    <dgm:pt modelId="{00EF950B-3A15-44EB-A62D-84425A0A409E}" type="pres">
      <dgm:prSet presAssocID="{4B1893A4-6D28-4FA9-8856-8A5F4305DDE7}" presName="parTx" presStyleLbl="revTx" presStyleIdx="1" presStyleCnt="4">
        <dgm:presLayoutVars>
          <dgm:chMax val="0"/>
          <dgm:chPref val="0"/>
        </dgm:presLayoutVars>
      </dgm:prSet>
      <dgm:spPr/>
    </dgm:pt>
    <dgm:pt modelId="{4458D5E0-55BB-4791-868D-CBEC3F78DDA0}" type="pres">
      <dgm:prSet presAssocID="{C157AD17-924E-4CB6-8507-FFF1ED09376D}" presName="sibTrans" presStyleCnt="0"/>
      <dgm:spPr/>
    </dgm:pt>
    <dgm:pt modelId="{C5E15256-46F7-4169-9C2F-4A00F2D67FAA}" type="pres">
      <dgm:prSet presAssocID="{F8F5AD4E-2B42-4C23-8276-FCEFE7814527}" presName="compNode" presStyleCnt="0"/>
      <dgm:spPr/>
    </dgm:pt>
    <dgm:pt modelId="{BD7FFBC7-2304-4A05-A36F-754463C786C6}" type="pres">
      <dgm:prSet presAssocID="{F8F5AD4E-2B42-4C23-8276-FCEFE7814527}" presName="bgRect" presStyleLbl="bgShp" presStyleIdx="2" presStyleCnt="4"/>
      <dgm:spPr/>
    </dgm:pt>
    <dgm:pt modelId="{280C5C41-C98D-413C-BBBF-89DF7CD357A5}" type="pres">
      <dgm:prSet presAssocID="{F8F5AD4E-2B42-4C23-8276-FCEFE78145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D7C41030-5025-4055-BF69-3EF60F16E373}" type="pres">
      <dgm:prSet presAssocID="{F8F5AD4E-2B42-4C23-8276-FCEFE7814527}" presName="spaceRect" presStyleCnt="0"/>
      <dgm:spPr/>
    </dgm:pt>
    <dgm:pt modelId="{FA519968-2038-40A6-B981-9AAB2FC7E013}" type="pres">
      <dgm:prSet presAssocID="{F8F5AD4E-2B42-4C23-8276-FCEFE7814527}" presName="parTx" presStyleLbl="revTx" presStyleIdx="2" presStyleCnt="4">
        <dgm:presLayoutVars>
          <dgm:chMax val="0"/>
          <dgm:chPref val="0"/>
        </dgm:presLayoutVars>
      </dgm:prSet>
      <dgm:spPr/>
    </dgm:pt>
    <dgm:pt modelId="{56910926-1191-4D2E-9511-408E312B8C6E}" type="pres">
      <dgm:prSet presAssocID="{C36ED9F6-F3A6-459C-8429-7F6373D375DC}" presName="sibTrans" presStyleCnt="0"/>
      <dgm:spPr/>
    </dgm:pt>
    <dgm:pt modelId="{2D03D904-98C0-4795-8B45-24DA5D065D5A}" type="pres">
      <dgm:prSet presAssocID="{CA591C2C-CF9B-4867-9B41-5221546D5267}" presName="compNode" presStyleCnt="0"/>
      <dgm:spPr/>
    </dgm:pt>
    <dgm:pt modelId="{C9F58F1E-C335-40BE-A726-6A93BDE5BD43}" type="pres">
      <dgm:prSet presAssocID="{CA591C2C-CF9B-4867-9B41-5221546D5267}" presName="bgRect" presStyleLbl="bgShp" presStyleIdx="3" presStyleCnt="4"/>
      <dgm:spPr/>
    </dgm:pt>
    <dgm:pt modelId="{5D5671DD-6A01-457C-AD2C-80EDC93E959D}" type="pres">
      <dgm:prSet presAssocID="{CA591C2C-CF9B-4867-9B41-5221546D52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ctory"/>
        </a:ext>
      </dgm:extLst>
    </dgm:pt>
    <dgm:pt modelId="{D52FBDB0-24E0-4B6A-B0A0-7DE120F82E56}" type="pres">
      <dgm:prSet presAssocID="{CA591C2C-CF9B-4867-9B41-5221546D5267}" presName="spaceRect" presStyleCnt="0"/>
      <dgm:spPr/>
    </dgm:pt>
    <dgm:pt modelId="{3B5B434E-0645-4EB4-9CAE-33F0995F76F5}" type="pres">
      <dgm:prSet presAssocID="{CA591C2C-CF9B-4867-9B41-5221546D5267}" presName="parTx" presStyleLbl="revTx" presStyleIdx="3" presStyleCnt="4">
        <dgm:presLayoutVars>
          <dgm:chMax val="0"/>
          <dgm:chPref val="0"/>
        </dgm:presLayoutVars>
      </dgm:prSet>
      <dgm:spPr/>
    </dgm:pt>
  </dgm:ptLst>
  <dgm:cxnLst>
    <dgm:cxn modelId="{D74B1133-3990-436F-83DB-5697A24A6F97}" type="presOf" srcId="{5E3AAA78-618D-4BDD-B2C7-40EA29D83BBE}" destId="{6C271D36-96D0-4B99-BF5E-26F07EB03C95}" srcOrd="0" destOrd="0" presId="urn:microsoft.com/office/officeart/2018/2/layout/IconVerticalSolidList"/>
    <dgm:cxn modelId="{B8754C59-98B2-4AC1-9487-B22176B1591A}" srcId="{8901746E-85CB-426F-B909-41FD7D7B489C}" destId="{4B1893A4-6D28-4FA9-8856-8A5F4305DDE7}" srcOrd="1" destOrd="0" parTransId="{AEE75619-B2DB-486A-9E10-BF97D02A261C}" sibTransId="{C157AD17-924E-4CB6-8507-FFF1ED09376D}"/>
    <dgm:cxn modelId="{2755B575-635D-44F8-8F99-B4008B11EE3B}" type="presOf" srcId="{CA591C2C-CF9B-4867-9B41-5221546D5267}" destId="{3B5B434E-0645-4EB4-9CAE-33F0995F76F5}" srcOrd="0" destOrd="0" presId="urn:microsoft.com/office/officeart/2018/2/layout/IconVerticalSolidList"/>
    <dgm:cxn modelId="{44F755A8-2D78-4081-9770-EB844ED4119E}" srcId="{8901746E-85CB-426F-B909-41FD7D7B489C}" destId="{CA591C2C-CF9B-4867-9B41-5221546D5267}" srcOrd="3" destOrd="0" parTransId="{EAB34EFF-81A3-4169-8A3F-A05A975622D7}" sibTransId="{2F78AD25-17F5-413B-9740-A9AF39E7BD94}"/>
    <dgm:cxn modelId="{0A912BC6-5966-4181-9815-EB8EF5F24A8A}" srcId="{8901746E-85CB-426F-B909-41FD7D7B489C}" destId="{F8F5AD4E-2B42-4C23-8276-FCEFE7814527}" srcOrd="2" destOrd="0" parTransId="{A4F08547-8C7F-475B-9030-9EEFA065B7BE}" sibTransId="{C36ED9F6-F3A6-459C-8429-7F6373D375DC}"/>
    <dgm:cxn modelId="{FB0307DA-DFED-43BA-B96D-0B775C39EF68}" srcId="{8901746E-85CB-426F-B909-41FD7D7B489C}" destId="{5E3AAA78-618D-4BDD-B2C7-40EA29D83BBE}" srcOrd="0" destOrd="0" parTransId="{825D5D51-AEFE-4599-AA3A-2C951D0DB2C0}" sibTransId="{06BC55C9-60A9-40F8-9F54-562D40348694}"/>
    <dgm:cxn modelId="{C6399BEA-E96E-440B-A10C-3AD37F67D7DF}" type="presOf" srcId="{8901746E-85CB-426F-B909-41FD7D7B489C}" destId="{82C16622-2B94-432B-A07B-DCFEA5931A26}" srcOrd="0" destOrd="0" presId="urn:microsoft.com/office/officeart/2018/2/layout/IconVerticalSolidList"/>
    <dgm:cxn modelId="{A1023FF9-FF14-4FFC-ACC6-C3B9A2108037}" type="presOf" srcId="{4B1893A4-6D28-4FA9-8856-8A5F4305DDE7}" destId="{00EF950B-3A15-44EB-A62D-84425A0A409E}" srcOrd="0" destOrd="0" presId="urn:microsoft.com/office/officeart/2018/2/layout/IconVerticalSolidList"/>
    <dgm:cxn modelId="{753C9FF9-2086-4453-8A7A-9B8B19FE399A}" type="presOf" srcId="{F8F5AD4E-2B42-4C23-8276-FCEFE7814527}" destId="{FA519968-2038-40A6-B981-9AAB2FC7E013}" srcOrd="0" destOrd="0" presId="urn:microsoft.com/office/officeart/2018/2/layout/IconVerticalSolidList"/>
    <dgm:cxn modelId="{16123059-55EA-47F6-B440-5FAE6982E27A}" type="presParOf" srcId="{82C16622-2B94-432B-A07B-DCFEA5931A26}" destId="{2980E73B-DE69-4C3C-9F5F-D2AD5D3F30C4}" srcOrd="0" destOrd="0" presId="urn:microsoft.com/office/officeart/2018/2/layout/IconVerticalSolidList"/>
    <dgm:cxn modelId="{C725B1C6-52D7-464D-B60C-CC42C052BFE1}" type="presParOf" srcId="{2980E73B-DE69-4C3C-9F5F-D2AD5D3F30C4}" destId="{8F47A9B7-9368-4DF0-A0B9-80BBA51704E6}" srcOrd="0" destOrd="0" presId="urn:microsoft.com/office/officeart/2018/2/layout/IconVerticalSolidList"/>
    <dgm:cxn modelId="{9749F8BA-BEBF-4AD2-A61A-A51BDE131395}" type="presParOf" srcId="{2980E73B-DE69-4C3C-9F5F-D2AD5D3F30C4}" destId="{1145C9D9-F34C-4232-ADC1-C72AF1DCCA5D}" srcOrd="1" destOrd="0" presId="urn:microsoft.com/office/officeart/2018/2/layout/IconVerticalSolidList"/>
    <dgm:cxn modelId="{E0621D38-1079-4FD9-9068-A204995DCFFC}" type="presParOf" srcId="{2980E73B-DE69-4C3C-9F5F-D2AD5D3F30C4}" destId="{2629E314-CAC3-48ED-A56A-9C4A001452B3}" srcOrd="2" destOrd="0" presId="urn:microsoft.com/office/officeart/2018/2/layout/IconVerticalSolidList"/>
    <dgm:cxn modelId="{B577497F-74BC-4489-90F7-5EF8CF0A570D}" type="presParOf" srcId="{2980E73B-DE69-4C3C-9F5F-D2AD5D3F30C4}" destId="{6C271D36-96D0-4B99-BF5E-26F07EB03C95}" srcOrd="3" destOrd="0" presId="urn:microsoft.com/office/officeart/2018/2/layout/IconVerticalSolidList"/>
    <dgm:cxn modelId="{003C6C67-22D5-4D81-9763-50517AD574DD}" type="presParOf" srcId="{82C16622-2B94-432B-A07B-DCFEA5931A26}" destId="{E18544B6-CA1A-43CD-8ED8-3946D0D52974}" srcOrd="1" destOrd="0" presId="urn:microsoft.com/office/officeart/2018/2/layout/IconVerticalSolidList"/>
    <dgm:cxn modelId="{FA4F8BFC-48AE-43AC-824B-048157492499}" type="presParOf" srcId="{82C16622-2B94-432B-A07B-DCFEA5931A26}" destId="{9CE5DF49-6A21-48FF-957F-EA5F962F80A0}" srcOrd="2" destOrd="0" presId="urn:microsoft.com/office/officeart/2018/2/layout/IconVerticalSolidList"/>
    <dgm:cxn modelId="{05B5CF61-4B99-47FE-AEFF-86CA72970F2D}" type="presParOf" srcId="{9CE5DF49-6A21-48FF-957F-EA5F962F80A0}" destId="{B5F42746-0A75-439E-8848-D2EFC7C78AB1}" srcOrd="0" destOrd="0" presId="urn:microsoft.com/office/officeart/2018/2/layout/IconVerticalSolidList"/>
    <dgm:cxn modelId="{AA351B59-1462-46FE-AD81-D8EE5CD4CB62}" type="presParOf" srcId="{9CE5DF49-6A21-48FF-957F-EA5F962F80A0}" destId="{07382899-03FF-4F6D-A8AF-1589E8D344CF}" srcOrd="1" destOrd="0" presId="urn:microsoft.com/office/officeart/2018/2/layout/IconVerticalSolidList"/>
    <dgm:cxn modelId="{C83C76D4-BEFD-4FC3-A4F9-D66B65EE52FD}" type="presParOf" srcId="{9CE5DF49-6A21-48FF-957F-EA5F962F80A0}" destId="{72AF97B1-7AE2-4A41-901E-C5622730A3FD}" srcOrd="2" destOrd="0" presId="urn:microsoft.com/office/officeart/2018/2/layout/IconVerticalSolidList"/>
    <dgm:cxn modelId="{A2405D07-7F2C-41B1-8C0E-FA96DCAA024D}" type="presParOf" srcId="{9CE5DF49-6A21-48FF-957F-EA5F962F80A0}" destId="{00EF950B-3A15-44EB-A62D-84425A0A409E}" srcOrd="3" destOrd="0" presId="urn:microsoft.com/office/officeart/2018/2/layout/IconVerticalSolidList"/>
    <dgm:cxn modelId="{B3F030ED-FBDD-4497-A347-9505BA956A07}" type="presParOf" srcId="{82C16622-2B94-432B-A07B-DCFEA5931A26}" destId="{4458D5E0-55BB-4791-868D-CBEC3F78DDA0}" srcOrd="3" destOrd="0" presId="urn:microsoft.com/office/officeart/2018/2/layout/IconVerticalSolidList"/>
    <dgm:cxn modelId="{FCEACE4C-84BF-411A-9CE3-0961EF5573DC}" type="presParOf" srcId="{82C16622-2B94-432B-A07B-DCFEA5931A26}" destId="{C5E15256-46F7-4169-9C2F-4A00F2D67FAA}" srcOrd="4" destOrd="0" presId="urn:microsoft.com/office/officeart/2018/2/layout/IconVerticalSolidList"/>
    <dgm:cxn modelId="{BABC0515-BC38-490E-B852-960CDF1BBF5E}" type="presParOf" srcId="{C5E15256-46F7-4169-9C2F-4A00F2D67FAA}" destId="{BD7FFBC7-2304-4A05-A36F-754463C786C6}" srcOrd="0" destOrd="0" presId="urn:microsoft.com/office/officeart/2018/2/layout/IconVerticalSolidList"/>
    <dgm:cxn modelId="{6E3146C0-3FCC-49F9-A08B-84CCA9A62E2E}" type="presParOf" srcId="{C5E15256-46F7-4169-9C2F-4A00F2D67FAA}" destId="{280C5C41-C98D-413C-BBBF-89DF7CD357A5}" srcOrd="1" destOrd="0" presId="urn:microsoft.com/office/officeart/2018/2/layout/IconVerticalSolidList"/>
    <dgm:cxn modelId="{397A94CE-7DFC-49BC-B03F-5123247DAE19}" type="presParOf" srcId="{C5E15256-46F7-4169-9C2F-4A00F2D67FAA}" destId="{D7C41030-5025-4055-BF69-3EF60F16E373}" srcOrd="2" destOrd="0" presId="urn:microsoft.com/office/officeart/2018/2/layout/IconVerticalSolidList"/>
    <dgm:cxn modelId="{DB37CA28-1BDF-4A8C-8A8F-78D7C09E44EE}" type="presParOf" srcId="{C5E15256-46F7-4169-9C2F-4A00F2D67FAA}" destId="{FA519968-2038-40A6-B981-9AAB2FC7E013}" srcOrd="3" destOrd="0" presId="urn:microsoft.com/office/officeart/2018/2/layout/IconVerticalSolidList"/>
    <dgm:cxn modelId="{1F278043-96FC-43B5-8A9A-C7391B9589B3}" type="presParOf" srcId="{82C16622-2B94-432B-A07B-DCFEA5931A26}" destId="{56910926-1191-4D2E-9511-408E312B8C6E}" srcOrd="5" destOrd="0" presId="urn:microsoft.com/office/officeart/2018/2/layout/IconVerticalSolidList"/>
    <dgm:cxn modelId="{A19309D8-E29B-4C3C-9006-538A7C30E991}" type="presParOf" srcId="{82C16622-2B94-432B-A07B-DCFEA5931A26}" destId="{2D03D904-98C0-4795-8B45-24DA5D065D5A}" srcOrd="6" destOrd="0" presId="urn:microsoft.com/office/officeart/2018/2/layout/IconVerticalSolidList"/>
    <dgm:cxn modelId="{27065292-4AA2-4269-9EF3-B0B7907C94A8}" type="presParOf" srcId="{2D03D904-98C0-4795-8B45-24DA5D065D5A}" destId="{C9F58F1E-C335-40BE-A726-6A93BDE5BD43}" srcOrd="0" destOrd="0" presId="urn:microsoft.com/office/officeart/2018/2/layout/IconVerticalSolidList"/>
    <dgm:cxn modelId="{BEADAFE7-2D10-4207-BFD0-58D1CFDA9775}" type="presParOf" srcId="{2D03D904-98C0-4795-8B45-24DA5D065D5A}" destId="{5D5671DD-6A01-457C-AD2C-80EDC93E959D}" srcOrd="1" destOrd="0" presId="urn:microsoft.com/office/officeart/2018/2/layout/IconVerticalSolidList"/>
    <dgm:cxn modelId="{D36312FC-B275-437E-974D-537FEC240115}" type="presParOf" srcId="{2D03D904-98C0-4795-8B45-24DA5D065D5A}" destId="{D52FBDB0-24E0-4B6A-B0A0-7DE120F82E56}" srcOrd="2" destOrd="0" presId="urn:microsoft.com/office/officeart/2018/2/layout/IconVerticalSolidList"/>
    <dgm:cxn modelId="{9BE08654-7FC6-4DC9-A338-50BD9E10A922}" type="presParOf" srcId="{2D03D904-98C0-4795-8B45-24DA5D065D5A}" destId="{3B5B434E-0645-4EB4-9CAE-33F0995F76F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88BCAD-56AA-4E14-9E46-BFCB4561530E}"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312E3EF-AC74-4D10-BD6D-7ABB76253297}">
      <dgm:prSet/>
      <dgm:spPr/>
      <dgm:t>
        <a:bodyPr/>
        <a:lstStyle/>
        <a:p>
          <a:pPr>
            <a:lnSpc>
              <a:spcPct val="100000"/>
            </a:lnSpc>
          </a:pPr>
          <a:r>
            <a:rPr lang="en-GB"/>
            <a:t>What else could be done to improve efficiencies within an organisation ?</a:t>
          </a:r>
          <a:endParaRPr lang="en-US"/>
        </a:p>
      </dgm:t>
    </dgm:pt>
    <dgm:pt modelId="{2D5B87EE-696E-430A-8F44-F5F9F2D59F5B}" type="parTrans" cxnId="{E39DBC84-11EC-4418-88FA-A6DD88954799}">
      <dgm:prSet/>
      <dgm:spPr/>
      <dgm:t>
        <a:bodyPr/>
        <a:lstStyle/>
        <a:p>
          <a:endParaRPr lang="en-US"/>
        </a:p>
      </dgm:t>
    </dgm:pt>
    <dgm:pt modelId="{653285D4-71FF-4E6E-B4BF-A46D75074CBB}" type="sibTrans" cxnId="{E39DBC84-11EC-4418-88FA-A6DD88954799}">
      <dgm:prSet/>
      <dgm:spPr/>
      <dgm:t>
        <a:bodyPr/>
        <a:lstStyle/>
        <a:p>
          <a:endParaRPr lang="en-US"/>
        </a:p>
      </dgm:t>
    </dgm:pt>
    <dgm:pt modelId="{314B3F2A-207E-4339-9E35-185FC3D5B9AF}">
      <dgm:prSet/>
      <dgm:spPr/>
      <dgm:t>
        <a:bodyPr/>
        <a:lstStyle/>
        <a:p>
          <a:pPr>
            <a:lnSpc>
              <a:spcPct val="100000"/>
            </a:lnSpc>
          </a:pPr>
          <a:r>
            <a:rPr lang="en-GB"/>
            <a:t>Each of the these processes and practices have sought to reduce waste by reduction in surplus</a:t>
          </a:r>
          <a:endParaRPr lang="en-US"/>
        </a:p>
      </dgm:t>
    </dgm:pt>
    <dgm:pt modelId="{B5552BF6-5452-4F10-B06A-078E11115A20}" type="parTrans" cxnId="{90BECE4D-1B10-4DA5-BAA7-92E86B645A3F}">
      <dgm:prSet/>
      <dgm:spPr/>
      <dgm:t>
        <a:bodyPr/>
        <a:lstStyle/>
        <a:p>
          <a:endParaRPr lang="en-US"/>
        </a:p>
      </dgm:t>
    </dgm:pt>
    <dgm:pt modelId="{9FDB7B21-55AC-4302-B067-D79BB642D38A}" type="sibTrans" cxnId="{90BECE4D-1B10-4DA5-BAA7-92E86B645A3F}">
      <dgm:prSet/>
      <dgm:spPr/>
      <dgm:t>
        <a:bodyPr/>
        <a:lstStyle/>
        <a:p>
          <a:endParaRPr lang="en-US"/>
        </a:p>
      </dgm:t>
    </dgm:pt>
    <dgm:pt modelId="{4D5F4788-03E5-49ED-B42D-AB9F80F6DE8B}">
      <dgm:prSet/>
      <dgm:spPr/>
      <dgm:t>
        <a:bodyPr/>
        <a:lstStyle/>
        <a:p>
          <a:pPr>
            <a:lnSpc>
              <a:spcPct val="100000"/>
            </a:lnSpc>
          </a:pPr>
          <a:r>
            <a:rPr lang="en-GB"/>
            <a:t>Reduction in machinery cost</a:t>
          </a:r>
          <a:endParaRPr lang="en-US"/>
        </a:p>
      </dgm:t>
    </dgm:pt>
    <dgm:pt modelId="{42833E92-AB15-41FC-87FF-7603BFC9851D}" type="parTrans" cxnId="{F0684696-579A-4294-BBDE-77A90EFB15BF}">
      <dgm:prSet/>
      <dgm:spPr/>
      <dgm:t>
        <a:bodyPr/>
        <a:lstStyle/>
        <a:p>
          <a:endParaRPr lang="en-US"/>
        </a:p>
      </dgm:t>
    </dgm:pt>
    <dgm:pt modelId="{F360DD47-0D57-45A1-9A4F-38F619F73E41}" type="sibTrans" cxnId="{F0684696-579A-4294-BBDE-77A90EFB15BF}">
      <dgm:prSet/>
      <dgm:spPr/>
      <dgm:t>
        <a:bodyPr/>
        <a:lstStyle/>
        <a:p>
          <a:endParaRPr lang="en-US"/>
        </a:p>
      </dgm:t>
    </dgm:pt>
    <dgm:pt modelId="{1E1F393F-80F6-428B-B1FC-BF82D6E3653F}">
      <dgm:prSet/>
      <dgm:spPr/>
      <dgm:t>
        <a:bodyPr/>
        <a:lstStyle/>
        <a:p>
          <a:pPr>
            <a:lnSpc>
              <a:spcPct val="100000"/>
            </a:lnSpc>
          </a:pPr>
          <a:r>
            <a:rPr lang="en-GB"/>
            <a:t>Improving working time</a:t>
          </a:r>
          <a:endParaRPr lang="en-US"/>
        </a:p>
      </dgm:t>
    </dgm:pt>
    <dgm:pt modelId="{71E59E15-DDBD-41EC-8307-05FD3A5487FF}" type="parTrans" cxnId="{41EBB1EA-7595-41A0-8405-5B301199F0EB}">
      <dgm:prSet/>
      <dgm:spPr/>
      <dgm:t>
        <a:bodyPr/>
        <a:lstStyle/>
        <a:p>
          <a:endParaRPr lang="en-US"/>
        </a:p>
      </dgm:t>
    </dgm:pt>
    <dgm:pt modelId="{F9FFE14A-78F2-4CF3-94AF-5CEE568A469F}" type="sibTrans" cxnId="{41EBB1EA-7595-41A0-8405-5B301199F0EB}">
      <dgm:prSet/>
      <dgm:spPr/>
      <dgm:t>
        <a:bodyPr/>
        <a:lstStyle/>
        <a:p>
          <a:endParaRPr lang="en-US"/>
        </a:p>
      </dgm:t>
    </dgm:pt>
    <dgm:pt modelId="{47903D67-667B-4F40-9CE0-95F4E06AB8BE}">
      <dgm:prSet/>
      <dgm:spPr/>
      <dgm:t>
        <a:bodyPr/>
        <a:lstStyle/>
        <a:p>
          <a:pPr>
            <a:lnSpc>
              <a:spcPct val="100000"/>
            </a:lnSpc>
          </a:pPr>
          <a:r>
            <a:rPr lang="en-GB"/>
            <a:t>Could this be taken a step further ?</a:t>
          </a:r>
          <a:endParaRPr lang="en-US"/>
        </a:p>
      </dgm:t>
    </dgm:pt>
    <dgm:pt modelId="{0CFEAAAE-98A8-48D0-99DD-2DB1C5387D25}" type="parTrans" cxnId="{977175D6-2A5B-407A-82AE-0F1BAFDA4B44}">
      <dgm:prSet/>
      <dgm:spPr/>
      <dgm:t>
        <a:bodyPr/>
        <a:lstStyle/>
        <a:p>
          <a:endParaRPr lang="en-US"/>
        </a:p>
      </dgm:t>
    </dgm:pt>
    <dgm:pt modelId="{F54BE54B-A075-48A0-8A9D-69113E7FD612}" type="sibTrans" cxnId="{977175D6-2A5B-407A-82AE-0F1BAFDA4B44}">
      <dgm:prSet/>
      <dgm:spPr/>
      <dgm:t>
        <a:bodyPr/>
        <a:lstStyle/>
        <a:p>
          <a:endParaRPr lang="en-US"/>
        </a:p>
      </dgm:t>
    </dgm:pt>
    <dgm:pt modelId="{CB0219AE-1E8B-1340-BD2D-9FB4098637F7}" type="pres">
      <dgm:prSet presAssocID="{2288BCAD-56AA-4E14-9E46-BFCB4561530E}" presName="Name0" presStyleCnt="0">
        <dgm:presLayoutVars>
          <dgm:dir/>
          <dgm:animLvl val="lvl"/>
          <dgm:resizeHandles val="exact"/>
        </dgm:presLayoutVars>
      </dgm:prSet>
      <dgm:spPr/>
    </dgm:pt>
    <dgm:pt modelId="{D553E1E4-C1A7-2B48-9066-4B2F144CB639}" type="pres">
      <dgm:prSet presAssocID="{47903D67-667B-4F40-9CE0-95F4E06AB8BE}" presName="boxAndChildren" presStyleCnt="0"/>
      <dgm:spPr/>
    </dgm:pt>
    <dgm:pt modelId="{3CCE6487-D1BF-0C41-8B9C-1209AB9433BA}" type="pres">
      <dgm:prSet presAssocID="{47903D67-667B-4F40-9CE0-95F4E06AB8BE}" presName="parentTextBox" presStyleLbl="node1" presStyleIdx="0" presStyleCnt="2"/>
      <dgm:spPr/>
    </dgm:pt>
    <dgm:pt modelId="{9DF1C9B9-D756-E440-A298-512456B3CD1E}" type="pres">
      <dgm:prSet presAssocID="{653285D4-71FF-4E6E-B4BF-A46D75074CBB}" presName="sp" presStyleCnt="0"/>
      <dgm:spPr/>
    </dgm:pt>
    <dgm:pt modelId="{CEEF9573-018D-8547-8982-AE6C40FB3EF2}" type="pres">
      <dgm:prSet presAssocID="{1312E3EF-AC74-4D10-BD6D-7ABB76253297}" presName="arrowAndChildren" presStyleCnt="0"/>
      <dgm:spPr/>
    </dgm:pt>
    <dgm:pt modelId="{20B45C9E-5320-0E4C-A71D-FB8DD390CDF0}" type="pres">
      <dgm:prSet presAssocID="{1312E3EF-AC74-4D10-BD6D-7ABB76253297}" presName="parentTextArrow" presStyleLbl="node1" presStyleIdx="0" presStyleCnt="2"/>
      <dgm:spPr/>
    </dgm:pt>
    <dgm:pt modelId="{B02E5941-303D-C74A-8DF3-AAF56B432DD0}" type="pres">
      <dgm:prSet presAssocID="{1312E3EF-AC74-4D10-BD6D-7ABB76253297}" presName="arrow" presStyleLbl="node1" presStyleIdx="1" presStyleCnt="2"/>
      <dgm:spPr/>
    </dgm:pt>
    <dgm:pt modelId="{A0043EE7-8124-8F4E-A231-8A0211B6E49A}" type="pres">
      <dgm:prSet presAssocID="{1312E3EF-AC74-4D10-BD6D-7ABB76253297}" presName="descendantArrow" presStyleCnt="0"/>
      <dgm:spPr/>
    </dgm:pt>
    <dgm:pt modelId="{DF9DE80B-BEA8-F44C-9774-A0AC2928F886}" type="pres">
      <dgm:prSet presAssocID="{314B3F2A-207E-4339-9E35-185FC3D5B9AF}" presName="childTextArrow" presStyleLbl="fgAccFollowNode1" presStyleIdx="0" presStyleCnt="3">
        <dgm:presLayoutVars>
          <dgm:bulletEnabled val="1"/>
        </dgm:presLayoutVars>
      </dgm:prSet>
      <dgm:spPr/>
    </dgm:pt>
    <dgm:pt modelId="{B7DDE9E9-2285-A14E-9C64-06CC34368DA3}" type="pres">
      <dgm:prSet presAssocID="{4D5F4788-03E5-49ED-B42D-AB9F80F6DE8B}" presName="childTextArrow" presStyleLbl="fgAccFollowNode1" presStyleIdx="1" presStyleCnt="3">
        <dgm:presLayoutVars>
          <dgm:bulletEnabled val="1"/>
        </dgm:presLayoutVars>
      </dgm:prSet>
      <dgm:spPr/>
    </dgm:pt>
    <dgm:pt modelId="{E4FCAB1F-B8EC-2C4B-BF8C-3120B401B332}" type="pres">
      <dgm:prSet presAssocID="{1E1F393F-80F6-428B-B1FC-BF82D6E3653F}" presName="childTextArrow" presStyleLbl="fgAccFollowNode1" presStyleIdx="2" presStyleCnt="3">
        <dgm:presLayoutVars>
          <dgm:bulletEnabled val="1"/>
        </dgm:presLayoutVars>
      </dgm:prSet>
      <dgm:spPr/>
    </dgm:pt>
  </dgm:ptLst>
  <dgm:cxnLst>
    <dgm:cxn modelId="{D30A1C30-8861-CA44-A206-0CF90A292032}" type="presOf" srcId="{314B3F2A-207E-4339-9E35-185FC3D5B9AF}" destId="{DF9DE80B-BEA8-F44C-9774-A0AC2928F886}" srcOrd="0" destOrd="0" presId="urn:microsoft.com/office/officeart/2005/8/layout/process4"/>
    <dgm:cxn modelId="{90BECE4D-1B10-4DA5-BAA7-92E86B645A3F}" srcId="{1312E3EF-AC74-4D10-BD6D-7ABB76253297}" destId="{314B3F2A-207E-4339-9E35-185FC3D5B9AF}" srcOrd="0" destOrd="0" parTransId="{B5552BF6-5452-4F10-B06A-078E11115A20}" sibTransId="{9FDB7B21-55AC-4302-B067-D79BB642D38A}"/>
    <dgm:cxn modelId="{76DB8354-829D-AF49-B6F7-68E7BCBFFDDF}" type="presOf" srcId="{4D5F4788-03E5-49ED-B42D-AB9F80F6DE8B}" destId="{B7DDE9E9-2285-A14E-9C64-06CC34368DA3}" srcOrd="0" destOrd="0" presId="urn:microsoft.com/office/officeart/2005/8/layout/process4"/>
    <dgm:cxn modelId="{2B82805D-43BA-A94F-BE96-7E4F781E9886}" type="presOf" srcId="{1312E3EF-AC74-4D10-BD6D-7ABB76253297}" destId="{B02E5941-303D-C74A-8DF3-AAF56B432DD0}" srcOrd="1" destOrd="0" presId="urn:microsoft.com/office/officeart/2005/8/layout/process4"/>
    <dgm:cxn modelId="{62CEA762-D773-8A45-B861-F1D598A902F8}" type="presOf" srcId="{2288BCAD-56AA-4E14-9E46-BFCB4561530E}" destId="{CB0219AE-1E8B-1340-BD2D-9FB4098637F7}" srcOrd="0" destOrd="0" presId="urn:microsoft.com/office/officeart/2005/8/layout/process4"/>
    <dgm:cxn modelId="{2168066A-540E-4C4D-81CB-ED58C64F9853}" type="presOf" srcId="{47903D67-667B-4F40-9CE0-95F4E06AB8BE}" destId="{3CCE6487-D1BF-0C41-8B9C-1209AB9433BA}" srcOrd="0" destOrd="0" presId="urn:microsoft.com/office/officeart/2005/8/layout/process4"/>
    <dgm:cxn modelId="{E39DBC84-11EC-4418-88FA-A6DD88954799}" srcId="{2288BCAD-56AA-4E14-9E46-BFCB4561530E}" destId="{1312E3EF-AC74-4D10-BD6D-7ABB76253297}" srcOrd="0" destOrd="0" parTransId="{2D5B87EE-696E-430A-8F44-F5F9F2D59F5B}" sibTransId="{653285D4-71FF-4E6E-B4BF-A46D75074CBB}"/>
    <dgm:cxn modelId="{65C47095-04F3-4D44-B438-01CE31B2D6F1}" type="presOf" srcId="{1312E3EF-AC74-4D10-BD6D-7ABB76253297}" destId="{20B45C9E-5320-0E4C-A71D-FB8DD390CDF0}" srcOrd="0" destOrd="0" presId="urn:microsoft.com/office/officeart/2005/8/layout/process4"/>
    <dgm:cxn modelId="{F0684696-579A-4294-BBDE-77A90EFB15BF}" srcId="{1312E3EF-AC74-4D10-BD6D-7ABB76253297}" destId="{4D5F4788-03E5-49ED-B42D-AB9F80F6DE8B}" srcOrd="1" destOrd="0" parTransId="{42833E92-AB15-41FC-87FF-7603BFC9851D}" sibTransId="{F360DD47-0D57-45A1-9A4F-38F619F73E41}"/>
    <dgm:cxn modelId="{977175D6-2A5B-407A-82AE-0F1BAFDA4B44}" srcId="{2288BCAD-56AA-4E14-9E46-BFCB4561530E}" destId="{47903D67-667B-4F40-9CE0-95F4E06AB8BE}" srcOrd="1" destOrd="0" parTransId="{0CFEAAAE-98A8-48D0-99DD-2DB1C5387D25}" sibTransId="{F54BE54B-A075-48A0-8A9D-69113E7FD612}"/>
    <dgm:cxn modelId="{B99910DD-5B31-A445-9C40-2D370AABA823}" type="presOf" srcId="{1E1F393F-80F6-428B-B1FC-BF82D6E3653F}" destId="{E4FCAB1F-B8EC-2C4B-BF8C-3120B401B332}" srcOrd="0" destOrd="0" presId="urn:microsoft.com/office/officeart/2005/8/layout/process4"/>
    <dgm:cxn modelId="{41EBB1EA-7595-41A0-8405-5B301199F0EB}" srcId="{1312E3EF-AC74-4D10-BD6D-7ABB76253297}" destId="{1E1F393F-80F6-428B-B1FC-BF82D6E3653F}" srcOrd="2" destOrd="0" parTransId="{71E59E15-DDBD-41EC-8307-05FD3A5487FF}" sibTransId="{F9FFE14A-78F2-4CF3-94AF-5CEE568A469F}"/>
    <dgm:cxn modelId="{C23DF172-74B9-594D-AC1A-8370B51805D6}" type="presParOf" srcId="{CB0219AE-1E8B-1340-BD2D-9FB4098637F7}" destId="{D553E1E4-C1A7-2B48-9066-4B2F144CB639}" srcOrd="0" destOrd="0" presId="urn:microsoft.com/office/officeart/2005/8/layout/process4"/>
    <dgm:cxn modelId="{010B922A-A163-FA4F-AFFF-13346F6A540A}" type="presParOf" srcId="{D553E1E4-C1A7-2B48-9066-4B2F144CB639}" destId="{3CCE6487-D1BF-0C41-8B9C-1209AB9433BA}" srcOrd="0" destOrd="0" presId="urn:microsoft.com/office/officeart/2005/8/layout/process4"/>
    <dgm:cxn modelId="{A62E0248-3263-4843-ABA6-022C4375736E}" type="presParOf" srcId="{CB0219AE-1E8B-1340-BD2D-9FB4098637F7}" destId="{9DF1C9B9-D756-E440-A298-512456B3CD1E}" srcOrd="1" destOrd="0" presId="urn:microsoft.com/office/officeart/2005/8/layout/process4"/>
    <dgm:cxn modelId="{0DF2FF45-ABFA-1145-B564-31CBE1ABFA63}" type="presParOf" srcId="{CB0219AE-1E8B-1340-BD2D-9FB4098637F7}" destId="{CEEF9573-018D-8547-8982-AE6C40FB3EF2}" srcOrd="2" destOrd="0" presId="urn:microsoft.com/office/officeart/2005/8/layout/process4"/>
    <dgm:cxn modelId="{E0B9A405-E75F-004D-A84D-250378E2FD0E}" type="presParOf" srcId="{CEEF9573-018D-8547-8982-AE6C40FB3EF2}" destId="{20B45C9E-5320-0E4C-A71D-FB8DD390CDF0}" srcOrd="0" destOrd="0" presId="urn:microsoft.com/office/officeart/2005/8/layout/process4"/>
    <dgm:cxn modelId="{1A2BC617-2BD0-6942-904A-93854CD06366}" type="presParOf" srcId="{CEEF9573-018D-8547-8982-AE6C40FB3EF2}" destId="{B02E5941-303D-C74A-8DF3-AAF56B432DD0}" srcOrd="1" destOrd="0" presId="urn:microsoft.com/office/officeart/2005/8/layout/process4"/>
    <dgm:cxn modelId="{387C8C19-0493-7041-AE73-829E4531D8C5}" type="presParOf" srcId="{CEEF9573-018D-8547-8982-AE6C40FB3EF2}" destId="{A0043EE7-8124-8F4E-A231-8A0211B6E49A}" srcOrd="2" destOrd="0" presId="urn:microsoft.com/office/officeart/2005/8/layout/process4"/>
    <dgm:cxn modelId="{F1441186-B0C3-1945-B320-5917BEC7C0B7}" type="presParOf" srcId="{A0043EE7-8124-8F4E-A231-8A0211B6E49A}" destId="{DF9DE80B-BEA8-F44C-9774-A0AC2928F886}" srcOrd="0" destOrd="0" presId="urn:microsoft.com/office/officeart/2005/8/layout/process4"/>
    <dgm:cxn modelId="{BF92E6F9-52E0-254D-B880-D01558FF70C2}" type="presParOf" srcId="{A0043EE7-8124-8F4E-A231-8A0211B6E49A}" destId="{B7DDE9E9-2285-A14E-9C64-06CC34368DA3}" srcOrd="1" destOrd="0" presId="urn:microsoft.com/office/officeart/2005/8/layout/process4"/>
    <dgm:cxn modelId="{5AC9F244-6275-EC4D-90A2-B3E3DD38FDC1}" type="presParOf" srcId="{A0043EE7-8124-8F4E-A231-8A0211B6E49A}" destId="{E4FCAB1F-B8EC-2C4B-BF8C-3120B401B332}"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15E43F-7CB6-4CC4-B127-AC252A1A1A89}"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BDD3E1BC-9370-46F1-BC2F-495A16B295EB}">
      <dgm:prSet/>
      <dgm:spPr/>
      <dgm:t>
        <a:bodyPr/>
        <a:lstStyle/>
        <a:p>
          <a:r>
            <a:rPr lang="en-GB"/>
            <a:t>Each of the processes still require interaction</a:t>
          </a:r>
          <a:endParaRPr lang="en-US"/>
        </a:p>
      </dgm:t>
    </dgm:pt>
    <dgm:pt modelId="{A0EBD455-AAC0-434D-B6F6-7FF289944BB8}" type="parTrans" cxnId="{2FE48DBB-E446-437F-B694-77A35FC25646}">
      <dgm:prSet/>
      <dgm:spPr/>
      <dgm:t>
        <a:bodyPr/>
        <a:lstStyle/>
        <a:p>
          <a:endParaRPr lang="en-US"/>
        </a:p>
      </dgm:t>
    </dgm:pt>
    <dgm:pt modelId="{9F18975C-D502-49D2-AF93-34205E36E4CC}" type="sibTrans" cxnId="{2FE48DBB-E446-437F-B694-77A35FC25646}">
      <dgm:prSet/>
      <dgm:spPr/>
      <dgm:t>
        <a:bodyPr/>
        <a:lstStyle/>
        <a:p>
          <a:endParaRPr lang="en-US"/>
        </a:p>
      </dgm:t>
    </dgm:pt>
    <dgm:pt modelId="{02954B68-DFD9-48E6-91CC-9E701FC833DD}">
      <dgm:prSet/>
      <dgm:spPr/>
      <dgm:t>
        <a:bodyPr/>
        <a:lstStyle/>
        <a:p>
          <a:r>
            <a:rPr lang="en-GB"/>
            <a:t>Human monitoring tasks still occur</a:t>
          </a:r>
          <a:endParaRPr lang="en-US"/>
        </a:p>
      </dgm:t>
    </dgm:pt>
    <dgm:pt modelId="{C8BA8EE4-BD5C-4E78-9FAA-8A6A50740650}" type="parTrans" cxnId="{208EC9D2-32AB-4AFA-BF40-5CCBC52979B3}">
      <dgm:prSet/>
      <dgm:spPr/>
      <dgm:t>
        <a:bodyPr/>
        <a:lstStyle/>
        <a:p>
          <a:endParaRPr lang="en-US"/>
        </a:p>
      </dgm:t>
    </dgm:pt>
    <dgm:pt modelId="{FE81B9CA-EB76-4942-B1D5-B62391D66A6A}" type="sibTrans" cxnId="{208EC9D2-32AB-4AFA-BF40-5CCBC52979B3}">
      <dgm:prSet/>
      <dgm:spPr/>
      <dgm:t>
        <a:bodyPr/>
        <a:lstStyle/>
        <a:p>
          <a:endParaRPr lang="en-US"/>
        </a:p>
      </dgm:t>
    </dgm:pt>
    <dgm:pt modelId="{078C835A-39C0-48E2-B7C6-8A3164EF38C0}">
      <dgm:prSet/>
      <dgm:spPr/>
      <dgm:t>
        <a:bodyPr/>
        <a:lstStyle/>
        <a:p>
          <a:r>
            <a:rPr lang="en-GB"/>
            <a:t>Human judgement </a:t>
          </a:r>
          <a:endParaRPr lang="en-US"/>
        </a:p>
      </dgm:t>
    </dgm:pt>
    <dgm:pt modelId="{83C9AB41-C007-4595-BAA0-A4A9C9EE6487}" type="parTrans" cxnId="{DA02C56A-9F89-4D7A-8BCD-8FFB4F8EC722}">
      <dgm:prSet/>
      <dgm:spPr/>
      <dgm:t>
        <a:bodyPr/>
        <a:lstStyle/>
        <a:p>
          <a:endParaRPr lang="en-US"/>
        </a:p>
      </dgm:t>
    </dgm:pt>
    <dgm:pt modelId="{A0D355B3-683A-4DB9-B079-855A575FE5B1}" type="sibTrans" cxnId="{DA02C56A-9F89-4D7A-8BCD-8FFB4F8EC722}">
      <dgm:prSet/>
      <dgm:spPr/>
      <dgm:t>
        <a:bodyPr/>
        <a:lstStyle/>
        <a:p>
          <a:endParaRPr lang="en-US"/>
        </a:p>
      </dgm:t>
    </dgm:pt>
    <dgm:pt modelId="{273078FF-99B6-4688-B056-289296F74259}">
      <dgm:prSet/>
      <dgm:spPr/>
      <dgm:t>
        <a:bodyPr/>
        <a:lstStyle/>
        <a:p>
          <a:r>
            <a:rPr lang="en-GB"/>
            <a:t>Circular economy</a:t>
          </a:r>
          <a:endParaRPr lang="en-US"/>
        </a:p>
      </dgm:t>
    </dgm:pt>
    <dgm:pt modelId="{AE223093-9865-4251-A9C6-43572991E830}" type="parTrans" cxnId="{FADC7A7E-84DB-46CB-A8A8-EEF138589B56}">
      <dgm:prSet/>
      <dgm:spPr/>
      <dgm:t>
        <a:bodyPr/>
        <a:lstStyle/>
        <a:p>
          <a:endParaRPr lang="en-US"/>
        </a:p>
      </dgm:t>
    </dgm:pt>
    <dgm:pt modelId="{CD680F5B-BE81-4AE2-A3B7-45400C9D3FD3}" type="sibTrans" cxnId="{FADC7A7E-84DB-46CB-A8A8-EEF138589B56}">
      <dgm:prSet/>
      <dgm:spPr/>
      <dgm:t>
        <a:bodyPr/>
        <a:lstStyle/>
        <a:p>
          <a:endParaRPr lang="en-US"/>
        </a:p>
      </dgm:t>
    </dgm:pt>
    <dgm:pt modelId="{F20E080A-8078-4846-B85F-E84C23860EF6}" type="pres">
      <dgm:prSet presAssocID="{5515E43F-7CB6-4CC4-B127-AC252A1A1A89}" presName="matrix" presStyleCnt="0">
        <dgm:presLayoutVars>
          <dgm:chMax val="1"/>
          <dgm:dir/>
          <dgm:resizeHandles val="exact"/>
        </dgm:presLayoutVars>
      </dgm:prSet>
      <dgm:spPr/>
    </dgm:pt>
    <dgm:pt modelId="{A98AEE6E-455B-174F-BFB2-17BDED54EA51}" type="pres">
      <dgm:prSet presAssocID="{5515E43F-7CB6-4CC4-B127-AC252A1A1A89}" presName="diamond" presStyleLbl="bgShp" presStyleIdx="0" presStyleCnt="1"/>
      <dgm:spPr/>
    </dgm:pt>
    <dgm:pt modelId="{457C18F5-CF86-BA46-901C-777B7F8F1404}" type="pres">
      <dgm:prSet presAssocID="{5515E43F-7CB6-4CC4-B127-AC252A1A1A89}" presName="quad1" presStyleLbl="node1" presStyleIdx="0" presStyleCnt="4">
        <dgm:presLayoutVars>
          <dgm:chMax val="0"/>
          <dgm:chPref val="0"/>
          <dgm:bulletEnabled val="1"/>
        </dgm:presLayoutVars>
      </dgm:prSet>
      <dgm:spPr/>
    </dgm:pt>
    <dgm:pt modelId="{27CD7A19-8340-2447-9D3D-852BA9844765}" type="pres">
      <dgm:prSet presAssocID="{5515E43F-7CB6-4CC4-B127-AC252A1A1A89}" presName="quad2" presStyleLbl="node1" presStyleIdx="1" presStyleCnt="4">
        <dgm:presLayoutVars>
          <dgm:chMax val="0"/>
          <dgm:chPref val="0"/>
          <dgm:bulletEnabled val="1"/>
        </dgm:presLayoutVars>
      </dgm:prSet>
      <dgm:spPr/>
    </dgm:pt>
    <dgm:pt modelId="{7ACBB90D-FB0F-A942-AA5B-34A5D76E26EE}" type="pres">
      <dgm:prSet presAssocID="{5515E43F-7CB6-4CC4-B127-AC252A1A1A89}" presName="quad3" presStyleLbl="node1" presStyleIdx="2" presStyleCnt="4">
        <dgm:presLayoutVars>
          <dgm:chMax val="0"/>
          <dgm:chPref val="0"/>
          <dgm:bulletEnabled val="1"/>
        </dgm:presLayoutVars>
      </dgm:prSet>
      <dgm:spPr/>
    </dgm:pt>
    <dgm:pt modelId="{F8345A88-C0F0-D740-B270-213DE589F3B2}" type="pres">
      <dgm:prSet presAssocID="{5515E43F-7CB6-4CC4-B127-AC252A1A1A89}" presName="quad4" presStyleLbl="node1" presStyleIdx="3" presStyleCnt="4">
        <dgm:presLayoutVars>
          <dgm:chMax val="0"/>
          <dgm:chPref val="0"/>
          <dgm:bulletEnabled val="1"/>
        </dgm:presLayoutVars>
      </dgm:prSet>
      <dgm:spPr/>
    </dgm:pt>
  </dgm:ptLst>
  <dgm:cxnLst>
    <dgm:cxn modelId="{B54FAC3A-3FD5-A54E-8B97-72B32A2E6AA6}" type="presOf" srcId="{273078FF-99B6-4688-B056-289296F74259}" destId="{F8345A88-C0F0-D740-B270-213DE589F3B2}" srcOrd="0" destOrd="0" presId="urn:microsoft.com/office/officeart/2005/8/layout/matrix3"/>
    <dgm:cxn modelId="{3121EA60-A799-5441-BF59-EB93D00F7571}" type="presOf" srcId="{02954B68-DFD9-48E6-91CC-9E701FC833DD}" destId="{27CD7A19-8340-2447-9D3D-852BA9844765}" srcOrd="0" destOrd="0" presId="urn:microsoft.com/office/officeart/2005/8/layout/matrix3"/>
    <dgm:cxn modelId="{DA02C56A-9F89-4D7A-8BCD-8FFB4F8EC722}" srcId="{5515E43F-7CB6-4CC4-B127-AC252A1A1A89}" destId="{078C835A-39C0-48E2-B7C6-8A3164EF38C0}" srcOrd="2" destOrd="0" parTransId="{83C9AB41-C007-4595-BAA0-A4A9C9EE6487}" sibTransId="{A0D355B3-683A-4DB9-B079-855A575FE5B1}"/>
    <dgm:cxn modelId="{FADC7A7E-84DB-46CB-A8A8-EEF138589B56}" srcId="{5515E43F-7CB6-4CC4-B127-AC252A1A1A89}" destId="{273078FF-99B6-4688-B056-289296F74259}" srcOrd="3" destOrd="0" parTransId="{AE223093-9865-4251-A9C6-43572991E830}" sibTransId="{CD680F5B-BE81-4AE2-A3B7-45400C9D3FD3}"/>
    <dgm:cxn modelId="{7A05AEA1-299E-C341-AB1D-4165C2C3A3F7}" type="presOf" srcId="{5515E43F-7CB6-4CC4-B127-AC252A1A1A89}" destId="{F20E080A-8078-4846-B85F-E84C23860EF6}" srcOrd="0" destOrd="0" presId="urn:microsoft.com/office/officeart/2005/8/layout/matrix3"/>
    <dgm:cxn modelId="{2FE48DBB-E446-437F-B694-77A35FC25646}" srcId="{5515E43F-7CB6-4CC4-B127-AC252A1A1A89}" destId="{BDD3E1BC-9370-46F1-BC2F-495A16B295EB}" srcOrd="0" destOrd="0" parTransId="{A0EBD455-AAC0-434D-B6F6-7FF289944BB8}" sibTransId="{9F18975C-D502-49D2-AF93-34205E36E4CC}"/>
    <dgm:cxn modelId="{208EC9D2-32AB-4AFA-BF40-5CCBC52979B3}" srcId="{5515E43F-7CB6-4CC4-B127-AC252A1A1A89}" destId="{02954B68-DFD9-48E6-91CC-9E701FC833DD}" srcOrd="1" destOrd="0" parTransId="{C8BA8EE4-BD5C-4E78-9FAA-8A6A50740650}" sibTransId="{FE81B9CA-EB76-4942-B1D5-B62391D66A6A}"/>
    <dgm:cxn modelId="{CD9982F1-211D-EF41-9056-1E693F3724A2}" type="presOf" srcId="{078C835A-39C0-48E2-B7C6-8A3164EF38C0}" destId="{7ACBB90D-FB0F-A942-AA5B-34A5D76E26EE}" srcOrd="0" destOrd="0" presId="urn:microsoft.com/office/officeart/2005/8/layout/matrix3"/>
    <dgm:cxn modelId="{DA38EBFF-F330-0748-B993-AE328DE201A6}" type="presOf" srcId="{BDD3E1BC-9370-46F1-BC2F-495A16B295EB}" destId="{457C18F5-CF86-BA46-901C-777B7F8F1404}" srcOrd="0" destOrd="0" presId="urn:microsoft.com/office/officeart/2005/8/layout/matrix3"/>
    <dgm:cxn modelId="{ADE225D4-1BCC-0B41-84EC-56CB3BB1D265}" type="presParOf" srcId="{F20E080A-8078-4846-B85F-E84C23860EF6}" destId="{A98AEE6E-455B-174F-BFB2-17BDED54EA51}" srcOrd="0" destOrd="0" presId="urn:microsoft.com/office/officeart/2005/8/layout/matrix3"/>
    <dgm:cxn modelId="{61FD972B-24F8-C944-999C-FA1B6F1FEFF9}" type="presParOf" srcId="{F20E080A-8078-4846-B85F-E84C23860EF6}" destId="{457C18F5-CF86-BA46-901C-777B7F8F1404}" srcOrd="1" destOrd="0" presId="urn:microsoft.com/office/officeart/2005/8/layout/matrix3"/>
    <dgm:cxn modelId="{20ED5050-4BC0-7442-89DC-83443D88E006}" type="presParOf" srcId="{F20E080A-8078-4846-B85F-E84C23860EF6}" destId="{27CD7A19-8340-2447-9D3D-852BA9844765}" srcOrd="2" destOrd="0" presId="urn:microsoft.com/office/officeart/2005/8/layout/matrix3"/>
    <dgm:cxn modelId="{432184D7-94DF-9D4C-B8B5-4B054ECF5190}" type="presParOf" srcId="{F20E080A-8078-4846-B85F-E84C23860EF6}" destId="{7ACBB90D-FB0F-A942-AA5B-34A5D76E26EE}" srcOrd="3" destOrd="0" presId="urn:microsoft.com/office/officeart/2005/8/layout/matrix3"/>
    <dgm:cxn modelId="{804E740A-F531-274D-B4E6-EA9BE44F4C05}" type="presParOf" srcId="{F20E080A-8078-4846-B85F-E84C23860EF6}" destId="{F8345A88-C0F0-D740-B270-213DE589F3B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A1C8AB-62BF-40E2-9CC5-A6330DB5D3C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A8B2AF-9A9C-4825-A09B-450D15A62AFF}">
      <dgm:prSet/>
      <dgm:spPr/>
      <dgm:t>
        <a:bodyPr/>
        <a:lstStyle/>
        <a:p>
          <a:r>
            <a:rPr lang="en-GB"/>
            <a:t>Consider the areas where waste may be introduced </a:t>
          </a:r>
          <a:endParaRPr lang="en-US"/>
        </a:p>
      </dgm:t>
    </dgm:pt>
    <dgm:pt modelId="{9774C655-A88E-4A26-A40B-E2E7A7FD4EC6}" type="parTrans" cxnId="{1343F890-BECB-4753-B64A-6F7867212D7E}">
      <dgm:prSet/>
      <dgm:spPr/>
      <dgm:t>
        <a:bodyPr/>
        <a:lstStyle/>
        <a:p>
          <a:endParaRPr lang="en-US"/>
        </a:p>
      </dgm:t>
    </dgm:pt>
    <dgm:pt modelId="{84E539C1-EC92-47F2-92B9-0CDEB66012BF}" type="sibTrans" cxnId="{1343F890-BECB-4753-B64A-6F7867212D7E}">
      <dgm:prSet/>
      <dgm:spPr/>
      <dgm:t>
        <a:bodyPr/>
        <a:lstStyle/>
        <a:p>
          <a:endParaRPr lang="en-US"/>
        </a:p>
      </dgm:t>
    </dgm:pt>
    <dgm:pt modelId="{4FAAB145-9870-486C-856F-B1B1D33D9DD5}">
      <dgm:prSet/>
      <dgm:spPr/>
      <dgm:t>
        <a:bodyPr/>
        <a:lstStyle/>
        <a:p>
          <a:r>
            <a:rPr lang="en-GB"/>
            <a:t>Have the current trends impacted the amount of waste ?</a:t>
          </a:r>
          <a:endParaRPr lang="en-US"/>
        </a:p>
      </dgm:t>
    </dgm:pt>
    <dgm:pt modelId="{A12E6FD9-C1C3-4BE9-A5DE-64FD4C1B40D9}" type="parTrans" cxnId="{52DD3F68-06C9-4B60-86D4-5509864E23AF}">
      <dgm:prSet/>
      <dgm:spPr/>
      <dgm:t>
        <a:bodyPr/>
        <a:lstStyle/>
        <a:p>
          <a:endParaRPr lang="en-US"/>
        </a:p>
      </dgm:t>
    </dgm:pt>
    <dgm:pt modelId="{09B6E46F-4753-42B0-94FD-9E4E32B05851}" type="sibTrans" cxnId="{52DD3F68-06C9-4B60-86D4-5509864E23AF}">
      <dgm:prSet/>
      <dgm:spPr/>
      <dgm:t>
        <a:bodyPr/>
        <a:lstStyle/>
        <a:p>
          <a:endParaRPr lang="en-US"/>
        </a:p>
      </dgm:t>
    </dgm:pt>
    <dgm:pt modelId="{A87ACB17-0DB3-4745-AB82-6B97F6693E9D}">
      <dgm:prSet/>
      <dgm:spPr/>
      <dgm:t>
        <a:bodyPr/>
        <a:lstStyle/>
        <a:p>
          <a:r>
            <a:rPr lang="en-GB"/>
            <a:t>Is the current demand-deliver process working ?</a:t>
          </a:r>
          <a:endParaRPr lang="en-US"/>
        </a:p>
      </dgm:t>
    </dgm:pt>
    <dgm:pt modelId="{A91FB2E9-8D3B-4E7B-B2F2-4D57B947753D}" type="parTrans" cxnId="{537A5AC6-EB7A-41FC-B194-89C9E4909F55}">
      <dgm:prSet/>
      <dgm:spPr/>
      <dgm:t>
        <a:bodyPr/>
        <a:lstStyle/>
        <a:p>
          <a:endParaRPr lang="en-US"/>
        </a:p>
      </dgm:t>
    </dgm:pt>
    <dgm:pt modelId="{502D1B9B-49D9-454A-BA12-82F13E59A087}" type="sibTrans" cxnId="{537A5AC6-EB7A-41FC-B194-89C9E4909F55}">
      <dgm:prSet/>
      <dgm:spPr/>
      <dgm:t>
        <a:bodyPr/>
        <a:lstStyle/>
        <a:p>
          <a:endParaRPr lang="en-US"/>
        </a:p>
      </dgm:t>
    </dgm:pt>
    <dgm:pt modelId="{26718166-0F98-47C9-BD02-7B0453F0B398}">
      <dgm:prSet/>
      <dgm:spPr/>
      <dgm:t>
        <a:bodyPr/>
        <a:lstStyle/>
        <a:p>
          <a:r>
            <a:rPr lang="en-GB"/>
            <a:t>Is there a need to re-evaluate the process ?</a:t>
          </a:r>
          <a:endParaRPr lang="en-US"/>
        </a:p>
      </dgm:t>
    </dgm:pt>
    <dgm:pt modelId="{97D00335-D847-47F2-BFDE-701F3D6E3028}" type="parTrans" cxnId="{8F15820B-5807-4E9A-9594-AE3FFE251E22}">
      <dgm:prSet/>
      <dgm:spPr/>
      <dgm:t>
        <a:bodyPr/>
        <a:lstStyle/>
        <a:p>
          <a:endParaRPr lang="en-US"/>
        </a:p>
      </dgm:t>
    </dgm:pt>
    <dgm:pt modelId="{8355F918-7440-4850-A5F7-08BA3104D996}" type="sibTrans" cxnId="{8F15820B-5807-4E9A-9594-AE3FFE251E22}">
      <dgm:prSet/>
      <dgm:spPr/>
      <dgm:t>
        <a:bodyPr/>
        <a:lstStyle/>
        <a:p>
          <a:endParaRPr lang="en-US"/>
        </a:p>
      </dgm:t>
    </dgm:pt>
    <dgm:pt modelId="{5E9A1FC3-FF13-47EA-B1E1-8E5F922B0410}" type="pres">
      <dgm:prSet presAssocID="{7EA1C8AB-62BF-40E2-9CC5-A6330DB5D3C8}" presName="root" presStyleCnt="0">
        <dgm:presLayoutVars>
          <dgm:dir/>
          <dgm:resizeHandles val="exact"/>
        </dgm:presLayoutVars>
      </dgm:prSet>
      <dgm:spPr/>
    </dgm:pt>
    <dgm:pt modelId="{38AA2E22-52A5-4689-A3F4-1E360AFC6190}" type="pres">
      <dgm:prSet presAssocID="{9CA8B2AF-9A9C-4825-A09B-450D15A62AFF}" presName="compNode" presStyleCnt="0"/>
      <dgm:spPr/>
    </dgm:pt>
    <dgm:pt modelId="{607FB54A-2AA6-4EFD-96C0-2467C970EA29}" type="pres">
      <dgm:prSet presAssocID="{9CA8B2AF-9A9C-4825-A09B-450D15A62AFF}" presName="bgRect" presStyleLbl="bgShp" presStyleIdx="0" presStyleCnt="4"/>
      <dgm:spPr/>
    </dgm:pt>
    <dgm:pt modelId="{3E457DD8-CBD3-472F-AE57-36F898B4D7A9}" type="pres">
      <dgm:prSet presAssocID="{9CA8B2AF-9A9C-4825-A09B-450D15A62A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C18FFC0F-B151-44C4-BE28-540CD3D04E67}" type="pres">
      <dgm:prSet presAssocID="{9CA8B2AF-9A9C-4825-A09B-450D15A62AFF}" presName="spaceRect" presStyleCnt="0"/>
      <dgm:spPr/>
    </dgm:pt>
    <dgm:pt modelId="{8B069050-F0CF-4377-9D98-76A7342A35FC}" type="pres">
      <dgm:prSet presAssocID="{9CA8B2AF-9A9C-4825-A09B-450D15A62AFF}" presName="parTx" presStyleLbl="revTx" presStyleIdx="0" presStyleCnt="4">
        <dgm:presLayoutVars>
          <dgm:chMax val="0"/>
          <dgm:chPref val="0"/>
        </dgm:presLayoutVars>
      </dgm:prSet>
      <dgm:spPr/>
    </dgm:pt>
    <dgm:pt modelId="{8436C641-C4FD-4979-858D-2A90E7D45F40}" type="pres">
      <dgm:prSet presAssocID="{84E539C1-EC92-47F2-92B9-0CDEB66012BF}" presName="sibTrans" presStyleCnt="0"/>
      <dgm:spPr/>
    </dgm:pt>
    <dgm:pt modelId="{4D85A2D0-62E2-422E-9DB9-2A5F2F976587}" type="pres">
      <dgm:prSet presAssocID="{4FAAB145-9870-486C-856F-B1B1D33D9DD5}" presName="compNode" presStyleCnt="0"/>
      <dgm:spPr/>
    </dgm:pt>
    <dgm:pt modelId="{F4A68E4A-AC06-4C7B-B28C-951327D6B262}" type="pres">
      <dgm:prSet presAssocID="{4FAAB145-9870-486C-856F-B1B1D33D9DD5}" presName="bgRect" presStyleLbl="bgShp" presStyleIdx="1" presStyleCnt="4"/>
      <dgm:spPr/>
    </dgm:pt>
    <dgm:pt modelId="{A48E58A4-B866-42A8-AE49-470638642688}" type="pres">
      <dgm:prSet presAssocID="{4FAAB145-9870-486C-856F-B1B1D33D9DD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B8254AFA-96B8-40DD-A2AF-9FEE7A39901B}" type="pres">
      <dgm:prSet presAssocID="{4FAAB145-9870-486C-856F-B1B1D33D9DD5}" presName="spaceRect" presStyleCnt="0"/>
      <dgm:spPr/>
    </dgm:pt>
    <dgm:pt modelId="{80F05342-F690-4FB6-A576-15E7738BE3E6}" type="pres">
      <dgm:prSet presAssocID="{4FAAB145-9870-486C-856F-B1B1D33D9DD5}" presName="parTx" presStyleLbl="revTx" presStyleIdx="1" presStyleCnt="4">
        <dgm:presLayoutVars>
          <dgm:chMax val="0"/>
          <dgm:chPref val="0"/>
        </dgm:presLayoutVars>
      </dgm:prSet>
      <dgm:spPr/>
    </dgm:pt>
    <dgm:pt modelId="{4DC99FBC-3F55-48C1-A1C5-55F460AFC32C}" type="pres">
      <dgm:prSet presAssocID="{09B6E46F-4753-42B0-94FD-9E4E32B05851}" presName="sibTrans" presStyleCnt="0"/>
      <dgm:spPr/>
    </dgm:pt>
    <dgm:pt modelId="{D452431D-E5D9-48FD-8214-BB8C4B75D447}" type="pres">
      <dgm:prSet presAssocID="{A87ACB17-0DB3-4745-AB82-6B97F6693E9D}" presName="compNode" presStyleCnt="0"/>
      <dgm:spPr/>
    </dgm:pt>
    <dgm:pt modelId="{0CB3865B-8DAD-4E47-9B08-BF5F33C501A5}" type="pres">
      <dgm:prSet presAssocID="{A87ACB17-0DB3-4745-AB82-6B97F6693E9D}" presName="bgRect" presStyleLbl="bgShp" presStyleIdx="2" presStyleCnt="4"/>
      <dgm:spPr/>
    </dgm:pt>
    <dgm:pt modelId="{CB4D876F-0744-4635-AF21-52C0B8C0D38F}" type="pres">
      <dgm:prSet presAssocID="{A87ACB17-0DB3-4745-AB82-6B97F6693E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25B6FD4E-EE74-4CE5-9D85-BCDD75A63A82}" type="pres">
      <dgm:prSet presAssocID="{A87ACB17-0DB3-4745-AB82-6B97F6693E9D}" presName="spaceRect" presStyleCnt="0"/>
      <dgm:spPr/>
    </dgm:pt>
    <dgm:pt modelId="{A786BDAC-1A57-4C4F-B6F5-E1620D869E66}" type="pres">
      <dgm:prSet presAssocID="{A87ACB17-0DB3-4745-AB82-6B97F6693E9D}" presName="parTx" presStyleLbl="revTx" presStyleIdx="2" presStyleCnt="4">
        <dgm:presLayoutVars>
          <dgm:chMax val="0"/>
          <dgm:chPref val="0"/>
        </dgm:presLayoutVars>
      </dgm:prSet>
      <dgm:spPr/>
    </dgm:pt>
    <dgm:pt modelId="{DC377E49-9E4A-4A24-9978-34F8479797BE}" type="pres">
      <dgm:prSet presAssocID="{502D1B9B-49D9-454A-BA12-82F13E59A087}" presName="sibTrans" presStyleCnt="0"/>
      <dgm:spPr/>
    </dgm:pt>
    <dgm:pt modelId="{F068A712-4DDC-41AB-BAA6-37577753D53F}" type="pres">
      <dgm:prSet presAssocID="{26718166-0F98-47C9-BD02-7B0453F0B398}" presName="compNode" presStyleCnt="0"/>
      <dgm:spPr/>
    </dgm:pt>
    <dgm:pt modelId="{EE5E9148-5A50-4C8A-B732-921F1E4A2000}" type="pres">
      <dgm:prSet presAssocID="{26718166-0F98-47C9-BD02-7B0453F0B398}" presName="bgRect" presStyleLbl="bgShp" presStyleIdx="3" presStyleCnt="4"/>
      <dgm:spPr/>
    </dgm:pt>
    <dgm:pt modelId="{F83B2547-E0D1-4AED-A35A-3F9C9E05FA1A}" type="pres">
      <dgm:prSet presAssocID="{26718166-0F98-47C9-BD02-7B0453F0B3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D9FEEAEC-6C61-4FF9-BE32-81E6895D5D0B}" type="pres">
      <dgm:prSet presAssocID="{26718166-0F98-47C9-BD02-7B0453F0B398}" presName="spaceRect" presStyleCnt="0"/>
      <dgm:spPr/>
    </dgm:pt>
    <dgm:pt modelId="{479BC000-5FB0-43FC-8FFB-AB47E42D5B94}" type="pres">
      <dgm:prSet presAssocID="{26718166-0F98-47C9-BD02-7B0453F0B398}" presName="parTx" presStyleLbl="revTx" presStyleIdx="3" presStyleCnt="4">
        <dgm:presLayoutVars>
          <dgm:chMax val="0"/>
          <dgm:chPref val="0"/>
        </dgm:presLayoutVars>
      </dgm:prSet>
      <dgm:spPr/>
    </dgm:pt>
  </dgm:ptLst>
  <dgm:cxnLst>
    <dgm:cxn modelId="{8F15820B-5807-4E9A-9594-AE3FFE251E22}" srcId="{7EA1C8AB-62BF-40E2-9CC5-A6330DB5D3C8}" destId="{26718166-0F98-47C9-BD02-7B0453F0B398}" srcOrd="3" destOrd="0" parTransId="{97D00335-D847-47F2-BFDE-701F3D6E3028}" sibTransId="{8355F918-7440-4850-A5F7-08BA3104D996}"/>
    <dgm:cxn modelId="{92947420-65A0-40EC-89EF-C178D52DAF95}" type="presOf" srcId="{7EA1C8AB-62BF-40E2-9CC5-A6330DB5D3C8}" destId="{5E9A1FC3-FF13-47EA-B1E1-8E5F922B0410}" srcOrd="0" destOrd="0" presId="urn:microsoft.com/office/officeart/2018/2/layout/IconVerticalSolidList"/>
    <dgm:cxn modelId="{E33B2026-E581-4575-99C7-FD7F5E236340}" type="presOf" srcId="{26718166-0F98-47C9-BD02-7B0453F0B398}" destId="{479BC000-5FB0-43FC-8FFB-AB47E42D5B94}" srcOrd="0" destOrd="0" presId="urn:microsoft.com/office/officeart/2018/2/layout/IconVerticalSolidList"/>
    <dgm:cxn modelId="{66B78B28-95FC-4E19-962E-A863A5652CEC}" type="presOf" srcId="{4FAAB145-9870-486C-856F-B1B1D33D9DD5}" destId="{80F05342-F690-4FB6-A576-15E7738BE3E6}" srcOrd="0" destOrd="0" presId="urn:microsoft.com/office/officeart/2018/2/layout/IconVerticalSolidList"/>
    <dgm:cxn modelId="{52DD3F68-06C9-4B60-86D4-5509864E23AF}" srcId="{7EA1C8AB-62BF-40E2-9CC5-A6330DB5D3C8}" destId="{4FAAB145-9870-486C-856F-B1B1D33D9DD5}" srcOrd="1" destOrd="0" parTransId="{A12E6FD9-C1C3-4BE9-A5DE-64FD4C1B40D9}" sibTransId="{09B6E46F-4753-42B0-94FD-9E4E32B05851}"/>
    <dgm:cxn modelId="{1343F890-BECB-4753-B64A-6F7867212D7E}" srcId="{7EA1C8AB-62BF-40E2-9CC5-A6330DB5D3C8}" destId="{9CA8B2AF-9A9C-4825-A09B-450D15A62AFF}" srcOrd="0" destOrd="0" parTransId="{9774C655-A88E-4A26-A40B-E2E7A7FD4EC6}" sibTransId="{84E539C1-EC92-47F2-92B9-0CDEB66012BF}"/>
    <dgm:cxn modelId="{537A5AC6-EB7A-41FC-B194-89C9E4909F55}" srcId="{7EA1C8AB-62BF-40E2-9CC5-A6330DB5D3C8}" destId="{A87ACB17-0DB3-4745-AB82-6B97F6693E9D}" srcOrd="2" destOrd="0" parTransId="{A91FB2E9-8D3B-4E7B-B2F2-4D57B947753D}" sibTransId="{502D1B9B-49D9-454A-BA12-82F13E59A087}"/>
    <dgm:cxn modelId="{F05BCCE1-1E92-43ED-97B3-C28E489C1F77}" type="presOf" srcId="{A87ACB17-0DB3-4745-AB82-6B97F6693E9D}" destId="{A786BDAC-1A57-4C4F-B6F5-E1620D869E66}" srcOrd="0" destOrd="0" presId="urn:microsoft.com/office/officeart/2018/2/layout/IconVerticalSolidList"/>
    <dgm:cxn modelId="{6A139EF4-E18D-408E-9F67-89F77445B2FA}" type="presOf" srcId="{9CA8B2AF-9A9C-4825-A09B-450D15A62AFF}" destId="{8B069050-F0CF-4377-9D98-76A7342A35FC}" srcOrd="0" destOrd="0" presId="urn:microsoft.com/office/officeart/2018/2/layout/IconVerticalSolidList"/>
    <dgm:cxn modelId="{EEEB8F9D-AFF1-4E35-BD1D-865E6832157D}" type="presParOf" srcId="{5E9A1FC3-FF13-47EA-B1E1-8E5F922B0410}" destId="{38AA2E22-52A5-4689-A3F4-1E360AFC6190}" srcOrd="0" destOrd="0" presId="urn:microsoft.com/office/officeart/2018/2/layout/IconVerticalSolidList"/>
    <dgm:cxn modelId="{B038D4DC-5575-4E59-B6AF-398D9C2063B1}" type="presParOf" srcId="{38AA2E22-52A5-4689-A3F4-1E360AFC6190}" destId="{607FB54A-2AA6-4EFD-96C0-2467C970EA29}" srcOrd="0" destOrd="0" presId="urn:microsoft.com/office/officeart/2018/2/layout/IconVerticalSolidList"/>
    <dgm:cxn modelId="{0FD7EC83-4F4C-4650-B11D-02A2EBB46BD5}" type="presParOf" srcId="{38AA2E22-52A5-4689-A3F4-1E360AFC6190}" destId="{3E457DD8-CBD3-472F-AE57-36F898B4D7A9}" srcOrd="1" destOrd="0" presId="urn:microsoft.com/office/officeart/2018/2/layout/IconVerticalSolidList"/>
    <dgm:cxn modelId="{EF627E28-F979-405B-95F5-D7B410C8E0A8}" type="presParOf" srcId="{38AA2E22-52A5-4689-A3F4-1E360AFC6190}" destId="{C18FFC0F-B151-44C4-BE28-540CD3D04E67}" srcOrd="2" destOrd="0" presId="urn:microsoft.com/office/officeart/2018/2/layout/IconVerticalSolidList"/>
    <dgm:cxn modelId="{01B69596-59E9-48F3-AC2A-19518DB459DC}" type="presParOf" srcId="{38AA2E22-52A5-4689-A3F4-1E360AFC6190}" destId="{8B069050-F0CF-4377-9D98-76A7342A35FC}" srcOrd="3" destOrd="0" presId="urn:microsoft.com/office/officeart/2018/2/layout/IconVerticalSolidList"/>
    <dgm:cxn modelId="{82F2A447-52A0-4CE9-AC2E-98A5595D3868}" type="presParOf" srcId="{5E9A1FC3-FF13-47EA-B1E1-8E5F922B0410}" destId="{8436C641-C4FD-4979-858D-2A90E7D45F40}" srcOrd="1" destOrd="0" presId="urn:microsoft.com/office/officeart/2018/2/layout/IconVerticalSolidList"/>
    <dgm:cxn modelId="{452C6155-70E3-432B-92C2-89DED43F1512}" type="presParOf" srcId="{5E9A1FC3-FF13-47EA-B1E1-8E5F922B0410}" destId="{4D85A2D0-62E2-422E-9DB9-2A5F2F976587}" srcOrd="2" destOrd="0" presId="urn:microsoft.com/office/officeart/2018/2/layout/IconVerticalSolidList"/>
    <dgm:cxn modelId="{77A8F779-1A94-4765-868A-3B3AF18D29D0}" type="presParOf" srcId="{4D85A2D0-62E2-422E-9DB9-2A5F2F976587}" destId="{F4A68E4A-AC06-4C7B-B28C-951327D6B262}" srcOrd="0" destOrd="0" presId="urn:microsoft.com/office/officeart/2018/2/layout/IconVerticalSolidList"/>
    <dgm:cxn modelId="{0859D3F3-ED41-420E-A42D-8700214F75F6}" type="presParOf" srcId="{4D85A2D0-62E2-422E-9DB9-2A5F2F976587}" destId="{A48E58A4-B866-42A8-AE49-470638642688}" srcOrd="1" destOrd="0" presId="urn:microsoft.com/office/officeart/2018/2/layout/IconVerticalSolidList"/>
    <dgm:cxn modelId="{CA130115-FC30-4CD1-AF45-5335A85927D4}" type="presParOf" srcId="{4D85A2D0-62E2-422E-9DB9-2A5F2F976587}" destId="{B8254AFA-96B8-40DD-A2AF-9FEE7A39901B}" srcOrd="2" destOrd="0" presId="urn:microsoft.com/office/officeart/2018/2/layout/IconVerticalSolidList"/>
    <dgm:cxn modelId="{A752D032-A0F3-44E2-AD73-398F3E4A45CB}" type="presParOf" srcId="{4D85A2D0-62E2-422E-9DB9-2A5F2F976587}" destId="{80F05342-F690-4FB6-A576-15E7738BE3E6}" srcOrd="3" destOrd="0" presId="urn:microsoft.com/office/officeart/2018/2/layout/IconVerticalSolidList"/>
    <dgm:cxn modelId="{E3AA88DC-4ACF-4CEB-A736-A09A9C2EF44C}" type="presParOf" srcId="{5E9A1FC3-FF13-47EA-B1E1-8E5F922B0410}" destId="{4DC99FBC-3F55-48C1-A1C5-55F460AFC32C}" srcOrd="3" destOrd="0" presId="urn:microsoft.com/office/officeart/2018/2/layout/IconVerticalSolidList"/>
    <dgm:cxn modelId="{5AEF4FEB-0AEC-429A-A686-2FD495CC1CEC}" type="presParOf" srcId="{5E9A1FC3-FF13-47EA-B1E1-8E5F922B0410}" destId="{D452431D-E5D9-48FD-8214-BB8C4B75D447}" srcOrd="4" destOrd="0" presId="urn:microsoft.com/office/officeart/2018/2/layout/IconVerticalSolidList"/>
    <dgm:cxn modelId="{290C85AD-342F-446E-BAD6-06B992758BA4}" type="presParOf" srcId="{D452431D-E5D9-48FD-8214-BB8C4B75D447}" destId="{0CB3865B-8DAD-4E47-9B08-BF5F33C501A5}" srcOrd="0" destOrd="0" presId="urn:microsoft.com/office/officeart/2018/2/layout/IconVerticalSolidList"/>
    <dgm:cxn modelId="{C696C9AB-1684-4552-8DE1-5C420E9F06E3}" type="presParOf" srcId="{D452431D-E5D9-48FD-8214-BB8C4B75D447}" destId="{CB4D876F-0744-4635-AF21-52C0B8C0D38F}" srcOrd="1" destOrd="0" presId="urn:microsoft.com/office/officeart/2018/2/layout/IconVerticalSolidList"/>
    <dgm:cxn modelId="{8BF5F1A7-9C60-4F53-9D36-51546A0D37CF}" type="presParOf" srcId="{D452431D-E5D9-48FD-8214-BB8C4B75D447}" destId="{25B6FD4E-EE74-4CE5-9D85-BCDD75A63A82}" srcOrd="2" destOrd="0" presId="urn:microsoft.com/office/officeart/2018/2/layout/IconVerticalSolidList"/>
    <dgm:cxn modelId="{72D0CC8D-F0A6-4EDB-AF60-CFB5F2AAC9AB}" type="presParOf" srcId="{D452431D-E5D9-48FD-8214-BB8C4B75D447}" destId="{A786BDAC-1A57-4C4F-B6F5-E1620D869E66}" srcOrd="3" destOrd="0" presId="urn:microsoft.com/office/officeart/2018/2/layout/IconVerticalSolidList"/>
    <dgm:cxn modelId="{73496EB0-BBC9-4451-A766-29115EECE30D}" type="presParOf" srcId="{5E9A1FC3-FF13-47EA-B1E1-8E5F922B0410}" destId="{DC377E49-9E4A-4A24-9978-34F8479797BE}" srcOrd="5" destOrd="0" presId="urn:microsoft.com/office/officeart/2018/2/layout/IconVerticalSolidList"/>
    <dgm:cxn modelId="{5A3FD75E-F43E-4574-91D2-C34F283EA9D5}" type="presParOf" srcId="{5E9A1FC3-FF13-47EA-B1E1-8E5F922B0410}" destId="{F068A712-4DDC-41AB-BAA6-37577753D53F}" srcOrd="6" destOrd="0" presId="urn:microsoft.com/office/officeart/2018/2/layout/IconVerticalSolidList"/>
    <dgm:cxn modelId="{545545F6-2C32-4FB3-A684-886CBCD9CA8F}" type="presParOf" srcId="{F068A712-4DDC-41AB-BAA6-37577753D53F}" destId="{EE5E9148-5A50-4C8A-B732-921F1E4A2000}" srcOrd="0" destOrd="0" presId="urn:microsoft.com/office/officeart/2018/2/layout/IconVerticalSolidList"/>
    <dgm:cxn modelId="{849AC0A2-77C6-4FBC-B921-454708EA6399}" type="presParOf" srcId="{F068A712-4DDC-41AB-BAA6-37577753D53F}" destId="{F83B2547-E0D1-4AED-A35A-3F9C9E05FA1A}" srcOrd="1" destOrd="0" presId="urn:microsoft.com/office/officeart/2018/2/layout/IconVerticalSolidList"/>
    <dgm:cxn modelId="{2BB645B2-2F11-4EE4-9CC8-0DD04CDE978D}" type="presParOf" srcId="{F068A712-4DDC-41AB-BAA6-37577753D53F}" destId="{D9FEEAEC-6C61-4FF9-BE32-81E6895D5D0B}" srcOrd="2" destOrd="0" presId="urn:microsoft.com/office/officeart/2018/2/layout/IconVerticalSolidList"/>
    <dgm:cxn modelId="{EC82079B-4FC8-439B-BF13-2C4B81FBE61B}" type="presParOf" srcId="{F068A712-4DDC-41AB-BAA6-37577753D53F}" destId="{479BC000-5FB0-43FC-8FFB-AB47E42D5B9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8A149A-4F55-418D-963C-1FBA033AA60A}"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680B59CF-C160-4D05-957E-F3F7DF5A3D31}">
      <dgm:prSet/>
      <dgm:spPr/>
      <dgm:t>
        <a:bodyPr/>
        <a:lstStyle/>
        <a:p>
          <a:r>
            <a:rPr lang="en-GB"/>
            <a:t>AGILE is a project management approach</a:t>
          </a:r>
          <a:endParaRPr lang="en-US"/>
        </a:p>
      </dgm:t>
    </dgm:pt>
    <dgm:pt modelId="{03ED241F-70E3-42CD-A94E-E025700EF057}" type="parTrans" cxnId="{6D4288CA-C033-4282-8C98-8A041C4BE88D}">
      <dgm:prSet/>
      <dgm:spPr/>
      <dgm:t>
        <a:bodyPr/>
        <a:lstStyle/>
        <a:p>
          <a:endParaRPr lang="en-US"/>
        </a:p>
      </dgm:t>
    </dgm:pt>
    <dgm:pt modelId="{6711F6AD-5115-44EC-A8C7-7F59EC112799}" type="sibTrans" cxnId="{6D4288CA-C033-4282-8C98-8A041C4BE88D}">
      <dgm:prSet/>
      <dgm:spPr/>
      <dgm:t>
        <a:bodyPr/>
        <a:lstStyle/>
        <a:p>
          <a:endParaRPr lang="en-US"/>
        </a:p>
      </dgm:t>
    </dgm:pt>
    <dgm:pt modelId="{CE1D46CC-1DBF-4567-9F2B-9EEC1D7464D4}">
      <dgm:prSet/>
      <dgm:spPr/>
      <dgm:t>
        <a:bodyPr/>
        <a:lstStyle/>
        <a:p>
          <a:r>
            <a:rPr lang="en-GB"/>
            <a:t>This can and has been applied to factory operations</a:t>
          </a:r>
          <a:endParaRPr lang="en-US"/>
        </a:p>
      </dgm:t>
    </dgm:pt>
    <dgm:pt modelId="{8C51B724-8AA4-433C-B270-402B811FC0DA}" type="parTrans" cxnId="{7F281939-E6E9-4816-96D5-62725F9ADAE2}">
      <dgm:prSet/>
      <dgm:spPr/>
      <dgm:t>
        <a:bodyPr/>
        <a:lstStyle/>
        <a:p>
          <a:endParaRPr lang="en-US"/>
        </a:p>
      </dgm:t>
    </dgm:pt>
    <dgm:pt modelId="{216E0DEE-02CE-4697-A6F7-534C73D35B21}" type="sibTrans" cxnId="{7F281939-E6E9-4816-96D5-62725F9ADAE2}">
      <dgm:prSet/>
      <dgm:spPr/>
      <dgm:t>
        <a:bodyPr/>
        <a:lstStyle/>
        <a:p>
          <a:endParaRPr lang="en-US"/>
        </a:p>
      </dgm:t>
    </dgm:pt>
    <dgm:pt modelId="{344572BF-FA3A-4E5D-A7FC-CD94C61852F1}">
      <dgm:prSet/>
      <dgm:spPr/>
      <dgm:t>
        <a:bodyPr/>
        <a:lstStyle/>
        <a:p>
          <a:r>
            <a:rPr lang="en-GB"/>
            <a:t>Similar to the approach taken by NISSAN</a:t>
          </a:r>
          <a:endParaRPr lang="en-US"/>
        </a:p>
      </dgm:t>
    </dgm:pt>
    <dgm:pt modelId="{1C61020B-673E-471A-98F3-D2EB01168719}" type="parTrans" cxnId="{EAF037BD-9304-409D-9B40-DBEAB4D7674E}">
      <dgm:prSet/>
      <dgm:spPr/>
      <dgm:t>
        <a:bodyPr/>
        <a:lstStyle/>
        <a:p>
          <a:endParaRPr lang="en-US"/>
        </a:p>
      </dgm:t>
    </dgm:pt>
    <dgm:pt modelId="{CEF1FF26-6701-443B-AAC6-1F2EE8A4FD9C}" type="sibTrans" cxnId="{EAF037BD-9304-409D-9B40-DBEAB4D7674E}">
      <dgm:prSet/>
      <dgm:spPr/>
      <dgm:t>
        <a:bodyPr/>
        <a:lstStyle/>
        <a:p>
          <a:endParaRPr lang="en-US"/>
        </a:p>
      </dgm:t>
    </dgm:pt>
    <dgm:pt modelId="{F27A4212-2B25-4EFC-A15E-3D049E2A9318}">
      <dgm:prSet/>
      <dgm:spPr/>
      <dgm:t>
        <a:bodyPr/>
        <a:lstStyle/>
        <a:p>
          <a:r>
            <a:rPr lang="en-GB"/>
            <a:t>Far more customer interaction</a:t>
          </a:r>
          <a:endParaRPr lang="en-US"/>
        </a:p>
      </dgm:t>
    </dgm:pt>
    <dgm:pt modelId="{123188ED-684B-4384-B178-82EAE2FDBFD6}" type="parTrans" cxnId="{6A44BE61-E156-47F0-9ACC-479857573CA6}">
      <dgm:prSet/>
      <dgm:spPr/>
      <dgm:t>
        <a:bodyPr/>
        <a:lstStyle/>
        <a:p>
          <a:endParaRPr lang="en-US"/>
        </a:p>
      </dgm:t>
    </dgm:pt>
    <dgm:pt modelId="{35C4C2F0-8A90-46D7-82F7-902E2C564D41}" type="sibTrans" cxnId="{6A44BE61-E156-47F0-9ACC-479857573CA6}">
      <dgm:prSet/>
      <dgm:spPr/>
      <dgm:t>
        <a:bodyPr/>
        <a:lstStyle/>
        <a:p>
          <a:endParaRPr lang="en-US"/>
        </a:p>
      </dgm:t>
    </dgm:pt>
    <dgm:pt modelId="{280C0FC7-EF0B-4F52-BE2D-D0CFB1555D6A}">
      <dgm:prSet/>
      <dgm:spPr/>
      <dgm:t>
        <a:bodyPr/>
        <a:lstStyle/>
        <a:p>
          <a:r>
            <a:rPr lang="en-GB"/>
            <a:t>Is this suitable for current trends in commerce ?</a:t>
          </a:r>
          <a:endParaRPr lang="en-US"/>
        </a:p>
      </dgm:t>
    </dgm:pt>
    <dgm:pt modelId="{F1955622-A8DC-4CE7-9BCB-5C7463535001}" type="parTrans" cxnId="{D5FE7CD9-BD59-4B1C-A689-52C8CB756C9F}">
      <dgm:prSet/>
      <dgm:spPr/>
      <dgm:t>
        <a:bodyPr/>
        <a:lstStyle/>
        <a:p>
          <a:endParaRPr lang="en-US"/>
        </a:p>
      </dgm:t>
    </dgm:pt>
    <dgm:pt modelId="{9CF0A055-71C0-495F-A62D-6B64AC88FA57}" type="sibTrans" cxnId="{D5FE7CD9-BD59-4B1C-A689-52C8CB756C9F}">
      <dgm:prSet/>
      <dgm:spPr/>
      <dgm:t>
        <a:bodyPr/>
        <a:lstStyle/>
        <a:p>
          <a:endParaRPr lang="en-US"/>
        </a:p>
      </dgm:t>
    </dgm:pt>
    <dgm:pt modelId="{22468E7A-FECB-4E6E-804B-E09C10684B09}" type="pres">
      <dgm:prSet presAssocID="{D88A149A-4F55-418D-963C-1FBA033AA60A}" presName="root" presStyleCnt="0">
        <dgm:presLayoutVars>
          <dgm:dir/>
          <dgm:resizeHandles val="exact"/>
        </dgm:presLayoutVars>
      </dgm:prSet>
      <dgm:spPr/>
    </dgm:pt>
    <dgm:pt modelId="{2D71F52D-D596-494B-A5FB-AA96726A6041}" type="pres">
      <dgm:prSet presAssocID="{D88A149A-4F55-418D-963C-1FBA033AA60A}" presName="container" presStyleCnt="0">
        <dgm:presLayoutVars>
          <dgm:dir/>
          <dgm:resizeHandles val="exact"/>
        </dgm:presLayoutVars>
      </dgm:prSet>
      <dgm:spPr/>
    </dgm:pt>
    <dgm:pt modelId="{3480CDC4-05C0-494C-AB08-5A1E11EF2E61}" type="pres">
      <dgm:prSet presAssocID="{680B59CF-C160-4D05-957E-F3F7DF5A3D31}" presName="compNode" presStyleCnt="0"/>
      <dgm:spPr/>
    </dgm:pt>
    <dgm:pt modelId="{65726F33-EBCB-4A46-8CE7-0F8ADCD89D73}" type="pres">
      <dgm:prSet presAssocID="{680B59CF-C160-4D05-957E-F3F7DF5A3D31}" presName="iconBgRect" presStyleLbl="bgShp" presStyleIdx="0" presStyleCnt="5"/>
      <dgm:spPr/>
    </dgm:pt>
    <dgm:pt modelId="{CDF30516-8AFC-4737-8657-47D8C35B7343}" type="pres">
      <dgm:prSet presAssocID="{680B59CF-C160-4D05-957E-F3F7DF5A3D3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078FDC84-3658-41D0-B0B8-E3C486C46252}" type="pres">
      <dgm:prSet presAssocID="{680B59CF-C160-4D05-957E-F3F7DF5A3D31}" presName="spaceRect" presStyleCnt="0"/>
      <dgm:spPr/>
    </dgm:pt>
    <dgm:pt modelId="{D1156FF6-08F8-4640-9CE8-C1B1193B7952}" type="pres">
      <dgm:prSet presAssocID="{680B59CF-C160-4D05-957E-F3F7DF5A3D31}" presName="textRect" presStyleLbl="revTx" presStyleIdx="0" presStyleCnt="5">
        <dgm:presLayoutVars>
          <dgm:chMax val="1"/>
          <dgm:chPref val="1"/>
        </dgm:presLayoutVars>
      </dgm:prSet>
      <dgm:spPr/>
    </dgm:pt>
    <dgm:pt modelId="{8E558923-EFAB-4F49-BA4A-30225B268052}" type="pres">
      <dgm:prSet presAssocID="{6711F6AD-5115-44EC-A8C7-7F59EC112799}" presName="sibTrans" presStyleLbl="sibTrans2D1" presStyleIdx="0" presStyleCnt="0"/>
      <dgm:spPr/>
    </dgm:pt>
    <dgm:pt modelId="{6CCA6C11-CC62-42A4-8A9C-78FA00671205}" type="pres">
      <dgm:prSet presAssocID="{CE1D46CC-1DBF-4567-9F2B-9EEC1D7464D4}" presName="compNode" presStyleCnt="0"/>
      <dgm:spPr/>
    </dgm:pt>
    <dgm:pt modelId="{B2B57D46-47BD-4CD9-9183-81394B93E42E}" type="pres">
      <dgm:prSet presAssocID="{CE1D46CC-1DBF-4567-9F2B-9EEC1D7464D4}" presName="iconBgRect" presStyleLbl="bgShp" presStyleIdx="1" presStyleCnt="5"/>
      <dgm:spPr/>
    </dgm:pt>
    <dgm:pt modelId="{54520A44-A093-4824-A3B1-629A399CCCF5}" type="pres">
      <dgm:prSet presAssocID="{CE1D46CC-1DBF-4567-9F2B-9EEC1D7464D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8C7A6F27-F69B-46D9-B681-1C11DF58FFB4}" type="pres">
      <dgm:prSet presAssocID="{CE1D46CC-1DBF-4567-9F2B-9EEC1D7464D4}" presName="spaceRect" presStyleCnt="0"/>
      <dgm:spPr/>
    </dgm:pt>
    <dgm:pt modelId="{CDB8FC0B-3113-41E4-9343-1B8C5FFBF284}" type="pres">
      <dgm:prSet presAssocID="{CE1D46CC-1DBF-4567-9F2B-9EEC1D7464D4}" presName="textRect" presStyleLbl="revTx" presStyleIdx="1" presStyleCnt="5">
        <dgm:presLayoutVars>
          <dgm:chMax val="1"/>
          <dgm:chPref val="1"/>
        </dgm:presLayoutVars>
      </dgm:prSet>
      <dgm:spPr/>
    </dgm:pt>
    <dgm:pt modelId="{EE2BFD73-9696-4C33-B8EE-0B73B4EECDBD}" type="pres">
      <dgm:prSet presAssocID="{216E0DEE-02CE-4697-A6F7-534C73D35B21}" presName="sibTrans" presStyleLbl="sibTrans2D1" presStyleIdx="0" presStyleCnt="0"/>
      <dgm:spPr/>
    </dgm:pt>
    <dgm:pt modelId="{4DCB9DFE-96F5-4FFC-9B6D-3B1C23C1DCD1}" type="pres">
      <dgm:prSet presAssocID="{344572BF-FA3A-4E5D-A7FC-CD94C61852F1}" presName="compNode" presStyleCnt="0"/>
      <dgm:spPr/>
    </dgm:pt>
    <dgm:pt modelId="{B9446ABC-83EA-4A5F-ADA6-FAD4332F3606}" type="pres">
      <dgm:prSet presAssocID="{344572BF-FA3A-4E5D-A7FC-CD94C61852F1}" presName="iconBgRect" presStyleLbl="bgShp" presStyleIdx="2" presStyleCnt="5"/>
      <dgm:spPr/>
    </dgm:pt>
    <dgm:pt modelId="{DBF11DDD-186F-465F-B7D5-8E8BB6B6D7FA}" type="pres">
      <dgm:prSet presAssocID="{344572BF-FA3A-4E5D-A7FC-CD94C61852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EF24D62B-1828-4513-9F22-8F6DE44D4304}" type="pres">
      <dgm:prSet presAssocID="{344572BF-FA3A-4E5D-A7FC-CD94C61852F1}" presName="spaceRect" presStyleCnt="0"/>
      <dgm:spPr/>
    </dgm:pt>
    <dgm:pt modelId="{7BE48E8D-779F-4A29-A46F-82C13E0B0B79}" type="pres">
      <dgm:prSet presAssocID="{344572BF-FA3A-4E5D-A7FC-CD94C61852F1}" presName="textRect" presStyleLbl="revTx" presStyleIdx="2" presStyleCnt="5">
        <dgm:presLayoutVars>
          <dgm:chMax val="1"/>
          <dgm:chPref val="1"/>
        </dgm:presLayoutVars>
      </dgm:prSet>
      <dgm:spPr/>
    </dgm:pt>
    <dgm:pt modelId="{779C8C44-0544-4E05-8BA7-BBD89037615E}" type="pres">
      <dgm:prSet presAssocID="{CEF1FF26-6701-443B-AAC6-1F2EE8A4FD9C}" presName="sibTrans" presStyleLbl="sibTrans2D1" presStyleIdx="0" presStyleCnt="0"/>
      <dgm:spPr/>
    </dgm:pt>
    <dgm:pt modelId="{AE19FC29-221E-418B-9AEE-AD4236FA9B8C}" type="pres">
      <dgm:prSet presAssocID="{F27A4212-2B25-4EFC-A15E-3D049E2A9318}" presName="compNode" presStyleCnt="0"/>
      <dgm:spPr/>
    </dgm:pt>
    <dgm:pt modelId="{180CAEDD-27C5-40BF-BA53-C02B99FA6788}" type="pres">
      <dgm:prSet presAssocID="{F27A4212-2B25-4EFC-A15E-3D049E2A9318}" presName="iconBgRect" presStyleLbl="bgShp" presStyleIdx="3" presStyleCnt="5"/>
      <dgm:spPr/>
    </dgm:pt>
    <dgm:pt modelId="{391C08C3-0A38-4DB5-898B-24A406C02D9C}" type="pres">
      <dgm:prSet presAssocID="{F27A4212-2B25-4EFC-A15E-3D049E2A931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F5D320D0-D468-401B-8A31-C9CB8B5A7A36}" type="pres">
      <dgm:prSet presAssocID="{F27A4212-2B25-4EFC-A15E-3D049E2A9318}" presName="spaceRect" presStyleCnt="0"/>
      <dgm:spPr/>
    </dgm:pt>
    <dgm:pt modelId="{7DBA3EEC-4D8D-4D0C-9F8E-9819FAAF86A4}" type="pres">
      <dgm:prSet presAssocID="{F27A4212-2B25-4EFC-A15E-3D049E2A9318}" presName="textRect" presStyleLbl="revTx" presStyleIdx="3" presStyleCnt="5">
        <dgm:presLayoutVars>
          <dgm:chMax val="1"/>
          <dgm:chPref val="1"/>
        </dgm:presLayoutVars>
      </dgm:prSet>
      <dgm:spPr/>
    </dgm:pt>
    <dgm:pt modelId="{C647C4A5-8DF5-43DD-98B2-7F2F37DAC9D0}" type="pres">
      <dgm:prSet presAssocID="{35C4C2F0-8A90-46D7-82F7-902E2C564D41}" presName="sibTrans" presStyleLbl="sibTrans2D1" presStyleIdx="0" presStyleCnt="0"/>
      <dgm:spPr/>
    </dgm:pt>
    <dgm:pt modelId="{F8FCC136-6048-48D6-ACC0-7869FD152CF4}" type="pres">
      <dgm:prSet presAssocID="{280C0FC7-EF0B-4F52-BE2D-D0CFB1555D6A}" presName="compNode" presStyleCnt="0"/>
      <dgm:spPr/>
    </dgm:pt>
    <dgm:pt modelId="{2F2AEB22-F7B7-431C-A8F6-8B864C68F75A}" type="pres">
      <dgm:prSet presAssocID="{280C0FC7-EF0B-4F52-BE2D-D0CFB1555D6A}" presName="iconBgRect" presStyleLbl="bgShp" presStyleIdx="4" presStyleCnt="5"/>
      <dgm:spPr/>
    </dgm:pt>
    <dgm:pt modelId="{E11D1C75-1A9C-42D7-980D-FC4D5D5BA4CF}" type="pres">
      <dgm:prSet presAssocID="{280C0FC7-EF0B-4F52-BE2D-D0CFB1555D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llar"/>
        </a:ext>
      </dgm:extLst>
    </dgm:pt>
    <dgm:pt modelId="{3A95ADBC-B598-46FF-A3EB-5AD757E086B9}" type="pres">
      <dgm:prSet presAssocID="{280C0FC7-EF0B-4F52-BE2D-D0CFB1555D6A}" presName="spaceRect" presStyleCnt="0"/>
      <dgm:spPr/>
    </dgm:pt>
    <dgm:pt modelId="{64E6A44C-DEF2-4FF3-8FD4-8BDDEC5407C9}" type="pres">
      <dgm:prSet presAssocID="{280C0FC7-EF0B-4F52-BE2D-D0CFB1555D6A}" presName="textRect" presStyleLbl="revTx" presStyleIdx="4" presStyleCnt="5">
        <dgm:presLayoutVars>
          <dgm:chMax val="1"/>
          <dgm:chPref val="1"/>
        </dgm:presLayoutVars>
      </dgm:prSet>
      <dgm:spPr/>
    </dgm:pt>
  </dgm:ptLst>
  <dgm:cxnLst>
    <dgm:cxn modelId="{6B5F7724-0A7D-4438-997A-9328DB60B699}" type="presOf" srcId="{280C0FC7-EF0B-4F52-BE2D-D0CFB1555D6A}" destId="{64E6A44C-DEF2-4FF3-8FD4-8BDDEC5407C9}" srcOrd="0" destOrd="0" presId="urn:microsoft.com/office/officeart/2018/2/layout/IconCircleList"/>
    <dgm:cxn modelId="{6A1E1127-4020-413B-B14A-EEBC00A1CABA}" type="presOf" srcId="{F27A4212-2B25-4EFC-A15E-3D049E2A9318}" destId="{7DBA3EEC-4D8D-4D0C-9F8E-9819FAAF86A4}" srcOrd="0" destOrd="0" presId="urn:microsoft.com/office/officeart/2018/2/layout/IconCircleList"/>
    <dgm:cxn modelId="{F76DE538-18B5-4288-B333-CAFC3F273F5E}" type="presOf" srcId="{344572BF-FA3A-4E5D-A7FC-CD94C61852F1}" destId="{7BE48E8D-779F-4A29-A46F-82C13E0B0B79}" srcOrd="0" destOrd="0" presId="urn:microsoft.com/office/officeart/2018/2/layout/IconCircleList"/>
    <dgm:cxn modelId="{7F281939-E6E9-4816-96D5-62725F9ADAE2}" srcId="{D88A149A-4F55-418D-963C-1FBA033AA60A}" destId="{CE1D46CC-1DBF-4567-9F2B-9EEC1D7464D4}" srcOrd="1" destOrd="0" parTransId="{8C51B724-8AA4-433C-B270-402B811FC0DA}" sibTransId="{216E0DEE-02CE-4697-A6F7-534C73D35B21}"/>
    <dgm:cxn modelId="{7DF11251-A08F-4739-A689-96EF64985B29}" type="presOf" srcId="{D88A149A-4F55-418D-963C-1FBA033AA60A}" destId="{22468E7A-FECB-4E6E-804B-E09C10684B09}" srcOrd="0" destOrd="0" presId="urn:microsoft.com/office/officeart/2018/2/layout/IconCircleList"/>
    <dgm:cxn modelId="{6A44BE61-E156-47F0-9ACC-479857573CA6}" srcId="{D88A149A-4F55-418D-963C-1FBA033AA60A}" destId="{F27A4212-2B25-4EFC-A15E-3D049E2A9318}" srcOrd="3" destOrd="0" parTransId="{123188ED-684B-4384-B178-82EAE2FDBFD6}" sibTransId="{35C4C2F0-8A90-46D7-82F7-902E2C564D41}"/>
    <dgm:cxn modelId="{241FE26A-BC0D-468B-80C6-DE92CAE73EA2}" type="presOf" srcId="{6711F6AD-5115-44EC-A8C7-7F59EC112799}" destId="{8E558923-EFAB-4F49-BA4A-30225B268052}" srcOrd="0" destOrd="0" presId="urn:microsoft.com/office/officeart/2018/2/layout/IconCircleList"/>
    <dgm:cxn modelId="{83AFD970-49E1-4C54-8483-A1DA9D2AC466}" type="presOf" srcId="{CEF1FF26-6701-443B-AAC6-1F2EE8A4FD9C}" destId="{779C8C44-0544-4E05-8BA7-BBD89037615E}" srcOrd="0" destOrd="0" presId="urn:microsoft.com/office/officeart/2018/2/layout/IconCircleList"/>
    <dgm:cxn modelId="{4BA93979-E5AF-49DF-BD2A-18096EA8C728}" type="presOf" srcId="{680B59CF-C160-4D05-957E-F3F7DF5A3D31}" destId="{D1156FF6-08F8-4640-9CE8-C1B1193B7952}" srcOrd="0" destOrd="0" presId="urn:microsoft.com/office/officeart/2018/2/layout/IconCircleList"/>
    <dgm:cxn modelId="{EAF037BD-9304-409D-9B40-DBEAB4D7674E}" srcId="{D88A149A-4F55-418D-963C-1FBA033AA60A}" destId="{344572BF-FA3A-4E5D-A7FC-CD94C61852F1}" srcOrd="2" destOrd="0" parTransId="{1C61020B-673E-471A-98F3-D2EB01168719}" sibTransId="{CEF1FF26-6701-443B-AAC6-1F2EE8A4FD9C}"/>
    <dgm:cxn modelId="{6D4288CA-C033-4282-8C98-8A041C4BE88D}" srcId="{D88A149A-4F55-418D-963C-1FBA033AA60A}" destId="{680B59CF-C160-4D05-957E-F3F7DF5A3D31}" srcOrd="0" destOrd="0" parTransId="{03ED241F-70E3-42CD-A94E-E025700EF057}" sibTransId="{6711F6AD-5115-44EC-A8C7-7F59EC112799}"/>
    <dgm:cxn modelId="{D5FE7CD9-BD59-4B1C-A689-52C8CB756C9F}" srcId="{D88A149A-4F55-418D-963C-1FBA033AA60A}" destId="{280C0FC7-EF0B-4F52-BE2D-D0CFB1555D6A}" srcOrd="4" destOrd="0" parTransId="{F1955622-A8DC-4CE7-9BCB-5C7463535001}" sibTransId="{9CF0A055-71C0-495F-A62D-6B64AC88FA57}"/>
    <dgm:cxn modelId="{C413A4E7-7305-47A3-AA5F-620252062260}" type="presOf" srcId="{35C4C2F0-8A90-46D7-82F7-902E2C564D41}" destId="{C647C4A5-8DF5-43DD-98B2-7F2F37DAC9D0}" srcOrd="0" destOrd="0" presId="urn:microsoft.com/office/officeart/2018/2/layout/IconCircleList"/>
    <dgm:cxn modelId="{06847BEB-100B-4320-8E8B-8E50AD3BEC2A}" type="presOf" srcId="{216E0DEE-02CE-4697-A6F7-534C73D35B21}" destId="{EE2BFD73-9696-4C33-B8EE-0B73B4EECDBD}" srcOrd="0" destOrd="0" presId="urn:microsoft.com/office/officeart/2018/2/layout/IconCircleList"/>
    <dgm:cxn modelId="{313A94F7-C94C-4629-8E34-1024F176ACA8}" type="presOf" srcId="{CE1D46CC-1DBF-4567-9F2B-9EEC1D7464D4}" destId="{CDB8FC0B-3113-41E4-9343-1B8C5FFBF284}" srcOrd="0" destOrd="0" presId="urn:microsoft.com/office/officeart/2018/2/layout/IconCircleList"/>
    <dgm:cxn modelId="{A56E2501-4CA6-4D8F-AB11-BF3D40DF4F11}" type="presParOf" srcId="{22468E7A-FECB-4E6E-804B-E09C10684B09}" destId="{2D71F52D-D596-494B-A5FB-AA96726A6041}" srcOrd="0" destOrd="0" presId="urn:microsoft.com/office/officeart/2018/2/layout/IconCircleList"/>
    <dgm:cxn modelId="{0150116C-8D94-4DEE-BF7D-6D62BEA17FEE}" type="presParOf" srcId="{2D71F52D-D596-494B-A5FB-AA96726A6041}" destId="{3480CDC4-05C0-494C-AB08-5A1E11EF2E61}" srcOrd="0" destOrd="0" presId="urn:microsoft.com/office/officeart/2018/2/layout/IconCircleList"/>
    <dgm:cxn modelId="{0DDAF935-E0DA-4AE2-83CA-C83E50063B15}" type="presParOf" srcId="{3480CDC4-05C0-494C-AB08-5A1E11EF2E61}" destId="{65726F33-EBCB-4A46-8CE7-0F8ADCD89D73}" srcOrd="0" destOrd="0" presId="urn:microsoft.com/office/officeart/2018/2/layout/IconCircleList"/>
    <dgm:cxn modelId="{336C759F-415C-4D88-A98A-E633D2AC9513}" type="presParOf" srcId="{3480CDC4-05C0-494C-AB08-5A1E11EF2E61}" destId="{CDF30516-8AFC-4737-8657-47D8C35B7343}" srcOrd="1" destOrd="0" presId="urn:microsoft.com/office/officeart/2018/2/layout/IconCircleList"/>
    <dgm:cxn modelId="{E06E5D32-EB17-4349-BB83-78A7D52620B8}" type="presParOf" srcId="{3480CDC4-05C0-494C-AB08-5A1E11EF2E61}" destId="{078FDC84-3658-41D0-B0B8-E3C486C46252}" srcOrd="2" destOrd="0" presId="urn:microsoft.com/office/officeart/2018/2/layout/IconCircleList"/>
    <dgm:cxn modelId="{671FF0B9-827D-4779-A1B2-4FBC3D00E935}" type="presParOf" srcId="{3480CDC4-05C0-494C-AB08-5A1E11EF2E61}" destId="{D1156FF6-08F8-4640-9CE8-C1B1193B7952}" srcOrd="3" destOrd="0" presId="urn:microsoft.com/office/officeart/2018/2/layout/IconCircleList"/>
    <dgm:cxn modelId="{2A4046DD-2832-4FCD-96E0-2FB6329AB29A}" type="presParOf" srcId="{2D71F52D-D596-494B-A5FB-AA96726A6041}" destId="{8E558923-EFAB-4F49-BA4A-30225B268052}" srcOrd="1" destOrd="0" presId="urn:microsoft.com/office/officeart/2018/2/layout/IconCircleList"/>
    <dgm:cxn modelId="{59D4DD7D-1AB6-4B68-84A7-D490063FC2E8}" type="presParOf" srcId="{2D71F52D-D596-494B-A5FB-AA96726A6041}" destId="{6CCA6C11-CC62-42A4-8A9C-78FA00671205}" srcOrd="2" destOrd="0" presId="urn:microsoft.com/office/officeart/2018/2/layout/IconCircleList"/>
    <dgm:cxn modelId="{ACFAC027-8E2F-42B2-AC5F-3522B7F24E73}" type="presParOf" srcId="{6CCA6C11-CC62-42A4-8A9C-78FA00671205}" destId="{B2B57D46-47BD-4CD9-9183-81394B93E42E}" srcOrd="0" destOrd="0" presId="urn:microsoft.com/office/officeart/2018/2/layout/IconCircleList"/>
    <dgm:cxn modelId="{35883302-A2DF-4F2F-8AA1-FA4127A4BF58}" type="presParOf" srcId="{6CCA6C11-CC62-42A4-8A9C-78FA00671205}" destId="{54520A44-A093-4824-A3B1-629A399CCCF5}" srcOrd="1" destOrd="0" presId="urn:microsoft.com/office/officeart/2018/2/layout/IconCircleList"/>
    <dgm:cxn modelId="{A535B5A7-2FAB-473F-8E8C-C6D4135E4F1D}" type="presParOf" srcId="{6CCA6C11-CC62-42A4-8A9C-78FA00671205}" destId="{8C7A6F27-F69B-46D9-B681-1C11DF58FFB4}" srcOrd="2" destOrd="0" presId="urn:microsoft.com/office/officeart/2018/2/layout/IconCircleList"/>
    <dgm:cxn modelId="{74356593-B206-49C6-88C1-6A2C7C27A20C}" type="presParOf" srcId="{6CCA6C11-CC62-42A4-8A9C-78FA00671205}" destId="{CDB8FC0B-3113-41E4-9343-1B8C5FFBF284}" srcOrd="3" destOrd="0" presId="urn:microsoft.com/office/officeart/2018/2/layout/IconCircleList"/>
    <dgm:cxn modelId="{6962E16A-FEC7-4481-AE23-F7B21076950A}" type="presParOf" srcId="{2D71F52D-D596-494B-A5FB-AA96726A6041}" destId="{EE2BFD73-9696-4C33-B8EE-0B73B4EECDBD}" srcOrd="3" destOrd="0" presId="urn:microsoft.com/office/officeart/2018/2/layout/IconCircleList"/>
    <dgm:cxn modelId="{9CF79ACE-98C3-4FAC-A74C-46F82F11B907}" type="presParOf" srcId="{2D71F52D-D596-494B-A5FB-AA96726A6041}" destId="{4DCB9DFE-96F5-4FFC-9B6D-3B1C23C1DCD1}" srcOrd="4" destOrd="0" presId="urn:microsoft.com/office/officeart/2018/2/layout/IconCircleList"/>
    <dgm:cxn modelId="{3183970D-F453-4FE1-8C6F-026AA400C2FC}" type="presParOf" srcId="{4DCB9DFE-96F5-4FFC-9B6D-3B1C23C1DCD1}" destId="{B9446ABC-83EA-4A5F-ADA6-FAD4332F3606}" srcOrd="0" destOrd="0" presId="urn:microsoft.com/office/officeart/2018/2/layout/IconCircleList"/>
    <dgm:cxn modelId="{F267562A-4579-4578-A04F-8DCF6790ED1E}" type="presParOf" srcId="{4DCB9DFE-96F5-4FFC-9B6D-3B1C23C1DCD1}" destId="{DBF11DDD-186F-465F-B7D5-8E8BB6B6D7FA}" srcOrd="1" destOrd="0" presId="urn:microsoft.com/office/officeart/2018/2/layout/IconCircleList"/>
    <dgm:cxn modelId="{49C616B5-0691-47D3-8151-F85484F6FC54}" type="presParOf" srcId="{4DCB9DFE-96F5-4FFC-9B6D-3B1C23C1DCD1}" destId="{EF24D62B-1828-4513-9F22-8F6DE44D4304}" srcOrd="2" destOrd="0" presId="urn:microsoft.com/office/officeart/2018/2/layout/IconCircleList"/>
    <dgm:cxn modelId="{B00985B5-CA38-4C48-A20C-646A9C4BA4DE}" type="presParOf" srcId="{4DCB9DFE-96F5-4FFC-9B6D-3B1C23C1DCD1}" destId="{7BE48E8D-779F-4A29-A46F-82C13E0B0B79}" srcOrd="3" destOrd="0" presId="urn:microsoft.com/office/officeart/2018/2/layout/IconCircleList"/>
    <dgm:cxn modelId="{F6DC5BB6-AD59-444D-995E-626DF9BC0E4F}" type="presParOf" srcId="{2D71F52D-D596-494B-A5FB-AA96726A6041}" destId="{779C8C44-0544-4E05-8BA7-BBD89037615E}" srcOrd="5" destOrd="0" presId="urn:microsoft.com/office/officeart/2018/2/layout/IconCircleList"/>
    <dgm:cxn modelId="{C3B29DA5-052F-49DB-8AC6-FBE0538C5FE3}" type="presParOf" srcId="{2D71F52D-D596-494B-A5FB-AA96726A6041}" destId="{AE19FC29-221E-418B-9AEE-AD4236FA9B8C}" srcOrd="6" destOrd="0" presId="urn:microsoft.com/office/officeart/2018/2/layout/IconCircleList"/>
    <dgm:cxn modelId="{064F9623-FFC2-4CC5-BDD5-A61C184EB768}" type="presParOf" srcId="{AE19FC29-221E-418B-9AEE-AD4236FA9B8C}" destId="{180CAEDD-27C5-40BF-BA53-C02B99FA6788}" srcOrd="0" destOrd="0" presId="urn:microsoft.com/office/officeart/2018/2/layout/IconCircleList"/>
    <dgm:cxn modelId="{03F44E06-D34D-4F4F-86E8-B4E626F10404}" type="presParOf" srcId="{AE19FC29-221E-418B-9AEE-AD4236FA9B8C}" destId="{391C08C3-0A38-4DB5-898B-24A406C02D9C}" srcOrd="1" destOrd="0" presId="urn:microsoft.com/office/officeart/2018/2/layout/IconCircleList"/>
    <dgm:cxn modelId="{3762DE7C-3DD2-43E3-A6B5-4E40B8476366}" type="presParOf" srcId="{AE19FC29-221E-418B-9AEE-AD4236FA9B8C}" destId="{F5D320D0-D468-401B-8A31-C9CB8B5A7A36}" srcOrd="2" destOrd="0" presId="urn:microsoft.com/office/officeart/2018/2/layout/IconCircleList"/>
    <dgm:cxn modelId="{57683DFB-7BB4-49F2-B216-0CCD825A8FDB}" type="presParOf" srcId="{AE19FC29-221E-418B-9AEE-AD4236FA9B8C}" destId="{7DBA3EEC-4D8D-4D0C-9F8E-9819FAAF86A4}" srcOrd="3" destOrd="0" presId="urn:microsoft.com/office/officeart/2018/2/layout/IconCircleList"/>
    <dgm:cxn modelId="{519141D0-F526-40AD-AF1B-B414EFE18024}" type="presParOf" srcId="{2D71F52D-D596-494B-A5FB-AA96726A6041}" destId="{C647C4A5-8DF5-43DD-98B2-7F2F37DAC9D0}" srcOrd="7" destOrd="0" presId="urn:microsoft.com/office/officeart/2018/2/layout/IconCircleList"/>
    <dgm:cxn modelId="{26618BBC-CABB-42A7-96D5-5FF7B60C1E6D}" type="presParOf" srcId="{2D71F52D-D596-494B-A5FB-AA96726A6041}" destId="{F8FCC136-6048-48D6-ACC0-7869FD152CF4}" srcOrd="8" destOrd="0" presId="urn:microsoft.com/office/officeart/2018/2/layout/IconCircleList"/>
    <dgm:cxn modelId="{D2BDE8FB-54F7-4398-8193-1F7AF684DE37}" type="presParOf" srcId="{F8FCC136-6048-48D6-ACC0-7869FD152CF4}" destId="{2F2AEB22-F7B7-431C-A8F6-8B864C68F75A}" srcOrd="0" destOrd="0" presId="urn:microsoft.com/office/officeart/2018/2/layout/IconCircleList"/>
    <dgm:cxn modelId="{B0F2F999-AC4F-4BFB-A5E7-DCD635E7EB68}" type="presParOf" srcId="{F8FCC136-6048-48D6-ACC0-7869FD152CF4}" destId="{E11D1C75-1A9C-42D7-980D-FC4D5D5BA4CF}" srcOrd="1" destOrd="0" presId="urn:microsoft.com/office/officeart/2018/2/layout/IconCircleList"/>
    <dgm:cxn modelId="{96A0A38D-A2DB-450A-82F3-058ED5369681}" type="presParOf" srcId="{F8FCC136-6048-48D6-ACC0-7869FD152CF4}" destId="{3A95ADBC-B598-46FF-A3EB-5AD757E086B9}" srcOrd="2" destOrd="0" presId="urn:microsoft.com/office/officeart/2018/2/layout/IconCircleList"/>
    <dgm:cxn modelId="{6A193D61-05F7-43B9-BBB1-79CF7263EBDE}" type="presParOf" srcId="{F8FCC136-6048-48D6-ACC0-7869FD152CF4}" destId="{64E6A44C-DEF2-4FF3-8FD4-8BDDEC5407C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BFDAC1-D97D-4FE9-82AA-B8D811E583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8B8FCE-1F83-494A-8201-7006D70DB285}">
      <dgm:prSet/>
      <dgm:spPr/>
      <dgm:t>
        <a:bodyPr/>
        <a:lstStyle/>
        <a:p>
          <a:r>
            <a:rPr lang="en-GB"/>
            <a:t>Customisation of a product is now a far larger part of manufacturing</a:t>
          </a:r>
          <a:endParaRPr lang="en-US"/>
        </a:p>
      </dgm:t>
    </dgm:pt>
    <dgm:pt modelId="{93B42FD8-7FD6-4DC9-8695-A405542A09A3}" type="parTrans" cxnId="{2355115B-C06E-45D2-8FAD-285FF2BB4532}">
      <dgm:prSet/>
      <dgm:spPr/>
      <dgm:t>
        <a:bodyPr/>
        <a:lstStyle/>
        <a:p>
          <a:endParaRPr lang="en-US"/>
        </a:p>
      </dgm:t>
    </dgm:pt>
    <dgm:pt modelId="{F2B723ED-7CFF-43BF-8869-3B62820ABE23}" type="sibTrans" cxnId="{2355115B-C06E-45D2-8FAD-285FF2BB4532}">
      <dgm:prSet/>
      <dgm:spPr/>
      <dgm:t>
        <a:bodyPr/>
        <a:lstStyle/>
        <a:p>
          <a:endParaRPr lang="en-US"/>
        </a:p>
      </dgm:t>
    </dgm:pt>
    <dgm:pt modelId="{1BF4C4B7-DBA3-422F-90E7-C6BC821FF932}">
      <dgm:prSet/>
      <dgm:spPr/>
      <dgm:t>
        <a:bodyPr/>
        <a:lstStyle/>
        <a:p>
          <a:r>
            <a:rPr lang="en-GB"/>
            <a:t>Consider a car:</a:t>
          </a:r>
          <a:endParaRPr lang="en-US"/>
        </a:p>
      </dgm:t>
    </dgm:pt>
    <dgm:pt modelId="{CB9941C9-761D-402F-AD04-CDEFE9C4F0E3}" type="parTrans" cxnId="{DECFA1BE-8982-4C72-AE05-59CBB24D46CF}">
      <dgm:prSet/>
      <dgm:spPr/>
      <dgm:t>
        <a:bodyPr/>
        <a:lstStyle/>
        <a:p>
          <a:endParaRPr lang="en-US"/>
        </a:p>
      </dgm:t>
    </dgm:pt>
    <dgm:pt modelId="{9B2669D8-6480-4BA3-B269-98EDB47DC3A1}" type="sibTrans" cxnId="{DECFA1BE-8982-4C72-AE05-59CBB24D46CF}">
      <dgm:prSet/>
      <dgm:spPr/>
      <dgm:t>
        <a:bodyPr/>
        <a:lstStyle/>
        <a:p>
          <a:endParaRPr lang="en-US"/>
        </a:p>
      </dgm:t>
    </dgm:pt>
    <dgm:pt modelId="{E652D0F5-6C7A-4B63-B1A9-2FF32FB3746C}">
      <dgm:prSet/>
      <dgm:spPr/>
      <dgm:t>
        <a:bodyPr/>
        <a:lstStyle/>
        <a:p>
          <a:r>
            <a:rPr lang="en-GB"/>
            <a:t>This may have a custom external panel forming</a:t>
          </a:r>
          <a:endParaRPr lang="en-US"/>
        </a:p>
      </dgm:t>
    </dgm:pt>
    <dgm:pt modelId="{B9FC0745-7902-46A1-87E6-C8D28443AF05}" type="parTrans" cxnId="{25F1BB0F-5F2F-4E2D-B289-5C57DAEC2D67}">
      <dgm:prSet/>
      <dgm:spPr/>
      <dgm:t>
        <a:bodyPr/>
        <a:lstStyle/>
        <a:p>
          <a:endParaRPr lang="en-US"/>
        </a:p>
      </dgm:t>
    </dgm:pt>
    <dgm:pt modelId="{DC0A140F-D6B2-4CA1-98B1-CEF9FF9CAE4A}" type="sibTrans" cxnId="{25F1BB0F-5F2F-4E2D-B289-5C57DAEC2D67}">
      <dgm:prSet/>
      <dgm:spPr/>
      <dgm:t>
        <a:bodyPr/>
        <a:lstStyle/>
        <a:p>
          <a:endParaRPr lang="en-US"/>
        </a:p>
      </dgm:t>
    </dgm:pt>
    <dgm:pt modelId="{E64E0080-237D-4D09-97FC-6CFFDAFE001A}">
      <dgm:prSet/>
      <dgm:spPr/>
      <dgm:t>
        <a:bodyPr/>
        <a:lstStyle/>
        <a:p>
          <a:r>
            <a:rPr lang="en-GB"/>
            <a:t>This may have custom external paint jobs</a:t>
          </a:r>
          <a:endParaRPr lang="en-US"/>
        </a:p>
      </dgm:t>
    </dgm:pt>
    <dgm:pt modelId="{8D753785-9073-417C-8035-09356EC75879}" type="parTrans" cxnId="{B0BF586F-AF29-450B-A076-0D7BB16CA64B}">
      <dgm:prSet/>
      <dgm:spPr/>
      <dgm:t>
        <a:bodyPr/>
        <a:lstStyle/>
        <a:p>
          <a:endParaRPr lang="en-US"/>
        </a:p>
      </dgm:t>
    </dgm:pt>
    <dgm:pt modelId="{CDD15106-6806-47E3-95EA-F756958C88F5}" type="sibTrans" cxnId="{B0BF586F-AF29-450B-A076-0D7BB16CA64B}">
      <dgm:prSet/>
      <dgm:spPr/>
      <dgm:t>
        <a:bodyPr/>
        <a:lstStyle/>
        <a:p>
          <a:endParaRPr lang="en-US"/>
        </a:p>
      </dgm:t>
    </dgm:pt>
    <dgm:pt modelId="{925A3D61-2789-41A4-832A-84B4A2A1C991}">
      <dgm:prSet/>
      <dgm:spPr/>
      <dgm:t>
        <a:bodyPr/>
        <a:lstStyle/>
        <a:p>
          <a:r>
            <a:rPr lang="en-GB"/>
            <a:t>This may have custom internal detailing</a:t>
          </a:r>
          <a:endParaRPr lang="en-US"/>
        </a:p>
      </dgm:t>
    </dgm:pt>
    <dgm:pt modelId="{5D3E15DB-58E1-4842-9450-8DEE587E94F4}" type="parTrans" cxnId="{42ED24FD-59E4-47D8-9C6E-6FA177C3B807}">
      <dgm:prSet/>
      <dgm:spPr/>
      <dgm:t>
        <a:bodyPr/>
        <a:lstStyle/>
        <a:p>
          <a:endParaRPr lang="en-US"/>
        </a:p>
      </dgm:t>
    </dgm:pt>
    <dgm:pt modelId="{A863922B-66CE-4283-B6B3-910FCE0780A2}" type="sibTrans" cxnId="{42ED24FD-59E4-47D8-9C6E-6FA177C3B807}">
      <dgm:prSet/>
      <dgm:spPr/>
      <dgm:t>
        <a:bodyPr/>
        <a:lstStyle/>
        <a:p>
          <a:endParaRPr lang="en-US"/>
        </a:p>
      </dgm:t>
    </dgm:pt>
    <dgm:pt modelId="{2CA3D759-9D60-42DA-A6D0-67A11E127B09}">
      <dgm:prSet/>
      <dgm:spPr/>
      <dgm:t>
        <a:bodyPr/>
        <a:lstStyle/>
        <a:p>
          <a:r>
            <a:rPr lang="en-GB"/>
            <a:t>Agile puts interaction with the product owner at a paramount imperative</a:t>
          </a:r>
          <a:endParaRPr lang="en-US"/>
        </a:p>
      </dgm:t>
    </dgm:pt>
    <dgm:pt modelId="{BC768F0D-4CE0-4084-B8F2-27239949D15C}" type="parTrans" cxnId="{71FA6541-C1A6-43A3-A8B8-C358D09C54FB}">
      <dgm:prSet/>
      <dgm:spPr/>
      <dgm:t>
        <a:bodyPr/>
        <a:lstStyle/>
        <a:p>
          <a:endParaRPr lang="en-US"/>
        </a:p>
      </dgm:t>
    </dgm:pt>
    <dgm:pt modelId="{10058668-A397-431C-8417-FA7719792EF8}" type="sibTrans" cxnId="{71FA6541-C1A6-43A3-A8B8-C358D09C54FB}">
      <dgm:prSet/>
      <dgm:spPr/>
      <dgm:t>
        <a:bodyPr/>
        <a:lstStyle/>
        <a:p>
          <a:endParaRPr lang="en-US"/>
        </a:p>
      </dgm:t>
    </dgm:pt>
    <dgm:pt modelId="{77832C9F-5E0E-A64E-8739-A5BC6091FE5B}" type="pres">
      <dgm:prSet presAssocID="{69BFDAC1-D97D-4FE9-82AA-B8D811E58359}" presName="linear" presStyleCnt="0">
        <dgm:presLayoutVars>
          <dgm:animLvl val="lvl"/>
          <dgm:resizeHandles val="exact"/>
        </dgm:presLayoutVars>
      </dgm:prSet>
      <dgm:spPr/>
    </dgm:pt>
    <dgm:pt modelId="{F5E61F11-450F-1240-A4F6-344DACD1D415}" type="pres">
      <dgm:prSet presAssocID="{A98B8FCE-1F83-494A-8201-7006D70DB285}" presName="parentText" presStyleLbl="node1" presStyleIdx="0" presStyleCnt="3">
        <dgm:presLayoutVars>
          <dgm:chMax val="0"/>
          <dgm:bulletEnabled val="1"/>
        </dgm:presLayoutVars>
      </dgm:prSet>
      <dgm:spPr/>
    </dgm:pt>
    <dgm:pt modelId="{11442AB8-6BAE-4943-9BB8-90D9256E6A84}" type="pres">
      <dgm:prSet presAssocID="{F2B723ED-7CFF-43BF-8869-3B62820ABE23}" presName="spacer" presStyleCnt="0"/>
      <dgm:spPr/>
    </dgm:pt>
    <dgm:pt modelId="{1EBEC127-FF45-5848-B143-4A6B805D7618}" type="pres">
      <dgm:prSet presAssocID="{1BF4C4B7-DBA3-422F-90E7-C6BC821FF932}" presName="parentText" presStyleLbl="node1" presStyleIdx="1" presStyleCnt="3">
        <dgm:presLayoutVars>
          <dgm:chMax val="0"/>
          <dgm:bulletEnabled val="1"/>
        </dgm:presLayoutVars>
      </dgm:prSet>
      <dgm:spPr/>
    </dgm:pt>
    <dgm:pt modelId="{6D0E50D4-A2B0-FA40-8F63-E098FB4AF256}" type="pres">
      <dgm:prSet presAssocID="{1BF4C4B7-DBA3-422F-90E7-C6BC821FF932}" presName="childText" presStyleLbl="revTx" presStyleIdx="0" presStyleCnt="1">
        <dgm:presLayoutVars>
          <dgm:bulletEnabled val="1"/>
        </dgm:presLayoutVars>
      </dgm:prSet>
      <dgm:spPr/>
    </dgm:pt>
    <dgm:pt modelId="{7C9F8671-CAFC-8440-A25A-080234C585ED}" type="pres">
      <dgm:prSet presAssocID="{2CA3D759-9D60-42DA-A6D0-67A11E127B09}" presName="parentText" presStyleLbl="node1" presStyleIdx="2" presStyleCnt="3">
        <dgm:presLayoutVars>
          <dgm:chMax val="0"/>
          <dgm:bulletEnabled val="1"/>
        </dgm:presLayoutVars>
      </dgm:prSet>
      <dgm:spPr/>
    </dgm:pt>
  </dgm:ptLst>
  <dgm:cxnLst>
    <dgm:cxn modelId="{25F1BB0F-5F2F-4E2D-B289-5C57DAEC2D67}" srcId="{1BF4C4B7-DBA3-422F-90E7-C6BC821FF932}" destId="{E652D0F5-6C7A-4B63-B1A9-2FF32FB3746C}" srcOrd="0" destOrd="0" parTransId="{B9FC0745-7902-46A1-87E6-C8D28443AF05}" sibTransId="{DC0A140F-D6B2-4CA1-98B1-CEF9FF9CAE4A}"/>
    <dgm:cxn modelId="{CECBE623-DE73-2F4F-9C7B-7330EC4B9EFE}" type="presOf" srcId="{69BFDAC1-D97D-4FE9-82AA-B8D811E58359}" destId="{77832C9F-5E0E-A64E-8739-A5BC6091FE5B}" srcOrd="0" destOrd="0" presId="urn:microsoft.com/office/officeart/2005/8/layout/vList2"/>
    <dgm:cxn modelId="{2D5C9E2E-FD92-924B-A303-CE909077441C}" type="presOf" srcId="{A98B8FCE-1F83-494A-8201-7006D70DB285}" destId="{F5E61F11-450F-1240-A4F6-344DACD1D415}" srcOrd="0" destOrd="0" presId="urn:microsoft.com/office/officeart/2005/8/layout/vList2"/>
    <dgm:cxn modelId="{71FA6541-C1A6-43A3-A8B8-C358D09C54FB}" srcId="{69BFDAC1-D97D-4FE9-82AA-B8D811E58359}" destId="{2CA3D759-9D60-42DA-A6D0-67A11E127B09}" srcOrd="2" destOrd="0" parTransId="{BC768F0D-4CE0-4084-B8F2-27239949D15C}" sibTransId="{10058668-A397-431C-8417-FA7719792EF8}"/>
    <dgm:cxn modelId="{FC76CC4D-BFA2-964C-8F8E-7C75160C1D45}" type="presOf" srcId="{2CA3D759-9D60-42DA-A6D0-67A11E127B09}" destId="{7C9F8671-CAFC-8440-A25A-080234C585ED}" srcOrd="0" destOrd="0" presId="urn:microsoft.com/office/officeart/2005/8/layout/vList2"/>
    <dgm:cxn modelId="{8189C44E-0623-9248-9AA9-A88B6F2AE1BD}" type="presOf" srcId="{1BF4C4B7-DBA3-422F-90E7-C6BC821FF932}" destId="{1EBEC127-FF45-5848-B143-4A6B805D7618}" srcOrd="0" destOrd="0" presId="urn:microsoft.com/office/officeart/2005/8/layout/vList2"/>
    <dgm:cxn modelId="{2355115B-C06E-45D2-8FAD-285FF2BB4532}" srcId="{69BFDAC1-D97D-4FE9-82AA-B8D811E58359}" destId="{A98B8FCE-1F83-494A-8201-7006D70DB285}" srcOrd="0" destOrd="0" parTransId="{93B42FD8-7FD6-4DC9-8695-A405542A09A3}" sibTransId="{F2B723ED-7CFF-43BF-8869-3B62820ABE23}"/>
    <dgm:cxn modelId="{B0BF586F-AF29-450B-A076-0D7BB16CA64B}" srcId="{1BF4C4B7-DBA3-422F-90E7-C6BC821FF932}" destId="{E64E0080-237D-4D09-97FC-6CFFDAFE001A}" srcOrd="1" destOrd="0" parTransId="{8D753785-9073-417C-8035-09356EC75879}" sibTransId="{CDD15106-6806-47E3-95EA-F756958C88F5}"/>
    <dgm:cxn modelId="{E1331974-3FE4-2946-9144-1A496E573710}" type="presOf" srcId="{E652D0F5-6C7A-4B63-B1A9-2FF32FB3746C}" destId="{6D0E50D4-A2B0-FA40-8F63-E098FB4AF256}" srcOrd="0" destOrd="0" presId="urn:microsoft.com/office/officeart/2005/8/layout/vList2"/>
    <dgm:cxn modelId="{75147195-46ED-C642-9D98-269E32B9AF75}" type="presOf" srcId="{E64E0080-237D-4D09-97FC-6CFFDAFE001A}" destId="{6D0E50D4-A2B0-FA40-8F63-E098FB4AF256}" srcOrd="0" destOrd="1" presId="urn:microsoft.com/office/officeart/2005/8/layout/vList2"/>
    <dgm:cxn modelId="{DECFA1BE-8982-4C72-AE05-59CBB24D46CF}" srcId="{69BFDAC1-D97D-4FE9-82AA-B8D811E58359}" destId="{1BF4C4B7-DBA3-422F-90E7-C6BC821FF932}" srcOrd="1" destOrd="0" parTransId="{CB9941C9-761D-402F-AD04-CDEFE9C4F0E3}" sibTransId="{9B2669D8-6480-4BA3-B269-98EDB47DC3A1}"/>
    <dgm:cxn modelId="{1A668DF5-1B66-124E-A19B-E525445EC46C}" type="presOf" srcId="{925A3D61-2789-41A4-832A-84B4A2A1C991}" destId="{6D0E50D4-A2B0-FA40-8F63-E098FB4AF256}" srcOrd="0" destOrd="2" presId="urn:microsoft.com/office/officeart/2005/8/layout/vList2"/>
    <dgm:cxn modelId="{42ED24FD-59E4-47D8-9C6E-6FA177C3B807}" srcId="{1BF4C4B7-DBA3-422F-90E7-C6BC821FF932}" destId="{925A3D61-2789-41A4-832A-84B4A2A1C991}" srcOrd="2" destOrd="0" parTransId="{5D3E15DB-58E1-4842-9450-8DEE587E94F4}" sibTransId="{A863922B-66CE-4283-B6B3-910FCE0780A2}"/>
    <dgm:cxn modelId="{CCA27385-D79A-604E-B42D-7A827FE10271}" type="presParOf" srcId="{77832C9F-5E0E-A64E-8739-A5BC6091FE5B}" destId="{F5E61F11-450F-1240-A4F6-344DACD1D415}" srcOrd="0" destOrd="0" presId="urn:microsoft.com/office/officeart/2005/8/layout/vList2"/>
    <dgm:cxn modelId="{07F53831-DE22-F74A-A65D-6F7B5A0C8040}" type="presParOf" srcId="{77832C9F-5E0E-A64E-8739-A5BC6091FE5B}" destId="{11442AB8-6BAE-4943-9BB8-90D9256E6A84}" srcOrd="1" destOrd="0" presId="urn:microsoft.com/office/officeart/2005/8/layout/vList2"/>
    <dgm:cxn modelId="{E191E7F1-75B6-1B4E-A397-A000200EAD61}" type="presParOf" srcId="{77832C9F-5E0E-A64E-8739-A5BC6091FE5B}" destId="{1EBEC127-FF45-5848-B143-4A6B805D7618}" srcOrd="2" destOrd="0" presId="urn:microsoft.com/office/officeart/2005/8/layout/vList2"/>
    <dgm:cxn modelId="{0E40DCAC-6E30-D84B-A90B-CA838012FE59}" type="presParOf" srcId="{77832C9F-5E0E-A64E-8739-A5BC6091FE5B}" destId="{6D0E50D4-A2B0-FA40-8F63-E098FB4AF256}" srcOrd="3" destOrd="0" presId="urn:microsoft.com/office/officeart/2005/8/layout/vList2"/>
    <dgm:cxn modelId="{6DCAEBB1-DBBA-0345-A635-BDCD89D6D192}" type="presParOf" srcId="{77832C9F-5E0E-A64E-8739-A5BC6091FE5B}" destId="{7C9F8671-CAFC-8440-A25A-080234C585E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AAC8490-D03E-4E3B-92A7-3965B5E8969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B2B883-849A-4ABD-8A01-ACB71FBB9719}">
      <dgm:prSet/>
      <dgm:spPr/>
      <dgm:t>
        <a:bodyPr/>
        <a:lstStyle/>
        <a:p>
          <a:r>
            <a:rPr lang="en-GB"/>
            <a:t>In implementing a methods of mitigation it is necessary to ascertain as much information as possible</a:t>
          </a:r>
          <a:endParaRPr lang="en-US"/>
        </a:p>
      </dgm:t>
    </dgm:pt>
    <dgm:pt modelId="{38DD281E-EAD4-4950-BF07-857F5D5DED58}" type="parTrans" cxnId="{BD4C7016-0A81-421B-8F3D-10433CCEE4BE}">
      <dgm:prSet/>
      <dgm:spPr/>
      <dgm:t>
        <a:bodyPr/>
        <a:lstStyle/>
        <a:p>
          <a:endParaRPr lang="en-US"/>
        </a:p>
      </dgm:t>
    </dgm:pt>
    <dgm:pt modelId="{2EACB972-D266-4117-96CE-37C4AB8E26E5}" type="sibTrans" cxnId="{BD4C7016-0A81-421B-8F3D-10433CCEE4BE}">
      <dgm:prSet/>
      <dgm:spPr/>
      <dgm:t>
        <a:bodyPr/>
        <a:lstStyle/>
        <a:p>
          <a:endParaRPr lang="en-US"/>
        </a:p>
      </dgm:t>
    </dgm:pt>
    <dgm:pt modelId="{19061458-A352-4E80-853A-C64F206A14C9}">
      <dgm:prSet/>
      <dgm:spPr/>
      <dgm:t>
        <a:bodyPr/>
        <a:lstStyle/>
        <a:p>
          <a:r>
            <a:rPr lang="en-GB"/>
            <a:t>Without a clear indication of market trends and customer demands it is difficult to respond to this</a:t>
          </a:r>
          <a:endParaRPr lang="en-US"/>
        </a:p>
      </dgm:t>
    </dgm:pt>
    <dgm:pt modelId="{8F460809-2088-4530-B155-625D66C2ED6D}" type="parTrans" cxnId="{F1CE2927-A74B-4054-99F9-F75C53ED9A33}">
      <dgm:prSet/>
      <dgm:spPr/>
      <dgm:t>
        <a:bodyPr/>
        <a:lstStyle/>
        <a:p>
          <a:endParaRPr lang="en-US"/>
        </a:p>
      </dgm:t>
    </dgm:pt>
    <dgm:pt modelId="{08DBE8FA-AE2A-4918-8FD7-9EE1ABB3FD25}" type="sibTrans" cxnId="{F1CE2927-A74B-4054-99F9-F75C53ED9A33}">
      <dgm:prSet/>
      <dgm:spPr/>
      <dgm:t>
        <a:bodyPr/>
        <a:lstStyle/>
        <a:p>
          <a:endParaRPr lang="en-US"/>
        </a:p>
      </dgm:t>
    </dgm:pt>
    <dgm:pt modelId="{2BF8AF8E-7ED4-455F-ACB8-5DB739F9387C}">
      <dgm:prSet/>
      <dgm:spPr/>
      <dgm:t>
        <a:bodyPr/>
        <a:lstStyle/>
        <a:p>
          <a:r>
            <a:rPr lang="en-GB"/>
            <a:t>It is difficult to identify inefficiencies without the appropriate data </a:t>
          </a:r>
          <a:endParaRPr lang="en-US"/>
        </a:p>
      </dgm:t>
    </dgm:pt>
    <dgm:pt modelId="{990DFF79-ED1F-45FE-9500-C1F6B684957C}" type="parTrans" cxnId="{41B4C815-B874-4256-9CEB-B91A3E202490}">
      <dgm:prSet/>
      <dgm:spPr/>
      <dgm:t>
        <a:bodyPr/>
        <a:lstStyle/>
        <a:p>
          <a:endParaRPr lang="en-US"/>
        </a:p>
      </dgm:t>
    </dgm:pt>
    <dgm:pt modelId="{D29BA662-7570-47C0-B356-8A663A8C9796}" type="sibTrans" cxnId="{41B4C815-B874-4256-9CEB-B91A3E202490}">
      <dgm:prSet/>
      <dgm:spPr/>
      <dgm:t>
        <a:bodyPr/>
        <a:lstStyle/>
        <a:p>
          <a:endParaRPr lang="en-US"/>
        </a:p>
      </dgm:t>
    </dgm:pt>
    <dgm:pt modelId="{E8D07A32-7F42-400D-B02E-014EB145CA4C}">
      <dgm:prSet/>
      <dgm:spPr/>
      <dgm:t>
        <a:bodyPr/>
        <a:lstStyle/>
        <a:p>
          <a:r>
            <a:rPr lang="en-GB"/>
            <a:t>Monitoring machines to understand usage and failure statistics allows for understanding of issues.</a:t>
          </a:r>
          <a:endParaRPr lang="en-US"/>
        </a:p>
      </dgm:t>
    </dgm:pt>
    <dgm:pt modelId="{5DF11621-9234-4705-BDF9-E0FB51242569}" type="parTrans" cxnId="{B77544D1-28A6-4999-BFB5-14B7B99A5A77}">
      <dgm:prSet/>
      <dgm:spPr/>
      <dgm:t>
        <a:bodyPr/>
        <a:lstStyle/>
        <a:p>
          <a:endParaRPr lang="en-US"/>
        </a:p>
      </dgm:t>
    </dgm:pt>
    <dgm:pt modelId="{9DAA9FE1-2F07-4859-9E48-ABC2B5BB29C2}" type="sibTrans" cxnId="{B77544D1-28A6-4999-BFB5-14B7B99A5A77}">
      <dgm:prSet/>
      <dgm:spPr/>
      <dgm:t>
        <a:bodyPr/>
        <a:lstStyle/>
        <a:p>
          <a:endParaRPr lang="en-US"/>
        </a:p>
      </dgm:t>
    </dgm:pt>
    <dgm:pt modelId="{A3F637C5-7FA1-4103-BB1E-EAEBA6D4F04B}">
      <dgm:prSet/>
      <dgm:spPr/>
      <dgm:t>
        <a:bodyPr/>
        <a:lstStyle/>
        <a:p>
          <a:r>
            <a:rPr lang="en-GB"/>
            <a:t>Particularly important in custom machining processes</a:t>
          </a:r>
          <a:endParaRPr lang="en-US"/>
        </a:p>
      </dgm:t>
    </dgm:pt>
    <dgm:pt modelId="{46394276-8230-4B0D-BF1A-C564436E12DF}" type="parTrans" cxnId="{BFFAA81A-9277-4714-9EF0-A1D36EB68902}">
      <dgm:prSet/>
      <dgm:spPr/>
      <dgm:t>
        <a:bodyPr/>
        <a:lstStyle/>
        <a:p>
          <a:endParaRPr lang="en-US"/>
        </a:p>
      </dgm:t>
    </dgm:pt>
    <dgm:pt modelId="{8BCAC147-2957-4014-A4C3-BB2B0E658503}" type="sibTrans" cxnId="{BFFAA81A-9277-4714-9EF0-A1D36EB68902}">
      <dgm:prSet/>
      <dgm:spPr/>
      <dgm:t>
        <a:bodyPr/>
        <a:lstStyle/>
        <a:p>
          <a:endParaRPr lang="en-US"/>
        </a:p>
      </dgm:t>
    </dgm:pt>
    <dgm:pt modelId="{4108A6BD-6603-46F3-8E47-B23C71373AD8}" type="pres">
      <dgm:prSet presAssocID="{1AAC8490-D03E-4E3B-92A7-3965B5E89696}" presName="root" presStyleCnt="0">
        <dgm:presLayoutVars>
          <dgm:dir/>
          <dgm:resizeHandles val="exact"/>
        </dgm:presLayoutVars>
      </dgm:prSet>
      <dgm:spPr/>
    </dgm:pt>
    <dgm:pt modelId="{A75502C9-A11F-43B1-BE35-09B4336CC168}" type="pres">
      <dgm:prSet presAssocID="{BEB2B883-849A-4ABD-8A01-ACB71FBB9719}" presName="compNode" presStyleCnt="0"/>
      <dgm:spPr/>
    </dgm:pt>
    <dgm:pt modelId="{8B74D0E7-0506-4FA4-80AD-8F2B9B090269}" type="pres">
      <dgm:prSet presAssocID="{BEB2B883-849A-4ABD-8A01-ACB71FBB9719}" presName="bgRect" presStyleLbl="bgShp" presStyleIdx="0" presStyleCnt="5"/>
      <dgm:spPr/>
    </dgm:pt>
    <dgm:pt modelId="{60FD70D2-C1B0-4B83-9816-0F3EE56BDFF3}" type="pres">
      <dgm:prSet presAssocID="{BEB2B883-849A-4ABD-8A01-ACB71FBB97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772E7683-1133-477F-A656-FF14245ACC18}" type="pres">
      <dgm:prSet presAssocID="{BEB2B883-849A-4ABD-8A01-ACB71FBB9719}" presName="spaceRect" presStyleCnt="0"/>
      <dgm:spPr/>
    </dgm:pt>
    <dgm:pt modelId="{E69829E6-A61B-4B91-B6C4-BB9CC075F221}" type="pres">
      <dgm:prSet presAssocID="{BEB2B883-849A-4ABD-8A01-ACB71FBB9719}" presName="parTx" presStyleLbl="revTx" presStyleIdx="0" presStyleCnt="5">
        <dgm:presLayoutVars>
          <dgm:chMax val="0"/>
          <dgm:chPref val="0"/>
        </dgm:presLayoutVars>
      </dgm:prSet>
      <dgm:spPr/>
    </dgm:pt>
    <dgm:pt modelId="{0DA7702C-4A65-4034-A9EA-C84730DB50CC}" type="pres">
      <dgm:prSet presAssocID="{2EACB972-D266-4117-96CE-37C4AB8E26E5}" presName="sibTrans" presStyleCnt="0"/>
      <dgm:spPr/>
    </dgm:pt>
    <dgm:pt modelId="{988AD3CF-FB69-4198-9D10-8DE691C881B5}" type="pres">
      <dgm:prSet presAssocID="{19061458-A352-4E80-853A-C64F206A14C9}" presName="compNode" presStyleCnt="0"/>
      <dgm:spPr/>
    </dgm:pt>
    <dgm:pt modelId="{DAABF980-67C0-4A86-9283-5B6E9043D247}" type="pres">
      <dgm:prSet presAssocID="{19061458-A352-4E80-853A-C64F206A14C9}" presName="bgRect" presStyleLbl="bgShp" presStyleIdx="1" presStyleCnt="5"/>
      <dgm:spPr/>
    </dgm:pt>
    <dgm:pt modelId="{7EDDE4AA-ACAA-4DE6-B1C4-3137269691C1}" type="pres">
      <dgm:prSet presAssocID="{19061458-A352-4E80-853A-C64F206A14C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AFC90A29-015D-4184-ACB6-151A59CB826A}" type="pres">
      <dgm:prSet presAssocID="{19061458-A352-4E80-853A-C64F206A14C9}" presName="spaceRect" presStyleCnt="0"/>
      <dgm:spPr/>
    </dgm:pt>
    <dgm:pt modelId="{65B06D88-79F2-422E-8D6D-8A68DCAA24A2}" type="pres">
      <dgm:prSet presAssocID="{19061458-A352-4E80-853A-C64F206A14C9}" presName="parTx" presStyleLbl="revTx" presStyleIdx="1" presStyleCnt="5">
        <dgm:presLayoutVars>
          <dgm:chMax val="0"/>
          <dgm:chPref val="0"/>
        </dgm:presLayoutVars>
      </dgm:prSet>
      <dgm:spPr/>
    </dgm:pt>
    <dgm:pt modelId="{2F3CC1A9-B33C-4B91-AAEE-E62463600AA7}" type="pres">
      <dgm:prSet presAssocID="{08DBE8FA-AE2A-4918-8FD7-9EE1ABB3FD25}" presName="sibTrans" presStyleCnt="0"/>
      <dgm:spPr/>
    </dgm:pt>
    <dgm:pt modelId="{B3F5A256-825A-4102-AADF-878E859E836E}" type="pres">
      <dgm:prSet presAssocID="{2BF8AF8E-7ED4-455F-ACB8-5DB739F9387C}" presName="compNode" presStyleCnt="0"/>
      <dgm:spPr/>
    </dgm:pt>
    <dgm:pt modelId="{A34E407F-BAAB-4D67-B9B5-4551C8D4543D}" type="pres">
      <dgm:prSet presAssocID="{2BF8AF8E-7ED4-455F-ACB8-5DB739F9387C}" presName="bgRect" presStyleLbl="bgShp" presStyleIdx="2" presStyleCnt="5"/>
      <dgm:spPr/>
    </dgm:pt>
    <dgm:pt modelId="{84198614-EFB1-4F0A-BFB6-962C088669BB}" type="pres">
      <dgm:prSet presAssocID="{2BF8AF8E-7ED4-455F-ACB8-5DB739F938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0266BF3E-11EA-4231-85F7-5A741AF031C1}" type="pres">
      <dgm:prSet presAssocID="{2BF8AF8E-7ED4-455F-ACB8-5DB739F9387C}" presName="spaceRect" presStyleCnt="0"/>
      <dgm:spPr/>
    </dgm:pt>
    <dgm:pt modelId="{3272E12B-F6EF-4252-8581-ED9870A5C004}" type="pres">
      <dgm:prSet presAssocID="{2BF8AF8E-7ED4-455F-ACB8-5DB739F9387C}" presName="parTx" presStyleLbl="revTx" presStyleIdx="2" presStyleCnt="5">
        <dgm:presLayoutVars>
          <dgm:chMax val="0"/>
          <dgm:chPref val="0"/>
        </dgm:presLayoutVars>
      </dgm:prSet>
      <dgm:spPr/>
    </dgm:pt>
    <dgm:pt modelId="{AD83FF12-3D0F-42BD-9CB9-CD8D1C25FD49}" type="pres">
      <dgm:prSet presAssocID="{D29BA662-7570-47C0-B356-8A663A8C9796}" presName="sibTrans" presStyleCnt="0"/>
      <dgm:spPr/>
    </dgm:pt>
    <dgm:pt modelId="{B23615EA-6DA9-4A4E-9770-B9390207B9AB}" type="pres">
      <dgm:prSet presAssocID="{E8D07A32-7F42-400D-B02E-014EB145CA4C}" presName="compNode" presStyleCnt="0"/>
      <dgm:spPr/>
    </dgm:pt>
    <dgm:pt modelId="{C9706C41-3812-4737-9143-25962BA3B3DA}" type="pres">
      <dgm:prSet presAssocID="{E8D07A32-7F42-400D-B02E-014EB145CA4C}" presName="bgRect" presStyleLbl="bgShp" presStyleIdx="3" presStyleCnt="5"/>
      <dgm:spPr/>
    </dgm:pt>
    <dgm:pt modelId="{14E48338-45E5-434A-9862-7CE5CF2597BF}" type="pres">
      <dgm:prSet presAssocID="{E8D07A32-7F42-400D-B02E-014EB145CA4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EFB2B633-3A6B-4163-931B-5082613F1479}" type="pres">
      <dgm:prSet presAssocID="{E8D07A32-7F42-400D-B02E-014EB145CA4C}" presName="spaceRect" presStyleCnt="0"/>
      <dgm:spPr/>
    </dgm:pt>
    <dgm:pt modelId="{54B0F9E4-DE3B-4E49-B9AC-5927C7E5FB02}" type="pres">
      <dgm:prSet presAssocID="{E8D07A32-7F42-400D-B02E-014EB145CA4C}" presName="parTx" presStyleLbl="revTx" presStyleIdx="3" presStyleCnt="5">
        <dgm:presLayoutVars>
          <dgm:chMax val="0"/>
          <dgm:chPref val="0"/>
        </dgm:presLayoutVars>
      </dgm:prSet>
      <dgm:spPr/>
    </dgm:pt>
    <dgm:pt modelId="{52A94118-0BDB-40F7-950E-3A112321B2CE}" type="pres">
      <dgm:prSet presAssocID="{9DAA9FE1-2F07-4859-9E48-ABC2B5BB29C2}" presName="sibTrans" presStyleCnt="0"/>
      <dgm:spPr/>
    </dgm:pt>
    <dgm:pt modelId="{3F0C72D1-32AB-4F62-8BB9-D179BE17270B}" type="pres">
      <dgm:prSet presAssocID="{A3F637C5-7FA1-4103-BB1E-EAEBA6D4F04B}" presName="compNode" presStyleCnt="0"/>
      <dgm:spPr/>
    </dgm:pt>
    <dgm:pt modelId="{2ACBE77A-EE78-40C1-9280-550C19B90BA5}" type="pres">
      <dgm:prSet presAssocID="{A3F637C5-7FA1-4103-BB1E-EAEBA6D4F04B}" presName="bgRect" presStyleLbl="bgShp" presStyleIdx="4" presStyleCnt="5"/>
      <dgm:spPr/>
    </dgm:pt>
    <dgm:pt modelId="{161DC9DB-3EAF-459B-9EC4-284CE80B242D}" type="pres">
      <dgm:prSet presAssocID="{A3F637C5-7FA1-4103-BB1E-EAEBA6D4F04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ears"/>
        </a:ext>
      </dgm:extLst>
    </dgm:pt>
    <dgm:pt modelId="{3E54ECA9-F741-41CF-A365-68CDFB0DE27A}" type="pres">
      <dgm:prSet presAssocID="{A3F637C5-7FA1-4103-BB1E-EAEBA6D4F04B}" presName="spaceRect" presStyleCnt="0"/>
      <dgm:spPr/>
    </dgm:pt>
    <dgm:pt modelId="{AF7EE446-9138-4616-BBFA-7A6F806D93C1}" type="pres">
      <dgm:prSet presAssocID="{A3F637C5-7FA1-4103-BB1E-EAEBA6D4F04B}" presName="parTx" presStyleLbl="revTx" presStyleIdx="4" presStyleCnt="5">
        <dgm:presLayoutVars>
          <dgm:chMax val="0"/>
          <dgm:chPref val="0"/>
        </dgm:presLayoutVars>
      </dgm:prSet>
      <dgm:spPr/>
    </dgm:pt>
  </dgm:ptLst>
  <dgm:cxnLst>
    <dgm:cxn modelId="{570B8C12-D515-4878-8435-08BDA5ED5AE0}" type="presOf" srcId="{E8D07A32-7F42-400D-B02E-014EB145CA4C}" destId="{54B0F9E4-DE3B-4E49-B9AC-5927C7E5FB02}" srcOrd="0" destOrd="0" presId="urn:microsoft.com/office/officeart/2018/2/layout/IconVerticalSolidList"/>
    <dgm:cxn modelId="{41B4C815-B874-4256-9CEB-B91A3E202490}" srcId="{1AAC8490-D03E-4E3B-92A7-3965B5E89696}" destId="{2BF8AF8E-7ED4-455F-ACB8-5DB739F9387C}" srcOrd="2" destOrd="0" parTransId="{990DFF79-ED1F-45FE-9500-C1F6B684957C}" sibTransId="{D29BA662-7570-47C0-B356-8A663A8C9796}"/>
    <dgm:cxn modelId="{BD4C7016-0A81-421B-8F3D-10433CCEE4BE}" srcId="{1AAC8490-D03E-4E3B-92A7-3965B5E89696}" destId="{BEB2B883-849A-4ABD-8A01-ACB71FBB9719}" srcOrd="0" destOrd="0" parTransId="{38DD281E-EAD4-4950-BF07-857F5D5DED58}" sibTransId="{2EACB972-D266-4117-96CE-37C4AB8E26E5}"/>
    <dgm:cxn modelId="{BFFAA81A-9277-4714-9EF0-A1D36EB68902}" srcId="{1AAC8490-D03E-4E3B-92A7-3965B5E89696}" destId="{A3F637C5-7FA1-4103-BB1E-EAEBA6D4F04B}" srcOrd="4" destOrd="0" parTransId="{46394276-8230-4B0D-BF1A-C564436E12DF}" sibTransId="{8BCAC147-2957-4014-A4C3-BB2B0E658503}"/>
    <dgm:cxn modelId="{F1CE2927-A74B-4054-99F9-F75C53ED9A33}" srcId="{1AAC8490-D03E-4E3B-92A7-3965B5E89696}" destId="{19061458-A352-4E80-853A-C64F206A14C9}" srcOrd="1" destOrd="0" parTransId="{8F460809-2088-4530-B155-625D66C2ED6D}" sibTransId="{08DBE8FA-AE2A-4918-8FD7-9EE1ABB3FD25}"/>
    <dgm:cxn modelId="{BADC1732-FFA9-4BBC-8F1F-35C2462DAC77}" type="presOf" srcId="{A3F637C5-7FA1-4103-BB1E-EAEBA6D4F04B}" destId="{AF7EE446-9138-4616-BBFA-7A6F806D93C1}" srcOrd="0" destOrd="0" presId="urn:microsoft.com/office/officeart/2018/2/layout/IconVerticalSolidList"/>
    <dgm:cxn modelId="{4E69104B-F5FB-447C-A10F-D7C75D74E0FF}" type="presOf" srcId="{19061458-A352-4E80-853A-C64F206A14C9}" destId="{65B06D88-79F2-422E-8D6D-8A68DCAA24A2}" srcOrd="0" destOrd="0" presId="urn:microsoft.com/office/officeart/2018/2/layout/IconVerticalSolidList"/>
    <dgm:cxn modelId="{C93DBA50-4D2C-4835-89B9-D7D14A4BD5F8}" type="presOf" srcId="{BEB2B883-849A-4ABD-8A01-ACB71FBB9719}" destId="{E69829E6-A61B-4B91-B6C4-BB9CC075F221}" srcOrd="0" destOrd="0" presId="urn:microsoft.com/office/officeart/2018/2/layout/IconVerticalSolidList"/>
    <dgm:cxn modelId="{D5214A84-A9D1-48A5-829D-7F39B845D63D}" type="presOf" srcId="{1AAC8490-D03E-4E3B-92A7-3965B5E89696}" destId="{4108A6BD-6603-46F3-8E47-B23C71373AD8}" srcOrd="0" destOrd="0" presId="urn:microsoft.com/office/officeart/2018/2/layout/IconVerticalSolidList"/>
    <dgm:cxn modelId="{B77544D1-28A6-4999-BFB5-14B7B99A5A77}" srcId="{1AAC8490-D03E-4E3B-92A7-3965B5E89696}" destId="{E8D07A32-7F42-400D-B02E-014EB145CA4C}" srcOrd="3" destOrd="0" parTransId="{5DF11621-9234-4705-BDF9-E0FB51242569}" sibTransId="{9DAA9FE1-2F07-4859-9E48-ABC2B5BB29C2}"/>
    <dgm:cxn modelId="{01C330D6-40C9-4242-8CA9-62DFFA2C45F3}" type="presOf" srcId="{2BF8AF8E-7ED4-455F-ACB8-5DB739F9387C}" destId="{3272E12B-F6EF-4252-8581-ED9870A5C004}" srcOrd="0" destOrd="0" presId="urn:microsoft.com/office/officeart/2018/2/layout/IconVerticalSolidList"/>
    <dgm:cxn modelId="{E21C74EA-7645-4942-BA2C-1CE2F4A4A73B}" type="presParOf" srcId="{4108A6BD-6603-46F3-8E47-B23C71373AD8}" destId="{A75502C9-A11F-43B1-BE35-09B4336CC168}" srcOrd="0" destOrd="0" presId="urn:microsoft.com/office/officeart/2018/2/layout/IconVerticalSolidList"/>
    <dgm:cxn modelId="{A566EA36-7C1D-46A3-9491-D21549A7271F}" type="presParOf" srcId="{A75502C9-A11F-43B1-BE35-09B4336CC168}" destId="{8B74D0E7-0506-4FA4-80AD-8F2B9B090269}" srcOrd="0" destOrd="0" presId="urn:microsoft.com/office/officeart/2018/2/layout/IconVerticalSolidList"/>
    <dgm:cxn modelId="{A5CCDB1D-6048-4B09-9302-B9D44CDC47FD}" type="presParOf" srcId="{A75502C9-A11F-43B1-BE35-09B4336CC168}" destId="{60FD70D2-C1B0-4B83-9816-0F3EE56BDFF3}" srcOrd="1" destOrd="0" presId="urn:microsoft.com/office/officeart/2018/2/layout/IconVerticalSolidList"/>
    <dgm:cxn modelId="{547965BE-8BA9-4781-B515-F557BE41BCA3}" type="presParOf" srcId="{A75502C9-A11F-43B1-BE35-09B4336CC168}" destId="{772E7683-1133-477F-A656-FF14245ACC18}" srcOrd="2" destOrd="0" presId="urn:microsoft.com/office/officeart/2018/2/layout/IconVerticalSolidList"/>
    <dgm:cxn modelId="{C4FFAEA8-DF18-4346-81DD-59EBE45CC690}" type="presParOf" srcId="{A75502C9-A11F-43B1-BE35-09B4336CC168}" destId="{E69829E6-A61B-4B91-B6C4-BB9CC075F221}" srcOrd="3" destOrd="0" presId="urn:microsoft.com/office/officeart/2018/2/layout/IconVerticalSolidList"/>
    <dgm:cxn modelId="{FA0DD39A-03AA-44DA-A81E-CC3F90592126}" type="presParOf" srcId="{4108A6BD-6603-46F3-8E47-B23C71373AD8}" destId="{0DA7702C-4A65-4034-A9EA-C84730DB50CC}" srcOrd="1" destOrd="0" presId="urn:microsoft.com/office/officeart/2018/2/layout/IconVerticalSolidList"/>
    <dgm:cxn modelId="{8F8024FA-C582-4FD0-B0D0-254119E533D9}" type="presParOf" srcId="{4108A6BD-6603-46F3-8E47-B23C71373AD8}" destId="{988AD3CF-FB69-4198-9D10-8DE691C881B5}" srcOrd="2" destOrd="0" presId="urn:microsoft.com/office/officeart/2018/2/layout/IconVerticalSolidList"/>
    <dgm:cxn modelId="{5F957960-8D0D-42D8-98DC-E6E7A2AA6ECB}" type="presParOf" srcId="{988AD3CF-FB69-4198-9D10-8DE691C881B5}" destId="{DAABF980-67C0-4A86-9283-5B6E9043D247}" srcOrd="0" destOrd="0" presId="urn:microsoft.com/office/officeart/2018/2/layout/IconVerticalSolidList"/>
    <dgm:cxn modelId="{47616305-675B-40F1-B02B-D1EF1098DD5C}" type="presParOf" srcId="{988AD3CF-FB69-4198-9D10-8DE691C881B5}" destId="{7EDDE4AA-ACAA-4DE6-B1C4-3137269691C1}" srcOrd="1" destOrd="0" presId="urn:microsoft.com/office/officeart/2018/2/layout/IconVerticalSolidList"/>
    <dgm:cxn modelId="{69B281A5-36C5-4086-B2F6-BBD6B124E19A}" type="presParOf" srcId="{988AD3CF-FB69-4198-9D10-8DE691C881B5}" destId="{AFC90A29-015D-4184-ACB6-151A59CB826A}" srcOrd="2" destOrd="0" presId="urn:microsoft.com/office/officeart/2018/2/layout/IconVerticalSolidList"/>
    <dgm:cxn modelId="{70D062BB-C988-4CAF-AFD9-DAB0A355C9C4}" type="presParOf" srcId="{988AD3CF-FB69-4198-9D10-8DE691C881B5}" destId="{65B06D88-79F2-422E-8D6D-8A68DCAA24A2}" srcOrd="3" destOrd="0" presId="urn:microsoft.com/office/officeart/2018/2/layout/IconVerticalSolidList"/>
    <dgm:cxn modelId="{2A1BC1E9-C1A5-4C8D-B9CE-C553318883C5}" type="presParOf" srcId="{4108A6BD-6603-46F3-8E47-B23C71373AD8}" destId="{2F3CC1A9-B33C-4B91-AAEE-E62463600AA7}" srcOrd="3" destOrd="0" presId="urn:microsoft.com/office/officeart/2018/2/layout/IconVerticalSolidList"/>
    <dgm:cxn modelId="{E758DBB3-66DF-431E-84FC-08F32EBCACB8}" type="presParOf" srcId="{4108A6BD-6603-46F3-8E47-B23C71373AD8}" destId="{B3F5A256-825A-4102-AADF-878E859E836E}" srcOrd="4" destOrd="0" presId="urn:microsoft.com/office/officeart/2018/2/layout/IconVerticalSolidList"/>
    <dgm:cxn modelId="{5D4F7CE1-EC4A-4F68-964A-97416D24B0CA}" type="presParOf" srcId="{B3F5A256-825A-4102-AADF-878E859E836E}" destId="{A34E407F-BAAB-4D67-B9B5-4551C8D4543D}" srcOrd="0" destOrd="0" presId="urn:microsoft.com/office/officeart/2018/2/layout/IconVerticalSolidList"/>
    <dgm:cxn modelId="{04051135-7C3A-4C7F-92F2-862FF15ED6B4}" type="presParOf" srcId="{B3F5A256-825A-4102-AADF-878E859E836E}" destId="{84198614-EFB1-4F0A-BFB6-962C088669BB}" srcOrd="1" destOrd="0" presId="urn:microsoft.com/office/officeart/2018/2/layout/IconVerticalSolidList"/>
    <dgm:cxn modelId="{904F30B6-57A8-4CC8-A10D-FA0DAA81A333}" type="presParOf" srcId="{B3F5A256-825A-4102-AADF-878E859E836E}" destId="{0266BF3E-11EA-4231-85F7-5A741AF031C1}" srcOrd="2" destOrd="0" presId="urn:microsoft.com/office/officeart/2018/2/layout/IconVerticalSolidList"/>
    <dgm:cxn modelId="{357494AE-A742-4693-8E03-6981EBD4D96B}" type="presParOf" srcId="{B3F5A256-825A-4102-AADF-878E859E836E}" destId="{3272E12B-F6EF-4252-8581-ED9870A5C004}" srcOrd="3" destOrd="0" presId="urn:microsoft.com/office/officeart/2018/2/layout/IconVerticalSolidList"/>
    <dgm:cxn modelId="{C8E67551-A9A4-4A68-A136-CF1320D1F1BE}" type="presParOf" srcId="{4108A6BD-6603-46F3-8E47-B23C71373AD8}" destId="{AD83FF12-3D0F-42BD-9CB9-CD8D1C25FD49}" srcOrd="5" destOrd="0" presId="urn:microsoft.com/office/officeart/2018/2/layout/IconVerticalSolidList"/>
    <dgm:cxn modelId="{D6F84CE5-E137-482B-983E-D2E5354D956B}" type="presParOf" srcId="{4108A6BD-6603-46F3-8E47-B23C71373AD8}" destId="{B23615EA-6DA9-4A4E-9770-B9390207B9AB}" srcOrd="6" destOrd="0" presId="urn:microsoft.com/office/officeart/2018/2/layout/IconVerticalSolidList"/>
    <dgm:cxn modelId="{EA937BEA-AFB0-4204-9EFC-6FFEC7AA2DD2}" type="presParOf" srcId="{B23615EA-6DA9-4A4E-9770-B9390207B9AB}" destId="{C9706C41-3812-4737-9143-25962BA3B3DA}" srcOrd="0" destOrd="0" presId="urn:microsoft.com/office/officeart/2018/2/layout/IconVerticalSolidList"/>
    <dgm:cxn modelId="{97281A99-191B-4CE7-B82B-712DF8266D17}" type="presParOf" srcId="{B23615EA-6DA9-4A4E-9770-B9390207B9AB}" destId="{14E48338-45E5-434A-9862-7CE5CF2597BF}" srcOrd="1" destOrd="0" presId="urn:microsoft.com/office/officeart/2018/2/layout/IconVerticalSolidList"/>
    <dgm:cxn modelId="{7034EF35-561E-4E79-A063-04C6482FEE75}" type="presParOf" srcId="{B23615EA-6DA9-4A4E-9770-B9390207B9AB}" destId="{EFB2B633-3A6B-4163-931B-5082613F1479}" srcOrd="2" destOrd="0" presId="urn:microsoft.com/office/officeart/2018/2/layout/IconVerticalSolidList"/>
    <dgm:cxn modelId="{8710583C-C608-4B40-AC45-E9D7377FCD23}" type="presParOf" srcId="{B23615EA-6DA9-4A4E-9770-B9390207B9AB}" destId="{54B0F9E4-DE3B-4E49-B9AC-5927C7E5FB02}" srcOrd="3" destOrd="0" presId="urn:microsoft.com/office/officeart/2018/2/layout/IconVerticalSolidList"/>
    <dgm:cxn modelId="{F61EB7B8-34A9-44B8-BA45-E6A27265BE3B}" type="presParOf" srcId="{4108A6BD-6603-46F3-8E47-B23C71373AD8}" destId="{52A94118-0BDB-40F7-950E-3A112321B2CE}" srcOrd="7" destOrd="0" presId="urn:microsoft.com/office/officeart/2018/2/layout/IconVerticalSolidList"/>
    <dgm:cxn modelId="{9E55F7E4-8436-49CB-8DD7-17D60633D012}" type="presParOf" srcId="{4108A6BD-6603-46F3-8E47-B23C71373AD8}" destId="{3F0C72D1-32AB-4F62-8BB9-D179BE17270B}" srcOrd="8" destOrd="0" presId="urn:microsoft.com/office/officeart/2018/2/layout/IconVerticalSolidList"/>
    <dgm:cxn modelId="{91024DCE-788F-4BE5-B0FF-641A31D5EBF6}" type="presParOf" srcId="{3F0C72D1-32AB-4F62-8BB9-D179BE17270B}" destId="{2ACBE77A-EE78-40C1-9280-550C19B90BA5}" srcOrd="0" destOrd="0" presId="urn:microsoft.com/office/officeart/2018/2/layout/IconVerticalSolidList"/>
    <dgm:cxn modelId="{029E9D22-3232-4635-A1BB-7AE11D6583D3}" type="presParOf" srcId="{3F0C72D1-32AB-4F62-8BB9-D179BE17270B}" destId="{161DC9DB-3EAF-459B-9EC4-284CE80B242D}" srcOrd="1" destOrd="0" presId="urn:microsoft.com/office/officeart/2018/2/layout/IconVerticalSolidList"/>
    <dgm:cxn modelId="{765B0978-7B56-4B96-85CD-A3AF66A4516A}" type="presParOf" srcId="{3F0C72D1-32AB-4F62-8BB9-D179BE17270B}" destId="{3E54ECA9-F741-41CF-A365-68CDFB0DE27A}" srcOrd="2" destOrd="0" presId="urn:microsoft.com/office/officeart/2018/2/layout/IconVerticalSolidList"/>
    <dgm:cxn modelId="{DDDA5485-0280-48C3-939F-9FF04D094711}" type="presParOf" srcId="{3F0C72D1-32AB-4F62-8BB9-D179BE17270B}" destId="{AF7EE446-9138-4616-BBFA-7A6F806D93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A9D4954-BFBD-4A92-87E3-CAF05746D01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37BB0F-2A82-4B15-A2A3-C113201C0F5B}">
      <dgm:prSet/>
      <dgm:spPr/>
      <dgm:t>
        <a:bodyPr/>
        <a:lstStyle/>
        <a:p>
          <a:r>
            <a:rPr lang="en-GB"/>
            <a:t>Monitoring in real-time allows for real-time adjustment</a:t>
          </a:r>
          <a:endParaRPr lang="en-US"/>
        </a:p>
      </dgm:t>
    </dgm:pt>
    <dgm:pt modelId="{6AB8C646-5934-43D5-9CC6-A7B7D9EED2A2}" type="parTrans" cxnId="{2B34E46D-95ED-4325-900C-7C8CA3C9466B}">
      <dgm:prSet/>
      <dgm:spPr/>
      <dgm:t>
        <a:bodyPr/>
        <a:lstStyle/>
        <a:p>
          <a:endParaRPr lang="en-US"/>
        </a:p>
      </dgm:t>
    </dgm:pt>
    <dgm:pt modelId="{C3DC185C-43FC-4E92-B055-DA21B43E81BD}" type="sibTrans" cxnId="{2B34E46D-95ED-4325-900C-7C8CA3C9466B}">
      <dgm:prSet/>
      <dgm:spPr/>
      <dgm:t>
        <a:bodyPr/>
        <a:lstStyle/>
        <a:p>
          <a:endParaRPr lang="en-US"/>
        </a:p>
      </dgm:t>
    </dgm:pt>
    <dgm:pt modelId="{670CA265-76FB-4647-8B0A-5288B0B125D0}">
      <dgm:prSet/>
      <dgm:spPr/>
      <dgm:t>
        <a:bodyPr/>
        <a:lstStyle/>
        <a:p>
          <a:r>
            <a:rPr lang="en-GB"/>
            <a:t>With the ability to adjust in real-time, this reduces energy consumption, failures and ensures exact control over processing</a:t>
          </a:r>
          <a:endParaRPr lang="en-US"/>
        </a:p>
      </dgm:t>
    </dgm:pt>
    <dgm:pt modelId="{5C7A4466-CA86-45A5-9A39-1FB4DF8896DC}" type="parTrans" cxnId="{355BFA8D-1600-4B56-869B-6F050FFFFEFF}">
      <dgm:prSet/>
      <dgm:spPr/>
      <dgm:t>
        <a:bodyPr/>
        <a:lstStyle/>
        <a:p>
          <a:endParaRPr lang="en-US"/>
        </a:p>
      </dgm:t>
    </dgm:pt>
    <dgm:pt modelId="{66A1373B-55CE-4DCE-8676-57F6534E2CC7}" type="sibTrans" cxnId="{355BFA8D-1600-4B56-869B-6F050FFFFEFF}">
      <dgm:prSet/>
      <dgm:spPr/>
      <dgm:t>
        <a:bodyPr/>
        <a:lstStyle/>
        <a:p>
          <a:endParaRPr lang="en-US"/>
        </a:p>
      </dgm:t>
    </dgm:pt>
    <dgm:pt modelId="{68161547-3E7C-4635-A3E0-496EB9AF1F8B}">
      <dgm:prSet/>
      <dgm:spPr/>
      <dgm:t>
        <a:bodyPr/>
        <a:lstStyle/>
        <a:p>
          <a:r>
            <a:rPr lang="en-GB"/>
            <a:t>In place of purchasing new equipment, identification of the possible options for current equipment reduces costs</a:t>
          </a:r>
          <a:endParaRPr lang="en-US"/>
        </a:p>
      </dgm:t>
    </dgm:pt>
    <dgm:pt modelId="{18144B6E-AE45-463A-B191-C50C1BD75DD1}" type="parTrans" cxnId="{7A79D567-21DF-4B0C-B7AB-F557FAECAAF9}">
      <dgm:prSet/>
      <dgm:spPr/>
      <dgm:t>
        <a:bodyPr/>
        <a:lstStyle/>
        <a:p>
          <a:endParaRPr lang="en-US"/>
        </a:p>
      </dgm:t>
    </dgm:pt>
    <dgm:pt modelId="{3DCBE80F-B663-4374-A9EF-181639C38A62}" type="sibTrans" cxnId="{7A79D567-21DF-4B0C-B7AB-F557FAECAAF9}">
      <dgm:prSet/>
      <dgm:spPr/>
      <dgm:t>
        <a:bodyPr/>
        <a:lstStyle/>
        <a:p>
          <a:endParaRPr lang="en-US"/>
        </a:p>
      </dgm:t>
    </dgm:pt>
    <dgm:pt modelId="{C64D26EE-AEB6-4606-9F29-943F4B519CBA}" type="pres">
      <dgm:prSet presAssocID="{DA9D4954-BFBD-4A92-87E3-CAF05746D01F}" presName="root" presStyleCnt="0">
        <dgm:presLayoutVars>
          <dgm:dir/>
          <dgm:resizeHandles val="exact"/>
        </dgm:presLayoutVars>
      </dgm:prSet>
      <dgm:spPr/>
    </dgm:pt>
    <dgm:pt modelId="{4E344108-5528-4B25-965F-E94D6CB6C622}" type="pres">
      <dgm:prSet presAssocID="{6137BB0F-2A82-4B15-A2A3-C113201C0F5B}" presName="compNode" presStyleCnt="0"/>
      <dgm:spPr/>
    </dgm:pt>
    <dgm:pt modelId="{DF213116-F158-47B7-87E3-6533DD57A0BA}" type="pres">
      <dgm:prSet presAssocID="{6137BB0F-2A82-4B15-A2A3-C113201C0F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4C70E04-45C5-40AB-B7B2-3937728510BA}" type="pres">
      <dgm:prSet presAssocID="{6137BB0F-2A82-4B15-A2A3-C113201C0F5B}" presName="spaceRect" presStyleCnt="0"/>
      <dgm:spPr/>
    </dgm:pt>
    <dgm:pt modelId="{9F1B8B7B-A835-4F0C-880B-F84535AE38C3}" type="pres">
      <dgm:prSet presAssocID="{6137BB0F-2A82-4B15-A2A3-C113201C0F5B}" presName="textRect" presStyleLbl="revTx" presStyleIdx="0" presStyleCnt="3">
        <dgm:presLayoutVars>
          <dgm:chMax val="1"/>
          <dgm:chPref val="1"/>
        </dgm:presLayoutVars>
      </dgm:prSet>
      <dgm:spPr/>
    </dgm:pt>
    <dgm:pt modelId="{D824CB8A-82E3-4AB6-BA4A-D8A5A7C5EDFC}" type="pres">
      <dgm:prSet presAssocID="{C3DC185C-43FC-4E92-B055-DA21B43E81BD}" presName="sibTrans" presStyleCnt="0"/>
      <dgm:spPr/>
    </dgm:pt>
    <dgm:pt modelId="{74FF85C2-2E50-4054-A70D-FB5FFE8E0770}" type="pres">
      <dgm:prSet presAssocID="{670CA265-76FB-4647-8B0A-5288B0B125D0}" presName="compNode" presStyleCnt="0"/>
      <dgm:spPr/>
    </dgm:pt>
    <dgm:pt modelId="{3941C9D5-3EA9-4AD7-9DB1-D2E127A4D8B5}" type="pres">
      <dgm:prSet presAssocID="{670CA265-76FB-4647-8B0A-5288B0B125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ian"/>
        </a:ext>
      </dgm:extLst>
    </dgm:pt>
    <dgm:pt modelId="{CCB44124-46D5-4AC5-8A9B-3EDBEC12BC4B}" type="pres">
      <dgm:prSet presAssocID="{670CA265-76FB-4647-8B0A-5288B0B125D0}" presName="spaceRect" presStyleCnt="0"/>
      <dgm:spPr/>
    </dgm:pt>
    <dgm:pt modelId="{AAB094B5-4503-4E2C-A0EF-67E1400577BC}" type="pres">
      <dgm:prSet presAssocID="{670CA265-76FB-4647-8B0A-5288B0B125D0}" presName="textRect" presStyleLbl="revTx" presStyleIdx="1" presStyleCnt="3">
        <dgm:presLayoutVars>
          <dgm:chMax val="1"/>
          <dgm:chPref val="1"/>
        </dgm:presLayoutVars>
      </dgm:prSet>
      <dgm:spPr/>
    </dgm:pt>
    <dgm:pt modelId="{3CECA986-3047-47B0-BECA-A7E8DE647665}" type="pres">
      <dgm:prSet presAssocID="{66A1373B-55CE-4DCE-8676-57F6534E2CC7}" presName="sibTrans" presStyleCnt="0"/>
      <dgm:spPr/>
    </dgm:pt>
    <dgm:pt modelId="{48D55443-DCDA-4A16-9AF8-9DA13A8FCDBA}" type="pres">
      <dgm:prSet presAssocID="{68161547-3E7C-4635-A3E0-496EB9AF1F8B}" presName="compNode" presStyleCnt="0"/>
      <dgm:spPr/>
    </dgm:pt>
    <dgm:pt modelId="{79E3E234-52F2-489A-A448-7BD7E57E4F4F}" type="pres">
      <dgm:prSet presAssocID="{68161547-3E7C-4635-A3E0-496EB9AF1F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7E7214AB-A007-4166-B06B-4D56BFA3A29A}" type="pres">
      <dgm:prSet presAssocID="{68161547-3E7C-4635-A3E0-496EB9AF1F8B}" presName="spaceRect" presStyleCnt="0"/>
      <dgm:spPr/>
    </dgm:pt>
    <dgm:pt modelId="{88A2CB02-77E2-4B13-A5C9-354CF4D29736}" type="pres">
      <dgm:prSet presAssocID="{68161547-3E7C-4635-A3E0-496EB9AF1F8B}" presName="textRect" presStyleLbl="revTx" presStyleIdx="2" presStyleCnt="3">
        <dgm:presLayoutVars>
          <dgm:chMax val="1"/>
          <dgm:chPref val="1"/>
        </dgm:presLayoutVars>
      </dgm:prSet>
      <dgm:spPr/>
    </dgm:pt>
  </dgm:ptLst>
  <dgm:cxnLst>
    <dgm:cxn modelId="{943DB936-D811-4E54-BBF8-9ECB96365AA0}" type="presOf" srcId="{DA9D4954-BFBD-4A92-87E3-CAF05746D01F}" destId="{C64D26EE-AEB6-4606-9F29-943F4B519CBA}" srcOrd="0" destOrd="0" presId="urn:microsoft.com/office/officeart/2018/2/layout/IconLabelList"/>
    <dgm:cxn modelId="{7A79D567-21DF-4B0C-B7AB-F557FAECAAF9}" srcId="{DA9D4954-BFBD-4A92-87E3-CAF05746D01F}" destId="{68161547-3E7C-4635-A3E0-496EB9AF1F8B}" srcOrd="2" destOrd="0" parTransId="{18144B6E-AE45-463A-B191-C50C1BD75DD1}" sibTransId="{3DCBE80F-B663-4374-A9EF-181639C38A62}"/>
    <dgm:cxn modelId="{2B34E46D-95ED-4325-900C-7C8CA3C9466B}" srcId="{DA9D4954-BFBD-4A92-87E3-CAF05746D01F}" destId="{6137BB0F-2A82-4B15-A2A3-C113201C0F5B}" srcOrd="0" destOrd="0" parTransId="{6AB8C646-5934-43D5-9CC6-A7B7D9EED2A2}" sibTransId="{C3DC185C-43FC-4E92-B055-DA21B43E81BD}"/>
    <dgm:cxn modelId="{355BFA8D-1600-4B56-869B-6F050FFFFEFF}" srcId="{DA9D4954-BFBD-4A92-87E3-CAF05746D01F}" destId="{670CA265-76FB-4647-8B0A-5288B0B125D0}" srcOrd="1" destOrd="0" parTransId="{5C7A4466-CA86-45A5-9A39-1FB4DF8896DC}" sibTransId="{66A1373B-55CE-4DCE-8676-57F6534E2CC7}"/>
    <dgm:cxn modelId="{98138299-34CC-43E8-8B24-2A1CE9AB51BB}" type="presOf" srcId="{670CA265-76FB-4647-8B0A-5288B0B125D0}" destId="{AAB094B5-4503-4E2C-A0EF-67E1400577BC}" srcOrd="0" destOrd="0" presId="urn:microsoft.com/office/officeart/2018/2/layout/IconLabelList"/>
    <dgm:cxn modelId="{FD6D489B-9E40-45F6-867D-D65FFF1C853C}" type="presOf" srcId="{68161547-3E7C-4635-A3E0-496EB9AF1F8B}" destId="{88A2CB02-77E2-4B13-A5C9-354CF4D29736}" srcOrd="0" destOrd="0" presId="urn:microsoft.com/office/officeart/2018/2/layout/IconLabelList"/>
    <dgm:cxn modelId="{822748EA-6905-4775-A016-6E7DA80602DA}" type="presOf" srcId="{6137BB0F-2A82-4B15-A2A3-C113201C0F5B}" destId="{9F1B8B7B-A835-4F0C-880B-F84535AE38C3}" srcOrd="0" destOrd="0" presId="urn:microsoft.com/office/officeart/2018/2/layout/IconLabelList"/>
    <dgm:cxn modelId="{9CFE0E08-4578-45E8-A349-F3173177A14B}" type="presParOf" srcId="{C64D26EE-AEB6-4606-9F29-943F4B519CBA}" destId="{4E344108-5528-4B25-965F-E94D6CB6C622}" srcOrd="0" destOrd="0" presId="urn:microsoft.com/office/officeart/2018/2/layout/IconLabelList"/>
    <dgm:cxn modelId="{37826730-539B-481C-ABC0-5A09CDBFDC98}" type="presParOf" srcId="{4E344108-5528-4B25-965F-E94D6CB6C622}" destId="{DF213116-F158-47B7-87E3-6533DD57A0BA}" srcOrd="0" destOrd="0" presId="urn:microsoft.com/office/officeart/2018/2/layout/IconLabelList"/>
    <dgm:cxn modelId="{370DF71B-C102-4BF0-8D2F-EF7C8530FEF7}" type="presParOf" srcId="{4E344108-5528-4B25-965F-E94D6CB6C622}" destId="{04C70E04-45C5-40AB-B7B2-3937728510BA}" srcOrd="1" destOrd="0" presId="urn:microsoft.com/office/officeart/2018/2/layout/IconLabelList"/>
    <dgm:cxn modelId="{0C2ACF35-592D-4072-B094-E15D42D69FA8}" type="presParOf" srcId="{4E344108-5528-4B25-965F-E94D6CB6C622}" destId="{9F1B8B7B-A835-4F0C-880B-F84535AE38C3}" srcOrd="2" destOrd="0" presId="urn:microsoft.com/office/officeart/2018/2/layout/IconLabelList"/>
    <dgm:cxn modelId="{84F1323E-4C91-4DCC-9B8F-4BCE3D3667D7}" type="presParOf" srcId="{C64D26EE-AEB6-4606-9F29-943F4B519CBA}" destId="{D824CB8A-82E3-4AB6-BA4A-D8A5A7C5EDFC}" srcOrd="1" destOrd="0" presId="urn:microsoft.com/office/officeart/2018/2/layout/IconLabelList"/>
    <dgm:cxn modelId="{23D4EAC1-C995-4F8F-9066-5ECEB83F969D}" type="presParOf" srcId="{C64D26EE-AEB6-4606-9F29-943F4B519CBA}" destId="{74FF85C2-2E50-4054-A70D-FB5FFE8E0770}" srcOrd="2" destOrd="0" presId="urn:microsoft.com/office/officeart/2018/2/layout/IconLabelList"/>
    <dgm:cxn modelId="{84F834C5-692D-484B-8D12-073C8283661E}" type="presParOf" srcId="{74FF85C2-2E50-4054-A70D-FB5FFE8E0770}" destId="{3941C9D5-3EA9-4AD7-9DB1-D2E127A4D8B5}" srcOrd="0" destOrd="0" presId="urn:microsoft.com/office/officeart/2018/2/layout/IconLabelList"/>
    <dgm:cxn modelId="{C02C7CEF-37AB-4CF1-9023-84FB2B576E43}" type="presParOf" srcId="{74FF85C2-2E50-4054-A70D-FB5FFE8E0770}" destId="{CCB44124-46D5-4AC5-8A9B-3EDBEC12BC4B}" srcOrd="1" destOrd="0" presId="urn:microsoft.com/office/officeart/2018/2/layout/IconLabelList"/>
    <dgm:cxn modelId="{CF98C498-BDD2-47E9-998C-61DBB0E92B2E}" type="presParOf" srcId="{74FF85C2-2E50-4054-A70D-FB5FFE8E0770}" destId="{AAB094B5-4503-4E2C-A0EF-67E1400577BC}" srcOrd="2" destOrd="0" presId="urn:microsoft.com/office/officeart/2018/2/layout/IconLabelList"/>
    <dgm:cxn modelId="{E923F0A0-C250-4A74-AA50-F0E123AF46C4}" type="presParOf" srcId="{C64D26EE-AEB6-4606-9F29-943F4B519CBA}" destId="{3CECA986-3047-47B0-BECA-A7E8DE647665}" srcOrd="3" destOrd="0" presId="urn:microsoft.com/office/officeart/2018/2/layout/IconLabelList"/>
    <dgm:cxn modelId="{9F2E5395-EB4C-4636-B561-6142A83AEBD3}" type="presParOf" srcId="{C64D26EE-AEB6-4606-9F29-943F4B519CBA}" destId="{48D55443-DCDA-4A16-9AF8-9DA13A8FCDBA}" srcOrd="4" destOrd="0" presId="urn:microsoft.com/office/officeart/2018/2/layout/IconLabelList"/>
    <dgm:cxn modelId="{B50F576B-5A7D-4671-81D6-7936992D5755}" type="presParOf" srcId="{48D55443-DCDA-4A16-9AF8-9DA13A8FCDBA}" destId="{79E3E234-52F2-489A-A448-7BD7E57E4F4F}" srcOrd="0" destOrd="0" presId="urn:microsoft.com/office/officeart/2018/2/layout/IconLabelList"/>
    <dgm:cxn modelId="{4135F3D6-3CB6-44FD-A644-DFC3F2F19714}" type="presParOf" srcId="{48D55443-DCDA-4A16-9AF8-9DA13A8FCDBA}" destId="{7E7214AB-A007-4166-B06B-4D56BFA3A29A}" srcOrd="1" destOrd="0" presId="urn:microsoft.com/office/officeart/2018/2/layout/IconLabelList"/>
    <dgm:cxn modelId="{F2F56DB1-6289-44FE-8731-F829A1CE23CE}" type="presParOf" srcId="{48D55443-DCDA-4A16-9AF8-9DA13A8FCDBA}" destId="{88A2CB02-77E2-4B13-A5C9-354CF4D2973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BE9E16-3495-45EC-82E1-9B49535FCBC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0C6654E-B0E0-4CF6-9AB3-4DCD0E738919}">
      <dgm:prSet/>
      <dgm:spPr/>
      <dgm:t>
        <a:bodyPr/>
        <a:lstStyle/>
        <a:p>
          <a:r>
            <a:rPr lang="en-GB"/>
            <a:t>Using automated systems allows the system to be the controller of the process</a:t>
          </a:r>
          <a:endParaRPr lang="en-US"/>
        </a:p>
      </dgm:t>
    </dgm:pt>
    <dgm:pt modelId="{26C1320C-5BCC-4AED-9FE3-9A2987CB3DC4}" type="parTrans" cxnId="{98EE1124-FE57-4ACD-98A8-E97A93AE615F}">
      <dgm:prSet/>
      <dgm:spPr/>
      <dgm:t>
        <a:bodyPr/>
        <a:lstStyle/>
        <a:p>
          <a:endParaRPr lang="en-US"/>
        </a:p>
      </dgm:t>
    </dgm:pt>
    <dgm:pt modelId="{121DA878-DA6D-4285-BACC-A9278DC5A305}" type="sibTrans" cxnId="{98EE1124-FE57-4ACD-98A8-E97A93AE615F}">
      <dgm:prSet/>
      <dgm:spPr/>
      <dgm:t>
        <a:bodyPr/>
        <a:lstStyle/>
        <a:p>
          <a:endParaRPr lang="en-US"/>
        </a:p>
      </dgm:t>
    </dgm:pt>
    <dgm:pt modelId="{C1D368DD-4B84-460D-9E8B-7FD61AFD16C0}">
      <dgm:prSet/>
      <dgm:spPr/>
      <dgm:t>
        <a:bodyPr/>
        <a:lstStyle/>
        <a:p>
          <a:r>
            <a:rPr lang="en-GB"/>
            <a:t>Limited human interaction with regards to operation</a:t>
          </a:r>
          <a:endParaRPr lang="en-US"/>
        </a:p>
      </dgm:t>
    </dgm:pt>
    <dgm:pt modelId="{988F431F-7461-432B-9B8A-63CDA07EC071}" type="parTrans" cxnId="{416FACB1-9425-4866-B56D-1245B7DB7197}">
      <dgm:prSet/>
      <dgm:spPr/>
      <dgm:t>
        <a:bodyPr/>
        <a:lstStyle/>
        <a:p>
          <a:endParaRPr lang="en-US"/>
        </a:p>
      </dgm:t>
    </dgm:pt>
    <dgm:pt modelId="{3FF260EE-3028-4CB5-82A7-B2DF5CCDCA2A}" type="sibTrans" cxnId="{416FACB1-9425-4866-B56D-1245B7DB7197}">
      <dgm:prSet/>
      <dgm:spPr/>
      <dgm:t>
        <a:bodyPr/>
        <a:lstStyle/>
        <a:p>
          <a:endParaRPr lang="en-US"/>
        </a:p>
      </dgm:t>
    </dgm:pt>
    <dgm:pt modelId="{717DD975-D84C-46DB-BD8D-A60F93C86D4C}">
      <dgm:prSet/>
      <dgm:spPr/>
      <dgm:t>
        <a:bodyPr/>
        <a:lstStyle/>
        <a:p>
          <a:r>
            <a:rPr lang="en-GB"/>
            <a:t>Customisation and demand fed directly to the system through a customer portal</a:t>
          </a:r>
          <a:endParaRPr lang="en-US"/>
        </a:p>
      </dgm:t>
    </dgm:pt>
    <dgm:pt modelId="{263A82D7-07E5-455E-889C-629B076D1808}" type="parTrans" cxnId="{4473CE49-4745-4635-81DD-6A0AB1DEC709}">
      <dgm:prSet/>
      <dgm:spPr/>
      <dgm:t>
        <a:bodyPr/>
        <a:lstStyle/>
        <a:p>
          <a:endParaRPr lang="en-US"/>
        </a:p>
      </dgm:t>
    </dgm:pt>
    <dgm:pt modelId="{CB5FEEDE-3065-419D-A41E-CA6F9045AABE}" type="sibTrans" cxnId="{4473CE49-4745-4635-81DD-6A0AB1DEC709}">
      <dgm:prSet/>
      <dgm:spPr/>
      <dgm:t>
        <a:bodyPr/>
        <a:lstStyle/>
        <a:p>
          <a:endParaRPr lang="en-US"/>
        </a:p>
      </dgm:t>
    </dgm:pt>
    <dgm:pt modelId="{7925A745-C837-4AE9-BE53-A8C3371026BD}" type="pres">
      <dgm:prSet presAssocID="{B7BE9E16-3495-45EC-82E1-9B49535FCBC9}" presName="root" presStyleCnt="0">
        <dgm:presLayoutVars>
          <dgm:dir/>
          <dgm:resizeHandles val="exact"/>
        </dgm:presLayoutVars>
      </dgm:prSet>
      <dgm:spPr/>
    </dgm:pt>
    <dgm:pt modelId="{3AADCF5A-C245-4592-AF3D-781FD53C7DC5}" type="pres">
      <dgm:prSet presAssocID="{B7BE9E16-3495-45EC-82E1-9B49535FCBC9}" presName="container" presStyleCnt="0">
        <dgm:presLayoutVars>
          <dgm:dir/>
          <dgm:resizeHandles val="exact"/>
        </dgm:presLayoutVars>
      </dgm:prSet>
      <dgm:spPr/>
    </dgm:pt>
    <dgm:pt modelId="{50CACBFE-3444-49C2-9EFE-9FDF0963B034}" type="pres">
      <dgm:prSet presAssocID="{50C6654E-B0E0-4CF6-9AB3-4DCD0E738919}" presName="compNode" presStyleCnt="0"/>
      <dgm:spPr/>
    </dgm:pt>
    <dgm:pt modelId="{DA76E5A9-4370-45BD-9440-2D7B16D8C1B9}" type="pres">
      <dgm:prSet presAssocID="{50C6654E-B0E0-4CF6-9AB3-4DCD0E738919}" presName="iconBgRect" presStyleLbl="bgShp" presStyleIdx="0" presStyleCnt="3"/>
      <dgm:spPr/>
    </dgm:pt>
    <dgm:pt modelId="{1384AFE0-7254-4A99-8EC5-1CE35EC5991A}" type="pres">
      <dgm:prSet presAssocID="{50C6654E-B0E0-4CF6-9AB3-4DCD0E7389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FB77A995-C509-4DE8-B0A0-FDAA94EAD290}" type="pres">
      <dgm:prSet presAssocID="{50C6654E-B0E0-4CF6-9AB3-4DCD0E738919}" presName="spaceRect" presStyleCnt="0"/>
      <dgm:spPr/>
    </dgm:pt>
    <dgm:pt modelId="{9978A059-0DA6-4B1B-AA3B-CFD8E8E8C073}" type="pres">
      <dgm:prSet presAssocID="{50C6654E-B0E0-4CF6-9AB3-4DCD0E738919}" presName="textRect" presStyleLbl="revTx" presStyleIdx="0" presStyleCnt="3">
        <dgm:presLayoutVars>
          <dgm:chMax val="1"/>
          <dgm:chPref val="1"/>
        </dgm:presLayoutVars>
      </dgm:prSet>
      <dgm:spPr/>
    </dgm:pt>
    <dgm:pt modelId="{99F34C85-497D-4D52-B83F-F219B385949A}" type="pres">
      <dgm:prSet presAssocID="{121DA878-DA6D-4285-BACC-A9278DC5A305}" presName="sibTrans" presStyleLbl="sibTrans2D1" presStyleIdx="0" presStyleCnt="0"/>
      <dgm:spPr/>
    </dgm:pt>
    <dgm:pt modelId="{2E1BE22F-D7CF-475C-91A7-109A44DED129}" type="pres">
      <dgm:prSet presAssocID="{C1D368DD-4B84-460D-9E8B-7FD61AFD16C0}" presName="compNode" presStyleCnt="0"/>
      <dgm:spPr/>
    </dgm:pt>
    <dgm:pt modelId="{D72324C8-6C4E-4D63-A465-A2ECA8CD73BD}" type="pres">
      <dgm:prSet presAssocID="{C1D368DD-4B84-460D-9E8B-7FD61AFD16C0}" presName="iconBgRect" presStyleLbl="bgShp" presStyleIdx="1" presStyleCnt="3"/>
      <dgm:spPr/>
    </dgm:pt>
    <dgm:pt modelId="{67B3572F-7992-42E8-9A63-A7A4EBFE83A4}" type="pres">
      <dgm:prSet presAssocID="{C1D368DD-4B84-460D-9E8B-7FD61AFD16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7FF8E36-F4F9-40BE-94FC-406087945D06}" type="pres">
      <dgm:prSet presAssocID="{C1D368DD-4B84-460D-9E8B-7FD61AFD16C0}" presName="spaceRect" presStyleCnt="0"/>
      <dgm:spPr/>
    </dgm:pt>
    <dgm:pt modelId="{654CBE34-2008-4DF1-A68B-228568C133FA}" type="pres">
      <dgm:prSet presAssocID="{C1D368DD-4B84-460D-9E8B-7FD61AFD16C0}" presName="textRect" presStyleLbl="revTx" presStyleIdx="1" presStyleCnt="3">
        <dgm:presLayoutVars>
          <dgm:chMax val="1"/>
          <dgm:chPref val="1"/>
        </dgm:presLayoutVars>
      </dgm:prSet>
      <dgm:spPr/>
    </dgm:pt>
    <dgm:pt modelId="{01865CF5-AE79-4D25-925F-904E4D392F52}" type="pres">
      <dgm:prSet presAssocID="{3FF260EE-3028-4CB5-82A7-B2DF5CCDCA2A}" presName="sibTrans" presStyleLbl="sibTrans2D1" presStyleIdx="0" presStyleCnt="0"/>
      <dgm:spPr/>
    </dgm:pt>
    <dgm:pt modelId="{2896F934-D8C6-45EE-B8BD-AAC0C3806E7C}" type="pres">
      <dgm:prSet presAssocID="{717DD975-D84C-46DB-BD8D-A60F93C86D4C}" presName="compNode" presStyleCnt="0"/>
      <dgm:spPr/>
    </dgm:pt>
    <dgm:pt modelId="{40CE1583-9A38-453F-9AC4-33AE3802E75F}" type="pres">
      <dgm:prSet presAssocID="{717DD975-D84C-46DB-BD8D-A60F93C86D4C}" presName="iconBgRect" presStyleLbl="bgShp" presStyleIdx="2" presStyleCnt="3"/>
      <dgm:spPr/>
    </dgm:pt>
    <dgm:pt modelId="{0899B648-FD2B-49C7-B65F-FC02FC90D986}" type="pres">
      <dgm:prSet presAssocID="{717DD975-D84C-46DB-BD8D-A60F93C86D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03663004-265E-453A-AC3E-C7845D124992}" type="pres">
      <dgm:prSet presAssocID="{717DD975-D84C-46DB-BD8D-A60F93C86D4C}" presName="spaceRect" presStyleCnt="0"/>
      <dgm:spPr/>
    </dgm:pt>
    <dgm:pt modelId="{1928AC46-FCC9-4E0E-A152-93BC86F35332}" type="pres">
      <dgm:prSet presAssocID="{717DD975-D84C-46DB-BD8D-A60F93C86D4C}" presName="textRect" presStyleLbl="revTx" presStyleIdx="2" presStyleCnt="3">
        <dgm:presLayoutVars>
          <dgm:chMax val="1"/>
          <dgm:chPref val="1"/>
        </dgm:presLayoutVars>
      </dgm:prSet>
      <dgm:spPr/>
    </dgm:pt>
  </dgm:ptLst>
  <dgm:cxnLst>
    <dgm:cxn modelId="{07C1550B-A560-4992-B225-87BF7F9C1251}" type="presOf" srcId="{50C6654E-B0E0-4CF6-9AB3-4DCD0E738919}" destId="{9978A059-0DA6-4B1B-AA3B-CFD8E8E8C073}" srcOrd="0" destOrd="0" presId="urn:microsoft.com/office/officeart/2018/2/layout/IconCircleList"/>
    <dgm:cxn modelId="{98EE1124-FE57-4ACD-98A8-E97A93AE615F}" srcId="{B7BE9E16-3495-45EC-82E1-9B49535FCBC9}" destId="{50C6654E-B0E0-4CF6-9AB3-4DCD0E738919}" srcOrd="0" destOrd="0" parTransId="{26C1320C-5BCC-4AED-9FE3-9A2987CB3DC4}" sibTransId="{121DA878-DA6D-4285-BACC-A9278DC5A305}"/>
    <dgm:cxn modelId="{4473CE49-4745-4635-81DD-6A0AB1DEC709}" srcId="{B7BE9E16-3495-45EC-82E1-9B49535FCBC9}" destId="{717DD975-D84C-46DB-BD8D-A60F93C86D4C}" srcOrd="2" destOrd="0" parTransId="{263A82D7-07E5-455E-889C-629B076D1808}" sibTransId="{CB5FEEDE-3065-419D-A41E-CA6F9045AABE}"/>
    <dgm:cxn modelId="{6CAED49F-1BFC-4A94-8B27-9B9775804189}" type="presOf" srcId="{121DA878-DA6D-4285-BACC-A9278DC5A305}" destId="{99F34C85-497D-4D52-B83F-F219B385949A}" srcOrd="0" destOrd="0" presId="urn:microsoft.com/office/officeart/2018/2/layout/IconCircleList"/>
    <dgm:cxn modelId="{41CCDFA7-08B0-4B56-8C25-1128624F54D2}" type="presOf" srcId="{717DD975-D84C-46DB-BD8D-A60F93C86D4C}" destId="{1928AC46-FCC9-4E0E-A152-93BC86F35332}" srcOrd="0" destOrd="0" presId="urn:microsoft.com/office/officeart/2018/2/layout/IconCircleList"/>
    <dgm:cxn modelId="{416FACB1-9425-4866-B56D-1245B7DB7197}" srcId="{B7BE9E16-3495-45EC-82E1-9B49535FCBC9}" destId="{C1D368DD-4B84-460D-9E8B-7FD61AFD16C0}" srcOrd="1" destOrd="0" parTransId="{988F431F-7461-432B-9B8A-63CDA07EC071}" sibTransId="{3FF260EE-3028-4CB5-82A7-B2DF5CCDCA2A}"/>
    <dgm:cxn modelId="{A38D94C3-9A8D-4420-8280-6EDD6C09E461}" type="presOf" srcId="{C1D368DD-4B84-460D-9E8B-7FD61AFD16C0}" destId="{654CBE34-2008-4DF1-A68B-228568C133FA}" srcOrd="0" destOrd="0" presId="urn:microsoft.com/office/officeart/2018/2/layout/IconCircleList"/>
    <dgm:cxn modelId="{8F53F5D8-9C4B-48CE-8B96-6DBAB50B2882}" type="presOf" srcId="{3FF260EE-3028-4CB5-82A7-B2DF5CCDCA2A}" destId="{01865CF5-AE79-4D25-925F-904E4D392F52}" srcOrd="0" destOrd="0" presId="urn:microsoft.com/office/officeart/2018/2/layout/IconCircleList"/>
    <dgm:cxn modelId="{B28B33DE-E0FF-446A-95F2-C24F6D30C0E3}" type="presOf" srcId="{B7BE9E16-3495-45EC-82E1-9B49535FCBC9}" destId="{7925A745-C837-4AE9-BE53-A8C3371026BD}" srcOrd="0" destOrd="0" presId="urn:microsoft.com/office/officeart/2018/2/layout/IconCircleList"/>
    <dgm:cxn modelId="{8368D0D9-ED33-4130-8CE8-5D77494BA399}" type="presParOf" srcId="{7925A745-C837-4AE9-BE53-A8C3371026BD}" destId="{3AADCF5A-C245-4592-AF3D-781FD53C7DC5}" srcOrd="0" destOrd="0" presId="urn:microsoft.com/office/officeart/2018/2/layout/IconCircleList"/>
    <dgm:cxn modelId="{7CF57662-8B2B-4FEB-B178-58EA00F40E35}" type="presParOf" srcId="{3AADCF5A-C245-4592-AF3D-781FD53C7DC5}" destId="{50CACBFE-3444-49C2-9EFE-9FDF0963B034}" srcOrd="0" destOrd="0" presId="urn:microsoft.com/office/officeart/2018/2/layout/IconCircleList"/>
    <dgm:cxn modelId="{0F9EF7A5-1F94-4274-AE81-7021E90449E9}" type="presParOf" srcId="{50CACBFE-3444-49C2-9EFE-9FDF0963B034}" destId="{DA76E5A9-4370-45BD-9440-2D7B16D8C1B9}" srcOrd="0" destOrd="0" presId="urn:microsoft.com/office/officeart/2018/2/layout/IconCircleList"/>
    <dgm:cxn modelId="{9A7905F5-F15A-49FB-A7C6-532A2D4C5C5A}" type="presParOf" srcId="{50CACBFE-3444-49C2-9EFE-9FDF0963B034}" destId="{1384AFE0-7254-4A99-8EC5-1CE35EC5991A}" srcOrd="1" destOrd="0" presId="urn:microsoft.com/office/officeart/2018/2/layout/IconCircleList"/>
    <dgm:cxn modelId="{E2B01123-9D0C-46E5-9D0C-9D14CE0519EE}" type="presParOf" srcId="{50CACBFE-3444-49C2-9EFE-9FDF0963B034}" destId="{FB77A995-C509-4DE8-B0A0-FDAA94EAD290}" srcOrd="2" destOrd="0" presId="urn:microsoft.com/office/officeart/2018/2/layout/IconCircleList"/>
    <dgm:cxn modelId="{823CF435-17B8-4544-B7DC-02BE83E753A1}" type="presParOf" srcId="{50CACBFE-3444-49C2-9EFE-9FDF0963B034}" destId="{9978A059-0DA6-4B1B-AA3B-CFD8E8E8C073}" srcOrd="3" destOrd="0" presId="urn:microsoft.com/office/officeart/2018/2/layout/IconCircleList"/>
    <dgm:cxn modelId="{FF563A11-92A1-4F72-88DD-169E70938B67}" type="presParOf" srcId="{3AADCF5A-C245-4592-AF3D-781FD53C7DC5}" destId="{99F34C85-497D-4D52-B83F-F219B385949A}" srcOrd="1" destOrd="0" presId="urn:microsoft.com/office/officeart/2018/2/layout/IconCircleList"/>
    <dgm:cxn modelId="{468D5BAE-E4D4-4EF7-918E-12DCE5862015}" type="presParOf" srcId="{3AADCF5A-C245-4592-AF3D-781FD53C7DC5}" destId="{2E1BE22F-D7CF-475C-91A7-109A44DED129}" srcOrd="2" destOrd="0" presId="urn:microsoft.com/office/officeart/2018/2/layout/IconCircleList"/>
    <dgm:cxn modelId="{C201E873-35DD-44CB-AB76-C9B03DEB8928}" type="presParOf" srcId="{2E1BE22F-D7CF-475C-91A7-109A44DED129}" destId="{D72324C8-6C4E-4D63-A465-A2ECA8CD73BD}" srcOrd="0" destOrd="0" presId="urn:microsoft.com/office/officeart/2018/2/layout/IconCircleList"/>
    <dgm:cxn modelId="{0FB6F57D-9028-4845-8D88-9F2CFFE0DA19}" type="presParOf" srcId="{2E1BE22F-D7CF-475C-91A7-109A44DED129}" destId="{67B3572F-7992-42E8-9A63-A7A4EBFE83A4}" srcOrd="1" destOrd="0" presId="urn:microsoft.com/office/officeart/2018/2/layout/IconCircleList"/>
    <dgm:cxn modelId="{C63498E0-907B-4B9B-99E4-063306016F90}" type="presParOf" srcId="{2E1BE22F-D7CF-475C-91A7-109A44DED129}" destId="{47FF8E36-F4F9-40BE-94FC-406087945D06}" srcOrd="2" destOrd="0" presId="urn:microsoft.com/office/officeart/2018/2/layout/IconCircleList"/>
    <dgm:cxn modelId="{CD2A08A0-2CB8-4D1D-AC26-29A79F2B4FA6}" type="presParOf" srcId="{2E1BE22F-D7CF-475C-91A7-109A44DED129}" destId="{654CBE34-2008-4DF1-A68B-228568C133FA}" srcOrd="3" destOrd="0" presId="urn:microsoft.com/office/officeart/2018/2/layout/IconCircleList"/>
    <dgm:cxn modelId="{6885C43E-BF3A-4A50-9143-975869193EE1}" type="presParOf" srcId="{3AADCF5A-C245-4592-AF3D-781FD53C7DC5}" destId="{01865CF5-AE79-4D25-925F-904E4D392F52}" srcOrd="3" destOrd="0" presId="urn:microsoft.com/office/officeart/2018/2/layout/IconCircleList"/>
    <dgm:cxn modelId="{FD1B788D-0C00-42B5-AAB5-CFF130B01CB9}" type="presParOf" srcId="{3AADCF5A-C245-4592-AF3D-781FD53C7DC5}" destId="{2896F934-D8C6-45EE-B8BD-AAC0C3806E7C}" srcOrd="4" destOrd="0" presId="urn:microsoft.com/office/officeart/2018/2/layout/IconCircleList"/>
    <dgm:cxn modelId="{D07E5924-47C0-49F5-8DFB-5156EF79A712}" type="presParOf" srcId="{2896F934-D8C6-45EE-B8BD-AAC0C3806E7C}" destId="{40CE1583-9A38-453F-9AC4-33AE3802E75F}" srcOrd="0" destOrd="0" presId="urn:microsoft.com/office/officeart/2018/2/layout/IconCircleList"/>
    <dgm:cxn modelId="{6642A55D-9E37-4A7A-88FC-F6126DF7796A}" type="presParOf" srcId="{2896F934-D8C6-45EE-B8BD-AAC0C3806E7C}" destId="{0899B648-FD2B-49C7-B65F-FC02FC90D986}" srcOrd="1" destOrd="0" presId="urn:microsoft.com/office/officeart/2018/2/layout/IconCircleList"/>
    <dgm:cxn modelId="{B6CE62AE-4CAD-4340-8159-3BBDD6F6F7EA}" type="presParOf" srcId="{2896F934-D8C6-45EE-B8BD-AAC0C3806E7C}" destId="{03663004-265E-453A-AC3E-C7845D124992}" srcOrd="2" destOrd="0" presId="urn:microsoft.com/office/officeart/2018/2/layout/IconCircleList"/>
    <dgm:cxn modelId="{DB93E8DE-7EF5-415A-9227-9E63FCA2FB9D}" type="presParOf" srcId="{2896F934-D8C6-45EE-B8BD-AAC0C3806E7C}" destId="{1928AC46-FCC9-4E0E-A152-93BC86F3533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488A5-5766-BA44-8515-1BB46F81C4BC}">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497EC-6F6E-A540-8028-F60812571728}">
      <dsp:nvSpPr>
        <dsp:cNvPr id="0" name=""/>
        <dsp:cNvSpPr/>
      </dsp:nvSpPr>
      <dsp:spPr>
        <a:xfrm>
          <a:off x="0" y="623"/>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Current Practice</a:t>
          </a:r>
          <a:endParaRPr lang="en-US" sz="2600" kern="1200"/>
        </a:p>
      </dsp:txBody>
      <dsp:txXfrm>
        <a:off x="0" y="623"/>
        <a:ext cx="6492875" cy="567128"/>
      </dsp:txXfrm>
    </dsp:sp>
    <dsp:sp modelId="{7561D933-E4AA-0741-97C0-C59B37AA2667}">
      <dsp:nvSpPr>
        <dsp:cNvPr id="0" name=""/>
        <dsp:cNvSpPr/>
      </dsp:nvSpPr>
      <dsp:spPr>
        <a:xfrm>
          <a:off x="0" y="567751"/>
          <a:ext cx="6492875"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25666F-24A3-EF46-836D-707200F32447}">
      <dsp:nvSpPr>
        <dsp:cNvPr id="0" name=""/>
        <dsp:cNvSpPr/>
      </dsp:nvSpPr>
      <dsp:spPr>
        <a:xfrm>
          <a:off x="0" y="567751"/>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Current Processes</a:t>
          </a:r>
          <a:endParaRPr lang="en-US" sz="2600" kern="1200"/>
        </a:p>
      </dsp:txBody>
      <dsp:txXfrm>
        <a:off x="0" y="567751"/>
        <a:ext cx="6492875" cy="567128"/>
      </dsp:txXfrm>
    </dsp:sp>
    <dsp:sp modelId="{6042EDAE-D57D-F44A-8DE7-31801C61BEFB}">
      <dsp:nvSpPr>
        <dsp:cNvPr id="0" name=""/>
        <dsp:cNvSpPr/>
      </dsp:nvSpPr>
      <dsp:spPr>
        <a:xfrm>
          <a:off x="0" y="1134879"/>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C670D0-65AD-F24F-8AC8-EFE3A3E98762}">
      <dsp:nvSpPr>
        <dsp:cNvPr id="0" name=""/>
        <dsp:cNvSpPr/>
      </dsp:nvSpPr>
      <dsp:spPr>
        <a:xfrm>
          <a:off x="0" y="1134879"/>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Tooling</a:t>
          </a:r>
          <a:endParaRPr lang="en-US" sz="2600" kern="1200"/>
        </a:p>
      </dsp:txBody>
      <dsp:txXfrm>
        <a:off x="0" y="1134879"/>
        <a:ext cx="6492875" cy="567128"/>
      </dsp:txXfrm>
    </dsp:sp>
    <dsp:sp modelId="{F992A217-2F15-CE43-AAD9-24BD8135F4EC}">
      <dsp:nvSpPr>
        <dsp:cNvPr id="0" name=""/>
        <dsp:cNvSpPr/>
      </dsp:nvSpPr>
      <dsp:spPr>
        <a:xfrm>
          <a:off x="0" y="1702007"/>
          <a:ext cx="6492875"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A28DF-5E87-0C49-A6D9-6EF32CBB2776}">
      <dsp:nvSpPr>
        <dsp:cNvPr id="0" name=""/>
        <dsp:cNvSpPr/>
      </dsp:nvSpPr>
      <dsp:spPr>
        <a:xfrm>
          <a:off x="0" y="1702007"/>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Human Resources</a:t>
          </a:r>
          <a:endParaRPr lang="en-US" sz="2600" kern="1200"/>
        </a:p>
      </dsp:txBody>
      <dsp:txXfrm>
        <a:off x="0" y="1702007"/>
        <a:ext cx="6492875" cy="567128"/>
      </dsp:txXfrm>
    </dsp:sp>
    <dsp:sp modelId="{DD45910E-22EF-464C-8672-A299FA0E170E}">
      <dsp:nvSpPr>
        <dsp:cNvPr id="0" name=""/>
        <dsp:cNvSpPr/>
      </dsp:nvSpPr>
      <dsp:spPr>
        <a:xfrm>
          <a:off x="0" y="2269135"/>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FD87A-3557-4647-9A45-6C65CCC0B47C}">
      <dsp:nvSpPr>
        <dsp:cNvPr id="0" name=""/>
        <dsp:cNvSpPr/>
      </dsp:nvSpPr>
      <dsp:spPr>
        <a:xfrm>
          <a:off x="0" y="2269135"/>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Approaches</a:t>
          </a:r>
          <a:endParaRPr lang="en-US" sz="2600" kern="1200"/>
        </a:p>
      </dsp:txBody>
      <dsp:txXfrm>
        <a:off x="0" y="2269135"/>
        <a:ext cx="6492875" cy="567128"/>
      </dsp:txXfrm>
    </dsp:sp>
    <dsp:sp modelId="{B4AA862C-CF16-1A45-BDD3-FC7E89985C53}">
      <dsp:nvSpPr>
        <dsp:cNvPr id="0" name=""/>
        <dsp:cNvSpPr/>
      </dsp:nvSpPr>
      <dsp:spPr>
        <a:xfrm>
          <a:off x="0" y="2836264"/>
          <a:ext cx="6492875"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6A3BC4-2E97-624B-9CD0-EA40EE19638B}">
      <dsp:nvSpPr>
        <dsp:cNvPr id="0" name=""/>
        <dsp:cNvSpPr/>
      </dsp:nvSpPr>
      <dsp:spPr>
        <a:xfrm>
          <a:off x="0" y="2836264"/>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Lean</a:t>
          </a:r>
          <a:endParaRPr lang="en-US" sz="2600" kern="1200"/>
        </a:p>
      </dsp:txBody>
      <dsp:txXfrm>
        <a:off x="0" y="2836264"/>
        <a:ext cx="6492875" cy="567128"/>
      </dsp:txXfrm>
    </dsp:sp>
    <dsp:sp modelId="{0DBD10AD-E4EF-A743-A8A4-84A5A867CFCA}">
      <dsp:nvSpPr>
        <dsp:cNvPr id="0" name=""/>
        <dsp:cNvSpPr/>
      </dsp:nvSpPr>
      <dsp:spPr>
        <a:xfrm>
          <a:off x="0" y="3403392"/>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47522-0032-0140-A929-8D6E3E900C1D}">
      <dsp:nvSpPr>
        <dsp:cNvPr id="0" name=""/>
        <dsp:cNvSpPr/>
      </dsp:nvSpPr>
      <dsp:spPr>
        <a:xfrm>
          <a:off x="0" y="3403392"/>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Responsibility</a:t>
          </a:r>
          <a:endParaRPr lang="en-US" sz="2600" kern="1200"/>
        </a:p>
      </dsp:txBody>
      <dsp:txXfrm>
        <a:off x="0" y="3403392"/>
        <a:ext cx="6492875" cy="567128"/>
      </dsp:txXfrm>
    </dsp:sp>
    <dsp:sp modelId="{A5479BB7-450B-9E43-B0F3-F4DB49B1B766}">
      <dsp:nvSpPr>
        <dsp:cNvPr id="0" name=""/>
        <dsp:cNvSpPr/>
      </dsp:nvSpPr>
      <dsp:spPr>
        <a:xfrm>
          <a:off x="0" y="3970520"/>
          <a:ext cx="6492875"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3D30C-9885-E040-A8D1-3294F6E299FD}">
      <dsp:nvSpPr>
        <dsp:cNvPr id="0" name=""/>
        <dsp:cNvSpPr/>
      </dsp:nvSpPr>
      <dsp:spPr>
        <a:xfrm>
          <a:off x="0" y="3970520"/>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Viability Assessment</a:t>
          </a:r>
          <a:endParaRPr lang="en-US" sz="2600" kern="1200"/>
        </a:p>
      </dsp:txBody>
      <dsp:txXfrm>
        <a:off x="0" y="3970520"/>
        <a:ext cx="6492875" cy="567128"/>
      </dsp:txXfrm>
    </dsp:sp>
    <dsp:sp modelId="{B7DE9C05-E7E9-F948-867C-2EED723A7811}">
      <dsp:nvSpPr>
        <dsp:cNvPr id="0" name=""/>
        <dsp:cNvSpPr/>
      </dsp:nvSpPr>
      <dsp:spPr>
        <a:xfrm>
          <a:off x="0" y="4537648"/>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6017A5-3097-D14F-8F02-1F8215C88713}">
      <dsp:nvSpPr>
        <dsp:cNvPr id="0" name=""/>
        <dsp:cNvSpPr/>
      </dsp:nvSpPr>
      <dsp:spPr>
        <a:xfrm>
          <a:off x="0" y="4537648"/>
          <a:ext cx="6492875" cy="5671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Demands and Delivery</a:t>
          </a:r>
          <a:endParaRPr lang="en-US" sz="2600" kern="1200"/>
        </a:p>
      </dsp:txBody>
      <dsp:txXfrm>
        <a:off x="0" y="4537648"/>
        <a:ext cx="6492875" cy="567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35C4C-6A88-44D7-8A19-644A93B750DD}">
      <dsp:nvSpPr>
        <dsp:cNvPr id="0" name=""/>
        <dsp:cNvSpPr/>
      </dsp:nvSpPr>
      <dsp:spPr>
        <a:xfrm>
          <a:off x="1959228" y="272612"/>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F1B8A8-C50F-4B89-9599-2CF2C6FA4896}">
      <dsp:nvSpPr>
        <dsp:cNvPr id="0" name=""/>
        <dsp:cNvSpPr/>
      </dsp:nvSpPr>
      <dsp:spPr>
        <a:xfrm>
          <a:off x="555228" y="195619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kern="1200"/>
            <a:t>Key Actors:</a:t>
          </a:r>
        </a:p>
      </dsp:txBody>
      <dsp:txXfrm>
        <a:off x="555228" y="1956191"/>
        <a:ext cx="4320000" cy="648000"/>
      </dsp:txXfrm>
    </dsp:sp>
    <dsp:sp modelId="{6C3BF62B-C0A9-43DE-AA9D-400C223155A9}">
      <dsp:nvSpPr>
        <dsp:cNvPr id="0" name=""/>
        <dsp:cNvSpPr/>
      </dsp:nvSpPr>
      <dsp:spPr>
        <a:xfrm>
          <a:off x="555228" y="2683995"/>
          <a:ext cx="4320000" cy="1578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Delivery or machine of part</a:t>
          </a:r>
        </a:p>
        <a:p>
          <a:pPr marL="0" lvl="0" indent="0" algn="ctr" defTabSz="755650">
            <a:lnSpc>
              <a:spcPct val="90000"/>
            </a:lnSpc>
            <a:spcBef>
              <a:spcPct val="0"/>
            </a:spcBef>
            <a:spcAft>
              <a:spcPct val="35000"/>
            </a:spcAft>
            <a:buNone/>
          </a:pPr>
          <a:r>
            <a:rPr lang="en-US" sz="1700" kern="1200"/>
            <a:t>Part viability</a:t>
          </a:r>
        </a:p>
        <a:p>
          <a:pPr marL="0" lvl="0" indent="0" algn="ctr" defTabSz="755650">
            <a:lnSpc>
              <a:spcPct val="90000"/>
            </a:lnSpc>
            <a:spcBef>
              <a:spcPct val="0"/>
            </a:spcBef>
            <a:spcAft>
              <a:spcPct val="35000"/>
            </a:spcAft>
            <a:buNone/>
          </a:pPr>
          <a:r>
            <a:rPr lang="en-US" sz="1700" kern="1200"/>
            <a:t>Stepwise process</a:t>
          </a:r>
        </a:p>
        <a:p>
          <a:pPr marL="0" lvl="0" indent="0" algn="ctr" defTabSz="755650">
            <a:lnSpc>
              <a:spcPct val="90000"/>
            </a:lnSpc>
            <a:spcBef>
              <a:spcPct val="0"/>
            </a:spcBef>
            <a:spcAft>
              <a:spcPct val="35000"/>
            </a:spcAft>
            <a:buNone/>
          </a:pPr>
          <a:r>
            <a:rPr lang="en-US" sz="1700" kern="1200"/>
            <a:t>Linear progression</a:t>
          </a:r>
        </a:p>
        <a:p>
          <a:pPr marL="0" lvl="0" indent="0" algn="ctr" defTabSz="755650">
            <a:lnSpc>
              <a:spcPct val="90000"/>
            </a:lnSpc>
            <a:spcBef>
              <a:spcPct val="0"/>
            </a:spcBef>
            <a:spcAft>
              <a:spcPct val="35000"/>
            </a:spcAft>
            <a:buNone/>
          </a:pPr>
          <a:r>
            <a:rPr lang="en-US" sz="1700" kern="1200"/>
            <a:t>Robotic Assembly</a:t>
          </a:r>
        </a:p>
      </dsp:txBody>
      <dsp:txXfrm>
        <a:off x="555228" y="2683995"/>
        <a:ext cx="4320000" cy="1578816"/>
      </dsp:txXfrm>
    </dsp:sp>
    <dsp:sp modelId="{B225F3D4-E75C-4F44-A827-05AEED46D36C}">
      <dsp:nvSpPr>
        <dsp:cNvPr id="0" name=""/>
        <dsp:cNvSpPr/>
      </dsp:nvSpPr>
      <dsp:spPr>
        <a:xfrm>
          <a:off x="7035228" y="272612"/>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A3F93-B0F3-406B-8AD1-63619EC49593}">
      <dsp:nvSpPr>
        <dsp:cNvPr id="0" name=""/>
        <dsp:cNvSpPr/>
      </dsp:nvSpPr>
      <dsp:spPr>
        <a:xfrm>
          <a:off x="5631228" y="195619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kern="1200"/>
            <a:t>Bottlenecks</a:t>
          </a:r>
        </a:p>
      </dsp:txBody>
      <dsp:txXfrm>
        <a:off x="5631228" y="1956191"/>
        <a:ext cx="4320000" cy="648000"/>
      </dsp:txXfrm>
    </dsp:sp>
    <dsp:sp modelId="{C0B0812E-3087-4BC9-A076-96668577EAFE}">
      <dsp:nvSpPr>
        <dsp:cNvPr id="0" name=""/>
        <dsp:cNvSpPr/>
      </dsp:nvSpPr>
      <dsp:spPr>
        <a:xfrm>
          <a:off x="5631228" y="2683995"/>
          <a:ext cx="4320000" cy="1578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Defects</a:t>
          </a:r>
        </a:p>
        <a:p>
          <a:pPr marL="0" lvl="0" indent="0" algn="ctr" defTabSz="755650">
            <a:lnSpc>
              <a:spcPct val="90000"/>
            </a:lnSpc>
            <a:spcBef>
              <a:spcPct val="0"/>
            </a:spcBef>
            <a:spcAft>
              <a:spcPct val="35000"/>
            </a:spcAft>
            <a:buNone/>
          </a:pPr>
          <a:r>
            <a:rPr lang="en-US" sz="1700" kern="1200"/>
            <a:t>Logistics</a:t>
          </a:r>
        </a:p>
      </dsp:txBody>
      <dsp:txXfrm>
        <a:off x="5631228" y="2683995"/>
        <a:ext cx="4320000" cy="1578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47A9B7-9368-4DF0-A0B9-80BBA51704E6}">
      <dsp:nvSpPr>
        <dsp:cNvPr id="0" name=""/>
        <dsp:cNvSpPr/>
      </dsp:nvSpPr>
      <dsp:spPr>
        <a:xfrm>
          <a:off x="0" y="2347"/>
          <a:ext cx="6248400" cy="118980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5C9D9-F34C-4232-ADC1-C72AF1DCCA5D}">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271D36-96D0-4B99-BF5E-26F07EB03C95}">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00100">
            <a:lnSpc>
              <a:spcPct val="90000"/>
            </a:lnSpc>
            <a:spcBef>
              <a:spcPct val="0"/>
            </a:spcBef>
            <a:spcAft>
              <a:spcPct val="35000"/>
            </a:spcAft>
            <a:buNone/>
          </a:pPr>
          <a:r>
            <a:rPr lang="en-GB" sz="1800" b="1" kern="1200"/>
            <a:t>Focus.</a:t>
          </a:r>
          <a:r>
            <a:rPr lang="en-GB" sz="1800" kern="1200"/>
            <a:t> Reduction of waste, focusses upon practices that add value.</a:t>
          </a:r>
          <a:endParaRPr lang="en-US" sz="1800" kern="1200"/>
        </a:p>
      </dsp:txBody>
      <dsp:txXfrm>
        <a:off x="1374223" y="2347"/>
        <a:ext cx="4874176" cy="1189803"/>
      </dsp:txXfrm>
    </dsp:sp>
    <dsp:sp modelId="{B5F42746-0A75-439E-8848-D2EFC7C78AB1}">
      <dsp:nvSpPr>
        <dsp:cNvPr id="0" name=""/>
        <dsp:cNvSpPr/>
      </dsp:nvSpPr>
      <dsp:spPr>
        <a:xfrm>
          <a:off x="0" y="1489602"/>
          <a:ext cx="6248400" cy="118980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82899-03FF-4F6D-A8AF-1589E8D344CF}">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F950B-3A15-44EB-A62D-84425A0A409E}">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00100">
            <a:lnSpc>
              <a:spcPct val="90000"/>
            </a:lnSpc>
            <a:spcBef>
              <a:spcPct val="0"/>
            </a:spcBef>
            <a:spcAft>
              <a:spcPct val="35000"/>
            </a:spcAft>
            <a:buNone/>
          </a:pPr>
          <a:r>
            <a:rPr lang="en-GB" sz="1800" b="1" kern="1200"/>
            <a:t>Improving productivity &amp; efficiency.</a:t>
          </a:r>
          <a:r>
            <a:rPr lang="en-GB" sz="1800" kern="1200"/>
            <a:t> Greater productivity because of clarity in tasks.</a:t>
          </a:r>
          <a:endParaRPr lang="en-US" sz="1800" kern="1200"/>
        </a:p>
      </dsp:txBody>
      <dsp:txXfrm>
        <a:off x="1374223" y="1489602"/>
        <a:ext cx="4874176" cy="1189803"/>
      </dsp:txXfrm>
    </dsp:sp>
    <dsp:sp modelId="{BD7FFBC7-2304-4A05-A36F-754463C786C6}">
      <dsp:nvSpPr>
        <dsp:cNvPr id="0" name=""/>
        <dsp:cNvSpPr/>
      </dsp:nvSpPr>
      <dsp:spPr>
        <a:xfrm>
          <a:off x="0" y="2976856"/>
          <a:ext cx="6248400" cy="118980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C5C41-C98D-413C-BBBF-89DF7CD357A5}">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19968-2038-40A6-B981-9AAB2FC7E013}">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00100">
            <a:lnSpc>
              <a:spcPct val="90000"/>
            </a:lnSpc>
            <a:spcBef>
              <a:spcPct val="0"/>
            </a:spcBef>
            <a:spcAft>
              <a:spcPct val="35000"/>
            </a:spcAft>
            <a:buNone/>
          </a:pPr>
          <a:r>
            <a:rPr lang="en-GB" sz="1800" b="1" kern="1200"/>
            <a:t>Smarter process (pull system).</a:t>
          </a:r>
          <a:r>
            <a:rPr lang="en-GB" sz="1800" kern="1200"/>
            <a:t> Working toward demand in place of hoping there is one.</a:t>
          </a:r>
          <a:endParaRPr lang="en-US" sz="1800" kern="1200"/>
        </a:p>
      </dsp:txBody>
      <dsp:txXfrm>
        <a:off x="1374223" y="2976856"/>
        <a:ext cx="4874176" cy="1189803"/>
      </dsp:txXfrm>
    </dsp:sp>
    <dsp:sp modelId="{C9F58F1E-C335-40BE-A726-6A93BDE5BD43}">
      <dsp:nvSpPr>
        <dsp:cNvPr id="0" name=""/>
        <dsp:cNvSpPr/>
      </dsp:nvSpPr>
      <dsp:spPr>
        <a:xfrm>
          <a:off x="0" y="4464111"/>
          <a:ext cx="6248400" cy="118980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671DD-6A01-457C-AD2C-80EDC93E959D}">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5B434E-0645-4EB4-9CAE-33F0995F76F5}">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800100">
            <a:lnSpc>
              <a:spcPct val="90000"/>
            </a:lnSpc>
            <a:spcBef>
              <a:spcPct val="0"/>
            </a:spcBef>
            <a:spcAft>
              <a:spcPct val="35000"/>
            </a:spcAft>
            <a:buNone/>
          </a:pPr>
          <a:r>
            <a:rPr lang="en-GB" sz="1800" b="1" kern="1200"/>
            <a:t>Better use of resources. </a:t>
          </a:r>
          <a:r>
            <a:rPr lang="en-GB" sz="1800" kern="1200"/>
            <a:t>When your production is based on actual demand, you will be able to use only as many resources as needed.</a:t>
          </a:r>
          <a:endParaRPr lang="en-US" sz="1800" kern="1200"/>
        </a:p>
      </dsp:txBody>
      <dsp:txXfrm>
        <a:off x="1374223" y="4464111"/>
        <a:ext cx="4874176" cy="1189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E6487-D1BF-0C41-8B9C-1209AB9433BA}">
      <dsp:nvSpPr>
        <dsp:cNvPr id="0" name=""/>
        <dsp:cNvSpPr/>
      </dsp:nvSpPr>
      <dsp:spPr>
        <a:xfrm>
          <a:off x="0" y="3438267"/>
          <a:ext cx="6117335" cy="22558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100000"/>
            </a:lnSpc>
            <a:spcBef>
              <a:spcPct val="0"/>
            </a:spcBef>
            <a:spcAft>
              <a:spcPct val="35000"/>
            </a:spcAft>
            <a:buNone/>
          </a:pPr>
          <a:r>
            <a:rPr lang="en-GB" sz="2600" kern="1200"/>
            <a:t>Could this be taken a step further ?</a:t>
          </a:r>
          <a:endParaRPr lang="en-US" sz="2600" kern="1200"/>
        </a:p>
      </dsp:txBody>
      <dsp:txXfrm>
        <a:off x="0" y="3438267"/>
        <a:ext cx="6117335" cy="2255875"/>
      </dsp:txXfrm>
    </dsp:sp>
    <dsp:sp modelId="{B02E5941-303D-C74A-8DF3-AAF56B432DD0}">
      <dsp:nvSpPr>
        <dsp:cNvPr id="0" name=""/>
        <dsp:cNvSpPr/>
      </dsp:nvSpPr>
      <dsp:spPr>
        <a:xfrm rot="10800000">
          <a:off x="0" y="2568"/>
          <a:ext cx="6117335" cy="346953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100000"/>
            </a:lnSpc>
            <a:spcBef>
              <a:spcPct val="0"/>
            </a:spcBef>
            <a:spcAft>
              <a:spcPct val="35000"/>
            </a:spcAft>
            <a:buNone/>
          </a:pPr>
          <a:r>
            <a:rPr lang="en-GB" sz="2600" kern="1200"/>
            <a:t>What else could be done to improve efficiencies within an organisation ?</a:t>
          </a:r>
          <a:endParaRPr lang="en-US" sz="2600" kern="1200"/>
        </a:p>
      </dsp:txBody>
      <dsp:txXfrm rot="-10800000">
        <a:off x="0" y="2568"/>
        <a:ext cx="6117335" cy="1217807"/>
      </dsp:txXfrm>
    </dsp:sp>
    <dsp:sp modelId="{DF9DE80B-BEA8-F44C-9774-A0AC2928F886}">
      <dsp:nvSpPr>
        <dsp:cNvPr id="0" name=""/>
        <dsp:cNvSpPr/>
      </dsp:nvSpPr>
      <dsp:spPr>
        <a:xfrm>
          <a:off x="2986" y="1220376"/>
          <a:ext cx="2037120" cy="103739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100000"/>
            </a:lnSpc>
            <a:spcBef>
              <a:spcPct val="0"/>
            </a:spcBef>
            <a:spcAft>
              <a:spcPct val="35000"/>
            </a:spcAft>
            <a:buNone/>
          </a:pPr>
          <a:r>
            <a:rPr lang="en-GB" sz="1300" kern="1200"/>
            <a:t>Each of the these processes and practices have sought to reduce waste by reduction in surplus</a:t>
          </a:r>
          <a:endParaRPr lang="en-US" sz="1300" kern="1200"/>
        </a:p>
      </dsp:txBody>
      <dsp:txXfrm>
        <a:off x="2986" y="1220376"/>
        <a:ext cx="2037120" cy="1037391"/>
      </dsp:txXfrm>
    </dsp:sp>
    <dsp:sp modelId="{B7DDE9E9-2285-A14E-9C64-06CC34368DA3}">
      <dsp:nvSpPr>
        <dsp:cNvPr id="0" name=""/>
        <dsp:cNvSpPr/>
      </dsp:nvSpPr>
      <dsp:spPr>
        <a:xfrm>
          <a:off x="2040107" y="1220376"/>
          <a:ext cx="2037120" cy="1037391"/>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100000"/>
            </a:lnSpc>
            <a:spcBef>
              <a:spcPct val="0"/>
            </a:spcBef>
            <a:spcAft>
              <a:spcPct val="35000"/>
            </a:spcAft>
            <a:buNone/>
          </a:pPr>
          <a:r>
            <a:rPr lang="en-GB" sz="1300" kern="1200"/>
            <a:t>Reduction in machinery cost</a:t>
          </a:r>
          <a:endParaRPr lang="en-US" sz="1300" kern="1200"/>
        </a:p>
      </dsp:txBody>
      <dsp:txXfrm>
        <a:off x="2040107" y="1220376"/>
        <a:ext cx="2037120" cy="1037391"/>
      </dsp:txXfrm>
    </dsp:sp>
    <dsp:sp modelId="{E4FCAB1F-B8EC-2C4B-BF8C-3120B401B332}">
      <dsp:nvSpPr>
        <dsp:cNvPr id="0" name=""/>
        <dsp:cNvSpPr/>
      </dsp:nvSpPr>
      <dsp:spPr>
        <a:xfrm>
          <a:off x="4077228" y="1220376"/>
          <a:ext cx="2037120" cy="1037391"/>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100000"/>
            </a:lnSpc>
            <a:spcBef>
              <a:spcPct val="0"/>
            </a:spcBef>
            <a:spcAft>
              <a:spcPct val="35000"/>
            </a:spcAft>
            <a:buNone/>
          </a:pPr>
          <a:r>
            <a:rPr lang="en-GB" sz="1300" kern="1200"/>
            <a:t>Improving working time</a:t>
          </a:r>
          <a:endParaRPr lang="en-US" sz="1300" kern="1200"/>
        </a:p>
      </dsp:txBody>
      <dsp:txXfrm>
        <a:off x="4077228" y="1220376"/>
        <a:ext cx="2037120" cy="10373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AEE6E-455B-174F-BFB2-17BDED54EA51}">
      <dsp:nvSpPr>
        <dsp:cNvPr id="0" name=""/>
        <dsp:cNvSpPr/>
      </dsp:nvSpPr>
      <dsp:spPr>
        <a:xfrm>
          <a:off x="633034" y="0"/>
          <a:ext cx="5541264" cy="554126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C18F5-CF86-BA46-901C-777B7F8F1404}">
      <dsp:nvSpPr>
        <dsp:cNvPr id="0" name=""/>
        <dsp:cNvSpPr/>
      </dsp:nvSpPr>
      <dsp:spPr>
        <a:xfrm>
          <a:off x="1159454" y="526420"/>
          <a:ext cx="2161092" cy="2161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Each of the processes still require interaction</a:t>
          </a:r>
          <a:endParaRPr lang="en-US" sz="2900" kern="1200"/>
        </a:p>
      </dsp:txBody>
      <dsp:txXfrm>
        <a:off x="1264950" y="631916"/>
        <a:ext cx="1950100" cy="1950100"/>
      </dsp:txXfrm>
    </dsp:sp>
    <dsp:sp modelId="{27CD7A19-8340-2447-9D3D-852BA9844765}">
      <dsp:nvSpPr>
        <dsp:cNvPr id="0" name=""/>
        <dsp:cNvSpPr/>
      </dsp:nvSpPr>
      <dsp:spPr>
        <a:xfrm>
          <a:off x="3486785" y="526420"/>
          <a:ext cx="2161092" cy="2161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Human monitoring tasks still occur</a:t>
          </a:r>
          <a:endParaRPr lang="en-US" sz="2900" kern="1200"/>
        </a:p>
      </dsp:txBody>
      <dsp:txXfrm>
        <a:off x="3592281" y="631916"/>
        <a:ext cx="1950100" cy="1950100"/>
      </dsp:txXfrm>
    </dsp:sp>
    <dsp:sp modelId="{7ACBB90D-FB0F-A942-AA5B-34A5D76E26EE}">
      <dsp:nvSpPr>
        <dsp:cNvPr id="0" name=""/>
        <dsp:cNvSpPr/>
      </dsp:nvSpPr>
      <dsp:spPr>
        <a:xfrm>
          <a:off x="1159454" y="2853750"/>
          <a:ext cx="2161092" cy="2161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Human judgement </a:t>
          </a:r>
          <a:endParaRPr lang="en-US" sz="2900" kern="1200"/>
        </a:p>
      </dsp:txBody>
      <dsp:txXfrm>
        <a:off x="1264950" y="2959246"/>
        <a:ext cx="1950100" cy="1950100"/>
      </dsp:txXfrm>
    </dsp:sp>
    <dsp:sp modelId="{F8345A88-C0F0-D740-B270-213DE589F3B2}">
      <dsp:nvSpPr>
        <dsp:cNvPr id="0" name=""/>
        <dsp:cNvSpPr/>
      </dsp:nvSpPr>
      <dsp:spPr>
        <a:xfrm>
          <a:off x="3486785" y="2853750"/>
          <a:ext cx="2161092" cy="21610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Circular economy</a:t>
          </a:r>
          <a:endParaRPr lang="en-US" sz="2900" kern="1200"/>
        </a:p>
      </dsp:txBody>
      <dsp:txXfrm>
        <a:off x="3592281" y="2959246"/>
        <a:ext cx="1950100" cy="19501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FB54A-2AA6-4EFD-96C0-2467C970EA29}">
      <dsp:nvSpPr>
        <dsp:cNvPr id="0" name=""/>
        <dsp:cNvSpPr/>
      </dsp:nvSpPr>
      <dsp:spPr>
        <a:xfrm>
          <a:off x="0" y="2347"/>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457DD8-CBD3-472F-AE57-36F898B4D7A9}">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069050-F0CF-4377-9D98-76A7342A35FC}">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Consider the areas where waste may be introduced </a:t>
          </a:r>
          <a:endParaRPr lang="en-US" sz="2200" kern="1200"/>
        </a:p>
      </dsp:txBody>
      <dsp:txXfrm>
        <a:off x="1374223" y="2347"/>
        <a:ext cx="4874176" cy="1189803"/>
      </dsp:txXfrm>
    </dsp:sp>
    <dsp:sp modelId="{F4A68E4A-AC06-4C7B-B28C-951327D6B262}">
      <dsp:nvSpPr>
        <dsp:cNvPr id="0" name=""/>
        <dsp:cNvSpPr/>
      </dsp:nvSpPr>
      <dsp:spPr>
        <a:xfrm>
          <a:off x="0" y="1489602"/>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E58A4-B866-42A8-AE49-470638642688}">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F05342-F690-4FB6-A576-15E7738BE3E6}">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Have the current trends impacted the amount of waste ?</a:t>
          </a:r>
          <a:endParaRPr lang="en-US" sz="2200" kern="1200"/>
        </a:p>
      </dsp:txBody>
      <dsp:txXfrm>
        <a:off x="1374223" y="1489602"/>
        <a:ext cx="4874176" cy="1189803"/>
      </dsp:txXfrm>
    </dsp:sp>
    <dsp:sp modelId="{0CB3865B-8DAD-4E47-9B08-BF5F33C501A5}">
      <dsp:nvSpPr>
        <dsp:cNvPr id="0" name=""/>
        <dsp:cNvSpPr/>
      </dsp:nvSpPr>
      <dsp:spPr>
        <a:xfrm>
          <a:off x="0" y="2976856"/>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4D876F-0744-4635-AF21-52C0B8C0D38F}">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6BDAC-1A57-4C4F-B6F5-E1620D869E66}">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Is the current demand-deliver process working ?</a:t>
          </a:r>
          <a:endParaRPr lang="en-US" sz="2200" kern="1200"/>
        </a:p>
      </dsp:txBody>
      <dsp:txXfrm>
        <a:off x="1374223" y="2976856"/>
        <a:ext cx="4874176" cy="1189803"/>
      </dsp:txXfrm>
    </dsp:sp>
    <dsp:sp modelId="{EE5E9148-5A50-4C8A-B732-921F1E4A2000}">
      <dsp:nvSpPr>
        <dsp:cNvPr id="0" name=""/>
        <dsp:cNvSpPr/>
      </dsp:nvSpPr>
      <dsp:spPr>
        <a:xfrm>
          <a:off x="0" y="4464111"/>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B2547-E0D1-4AED-A35A-3F9C9E05FA1A}">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BC000-5FB0-43FC-8FFB-AB47E42D5B94}">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a:t>Is there a need to re-evaluate the process ?</a:t>
          </a:r>
          <a:endParaRPr lang="en-US" sz="2200" kern="1200"/>
        </a:p>
      </dsp:txBody>
      <dsp:txXfrm>
        <a:off x="1374223" y="4464111"/>
        <a:ext cx="4874176" cy="1189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26F33-EBCB-4A46-8CE7-0F8ADCD89D73}">
      <dsp:nvSpPr>
        <dsp:cNvPr id="0" name=""/>
        <dsp:cNvSpPr/>
      </dsp:nvSpPr>
      <dsp:spPr>
        <a:xfrm>
          <a:off x="1589906" y="41753"/>
          <a:ext cx="969957" cy="96995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30516-8AFC-4737-8657-47D8C35B7343}">
      <dsp:nvSpPr>
        <dsp:cNvPr id="0" name=""/>
        <dsp:cNvSpPr/>
      </dsp:nvSpPr>
      <dsp:spPr>
        <a:xfrm>
          <a:off x="1793597" y="245444"/>
          <a:ext cx="562575" cy="5625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56FF6-08F8-4640-9CE8-C1B1193B7952}">
      <dsp:nvSpPr>
        <dsp:cNvPr id="0" name=""/>
        <dsp:cNvSpPr/>
      </dsp:nvSpPr>
      <dsp:spPr>
        <a:xfrm>
          <a:off x="2767712" y="4175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AGILE is a project management approach</a:t>
          </a:r>
          <a:endParaRPr lang="en-US" sz="2300" kern="1200"/>
        </a:p>
      </dsp:txBody>
      <dsp:txXfrm>
        <a:off x="2767712" y="41753"/>
        <a:ext cx="2286328" cy="969957"/>
      </dsp:txXfrm>
    </dsp:sp>
    <dsp:sp modelId="{B2B57D46-47BD-4CD9-9183-81394B93E42E}">
      <dsp:nvSpPr>
        <dsp:cNvPr id="0" name=""/>
        <dsp:cNvSpPr/>
      </dsp:nvSpPr>
      <dsp:spPr>
        <a:xfrm>
          <a:off x="5452415" y="41753"/>
          <a:ext cx="969957" cy="96995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520A44-A093-4824-A3B1-629A399CCCF5}">
      <dsp:nvSpPr>
        <dsp:cNvPr id="0" name=""/>
        <dsp:cNvSpPr/>
      </dsp:nvSpPr>
      <dsp:spPr>
        <a:xfrm>
          <a:off x="5656106" y="245444"/>
          <a:ext cx="562575" cy="5625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8FC0B-3113-41E4-9343-1B8C5FFBF284}">
      <dsp:nvSpPr>
        <dsp:cNvPr id="0" name=""/>
        <dsp:cNvSpPr/>
      </dsp:nvSpPr>
      <dsp:spPr>
        <a:xfrm>
          <a:off x="6630221" y="4175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This can and has been applied to factory operations</a:t>
          </a:r>
          <a:endParaRPr lang="en-US" sz="2300" kern="1200"/>
        </a:p>
      </dsp:txBody>
      <dsp:txXfrm>
        <a:off x="6630221" y="41753"/>
        <a:ext cx="2286328" cy="969957"/>
      </dsp:txXfrm>
    </dsp:sp>
    <dsp:sp modelId="{B9446ABC-83EA-4A5F-ADA6-FAD4332F3606}">
      <dsp:nvSpPr>
        <dsp:cNvPr id="0" name=""/>
        <dsp:cNvSpPr/>
      </dsp:nvSpPr>
      <dsp:spPr>
        <a:xfrm>
          <a:off x="1589906" y="1782733"/>
          <a:ext cx="969957" cy="96995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11DDD-186F-465F-B7D5-8E8BB6B6D7FA}">
      <dsp:nvSpPr>
        <dsp:cNvPr id="0" name=""/>
        <dsp:cNvSpPr/>
      </dsp:nvSpPr>
      <dsp:spPr>
        <a:xfrm>
          <a:off x="1793597" y="1986424"/>
          <a:ext cx="562575" cy="5625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48E8D-779F-4A29-A46F-82C13E0B0B79}">
      <dsp:nvSpPr>
        <dsp:cNvPr id="0" name=""/>
        <dsp:cNvSpPr/>
      </dsp:nvSpPr>
      <dsp:spPr>
        <a:xfrm>
          <a:off x="2767712" y="178273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Similar to the approach taken by NISSAN</a:t>
          </a:r>
          <a:endParaRPr lang="en-US" sz="2300" kern="1200"/>
        </a:p>
      </dsp:txBody>
      <dsp:txXfrm>
        <a:off x="2767712" y="1782733"/>
        <a:ext cx="2286328" cy="969957"/>
      </dsp:txXfrm>
    </dsp:sp>
    <dsp:sp modelId="{180CAEDD-27C5-40BF-BA53-C02B99FA6788}">
      <dsp:nvSpPr>
        <dsp:cNvPr id="0" name=""/>
        <dsp:cNvSpPr/>
      </dsp:nvSpPr>
      <dsp:spPr>
        <a:xfrm>
          <a:off x="5452415" y="1782733"/>
          <a:ext cx="969957" cy="96995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C08C3-0A38-4DB5-898B-24A406C02D9C}">
      <dsp:nvSpPr>
        <dsp:cNvPr id="0" name=""/>
        <dsp:cNvSpPr/>
      </dsp:nvSpPr>
      <dsp:spPr>
        <a:xfrm>
          <a:off x="5656106" y="1986424"/>
          <a:ext cx="562575" cy="5625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BA3EEC-4D8D-4D0C-9F8E-9819FAAF86A4}">
      <dsp:nvSpPr>
        <dsp:cNvPr id="0" name=""/>
        <dsp:cNvSpPr/>
      </dsp:nvSpPr>
      <dsp:spPr>
        <a:xfrm>
          <a:off x="6630221" y="1782733"/>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Far more customer interaction</a:t>
          </a:r>
          <a:endParaRPr lang="en-US" sz="2300" kern="1200"/>
        </a:p>
      </dsp:txBody>
      <dsp:txXfrm>
        <a:off x="6630221" y="1782733"/>
        <a:ext cx="2286328" cy="969957"/>
      </dsp:txXfrm>
    </dsp:sp>
    <dsp:sp modelId="{2F2AEB22-F7B7-431C-A8F6-8B864C68F75A}">
      <dsp:nvSpPr>
        <dsp:cNvPr id="0" name=""/>
        <dsp:cNvSpPr/>
      </dsp:nvSpPr>
      <dsp:spPr>
        <a:xfrm>
          <a:off x="1589906" y="3523712"/>
          <a:ext cx="969957" cy="96995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1D1C75-1A9C-42D7-980D-FC4D5D5BA4CF}">
      <dsp:nvSpPr>
        <dsp:cNvPr id="0" name=""/>
        <dsp:cNvSpPr/>
      </dsp:nvSpPr>
      <dsp:spPr>
        <a:xfrm>
          <a:off x="1793597" y="3727403"/>
          <a:ext cx="562575" cy="5625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E6A44C-DEF2-4FF3-8FD4-8BDDEC5407C9}">
      <dsp:nvSpPr>
        <dsp:cNvPr id="0" name=""/>
        <dsp:cNvSpPr/>
      </dsp:nvSpPr>
      <dsp:spPr>
        <a:xfrm>
          <a:off x="2767712" y="3523712"/>
          <a:ext cx="2286328" cy="969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Is this suitable for current trends in commerce ?</a:t>
          </a:r>
          <a:endParaRPr lang="en-US" sz="2300" kern="1200"/>
        </a:p>
      </dsp:txBody>
      <dsp:txXfrm>
        <a:off x="2767712" y="3523712"/>
        <a:ext cx="2286328" cy="9699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61F11-450F-1240-A4F6-344DACD1D415}">
      <dsp:nvSpPr>
        <dsp:cNvPr id="0" name=""/>
        <dsp:cNvSpPr/>
      </dsp:nvSpPr>
      <dsp:spPr>
        <a:xfrm>
          <a:off x="0" y="455641"/>
          <a:ext cx="6248400" cy="1153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Customisation of a product is now a far larger part of manufacturing</a:t>
          </a:r>
          <a:endParaRPr lang="en-US" sz="2900" kern="1200"/>
        </a:p>
      </dsp:txBody>
      <dsp:txXfrm>
        <a:off x="56315" y="511956"/>
        <a:ext cx="6135770" cy="1040990"/>
      </dsp:txXfrm>
    </dsp:sp>
    <dsp:sp modelId="{1EBEC127-FF45-5848-B143-4A6B805D7618}">
      <dsp:nvSpPr>
        <dsp:cNvPr id="0" name=""/>
        <dsp:cNvSpPr/>
      </dsp:nvSpPr>
      <dsp:spPr>
        <a:xfrm>
          <a:off x="0" y="1692781"/>
          <a:ext cx="6248400" cy="11536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Consider a car:</a:t>
          </a:r>
          <a:endParaRPr lang="en-US" sz="2900" kern="1200"/>
        </a:p>
      </dsp:txBody>
      <dsp:txXfrm>
        <a:off x="56315" y="1749096"/>
        <a:ext cx="6135770" cy="1040990"/>
      </dsp:txXfrm>
    </dsp:sp>
    <dsp:sp modelId="{6D0E50D4-A2B0-FA40-8F63-E098FB4AF256}">
      <dsp:nvSpPr>
        <dsp:cNvPr id="0" name=""/>
        <dsp:cNvSpPr/>
      </dsp:nvSpPr>
      <dsp:spPr>
        <a:xfrm>
          <a:off x="0" y="2846401"/>
          <a:ext cx="6248400" cy="1200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387"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This may have a custom external panel forming</a:t>
          </a:r>
          <a:endParaRPr lang="en-US" sz="2300" kern="1200"/>
        </a:p>
        <a:p>
          <a:pPr marL="228600" lvl="1" indent="-228600" algn="l" defTabSz="1022350">
            <a:lnSpc>
              <a:spcPct val="90000"/>
            </a:lnSpc>
            <a:spcBef>
              <a:spcPct val="0"/>
            </a:spcBef>
            <a:spcAft>
              <a:spcPct val="20000"/>
            </a:spcAft>
            <a:buChar char="•"/>
          </a:pPr>
          <a:r>
            <a:rPr lang="en-GB" sz="2300" kern="1200"/>
            <a:t>This may have custom external paint jobs</a:t>
          </a:r>
          <a:endParaRPr lang="en-US" sz="2300" kern="1200"/>
        </a:p>
        <a:p>
          <a:pPr marL="228600" lvl="1" indent="-228600" algn="l" defTabSz="1022350">
            <a:lnSpc>
              <a:spcPct val="90000"/>
            </a:lnSpc>
            <a:spcBef>
              <a:spcPct val="0"/>
            </a:spcBef>
            <a:spcAft>
              <a:spcPct val="20000"/>
            </a:spcAft>
            <a:buChar char="•"/>
          </a:pPr>
          <a:r>
            <a:rPr lang="en-GB" sz="2300" kern="1200"/>
            <a:t>This may have custom internal detailing</a:t>
          </a:r>
          <a:endParaRPr lang="en-US" sz="2300" kern="1200"/>
        </a:p>
      </dsp:txBody>
      <dsp:txXfrm>
        <a:off x="0" y="2846401"/>
        <a:ext cx="6248400" cy="1200599"/>
      </dsp:txXfrm>
    </dsp:sp>
    <dsp:sp modelId="{7C9F8671-CAFC-8440-A25A-080234C585ED}">
      <dsp:nvSpPr>
        <dsp:cNvPr id="0" name=""/>
        <dsp:cNvSpPr/>
      </dsp:nvSpPr>
      <dsp:spPr>
        <a:xfrm>
          <a:off x="0" y="4047001"/>
          <a:ext cx="6248400" cy="11536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Agile puts interaction with the product owner at a paramount imperative</a:t>
          </a:r>
          <a:endParaRPr lang="en-US" sz="2900" kern="1200"/>
        </a:p>
      </dsp:txBody>
      <dsp:txXfrm>
        <a:off x="56315" y="4103316"/>
        <a:ext cx="6135770" cy="10409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4D0E7-0506-4FA4-80AD-8F2B9B090269}">
      <dsp:nvSpPr>
        <dsp:cNvPr id="0" name=""/>
        <dsp:cNvSpPr/>
      </dsp:nvSpPr>
      <dsp:spPr>
        <a:xfrm>
          <a:off x="0" y="4418"/>
          <a:ext cx="6248400" cy="9412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FD70D2-C1B0-4B83-9816-0F3EE56BDFF3}">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9829E6-A61B-4B91-B6C4-BB9CC075F221}">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In implementing a methods of mitigation it is necessary to ascertain as much information as possible</a:t>
          </a:r>
          <a:endParaRPr lang="en-US" sz="1700" kern="1200"/>
        </a:p>
      </dsp:txBody>
      <dsp:txXfrm>
        <a:off x="1087129" y="4418"/>
        <a:ext cx="5161270" cy="941237"/>
      </dsp:txXfrm>
    </dsp:sp>
    <dsp:sp modelId="{DAABF980-67C0-4A86-9283-5B6E9043D247}">
      <dsp:nvSpPr>
        <dsp:cNvPr id="0" name=""/>
        <dsp:cNvSpPr/>
      </dsp:nvSpPr>
      <dsp:spPr>
        <a:xfrm>
          <a:off x="0" y="1180965"/>
          <a:ext cx="6248400" cy="9412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DE4AA-ACAA-4DE6-B1C4-3137269691C1}">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B06D88-79F2-422E-8D6D-8A68DCAA24A2}">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Without a clear indication of market trends and customer demands it is difficult to respond to this</a:t>
          </a:r>
          <a:endParaRPr lang="en-US" sz="1700" kern="1200"/>
        </a:p>
      </dsp:txBody>
      <dsp:txXfrm>
        <a:off x="1087129" y="1180965"/>
        <a:ext cx="5161270" cy="941237"/>
      </dsp:txXfrm>
    </dsp:sp>
    <dsp:sp modelId="{A34E407F-BAAB-4D67-B9B5-4551C8D4543D}">
      <dsp:nvSpPr>
        <dsp:cNvPr id="0" name=""/>
        <dsp:cNvSpPr/>
      </dsp:nvSpPr>
      <dsp:spPr>
        <a:xfrm>
          <a:off x="0" y="2357512"/>
          <a:ext cx="6248400" cy="9412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98614-EFB1-4F0A-BFB6-962C088669BB}">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72E12B-F6EF-4252-8581-ED9870A5C004}">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It is difficult to identify inefficiencies without the appropriate data </a:t>
          </a:r>
          <a:endParaRPr lang="en-US" sz="1700" kern="1200"/>
        </a:p>
      </dsp:txBody>
      <dsp:txXfrm>
        <a:off x="1087129" y="2357512"/>
        <a:ext cx="5161270" cy="941237"/>
      </dsp:txXfrm>
    </dsp:sp>
    <dsp:sp modelId="{C9706C41-3812-4737-9143-25962BA3B3DA}">
      <dsp:nvSpPr>
        <dsp:cNvPr id="0" name=""/>
        <dsp:cNvSpPr/>
      </dsp:nvSpPr>
      <dsp:spPr>
        <a:xfrm>
          <a:off x="0" y="3534059"/>
          <a:ext cx="6248400" cy="94123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48338-45E5-434A-9862-7CE5CF2597BF}">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B0F9E4-DE3B-4E49-B9AC-5927C7E5FB02}">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Monitoring machines to understand usage and failure statistics allows for understanding of issues.</a:t>
          </a:r>
          <a:endParaRPr lang="en-US" sz="1700" kern="1200"/>
        </a:p>
      </dsp:txBody>
      <dsp:txXfrm>
        <a:off x="1087129" y="3534059"/>
        <a:ext cx="5161270" cy="941237"/>
      </dsp:txXfrm>
    </dsp:sp>
    <dsp:sp modelId="{2ACBE77A-EE78-40C1-9280-550C19B90BA5}">
      <dsp:nvSpPr>
        <dsp:cNvPr id="0" name=""/>
        <dsp:cNvSpPr/>
      </dsp:nvSpPr>
      <dsp:spPr>
        <a:xfrm>
          <a:off x="0" y="4710606"/>
          <a:ext cx="6248400" cy="94123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1DC9DB-3EAF-459B-9EC4-284CE80B242D}">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7EE446-9138-4616-BBFA-7A6F806D93C1}">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755650">
            <a:lnSpc>
              <a:spcPct val="90000"/>
            </a:lnSpc>
            <a:spcBef>
              <a:spcPct val="0"/>
            </a:spcBef>
            <a:spcAft>
              <a:spcPct val="35000"/>
            </a:spcAft>
            <a:buNone/>
          </a:pPr>
          <a:r>
            <a:rPr lang="en-GB" sz="1700" kern="1200"/>
            <a:t>Particularly important in custom machining processes</a:t>
          </a:r>
          <a:endParaRPr lang="en-US" sz="1700" kern="1200"/>
        </a:p>
      </dsp:txBody>
      <dsp:txXfrm>
        <a:off x="1087129" y="4710606"/>
        <a:ext cx="5161270" cy="94123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13116-F158-47B7-87E3-6533DD57A0BA}">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B8B7B-A835-4F0C-880B-F84535AE38C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Monitoring in real-time allows for real-time adjustment</a:t>
          </a:r>
          <a:endParaRPr lang="en-US" sz="1300" kern="1200"/>
        </a:p>
      </dsp:txBody>
      <dsp:txXfrm>
        <a:off x="417971" y="2644140"/>
        <a:ext cx="2889450" cy="720000"/>
      </dsp:txXfrm>
    </dsp:sp>
    <dsp:sp modelId="{3941C9D5-3EA9-4AD7-9DB1-D2E127A4D8B5}">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B094B5-4503-4E2C-A0EF-67E1400577BC}">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With the ability to adjust in real-time, this reduces energy consumption, failures and ensures exact control over processing</a:t>
          </a:r>
          <a:endParaRPr lang="en-US" sz="1300" kern="1200"/>
        </a:p>
      </dsp:txBody>
      <dsp:txXfrm>
        <a:off x="3813075" y="2644140"/>
        <a:ext cx="2889450" cy="720000"/>
      </dsp:txXfrm>
    </dsp:sp>
    <dsp:sp modelId="{79E3E234-52F2-489A-A448-7BD7E57E4F4F}">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A2CB02-77E2-4B13-A5C9-354CF4D29736}">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In place of purchasing new equipment, identification of the possible options for current equipment reduces costs</a:t>
          </a:r>
          <a:endParaRPr lang="en-US" sz="1300" kern="1200"/>
        </a:p>
      </dsp:txBody>
      <dsp:txXfrm>
        <a:off x="7208178" y="2644140"/>
        <a:ext cx="288945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6E5A9-4370-45BD-9440-2D7B16D8C1B9}">
      <dsp:nvSpPr>
        <dsp:cNvPr id="0" name=""/>
        <dsp:cNvSpPr/>
      </dsp:nvSpPr>
      <dsp:spPr>
        <a:xfrm>
          <a:off x="82613" y="1727046"/>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4AFE0-7254-4A99-8EC5-1CE35EC5991A}">
      <dsp:nvSpPr>
        <dsp:cNvPr id="0" name=""/>
        <dsp:cNvSpPr/>
      </dsp:nvSpPr>
      <dsp:spPr>
        <a:xfrm>
          <a:off x="271034" y="1915467"/>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78A059-0DA6-4B1B-AA3B-CFD8E8E8C073}">
      <dsp:nvSpPr>
        <dsp:cNvPr id="0" name=""/>
        <dsp:cNvSpPr/>
      </dsp:nvSpPr>
      <dsp:spPr>
        <a:xfrm>
          <a:off x="1172126"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Using automated systems allows the system to be the controller of the process</a:t>
          </a:r>
          <a:endParaRPr lang="en-US" sz="1600" kern="1200"/>
        </a:p>
      </dsp:txBody>
      <dsp:txXfrm>
        <a:off x="1172126" y="1727046"/>
        <a:ext cx="2114937" cy="897246"/>
      </dsp:txXfrm>
    </dsp:sp>
    <dsp:sp modelId="{D72324C8-6C4E-4D63-A465-A2ECA8CD73BD}">
      <dsp:nvSpPr>
        <dsp:cNvPr id="0" name=""/>
        <dsp:cNvSpPr/>
      </dsp:nvSpPr>
      <dsp:spPr>
        <a:xfrm>
          <a:off x="3655575" y="1727046"/>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3572F-7992-42E8-9A63-A7A4EBFE83A4}">
      <dsp:nvSpPr>
        <dsp:cNvPr id="0" name=""/>
        <dsp:cNvSpPr/>
      </dsp:nvSpPr>
      <dsp:spPr>
        <a:xfrm>
          <a:off x="3843996" y="1915467"/>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4CBE34-2008-4DF1-A68B-228568C133FA}">
      <dsp:nvSpPr>
        <dsp:cNvPr id="0" name=""/>
        <dsp:cNvSpPr/>
      </dsp:nvSpPr>
      <dsp:spPr>
        <a:xfrm>
          <a:off x="4745088"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Limited human interaction with regards to operation</a:t>
          </a:r>
          <a:endParaRPr lang="en-US" sz="1600" kern="1200"/>
        </a:p>
      </dsp:txBody>
      <dsp:txXfrm>
        <a:off x="4745088" y="1727046"/>
        <a:ext cx="2114937" cy="897246"/>
      </dsp:txXfrm>
    </dsp:sp>
    <dsp:sp modelId="{40CE1583-9A38-453F-9AC4-33AE3802E75F}">
      <dsp:nvSpPr>
        <dsp:cNvPr id="0" name=""/>
        <dsp:cNvSpPr/>
      </dsp:nvSpPr>
      <dsp:spPr>
        <a:xfrm>
          <a:off x="7228536" y="1727046"/>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9B648-FD2B-49C7-B65F-FC02FC90D986}">
      <dsp:nvSpPr>
        <dsp:cNvPr id="0" name=""/>
        <dsp:cNvSpPr/>
      </dsp:nvSpPr>
      <dsp:spPr>
        <a:xfrm>
          <a:off x="7416958" y="1915467"/>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28AC46-FCC9-4E0E-A152-93BC86F35332}">
      <dsp:nvSpPr>
        <dsp:cNvPr id="0" name=""/>
        <dsp:cNvSpPr/>
      </dsp:nvSpPr>
      <dsp:spPr>
        <a:xfrm>
          <a:off x="8318049" y="1727046"/>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Customisation and demand fed directly to the system through a customer portal</a:t>
          </a:r>
          <a:endParaRPr lang="en-US" sz="1600" kern="1200"/>
        </a:p>
      </dsp:txBody>
      <dsp:txXfrm>
        <a:off x="8318049" y="1727046"/>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06AB3-459C-43AF-A9BC-F2F34EB8B999}" type="datetimeFigureOut">
              <a:rPr lang="en-GB" smtClean="0"/>
              <a:t>16/02/2021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6F54A-469C-4368-A814-58C68239975D}" type="slidenum">
              <a:rPr lang="en-GB" smtClean="0"/>
              <a:t>‹#›</a:t>
            </a:fld>
            <a:endParaRPr lang="en-GB"/>
          </a:p>
        </p:txBody>
      </p:sp>
    </p:spTree>
    <p:extLst>
      <p:ext uri="{BB962C8B-B14F-4D97-AF65-F5344CB8AC3E}">
        <p14:creationId xmlns:p14="http://schemas.microsoft.com/office/powerpoint/2010/main" val="1611661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Identification</a:t>
            </a:r>
            <a:r>
              <a:rPr lang="en-GB" baseline="0" dirty="0"/>
              <a:t> of the topics that will be covered in the lecture</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a:t>
            </a:fld>
            <a:endParaRPr lang="en-GB"/>
          </a:p>
        </p:txBody>
      </p:sp>
    </p:spTree>
    <p:extLst>
      <p:ext uri="{BB962C8B-B14F-4D97-AF65-F5344CB8AC3E}">
        <p14:creationId xmlns:p14="http://schemas.microsoft.com/office/powerpoint/2010/main" val="343174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r>
              <a:rPr lang="en-GB" baseline="0" dirty="0"/>
              <a:t> of the current state of manufacturing</a:t>
            </a:r>
          </a:p>
          <a:p>
            <a:endParaRPr lang="en-GB" baseline="0" dirty="0"/>
          </a:p>
          <a:p>
            <a:r>
              <a:rPr lang="en-GB" baseline="0" dirty="0"/>
              <a:t>Provide an overview of the processes observed in production line factories</a:t>
            </a:r>
          </a:p>
          <a:p>
            <a:endParaRPr lang="en-GB" baseline="0" dirty="0"/>
          </a:p>
          <a:p>
            <a:r>
              <a:rPr lang="en-GB" baseline="0" dirty="0"/>
              <a:t>Provide an overview of some of the tooling that is used </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3</a:t>
            </a:fld>
            <a:endParaRPr lang="en-GB"/>
          </a:p>
        </p:txBody>
      </p:sp>
    </p:spTree>
    <p:extLst>
      <p:ext uri="{BB962C8B-B14F-4D97-AF65-F5344CB8AC3E}">
        <p14:creationId xmlns:p14="http://schemas.microsoft.com/office/powerpoint/2010/main" val="2379842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a:t>
            </a:r>
            <a:r>
              <a:rPr lang="en-GB" baseline="0" dirty="0"/>
              <a:t> of the process</a:t>
            </a:r>
          </a:p>
          <a:p>
            <a:r>
              <a:rPr lang="en-GB" baseline="0" dirty="0"/>
              <a:t>	Identify key tasks</a:t>
            </a:r>
          </a:p>
          <a:p>
            <a:r>
              <a:rPr lang="en-GB" baseline="0" dirty="0"/>
              <a:t>	Identify key actors</a:t>
            </a:r>
          </a:p>
          <a:p>
            <a:r>
              <a:rPr lang="en-GB" baseline="0" dirty="0"/>
              <a:t>	Identify limitations or bottlenecks in process</a:t>
            </a:r>
          </a:p>
          <a:p>
            <a:r>
              <a:rPr lang="en-GB" baseline="0" dirty="0"/>
              <a:t>	</a:t>
            </a:r>
          </a:p>
          <a:p>
            <a:r>
              <a:rPr lang="en-GB" baseline="0" dirty="0"/>
              <a:t>	</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4</a:t>
            </a:fld>
            <a:endParaRPr lang="en-GB"/>
          </a:p>
        </p:txBody>
      </p:sp>
    </p:spTree>
    <p:extLst>
      <p:ext uri="{BB962C8B-B14F-4D97-AF65-F5344CB8AC3E}">
        <p14:creationId xmlns:p14="http://schemas.microsoft.com/office/powerpoint/2010/main" val="1408373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Analysis</a:t>
            </a:r>
            <a:r>
              <a:rPr lang="en-GB" baseline="0" dirty="0"/>
              <a:t> of the tooling that is utilised in particular manufacturing line</a:t>
            </a:r>
          </a:p>
          <a:p>
            <a:r>
              <a:rPr lang="en-GB" baseline="0" dirty="0"/>
              <a:t>	Outline typical tooling</a:t>
            </a:r>
          </a:p>
          <a:p>
            <a:r>
              <a:rPr lang="en-GB" baseline="0" dirty="0"/>
              <a:t>	Outline bottlenecks</a:t>
            </a:r>
          </a:p>
          <a:p>
            <a:r>
              <a:rPr lang="en-GB" baseline="0" dirty="0"/>
              <a:t>	Outline idle time</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6</a:t>
            </a:fld>
            <a:endParaRPr lang="en-GB"/>
          </a:p>
        </p:txBody>
      </p:sp>
    </p:spTree>
    <p:extLst>
      <p:ext uri="{BB962C8B-B14F-4D97-AF65-F5344CB8AC3E}">
        <p14:creationId xmlns:p14="http://schemas.microsoft.com/office/powerpoint/2010/main" val="1858560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the</a:t>
            </a:r>
            <a:r>
              <a:rPr lang="en-GB" baseline="0" dirty="0"/>
              <a:t> involvement of people</a:t>
            </a:r>
          </a:p>
          <a:p>
            <a:r>
              <a:rPr lang="en-GB" baseline="0" dirty="0"/>
              <a:t>	Identify key areas where necessary </a:t>
            </a:r>
          </a:p>
          <a:p>
            <a:r>
              <a:rPr lang="en-GB" baseline="0" dirty="0"/>
              <a:t>	Identify key areas where replacement may occur</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7</a:t>
            </a:fld>
            <a:endParaRPr lang="en-GB"/>
          </a:p>
        </p:txBody>
      </p:sp>
    </p:spTree>
    <p:extLst>
      <p:ext uri="{BB962C8B-B14F-4D97-AF65-F5344CB8AC3E}">
        <p14:creationId xmlns:p14="http://schemas.microsoft.com/office/powerpoint/2010/main" val="1025875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Provision an</a:t>
            </a:r>
            <a:r>
              <a:rPr lang="en-GB" baseline="0" dirty="0"/>
              <a:t> outline of the possible changes that have been introduced to adjust the process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8</a:t>
            </a:fld>
            <a:endParaRPr lang="en-GB"/>
          </a:p>
        </p:txBody>
      </p:sp>
    </p:spTree>
    <p:extLst>
      <p:ext uri="{BB962C8B-B14F-4D97-AF65-F5344CB8AC3E}">
        <p14:creationId xmlns:p14="http://schemas.microsoft.com/office/powerpoint/2010/main" val="4076058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r>
              <a:rPr lang="en-GB" baseline="0" dirty="0"/>
              <a:t> of the principles of lean manufacturing</a:t>
            </a:r>
          </a:p>
          <a:p>
            <a:r>
              <a:rPr lang="en-GB" baseline="0" dirty="0"/>
              <a:t>	Identification of the key actors of change</a:t>
            </a:r>
          </a:p>
          <a:p>
            <a:r>
              <a:rPr lang="en-GB" baseline="0" dirty="0"/>
              <a:t>	Outline necessity for change</a:t>
            </a:r>
          </a:p>
          <a:p>
            <a:r>
              <a:rPr lang="en-GB" baseline="0" dirty="0"/>
              <a:t>	Cost benefit analysis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9</a:t>
            </a:fld>
            <a:endParaRPr lang="en-GB"/>
          </a:p>
        </p:txBody>
      </p:sp>
    </p:spTree>
    <p:extLst>
      <p:ext uri="{BB962C8B-B14F-4D97-AF65-F5344CB8AC3E}">
        <p14:creationId xmlns:p14="http://schemas.microsoft.com/office/powerpoint/2010/main" val="676857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a:t>
            </a:r>
            <a:r>
              <a:rPr lang="en-GB" baseline="0" dirty="0"/>
              <a:t> an overview of the assessment processes involved in lean manufacturing</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10</a:t>
            </a:fld>
            <a:endParaRPr lang="en-GB"/>
          </a:p>
        </p:txBody>
      </p:sp>
    </p:spTree>
    <p:extLst>
      <p:ext uri="{BB962C8B-B14F-4D97-AF65-F5344CB8AC3E}">
        <p14:creationId xmlns:p14="http://schemas.microsoft.com/office/powerpoint/2010/main" val="665621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outcome of lean manufacturing</a:t>
            </a:r>
          </a:p>
          <a:p>
            <a:r>
              <a:rPr lang="en-GB" dirty="0"/>
              <a:t>	What are the benefits</a:t>
            </a:r>
            <a:r>
              <a:rPr lang="en-GB" baseline="0" dirty="0"/>
              <a:t> of having addressed</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11</a:t>
            </a:fld>
            <a:endParaRPr lang="en-GB"/>
          </a:p>
        </p:txBody>
      </p:sp>
    </p:spTree>
    <p:extLst>
      <p:ext uri="{BB962C8B-B14F-4D97-AF65-F5344CB8AC3E}">
        <p14:creationId xmlns:p14="http://schemas.microsoft.com/office/powerpoint/2010/main" val="1268785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a:t>
            </a:r>
            <a:r>
              <a:rPr lang="en-GB" baseline="0" dirty="0"/>
              <a:t> of six sigma ethos and ideas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12</a:t>
            </a:fld>
            <a:endParaRPr lang="en-GB"/>
          </a:p>
        </p:txBody>
      </p:sp>
    </p:spTree>
    <p:extLst>
      <p:ext uri="{BB962C8B-B14F-4D97-AF65-F5344CB8AC3E}">
        <p14:creationId xmlns:p14="http://schemas.microsoft.com/office/powerpoint/2010/main" val="4096044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Identification of the areas that are being targeted by the implementation of the six</a:t>
            </a:r>
            <a:r>
              <a:rPr lang="en-GB" baseline="0" dirty="0"/>
              <a:t> sigma ideas.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13</a:t>
            </a:fld>
            <a:endParaRPr lang="en-GB"/>
          </a:p>
        </p:txBody>
      </p:sp>
    </p:spTree>
    <p:extLst>
      <p:ext uri="{BB962C8B-B14F-4D97-AF65-F5344CB8AC3E}">
        <p14:creationId xmlns:p14="http://schemas.microsoft.com/office/powerpoint/2010/main" val="3810592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possible benefits of the implementation</a:t>
            </a:r>
            <a:r>
              <a:rPr lang="en-GB" baseline="0" dirty="0"/>
              <a:t> of the concepts of six sigma. How do they actually impact upon the processes being undertaken.</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14</a:t>
            </a:fld>
            <a:endParaRPr lang="en-GB"/>
          </a:p>
        </p:txBody>
      </p:sp>
    </p:spTree>
    <p:extLst>
      <p:ext uri="{BB962C8B-B14F-4D97-AF65-F5344CB8AC3E}">
        <p14:creationId xmlns:p14="http://schemas.microsoft.com/office/powerpoint/2010/main" val="16131426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a:t>
            </a:r>
            <a:r>
              <a:rPr lang="en-GB" baseline="0" dirty="0"/>
              <a:t> we address other areas of the production process and current practices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15</a:t>
            </a:fld>
            <a:endParaRPr lang="en-GB"/>
          </a:p>
        </p:txBody>
      </p:sp>
    </p:spTree>
    <p:extLst>
      <p:ext uri="{BB962C8B-B14F-4D97-AF65-F5344CB8AC3E}">
        <p14:creationId xmlns:p14="http://schemas.microsoft.com/office/powerpoint/2010/main" val="2132086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responsible</a:t>
            </a:r>
            <a:r>
              <a:rPr lang="en-GB" baseline="0" dirty="0"/>
              <a:t> for what process</a:t>
            </a:r>
          </a:p>
          <a:p>
            <a:r>
              <a:rPr lang="en-GB" baseline="0" dirty="0"/>
              <a:t>Who is responsible for the addressing of the process limitations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16</a:t>
            </a:fld>
            <a:endParaRPr lang="en-GB"/>
          </a:p>
        </p:txBody>
      </p:sp>
    </p:spTree>
    <p:extLst>
      <p:ext uri="{BB962C8B-B14F-4D97-AF65-F5344CB8AC3E}">
        <p14:creationId xmlns:p14="http://schemas.microsoft.com/office/powerpoint/2010/main" val="1460242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challenges</a:t>
            </a:r>
            <a:r>
              <a:rPr lang="en-GB" baseline="0" dirty="0"/>
              <a:t> does the responsibility bring with it ?</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17</a:t>
            </a:fld>
            <a:endParaRPr lang="en-GB"/>
          </a:p>
        </p:txBody>
      </p:sp>
    </p:spTree>
    <p:extLst>
      <p:ext uri="{BB962C8B-B14F-4D97-AF65-F5344CB8AC3E}">
        <p14:creationId xmlns:p14="http://schemas.microsoft.com/office/powerpoint/2010/main" val="2378234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a:t>
            </a:r>
            <a:r>
              <a:rPr lang="en-GB" baseline="0" dirty="0"/>
              <a:t> of current models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18</a:t>
            </a:fld>
            <a:endParaRPr lang="en-GB"/>
          </a:p>
        </p:txBody>
      </p:sp>
    </p:spTree>
    <p:extLst>
      <p:ext uri="{BB962C8B-B14F-4D97-AF65-F5344CB8AC3E}">
        <p14:creationId xmlns:p14="http://schemas.microsoft.com/office/powerpoint/2010/main" val="17512153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of model 1</a:t>
            </a:r>
          </a:p>
          <a:p>
            <a:endParaRPr lang="en-GB" dirty="0"/>
          </a:p>
          <a:p>
            <a:r>
              <a:rPr lang="en-GB" dirty="0"/>
              <a:t>Focus on complete elimination of waste</a:t>
            </a:r>
          </a:p>
          <a:p>
            <a:r>
              <a:rPr lang="en-GB" dirty="0"/>
              <a:t>Sensible automation</a:t>
            </a:r>
          </a:p>
          <a:p>
            <a:r>
              <a:rPr lang="en-GB" dirty="0"/>
              <a:t>Requires interaction</a:t>
            </a:r>
          </a:p>
          <a:p>
            <a:r>
              <a:rPr lang="en-GB" dirty="0"/>
              <a:t>Pull rather than push system</a:t>
            </a:r>
          </a:p>
          <a:p>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19</a:t>
            </a:fld>
            <a:endParaRPr lang="en-GB"/>
          </a:p>
        </p:txBody>
      </p:sp>
    </p:spTree>
    <p:extLst>
      <p:ext uri="{BB962C8B-B14F-4D97-AF65-F5344CB8AC3E}">
        <p14:creationId xmlns:p14="http://schemas.microsoft.com/office/powerpoint/2010/main" val="30079965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of model 2</a:t>
            </a:r>
          </a:p>
          <a:p>
            <a:r>
              <a:rPr lang="en-GB" dirty="0"/>
              <a:t>NWP</a:t>
            </a:r>
          </a:p>
          <a:p>
            <a:r>
              <a:rPr lang="en-GB" dirty="0"/>
              <a:t>Boundless synchronisation between the processes – boundless synch with customers</a:t>
            </a:r>
          </a:p>
          <a:p>
            <a:r>
              <a:rPr lang="en-GB" dirty="0"/>
              <a:t>Supply called for when consumption occurs</a:t>
            </a:r>
          </a:p>
          <a:p>
            <a:r>
              <a:rPr lang="en-GB" dirty="0"/>
              <a:t>2-bin systems</a:t>
            </a:r>
          </a:p>
          <a:p>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20</a:t>
            </a:fld>
            <a:endParaRPr lang="en-GB"/>
          </a:p>
        </p:txBody>
      </p:sp>
    </p:spTree>
    <p:extLst>
      <p:ext uri="{BB962C8B-B14F-4D97-AF65-F5344CB8AC3E}">
        <p14:creationId xmlns:p14="http://schemas.microsoft.com/office/powerpoint/2010/main" val="6042744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any issues with the model</a:t>
            </a:r>
          </a:p>
          <a:p>
            <a:endParaRPr lang="en-GB" dirty="0"/>
          </a:p>
          <a:p>
            <a:r>
              <a:rPr lang="en-GB" dirty="0"/>
              <a:t>Each still require interaction to progress</a:t>
            </a:r>
          </a:p>
          <a:p>
            <a:r>
              <a:rPr lang="en-GB" dirty="0"/>
              <a:t>Manual monitoring</a:t>
            </a:r>
          </a:p>
          <a:p>
            <a:r>
              <a:rPr lang="en-GB" dirty="0"/>
              <a:t>Manual movement still necessary</a:t>
            </a:r>
          </a:p>
        </p:txBody>
      </p:sp>
      <p:sp>
        <p:nvSpPr>
          <p:cNvPr id="4" name="Slide Number Placeholder 3"/>
          <p:cNvSpPr>
            <a:spLocks noGrp="1"/>
          </p:cNvSpPr>
          <p:nvPr>
            <p:ph type="sldNum" sz="quarter" idx="10"/>
          </p:nvPr>
        </p:nvSpPr>
        <p:spPr/>
        <p:txBody>
          <a:bodyPr/>
          <a:lstStyle/>
          <a:p>
            <a:fld id="{FA06F54A-469C-4368-A814-58C68239975D}" type="slidenum">
              <a:rPr lang="en-GB" smtClean="0"/>
              <a:t>21</a:t>
            </a:fld>
            <a:endParaRPr lang="en-GB"/>
          </a:p>
        </p:txBody>
      </p:sp>
    </p:spTree>
    <p:extLst>
      <p:ext uri="{BB962C8B-B14F-4D97-AF65-F5344CB8AC3E}">
        <p14:creationId xmlns:p14="http://schemas.microsoft.com/office/powerpoint/2010/main" val="3767078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there a need to spend lots of money</a:t>
            </a:r>
            <a:r>
              <a:rPr lang="en-GB" baseline="0" dirty="0"/>
              <a:t> on new kit when adaptation of old kit will suffice</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22</a:t>
            </a:fld>
            <a:endParaRPr lang="en-GB"/>
          </a:p>
        </p:txBody>
      </p:sp>
    </p:spTree>
    <p:extLst>
      <p:ext uri="{BB962C8B-B14F-4D97-AF65-F5344CB8AC3E}">
        <p14:creationId xmlns:p14="http://schemas.microsoft.com/office/powerpoint/2010/main" val="42375550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Identification of the areas where</a:t>
            </a:r>
            <a:r>
              <a:rPr lang="en-GB" baseline="0" dirty="0"/>
              <a:t> reduction in cost and waste may be achieved through substitution of technologies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23</a:t>
            </a:fld>
            <a:endParaRPr lang="en-GB"/>
          </a:p>
        </p:txBody>
      </p:sp>
    </p:spTree>
    <p:extLst>
      <p:ext uri="{BB962C8B-B14F-4D97-AF65-F5344CB8AC3E}">
        <p14:creationId xmlns:p14="http://schemas.microsoft.com/office/powerpoint/2010/main" val="18219227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r>
              <a:rPr lang="en-GB" baseline="0" dirty="0"/>
              <a:t> of AGILE processes</a:t>
            </a:r>
          </a:p>
          <a:p>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24</a:t>
            </a:fld>
            <a:endParaRPr lang="en-GB"/>
          </a:p>
        </p:txBody>
      </p:sp>
    </p:spTree>
    <p:extLst>
      <p:ext uri="{BB962C8B-B14F-4D97-AF65-F5344CB8AC3E}">
        <p14:creationId xmlns:p14="http://schemas.microsoft.com/office/powerpoint/2010/main" val="3416429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Outline the areas where customisation may be benefitted through the</a:t>
            </a:r>
            <a:r>
              <a:rPr lang="en-GB" baseline="0" dirty="0"/>
              <a:t> implementation of appropriate technologies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25</a:t>
            </a:fld>
            <a:endParaRPr lang="en-GB"/>
          </a:p>
        </p:txBody>
      </p:sp>
    </p:spTree>
    <p:extLst>
      <p:ext uri="{BB962C8B-B14F-4D97-AF65-F5344CB8AC3E}">
        <p14:creationId xmlns:p14="http://schemas.microsoft.com/office/powerpoint/2010/main" val="9355572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there any limitations to the implementation of technologies.</a:t>
            </a:r>
          </a:p>
          <a:p>
            <a:endParaRPr lang="en-GB" dirty="0"/>
          </a:p>
          <a:p>
            <a:r>
              <a:rPr lang="en-GB" dirty="0"/>
              <a:t>Are</a:t>
            </a:r>
            <a:r>
              <a:rPr lang="en-GB" baseline="0" dirty="0"/>
              <a:t> there instances where hindrance is more likely ?</a:t>
            </a:r>
          </a:p>
          <a:p>
            <a:endParaRPr lang="en-GB" baseline="0" dirty="0"/>
          </a:p>
          <a:p>
            <a:r>
              <a:rPr lang="en-GB" baseline="0" dirty="0"/>
              <a:t>Does the technology exist</a:t>
            </a:r>
          </a:p>
          <a:p>
            <a:endParaRPr lang="en-GB" baseline="0" dirty="0"/>
          </a:p>
          <a:p>
            <a:r>
              <a:rPr lang="en-GB" baseline="0" dirty="0"/>
              <a:t>Is there a need for change</a:t>
            </a:r>
          </a:p>
        </p:txBody>
      </p:sp>
      <p:sp>
        <p:nvSpPr>
          <p:cNvPr id="4" name="Slide Number Placeholder 3"/>
          <p:cNvSpPr>
            <a:spLocks noGrp="1"/>
          </p:cNvSpPr>
          <p:nvPr>
            <p:ph type="sldNum" sz="quarter" idx="10"/>
          </p:nvPr>
        </p:nvSpPr>
        <p:spPr/>
        <p:txBody>
          <a:bodyPr/>
          <a:lstStyle/>
          <a:p>
            <a:fld id="{FA06F54A-469C-4368-A814-58C68239975D}" type="slidenum">
              <a:rPr lang="en-GB" smtClean="0"/>
              <a:t>26</a:t>
            </a:fld>
            <a:endParaRPr lang="en-GB"/>
          </a:p>
        </p:txBody>
      </p:sp>
    </p:spTree>
    <p:extLst>
      <p:ext uri="{BB962C8B-B14F-4D97-AF65-F5344CB8AC3E}">
        <p14:creationId xmlns:p14="http://schemas.microsoft.com/office/powerpoint/2010/main" val="2306190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use of data </a:t>
            </a:r>
            <a:r>
              <a:rPr lang="en-GB" baseline="0"/>
              <a:t>for progressions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27</a:t>
            </a:fld>
            <a:endParaRPr lang="en-GB"/>
          </a:p>
        </p:txBody>
      </p:sp>
    </p:spTree>
    <p:extLst>
      <p:ext uri="{BB962C8B-B14F-4D97-AF65-F5344CB8AC3E}">
        <p14:creationId xmlns:p14="http://schemas.microsoft.com/office/powerpoint/2010/main" val="91802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Translation of</a:t>
            </a:r>
            <a:r>
              <a:rPr lang="en-GB" baseline="0" dirty="0"/>
              <a:t> data retrieval into spending</a:t>
            </a:r>
          </a:p>
          <a:p>
            <a:endParaRPr lang="en-GB" baseline="0" dirty="0"/>
          </a:p>
          <a:p>
            <a:r>
              <a:rPr lang="en-GB" baseline="0" dirty="0"/>
              <a:t>This should ideally be linked to the affixation of sensors to existing equipment and identifying the benefit of doing so</a:t>
            </a:r>
          </a:p>
          <a:p>
            <a:endParaRPr lang="en-GB" baseline="0" dirty="0"/>
          </a:p>
          <a:p>
            <a:r>
              <a:rPr lang="en-GB" baseline="0" dirty="0"/>
              <a:t>Case study for passive vs active cooling (think raspberry pi) associated costs</a:t>
            </a:r>
            <a:endParaRPr lang="en-GB" dirty="0"/>
          </a:p>
        </p:txBody>
      </p:sp>
      <p:sp>
        <p:nvSpPr>
          <p:cNvPr id="4" name="Slide Number Placeholder 3"/>
          <p:cNvSpPr>
            <a:spLocks noGrp="1"/>
          </p:cNvSpPr>
          <p:nvPr>
            <p:ph type="sldNum" sz="quarter" idx="10"/>
          </p:nvPr>
        </p:nvSpPr>
        <p:spPr/>
        <p:txBody>
          <a:bodyPr/>
          <a:lstStyle/>
          <a:p>
            <a:fld id="{FA06F54A-469C-4368-A814-58C68239975D}" type="slidenum">
              <a:rPr lang="en-GB" smtClean="0"/>
              <a:t>28</a:t>
            </a:fld>
            <a:endParaRPr lang="en-GB"/>
          </a:p>
        </p:txBody>
      </p:sp>
    </p:spTree>
    <p:extLst>
      <p:ext uri="{BB962C8B-B14F-4D97-AF65-F5344CB8AC3E}">
        <p14:creationId xmlns:p14="http://schemas.microsoft.com/office/powerpoint/2010/main" val="35503101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a:t>
            </a:r>
            <a:r>
              <a:rPr lang="en-GB" baseline="0" dirty="0"/>
              <a:t> the requirement for the product being manufactured.</a:t>
            </a:r>
          </a:p>
          <a:p>
            <a:endParaRPr lang="en-GB" baseline="0" dirty="0"/>
          </a:p>
          <a:p>
            <a:r>
              <a:rPr lang="en-GB" baseline="0"/>
              <a:t>Outlining in</a:t>
            </a:r>
            <a:endParaRPr lang="en-GB"/>
          </a:p>
        </p:txBody>
      </p:sp>
      <p:sp>
        <p:nvSpPr>
          <p:cNvPr id="4" name="Slide Number Placeholder 3"/>
          <p:cNvSpPr>
            <a:spLocks noGrp="1"/>
          </p:cNvSpPr>
          <p:nvPr>
            <p:ph type="sldNum" sz="quarter" idx="10"/>
          </p:nvPr>
        </p:nvSpPr>
        <p:spPr/>
        <p:txBody>
          <a:bodyPr/>
          <a:lstStyle/>
          <a:p>
            <a:fld id="{FA06F54A-469C-4368-A814-58C68239975D}" type="slidenum">
              <a:rPr lang="en-GB" smtClean="0"/>
              <a:t>29</a:t>
            </a:fld>
            <a:endParaRPr lang="en-GB"/>
          </a:p>
        </p:txBody>
      </p:sp>
    </p:spTree>
    <p:extLst>
      <p:ext uri="{BB962C8B-B14F-4D97-AF65-F5344CB8AC3E}">
        <p14:creationId xmlns:p14="http://schemas.microsoft.com/office/powerpoint/2010/main" val="1199336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516812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776976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E0A336-DDD4-4D3F-B696-7A2BE358FB50}"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9916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5E0A336-DDD4-4D3F-B696-7A2BE358FB50}"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4010510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5E0A336-DDD4-4D3F-B696-7A2BE358FB50}" type="datetimeFigureOut">
              <a:rPr lang="en-GB" smtClean="0"/>
              <a:t>16/02/2021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60071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5E0A336-DDD4-4D3F-B696-7A2BE358FB50}" type="datetimeFigureOut">
              <a:rPr lang="en-GB" smtClean="0"/>
              <a:t>16/02/2021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54501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0A336-DDD4-4D3F-B696-7A2BE358FB50}" type="datetimeFigureOut">
              <a:rPr lang="en-GB" smtClean="0"/>
              <a:t>16/02/2021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2973324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51995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E0A336-DDD4-4D3F-B696-7A2BE358FB50}" type="datetimeFigureOut">
              <a:rPr lang="en-GB" smtClean="0"/>
              <a:t>16/02/2021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85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33746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5E0A336-DDD4-4D3F-B696-7A2BE358FB50}" type="datetimeFigureOut">
              <a:rPr lang="en-GB" smtClean="0"/>
              <a:t>16/02/2021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4EFE58-F8C2-4DDA-9B88-EF9E4D648E21}" type="slidenum">
              <a:rPr lang="en-GB" smtClean="0"/>
              <a:t>‹#›</a:t>
            </a:fld>
            <a:endParaRPr lang="en-GB"/>
          </a:p>
        </p:txBody>
      </p:sp>
    </p:spTree>
    <p:extLst>
      <p:ext uri="{BB962C8B-B14F-4D97-AF65-F5344CB8AC3E}">
        <p14:creationId xmlns:p14="http://schemas.microsoft.com/office/powerpoint/2010/main" val="15534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0A336-DDD4-4D3F-B696-7A2BE358FB50}" type="datetimeFigureOut">
              <a:rPr lang="en-GB" smtClean="0"/>
              <a:t>16/02/2021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4EFE58-F8C2-4DDA-9B88-EF9E4D648E21}" type="slidenum">
              <a:rPr lang="en-GB" smtClean="0"/>
              <a:t>‹#›</a:t>
            </a:fld>
            <a:endParaRPr lang="en-GB"/>
          </a:p>
        </p:txBody>
      </p:sp>
    </p:spTree>
    <p:extLst>
      <p:ext uri="{BB962C8B-B14F-4D97-AF65-F5344CB8AC3E}">
        <p14:creationId xmlns:p14="http://schemas.microsoft.com/office/powerpoint/2010/main" val="3409800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NC lathe processing">
            <a:extLst>
              <a:ext uri="{FF2B5EF4-FFF2-40B4-BE49-F238E27FC236}">
                <a16:creationId xmlns:a16="http://schemas.microsoft.com/office/drawing/2014/main" id="{E389597F-893B-49D4-B2B8-CCA5758133AC}"/>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Industry Standard</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19061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Contents</a:t>
            </a:r>
          </a:p>
        </p:txBody>
      </p:sp>
      <p:graphicFrame>
        <p:nvGraphicFramePr>
          <p:cNvPr id="5" name="Content Placeholder 2">
            <a:extLst>
              <a:ext uri="{FF2B5EF4-FFF2-40B4-BE49-F238E27FC236}">
                <a16:creationId xmlns:a16="http://schemas.microsoft.com/office/drawing/2014/main" id="{7F694F7C-CD7B-4A2B-A51B-76AC3D70479F}"/>
              </a:ext>
            </a:extLst>
          </p:cNvPr>
          <p:cNvGraphicFramePr>
            <a:graphicFrameLocks noGrp="1"/>
          </p:cNvGraphicFramePr>
          <p:nvPr>
            <p:ph idx="1"/>
            <p:extLst>
              <p:ext uri="{D42A27DB-BD31-4B8C-83A1-F6EECF244321}">
                <p14:modId xmlns:p14="http://schemas.microsoft.com/office/powerpoint/2010/main" val="411687795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1487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1512439" y="552810"/>
            <a:ext cx="5448255" cy="2228759"/>
          </a:xfrm>
        </p:spPr>
        <p:txBody>
          <a:bodyPr anchor="b">
            <a:normAutofit/>
          </a:bodyPr>
          <a:lstStyle/>
          <a:p>
            <a:r>
              <a:rPr lang="en-GB" sz="4800"/>
              <a:t>Current Industry Practice</a:t>
            </a:r>
          </a:p>
        </p:txBody>
      </p:sp>
      <p:sp>
        <p:nvSpPr>
          <p:cNvPr id="3" name="Content Placeholder 2"/>
          <p:cNvSpPr>
            <a:spLocks noGrp="1"/>
          </p:cNvSpPr>
          <p:nvPr>
            <p:ph idx="1"/>
          </p:nvPr>
        </p:nvSpPr>
        <p:spPr>
          <a:xfrm>
            <a:off x="1512439" y="2959729"/>
            <a:ext cx="5448255" cy="3341075"/>
          </a:xfrm>
        </p:spPr>
        <p:txBody>
          <a:bodyPr anchor="t">
            <a:normAutofit/>
          </a:bodyPr>
          <a:lstStyle/>
          <a:p>
            <a:r>
              <a:rPr lang="en-GB" sz="1500"/>
              <a:t>Industry 3.0</a:t>
            </a:r>
          </a:p>
          <a:p>
            <a:pPr lvl="1"/>
            <a:r>
              <a:rPr lang="en-GB" sz="1500"/>
              <a:t>Conventional Automation</a:t>
            </a:r>
          </a:p>
          <a:p>
            <a:pPr lvl="2"/>
            <a:r>
              <a:rPr lang="en-GB" sz="1500"/>
              <a:t>Use of Pre-programmed robotics</a:t>
            </a:r>
          </a:p>
          <a:p>
            <a:pPr lvl="2"/>
            <a:r>
              <a:rPr lang="en-GB" sz="1500"/>
              <a:t>Continuous unvaried Process</a:t>
            </a:r>
          </a:p>
          <a:p>
            <a:pPr lvl="2"/>
            <a:r>
              <a:rPr lang="en-GB" sz="1500"/>
              <a:t>PLCs</a:t>
            </a:r>
          </a:p>
          <a:p>
            <a:pPr lvl="2"/>
            <a:r>
              <a:rPr lang="en-GB" sz="1500"/>
              <a:t>Linear production</a:t>
            </a:r>
          </a:p>
          <a:p>
            <a:pPr lvl="2"/>
            <a:endParaRPr lang="en-GB" sz="1500"/>
          </a:p>
          <a:p>
            <a:pPr lvl="2"/>
            <a:endParaRPr lang="en-GB" sz="1500"/>
          </a:p>
          <a:p>
            <a:pPr lvl="1"/>
            <a:r>
              <a:rPr lang="en-GB" sz="1500"/>
              <a:t>Monitoring and Intervention</a:t>
            </a:r>
          </a:p>
          <a:p>
            <a:pPr lvl="2"/>
            <a:r>
              <a:rPr lang="en-GB" sz="1500"/>
              <a:t>Robots require maintenance and monitoring</a:t>
            </a:r>
          </a:p>
          <a:p>
            <a:pPr lvl="2"/>
            <a:r>
              <a:rPr lang="en-GB" sz="1500"/>
              <a:t>Linear process driven by initial tasks (human guided)</a:t>
            </a:r>
          </a:p>
        </p:txBody>
      </p:sp>
    </p:spTree>
    <p:extLst>
      <p:ext uri="{BB962C8B-B14F-4D97-AF65-F5344CB8AC3E}">
        <p14:creationId xmlns:p14="http://schemas.microsoft.com/office/powerpoint/2010/main" val="2650104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Process</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Automated Process control</a:t>
            </a:r>
          </a:p>
          <a:p>
            <a:pPr lvl="1"/>
            <a:r>
              <a:rPr lang="en-GB" sz="2000"/>
              <a:t>Part is manufactured or delivered</a:t>
            </a:r>
          </a:p>
          <a:p>
            <a:pPr lvl="1"/>
            <a:r>
              <a:rPr lang="en-GB" sz="2000"/>
              <a:t>Part is fed to first stage on the production line</a:t>
            </a:r>
          </a:p>
          <a:p>
            <a:pPr lvl="1"/>
            <a:r>
              <a:rPr lang="en-GB" sz="2000"/>
              <a:t>Part is machined and fed to second stage for finishing</a:t>
            </a:r>
          </a:p>
          <a:p>
            <a:pPr lvl="1"/>
            <a:r>
              <a:rPr lang="en-GB" sz="2000"/>
              <a:t>Part is affixed to the remaining assembly</a:t>
            </a:r>
          </a:p>
          <a:p>
            <a:pPr lvl="1"/>
            <a:endParaRPr lang="en-GB" sz="2000"/>
          </a:p>
        </p:txBody>
      </p:sp>
      <p:pic>
        <p:nvPicPr>
          <p:cNvPr id="5" name="Picture 4" descr="Bottles in a production line">
            <a:extLst>
              <a:ext uri="{FF2B5EF4-FFF2-40B4-BE49-F238E27FC236}">
                <a16:creationId xmlns:a16="http://schemas.microsoft.com/office/drawing/2014/main" id="{1801EF0A-FA32-48E7-A427-2C892C4D63B9}"/>
              </a:ext>
            </a:extLst>
          </p:cNvPr>
          <p:cNvPicPr>
            <a:picLocks noChangeAspect="1"/>
          </p:cNvPicPr>
          <p:nvPr/>
        </p:nvPicPr>
        <p:blipFill rotWithShape="1">
          <a:blip r:embed="rId3"/>
          <a:srcRect l="9708" r="4517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A9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790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00EB3-2A43-C645-A725-035D24DF264D}"/>
              </a:ext>
            </a:extLst>
          </p:cNvPr>
          <p:cNvSpPr>
            <a:spLocks noGrp="1"/>
          </p:cNvSpPr>
          <p:nvPr>
            <p:ph type="title"/>
          </p:nvPr>
        </p:nvSpPr>
        <p:spPr>
          <a:xfrm>
            <a:off x="841248" y="334644"/>
            <a:ext cx="10509504" cy="1076914"/>
          </a:xfrm>
        </p:spPr>
        <p:txBody>
          <a:bodyPr anchor="ctr">
            <a:normAutofit/>
          </a:bodyPr>
          <a:lstStyle/>
          <a:p>
            <a:r>
              <a:rPr lang="en-US" sz="4000"/>
              <a:t>Process #2</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2CA1909-BFF5-4A2B-B6AA-B64377561BF6}"/>
              </a:ext>
            </a:extLst>
          </p:cNvPr>
          <p:cNvGraphicFramePr>
            <a:graphicFrameLocks noGrp="1"/>
          </p:cNvGraphicFramePr>
          <p:nvPr>
            <p:ph idx="1"/>
            <p:extLst>
              <p:ext uri="{D42A27DB-BD31-4B8C-83A1-F6EECF244321}">
                <p14:modId xmlns:p14="http://schemas.microsoft.com/office/powerpoint/2010/main" val="3918838280"/>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012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result for cnc">
            <a:extLst>
              <a:ext uri="{FF2B5EF4-FFF2-40B4-BE49-F238E27FC236}">
                <a16:creationId xmlns:a16="http://schemas.microsoft.com/office/drawing/2014/main" id="{5A431AFF-142E-B847-9827-20666A1C20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894" r="33833" b="9090"/>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GB" sz="2800"/>
              <a:t>Tooling</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anchor="t">
            <a:normAutofit/>
          </a:bodyPr>
          <a:lstStyle/>
          <a:p>
            <a:r>
              <a:rPr lang="en-GB" sz="1600"/>
              <a:t>Consider the types of tools currently used in your organisation</a:t>
            </a:r>
          </a:p>
          <a:p>
            <a:endParaRPr lang="en-GB" sz="1600"/>
          </a:p>
          <a:p>
            <a:pPr lvl="1"/>
            <a:r>
              <a:rPr lang="en-GB" sz="1600"/>
              <a:t>What are their characteristics</a:t>
            </a:r>
          </a:p>
          <a:p>
            <a:pPr lvl="1"/>
            <a:endParaRPr lang="en-GB" sz="1600"/>
          </a:p>
          <a:p>
            <a:pPr lvl="1"/>
            <a:r>
              <a:rPr lang="en-GB" sz="1600"/>
              <a:t>What is their cost ?</a:t>
            </a:r>
          </a:p>
          <a:p>
            <a:pPr lvl="1"/>
            <a:endParaRPr lang="en-GB" sz="1600"/>
          </a:p>
          <a:p>
            <a:pPr lvl="1"/>
            <a:r>
              <a:rPr lang="en-GB" sz="1600"/>
              <a:t>What is their throughput ?</a:t>
            </a:r>
          </a:p>
          <a:p>
            <a:pPr lvl="1"/>
            <a:endParaRPr lang="en-GB" sz="1600"/>
          </a:p>
          <a:p>
            <a:pPr lvl="1"/>
            <a:r>
              <a:rPr lang="en-GB" sz="1600"/>
              <a:t>What happens when something goes wrong ?</a:t>
            </a:r>
          </a:p>
        </p:txBody>
      </p:sp>
    </p:spTree>
    <p:extLst>
      <p:ext uri="{BB962C8B-B14F-4D97-AF65-F5344CB8AC3E}">
        <p14:creationId xmlns:p14="http://schemas.microsoft.com/office/powerpoint/2010/main" val="3438936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02368" y="1877492"/>
            <a:ext cx="4030132" cy="3215373"/>
          </a:xfrm>
        </p:spPr>
        <p:txBody>
          <a:bodyPr>
            <a:normAutofit/>
          </a:bodyPr>
          <a:lstStyle/>
          <a:p>
            <a:pPr algn="ctr"/>
            <a:r>
              <a:rPr lang="en-GB">
                <a:solidFill>
                  <a:schemeClr val="bg1"/>
                </a:solidFill>
              </a:rPr>
              <a:t>Human Resources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p:cNvSpPr>
            <a:spLocks noGrp="1"/>
          </p:cNvSpPr>
          <p:nvPr>
            <p:ph idx="1"/>
          </p:nvPr>
        </p:nvSpPr>
        <p:spPr>
          <a:xfrm>
            <a:off x="6234868" y="1130846"/>
            <a:ext cx="5217173" cy="4351338"/>
          </a:xfrm>
        </p:spPr>
        <p:txBody>
          <a:bodyPr>
            <a:normAutofit/>
          </a:bodyPr>
          <a:lstStyle/>
          <a:p>
            <a:r>
              <a:rPr lang="en-GB" sz="1500">
                <a:solidFill>
                  <a:schemeClr val="bg1"/>
                </a:solidFill>
              </a:rPr>
              <a:t>There are distinctive roles for each staff member in every organisation</a:t>
            </a:r>
          </a:p>
          <a:p>
            <a:endParaRPr lang="en-GB" sz="1500">
              <a:solidFill>
                <a:schemeClr val="bg1"/>
              </a:solidFill>
            </a:endParaRPr>
          </a:p>
          <a:p>
            <a:pPr lvl="1"/>
            <a:r>
              <a:rPr lang="en-GB" sz="1500">
                <a:solidFill>
                  <a:schemeClr val="bg1"/>
                </a:solidFill>
              </a:rPr>
              <a:t>What is the nature of your role ?</a:t>
            </a:r>
          </a:p>
          <a:p>
            <a:pPr lvl="1"/>
            <a:r>
              <a:rPr lang="en-GB" sz="1500">
                <a:solidFill>
                  <a:schemeClr val="bg1"/>
                </a:solidFill>
              </a:rPr>
              <a:t>If a manager, what is the nature of the roles of those who report to you ?</a:t>
            </a:r>
          </a:p>
          <a:p>
            <a:pPr lvl="1"/>
            <a:endParaRPr lang="en-GB" sz="1500">
              <a:solidFill>
                <a:schemeClr val="bg1"/>
              </a:solidFill>
            </a:endParaRPr>
          </a:p>
          <a:p>
            <a:r>
              <a:rPr lang="en-GB" sz="1500">
                <a:solidFill>
                  <a:schemeClr val="bg1"/>
                </a:solidFill>
              </a:rPr>
              <a:t>Think about the function of these roles and how they are necessitated ?</a:t>
            </a:r>
          </a:p>
          <a:p>
            <a:pPr lvl="1"/>
            <a:r>
              <a:rPr lang="en-GB" sz="1500">
                <a:solidFill>
                  <a:schemeClr val="bg1"/>
                </a:solidFill>
              </a:rPr>
              <a:t>Is this as a direct result of automation</a:t>
            </a:r>
          </a:p>
          <a:p>
            <a:pPr lvl="1"/>
            <a:r>
              <a:rPr lang="en-GB" sz="1500">
                <a:solidFill>
                  <a:schemeClr val="bg1"/>
                </a:solidFill>
              </a:rPr>
              <a:t>Could this post be automated ?</a:t>
            </a:r>
          </a:p>
          <a:p>
            <a:pPr lvl="1"/>
            <a:r>
              <a:rPr lang="en-GB" sz="1500">
                <a:solidFill>
                  <a:schemeClr val="bg1"/>
                </a:solidFill>
              </a:rPr>
              <a:t>Should this post be automated</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90739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CCA929-7A61-4313-8A90-619CDF425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24250F98-AE57-452A-8B22-1B78911F0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0464315C-FCA9-40FE-892E-D4A5B3A5B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BF9520B-E0CD-4FA7-91B5-7DC36B60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5195"/>
            <a:ext cx="12192000" cy="5389511"/>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91965" y="1084729"/>
            <a:ext cx="9994378" cy="2254026"/>
          </a:xfrm>
        </p:spPr>
        <p:txBody>
          <a:bodyPr anchor="b">
            <a:normAutofit/>
          </a:bodyPr>
          <a:lstStyle/>
          <a:p>
            <a:r>
              <a:rPr lang="en-GB" sz="4800"/>
              <a:t>Approaches to change</a:t>
            </a:r>
          </a:p>
        </p:txBody>
      </p:sp>
      <p:sp>
        <p:nvSpPr>
          <p:cNvPr id="3" name="Content Placeholder 2"/>
          <p:cNvSpPr>
            <a:spLocks noGrp="1"/>
          </p:cNvSpPr>
          <p:nvPr>
            <p:ph idx="1"/>
          </p:nvPr>
        </p:nvSpPr>
        <p:spPr>
          <a:xfrm>
            <a:off x="1191965" y="3514855"/>
            <a:ext cx="9994378" cy="2258415"/>
          </a:xfrm>
        </p:spPr>
        <p:txBody>
          <a:bodyPr anchor="t">
            <a:normAutofit/>
          </a:bodyPr>
          <a:lstStyle/>
          <a:p>
            <a:r>
              <a:rPr lang="en-GB" sz="1800"/>
              <a:t>There are several ways in which attempts to improve industry 3.0 have occurred</a:t>
            </a:r>
          </a:p>
          <a:p>
            <a:endParaRPr lang="en-GB" sz="1800"/>
          </a:p>
          <a:p>
            <a:pPr lvl="1"/>
            <a:r>
              <a:rPr lang="en-GB" sz="1800"/>
              <a:t>Lean manufacturing</a:t>
            </a:r>
          </a:p>
          <a:p>
            <a:pPr lvl="1"/>
            <a:r>
              <a:rPr lang="en-GB" sz="1800"/>
              <a:t>Six-sigma principles</a:t>
            </a:r>
          </a:p>
          <a:p>
            <a:pPr lvl="1"/>
            <a:r>
              <a:rPr lang="en-GB" sz="1800"/>
              <a:t>PRINCE</a:t>
            </a:r>
          </a:p>
          <a:p>
            <a:pPr lvl="1"/>
            <a:r>
              <a:rPr lang="en-GB" sz="1800"/>
              <a:t>AGILE</a:t>
            </a:r>
          </a:p>
        </p:txBody>
      </p:sp>
    </p:spTree>
    <p:extLst>
      <p:ext uri="{BB962C8B-B14F-4D97-AF65-F5344CB8AC3E}">
        <p14:creationId xmlns:p14="http://schemas.microsoft.com/office/powerpoint/2010/main" val="3786891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Lean Manufacturing</a:t>
            </a:r>
          </a:p>
        </p:txBody>
      </p:sp>
      <p:sp>
        <p:nvSpPr>
          <p:cNvPr id="3" name="Content Placeholder 2"/>
          <p:cNvSpPr>
            <a:spLocks noGrp="1"/>
          </p:cNvSpPr>
          <p:nvPr>
            <p:ph idx="1"/>
          </p:nvPr>
        </p:nvSpPr>
        <p:spPr>
          <a:xfrm>
            <a:off x="1424904" y="2494450"/>
            <a:ext cx="4053545" cy="3563159"/>
          </a:xfrm>
        </p:spPr>
        <p:txBody>
          <a:bodyPr>
            <a:normAutofit/>
          </a:bodyPr>
          <a:lstStyle/>
          <a:p>
            <a:r>
              <a:rPr lang="en-GB" sz="1500"/>
              <a:t>Toyota – Japan (TPS)</a:t>
            </a:r>
          </a:p>
          <a:p>
            <a:endParaRPr lang="en-GB" sz="1500"/>
          </a:p>
          <a:p>
            <a:pPr lvl="1"/>
            <a:r>
              <a:rPr lang="en-GB" sz="1500"/>
              <a:t>Value Identification – removal of superfluous functions and features</a:t>
            </a:r>
          </a:p>
          <a:p>
            <a:pPr lvl="1"/>
            <a:r>
              <a:rPr lang="en-GB" sz="1500"/>
              <a:t>Value Stream Mapping – map the lifecycle of the product</a:t>
            </a:r>
          </a:p>
          <a:p>
            <a:pPr lvl="1"/>
            <a:r>
              <a:rPr lang="en-GB" sz="1500"/>
              <a:t>Flow Creation – people, equipment, materials organisation</a:t>
            </a:r>
          </a:p>
          <a:p>
            <a:pPr lvl="1"/>
            <a:r>
              <a:rPr lang="en-GB" sz="1500"/>
              <a:t>Pull Establishment -  overproduction, underproduction, surplus stock</a:t>
            </a:r>
          </a:p>
          <a:p>
            <a:pPr lvl="1"/>
            <a:r>
              <a:rPr lang="en-GB" sz="1500"/>
              <a:t>Seeking Perfection -  kaizen, incremental changes</a:t>
            </a:r>
          </a:p>
          <a:p>
            <a:endParaRPr lang="en-GB" sz="1500"/>
          </a:p>
          <a:p>
            <a:endParaRPr lang="en-GB" sz="1500"/>
          </a:p>
        </p:txBody>
      </p:sp>
      <p:pic>
        <p:nvPicPr>
          <p:cNvPr id="5122" name="Picture 2" descr="Image result for toyota">
            <a:extLst>
              <a:ext uri="{FF2B5EF4-FFF2-40B4-BE49-F238E27FC236}">
                <a16:creationId xmlns:a16="http://schemas.microsoft.com/office/drawing/2014/main" id="{A001F41E-36FC-B24F-8269-5CA6269DBA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1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588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Lean Assessment recap</a:t>
            </a:r>
          </a:p>
        </p:txBody>
      </p:sp>
      <p:sp>
        <p:nvSpPr>
          <p:cNvPr id="3" name="Content Placeholder 2"/>
          <p:cNvSpPr>
            <a:spLocks noGrp="1"/>
          </p:cNvSpPr>
          <p:nvPr>
            <p:ph idx="1"/>
          </p:nvPr>
        </p:nvSpPr>
        <p:spPr>
          <a:xfrm>
            <a:off x="4965431" y="2438400"/>
            <a:ext cx="6586489" cy="3785419"/>
          </a:xfrm>
        </p:spPr>
        <p:txBody>
          <a:bodyPr>
            <a:normAutofit/>
          </a:bodyPr>
          <a:lstStyle/>
          <a:p>
            <a:r>
              <a:rPr lang="en-GB" sz="1700"/>
              <a:t>1. Overproduction: Making more parts than you can sell.</a:t>
            </a:r>
          </a:p>
          <a:p>
            <a:r>
              <a:rPr lang="en-GB" sz="1700"/>
              <a:t>2. Delay: Waiting for processing, parts sitting in storage, etc.</a:t>
            </a:r>
          </a:p>
          <a:p>
            <a:r>
              <a:rPr lang="en-GB" sz="1700"/>
              <a:t>3. Transporting: Parts/Materials: Moving parts to various storage locations, from process to process, etc.</a:t>
            </a:r>
          </a:p>
          <a:p>
            <a:r>
              <a:rPr lang="en-GB" sz="1700"/>
              <a:t>4. Over-Processing: Doing more “work” to a part than is required.</a:t>
            </a:r>
          </a:p>
          <a:p>
            <a:r>
              <a:rPr lang="en-GB" sz="1700"/>
              <a:t>5. Inventory: Committing money and storage space to parts not sold.</a:t>
            </a:r>
          </a:p>
          <a:p>
            <a:r>
              <a:rPr lang="en-GB" sz="1700"/>
              <a:t>6. Motion: Moving parts more than the minimum needed to complete and ship them.</a:t>
            </a:r>
          </a:p>
          <a:p>
            <a:r>
              <a:rPr lang="en-GB" sz="1700"/>
              <a:t>7. Making Defective Parts: Creating parts that cannot be sold “as is” or that must be reworked etc.</a:t>
            </a:r>
          </a:p>
          <a:p>
            <a:endParaRPr lang="en-GB" sz="1700"/>
          </a:p>
        </p:txBody>
      </p:sp>
      <p:pic>
        <p:nvPicPr>
          <p:cNvPr id="5" name="Picture 4" descr="Gears">
            <a:extLst>
              <a:ext uri="{FF2B5EF4-FFF2-40B4-BE49-F238E27FC236}">
                <a16:creationId xmlns:a16="http://schemas.microsoft.com/office/drawing/2014/main" id="{62F26C1B-8972-468F-BEA2-CA5B41F7BEE5}"/>
              </a:ext>
            </a:extLst>
          </p:cNvPr>
          <p:cNvPicPr>
            <a:picLocks noChangeAspect="1"/>
          </p:cNvPicPr>
          <p:nvPr/>
        </p:nvPicPr>
        <p:blipFill rotWithShape="1">
          <a:blip r:embed="rId3"/>
          <a:srcRect l="41010" r="1387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103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a:solidFill>
                  <a:schemeClr val="bg1"/>
                </a:solidFill>
              </a:rPr>
              <a:t>Impact of Lean Manufacturing Efforts</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41290FE-BBFC-42C6-89F3-DA3160061EF9}"/>
              </a:ext>
            </a:extLst>
          </p:cNvPr>
          <p:cNvGraphicFramePr>
            <a:graphicFrameLocks noGrp="1"/>
          </p:cNvGraphicFramePr>
          <p:nvPr>
            <p:ph idx="1"/>
            <p:extLst>
              <p:ext uri="{D42A27DB-BD31-4B8C-83A1-F6EECF244321}">
                <p14:modId xmlns:p14="http://schemas.microsoft.com/office/powerpoint/2010/main" val="1543771249"/>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4568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06085" y="1470990"/>
            <a:ext cx="3689091" cy="3777665"/>
          </a:xfrm>
        </p:spPr>
        <p:txBody>
          <a:bodyPr anchor="t">
            <a:normAutofit/>
          </a:bodyPr>
          <a:lstStyle/>
          <a:p>
            <a:r>
              <a:rPr lang="en-GB" dirty="0"/>
              <a:t>Six Sigma</a:t>
            </a:r>
          </a:p>
        </p:txBody>
      </p:sp>
      <p:sp>
        <p:nvSpPr>
          <p:cNvPr id="10" name="Freeform: Shape 9">
            <a:extLst>
              <a:ext uri="{FF2B5EF4-FFF2-40B4-BE49-F238E27FC236}">
                <a16:creationId xmlns:a16="http://schemas.microsoft.com/office/drawing/2014/main" id="{4B874C19-9B23-4B12-823E-D67615A9B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43949" cy="6858000"/>
          </a:xfrm>
          <a:custGeom>
            <a:avLst/>
            <a:gdLst>
              <a:gd name="connsiteX0" fmla="*/ 956085 w 7743949"/>
              <a:gd name="connsiteY0" fmla="*/ 2071857 h 6858000"/>
              <a:gd name="connsiteX1" fmla="*/ 4999548 w 7743949"/>
              <a:gd name="connsiteY1" fmla="*/ 2071857 h 6858000"/>
              <a:gd name="connsiteX2" fmla="*/ 5619604 w 7743949"/>
              <a:gd name="connsiteY2" fmla="*/ 2437296 h 6858000"/>
              <a:gd name="connsiteX3" fmla="*/ 7645701 w 7743949"/>
              <a:gd name="connsiteY3" fmla="*/ 5926372 h 6858000"/>
              <a:gd name="connsiteX4" fmla="*/ 7645701 w 7743949"/>
              <a:gd name="connsiteY4" fmla="*/ 6639850 h 6858000"/>
              <a:gd name="connsiteX5" fmla="*/ 7538856 w 7743949"/>
              <a:gd name="connsiteY5" fmla="*/ 6823844 h 6858000"/>
              <a:gd name="connsiteX6" fmla="*/ 7519022 w 7743949"/>
              <a:gd name="connsiteY6" fmla="*/ 6858000 h 6858000"/>
              <a:gd name="connsiteX7" fmla="*/ 0 w 7743949"/>
              <a:gd name="connsiteY7" fmla="*/ 6858000 h 6858000"/>
              <a:gd name="connsiteX8" fmla="*/ 0 w 7743949"/>
              <a:gd name="connsiteY8" fmla="*/ 3003362 h 6858000"/>
              <a:gd name="connsiteX9" fmla="*/ 144017 w 7743949"/>
              <a:gd name="connsiteY9" fmla="*/ 2754282 h 6858000"/>
              <a:gd name="connsiteX10" fmla="*/ 327296 w 7743949"/>
              <a:gd name="connsiteY10" fmla="*/ 2437296 h 6858000"/>
              <a:gd name="connsiteX11" fmla="*/ 956085 w 7743949"/>
              <a:gd name="connsiteY11" fmla="*/ 2071857 h 6858000"/>
              <a:gd name="connsiteX12" fmla="*/ 6281397 w 7743949"/>
              <a:gd name="connsiteY12" fmla="*/ 1163923 h 6858000"/>
              <a:gd name="connsiteX13" fmla="*/ 7148441 w 7743949"/>
              <a:gd name="connsiteY13" fmla="*/ 1163923 h 6858000"/>
              <a:gd name="connsiteX14" fmla="*/ 7281401 w 7743949"/>
              <a:gd name="connsiteY14" fmla="*/ 1242285 h 6858000"/>
              <a:gd name="connsiteX15" fmla="*/ 7715859 w 7743949"/>
              <a:gd name="connsiteY15" fmla="*/ 1990451 h 6858000"/>
              <a:gd name="connsiteX16" fmla="*/ 7715859 w 7743949"/>
              <a:gd name="connsiteY16" fmla="*/ 2143443 h 6858000"/>
              <a:gd name="connsiteX17" fmla="*/ 7281401 w 7743949"/>
              <a:gd name="connsiteY17" fmla="*/ 2891610 h 6858000"/>
              <a:gd name="connsiteX18" fmla="*/ 7148441 w 7743949"/>
              <a:gd name="connsiteY18" fmla="*/ 2969971 h 6858000"/>
              <a:gd name="connsiteX19" fmla="*/ 6281397 w 7743949"/>
              <a:gd name="connsiteY19" fmla="*/ 2969971 h 6858000"/>
              <a:gd name="connsiteX20" fmla="*/ 6146565 w 7743949"/>
              <a:gd name="connsiteY20" fmla="*/ 2891610 h 6858000"/>
              <a:gd name="connsiteX21" fmla="*/ 5713979 w 7743949"/>
              <a:gd name="connsiteY21" fmla="*/ 2143443 h 6858000"/>
              <a:gd name="connsiteX22" fmla="*/ 5713979 w 7743949"/>
              <a:gd name="connsiteY22" fmla="*/ 1990451 h 6858000"/>
              <a:gd name="connsiteX23" fmla="*/ 6146565 w 7743949"/>
              <a:gd name="connsiteY23" fmla="*/ 1242285 h 6858000"/>
              <a:gd name="connsiteX24" fmla="*/ 6281397 w 7743949"/>
              <a:gd name="connsiteY24" fmla="*/ 1163923 h 6858000"/>
              <a:gd name="connsiteX25" fmla="*/ 0 w 7743949"/>
              <a:gd name="connsiteY25" fmla="*/ 0 h 6858000"/>
              <a:gd name="connsiteX26" fmla="*/ 6600525 w 7743949"/>
              <a:gd name="connsiteY26" fmla="*/ 0 h 6858000"/>
              <a:gd name="connsiteX27" fmla="*/ 6486618 w 7743949"/>
              <a:gd name="connsiteY27" fmla="*/ 196155 h 6858000"/>
              <a:gd name="connsiteX28" fmla="*/ 5677553 w 7743949"/>
              <a:gd name="connsiteY28" fmla="*/ 1589421 h 6858000"/>
              <a:gd name="connsiteX29" fmla="*/ 5057496 w 7743949"/>
              <a:gd name="connsiteY29" fmla="*/ 1954861 h 6858000"/>
              <a:gd name="connsiteX30" fmla="*/ 1014033 w 7743949"/>
              <a:gd name="connsiteY30" fmla="*/ 1954861 h 6858000"/>
              <a:gd name="connsiteX31" fmla="*/ 385244 w 7743949"/>
              <a:gd name="connsiteY31" fmla="*/ 1589421 h 6858000"/>
              <a:gd name="connsiteX32" fmla="*/ 69234 w 7743949"/>
              <a:gd name="connsiteY32" fmla="*/ 1042874 h 6858000"/>
              <a:gd name="connsiteX33" fmla="*/ 0 w 7743949"/>
              <a:gd name="connsiteY33" fmla="*/ 923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756746" y="2863018"/>
            <a:ext cx="4666592" cy="3304451"/>
          </a:xfrm>
        </p:spPr>
        <p:txBody>
          <a:bodyPr>
            <a:normAutofit/>
          </a:bodyPr>
          <a:lstStyle/>
          <a:p>
            <a:r>
              <a:rPr lang="en-GB" sz="2400">
                <a:solidFill>
                  <a:schemeClr val="bg1"/>
                </a:solidFill>
              </a:rPr>
              <a:t>The philosophical perspective of Six Sigma views all work as processes that can be defined, measured, analyzed, improved, and controlled. Processes require inputs (x) and produce outputs (y). If you control the inputs, you will control the outputs. This is generally expressed as y = f(x).</a:t>
            </a:r>
          </a:p>
        </p:txBody>
      </p:sp>
    </p:spTree>
    <p:extLst>
      <p:ext uri="{BB962C8B-B14F-4D97-AF65-F5344CB8AC3E}">
        <p14:creationId xmlns:p14="http://schemas.microsoft.com/office/powerpoint/2010/main" val="1211489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447741"/>
            <a:ext cx="4278623" cy="1645919"/>
          </a:xfrm>
        </p:spPr>
        <p:txBody>
          <a:bodyPr>
            <a:normAutofit/>
          </a:bodyPr>
          <a:lstStyle/>
          <a:p>
            <a:r>
              <a:rPr lang="en-GB" sz="4000"/>
              <a:t>Targeting</a:t>
            </a:r>
          </a:p>
        </p:txBody>
      </p:sp>
      <p:sp>
        <p:nvSpPr>
          <p:cNvPr id="10" name="Freeform: Shape 9">
            <a:extLst>
              <a:ext uri="{FF2B5EF4-FFF2-40B4-BE49-F238E27FC236}">
                <a16:creationId xmlns:a16="http://schemas.microsoft.com/office/drawing/2014/main" id="{9AD93FD3-7DF2-4DC8-BD55-8B2EB5F63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5">
            <a:extLst>
              <a:ext uri="{FF2B5EF4-FFF2-40B4-BE49-F238E27FC236}">
                <a16:creationId xmlns:a16="http://schemas.microsoft.com/office/drawing/2014/main" id="{956571CF-1434-4180-A385-D4AC63B6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Shape 13">
            <a:extLst>
              <a:ext uri="{FF2B5EF4-FFF2-40B4-BE49-F238E27FC236}">
                <a16:creationId xmlns:a16="http://schemas.microsoft.com/office/drawing/2014/main" id="{19D0EF7D-8D7F-4A18-A68B-92E2D4487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6" name="Group 15">
            <a:extLst>
              <a:ext uri="{FF2B5EF4-FFF2-40B4-BE49-F238E27FC236}">
                <a16:creationId xmlns:a16="http://schemas.microsoft.com/office/drawing/2014/main" id="{C770F868-28FE-4B38-8FC7-E9C841B837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567451"/>
            <a:ext cx="1128382" cy="847206"/>
            <a:chOff x="5307830" y="325570"/>
            <a:chExt cx="1128382" cy="847206"/>
          </a:xfrm>
        </p:grpSpPr>
        <p:sp>
          <p:nvSpPr>
            <p:cNvPr id="17" name="Freeform 5">
              <a:extLst>
                <a:ext uri="{FF2B5EF4-FFF2-40B4-BE49-F238E27FC236}">
                  <a16:creationId xmlns:a16="http://schemas.microsoft.com/office/drawing/2014/main" id="{3E5BF88F-B1F5-4A09-887A-B5CA246CA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D8984A5C-991A-40D3-A4C9-7E0DCA2A7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p:cNvSpPr>
            <a:spLocks noGrp="1"/>
          </p:cNvSpPr>
          <p:nvPr>
            <p:ph idx="1"/>
          </p:nvPr>
        </p:nvSpPr>
        <p:spPr>
          <a:xfrm>
            <a:off x="965199" y="2912937"/>
            <a:ext cx="4741917" cy="3093546"/>
          </a:xfrm>
        </p:spPr>
        <p:txBody>
          <a:bodyPr>
            <a:normAutofit/>
          </a:bodyPr>
          <a:lstStyle/>
          <a:p>
            <a:r>
              <a:rPr lang="en-GB" sz="1500">
                <a:solidFill>
                  <a:schemeClr val="bg1"/>
                </a:solidFill>
              </a:rPr>
              <a:t>The use of teams that are assigned well-defined projects that have a direct impact on the organization's bottom line.</a:t>
            </a:r>
          </a:p>
          <a:p>
            <a:r>
              <a:rPr lang="en-GB" sz="1500">
                <a:solidFill>
                  <a:schemeClr val="bg1"/>
                </a:solidFill>
              </a:rPr>
              <a:t>Training in "statistical thinking" at all levels and providing key people with extensive training in advanced statistics and project management. These key people are designated "Black Belts.”</a:t>
            </a:r>
          </a:p>
          <a:p>
            <a:r>
              <a:rPr lang="en-GB" sz="1500">
                <a:solidFill>
                  <a:schemeClr val="bg1"/>
                </a:solidFill>
              </a:rPr>
              <a:t>Emphasis on the DMAIC approach to problem solving: define, measure, analyze, improve, and control.</a:t>
            </a:r>
          </a:p>
          <a:p>
            <a:r>
              <a:rPr lang="en-GB" sz="1500">
                <a:solidFill>
                  <a:schemeClr val="bg1"/>
                </a:solidFill>
              </a:rPr>
              <a:t>A management environment that supports these initiatives as a business strategy.</a:t>
            </a:r>
          </a:p>
        </p:txBody>
      </p:sp>
    </p:spTree>
    <p:extLst>
      <p:ext uri="{BB962C8B-B14F-4D97-AF65-F5344CB8AC3E}">
        <p14:creationId xmlns:p14="http://schemas.microsoft.com/office/powerpoint/2010/main" val="68666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199" y="851517"/>
            <a:ext cx="5130795" cy="1461778"/>
          </a:xfrm>
        </p:spPr>
        <p:txBody>
          <a:bodyPr>
            <a:normAutofit/>
          </a:bodyPr>
          <a:lstStyle/>
          <a:p>
            <a:r>
              <a:rPr lang="en-GB" sz="4000"/>
              <a:t>Beneficial Impact of Six Sigma</a:t>
            </a:r>
          </a:p>
        </p:txBody>
      </p:sp>
      <p:sp>
        <p:nvSpPr>
          <p:cNvPr id="3" name="Content Placeholder 2"/>
          <p:cNvSpPr>
            <a:spLocks noGrp="1"/>
          </p:cNvSpPr>
          <p:nvPr>
            <p:ph idx="1"/>
          </p:nvPr>
        </p:nvSpPr>
        <p:spPr>
          <a:xfrm>
            <a:off x="965200" y="2470248"/>
            <a:ext cx="4048344" cy="3536236"/>
          </a:xfrm>
        </p:spPr>
        <p:txBody>
          <a:bodyPr>
            <a:normAutofit/>
          </a:bodyPr>
          <a:lstStyle/>
          <a:p>
            <a:r>
              <a:rPr lang="en-GB" sz="2000"/>
              <a:t>Reduction in operational cost</a:t>
            </a:r>
          </a:p>
          <a:p>
            <a:r>
              <a:rPr lang="en-GB" sz="2000"/>
              <a:t>Improvement in efficiency and timelines</a:t>
            </a:r>
          </a:p>
          <a:p>
            <a:r>
              <a:rPr lang="en-GB" sz="2000"/>
              <a:t>Improvement of Accuracy, controls and policy compliance</a:t>
            </a:r>
          </a:p>
          <a:p>
            <a:r>
              <a:rPr lang="en-GB" sz="2000"/>
              <a:t>Improvement in customer service</a:t>
            </a:r>
          </a:p>
          <a:p>
            <a:r>
              <a:rPr lang="en-GB" sz="2000"/>
              <a:t>Improvement of cash flow</a:t>
            </a:r>
          </a:p>
          <a:p>
            <a:r>
              <a:rPr lang="en-GB" sz="2000"/>
              <a:t>Improvement of regulatory compliance</a:t>
            </a:r>
          </a:p>
        </p:txBody>
      </p:sp>
      <p:sp>
        <p:nvSpPr>
          <p:cNvPr id="4101" name="Freeform: Shape 7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Image result for six-sigma">
            <a:extLst>
              <a:ext uri="{FF2B5EF4-FFF2-40B4-BE49-F238E27FC236}">
                <a16:creationId xmlns:a16="http://schemas.microsoft.com/office/drawing/2014/main" id="{B8710518-CCA2-5C42-BBCC-6512C69D79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35330" y="2105470"/>
            <a:ext cx="3217333"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7299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anchor="ctr">
            <a:normAutofit/>
          </a:bodyPr>
          <a:lstStyle/>
          <a:p>
            <a:r>
              <a:rPr lang="en-GB" sz="5000"/>
              <a:t>Further Improvement Efforts</a:t>
            </a:r>
          </a:p>
        </p:txBody>
      </p:sp>
      <p:grpSp>
        <p:nvGrpSpPr>
          <p:cNvPr id="26" name="Group 2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2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2E55AFDB-64D6-48D8-9AE1-C11896E4DF46}"/>
              </a:ext>
            </a:extLst>
          </p:cNvPr>
          <p:cNvGraphicFramePr>
            <a:graphicFrameLocks noGrp="1"/>
          </p:cNvGraphicFramePr>
          <p:nvPr>
            <p:ph idx="1"/>
            <p:extLst>
              <p:ext uri="{D42A27DB-BD31-4B8C-83A1-F6EECF244321}">
                <p14:modId xmlns:p14="http://schemas.microsoft.com/office/powerpoint/2010/main" val="340049171"/>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3964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894027"/>
            <a:ext cx="3494362" cy="4782873"/>
          </a:xfrm>
        </p:spPr>
        <p:txBody>
          <a:bodyPr>
            <a:normAutofit/>
          </a:bodyPr>
          <a:lstStyle/>
          <a:p>
            <a:pPr algn="r"/>
            <a:r>
              <a:rPr lang="en-GB" sz="4100">
                <a:solidFill>
                  <a:schemeClr val="bg1"/>
                </a:solidFill>
              </a:rPr>
              <a:t>Roles and Responsibilities</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2" y="894027"/>
            <a:ext cx="6377768" cy="4782873"/>
          </a:xfrm>
        </p:spPr>
        <p:txBody>
          <a:bodyPr anchor="ctr">
            <a:normAutofit/>
          </a:bodyPr>
          <a:lstStyle/>
          <a:p>
            <a:r>
              <a:rPr lang="en-GB" sz="2400">
                <a:solidFill>
                  <a:schemeClr val="bg1"/>
                </a:solidFill>
              </a:rPr>
              <a:t>Reconsider our previous questions</a:t>
            </a:r>
          </a:p>
          <a:p>
            <a:pPr lvl="1"/>
            <a:r>
              <a:rPr lang="en-GB">
                <a:solidFill>
                  <a:schemeClr val="bg1"/>
                </a:solidFill>
              </a:rPr>
              <a:t>Who is responsible for what ?</a:t>
            </a:r>
          </a:p>
          <a:p>
            <a:pPr lvl="1"/>
            <a:endParaRPr lang="en-GB">
              <a:solidFill>
                <a:schemeClr val="bg1"/>
              </a:solidFill>
            </a:endParaRPr>
          </a:p>
          <a:p>
            <a:pPr lvl="1"/>
            <a:r>
              <a:rPr lang="en-GB">
                <a:solidFill>
                  <a:schemeClr val="bg1"/>
                </a:solidFill>
              </a:rPr>
              <a:t>Why are they responsible ?</a:t>
            </a:r>
          </a:p>
          <a:p>
            <a:pPr lvl="1"/>
            <a:endParaRPr lang="en-GB">
              <a:solidFill>
                <a:schemeClr val="bg1"/>
              </a:solidFill>
            </a:endParaRPr>
          </a:p>
          <a:p>
            <a:pPr lvl="1"/>
            <a:r>
              <a:rPr lang="en-GB">
                <a:solidFill>
                  <a:schemeClr val="bg1"/>
                </a:solidFill>
              </a:rPr>
              <a:t>Where does this remit end ?</a:t>
            </a:r>
          </a:p>
          <a:p>
            <a:pPr lvl="1"/>
            <a:endParaRPr lang="en-GB">
              <a:solidFill>
                <a:schemeClr val="bg1"/>
              </a:solidFill>
            </a:endParaRPr>
          </a:p>
          <a:p>
            <a:pPr lvl="1"/>
            <a:r>
              <a:rPr lang="en-GB">
                <a:solidFill>
                  <a:schemeClr val="bg1"/>
                </a:solidFill>
              </a:rPr>
              <a:t>What is the limitation of process or practice ?</a:t>
            </a:r>
          </a:p>
        </p:txBody>
      </p:sp>
    </p:spTree>
    <p:extLst>
      <p:ext uri="{BB962C8B-B14F-4D97-AF65-F5344CB8AC3E}">
        <p14:creationId xmlns:p14="http://schemas.microsoft.com/office/powerpoint/2010/main" val="68947829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Burden of Responsibility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a:t>You can manage a time but you are constrained by the abilities of the individuals you manage</a:t>
            </a:r>
          </a:p>
          <a:p>
            <a:endParaRPr lang="en-GB" sz="2400"/>
          </a:p>
          <a:p>
            <a:r>
              <a:rPr lang="en-GB" sz="2400"/>
              <a:t>You are further constrained by physical limitations</a:t>
            </a:r>
          </a:p>
          <a:p>
            <a:endParaRPr lang="en-GB" sz="2400"/>
          </a:p>
          <a:p>
            <a:r>
              <a:rPr lang="en-GB" sz="2400"/>
              <a:t>You are further constrained by legislation and policy</a:t>
            </a:r>
          </a:p>
        </p:txBody>
      </p:sp>
    </p:spTree>
    <p:extLst>
      <p:ext uri="{BB962C8B-B14F-4D97-AF65-F5344CB8AC3E}">
        <p14:creationId xmlns:p14="http://schemas.microsoft.com/office/powerpoint/2010/main" val="1841393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automation robots">
            <a:extLst>
              <a:ext uri="{FF2B5EF4-FFF2-40B4-BE49-F238E27FC236}">
                <a16:creationId xmlns:a16="http://schemas.microsoft.com/office/drawing/2014/main" id="{58E11B8B-84E1-4040-8DA8-DCDAB0853FA9}"/>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5604" r="1017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1" y="1065862"/>
            <a:ext cx="3313164" cy="4726276"/>
          </a:xfrm>
        </p:spPr>
        <p:txBody>
          <a:bodyPr>
            <a:normAutofit/>
          </a:bodyPr>
          <a:lstStyle/>
          <a:p>
            <a:pPr algn="r"/>
            <a:r>
              <a:rPr lang="en-GB" sz="4000">
                <a:solidFill>
                  <a:srgbClr val="FFFFFF"/>
                </a:solidFill>
              </a:rPr>
              <a:t>Process Models</a:t>
            </a:r>
          </a:p>
        </p:txBody>
      </p:sp>
      <p:cxnSp>
        <p:nvCxnSpPr>
          <p:cNvPr id="73" name="Straight Connector 7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55379" y="1065862"/>
            <a:ext cx="5744685" cy="4726276"/>
          </a:xfrm>
        </p:spPr>
        <p:txBody>
          <a:bodyPr anchor="ctr">
            <a:normAutofit/>
          </a:bodyPr>
          <a:lstStyle/>
          <a:p>
            <a:r>
              <a:rPr lang="en-GB" sz="2000">
                <a:solidFill>
                  <a:srgbClr val="FFFFFF"/>
                </a:solidFill>
              </a:rPr>
              <a:t>Automation robots</a:t>
            </a:r>
          </a:p>
          <a:p>
            <a:endParaRPr lang="en-GB" sz="2000">
              <a:solidFill>
                <a:srgbClr val="FFFFFF"/>
              </a:solidFill>
            </a:endParaRPr>
          </a:p>
          <a:p>
            <a:r>
              <a:rPr lang="en-GB" sz="2000">
                <a:solidFill>
                  <a:srgbClr val="FFFFFF"/>
                </a:solidFill>
              </a:rPr>
              <a:t>Human Intervention</a:t>
            </a:r>
          </a:p>
          <a:p>
            <a:endParaRPr lang="en-GB" sz="2000">
              <a:solidFill>
                <a:srgbClr val="FFFFFF"/>
              </a:solidFill>
            </a:endParaRPr>
          </a:p>
          <a:p>
            <a:r>
              <a:rPr lang="en-GB" sz="2000">
                <a:solidFill>
                  <a:srgbClr val="FFFFFF"/>
                </a:solidFill>
              </a:rPr>
              <a:t>PLC Usage</a:t>
            </a:r>
          </a:p>
          <a:p>
            <a:endParaRPr lang="en-GB" sz="2000">
              <a:solidFill>
                <a:srgbClr val="FFFFFF"/>
              </a:solidFill>
            </a:endParaRPr>
          </a:p>
          <a:p>
            <a:r>
              <a:rPr lang="en-GB" sz="2000">
                <a:solidFill>
                  <a:srgbClr val="FFFFFF"/>
                </a:solidFill>
              </a:rPr>
              <a:t>TPS – Toyota Production System</a:t>
            </a:r>
          </a:p>
          <a:p>
            <a:endParaRPr lang="en-GB" sz="2000">
              <a:solidFill>
                <a:srgbClr val="FFFFFF"/>
              </a:solidFill>
            </a:endParaRPr>
          </a:p>
          <a:p>
            <a:r>
              <a:rPr lang="en-GB" sz="2000">
                <a:solidFill>
                  <a:srgbClr val="FFFFFF"/>
                </a:solidFill>
              </a:rPr>
              <a:t>NWP – Nissan Way Production</a:t>
            </a:r>
          </a:p>
          <a:p>
            <a:endParaRPr lang="en-GB" sz="2000">
              <a:solidFill>
                <a:srgbClr val="FFFFFF"/>
              </a:solidFill>
            </a:endParaRPr>
          </a:p>
        </p:txBody>
      </p:sp>
    </p:spTree>
    <p:extLst>
      <p:ext uri="{BB962C8B-B14F-4D97-AF65-F5344CB8AC3E}">
        <p14:creationId xmlns:p14="http://schemas.microsoft.com/office/powerpoint/2010/main" val="19813725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06085" y="1129084"/>
            <a:ext cx="3689091" cy="1960157"/>
          </a:xfrm>
        </p:spPr>
        <p:txBody>
          <a:bodyPr>
            <a:normAutofit/>
          </a:bodyPr>
          <a:lstStyle/>
          <a:p>
            <a:r>
              <a:rPr lang="en-GB" sz="4000"/>
              <a:t>PM1</a:t>
            </a:r>
          </a:p>
        </p:txBody>
      </p:sp>
      <p:pic>
        <p:nvPicPr>
          <p:cNvPr id="1026" name="Picture 2" descr="Image result for toyota production system">
            <a:extLst>
              <a:ext uri="{FF2B5EF4-FFF2-40B4-BE49-F238E27FC236}">
                <a16:creationId xmlns:a16="http://schemas.microsoft.com/office/drawing/2014/main" id="{00C4F2F0-A30B-7641-8FDF-97D4D02D2A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87" r="4671" b="-2"/>
          <a:stretch/>
        </p:blipFill>
        <p:spPr bwMode="auto">
          <a:xfrm>
            <a:off x="20" y="10"/>
            <a:ext cx="7743929" cy="6857990"/>
          </a:xfrm>
          <a:custGeom>
            <a:avLst/>
            <a:gdLst/>
            <a:ahLst/>
            <a:cxnLst/>
            <a:rect l="l" t="t" r="r" b="b"/>
            <a:pathLst>
              <a:path w="7743949" h="6858000">
                <a:moveTo>
                  <a:pt x="956085" y="2071857"/>
                </a:moveTo>
                <a:cubicBezTo>
                  <a:pt x="956085" y="2071857"/>
                  <a:pt x="956085" y="2071857"/>
                  <a:pt x="4999548" y="2071857"/>
                </a:cubicBezTo>
                <a:cubicBezTo>
                  <a:pt x="5252811" y="2071857"/>
                  <a:pt x="5497339" y="2211072"/>
                  <a:pt x="5619604" y="2437296"/>
                </a:cubicBezTo>
                <a:cubicBezTo>
                  <a:pt x="5619604" y="2437296"/>
                  <a:pt x="5619604" y="2437296"/>
                  <a:pt x="7645701" y="5926372"/>
                </a:cubicBezTo>
                <a:cubicBezTo>
                  <a:pt x="7776699" y="6143896"/>
                  <a:pt x="7776699" y="6422327"/>
                  <a:pt x="7645701" y="6639850"/>
                </a:cubicBezTo>
                <a:cubicBezTo>
                  <a:pt x="7645701" y="6639850"/>
                  <a:pt x="7645701" y="6639850"/>
                  <a:pt x="7538856" y="6823844"/>
                </a:cubicBezTo>
                <a:lnTo>
                  <a:pt x="7519022" y="6858000"/>
                </a:lnTo>
                <a:lnTo>
                  <a:pt x="0" y="6858000"/>
                </a:lnTo>
                <a:lnTo>
                  <a:pt x="0" y="3003362"/>
                </a:lnTo>
                <a:lnTo>
                  <a:pt x="144017" y="2754282"/>
                </a:lnTo>
                <a:cubicBezTo>
                  <a:pt x="203181" y="2651956"/>
                  <a:pt x="264254" y="2546330"/>
                  <a:pt x="327296" y="2437296"/>
                </a:cubicBezTo>
                <a:cubicBezTo>
                  <a:pt x="458294" y="2211072"/>
                  <a:pt x="694090" y="2071857"/>
                  <a:pt x="956085" y="2071857"/>
                </a:cubicBezTo>
                <a:close/>
                <a:moveTo>
                  <a:pt x="6281397" y="1163923"/>
                </a:moveTo>
                <a:cubicBezTo>
                  <a:pt x="6281397" y="1163923"/>
                  <a:pt x="6281397" y="1163923"/>
                  <a:pt x="7148441" y="1163923"/>
                </a:cubicBezTo>
                <a:cubicBezTo>
                  <a:pt x="7202749" y="1163923"/>
                  <a:pt x="7255183" y="1193775"/>
                  <a:pt x="7281401" y="1242285"/>
                </a:cubicBezTo>
                <a:cubicBezTo>
                  <a:pt x="7281401" y="1242285"/>
                  <a:pt x="7281401" y="1242285"/>
                  <a:pt x="7715859" y="1990451"/>
                </a:cubicBezTo>
                <a:cubicBezTo>
                  <a:pt x="7743949" y="2037095"/>
                  <a:pt x="7743949" y="2096799"/>
                  <a:pt x="7715859" y="2143443"/>
                </a:cubicBezTo>
                <a:cubicBezTo>
                  <a:pt x="7715859" y="2143443"/>
                  <a:pt x="7715859" y="2143443"/>
                  <a:pt x="7281401" y="2891610"/>
                </a:cubicBezTo>
                <a:cubicBezTo>
                  <a:pt x="7255183" y="2940119"/>
                  <a:pt x="7202749" y="2969971"/>
                  <a:pt x="7148441" y="2969971"/>
                </a:cubicBezTo>
                <a:cubicBezTo>
                  <a:pt x="7148441" y="2969971"/>
                  <a:pt x="7148441" y="2969971"/>
                  <a:pt x="6281397" y="2969971"/>
                </a:cubicBezTo>
                <a:cubicBezTo>
                  <a:pt x="6225217" y="2969971"/>
                  <a:pt x="6174655" y="2940119"/>
                  <a:pt x="6146565" y="2891610"/>
                </a:cubicBezTo>
                <a:cubicBezTo>
                  <a:pt x="6146565" y="2891610"/>
                  <a:pt x="6146565" y="2891610"/>
                  <a:pt x="5713979" y="2143443"/>
                </a:cubicBezTo>
                <a:cubicBezTo>
                  <a:pt x="5685889" y="2096799"/>
                  <a:pt x="5685889" y="2037095"/>
                  <a:pt x="5713979" y="1990451"/>
                </a:cubicBezTo>
                <a:cubicBezTo>
                  <a:pt x="5713979" y="1990451"/>
                  <a:pt x="5713979" y="1990451"/>
                  <a:pt x="6146565" y="1242285"/>
                </a:cubicBezTo>
                <a:cubicBezTo>
                  <a:pt x="6174655" y="1193775"/>
                  <a:pt x="6225217" y="1163923"/>
                  <a:pt x="6281397" y="1163923"/>
                </a:cubicBezTo>
                <a:close/>
                <a:moveTo>
                  <a:pt x="0" y="0"/>
                </a:moveTo>
                <a:lnTo>
                  <a:pt x="6600525" y="0"/>
                </a:lnTo>
                <a:lnTo>
                  <a:pt x="6486618" y="196155"/>
                </a:lnTo>
                <a:cubicBezTo>
                  <a:pt x="6261242" y="584267"/>
                  <a:pt x="5994130" y="1044253"/>
                  <a:pt x="5677553" y="1589421"/>
                </a:cubicBezTo>
                <a:cubicBezTo>
                  <a:pt x="5555288" y="1815646"/>
                  <a:pt x="5310759" y="1954861"/>
                  <a:pt x="5057496" y="1954861"/>
                </a:cubicBezTo>
                <a:cubicBezTo>
                  <a:pt x="5057496" y="1954861"/>
                  <a:pt x="5057496" y="1954861"/>
                  <a:pt x="1014033" y="1954861"/>
                </a:cubicBezTo>
                <a:cubicBezTo>
                  <a:pt x="752038" y="1954861"/>
                  <a:pt x="516243" y="1815646"/>
                  <a:pt x="385244" y="1589421"/>
                </a:cubicBezTo>
                <a:cubicBezTo>
                  <a:pt x="385244" y="1589421"/>
                  <a:pt x="385244" y="1589421"/>
                  <a:pt x="69234" y="1042874"/>
                </a:cubicBezTo>
                <a:lnTo>
                  <a:pt x="0" y="92313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006085" y="3236181"/>
            <a:ext cx="3689091" cy="2195515"/>
          </a:xfrm>
        </p:spPr>
        <p:txBody>
          <a:bodyPr>
            <a:normAutofit/>
          </a:bodyPr>
          <a:lstStyle/>
          <a:p>
            <a:endParaRPr lang="en-GB" sz="2400"/>
          </a:p>
        </p:txBody>
      </p:sp>
    </p:spTree>
    <p:extLst>
      <p:ext uri="{BB962C8B-B14F-4D97-AF65-F5344CB8AC3E}">
        <p14:creationId xmlns:p14="http://schemas.microsoft.com/office/powerpoint/2010/main" val="887442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55564" y="834888"/>
            <a:ext cx="4314645" cy="1268958"/>
          </a:xfrm>
        </p:spPr>
        <p:txBody>
          <a:bodyPr anchor="b">
            <a:normAutofit/>
          </a:bodyPr>
          <a:lstStyle/>
          <a:p>
            <a:r>
              <a:rPr lang="en-GB" sz="3200"/>
              <a:t>PM2</a:t>
            </a:r>
          </a:p>
        </p:txBody>
      </p:sp>
      <p:pic>
        <p:nvPicPr>
          <p:cNvPr id="2050" name="Picture 2" descr="Image result for nissan production way">
            <a:extLst>
              <a:ext uri="{FF2B5EF4-FFF2-40B4-BE49-F238E27FC236}">
                <a16:creationId xmlns:a16="http://schemas.microsoft.com/office/drawing/2014/main" id="{10EBFB44-42BC-7A43-88BC-DFF464DEAF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335"/>
          <a:stretch/>
        </p:blipFill>
        <p:spPr bwMode="auto">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noFill/>
          <a:effectLst>
            <a:outerShdw blurRad="50800" dist="38100" algn="l"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54" name="Content Placeholder 2053">
            <a:extLst>
              <a:ext uri="{FF2B5EF4-FFF2-40B4-BE49-F238E27FC236}">
                <a16:creationId xmlns:a16="http://schemas.microsoft.com/office/drawing/2014/main" id="{E1B20C31-AA85-490F-9EA6-1BB3FCFE019A}"/>
              </a:ext>
            </a:extLst>
          </p:cNvPr>
          <p:cNvSpPr>
            <a:spLocks noGrp="1"/>
          </p:cNvSpPr>
          <p:nvPr>
            <p:ph idx="1"/>
          </p:nvPr>
        </p:nvSpPr>
        <p:spPr>
          <a:xfrm>
            <a:off x="7255563" y="2557587"/>
            <a:ext cx="4314645" cy="3717317"/>
          </a:xfrm>
        </p:spPr>
        <p:txBody>
          <a:bodyPr anchor="t">
            <a:normAutofit/>
          </a:bodyPr>
          <a:lstStyle/>
          <a:p>
            <a:endParaRPr lang="en-US" sz="1800"/>
          </a:p>
        </p:txBody>
      </p:sp>
    </p:spTree>
    <p:extLst>
      <p:ext uri="{BB962C8B-B14F-4D97-AF65-F5344CB8AC3E}">
        <p14:creationId xmlns:p14="http://schemas.microsoft.com/office/powerpoint/2010/main" val="18149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9234" y="957447"/>
            <a:ext cx="3383280" cy="4943105"/>
          </a:xfrm>
        </p:spPr>
        <p:txBody>
          <a:bodyPr anchor="ctr">
            <a:normAutofit/>
          </a:bodyPr>
          <a:lstStyle/>
          <a:p>
            <a:r>
              <a:rPr lang="en-GB" sz="4000"/>
              <a:t>Model Issues</a:t>
            </a:r>
          </a:p>
        </p:txBody>
      </p:sp>
      <p:sp>
        <p:nvSpPr>
          <p:cNvPr id="11" name="Rectangle 10">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EF2A403-9CF3-4FD6-9772-ED9C7F488DDB}"/>
              </a:ext>
            </a:extLst>
          </p:cNvPr>
          <p:cNvGraphicFramePr>
            <a:graphicFrameLocks noGrp="1"/>
          </p:cNvGraphicFramePr>
          <p:nvPr>
            <p:ph idx="1"/>
            <p:extLst>
              <p:ext uri="{D42A27DB-BD31-4B8C-83A1-F6EECF244321}">
                <p14:modId xmlns:p14="http://schemas.microsoft.com/office/powerpoint/2010/main" val="1024615563"/>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6440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D0E8E8-C530-4B2D-A01A-CCD47590B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63040" y="1091821"/>
            <a:ext cx="3801581" cy="4674358"/>
          </a:xfrm>
        </p:spPr>
        <p:txBody>
          <a:bodyPr anchor="ctr">
            <a:normAutofit/>
          </a:bodyPr>
          <a:lstStyle/>
          <a:p>
            <a:r>
              <a:rPr lang="en-GB" sz="5100">
                <a:solidFill>
                  <a:schemeClr val="tx1">
                    <a:lumMod val="85000"/>
                    <a:lumOff val="15000"/>
                  </a:schemeClr>
                </a:solidFill>
              </a:rPr>
              <a:t>Complement or Replace</a:t>
            </a:r>
          </a:p>
        </p:txBody>
      </p:sp>
      <p:sp>
        <p:nvSpPr>
          <p:cNvPr id="10" name="Freeform: Shape 9">
            <a:extLst>
              <a:ext uri="{FF2B5EF4-FFF2-40B4-BE49-F238E27FC236}">
                <a16:creationId xmlns:a16="http://schemas.microsoft.com/office/drawing/2014/main" id="{53472F09-8E00-4E02-9034-0A382CF66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915" y="727306"/>
            <a:ext cx="4639824" cy="4639824"/>
          </a:xfrm>
          <a:custGeom>
            <a:avLst/>
            <a:gdLst>
              <a:gd name="connsiteX0" fmla="*/ 2319912 w 4639824"/>
              <a:gd name="connsiteY0" fmla="*/ 0 h 4639824"/>
              <a:gd name="connsiteX1" fmla="*/ 4639824 w 4639824"/>
              <a:gd name="connsiteY1" fmla="*/ 2319912 h 4639824"/>
              <a:gd name="connsiteX2" fmla="*/ 2319912 w 4639824"/>
              <a:gd name="connsiteY2" fmla="*/ 4639824 h 4639824"/>
              <a:gd name="connsiteX3" fmla="*/ 0 w 4639824"/>
              <a:gd name="connsiteY3" fmla="*/ 2319912 h 4639824"/>
              <a:gd name="connsiteX4" fmla="*/ 2319912 w 4639824"/>
              <a:gd name="connsiteY4" fmla="*/ 0 h 4639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39824" h="4639824">
                <a:moveTo>
                  <a:pt x="2319912" y="0"/>
                </a:moveTo>
                <a:cubicBezTo>
                  <a:pt x="3601164" y="0"/>
                  <a:pt x="4639824" y="1038660"/>
                  <a:pt x="4639824" y="2319912"/>
                </a:cubicBezTo>
                <a:cubicBezTo>
                  <a:pt x="4639824" y="3601164"/>
                  <a:pt x="3601164" y="4639824"/>
                  <a:pt x="2319912" y="4639824"/>
                </a:cubicBezTo>
                <a:cubicBezTo>
                  <a:pt x="1038660" y="4639824"/>
                  <a:pt x="0" y="3601164"/>
                  <a:pt x="0" y="2319912"/>
                </a:cubicBezTo>
                <a:cubicBezTo>
                  <a:pt x="0" y="1038660"/>
                  <a:pt x="1038660" y="0"/>
                  <a:pt x="2319912" y="0"/>
                </a:cubicBezTo>
                <a:close/>
              </a:path>
            </a:pathLst>
          </a:custGeom>
          <a:solidFill>
            <a:srgbClr val="4D4D4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4DA077B8-7326-4434-87ED-77DF3CF3D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7227" y="1253852"/>
            <a:ext cx="457200" cy="457200"/>
          </a:xfrm>
          <a:prstGeom prst="ellipse">
            <a:avLst/>
          </a:pr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9CDED1-AC9C-4A80-B334-1309DEAD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480791" y="0"/>
            <a:ext cx="2229415" cy="1711051"/>
          </a:xfrm>
          <a:custGeom>
            <a:avLst/>
            <a:gdLst>
              <a:gd name="connsiteX0" fmla="*/ 1731031 w 2229415"/>
              <a:gd name="connsiteY0" fmla="*/ 1711051 h 1711051"/>
              <a:gd name="connsiteX1" fmla="*/ 2229415 w 2229415"/>
              <a:gd name="connsiteY1" fmla="*/ 1711051 h 1711051"/>
              <a:gd name="connsiteX2" fmla="*/ 2220570 w 2229415"/>
              <a:gd name="connsiteY2" fmla="*/ 1665525 h 1711051"/>
              <a:gd name="connsiteX3" fmla="*/ 118985 w 2229415"/>
              <a:gd name="connsiteY3" fmla="*/ 3008 h 1711051"/>
              <a:gd name="connsiteX4" fmla="*/ 0 w 2229415"/>
              <a:gd name="connsiteY4" fmla="*/ 0 h 1711051"/>
              <a:gd name="connsiteX5" fmla="*/ 0 w 2229415"/>
              <a:gd name="connsiteY5" fmla="*/ 474250 h 1711051"/>
              <a:gd name="connsiteX6" fmla="*/ 187921 w 2229415"/>
              <a:gd name="connsiteY6" fmla="*/ 483739 h 1711051"/>
              <a:gd name="connsiteX7" fmla="*/ 1656728 w 2229415"/>
              <a:gd name="connsiteY7" fmla="*/ 1515386 h 1711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9415" h="1711051">
                <a:moveTo>
                  <a:pt x="1731031" y="1711051"/>
                </a:moveTo>
                <a:lnTo>
                  <a:pt x="2229415" y="1711051"/>
                </a:lnTo>
                <a:lnTo>
                  <a:pt x="2220570" y="1665525"/>
                </a:lnTo>
                <a:cubicBezTo>
                  <a:pt x="1951414" y="739745"/>
                  <a:pt x="1119014" y="53700"/>
                  <a:pt x="118985" y="3008"/>
                </a:cubicBezTo>
                <a:lnTo>
                  <a:pt x="0" y="0"/>
                </a:lnTo>
                <a:lnTo>
                  <a:pt x="0" y="474250"/>
                </a:lnTo>
                <a:lnTo>
                  <a:pt x="187921" y="483739"/>
                </a:lnTo>
                <a:cubicBezTo>
                  <a:pt x="836687" y="549625"/>
                  <a:pt x="1385706" y="952924"/>
                  <a:pt x="1656728" y="1515386"/>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FD961BDC-5B67-481B-B628-6C15F4724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88704" y="3819513"/>
            <a:ext cx="731520" cy="731520"/>
          </a:xfrm>
          <a:prstGeom prst="ellipse">
            <a:avLst/>
          </a:prstGeom>
          <a:solidFill>
            <a:schemeClr val="accent6">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6CC263E-5CD3-42BB-99F8-3C062C4B5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0573" y="4944229"/>
            <a:ext cx="1645920" cy="1645920"/>
          </a:xfrm>
          <a:prstGeom prst="ellipse">
            <a:avLst/>
          </a:prstGeom>
          <a:solidFill>
            <a:schemeClr val="tx1">
              <a:lumMod val="75000"/>
              <a:lumOff val="2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4793" y="1760562"/>
            <a:ext cx="3582537" cy="3336876"/>
          </a:xfrm>
        </p:spPr>
        <p:txBody>
          <a:bodyPr anchor="ctr">
            <a:normAutofit/>
          </a:bodyPr>
          <a:lstStyle/>
          <a:p>
            <a:r>
              <a:rPr lang="en-GB" sz="1500">
                <a:solidFill>
                  <a:srgbClr val="FFFFFF"/>
                </a:solidFill>
              </a:rPr>
              <a:t>Considering the process issues noted:</a:t>
            </a:r>
          </a:p>
          <a:p>
            <a:pPr lvl="1"/>
            <a:r>
              <a:rPr lang="en-GB" sz="1500">
                <a:solidFill>
                  <a:srgbClr val="FFFFFF"/>
                </a:solidFill>
              </a:rPr>
              <a:t>Are these approaches still sustainable ?</a:t>
            </a:r>
          </a:p>
          <a:p>
            <a:pPr lvl="1"/>
            <a:endParaRPr lang="en-GB" sz="1500">
              <a:solidFill>
                <a:srgbClr val="FFFFFF"/>
              </a:solidFill>
            </a:endParaRPr>
          </a:p>
          <a:p>
            <a:pPr lvl="1"/>
            <a:r>
              <a:rPr lang="en-GB" sz="1500">
                <a:solidFill>
                  <a:srgbClr val="FFFFFF"/>
                </a:solidFill>
              </a:rPr>
              <a:t>Are these approaches conducive to meeting demand ?</a:t>
            </a:r>
          </a:p>
          <a:p>
            <a:pPr lvl="1"/>
            <a:endParaRPr lang="en-GB" sz="1500">
              <a:solidFill>
                <a:srgbClr val="FFFFFF"/>
              </a:solidFill>
            </a:endParaRPr>
          </a:p>
          <a:p>
            <a:pPr lvl="1"/>
            <a:r>
              <a:rPr lang="en-GB" sz="1500">
                <a:solidFill>
                  <a:srgbClr val="FFFFFF"/>
                </a:solidFill>
              </a:rPr>
              <a:t>Are these approaches appropriate for customisation ?</a:t>
            </a:r>
          </a:p>
          <a:p>
            <a:pPr lvl="1"/>
            <a:endParaRPr lang="en-GB" sz="1500">
              <a:solidFill>
                <a:srgbClr val="FFFFFF"/>
              </a:solidFill>
            </a:endParaRPr>
          </a:p>
          <a:p>
            <a:pPr lvl="1"/>
            <a:r>
              <a:rPr lang="en-GB" sz="1500">
                <a:solidFill>
                  <a:srgbClr val="FFFFFF"/>
                </a:solidFill>
              </a:rPr>
              <a:t>Do the process models fit trends ?</a:t>
            </a:r>
          </a:p>
        </p:txBody>
      </p:sp>
    </p:spTree>
    <p:extLst>
      <p:ext uri="{BB962C8B-B14F-4D97-AF65-F5344CB8AC3E}">
        <p14:creationId xmlns:p14="http://schemas.microsoft.com/office/powerpoint/2010/main" val="7862412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sz="4100">
                <a:solidFill>
                  <a:schemeClr val="bg1"/>
                </a:solidFill>
              </a:rPr>
              <a:t>Complementing Lean Thinking</a:t>
            </a:r>
          </a:p>
        </p:txBody>
      </p:sp>
      <p:cxnSp>
        <p:nvCxnSpPr>
          <p:cNvPr id="16"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9CDA5603-953B-4803-8BF0-8E89A5D37639}"/>
              </a:ext>
            </a:extLst>
          </p:cNvPr>
          <p:cNvGraphicFramePr>
            <a:graphicFrameLocks noGrp="1"/>
          </p:cNvGraphicFramePr>
          <p:nvPr>
            <p:ph idx="1"/>
            <p:extLst>
              <p:ext uri="{D42A27DB-BD31-4B8C-83A1-F6EECF244321}">
                <p14:modId xmlns:p14="http://schemas.microsoft.com/office/powerpoint/2010/main" val="1092539383"/>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1178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334644"/>
            <a:ext cx="10509504" cy="1076914"/>
          </a:xfrm>
        </p:spPr>
        <p:txBody>
          <a:bodyPr anchor="ctr">
            <a:normAutofit/>
          </a:bodyPr>
          <a:lstStyle/>
          <a:p>
            <a:r>
              <a:rPr lang="en-GB" sz="4000"/>
              <a:t>Agile Technology</a:t>
            </a:r>
          </a:p>
        </p:txBody>
      </p:sp>
      <p:sp>
        <p:nvSpPr>
          <p:cNvPr id="15"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25B4087B-66D0-49B3-B82B-2254A6DE5BCF}"/>
              </a:ext>
            </a:extLst>
          </p:cNvPr>
          <p:cNvGraphicFramePr>
            <a:graphicFrameLocks noGrp="1"/>
          </p:cNvGraphicFramePr>
          <p:nvPr>
            <p:ph idx="1"/>
            <p:extLst>
              <p:ext uri="{D42A27DB-BD31-4B8C-83A1-F6EECF244321}">
                <p14:modId xmlns:p14="http://schemas.microsoft.com/office/powerpoint/2010/main" val="1303167495"/>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947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a:solidFill>
                  <a:schemeClr val="bg1"/>
                </a:solidFill>
              </a:rPr>
              <a:t>Agile Technology</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252F542-E86D-4FAC-A9CA-71298FD392C7}"/>
              </a:ext>
            </a:extLst>
          </p:cNvPr>
          <p:cNvGraphicFramePr>
            <a:graphicFrameLocks noGrp="1"/>
          </p:cNvGraphicFramePr>
          <p:nvPr>
            <p:ph idx="1"/>
            <p:extLst>
              <p:ext uri="{D42A27DB-BD31-4B8C-83A1-F6EECF244321}">
                <p14:modId xmlns:p14="http://schemas.microsoft.com/office/powerpoint/2010/main" val="3683248935"/>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19473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Solution Constraints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With an agile approach, the customer flexibility is afforded</a:t>
            </a:r>
          </a:p>
          <a:p>
            <a:endParaRPr lang="en-GB" sz="2000">
              <a:solidFill>
                <a:schemeClr val="tx1">
                  <a:alpha val="80000"/>
                </a:schemeClr>
              </a:solidFill>
            </a:endParaRPr>
          </a:p>
          <a:p>
            <a:pPr lvl="1"/>
            <a:r>
              <a:rPr lang="en-GB" sz="2000">
                <a:solidFill>
                  <a:schemeClr val="tx1">
                    <a:alpha val="80000"/>
                  </a:schemeClr>
                </a:solidFill>
              </a:rPr>
              <a:t>What does this mean for the factory floor</a:t>
            </a:r>
          </a:p>
          <a:p>
            <a:pPr lvl="2"/>
            <a:r>
              <a:rPr lang="en-GB">
                <a:solidFill>
                  <a:schemeClr val="tx1">
                    <a:alpha val="80000"/>
                  </a:schemeClr>
                </a:solidFill>
              </a:rPr>
              <a:t>Delays in processing</a:t>
            </a:r>
          </a:p>
          <a:p>
            <a:pPr lvl="2"/>
            <a:r>
              <a:rPr lang="en-GB">
                <a:solidFill>
                  <a:schemeClr val="tx1">
                    <a:alpha val="80000"/>
                  </a:schemeClr>
                </a:solidFill>
              </a:rPr>
              <a:t>Delays in production</a:t>
            </a:r>
          </a:p>
          <a:p>
            <a:pPr lvl="2"/>
            <a:r>
              <a:rPr lang="en-GB">
                <a:solidFill>
                  <a:schemeClr val="tx1">
                    <a:alpha val="80000"/>
                  </a:schemeClr>
                </a:solidFill>
              </a:rPr>
              <a:t>Waste introduction</a:t>
            </a:r>
          </a:p>
          <a:p>
            <a:pPr lvl="2"/>
            <a:r>
              <a:rPr lang="en-GB">
                <a:solidFill>
                  <a:schemeClr val="tx1">
                    <a:alpha val="80000"/>
                  </a:schemeClr>
                </a:solidFill>
              </a:rPr>
              <a:t>Environmental Impact</a:t>
            </a:r>
          </a:p>
          <a:p>
            <a:pPr lvl="2"/>
            <a:r>
              <a:rPr lang="en-GB">
                <a:solidFill>
                  <a:schemeClr val="tx1">
                    <a:alpha val="80000"/>
                  </a:schemeClr>
                </a:solidFill>
              </a:rPr>
              <a:t>Employment implications</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73936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62000" y="559678"/>
            <a:ext cx="3567915" cy="4952492"/>
          </a:xfrm>
        </p:spPr>
        <p:txBody>
          <a:bodyPr>
            <a:normAutofit/>
          </a:bodyPr>
          <a:lstStyle/>
          <a:p>
            <a:r>
              <a:rPr lang="en-GB">
                <a:solidFill>
                  <a:schemeClr val="bg1"/>
                </a:solidFill>
              </a:rPr>
              <a:t>Data is Vital</a:t>
            </a:r>
          </a:p>
        </p:txBody>
      </p:sp>
      <p:cxnSp>
        <p:nvCxnSpPr>
          <p:cNvPr id="14"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768AA93E-C6B9-48D5-A04D-C54469482D74}"/>
              </a:ext>
            </a:extLst>
          </p:cNvPr>
          <p:cNvGraphicFramePr>
            <a:graphicFrameLocks noGrp="1"/>
          </p:cNvGraphicFramePr>
          <p:nvPr>
            <p:ph idx="1"/>
            <p:extLst>
              <p:ext uri="{D42A27DB-BD31-4B8C-83A1-F6EECF244321}">
                <p14:modId xmlns:p14="http://schemas.microsoft.com/office/powerpoint/2010/main" val="298302955"/>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87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365125"/>
            <a:ext cx="9842237" cy="1325563"/>
          </a:xfrm>
        </p:spPr>
        <p:txBody>
          <a:bodyPr>
            <a:normAutofit/>
          </a:bodyPr>
          <a:lstStyle/>
          <a:p>
            <a:r>
              <a:rPr lang="en-GB" sz="5600"/>
              <a:t>Easy Money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0E91DF6-85CF-4725-9B2B-29AC6D7030F1}"/>
              </a:ext>
            </a:extLst>
          </p:cNvPr>
          <p:cNvGraphicFramePr>
            <a:graphicFrameLocks noGrp="1"/>
          </p:cNvGraphicFramePr>
          <p:nvPr>
            <p:ph idx="1"/>
            <p:extLst>
              <p:ext uri="{D42A27DB-BD31-4B8C-83A1-F6EECF244321}">
                <p14:modId xmlns:p14="http://schemas.microsoft.com/office/powerpoint/2010/main" val="7714521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2718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838200" y="365125"/>
            <a:ext cx="9842237" cy="1325563"/>
          </a:xfrm>
        </p:spPr>
        <p:txBody>
          <a:bodyPr>
            <a:normAutofit/>
          </a:bodyPr>
          <a:lstStyle/>
          <a:p>
            <a:r>
              <a:rPr lang="en-GB" sz="5600"/>
              <a:t>Understanding Demand</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7A19F37-5C57-4BD0-AFBC-9B9CFB8D8733}"/>
              </a:ext>
            </a:extLst>
          </p:cNvPr>
          <p:cNvGraphicFramePr>
            <a:graphicFrameLocks noGrp="1"/>
          </p:cNvGraphicFramePr>
          <p:nvPr>
            <p:ph idx="1"/>
            <p:extLst>
              <p:ext uri="{D42A27DB-BD31-4B8C-83A1-F6EECF244321}">
                <p14:modId xmlns:p14="http://schemas.microsoft.com/office/powerpoint/2010/main" val="31871484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8985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DFE98-F5B9-964D-AE24-196332C9A5C9}"/>
              </a:ext>
            </a:extLst>
          </p:cNvPr>
          <p:cNvSpPr>
            <a:spLocks noGrp="1"/>
          </p:cNvSpPr>
          <p:nvPr>
            <p:ph type="title"/>
          </p:nvPr>
        </p:nvSpPr>
        <p:spPr/>
        <p:txBody>
          <a:bodyPr/>
          <a:lstStyle/>
          <a:p>
            <a:r>
              <a:rPr lang="en-US" dirty="0"/>
              <a:t>Activity</a:t>
            </a:r>
          </a:p>
        </p:txBody>
      </p:sp>
      <p:sp>
        <p:nvSpPr>
          <p:cNvPr id="3" name="Content Placeholder 2">
            <a:extLst>
              <a:ext uri="{FF2B5EF4-FFF2-40B4-BE49-F238E27FC236}">
                <a16:creationId xmlns:a16="http://schemas.microsoft.com/office/drawing/2014/main" id="{A39F8688-0B3B-5746-998D-70C5DAF33974}"/>
              </a:ext>
            </a:extLst>
          </p:cNvPr>
          <p:cNvSpPr>
            <a:spLocks noGrp="1"/>
          </p:cNvSpPr>
          <p:nvPr>
            <p:ph idx="1"/>
          </p:nvPr>
        </p:nvSpPr>
        <p:spPr/>
        <p:txBody>
          <a:bodyPr/>
          <a:lstStyle/>
          <a:p>
            <a:r>
              <a:rPr lang="en-US" dirty="0"/>
              <a:t>Consider the process models you currently use in your organization</a:t>
            </a:r>
          </a:p>
          <a:p>
            <a:pPr lvl="1"/>
            <a:r>
              <a:rPr lang="en-US" dirty="0"/>
              <a:t>How effective are these models ?</a:t>
            </a:r>
          </a:p>
          <a:p>
            <a:pPr lvl="1"/>
            <a:r>
              <a:rPr lang="en-US" dirty="0"/>
              <a:t>How effective is the tooling used ?</a:t>
            </a:r>
          </a:p>
          <a:p>
            <a:pPr lvl="1"/>
            <a:endParaRPr lang="en-US" dirty="0"/>
          </a:p>
          <a:p>
            <a:r>
              <a:rPr lang="en-US" dirty="0"/>
              <a:t>In relation to current demand:</a:t>
            </a:r>
          </a:p>
          <a:p>
            <a:pPr lvl="1"/>
            <a:r>
              <a:rPr lang="en-US" dirty="0"/>
              <a:t>Has your organization responded well ?</a:t>
            </a:r>
          </a:p>
          <a:p>
            <a:pPr lvl="1"/>
            <a:r>
              <a:rPr lang="en-US" dirty="0"/>
              <a:t>Has your organization had to make </a:t>
            </a:r>
            <a:r>
              <a:rPr lang="en-US"/>
              <a:t>costly adaptations? </a:t>
            </a:r>
          </a:p>
        </p:txBody>
      </p:sp>
    </p:spTree>
    <p:extLst>
      <p:ext uri="{BB962C8B-B14F-4D97-AF65-F5344CB8AC3E}">
        <p14:creationId xmlns:p14="http://schemas.microsoft.com/office/powerpoint/2010/main" val="14577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435298AD9F9D243899E994CCB1A3FF7" ma:contentTypeVersion="5" ma:contentTypeDescription="Create a new document." ma:contentTypeScope="" ma:versionID="3d6c7269aa206f7a4685a9e8dc032551">
  <xsd:schema xmlns:xsd="http://www.w3.org/2001/XMLSchema" xmlns:xs="http://www.w3.org/2001/XMLSchema" xmlns:p="http://schemas.microsoft.com/office/2006/metadata/properties" xmlns:ns3="95d0673b-7393-4c63-90d0-f8e29adc0326" xmlns:ns4="26599eb2-cc7f-47dc-99f1-d58e85d089ed" targetNamespace="http://schemas.microsoft.com/office/2006/metadata/properties" ma:root="true" ma:fieldsID="853d1b99ef72e6cd59ab73dfb67adf99" ns3:_="" ns4:_="">
    <xsd:import namespace="95d0673b-7393-4c63-90d0-f8e29adc0326"/>
    <xsd:import namespace="26599eb2-cc7f-47dc-99f1-d58e85d089e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d0673b-7393-4c63-90d0-f8e29adc032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6599eb2-cc7f-47dc-99f1-d58e85d089ed"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C40485-0938-4C70-B9B2-DB20543A88FF}">
  <ds:schemaRefs>
    <ds:schemaRef ds:uri="http://schemas.microsoft.com/sharepoint/v3/contenttype/forms"/>
  </ds:schemaRefs>
</ds:datastoreItem>
</file>

<file path=customXml/itemProps2.xml><?xml version="1.0" encoding="utf-8"?>
<ds:datastoreItem xmlns:ds="http://schemas.openxmlformats.org/officeDocument/2006/customXml" ds:itemID="{78165DF8-425E-4C46-AC45-455D7751A020}">
  <ds:schemaRefs>
    <ds:schemaRef ds:uri="http://schemas.openxmlformats.org/package/2006/metadata/core-properties"/>
    <ds:schemaRef ds:uri="26599eb2-cc7f-47dc-99f1-d58e85d089ed"/>
    <ds:schemaRef ds:uri="http://purl.org/dc/dcmitype/"/>
    <ds:schemaRef ds:uri="http://schemas.microsoft.com/office/infopath/2007/PartnerControls"/>
    <ds:schemaRef ds:uri="95d0673b-7393-4c63-90d0-f8e29adc0326"/>
    <ds:schemaRef ds:uri="http://purl.org/dc/elements/1.1/"/>
    <ds:schemaRef ds:uri="http://schemas.microsoft.com/office/2006/metadata/properties"/>
    <ds:schemaRef ds:uri="http://schemas.microsoft.com/office/2006/documentManagement/types"/>
    <ds:schemaRef ds:uri="http://www.w3.org/XML/1998/namespace"/>
    <ds:schemaRef ds:uri="http://purl.org/dc/terms/"/>
  </ds:schemaRefs>
</ds:datastoreItem>
</file>

<file path=customXml/itemProps3.xml><?xml version="1.0" encoding="utf-8"?>
<ds:datastoreItem xmlns:ds="http://schemas.openxmlformats.org/officeDocument/2006/customXml" ds:itemID="{05B5EA37-BCBB-4FAC-9D8C-AFB2B05C21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d0673b-7393-4c63-90d0-f8e29adc0326"/>
    <ds:schemaRef ds:uri="26599eb2-cc7f-47dc-99f1-d58e85d089e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1542</TotalTime>
  <Words>1688</Words>
  <Application>Microsoft Macintosh PowerPoint</Application>
  <PresentationFormat>Widescreen</PresentationFormat>
  <Paragraphs>295</Paragraphs>
  <Slides>30</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Industry Standard</vt:lpstr>
      <vt:lpstr>Contents</vt:lpstr>
      <vt:lpstr>Current Industry Practice</vt:lpstr>
      <vt:lpstr>Process</vt:lpstr>
      <vt:lpstr>Process #2</vt:lpstr>
      <vt:lpstr>Tooling</vt:lpstr>
      <vt:lpstr>Human Resources</vt:lpstr>
      <vt:lpstr>Approaches to change</vt:lpstr>
      <vt:lpstr>Lean Manufacturing</vt:lpstr>
      <vt:lpstr>Lean Assessment recap</vt:lpstr>
      <vt:lpstr>Impact of Lean Manufacturing Efforts</vt:lpstr>
      <vt:lpstr>Six Sigma</vt:lpstr>
      <vt:lpstr>Targeting</vt:lpstr>
      <vt:lpstr>Beneficial Impact of Six Sigma</vt:lpstr>
      <vt:lpstr>Further Improvement Efforts</vt:lpstr>
      <vt:lpstr>Roles and Responsibilities</vt:lpstr>
      <vt:lpstr>Burden of Responsibility</vt:lpstr>
      <vt:lpstr>Process Models</vt:lpstr>
      <vt:lpstr>PM1</vt:lpstr>
      <vt:lpstr>PM2</vt:lpstr>
      <vt:lpstr>Model Issues</vt:lpstr>
      <vt:lpstr>Complement or Replace</vt:lpstr>
      <vt:lpstr>Complementing Lean Thinking</vt:lpstr>
      <vt:lpstr>Agile Technology</vt:lpstr>
      <vt:lpstr>Agile Technology</vt:lpstr>
      <vt:lpstr>Solution Constraints</vt:lpstr>
      <vt:lpstr>Data is Vital</vt:lpstr>
      <vt:lpstr>Easy Money</vt:lpstr>
      <vt:lpstr>Understanding Demand</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Jaymie Phillips</dc:creator>
  <cp:lastModifiedBy>Jaymie Phillips</cp:lastModifiedBy>
  <cp:revision>66</cp:revision>
  <dcterms:created xsi:type="dcterms:W3CDTF">2019-11-27T09:45:13Z</dcterms:created>
  <dcterms:modified xsi:type="dcterms:W3CDTF">2021-02-16T13:08:55Z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0x0101000435298AD9F9D243899E994CCB1A3FF7</vt:lpwstr>
  </property>
</Properties>
</file>