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756" r:id="rId25"/>
    <p:sldId id="757" r:id="rId26"/>
    <p:sldId id="758" r:id="rId27"/>
    <p:sldId id="761" r:id="rId28"/>
    <p:sldId id="760" r:id="rId29"/>
    <p:sldId id="759" r:id="rId30"/>
    <p:sldId id="762" r:id="rId31"/>
    <p:sldId id="763" r:id="rId32"/>
    <p:sldId id="764" r:id="rId33"/>
    <p:sldId id="765" r:id="rId34"/>
    <p:sldId id="766" r:id="rId35"/>
    <p:sldId id="767" r:id="rId36"/>
    <p:sldId id="768" r:id="rId37"/>
    <p:sldId id="769" r:id="rId38"/>
    <p:sldId id="770" r:id="rId39"/>
    <p:sldId id="77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3178BB-54AD-4C50-BFDE-942430BF5F98}" v="27" dt="2023-02-14T12:22:41.2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96" d="100"/>
          <a:sy n="96" d="100"/>
        </p:scale>
        <p:origin x="117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23178BB-54AD-4C50-BFDE-942430BF5F98}"/>
    <pc:docChg chg="undo custSel addSld modSld sldOrd">
      <pc:chgData name="Jenifer Prince Devaraj" userId="c3fb109c-09d1-42a6-93f4-69472d709861" providerId="ADAL" clId="{923178BB-54AD-4C50-BFDE-942430BF5F98}" dt="2023-02-14T12:22:41.211" v="144" actId="20577"/>
      <pc:docMkLst>
        <pc:docMk/>
      </pc:docMkLst>
      <pc:sldChg chg="modSp mod">
        <pc:chgData name="Jenifer Prince Devaraj" userId="c3fb109c-09d1-42a6-93f4-69472d709861" providerId="ADAL" clId="{923178BB-54AD-4C50-BFDE-942430BF5F98}" dt="2023-02-14T00:36:59.451" v="5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23178BB-54AD-4C50-BFDE-942430BF5F98}" dt="2023-02-14T00:36:59.451" v="58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Sp modSp mod">
        <pc:chgData name="Jenifer Prince Devaraj" userId="c3fb109c-09d1-42a6-93f4-69472d709861" providerId="ADAL" clId="{923178BB-54AD-4C50-BFDE-942430BF5F98}" dt="2023-02-05T18:48:15.317" v="43" actId="14100"/>
        <pc:sldMkLst>
          <pc:docMk/>
          <pc:sldMk cId="602369199" sldId="756"/>
        </pc:sldMkLst>
        <pc:spChg chg="add mod">
          <ac:chgData name="Jenifer Prince Devaraj" userId="c3fb109c-09d1-42a6-93f4-69472d709861" providerId="ADAL" clId="{923178BB-54AD-4C50-BFDE-942430BF5F98}" dt="2023-02-05T18:48:15.317" v="43" actId="14100"/>
          <ac:spMkLst>
            <pc:docMk/>
            <pc:sldMk cId="602369199" sldId="756"/>
            <ac:spMk id="2" creationId="{FDE67372-2E35-734E-7EDD-8606ED3046F8}"/>
          </ac:spMkLst>
        </pc:spChg>
      </pc:sldChg>
      <pc:sldChg chg="addSp modSp mod">
        <pc:chgData name="Jenifer Prince Devaraj" userId="c3fb109c-09d1-42a6-93f4-69472d709861" providerId="ADAL" clId="{923178BB-54AD-4C50-BFDE-942430BF5F98}" dt="2023-02-14T12:21:31.811" v="124" actId="20577"/>
        <pc:sldMkLst>
          <pc:docMk/>
          <pc:sldMk cId="4149445847" sldId="757"/>
        </pc:sldMkLst>
        <pc:spChg chg="add mod">
          <ac:chgData name="Jenifer Prince Devaraj" userId="c3fb109c-09d1-42a6-93f4-69472d709861" providerId="ADAL" clId="{923178BB-54AD-4C50-BFDE-942430BF5F98}" dt="2023-02-05T18:48:23.075" v="44"/>
          <ac:spMkLst>
            <pc:docMk/>
            <pc:sldMk cId="4149445847" sldId="757"/>
            <ac:spMk id="2" creationId="{AFB5F618-C087-7F8E-D995-F799B931DC1B}"/>
          </ac:spMkLst>
        </pc:spChg>
        <pc:spChg chg="mod">
          <ac:chgData name="Jenifer Prince Devaraj" userId="c3fb109c-09d1-42a6-93f4-69472d709861" providerId="ADAL" clId="{923178BB-54AD-4C50-BFDE-942430BF5F98}" dt="2023-02-14T12:21:31.811" v="124" actId="20577"/>
          <ac:spMkLst>
            <pc:docMk/>
            <pc:sldMk cId="4149445847" sldId="757"/>
            <ac:spMk id="9" creationId="{89AD6B0D-1252-0DE9-55CC-B6FF0B7BA950}"/>
          </ac:spMkLst>
        </pc:spChg>
      </pc:sldChg>
      <pc:sldChg chg="addSp modSp">
        <pc:chgData name="Jenifer Prince Devaraj" userId="c3fb109c-09d1-42a6-93f4-69472d709861" providerId="ADAL" clId="{923178BB-54AD-4C50-BFDE-942430BF5F98}" dt="2023-02-05T18:48:25.175" v="45"/>
        <pc:sldMkLst>
          <pc:docMk/>
          <pc:sldMk cId="3713001855" sldId="758"/>
        </pc:sldMkLst>
        <pc:spChg chg="add mod">
          <ac:chgData name="Jenifer Prince Devaraj" userId="c3fb109c-09d1-42a6-93f4-69472d709861" providerId="ADAL" clId="{923178BB-54AD-4C50-BFDE-942430BF5F98}" dt="2023-02-05T18:48:25.175" v="45"/>
          <ac:spMkLst>
            <pc:docMk/>
            <pc:sldMk cId="3713001855" sldId="758"/>
            <ac:spMk id="2" creationId="{877F88B7-CE76-82C9-93E8-9FC80202E010}"/>
          </ac:spMkLst>
        </pc:spChg>
      </pc:sldChg>
      <pc:sldChg chg="addSp modSp">
        <pc:chgData name="Jenifer Prince Devaraj" userId="c3fb109c-09d1-42a6-93f4-69472d709861" providerId="ADAL" clId="{923178BB-54AD-4C50-BFDE-942430BF5F98}" dt="2023-02-05T18:48:30.274" v="48"/>
        <pc:sldMkLst>
          <pc:docMk/>
          <pc:sldMk cId="2121498935" sldId="759"/>
        </pc:sldMkLst>
        <pc:spChg chg="add mod">
          <ac:chgData name="Jenifer Prince Devaraj" userId="c3fb109c-09d1-42a6-93f4-69472d709861" providerId="ADAL" clId="{923178BB-54AD-4C50-BFDE-942430BF5F98}" dt="2023-02-05T18:48:30.274" v="48"/>
          <ac:spMkLst>
            <pc:docMk/>
            <pc:sldMk cId="2121498935" sldId="759"/>
            <ac:spMk id="2" creationId="{472F2368-DA6B-0972-2D9C-D3918CBB3A73}"/>
          </ac:spMkLst>
        </pc:spChg>
      </pc:sldChg>
      <pc:sldChg chg="addSp modSp mod">
        <pc:chgData name="Jenifer Prince Devaraj" userId="c3fb109c-09d1-42a6-93f4-69472d709861" providerId="ADAL" clId="{923178BB-54AD-4C50-BFDE-942430BF5F98}" dt="2023-02-14T12:21:44.758" v="127" actId="20577"/>
        <pc:sldMkLst>
          <pc:docMk/>
          <pc:sldMk cId="3518846416" sldId="760"/>
        </pc:sldMkLst>
        <pc:spChg chg="add mod">
          <ac:chgData name="Jenifer Prince Devaraj" userId="c3fb109c-09d1-42a6-93f4-69472d709861" providerId="ADAL" clId="{923178BB-54AD-4C50-BFDE-942430BF5F98}" dt="2023-02-05T18:48:28.554" v="47"/>
          <ac:spMkLst>
            <pc:docMk/>
            <pc:sldMk cId="3518846416" sldId="760"/>
            <ac:spMk id="2" creationId="{983D38DB-19BE-E988-2288-23DC16EE81A8}"/>
          </ac:spMkLst>
        </pc:spChg>
        <pc:spChg chg="mod">
          <ac:chgData name="Jenifer Prince Devaraj" userId="c3fb109c-09d1-42a6-93f4-69472d709861" providerId="ADAL" clId="{923178BB-54AD-4C50-BFDE-942430BF5F98}" dt="2023-02-14T12:21:44.758" v="127" actId="20577"/>
          <ac:spMkLst>
            <pc:docMk/>
            <pc:sldMk cId="3518846416" sldId="760"/>
            <ac:spMk id="8" creationId="{A21EE18A-2D88-1D12-FAAE-82465837E0C7}"/>
          </ac:spMkLst>
        </pc:spChg>
      </pc:sldChg>
      <pc:sldChg chg="addSp modSp">
        <pc:chgData name="Jenifer Prince Devaraj" userId="c3fb109c-09d1-42a6-93f4-69472d709861" providerId="ADAL" clId="{923178BB-54AD-4C50-BFDE-942430BF5F98}" dt="2023-02-05T18:48:26.985" v="46"/>
        <pc:sldMkLst>
          <pc:docMk/>
          <pc:sldMk cId="2492541022" sldId="761"/>
        </pc:sldMkLst>
        <pc:spChg chg="add mod">
          <ac:chgData name="Jenifer Prince Devaraj" userId="c3fb109c-09d1-42a6-93f4-69472d709861" providerId="ADAL" clId="{923178BB-54AD-4C50-BFDE-942430BF5F98}" dt="2023-02-05T18:48:26.985" v="46"/>
          <ac:spMkLst>
            <pc:docMk/>
            <pc:sldMk cId="2492541022" sldId="761"/>
            <ac:spMk id="2" creationId="{D7618D81-AF97-1C0C-6851-48CF3451A95E}"/>
          </ac:spMkLst>
        </pc:spChg>
      </pc:sldChg>
      <pc:sldChg chg="addSp modSp">
        <pc:chgData name="Jenifer Prince Devaraj" userId="c3fb109c-09d1-42a6-93f4-69472d709861" providerId="ADAL" clId="{923178BB-54AD-4C50-BFDE-942430BF5F98}" dt="2023-02-05T18:48:31.916" v="49"/>
        <pc:sldMkLst>
          <pc:docMk/>
          <pc:sldMk cId="636301944" sldId="762"/>
        </pc:sldMkLst>
        <pc:spChg chg="add mod">
          <ac:chgData name="Jenifer Prince Devaraj" userId="c3fb109c-09d1-42a6-93f4-69472d709861" providerId="ADAL" clId="{923178BB-54AD-4C50-BFDE-942430BF5F98}" dt="2023-02-05T18:48:31.916" v="49"/>
          <ac:spMkLst>
            <pc:docMk/>
            <pc:sldMk cId="636301944" sldId="762"/>
            <ac:spMk id="2" creationId="{E53B799B-FB8A-8863-E241-023A6D1646D5}"/>
          </ac:spMkLst>
        </pc:spChg>
      </pc:sldChg>
      <pc:sldChg chg="addSp modSp">
        <pc:chgData name="Jenifer Prince Devaraj" userId="c3fb109c-09d1-42a6-93f4-69472d709861" providerId="ADAL" clId="{923178BB-54AD-4C50-BFDE-942430BF5F98}" dt="2023-02-05T18:48:39.500" v="50"/>
        <pc:sldMkLst>
          <pc:docMk/>
          <pc:sldMk cId="4096375546" sldId="763"/>
        </pc:sldMkLst>
        <pc:spChg chg="add mod">
          <ac:chgData name="Jenifer Prince Devaraj" userId="c3fb109c-09d1-42a6-93f4-69472d709861" providerId="ADAL" clId="{923178BB-54AD-4C50-BFDE-942430BF5F98}" dt="2023-02-05T18:48:39.500" v="50"/>
          <ac:spMkLst>
            <pc:docMk/>
            <pc:sldMk cId="4096375546" sldId="763"/>
            <ac:spMk id="2" creationId="{8D1DE0B7-E1FF-FF39-4C23-44E14E208F14}"/>
          </ac:spMkLst>
        </pc:spChg>
      </pc:sldChg>
      <pc:sldChg chg="addSp modSp mod">
        <pc:chgData name="Jenifer Prince Devaraj" userId="c3fb109c-09d1-42a6-93f4-69472d709861" providerId="ADAL" clId="{923178BB-54AD-4C50-BFDE-942430BF5F98}" dt="2023-02-14T12:21:57.041" v="130" actId="20577"/>
        <pc:sldMkLst>
          <pc:docMk/>
          <pc:sldMk cId="252175527" sldId="764"/>
        </pc:sldMkLst>
        <pc:spChg chg="add mod">
          <ac:chgData name="Jenifer Prince Devaraj" userId="c3fb109c-09d1-42a6-93f4-69472d709861" providerId="ADAL" clId="{923178BB-54AD-4C50-BFDE-942430BF5F98}" dt="2023-02-05T18:48:41.198" v="51"/>
          <ac:spMkLst>
            <pc:docMk/>
            <pc:sldMk cId="252175527" sldId="764"/>
            <ac:spMk id="2" creationId="{7A1866EC-7393-B1F4-FC8D-124A67AA7F76}"/>
          </ac:spMkLst>
        </pc:spChg>
        <pc:spChg chg="mod">
          <ac:chgData name="Jenifer Prince Devaraj" userId="c3fb109c-09d1-42a6-93f4-69472d709861" providerId="ADAL" clId="{923178BB-54AD-4C50-BFDE-942430BF5F98}" dt="2023-02-14T12:21:57.041" v="130" actId="20577"/>
          <ac:spMkLst>
            <pc:docMk/>
            <pc:sldMk cId="252175527" sldId="764"/>
            <ac:spMk id="8" creationId="{A21EE18A-2D88-1D12-FAAE-82465837E0C7}"/>
          </ac:spMkLst>
        </pc:spChg>
      </pc:sldChg>
      <pc:sldChg chg="addSp modSp mod">
        <pc:chgData name="Jenifer Prince Devaraj" userId="c3fb109c-09d1-42a6-93f4-69472d709861" providerId="ADAL" clId="{923178BB-54AD-4C50-BFDE-942430BF5F98}" dt="2023-02-14T08:57:46.516" v="101" actId="1076"/>
        <pc:sldMkLst>
          <pc:docMk/>
          <pc:sldMk cId="3212694496" sldId="765"/>
        </pc:sldMkLst>
        <pc:spChg chg="add mod">
          <ac:chgData name="Jenifer Prince Devaraj" userId="c3fb109c-09d1-42a6-93f4-69472d709861" providerId="ADAL" clId="{923178BB-54AD-4C50-BFDE-942430BF5F98}" dt="2023-02-05T18:48:43.022" v="52"/>
          <ac:spMkLst>
            <pc:docMk/>
            <pc:sldMk cId="3212694496" sldId="765"/>
            <ac:spMk id="2" creationId="{77B396FD-A875-5F8D-EBB4-581A113C3D0A}"/>
          </ac:spMkLst>
        </pc:spChg>
        <pc:picChg chg="mod">
          <ac:chgData name="Jenifer Prince Devaraj" userId="c3fb109c-09d1-42a6-93f4-69472d709861" providerId="ADAL" clId="{923178BB-54AD-4C50-BFDE-942430BF5F98}" dt="2023-02-14T08:57:46.516" v="101" actId="1076"/>
          <ac:picMkLst>
            <pc:docMk/>
            <pc:sldMk cId="3212694496" sldId="765"/>
            <ac:picMk id="9" creationId="{59D88B5B-DA2B-A895-7A26-18137472B568}"/>
          </ac:picMkLst>
        </pc:picChg>
      </pc:sldChg>
      <pc:sldChg chg="addSp modSp">
        <pc:chgData name="Jenifer Prince Devaraj" userId="c3fb109c-09d1-42a6-93f4-69472d709861" providerId="ADAL" clId="{923178BB-54AD-4C50-BFDE-942430BF5F98}" dt="2023-02-05T18:48:44.774" v="53"/>
        <pc:sldMkLst>
          <pc:docMk/>
          <pc:sldMk cId="3583007500" sldId="766"/>
        </pc:sldMkLst>
        <pc:spChg chg="add mod">
          <ac:chgData name="Jenifer Prince Devaraj" userId="c3fb109c-09d1-42a6-93f4-69472d709861" providerId="ADAL" clId="{923178BB-54AD-4C50-BFDE-942430BF5F98}" dt="2023-02-05T18:48:44.774" v="53"/>
          <ac:spMkLst>
            <pc:docMk/>
            <pc:sldMk cId="3583007500" sldId="766"/>
            <ac:spMk id="2" creationId="{32B38A4C-8345-1876-977F-FA4EBC2B8E56}"/>
          </ac:spMkLst>
        </pc:spChg>
      </pc:sldChg>
      <pc:sldChg chg="addSp modSp">
        <pc:chgData name="Jenifer Prince Devaraj" userId="c3fb109c-09d1-42a6-93f4-69472d709861" providerId="ADAL" clId="{923178BB-54AD-4C50-BFDE-942430BF5F98}" dt="2023-02-05T18:48:46.547" v="54"/>
        <pc:sldMkLst>
          <pc:docMk/>
          <pc:sldMk cId="989966743" sldId="767"/>
        </pc:sldMkLst>
        <pc:spChg chg="add mod">
          <ac:chgData name="Jenifer Prince Devaraj" userId="c3fb109c-09d1-42a6-93f4-69472d709861" providerId="ADAL" clId="{923178BB-54AD-4C50-BFDE-942430BF5F98}" dt="2023-02-05T18:48:46.547" v="54"/>
          <ac:spMkLst>
            <pc:docMk/>
            <pc:sldMk cId="989966743" sldId="767"/>
            <ac:spMk id="2" creationId="{23EEE85D-6136-2318-CFC7-3C3E8177B83A}"/>
          </ac:spMkLst>
        </pc:spChg>
      </pc:sldChg>
      <pc:sldChg chg="addSp modSp mod">
        <pc:chgData name="Jenifer Prince Devaraj" userId="c3fb109c-09d1-42a6-93f4-69472d709861" providerId="ADAL" clId="{923178BB-54AD-4C50-BFDE-942430BF5F98}" dt="2023-02-14T12:22:41.211" v="144" actId="20577"/>
        <pc:sldMkLst>
          <pc:docMk/>
          <pc:sldMk cId="4111308388" sldId="768"/>
        </pc:sldMkLst>
        <pc:spChg chg="add mod">
          <ac:chgData name="Jenifer Prince Devaraj" userId="c3fb109c-09d1-42a6-93f4-69472d709861" providerId="ADAL" clId="{923178BB-54AD-4C50-BFDE-942430BF5F98}" dt="2023-02-05T18:48:48.332" v="55"/>
          <ac:spMkLst>
            <pc:docMk/>
            <pc:sldMk cId="4111308388" sldId="768"/>
            <ac:spMk id="2" creationId="{4005F141-2A16-1D49-ED42-95B6FB763FAB}"/>
          </ac:spMkLst>
        </pc:spChg>
        <pc:spChg chg="mod">
          <ac:chgData name="Jenifer Prince Devaraj" userId="c3fb109c-09d1-42a6-93f4-69472d709861" providerId="ADAL" clId="{923178BB-54AD-4C50-BFDE-942430BF5F98}" dt="2023-02-14T09:03:51.648" v="111" actId="20577"/>
          <ac:spMkLst>
            <pc:docMk/>
            <pc:sldMk cId="4111308388" sldId="768"/>
            <ac:spMk id="7" creationId="{8F091EB8-1861-2D24-B6E2-D4039C3CD257}"/>
          </ac:spMkLst>
        </pc:spChg>
        <pc:spChg chg="mod">
          <ac:chgData name="Jenifer Prince Devaraj" userId="c3fb109c-09d1-42a6-93f4-69472d709861" providerId="ADAL" clId="{923178BB-54AD-4C50-BFDE-942430BF5F98}" dt="2023-02-14T12:22:41.211" v="144" actId="20577"/>
          <ac:spMkLst>
            <pc:docMk/>
            <pc:sldMk cId="4111308388" sldId="768"/>
            <ac:spMk id="8" creationId="{A21EE18A-2D88-1D12-FAAE-82465837E0C7}"/>
          </ac:spMkLst>
        </pc:spChg>
        <pc:picChg chg="mod">
          <ac:chgData name="Jenifer Prince Devaraj" userId="c3fb109c-09d1-42a6-93f4-69472d709861" providerId="ADAL" clId="{923178BB-54AD-4C50-BFDE-942430BF5F98}" dt="2023-02-14T09:04:01.414" v="114" actId="1076"/>
          <ac:picMkLst>
            <pc:docMk/>
            <pc:sldMk cId="4111308388" sldId="768"/>
            <ac:picMk id="10" creationId="{FE96FC33-95BA-0FD2-7222-5680824DCCB1}"/>
          </ac:picMkLst>
        </pc:picChg>
      </pc:sldChg>
      <pc:sldChg chg="addSp delSp modSp mod">
        <pc:chgData name="Jenifer Prince Devaraj" userId="c3fb109c-09d1-42a6-93f4-69472d709861" providerId="ADAL" clId="{923178BB-54AD-4C50-BFDE-942430BF5F98}" dt="2023-02-14T09:05:21.538" v="121" actId="1076"/>
        <pc:sldMkLst>
          <pc:docMk/>
          <pc:sldMk cId="989442788" sldId="769"/>
        </pc:sldMkLst>
        <pc:spChg chg="add mod">
          <ac:chgData name="Jenifer Prince Devaraj" userId="c3fb109c-09d1-42a6-93f4-69472d709861" providerId="ADAL" clId="{923178BB-54AD-4C50-BFDE-942430BF5F98}" dt="2023-02-05T18:48:53.324" v="56"/>
          <ac:spMkLst>
            <pc:docMk/>
            <pc:sldMk cId="989442788" sldId="769"/>
            <ac:spMk id="2" creationId="{6F719AB4-6D5A-21D6-97B0-FA9792C3570A}"/>
          </ac:spMkLst>
        </pc:spChg>
        <pc:spChg chg="mod">
          <ac:chgData name="Jenifer Prince Devaraj" userId="c3fb109c-09d1-42a6-93f4-69472d709861" providerId="ADAL" clId="{923178BB-54AD-4C50-BFDE-942430BF5F98}" dt="2023-02-14T09:05:16.276" v="120" actId="1076"/>
          <ac:spMkLst>
            <pc:docMk/>
            <pc:sldMk cId="989442788" sldId="769"/>
            <ac:spMk id="7" creationId="{8F091EB8-1861-2D24-B6E2-D4039C3CD257}"/>
          </ac:spMkLst>
        </pc:spChg>
        <pc:spChg chg="del mod">
          <ac:chgData name="Jenifer Prince Devaraj" userId="c3fb109c-09d1-42a6-93f4-69472d709861" providerId="ADAL" clId="{923178BB-54AD-4C50-BFDE-942430BF5F98}" dt="2023-02-14T09:04:59.410" v="117"/>
          <ac:spMkLst>
            <pc:docMk/>
            <pc:sldMk cId="989442788" sldId="769"/>
            <ac:spMk id="8" creationId="{A21EE18A-2D88-1D12-FAAE-82465837E0C7}"/>
          </ac:spMkLst>
        </pc:spChg>
        <pc:picChg chg="mod">
          <ac:chgData name="Jenifer Prince Devaraj" userId="c3fb109c-09d1-42a6-93f4-69472d709861" providerId="ADAL" clId="{923178BB-54AD-4C50-BFDE-942430BF5F98}" dt="2023-02-14T09:05:21.538" v="121" actId="1076"/>
          <ac:picMkLst>
            <pc:docMk/>
            <pc:sldMk cId="989442788" sldId="769"/>
            <ac:picMk id="21" creationId="{3F674993-76D8-76EB-B9A4-74C9914EF001}"/>
          </ac:picMkLst>
        </pc:picChg>
      </pc:sldChg>
      <pc:sldChg chg="addSp modSp">
        <pc:chgData name="Jenifer Prince Devaraj" userId="c3fb109c-09d1-42a6-93f4-69472d709861" providerId="ADAL" clId="{923178BB-54AD-4C50-BFDE-942430BF5F98}" dt="2023-02-05T18:48:55.013" v="57"/>
        <pc:sldMkLst>
          <pc:docMk/>
          <pc:sldMk cId="3348258307" sldId="770"/>
        </pc:sldMkLst>
        <pc:spChg chg="add mod">
          <ac:chgData name="Jenifer Prince Devaraj" userId="c3fb109c-09d1-42a6-93f4-69472d709861" providerId="ADAL" clId="{923178BB-54AD-4C50-BFDE-942430BF5F98}" dt="2023-02-05T18:48:55.013" v="57"/>
          <ac:spMkLst>
            <pc:docMk/>
            <pc:sldMk cId="3348258307" sldId="770"/>
            <ac:spMk id="2" creationId="{07E77F55-BDB9-A848-6C48-C5C57269F4DA}"/>
          </ac:spMkLst>
        </pc:spChg>
      </pc:sldChg>
      <pc:sldChg chg="addSp delSp modSp add mod ord">
        <pc:chgData name="Jenifer Prince Devaraj" userId="c3fb109c-09d1-42a6-93f4-69472d709861" providerId="ADAL" clId="{923178BB-54AD-4C50-BFDE-942430BF5F98}" dt="2023-02-05T18:46:29.721" v="15" actId="478"/>
        <pc:sldMkLst>
          <pc:docMk/>
          <pc:sldMk cId="1919579093" sldId="771"/>
        </pc:sldMkLst>
        <pc:spChg chg="del">
          <ac:chgData name="Jenifer Prince Devaraj" userId="c3fb109c-09d1-42a6-93f4-69472d709861" providerId="ADAL" clId="{923178BB-54AD-4C50-BFDE-942430BF5F98}" dt="2023-02-05T18:46:26.454" v="14" actId="478"/>
          <ac:spMkLst>
            <pc:docMk/>
            <pc:sldMk cId="1919579093" sldId="771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923178BB-54AD-4C50-BFDE-942430BF5F98}" dt="2023-02-05T18:46:21.224" v="13" actId="1076"/>
          <ac:spMkLst>
            <pc:docMk/>
            <pc:sldMk cId="1919579093" sldId="771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923178BB-54AD-4C50-BFDE-942430BF5F98}" dt="2023-02-05T18:46:29.721" v="15" actId="478"/>
          <ac:spMkLst>
            <pc:docMk/>
            <pc:sldMk cId="1919579093" sldId="771"/>
            <ac:spMk id="5" creationId="{D06166DD-4B97-3F79-4E25-B3540382C08C}"/>
          </ac:spMkLst>
        </pc:spChg>
      </pc:sldChg>
    </pc:docChg>
  </pc:docChgLst>
  <pc:docChgLst>
    <pc:chgData name="Jenifer Prince Devaraj" userId="c3fb109c-09d1-42a6-93f4-69472d709861" providerId="ADAL" clId="{E740AF50-FA96-46ED-A5DA-33A663624D54}"/>
    <pc:docChg chg="undo custSel addSld delSld modSld sldOrd">
      <pc:chgData name="Jenifer Prince Devaraj" userId="c3fb109c-09d1-42a6-93f4-69472d709861" providerId="ADAL" clId="{E740AF50-FA96-46ED-A5DA-33A663624D54}" dt="2023-01-30T22:52:35.308" v="870" actId="1076"/>
      <pc:docMkLst>
        <pc:docMk/>
      </pc:docMkLst>
      <pc:sldChg chg="modSp mod">
        <pc:chgData name="Jenifer Prince Devaraj" userId="c3fb109c-09d1-42a6-93f4-69472d709861" providerId="ADAL" clId="{E740AF50-FA96-46ED-A5DA-33A663624D54}" dt="2023-01-30T20:54:45.748" v="1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740AF50-FA96-46ED-A5DA-33A663624D54}" dt="2023-01-30T20:54:45.748" v="12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del mod">
        <pc:chgData name="Jenifer Prince Devaraj" userId="c3fb109c-09d1-42a6-93f4-69472d709861" providerId="ADAL" clId="{E740AF50-FA96-46ED-A5DA-33A663624D54}" dt="2023-01-30T22:46:45.625" v="836" actId="20577"/>
        <pc:sldMkLst>
          <pc:docMk/>
          <pc:sldMk cId="602369199" sldId="756"/>
        </pc:sldMkLst>
        <pc:spChg chg="mod">
          <ac:chgData name="Jenifer Prince Devaraj" userId="c3fb109c-09d1-42a6-93f4-69472d709861" providerId="ADAL" clId="{E740AF50-FA96-46ED-A5DA-33A663624D54}" dt="2023-01-30T21:05:25.567" v="158" actId="1035"/>
          <ac:spMkLst>
            <pc:docMk/>
            <pc:sldMk cId="602369199" sldId="756"/>
            <ac:spMk id="3" creationId="{47DBAFC5-1CFA-321A-D6F6-A0E1937ABAA6}"/>
          </ac:spMkLst>
        </pc:spChg>
        <pc:spChg chg="del mod">
          <ac:chgData name="Jenifer Prince Devaraj" userId="c3fb109c-09d1-42a6-93f4-69472d709861" providerId="ADAL" clId="{E740AF50-FA96-46ED-A5DA-33A663624D54}" dt="2023-01-30T21:09:07.484" v="219" actId="478"/>
          <ac:spMkLst>
            <pc:docMk/>
            <pc:sldMk cId="602369199" sldId="756"/>
            <ac:spMk id="4" creationId="{E622107F-2526-AB59-9017-BBB872359174}"/>
          </ac:spMkLst>
        </pc:spChg>
        <pc:spChg chg="mod">
          <ac:chgData name="Jenifer Prince Devaraj" userId="c3fb109c-09d1-42a6-93f4-69472d709861" providerId="ADAL" clId="{E740AF50-FA96-46ED-A5DA-33A663624D54}" dt="2023-01-30T21:05:25.567" v="158" actId="1035"/>
          <ac:spMkLst>
            <pc:docMk/>
            <pc:sldMk cId="602369199" sldId="756"/>
            <ac:spMk id="5" creationId="{5D398169-E58D-02FD-95BC-21DE6B81E844}"/>
          </ac:spMkLst>
        </pc:spChg>
        <pc:spChg chg="add mod">
          <ac:chgData name="Jenifer Prince Devaraj" userId="c3fb109c-09d1-42a6-93f4-69472d709861" providerId="ADAL" clId="{E740AF50-FA96-46ED-A5DA-33A663624D54}" dt="2023-01-30T22:46:45.625" v="836" actId="20577"/>
          <ac:spMkLst>
            <pc:docMk/>
            <pc:sldMk cId="602369199" sldId="756"/>
            <ac:spMk id="6" creationId="{D0CB039E-C73E-A323-517B-F509F900BAF5}"/>
          </ac:spMkLst>
        </pc:spChg>
        <pc:spChg chg="add mod">
          <ac:chgData name="Jenifer Prince Devaraj" userId="c3fb109c-09d1-42a6-93f4-69472d709861" providerId="ADAL" clId="{E740AF50-FA96-46ED-A5DA-33A663624D54}" dt="2023-01-30T21:09:08.054" v="220"/>
          <ac:spMkLst>
            <pc:docMk/>
            <pc:sldMk cId="602369199" sldId="756"/>
            <ac:spMk id="7" creationId="{C7304E0C-2C8C-F24B-2A6C-DEF97A1CAEE1}"/>
          </ac:spMkLst>
        </pc:spChg>
      </pc:sldChg>
      <pc:sldChg chg="addSp delSp modSp new mod">
        <pc:chgData name="Jenifer Prince Devaraj" userId="c3fb109c-09d1-42a6-93f4-69472d709861" providerId="ADAL" clId="{E740AF50-FA96-46ED-A5DA-33A663624D54}" dt="2023-01-30T21:09:02.844" v="218"/>
        <pc:sldMkLst>
          <pc:docMk/>
          <pc:sldMk cId="4149445847" sldId="757"/>
        </pc:sldMkLst>
        <pc:spChg chg="del">
          <ac:chgData name="Jenifer Prince Devaraj" userId="c3fb109c-09d1-42a6-93f4-69472d709861" providerId="ADAL" clId="{E740AF50-FA96-46ED-A5DA-33A663624D54}" dt="2023-01-30T21:06:04.022" v="164" actId="478"/>
          <ac:spMkLst>
            <pc:docMk/>
            <pc:sldMk cId="4149445847" sldId="757"/>
            <ac:spMk id="2" creationId="{BA4812BD-871D-1089-37BF-61B08E8A1C1F}"/>
          </ac:spMkLst>
        </pc:spChg>
        <pc:spChg chg="del">
          <ac:chgData name="Jenifer Prince Devaraj" userId="c3fb109c-09d1-42a6-93f4-69472d709861" providerId="ADAL" clId="{E740AF50-FA96-46ED-A5DA-33A663624D54}" dt="2023-01-30T21:06:05.787" v="165" actId="478"/>
          <ac:spMkLst>
            <pc:docMk/>
            <pc:sldMk cId="4149445847" sldId="757"/>
            <ac:spMk id="3" creationId="{924B17F7-598E-9C19-5FF8-E9CC28D86BB0}"/>
          </ac:spMkLst>
        </pc:spChg>
        <pc:spChg chg="del mod">
          <ac:chgData name="Jenifer Prince Devaraj" userId="c3fb109c-09d1-42a6-93f4-69472d709861" providerId="ADAL" clId="{E740AF50-FA96-46ED-A5DA-33A663624D54}" dt="2023-01-30T21:09:02.237" v="217" actId="478"/>
          <ac:spMkLst>
            <pc:docMk/>
            <pc:sldMk cId="4149445847" sldId="757"/>
            <ac:spMk id="4" creationId="{33369901-E68D-6730-343A-43E36BD557C6}"/>
          </ac:spMkLst>
        </pc:spChg>
        <pc:spChg chg="add mod">
          <ac:chgData name="Jenifer Prince Devaraj" userId="c3fb109c-09d1-42a6-93f4-69472d709861" providerId="ADAL" clId="{E740AF50-FA96-46ED-A5DA-33A663624D54}" dt="2023-01-30T21:06:46.120" v="177" actId="255"/>
          <ac:spMkLst>
            <pc:docMk/>
            <pc:sldMk cId="4149445847" sldId="757"/>
            <ac:spMk id="7" creationId="{8F091EB8-1861-2D24-B6E2-D4039C3CD257}"/>
          </ac:spMkLst>
        </pc:spChg>
        <pc:spChg chg="add mod">
          <ac:chgData name="Jenifer Prince Devaraj" userId="c3fb109c-09d1-42a6-93f4-69472d709861" providerId="ADAL" clId="{E740AF50-FA96-46ED-A5DA-33A663624D54}" dt="2023-01-30T21:06:40.685" v="175" actId="1076"/>
          <ac:spMkLst>
            <pc:docMk/>
            <pc:sldMk cId="4149445847" sldId="757"/>
            <ac:spMk id="9" creationId="{89AD6B0D-1252-0DE9-55CC-B6FF0B7BA950}"/>
          </ac:spMkLst>
        </pc:spChg>
        <pc:spChg chg="add mod">
          <ac:chgData name="Jenifer Prince Devaraj" userId="c3fb109c-09d1-42a6-93f4-69472d709861" providerId="ADAL" clId="{E740AF50-FA96-46ED-A5DA-33A663624D54}" dt="2023-01-30T21:09:02.844" v="218"/>
          <ac:spMkLst>
            <pc:docMk/>
            <pc:sldMk cId="4149445847" sldId="757"/>
            <ac:spMk id="10" creationId="{9CB1A8CD-F1B8-8B1D-8984-E1A22C0B6FC9}"/>
          </ac:spMkLst>
        </pc:spChg>
      </pc:sldChg>
      <pc:sldChg chg="addSp delSp modSp add mod">
        <pc:chgData name="Jenifer Prince Devaraj" userId="c3fb109c-09d1-42a6-93f4-69472d709861" providerId="ADAL" clId="{E740AF50-FA96-46ED-A5DA-33A663624D54}" dt="2023-01-30T22:46:57.347" v="837" actId="1076"/>
        <pc:sldMkLst>
          <pc:docMk/>
          <pc:sldMk cId="3713001855" sldId="758"/>
        </pc:sldMkLst>
        <pc:spChg chg="add mod">
          <ac:chgData name="Jenifer Prince Devaraj" userId="c3fb109c-09d1-42a6-93f4-69472d709861" providerId="ADAL" clId="{E740AF50-FA96-46ED-A5DA-33A663624D54}" dt="2023-01-30T21:11:16.882" v="229" actId="1076"/>
          <ac:spMkLst>
            <pc:docMk/>
            <pc:sldMk cId="3713001855" sldId="758"/>
            <ac:spMk id="3" creationId="{24C11CB0-9FB4-19F3-9C2F-6C0D6D4D04F9}"/>
          </ac:spMkLst>
        </pc:spChg>
        <pc:spChg chg="mod">
          <ac:chgData name="Jenifer Prince Devaraj" userId="c3fb109c-09d1-42a6-93f4-69472d709861" providerId="ADAL" clId="{E740AF50-FA96-46ED-A5DA-33A663624D54}" dt="2023-01-30T21:08:54.426" v="216" actId="20577"/>
          <ac:spMkLst>
            <pc:docMk/>
            <pc:sldMk cId="3713001855" sldId="758"/>
            <ac:spMk id="4" creationId="{33369901-E68D-6730-343A-43E36BD557C6}"/>
          </ac:spMkLst>
        </pc:spChg>
        <pc:spChg chg="mod">
          <ac:chgData name="Jenifer Prince Devaraj" userId="c3fb109c-09d1-42a6-93f4-69472d709861" providerId="ADAL" clId="{E740AF50-FA96-46ED-A5DA-33A663624D54}" dt="2023-01-30T21:11:19.832" v="230" actId="1076"/>
          <ac:spMkLst>
            <pc:docMk/>
            <pc:sldMk cId="3713001855" sldId="758"/>
            <ac:spMk id="7" creationId="{8F091EB8-1861-2D24-B6E2-D4039C3CD257}"/>
          </ac:spMkLst>
        </pc:spChg>
        <pc:spChg chg="del">
          <ac:chgData name="Jenifer Prince Devaraj" userId="c3fb109c-09d1-42a6-93f4-69472d709861" providerId="ADAL" clId="{E740AF50-FA96-46ED-A5DA-33A663624D54}" dt="2023-01-30T21:07:14.132" v="184" actId="478"/>
          <ac:spMkLst>
            <pc:docMk/>
            <pc:sldMk cId="3713001855" sldId="758"/>
            <ac:spMk id="9" creationId="{89AD6B0D-1252-0DE9-55CC-B6FF0B7BA950}"/>
          </ac:spMkLst>
        </pc:spChg>
        <pc:picChg chg="add mod">
          <ac:chgData name="Jenifer Prince Devaraj" userId="c3fb109c-09d1-42a6-93f4-69472d709861" providerId="ADAL" clId="{E740AF50-FA96-46ED-A5DA-33A663624D54}" dt="2023-01-30T21:11:22.412" v="231" actId="1076"/>
          <ac:picMkLst>
            <pc:docMk/>
            <pc:sldMk cId="3713001855" sldId="758"/>
            <ac:picMk id="8" creationId="{C199ADBC-5865-A8D2-5213-81B742337EC3}"/>
          </ac:picMkLst>
        </pc:picChg>
        <pc:picChg chg="add mod">
          <ac:chgData name="Jenifer Prince Devaraj" userId="c3fb109c-09d1-42a6-93f4-69472d709861" providerId="ADAL" clId="{E740AF50-FA96-46ED-A5DA-33A663624D54}" dt="2023-01-30T22:46:57.347" v="837" actId="1076"/>
          <ac:picMkLst>
            <pc:docMk/>
            <pc:sldMk cId="3713001855" sldId="758"/>
            <ac:picMk id="11" creationId="{F2837A30-CE86-A3AD-4FF9-36058E788313}"/>
          </ac:picMkLst>
        </pc:picChg>
      </pc:sldChg>
      <pc:sldChg chg="addSp delSp modSp add mod">
        <pc:chgData name="Jenifer Prince Devaraj" userId="c3fb109c-09d1-42a6-93f4-69472d709861" providerId="ADAL" clId="{E740AF50-FA96-46ED-A5DA-33A663624D54}" dt="2023-01-30T21:14:36.751" v="257" actId="1076"/>
        <pc:sldMkLst>
          <pc:docMk/>
          <pc:sldMk cId="2121498935" sldId="759"/>
        </pc:sldMkLst>
        <pc:spChg chg="mod">
          <ac:chgData name="Jenifer Prince Devaraj" userId="c3fb109c-09d1-42a6-93f4-69472d709861" providerId="ADAL" clId="{E740AF50-FA96-46ED-A5DA-33A663624D54}" dt="2023-01-30T21:13:30.983" v="250" actId="6549"/>
          <ac:spMkLst>
            <pc:docMk/>
            <pc:sldMk cId="2121498935" sldId="759"/>
            <ac:spMk id="3" creationId="{24C11CB0-9FB4-19F3-9C2F-6C0D6D4D04F9}"/>
          </ac:spMkLst>
        </pc:spChg>
        <pc:spChg chg="mod">
          <ac:chgData name="Jenifer Prince Devaraj" userId="c3fb109c-09d1-42a6-93f4-69472d709861" providerId="ADAL" clId="{E740AF50-FA96-46ED-A5DA-33A663624D54}" dt="2023-01-30T21:13:14.092" v="237" actId="20577"/>
          <ac:spMkLst>
            <pc:docMk/>
            <pc:sldMk cId="2121498935" sldId="759"/>
            <ac:spMk id="7" creationId="{8F091EB8-1861-2D24-B6E2-D4039C3CD257}"/>
          </ac:spMkLst>
        </pc:spChg>
        <pc:picChg chg="add mod">
          <ac:chgData name="Jenifer Prince Devaraj" userId="c3fb109c-09d1-42a6-93f4-69472d709861" providerId="ADAL" clId="{E740AF50-FA96-46ED-A5DA-33A663624D54}" dt="2023-01-30T21:13:40.158" v="254" actId="1076"/>
          <ac:picMkLst>
            <pc:docMk/>
            <pc:sldMk cId="2121498935" sldId="759"/>
            <ac:picMk id="6" creationId="{D80CD0F4-D686-29FA-C29A-5B52FCA185BE}"/>
          </ac:picMkLst>
        </pc:picChg>
        <pc:picChg chg="del">
          <ac:chgData name="Jenifer Prince Devaraj" userId="c3fb109c-09d1-42a6-93f4-69472d709861" providerId="ADAL" clId="{E740AF50-FA96-46ED-A5DA-33A663624D54}" dt="2023-01-30T21:13:32.761" v="251" actId="478"/>
          <ac:picMkLst>
            <pc:docMk/>
            <pc:sldMk cId="2121498935" sldId="759"/>
            <ac:picMk id="8" creationId="{C199ADBC-5865-A8D2-5213-81B742337EC3}"/>
          </ac:picMkLst>
        </pc:picChg>
        <pc:picChg chg="add mod">
          <ac:chgData name="Jenifer Prince Devaraj" userId="c3fb109c-09d1-42a6-93f4-69472d709861" providerId="ADAL" clId="{E740AF50-FA96-46ED-A5DA-33A663624D54}" dt="2023-01-30T21:14:36.751" v="257" actId="1076"/>
          <ac:picMkLst>
            <pc:docMk/>
            <pc:sldMk cId="2121498935" sldId="759"/>
            <ac:picMk id="10" creationId="{C47B96B3-F18F-8032-0128-992383D8FA4D}"/>
          </ac:picMkLst>
        </pc:picChg>
        <pc:picChg chg="del">
          <ac:chgData name="Jenifer Prince Devaraj" userId="c3fb109c-09d1-42a6-93f4-69472d709861" providerId="ADAL" clId="{E740AF50-FA96-46ED-A5DA-33A663624D54}" dt="2023-01-30T21:14:33.540" v="255" actId="478"/>
          <ac:picMkLst>
            <pc:docMk/>
            <pc:sldMk cId="2121498935" sldId="759"/>
            <ac:picMk id="11" creationId="{F2837A30-CE86-A3AD-4FF9-36058E788313}"/>
          </ac:picMkLst>
        </pc:picChg>
      </pc:sldChg>
      <pc:sldChg chg="addSp delSp modSp add mod ord">
        <pc:chgData name="Jenifer Prince Devaraj" userId="c3fb109c-09d1-42a6-93f4-69472d709861" providerId="ADAL" clId="{E740AF50-FA96-46ED-A5DA-33A663624D54}" dt="2023-01-30T21:15:54.177" v="295" actId="33524"/>
        <pc:sldMkLst>
          <pc:docMk/>
          <pc:sldMk cId="3518846416" sldId="760"/>
        </pc:sldMkLst>
        <pc:spChg chg="del mod">
          <ac:chgData name="Jenifer Prince Devaraj" userId="c3fb109c-09d1-42a6-93f4-69472d709861" providerId="ADAL" clId="{E740AF50-FA96-46ED-A5DA-33A663624D54}" dt="2023-01-30T21:14:54.240" v="263" actId="478"/>
          <ac:spMkLst>
            <pc:docMk/>
            <pc:sldMk cId="3518846416" sldId="760"/>
            <ac:spMk id="3" creationId="{24C11CB0-9FB4-19F3-9C2F-6C0D6D4D04F9}"/>
          </ac:spMkLst>
        </pc:spChg>
        <pc:spChg chg="add mod">
          <ac:chgData name="Jenifer Prince Devaraj" userId="c3fb109c-09d1-42a6-93f4-69472d709861" providerId="ADAL" clId="{E740AF50-FA96-46ED-A5DA-33A663624D54}" dt="2023-01-30T21:15:54.177" v="295" actId="33524"/>
          <ac:spMkLst>
            <pc:docMk/>
            <pc:sldMk cId="3518846416" sldId="760"/>
            <ac:spMk id="8" creationId="{A21EE18A-2D88-1D12-FAAE-82465837E0C7}"/>
          </ac:spMkLst>
        </pc:spChg>
        <pc:picChg chg="del">
          <ac:chgData name="Jenifer Prince Devaraj" userId="c3fb109c-09d1-42a6-93f4-69472d709861" providerId="ADAL" clId="{E740AF50-FA96-46ED-A5DA-33A663624D54}" dt="2023-01-30T21:14:48.655" v="261" actId="478"/>
          <ac:picMkLst>
            <pc:docMk/>
            <pc:sldMk cId="3518846416" sldId="760"/>
            <ac:picMk id="6" creationId="{D80CD0F4-D686-29FA-C29A-5B52FCA185BE}"/>
          </ac:picMkLst>
        </pc:picChg>
        <pc:picChg chg="del">
          <ac:chgData name="Jenifer Prince Devaraj" userId="c3fb109c-09d1-42a6-93f4-69472d709861" providerId="ADAL" clId="{E740AF50-FA96-46ED-A5DA-33A663624D54}" dt="2023-01-30T21:14:55.844" v="264" actId="478"/>
          <ac:picMkLst>
            <pc:docMk/>
            <pc:sldMk cId="3518846416" sldId="760"/>
            <ac:picMk id="10" creationId="{C47B96B3-F18F-8032-0128-992383D8FA4D}"/>
          </ac:picMkLst>
        </pc:picChg>
      </pc:sldChg>
      <pc:sldChg chg="add del">
        <pc:chgData name="Jenifer Prince Devaraj" userId="c3fb109c-09d1-42a6-93f4-69472d709861" providerId="ADAL" clId="{E740AF50-FA96-46ED-A5DA-33A663624D54}" dt="2023-01-30T21:20:52.997" v="297" actId="2890"/>
        <pc:sldMkLst>
          <pc:docMk/>
          <pc:sldMk cId="1111539310" sldId="761"/>
        </pc:sldMkLst>
      </pc:sldChg>
      <pc:sldChg chg="addSp delSp modSp add mod">
        <pc:chgData name="Jenifer Prince Devaraj" userId="c3fb109c-09d1-42a6-93f4-69472d709861" providerId="ADAL" clId="{E740AF50-FA96-46ED-A5DA-33A663624D54}" dt="2023-01-30T22:47:24.583" v="860" actId="1036"/>
        <pc:sldMkLst>
          <pc:docMk/>
          <pc:sldMk cId="2492541022" sldId="761"/>
        </pc:sldMkLst>
        <pc:spChg chg="mod">
          <ac:chgData name="Jenifer Prince Devaraj" userId="c3fb109c-09d1-42a6-93f4-69472d709861" providerId="ADAL" clId="{E740AF50-FA96-46ED-A5DA-33A663624D54}" dt="2023-01-30T22:47:13.829" v="840" actId="1076"/>
          <ac:spMkLst>
            <pc:docMk/>
            <pc:sldMk cId="2492541022" sldId="761"/>
            <ac:spMk id="3" creationId="{24C11CB0-9FB4-19F3-9C2F-6C0D6D4D04F9}"/>
          </ac:spMkLst>
        </pc:spChg>
        <pc:spChg chg="add del mod">
          <ac:chgData name="Jenifer Prince Devaraj" userId="c3fb109c-09d1-42a6-93f4-69472d709861" providerId="ADAL" clId="{E740AF50-FA96-46ED-A5DA-33A663624D54}" dt="2023-01-30T21:32:53.249" v="335" actId="22"/>
          <ac:spMkLst>
            <pc:docMk/>
            <pc:sldMk cId="2492541022" sldId="761"/>
            <ac:spMk id="13" creationId="{90931E64-670F-42AE-9BB8-6D6758B6B66E}"/>
          </ac:spMkLst>
        </pc:spChg>
        <pc:spChg chg="add mod">
          <ac:chgData name="Jenifer Prince Devaraj" userId="c3fb109c-09d1-42a6-93f4-69472d709861" providerId="ADAL" clId="{E740AF50-FA96-46ED-A5DA-33A663624D54}" dt="2023-01-30T22:47:24.583" v="860" actId="1036"/>
          <ac:spMkLst>
            <pc:docMk/>
            <pc:sldMk cId="2492541022" sldId="761"/>
            <ac:spMk id="14" creationId="{1A5F9241-71C2-38B0-8458-C9A8659FBFDC}"/>
          </ac:spMkLst>
        </pc:spChg>
        <pc:picChg chg="add del mod">
          <ac:chgData name="Jenifer Prince Devaraj" userId="c3fb109c-09d1-42a6-93f4-69472d709861" providerId="ADAL" clId="{E740AF50-FA96-46ED-A5DA-33A663624D54}" dt="2023-01-30T21:24:03.689" v="325" actId="478"/>
          <ac:picMkLst>
            <pc:docMk/>
            <pc:sldMk cId="2492541022" sldId="761"/>
            <ac:picMk id="6" creationId="{7E8A185B-0A71-D211-B66F-AC34BD423E76}"/>
          </ac:picMkLst>
        </pc:picChg>
        <pc:picChg chg="del">
          <ac:chgData name="Jenifer Prince Devaraj" userId="c3fb109c-09d1-42a6-93f4-69472d709861" providerId="ADAL" clId="{E740AF50-FA96-46ED-A5DA-33A663624D54}" dt="2023-01-30T21:20:57.824" v="299" actId="478"/>
          <ac:picMkLst>
            <pc:docMk/>
            <pc:sldMk cId="2492541022" sldId="761"/>
            <ac:picMk id="8" creationId="{C199ADBC-5865-A8D2-5213-81B742337EC3}"/>
          </ac:picMkLst>
        </pc:picChg>
        <pc:picChg chg="add mod">
          <ac:chgData name="Jenifer Prince Devaraj" userId="c3fb109c-09d1-42a6-93f4-69472d709861" providerId="ADAL" clId="{E740AF50-FA96-46ED-A5DA-33A663624D54}" dt="2023-01-30T22:47:19.995" v="842" actId="14100"/>
          <ac:picMkLst>
            <pc:docMk/>
            <pc:sldMk cId="2492541022" sldId="761"/>
            <ac:picMk id="10" creationId="{1FEFBCA9-DDA2-0259-2649-574010B1872C}"/>
          </ac:picMkLst>
        </pc:picChg>
        <pc:picChg chg="del">
          <ac:chgData name="Jenifer Prince Devaraj" userId="c3fb109c-09d1-42a6-93f4-69472d709861" providerId="ADAL" clId="{E740AF50-FA96-46ED-A5DA-33A663624D54}" dt="2023-01-30T21:20:59.470" v="300" actId="478"/>
          <ac:picMkLst>
            <pc:docMk/>
            <pc:sldMk cId="2492541022" sldId="761"/>
            <ac:picMk id="11" creationId="{F2837A30-CE86-A3AD-4FF9-36058E788313}"/>
          </ac:picMkLst>
        </pc:picChg>
      </pc:sldChg>
      <pc:sldChg chg="addSp delSp modSp add mod">
        <pc:chgData name="Jenifer Prince Devaraj" userId="c3fb109c-09d1-42a6-93f4-69472d709861" providerId="ADAL" clId="{E740AF50-FA96-46ED-A5DA-33A663624D54}" dt="2023-01-30T22:47:32.688" v="861"/>
        <pc:sldMkLst>
          <pc:docMk/>
          <pc:sldMk cId="636301944" sldId="762"/>
        </pc:sldMkLst>
        <pc:spChg chg="mod">
          <ac:chgData name="Jenifer Prince Devaraj" userId="c3fb109c-09d1-42a6-93f4-69472d709861" providerId="ADAL" clId="{E740AF50-FA96-46ED-A5DA-33A663624D54}" dt="2023-01-30T21:33:41.982" v="368" actId="20577"/>
          <ac:spMkLst>
            <pc:docMk/>
            <pc:sldMk cId="636301944" sldId="762"/>
            <ac:spMk id="3" creationId="{24C11CB0-9FB4-19F3-9C2F-6C0D6D4D04F9}"/>
          </ac:spMkLst>
        </pc:spChg>
        <pc:picChg chg="del">
          <ac:chgData name="Jenifer Prince Devaraj" userId="c3fb109c-09d1-42a6-93f4-69472d709861" providerId="ADAL" clId="{E740AF50-FA96-46ED-A5DA-33A663624D54}" dt="2023-01-30T21:33:23.919" v="339" actId="478"/>
          <ac:picMkLst>
            <pc:docMk/>
            <pc:sldMk cId="636301944" sldId="762"/>
            <ac:picMk id="6" creationId="{D80CD0F4-D686-29FA-C29A-5B52FCA185BE}"/>
          </ac:picMkLst>
        </pc:picChg>
        <pc:picChg chg="add del mod">
          <ac:chgData name="Jenifer Prince Devaraj" userId="c3fb109c-09d1-42a6-93f4-69472d709861" providerId="ADAL" clId="{E740AF50-FA96-46ED-A5DA-33A663624D54}" dt="2023-01-30T21:37:45.450" v="372" actId="478"/>
          <ac:picMkLst>
            <pc:docMk/>
            <pc:sldMk cId="636301944" sldId="762"/>
            <ac:picMk id="8" creationId="{5CD236EE-B559-E8A9-CFD9-DCCF780C3E4B}"/>
          </ac:picMkLst>
        </pc:picChg>
        <pc:picChg chg="del">
          <ac:chgData name="Jenifer Prince Devaraj" userId="c3fb109c-09d1-42a6-93f4-69472d709861" providerId="ADAL" clId="{E740AF50-FA96-46ED-A5DA-33A663624D54}" dt="2023-01-30T21:33:25.521" v="340" actId="478"/>
          <ac:picMkLst>
            <pc:docMk/>
            <pc:sldMk cId="636301944" sldId="762"/>
            <ac:picMk id="10" creationId="{C47B96B3-F18F-8032-0128-992383D8FA4D}"/>
          </ac:picMkLst>
        </pc:picChg>
        <pc:picChg chg="add del mod">
          <ac:chgData name="Jenifer Prince Devaraj" userId="c3fb109c-09d1-42a6-93f4-69472d709861" providerId="ADAL" clId="{E740AF50-FA96-46ED-A5DA-33A663624D54}" dt="2023-01-30T21:43:53.460" v="380" actId="478"/>
          <ac:picMkLst>
            <pc:docMk/>
            <pc:sldMk cId="636301944" sldId="762"/>
            <ac:picMk id="11" creationId="{DC52EBEC-9970-CE91-1465-905346DDD662}"/>
          </ac:picMkLst>
        </pc:picChg>
        <pc:picChg chg="add mod">
          <ac:chgData name="Jenifer Prince Devaraj" userId="c3fb109c-09d1-42a6-93f4-69472d709861" providerId="ADAL" clId="{E740AF50-FA96-46ED-A5DA-33A663624D54}" dt="2023-01-30T22:47:32.688" v="861"/>
          <ac:picMkLst>
            <pc:docMk/>
            <pc:sldMk cId="636301944" sldId="762"/>
            <ac:picMk id="13" creationId="{7E76BB82-A035-12EC-456C-BF10889AB11B}"/>
          </ac:picMkLst>
        </pc:picChg>
      </pc:sldChg>
      <pc:sldChg chg="addSp delSp modSp add mod">
        <pc:chgData name="Jenifer Prince Devaraj" userId="c3fb109c-09d1-42a6-93f4-69472d709861" providerId="ADAL" clId="{E740AF50-FA96-46ED-A5DA-33A663624D54}" dt="2023-01-30T21:45:57.162" v="447" actId="14100"/>
        <pc:sldMkLst>
          <pc:docMk/>
          <pc:sldMk cId="4096375546" sldId="763"/>
        </pc:sldMkLst>
        <pc:spChg chg="del">
          <ac:chgData name="Jenifer Prince Devaraj" userId="c3fb109c-09d1-42a6-93f4-69472d709861" providerId="ADAL" clId="{E740AF50-FA96-46ED-A5DA-33A663624D54}" dt="2023-01-30T21:44:14.750" v="385" actId="478"/>
          <ac:spMkLst>
            <pc:docMk/>
            <pc:sldMk cId="4096375546" sldId="763"/>
            <ac:spMk id="3" creationId="{24C11CB0-9FB4-19F3-9C2F-6C0D6D4D04F9}"/>
          </ac:spMkLst>
        </pc:spChg>
        <pc:spChg chg="mod">
          <ac:chgData name="Jenifer Prince Devaraj" userId="c3fb109c-09d1-42a6-93f4-69472d709861" providerId="ADAL" clId="{E740AF50-FA96-46ED-A5DA-33A663624D54}" dt="2023-01-30T21:45:11.380" v="441" actId="20577"/>
          <ac:spMkLst>
            <pc:docMk/>
            <pc:sldMk cId="4096375546" sldId="763"/>
            <ac:spMk id="7" creationId="{8F091EB8-1861-2D24-B6E2-D4039C3CD257}"/>
          </ac:spMkLst>
        </pc:spChg>
        <pc:picChg chg="add del">
          <ac:chgData name="Jenifer Prince Devaraj" userId="c3fb109c-09d1-42a6-93f4-69472d709861" providerId="ADAL" clId="{E740AF50-FA96-46ED-A5DA-33A663624D54}" dt="2023-01-30T21:44:37.519" v="388" actId="22"/>
          <ac:picMkLst>
            <pc:docMk/>
            <pc:sldMk cId="4096375546" sldId="763"/>
            <ac:picMk id="6" creationId="{6CCF1B4F-ECB8-7519-A66F-D53EA687B80C}"/>
          </ac:picMkLst>
        </pc:picChg>
        <pc:picChg chg="add mod">
          <ac:chgData name="Jenifer Prince Devaraj" userId="c3fb109c-09d1-42a6-93f4-69472d709861" providerId="ADAL" clId="{E740AF50-FA96-46ED-A5DA-33A663624D54}" dt="2023-01-30T21:45:41.964" v="444" actId="1076"/>
          <ac:picMkLst>
            <pc:docMk/>
            <pc:sldMk cId="4096375546" sldId="763"/>
            <ac:picMk id="9" creationId="{34ABA4D6-D98E-EA5D-DD53-90321C377108}"/>
          </ac:picMkLst>
        </pc:picChg>
        <pc:picChg chg="add mod">
          <ac:chgData name="Jenifer Prince Devaraj" userId="c3fb109c-09d1-42a6-93f4-69472d709861" providerId="ADAL" clId="{E740AF50-FA96-46ED-A5DA-33A663624D54}" dt="2023-01-30T21:45:57.162" v="447" actId="14100"/>
          <ac:picMkLst>
            <pc:docMk/>
            <pc:sldMk cId="4096375546" sldId="763"/>
            <ac:picMk id="11" creationId="{9FFA11C9-6E70-CCEE-0BC6-3F3E0E9B0D38}"/>
          </ac:picMkLst>
        </pc:picChg>
        <pc:picChg chg="del">
          <ac:chgData name="Jenifer Prince Devaraj" userId="c3fb109c-09d1-42a6-93f4-69472d709861" providerId="ADAL" clId="{E740AF50-FA96-46ED-A5DA-33A663624D54}" dt="2023-01-30T21:44:16.350" v="386" actId="478"/>
          <ac:picMkLst>
            <pc:docMk/>
            <pc:sldMk cId="4096375546" sldId="763"/>
            <ac:picMk id="13" creationId="{7E76BB82-A035-12EC-456C-BF10889AB11B}"/>
          </ac:picMkLst>
        </pc:picChg>
      </pc:sldChg>
      <pc:sldChg chg="modSp add mod ord">
        <pc:chgData name="Jenifer Prince Devaraj" userId="c3fb109c-09d1-42a6-93f4-69472d709861" providerId="ADAL" clId="{E740AF50-FA96-46ED-A5DA-33A663624D54}" dt="2023-01-30T21:46:46.473" v="471" actId="20577"/>
        <pc:sldMkLst>
          <pc:docMk/>
          <pc:sldMk cId="252175527" sldId="764"/>
        </pc:sldMkLst>
        <pc:spChg chg="mod">
          <ac:chgData name="Jenifer Prince Devaraj" userId="c3fb109c-09d1-42a6-93f4-69472d709861" providerId="ADAL" clId="{E740AF50-FA96-46ED-A5DA-33A663624D54}" dt="2023-01-30T21:46:29.540" v="457" actId="20577"/>
          <ac:spMkLst>
            <pc:docMk/>
            <pc:sldMk cId="252175527" sldId="764"/>
            <ac:spMk id="7" creationId="{8F091EB8-1861-2D24-B6E2-D4039C3CD257}"/>
          </ac:spMkLst>
        </pc:spChg>
        <pc:spChg chg="mod">
          <ac:chgData name="Jenifer Prince Devaraj" userId="c3fb109c-09d1-42a6-93f4-69472d709861" providerId="ADAL" clId="{E740AF50-FA96-46ED-A5DA-33A663624D54}" dt="2023-01-30T21:46:46.473" v="471" actId="20577"/>
          <ac:spMkLst>
            <pc:docMk/>
            <pc:sldMk cId="252175527" sldId="764"/>
            <ac:spMk id="8" creationId="{A21EE18A-2D88-1D12-FAAE-82465837E0C7}"/>
          </ac:spMkLst>
        </pc:spChg>
      </pc:sldChg>
      <pc:sldChg chg="addSp delSp modSp add mod">
        <pc:chgData name="Jenifer Prince Devaraj" userId="c3fb109c-09d1-42a6-93f4-69472d709861" providerId="ADAL" clId="{E740AF50-FA96-46ED-A5DA-33A663624D54}" dt="2023-01-30T22:43:11.747" v="817" actId="14100"/>
        <pc:sldMkLst>
          <pc:docMk/>
          <pc:sldMk cId="3212694496" sldId="765"/>
        </pc:sldMkLst>
        <pc:spChg chg="mod">
          <ac:chgData name="Jenifer Prince Devaraj" userId="c3fb109c-09d1-42a6-93f4-69472d709861" providerId="ADAL" clId="{E740AF50-FA96-46ED-A5DA-33A663624D54}" dt="2023-01-30T21:48:57.777" v="495" actId="1076"/>
          <ac:spMkLst>
            <pc:docMk/>
            <pc:sldMk cId="3212694496" sldId="765"/>
            <ac:spMk id="7" creationId="{8F091EB8-1861-2D24-B6E2-D4039C3CD257}"/>
          </ac:spMkLst>
        </pc:spChg>
        <pc:spChg chg="mod">
          <ac:chgData name="Jenifer Prince Devaraj" userId="c3fb109c-09d1-42a6-93f4-69472d709861" providerId="ADAL" clId="{E740AF50-FA96-46ED-A5DA-33A663624D54}" dt="2023-01-30T21:49:20.793" v="509" actId="20577"/>
          <ac:spMkLst>
            <pc:docMk/>
            <pc:sldMk cId="3212694496" sldId="765"/>
            <ac:spMk id="8" creationId="{A21EE18A-2D88-1D12-FAAE-82465837E0C7}"/>
          </ac:spMkLst>
        </pc:spChg>
        <pc:picChg chg="add del mod">
          <ac:chgData name="Jenifer Prince Devaraj" userId="c3fb109c-09d1-42a6-93f4-69472d709861" providerId="ADAL" clId="{E740AF50-FA96-46ED-A5DA-33A663624D54}" dt="2023-01-30T22:43:06.022" v="814" actId="478"/>
          <ac:picMkLst>
            <pc:docMk/>
            <pc:sldMk cId="3212694496" sldId="765"/>
            <ac:picMk id="3" creationId="{9335D5C8-4CC4-F590-3824-7A63F1534A7C}"/>
          </ac:picMkLst>
        </pc:picChg>
        <pc:picChg chg="add mod">
          <ac:chgData name="Jenifer Prince Devaraj" userId="c3fb109c-09d1-42a6-93f4-69472d709861" providerId="ADAL" clId="{E740AF50-FA96-46ED-A5DA-33A663624D54}" dt="2023-01-30T22:43:11.747" v="817" actId="14100"/>
          <ac:picMkLst>
            <pc:docMk/>
            <pc:sldMk cId="3212694496" sldId="765"/>
            <ac:picMk id="9" creationId="{59D88B5B-DA2B-A895-7A26-18137472B568}"/>
          </ac:picMkLst>
        </pc:picChg>
      </pc:sldChg>
      <pc:sldChg chg="addSp delSp modSp add mod modAnim">
        <pc:chgData name="Jenifer Prince Devaraj" userId="c3fb109c-09d1-42a6-93f4-69472d709861" providerId="ADAL" clId="{E740AF50-FA96-46ED-A5DA-33A663624D54}" dt="2023-01-30T22:43:26.542" v="820" actId="1076"/>
        <pc:sldMkLst>
          <pc:docMk/>
          <pc:sldMk cId="3583007500" sldId="766"/>
        </pc:sldMkLst>
        <pc:spChg chg="mod">
          <ac:chgData name="Jenifer Prince Devaraj" userId="c3fb109c-09d1-42a6-93f4-69472d709861" providerId="ADAL" clId="{E740AF50-FA96-46ED-A5DA-33A663624D54}" dt="2023-01-30T21:50:18.186" v="517" actId="20577"/>
          <ac:spMkLst>
            <pc:docMk/>
            <pc:sldMk cId="3583007500" sldId="766"/>
            <ac:spMk id="7" creationId="{8F091EB8-1861-2D24-B6E2-D4039C3CD257}"/>
          </ac:spMkLst>
        </pc:spChg>
        <pc:spChg chg="add mod">
          <ac:chgData name="Jenifer Prince Devaraj" userId="c3fb109c-09d1-42a6-93f4-69472d709861" providerId="ADAL" clId="{E740AF50-FA96-46ED-A5DA-33A663624D54}" dt="2023-01-30T22:08:02.091" v="583" actId="14100"/>
          <ac:spMkLst>
            <pc:docMk/>
            <pc:sldMk cId="3583007500" sldId="766"/>
            <ac:spMk id="9" creationId="{1EC19906-71B5-AFE6-A2EF-A8A3501176D1}"/>
          </ac:spMkLst>
        </pc:spChg>
        <pc:spChg chg="add mod">
          <ac:chgData name="Jenifer Prince Devaraj" userId="c3fb109c-09d1-42a6-93f4-69472d709861" providerId="ADAL" clId="{E740AF50-FA96-46ED-A5DA-33A663624D54}" dt="2023-01-30T22:10:34.862" v="712" actId="14100"/>
          <ac:spMkLst>
            <pc:docMk/>
            <pc:sldMk cId="3583007500" sldId="766"/>
            <ac:spMk id="10" creationId="{99ADD846-1831-5A90-432F-5C7B252D78C8}"/>
          </ac:spMkLst>
        </pc:spChg>
        <pc:spChg chg="add mod">
          <ac:chgData name="Jenifer Prince Devaraj" userId="c3fb109c-09d1-42a6-93f4-69472d709861" providerId="ADAL" clId="{E740AF50-FA96-46ED-A5DA-33A663624D54}" dt="2023-01-30T22:05:04.462" v="567" actId="1037"/>
          <ac:spMkLst>
            <pc:docMk/>
            <pc:sldMk cId="3583007500" sldId="766"/>
            <ac:spMk id="11" creationId="{EBC69E27-206B-3B99-1C06-ADB6F328B1B5}"/>
          </ac:spMkLst>
        </pc:spChg>
        <pc:spChg chg="add mod">
          <ac:chgData name="Jenifer Prince Devaraj" userId="c3fb109c-09d1-42a6-93f4-69472d709861" providerId="ADAL" clId="{E740AF50-FA96-46ED-A5DA-33A663624D54}" dt="2023-01-30T22:07:54.388" v="582" actId="1076"/>
          <ac:spMkLst>
            <pc:docMk/>
            <pc:sldMk cId="3583007500" sldId="766"/>
            <ac:spMk id="12" creationId="{17A65607-F5EA-C131-846E-24BD1F5CE02D}"/>
          </ac:spMkLst>
        </pc:spChg>
        <pc:spChg chg="add mod">
          <ac:chgData name="Jenifer Prince Devaraj" userId="c3fb109c-09d1-42a6-93f4-69472d709861" providerId="ADAL" clId="{E740AF50-FA96-46ED-A5DA-33A663624D54}" dt="2023-01-30T22:07:47.849" v="581" actId="1076"/>
          <ac:spMkLst>
            <pc:docMk/>
            <pc:sldMk cId="3583007500" sldId="766"/>
            <ac:spMk id="13" creationId="{6C9A1274-FCC9-9441-FD98-8D561D2A28E2}"/>
          </ac:spMkLst>
        </pc:spChg>
        <pc:spChg chg="add mod">
          <ac:chgData name="Jenifer Prince Devaraj" userId="c3fb109c-09d1-42a6-93f4-69472d709861" providerId="ADAL" clId="{E740AF50-FA96-46ED-A5DA-33A663624D54}" dt="2023-01-30T22:08:31.061" v="611" actId="1036"/>
          <ac:spMkLst>
            <pc:docMk/>
            <pc:sldMk cId="3583007500" sldId="766"/>
            <ac:spMk id="14" creationId="{23656212-D4C9-345F-4F14-8EEA9797BB4D}"/>
          </ac:spMkLst>
        </pc:spChg>
        <pc:spChg chg="add mod">
          <ac:chgData name="Jenifer Prince Devaraj" userId="c3fb109c-09d1-42a6-93f4-69472d709861" providerId="ADAL" clId="{E740AF50-FA96-46ED-A5DA-33A663624D54}" dt="2023-01-30T22:09:32.394" v="704" actId="1037"/>
          <ac:spMkLst>
            <pc:docMk/>
            <pc:sldMk cId="3583007500" sldId="766"/>
            <ac:spMk id="15" creationId="{9964C2A4-3B8A-54B6-B7E6-4D1AC943FC29}"/>
          </ac:spMkLst>
        </pc:spChg>
        <pc:spChg chg="add mod">
          <ac:chgData name="Jenifer Prince Devaraj" userId="c3fb109c-09d1-42a6-93f4-69472d709861" providerId="ADAL" clId="{E740AF50-FA96-46ED-A5DA-33A663624D54}" dt="2023-01-30T22:09:39.472" v="706" actId="1037"/>
          <ac:spMkLst>
            <pc:docMk/>
            <pc:sldMk cId="3583007500" sldId="766"/>
            <ac:spMk id="16" creationId="{700E1F59-35FA-2A45-907C-5ABC610DEB40}"/>
          </ac:spMkLst>
        </pc:spChg>
        <pc:picChg chg="del mod">
          <ac:chgData name="Jenifer Prince Devaraj" userId="c3fb109c-09d1-42a6-93f4-69472d709861" providerId="ADAL" clId="{E740AF50-FA96-46ED-A5DA-33A663624D54}" dt="2023-01-30T22:43:21.575" v="818" actId="478"/>
          <ac:picMkLst>
            <pc:docMk/>
            <pc:sldMk cId="3583007500" sldId="766"/>
            <ac:picMk id="3" creationId="{9335D5C8-4CC4-F590-3824-7A63F1534A7C}"/>
          </ac:picMkLst>
        </pc:picChg>
        <pc:picChg chg="add mod">
          <ac:chgData name="Jenifer Prince Devaraj" userId="c3fb109c-09d1-42a6-93f4-69472d709861" providerId="ADAL" clId="{E740AF50-FA96-46ED-A5DA-33A663624D54}" dt="2023-01-30T21:50:25.165" v="518" actId="1076"/>
          <ac:picMkLst>
            <pc:docMk/>
            <pc:sldMk cId="3583007500" sldId="766"/>
            <ac:picMk id="6" creationId="{6E9043CE-CA3F-38AE-F0FF-53459E980EC6}"/>
          </ac:picMkLst>
        </pc:picChg>
        <pc:picChg chg="add mod">
          <ac:chgData name="Jenifer Prince Devaraj" userId="c3fb109c-09d1-42a6-93f4-69472d709861" providerId="ADAL" clId="{E740AF50-FA96-46ED-A5DA-33A663624D54}" dt="2023-01-30T22:43:26.542" v="820" actId="1076"/>
          <ac:picMkLst>
            <pc:docMk/>
            <pc:sldMk cId="3583007500" sldId="766"/>
            <ac:picMk id="17" creationId="{806F9008-6DB0-F2DB-7E07-8BBF0EB5DB64}"/>
          </ac:picMkLst>
        </pc:picChg>
      </pc:sldChg>
      <pc:sldChg chg="addSp delSp modSp add mod">
        <pc:chgData name="Jenifer Prince Devaraj" userId="c3fb109c-09d1-42a6-93f4-69472d709861" providerId="ADAL" clId="{E740AF50-FA96-46ED-A5DA-33A663624D54}" dt="2023-01-30T22:47:47.342" v="862"/>
        <pc:sldMkLst>
          <pc:docMk/>
          <pc:sldMk cId="989966743" sldId="767"/>
        </pc:sldMkLst>
        <pc:spChg chg="mod">
          <ac:chgData name="Jenifer Prince Devaraj" userId="c3fb109c-09d1-42a6-93f4-69472d709861" providerId="ADAL" clId="{E740AF50-FA96-46ED-A5DA-33A663624D54}" dt="2023-01-30T21:57:04.468" v="535" actId="1076"/>
          <ac:spMkLst>
            <pc:docMk/>
            <pc:sldMk cId="989966743" sldId="767"/>
            <ac:spMk id="4" creationId="{33369901-E68D-6730-343A-43E36BD557C6}"/>
          </ac:spMkLst>
        </pc:spChg>
        <pc:spChg chg="mod">
          <ac:chgData name="Jenifer Prince Devaraj" userId="c3fb109c-09d1-42a6-93f4-69472d709861" providerId="ADAL" clId="{E740AF50-FA96-46ED-A5DA-33A663624D54}" dt="2023-01-30T21:55:58.118" v="534" actId="113"/>
          <ac:spMkLst>
            <pc:docMk/>
            <pc:sldMk cId="989966743" sldId="767"/>
            <ac:spMk id="7" creationId="{8F091EB8-1861-2D24-B6E2-D4039C3CD257}"/>
          </ac:spMkLst>
        </pc:spChg>
        <pc:spChg chg="del">
          <ac:chgData name="Jenifer Prince Devaraj" userId="c3fb109c-09d1-42a6-93f4-69472d709861" providerId="ADAL" clId="{E740AF50-FA96-46ED-A5DA-33A663624D54}" dt="2023-01-30T21:55:20.251" v="520" actId="478"/>
          <ac:spMkLst>
            <pc:docMk/>
            <pc:sldMk cId="989966743" sldId="767"/>
            <ac:spMk id="8" creationId="{A21EE18A-2D88-1D12-FAAE-82465837E0C7}"/>
          </ac:spMkLst>
        </pc:spChg>
        <pc:picChg chg="del">
          <ac:chgData name="Jenifer Prince Devaraj" userId="c3fb109c-09d1-42a6-93f4-69472d709861" providerId="ADAL" clId="{E740AF50-FA96-46ED-A5DA-33A663624D54}" dt="2023-01-30T21:55:22.200" v="521" actId="478"/>
          <ac:picMkLst>
            <pc:docMk/>
            <pc:sldMk cId="989966743" sldId="767"/>
            <ac:picMk id="3" creationId="{9335D5C8-4CC4-F590-3824-7A63F1534A7C}"/>
          </ac:picMkLst>
        </pc:picChg>
        <pc:picChg chg="del">
          <ac:chgData name="Jenifer Prince Devaraj" userId="c3fb109c-09d1-42a6-93f4-69472d709861" providerId="ADAL" clId="{E740AF50-FA96-46ED-A5DA-33A663624D54}" dt="2023-01-30T21:55:23.913" v="522" actId="478"/>
          <ac:picMkLst>
            <pc:docMk/>
            <pc:sldMk cId="989966743" sldId="767"/>
            <ac:picMk id="6" creationId="{6E9043CE-CA3F-38AE-F0FF-53459E980EC6}"/>
          </ac:picMkLst>
        </pc:picChg>
        <pc:picChg chg="add mod">
          <ac:chgData name="Jenifer Prince Devaraj" userId="c3fb109c-09d1-42a6-93f4-69472d709861" providerId="ADAL" clId="{E740AF50-FA96-46ED-A5DA-33A663624D54}" dt="2023-01-30T22:47:47.342" v="862"/>
          <ac:picMkLst>
            <pc:docMk/>
            <pc:sldMk cId="989966743" sldId="767"/>
            <ac:picMk id="9" creationId="{8EE74C93-E5A7-D386-1851-A83B5C3841A8}"/>
          </ac:picMkLst>
        </pc:picChg>
      </pc:sldChg>
      <pc:sldChg chg="addSp delSp modSp add mod ord">
        <pc:chgData name="Jenifer Prince Devaraj" userId="c3fb109c-09d1-42a6-93f4-69472d709861" providerId="ADAL" clId="{E740AF50-FA96-46ED-A5DA-33A663624D54}" dt="2023-01-30T22:44:56.567" v="824" actId="20577"/>
        <pc:sldMkLst>
          <pc:docMk/>
          <pc:sldMk cId="4111308388" sldId="768"/>
        </pc:sldMkLst>
        <pc:spChg chg="mod">
          <ac:chgData name="Jenifer Prince Devaraj" userId="c3fb109c-09d1-42a6-93f4-69472d709861" providerId="ADAL" clId="{E740AF50-FA96-46ED-A5DA-33A663624D54}" dt="2023-01-30T22:44:56.567" v="824" actId="20577"/>
          <ac:spMkLst>
            <pc:docMk/>
            <pc:sldMk cId="4111308388" sldId="768"/>
            <ac:spMk id="7" creationId="{8F091EB8-1861-2D24-B6E2-D4039C3CD257}"/>
          </ac:spMkLst>
        </pc:spChg>
        <pc:spChg chg="mod">
          <ac:chgData name="Jenifer Prince Devaraj" userId="c3fb109c-09d1-42a6-93f4-69472d709861" providerId="ADAL" clId="{E740AF50-FA96-46ED-A5DA-33A663624D54}" dt="2023-01-30T22:18:05.394" v="762"/>
          <ac:spMkLst>
            <pc:docMk/>
            <pc:sldMk cId="4111308388" sldId="768"/>
            <ac:spMk id="8" creationId="{A21EE18A-2D88-1D12-FAAE-82465837E0C7}"/>
          </ac:spMkLst>
        </pc:spChg>
        <pc:picChg chg="del">
          <ac:chgData name="Jenifer Prince Devaraj" userId="c3fb109c-09d1-42a6-93f4-69472d709861" providerId="ADAL" clId="{E740AF50-FA96-46ED-A5DA-33A663624D54}" dt="2023-01-30T22:17:39.528" v="759" actId="478"/>
          <ac:picMkLst>
            <pc:docMk/>
            <pc:sldMk cId="4111308388" sldId="768"/>
            <ac:picMk id="3" creationId="{9335D5C8-4CC4-F590-3824-7A63F1534A7C}"/>
          </ac:picMkLst>
        </pc:picChg>
        <pc:picChg chg="add del mod">
          <ac:chgData name="Jenifer Prince Devaraj" userId="c3fb109c-09d1-42a6-93f4-69472d709861" providerId="ADAL" clId="{E740AF50-FA96-46ED-A5DA-33A663624D54}" dt="2023-01-30T22:44:49.527" v="821" actId="478"/>
          <ac:picMkLst>
            <pc:docMk/>
            <pc:sldMk cId="4111308388" sldId="768"/>
            <ac:picMk id="6" creationId="{739A332E-3653-FCE1-D950-A81D676878F4}"/>
          </ac:picMkLst>
        </pc:picChg>
        <pc:picChg chg="add mod">
          <ac:chgData name="Jenifer Prince Devaraj" userId="c3fb109c-09d1-42a6-93f4-69472d709861" providerId="ADAL" clId="{E740AF50-FA96-46ED-A5DA-33A663624D54}" dt="2023-01-30T22:44:52.715" v="823" actId="1076"/>
          <ac:picMkLst>
            <pc:docMk/>
            <pc:sldMk cId="4111308388" sldId="768"/>
            <ac:picMk id="10" creationId="{FE96FC33-95BA-0FD2-7222-5680824DCCB1}"/>
          </ac:picMkLst>
        </pc:picChg>
      </pc:sldChg>
      <pc:sldChg chg="addSp delSp modSp add mod ord modAnim">
        <pc:chgData name="Jenifer Prince Devaraj" userId="c3fb109c-09d1-42a6-93f4-69472d709861" providerId="ADAL" clId="{E740AF50-FA96-46ED-A5DA-33A663624D54}" dt="2023-01-30T22:52:35.308" v="870" actId="1076"/>
        <pc:sldMkLst>
          <pc:docMk/>
          <pc:sldMk cId="989442788" sldId="769"/>
        </pc:sldMkLst>
        <pc:spChg chg="del mod">
          <ac:chgData name="Jenifer Prince Devaraj" userId="c3fb109c-09d1-42a6-93f4-69472d709861" providerId="ADAL" clId="{E740AF50-FA96-46ED-A5DA-33A663624D54}" dt="2023-01-30T22:18:38.179" v="775"/>
          <ac:spMkLst>
            <pc:docMk/>
            <pc:sldMk cId="989442788" sldId="769"/>
            <ac:spMk id="9" creationId="{1EC19906-71B5-AFE6-A2EF-A8A3501176D1}"/>
          </ac:spMkLst>
        </pc:spChg>
        <pc:spChg chg="del">
          <ac:chgData name="Jenifer Prince Devaraj" userId="c3fb109c-09d1-42a6-93f4-69472d709861" providerId="ADAL" clId="{E740AF50-FA96-46ED-A5DA-33A663624D54}" dt="2023-01-30T22:18:41.531" v="776" actId="478"/>
          <ac:spMkLst>
            <pc:docMk/>
            <pc:sldMk cId="989442788" sldId="769"/>
            <ac:spMk id="10" creationId="{99ADD846-1831-5A90-432F-5C7B252D78C8}"/>
          </ac:spMkLst>
        </pc:spChg>
        <pc:spChg chg="del mod">
          <ac:chgData name="Jenifer Prince Devaraj" userId="c3fb109c-09d1-42a6-93f4-69472d709861" providerId="ADAL" clId="{E740AF50-FA96-46ED-A5DA-33A663624D54}" dt="2023-01-30T22:18:38.163" v="773" actId="478"/>
          <ac:spMkLst>
            <pc:docMk/>
            <pc:sldMk cId="989442788" sldId="769"/>
            <ac:spMk id="11" creationId="{EBC69E27-206B-3B99-1C06-ADB6F328B1B5}"/>
          </ac:spMkLst>
        </pc:spChg>
        <pc:spChg chg="del">
          <ac:chgData name="Jenifer Prince Devaraj" userId="c3fb109c-09d1-42a6-93f4-69472d709861" providerId="ADAL" clId="{E740AF50-FA96-46ED-A5DA-33A663624D54}" dt="2023-01-30T22:18:41.531" v="776" actId="478"/>
          <ac:spMkLst>
            <pc:docMk/>
            <pc:sldMk cId="989442788" sldId="769"/>
            <ac:spMk id="12" creationId="{17A65607-F5EA-C131-846E-24BD1F5CE02D}"/>
          </ac:spMkLst>
        </pc:spChg>
        <pc:spChg chg="del">
          <ac:chgData name="Jenifer Prince Devaraj" userId="c3fb109c-09d1-42a6-93f4-69472d709861" providerId="ADAL" clId="{E740AF50-FA96-46ED-A5DA-33A663624D54}" dt="2023-01-30T22:18:41.531" v="776" actId="478"/>
          <ac:spMkLst>
            <pc:docMk/>
            <pc:sldMk cId="989442788" sldId="769"/>
            <ac:spMk id="13" creationId="{6C9A1274-FCC9-9441-FD98-8D561D2A28E2}"/>
          </ac:spMkLst>
        </pc:spChg>
        <pc:spChg chg="del">
          <ac:chgData name="Jenifer Prince Devaraj" userId="c3fb109c-09d1-42a6-93f4-69472d709861" providerId="ADAL" clId="{E740AF50-FA96-46ED-A5DA-33A663624D54}" dt="2023-01-30T22:18:41.531" v="776" actId="478"/>
          <ac:spMkLst>
            <pc:docMk/>
            <pc:sldMk cId="989442788" sldId="769"/>
            <ac:spMk id="14" creationId="{23656212-D4C9-345F-4F14-8EEA9797BB4D}"/>
          </ac:spMkLst>
        </pc:spChg>
        <pc:spChg chg="del">
          <ac:chgData name="Jenifer Prince Devaraj" userId="c3fb109c-09d1-42a6-93f4-69472d709861" providerId="ADAL" clId="{E740AF50-FA96-46ED-A5DA-33A663624D54}" dt="2023-01-30T22:18:41.531" v="776" actId="478"/>
          <ac:spMkLst>
            <pc:docMk/>
            <pc:sldMk cId="989442788" sldId="769"/>
            <ac:spMk id="15" creationId="{9964C2A4-3B8A-54B6-B7E6-4D1AC943FC29}"/>
          </ac:spMkLst>
        </pc:spChg>
        <pc:spChg chg="del">
          <ac:chgData name="Jenifer Prince Devaraj" userId="c3fb109c-09d1-42a6-93f4-69472d709861" providerId="ADAL" clId="{E740AF50-FA96-46ED-A5DA-33A663624D54}" dt="2023-01-30T22:18:41.531" v="776" actId="478"/>
          <ac:spMkLst>
            <pc:docMk/>
            <pc:sldMk cId="989442788" sldId="769"/>
            <ac:spMk id="16" creationId="{700E1F59-35FA-2A45-907C-5ABC610DEB40}"/>
          </ac:spMkLst>
        </pc:spChg>
        <pc:picChg chg="add del mod">
          <ac:chgData name="Jenifer Prince Devaraj" userId="c3fb109c-09d1-42a6-93f4-69472d709861" providerId="ADAL" clId="{E740AF50-FA96-46ED-A5DA-33A663624D54}" dt="2023-01-30T22:52:24.862" v="867" actId="478"/>
          <ac:picMkLst>
            <pc:docMk/>
            <pc:sldMk cId="989442788" sldId="769"/>
            <ac:picMk id="2" creationId="{1F770222-7F18-0E72-5071-5ADD5BD0168B}"/>
          </ac:picMkLst>
        </pc:picChg>
        <pc:picChg chg="del">
          <ac:chgData name="Jenifer Prince Devaraj" userId="c3fb109c-09d1-42a6-93f4-69472d709861" providerId="ADAL" clId="{E740AF50-FA96-46ED-A5DA-33A663624D54}" dt="2023-01-30T22:18:21.811" v="766" actId="478"/>
          <ac:picMkLst>
            <pc:docMk/>
            <pc:sldMk cId="989442788" sldId="769"/>
            <ac:picMk id="3" creationId="{9335D5C8-4CC4-F590-3824-7A63F1534A7C}"/>
          </ac:picMkLst>
        </pc:picChg>
        <pc:picChg chg="del">
          <ac:chgData name="Jenifer Prince Devaraj" userId="c3fb109c-09d1-42a6-93f4-69472d709861" providerId="ADAL" clId="{E740AF50-FA96-46ED-A5DA-33A663624D54}" dt="2023-01-30T22:19:19.325" v="780" actId="478"/>
          <ac:picMkLst>
            <pc:docMk/>
            <pc:sldMk cId="989442788" sldId="769"/>
            <ac:picMk id="6" creationId="{6E9043CE-CA3F-38AE-F0FF-53459E980EC6}"/>
          </ac:picMkLst>
        </pc:picChg>
        <pc:picChg chg="add del mod">
          <ac:chgData name="Jenifer Prince Devaraj" userId="c3fb109c-09d1-42a6-93f4-69472d709861" providerId="ADAL" clId="{E740AF50-FA96-46ED-A5DA-33A663624D54}" dt="2023-01-30T22:52:12.110" v="864" actId="478"/>
          <ac:picMkLst>
            <pc:docMk/>
            <pc:sldMk cId="989442788" sldId="769"/>
            <ac:picMk id="18" creationId="{83518FC1-C614-1F55-F1C0-9FFCACD1E48B}"/>
          </ac:picMkLst>
        </pc:picChg>
        <pc:picChg chg="add mod">
          <ac:chgData name="Jenifer Prince Devaraj" userId="c3fb109c-09d1-42a6-93f4-69472d709861" providerId="ADAL" clId="{E740AF50-FA96-46ED-A5DA-33A663624D54}" dt="2023-01-30T22:52:15.419" v="866" actId="1076"/>
          <ac:picMkLst>
            <pc:docMk/>
            <pc:sldMk cId="989442788" sldId="769"/>
            <ac:picMk id="20" creationId="{01A5328F-8698-D365-4A61-DD1A0F34C226}"/>
          </ac:picMkLst>
        </pc:picChg>
        <pc:picChg chg="add mod">
          <ac:chgData name="Jenifer Prince Devaraj" userId="c3fb109c-09d1-42a6-93f4-69472d709861" providerId="ADAL" clId="{E740AF50-FA96-46ED-A5DA-33A663624D54}" dt="2023-01-30T22:52:35.308" v="870" actId="1076"/>
          <ac:picMkLst>
            <pc:docMk/>
            <pc:sldMk cId="989442788" sldId="769"/>
            <ac:picMk id="21" creationId="{3F674993-76D8-76EB-B9A4-74C9914EF001}"/>
          </ac:picMkLst>
        </pc:picChg>
      </pc:sldChg>
      <pc:sldChg chg="addSp delSp modSp add mod ord">
        <pc:chgData name="Jenifer Prince Devaraj" userId="c3fb109c-09d1-42a6-93f4-69472d709861" providerId="ADAL" clId="{E740AF50-FA96-46ED-A5DA-33A663624D54}" dt="2023-01-30T22:47:55.361" v="863"/>
        <pc:sldMkLst>
          <pc:docMk/>
          <pc:sldMk cId="3348258307" sldId="770"/>
        </pc:sldMkLst>
        <pc:spChg chg="mod">
          <ac:chgData name="Jenifer Prince Devaraj" userId="c3fb109c-09d1-42a6-93f4-69472d709861" providerId="ADAL" clId="{E740AF50-FA96-46ED-A5DA-33A663624D54}" dt="2023-01-30T22:39:55.775" v="807" actId="20577"/>
          <ac:spMkLst>
            <pc:docMk/>
            <pc:sldMk cId="3348258307" sldId="770"/>
            <ac:spMk id="7" creationId="{8F091EB8-1861-2D24-B6E2-D4039C3CD257}"/>
          </ac:spMkLst>
        </pc:spChg>
        <pc:picChg chg="add del mod">
          <ac:chgData name="Jenifer Prince Devaraj" userId="c3fb109c-09d1-42a6-93f4-69472d709861" providerId="ADAL" clId="{E740AF50-FA96-46ED-A5DA-33A663624D54}" dt="2023-01-30T22:42:01.041" v="811" actId="478"/>
          <ac:picMkLst>
            <pc:docMk/>
            <pc:sldMk cId="3348258307" sldId="770"/>
            <ac:picMk id="3" creationId="{5CEB03F1-A970-DD1C-017F-E6D735B7B208}"/>
          </ac:picMkLst>
        </pc:picChg>
        <pc:picChg chg="add mod">
          <ac:chgData name="Jenifer Prince Devaraj" userId="c3fb109c-09d1-42a6-93f4-69472d709861" providerId="ADAL" clId="{E740AF50-FA96-46ED-A5DA-33A663624D54}" dt="2023-01-30T22:47:55.361" v="863"/>
          <ac:picMkLst>
            <pc:docMk/>
            <pc:sldMk cId="3348258307" sldId="770"/>
            <ac:picMk id="8" creationId="{D499731C-679A-4528-AEFD-BF15D1014E45}"/>
          </ac:picMkLst>
        </pc:picChg>
        <pc:picChg chg="del">
          <ac:chgData name="Jenifer Prince Devaraj" userId="c3fb109c-09d1-42a6-93f4-69472d709861" providerId="ADAL" clId="{E740AF50-FA96-46ED-A5DA-33A663624D54}" dt="2023-01-30T22:39:57.951" v="808" actId="478"/>
          <ac:picMkLst>
            <pc:docMk/>
            <pc:sldMk cId="3348258307" sldId="770"/>
            <ac:picMk id="9" creationId="{8EE74C93-E5A7-D386-1851-A83B5C3841A8}"/>
          </ac:picMkLst>
        </pc:picChg>
      </pc:sldChg>
      <pc:sldMasterChg chg="addSldLayout delSldLayout">
        <pc:chgData name="Jenifer Prince Devaraj" userId="c3fb109c-09d1-42a6-93f4-69472d709861" providerId="ADAL" clId="{E740AF50-FA96-46ED-A5DA-33A663624D54}" dt="2023-01-30T20:59:36.532" v="14" actId="47"/>
        <pc:sldMasterMkLst>
          <pc:docMk/>
          <pc:sldMasterMk cId="3508390215" sldId="2147483661"/>
        </pc:sldMasterMkLst>
        <pc:sldLayoutChg chg="add del">
          <pc:chgData name="Jenifer Prince Devaraj" userId="c3fb109c-09d1-42a6-93f4-69472d709861" providerId="ADAL" clId="{E740AF50-FA96-46ED-A5DA-33A663624D54}" dt="2023-01-30T20:59:36.532" v="14" actId="47"/>
          <pc:sldLayoutMkLst>
            <pc:docMk/>
            <pc:sldMasterMk cId="3508390215" sldId="2147483661"/>
            <pc:sldLayoutMk cId="1385637312" sldId="214748371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079C89-33A7-4BB6-BD19-0FF22DF7ED36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2FA5-07D2-4794-B140-DA19FA132DF5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A8AAF6A-28D8-4ABD-9EDB-E86CF9F0708D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4A8DB0-E9FB-4047-A545-C7B6E9596E33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C0F56-9AC0-411B-BEE9-6BA53128FC87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47FE2A-0533-4912-863F-0D775213C890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54E83DD-CF54-4176-9176-86FCFE89F929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Lecture -5      Combinational Circuits / EC2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3A34CE-FBAE-4681-AE5C-5823C9C8C136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116E7-EA39-4793-8252-88C8FA1E1DF9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2CB9F90-3062-4799-9DF4-1CBC95F56969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E91E639-3F43-47DC-8AB5-7CE79B87C5DC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Lecture -5      Combinational Circuits / EC2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1EC1ABD-DD05-4549-96C4-E4D88D1EB035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A245A-9F53-47B4-966E-6310D55BF9D2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9ED28A1-4EC1-4C4C-9D96-A6D533FB2B7B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CD3A8-965E-4681-AF49-8F03F57751DA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4D6C16D-DF93-467F-8FE4-7CF780AB9D25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BA366-173A-467C-91C1-B3AD50D4740C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6118174-EF7F-4DA0-B14F-C8BE891A1008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8D29393-A230-4035-BC71-CB5F24411F71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Lecture -5      Combinational Circuits / EC2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D656709-ABC2-4BD4-9848-5291620A0001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ACB51-B7C2-4A87-BCC5-80562B818D47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59DBAFA-1B00-41BD-8A80-BAAF7B8C5059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5197619-978A-456A-A34F-792E50336491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Lecture -5      Combinational Circuits / EC2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C2A2697-42C4-4C26-AF97-9E2A2E6413E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191C4-9497-44C5-A8C3-8A96871488D3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6A8F9-ADD6-48B1-A637-52DECFCA2264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48B8738-40D2-4338-BAD9-3BB69A82F7CE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Lecture -5      Combinational Circuits / EC2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628086-EAA5-4993-9299-6BF93F82392B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C98A2-C63A-4EB9-ABD2-0EA3EE28F89F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58E030F-684D-475A-A403-2923299101AE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BC5C779-1DA8-458B-A944-811F0766A088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Lecture -5      Combinational Circuits / EC2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0DD6EB-B1A2-4C62-9433-A1E4CC43A836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9FBA-41EA-42E2-B478-58FEE82C3BC4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FD4666E-6F7B-480F-885B-80DC208A3406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2C14897-A34A-4E98-A518-7D9A06C52D1E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Lecture -5      Combinational Circuits / EC2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0F68813-27A1-43C3-B215-4C2135D9469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712C-AD41-4B2C-9905-428C331412DC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13690EC-6AC8-403C-B5ED-0D1862D59EDC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-5      Combinational Circuits / EC2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 dirty="0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Electronics II</a:t>
            </a: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</a:t>
            </a: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ACDA6001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Lecture –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802" y="981093"/>
            <a:ext cx="10972800" cy="968721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r>
              <a:rPr lang="en-US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Content</a:t>
            </a:r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-66247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B039E-C73E-A323-517B-F509F900BAF5}"/>
              </a:ext>
            </a:extLst>
          </p:cNvPr>
          <p:cNvSpPr txBox="1"/>
          <p:nvPr/>
        </p:nvSpPr>
        <p:spPr>
          <a:xfrm>
            <a:off x="1226975" y="1949814"/>
            <a:ext cx="616753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Multiplexer: 4:1 MULTIPLEXER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De Multiplexer: 1:4 DEMULTIPLEXER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Encoder: 4:2 Encoder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Decoder : 2:4 Decoder</a:t>
            </a:r>
          </a:p>
          <a:p>
            <a:endParaRPr lang="en-US" dirty="0"/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C7304E0C-2C8C-F24B-2A6C-DEF97A1CA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E67372-2E35-734E-7EDD-8606ED3046F8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573833" y="1597480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9AD6B0D-1252-0DE9-55CC-B6FF0B7BA950}"/>
                  </a:ext>
                </a:extLst>
              </p:cNvPr>
              <p:cNvSpPr txBox="1"/>
              <p:nvPr/>
            </p:nvSpPr>
            <p:spPr>
              <a:xfrm>
                <a:off x="746449" y="2466742"/>
                <a:ext cx="11318031" cy="33477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Multiplexer is combinational circuits that selects binary information from one of many input lines and directs it to a single output line.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Selection of input lines is controlled by a set of selection lines.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There are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input lines and n select lines.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Multiplexer transmits a large number of information units over a smaller number of channels or lines. </a:t>
                </a:r>
                <a:r>
                  <a:rPr lang="en-US" sz="2400" dirty="0" err="1">
                    <a:latin typeface="Cambria" panose="02040503050406030204" pitchFamily="18" charset="0"/>
                    <a:ea typeface="Cambria" panose="02040503050406030204" pitchFamily="18" charset="0"/>
                  </a:rPr>
                  <a:t>i.e</a:t>
                </a: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many to one.</a:t>
                </a: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9AD6B0D-1252-0DE9-55CC-B6FF0B7BA9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49" y="2466742"/>
                <a:ext cx="11318031" cy="3347776"/>
              </a:xfrm>
              <a:prstGeom prst="rect">
                <a:avLst/>
              </a:prstGeom>
              <a:blipFill>
                <a:blip r:embed="rId2"/>
                <a:stretch>
                  <a:fillRect l="-700" r="-862" b="-32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9CB1A8CD-F1B8-8B1D-8984-E1A22C0B6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B5F618-C087-7F8E-D995-F799B931DC1B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4149445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4:1 Multiplexer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9ADBC-5865-A8D2-5213-81B742337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404" y="2687994"/>
            <a:ext cx="3700067" cy="35076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2837A30-CE86-A3AD-4FF9-36058E788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4034" y="2984888"/>
            <a:ext cx="3065106" cy="26598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7F88B7-CE76-82C9-93E8-9FC80202E010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3713001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18548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4:1 Multiplexer – Logic Diagram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FEFBCA9-DDA2-0259-2649-574010B187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2222" y="2285768"/>
            <a:ext cx="5607791" cy="41760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1A5F9241-71C2-38B0-8458-C9A8659FBFDC}"/>
                  </a:ext>
                </a:extLst>
              </p:cNvPr>
              <p:cNvSpPr/>
              <p:nvPr/>
            </p:nvSpPr>
            <p:spPr>
              <a:xfrm>
                <a:off x="6904653" y="4096142"/>
                <a:ext cx="4170784" cy="53184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𝑍</m:t>
                      </m:r>
                      <m:r>
                        <a:rPr lang="en-US" sz="18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 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B</m:t>
                      </m:r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𝐶</m:t>
                      </m:r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𝐷</m:t>
                      </m:r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1A5F9241-71C2-38B0-8458-C9A8659FBFD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4653" y="4096142"/>
                <a:ext cx="4170784" cy="531844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D7618D81-AF97-1C0C-6851-48CF3451A95E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2492541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258418" y="2258254"/>
                <a:ext cx="11837504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function of the Demultiplexer works in contrasts with the multiplexer function.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It takes information from one line and distributes it to a given number of output lines.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For this reason, the demultiplexer is also known as a </a:t>
                </a:r>
                <a:r>
                  <a:rPr lang="en-US" sz="24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data distributor </a:t>
                </a: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or one-to-many.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A demultiplexer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outputs has n select lines.</a:t>
                </a: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418" y="2258254"/>
                <a:ext cx="11837504" cy="2239780"/>
              </a:xfrm>
              <a:prstGeom prst="rect">
                <a:avLst/>
              </a:prstGeom>
              <a:blipFill>
                <a:blip r:embed="rId2"/>
                <a:stretch>
                  <a:fillRect l="-669" r="-51" b="-51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983D38DB-19BE-E988-2288-23DC16EE81A8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3518846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1:4 De Multiplexer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0CD0F4-D686-29FA-C29A-5B52FCA18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88" y="2800568"/>
            <a:ext cx="3960747" cy="35522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7B96B3-F18F-8032-0128-992383D8F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412" y="3000383"/>
            <a:ext cx="6629400" cy="26289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2F2368-DA6B-0972-2D9C-D3918CBB3A73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2121498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1:4 De Multiplexer Logic Diagram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E76BB82-A035-12EC-456C-BF10889AB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43245" y="1393216"/>
            <a:ext cx="4045987" cy="477000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3B799B-FB8A-8863-E241-023A6D1646D5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636301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Mux and De Mux </a:t>
            </a:r>
            <a:endParaRPr lang="en-US" sz="24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4ABA4D6-D98E-EA5D-DD53-90321C377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51" y="2239083"/>
            <a:ext cx="10833445" cy="14185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FA11C9-6E70-CCEE-0BC6-3F3E0E9B0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6628" y="3842121"/>
            <a:ext cx="7429833" cy="19750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1DE0B7-E1FF-FF39-4C23-44E14E208F14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4096375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  <a:endParaRPr lang="en-US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569168" y="2258254"/>
                <a:ext cx="11383347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An encoder has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/>
                  <a:t> input lines and ‘n’ output lines. In encoder, the output lines generate the binary code corresponding to the input value.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An encoder is a digital circuit that performs the inverse operation of a decoder.</a:t>
                </a:r>
              </a:p>
              <a:p>
                <a:pPr algn="just">
                  <a:lnSpc>
                    <a:spcPct val="150000"/>
                  </a:lnSpc>
                </a:pPr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168" y="2258254"/>
                <a:ext cx="11383347" cy="2239780"/>
              </a:xfrm>
              <a:prstGeom prst="rect">
                <a:avLst/>
              </a:prstGeom>
              <a:blipFill>
                <a:blip r:embed="rId2"/>
                <a:stretch>
                  <a:fillRect l="-696" r="-8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7A1866EC-7393-B1F4-FC8D-124A67AA7F76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252175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15213" y="106571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r>
              <a:rPr lang="en-US" sz="2400" dirty="0"/>
              <a:t>  4:2 Encoder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E18A-2D88-1D12-FAAE-82465837E0C7}"/>
              </a:ext>
            </a:extLst>
          </p:cNvPr>
          <p:cNvSpPr txBox="1"/>
          <p:nvPr/>
        </p:nvSpPr>
        <p:spPr>
          <a:xfrm>
            <a:off x="415213" y="1896713"/>
            <a:ext cx="11383347" cy="1694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/>
              <a:t>The 4:2 Encoder has 4 inputs and 2 outputs. The encoder does not have select line inputs. The 4 inputs are A0, A1, A2, and A3 and the outputs are ‘B0’ and ‘B1’. The Encoder generates a code signal for all the inputs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D88B5B-DA2B-A895-7A26-18137472B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0888" y="3516800"/>
            <a:ext cx="4053045" cy="2810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396FD-A875-5F8D-EBB4-581A113C3D0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3212694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15213" y="106571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r>
              <a:rPr lang="en-US" sz="2400" dirty="0"/>
              <a:t>4:2 Encoder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E18A-2D88-1D12-FAAE-82465837E0C7}"/>
              </a:ext>
            </a:extLst>
          </p:cNvPr>
          <p:cNvSpPr txBox="1"/>
          <p:nvPr/>
        </p:nvSpPr>
        <p:spPr>
          <a:xfrm>
            <a:off x="415213" y="1896713"/>
            <a:ext cx="11383347" cy="1694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/>
              <a:t>The 4:2 Encoder has 4 inputs and 2 outputs. The encoder does not have select line inputs. The 4 inputs are A0, A1, A2, and A3 and the outputs are ‘B0’ and ‘B1’. The Encoder generates a code signal for all the inputs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9043CE-CA3F-38AE-F0FF-53459E980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2211" y="3429000"/>
            <a:ext cx="4676775" cy="24669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C19906-71B5-AFE6-A2EF-A8A3501176D1}"/>
              </a:ext>
            </a:extLst>
          </p:cNvPr>
          <p:cNvSpPr txBox="1"/>
          <p:nvPr/>
        </p:nvSpPr>
        <p:spPr>
          <a:xfrm>
            <a:off x="719472" y="4053009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ADD846-1831-5A90-432F-5C7B252D78C8}"/>
              </a:ext>
            </a:extLst>
          </p:cNvPr>
          <p:cNvSpPr txBox="1"/>
          <p:nvPr/>
        </p:nvSpPr>
        <p:spPr>
          <a:xfrm>
            <a:off x="5076519" y="4989239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C69E27-206B-3B99-1C06-ADB6F328B1B5}"/>
              </a:ext>
            </a:extLst>
          </p:cNvPr>
          <p:cNvSpPr txBox="1"/>
          <p:nvPr/>
        </p:nvSpPr>
        <p:spPr>
          <a:xfrm>
            <a:off x="5057857" y="4374327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65607-F5EA-C131-846E-24BD1F5CE02D}"/>
              </a:ext>
            </a:extLst>
          </p:cNvPr>
          <p:cNvSpPr txBox="1"/>
          <p:nvPr/>
        </p:nvSpPr>
        <p:spPr>
          <a:xfrm>
            <a:off x="5373337" y="4397819"/>
            <a:ext cx="213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9A1274-FCC9-9441-FD98-8D561D2A28E2}"/>
              </a:ext>
            </a:extLst>
          </p:cNvPr>
          <p:cNvSpPr txBox="1"/>
          <p:nvPr/>
        </p:nvSpPr>
        <p:spPr>
          <a:xfrm>
            <a:off x="5359699" y="4989239"/>
            <a:ext cx="213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656212-D4C9-345F-4F14-8EEA9797BB4D}"/>
              </a:ext>
            </a:extLst>
          </p:cNvPr>
          <p:cNvSpPr txBox="1"/>
          <p:nvPr/>
        </p:nvSpPr>
        <p:spPr>
          <a:xfrm>
            <a:off x="722580" y="4382694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64C2A4-3B8A-54B6-B7E6-4D1AC943FC29}"/>
              </a:ext>
            </a:extLst>
          </p:cNvPr>
          <p:cNvSpPr txBox="1"/>
          <p:nvPr/>
        </p:nvSpPr>
        <p:spPr>
          <a:xfrm>
            <a:off x="716356" y="4749693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0E1F59-35FA-2A45-907C-5ABC610DEB40}"/>
              </a:ext>
            </a:extLst>
          </p:cNvPr>
          <p:cNvSpPr txBox="1"/>
          <p:nvPr/>
        </p:nvSpPr>
        <p:spPr>
          <a:xfrm>
            <a:off x="725684" y="5094927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06F9008-6DB0-F2DB-7E07-8BBF0EB5D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7487" y="3529009"/>
            <a:ext cx="4053045" cy="2810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B38A4C-8345-1876-977F-FA4EBC2B8E56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358300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71972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76302" y="1219265"/>
            <a:ext cx="616753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4:2 Encoder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E74C93-E5A7-D386-1851-A83B5C3841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44631" y="2364429"/>
            <a:ext cx="4908314" cy="29521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EEE85D-6136-2318-CFC7-3C3E8177B83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989966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04326" y="130646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Decoder</a:t>
            </a:r>
          </a:p>
          <a:p>
            <a:r>
              <a:rPr lang="en-US" sz="2400" b="1" dirty="0"/>
              <a:t>2: 4 Decoder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404326" y="2137463"/>
                <a:ext cx="11383347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 decoder is a multiple input , multiple output logic circuits which converts coded input into coded output where input and output codes are different.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The input code generally has fewer bits than the output code. 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to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)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326" y="2137463"/>
                <a:ext cx="11383347" cy="2239780"/>
              </a:xfrm>
              <a:prstGeom prst="rect">
                <a:avLst/>
              </a:prstGeom>
              <a:blipFill>
                <a:blip r:embed="rId2"/>
                <a:stretch>
                  <a:fillRect l="-696" r="-8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FE96FC33-95BA-0FD2-7222-5680824DCC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457" y="3911769"/>
            <a:ext cx="4096344" cy="26921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05F141-2A16-1D49-ED42-95B6FB763FAB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4111308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2955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15264" y="1607164"/>
            <a:ext cx="616753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endParaRPr lang="en-US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400" b="1" dirty="0"/>
              <a:t>2: 4 Decoder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1A5328F-8698-D365-4A61-DD1A0F34C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363" y="3429000"/>
            <a:ext cx="4638675" cy="24479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F674993-76D8-76EB-B9A4-74C9914EF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205" y="3201125"/>
            <a:ext cx="4362450" cy="28670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F719AB4-6D5A-21D6-97B0-FA9792C3570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989442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69901-E68D-6730-343A-43E36BD5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71972" y="6461782"/>
            <a:ext cx="4453632" cy="284252"/>
          </a:xfrm>
        </p:spPr>
        <p:txBody>
          <a:bodyPr/>
          <a:lstStyle/>
          <a:p>
            <a:r>
              <a:rPr lang="fr-FR"/>
              <a:t>Lecture -5      Combinational Circuits / EC2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76302" y="1219265"/>
            <a:ext cx="616753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Decoder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4:2 Decoder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99731C-679A-4528-AEFD-BF15D1014E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01656" y="1673521"/>
            <a:ext cx="5105400" cy="43148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E77F55-BDB9-A848-6C48-C5C57269F4D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</p:spTree>
    <p:extLst>
      <p:ext uri="{BB962C8B-B14F-4D97-AF65-F5344CB8AC3E}">
        <p14:creationId xmlns:p14="http://schemas.microsoft.com/office/powerpoint/2010/main" val="3348258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865078" y="313629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91957909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dcmitype/"/>
    <ds:schemaRef ds:uri="303dbf9b-b85b-46a0-94f1-894078c07ecd"/>
    <ds:schemaRef ds:uri="211f9404-bca0-4bcf-9c1d-965ccb6f8d2d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595</Words>
  <Application>Microsoft Office PowerPoint</Application>
  <PresentationFormat>Widescreen</PresentationFormat>
  <Paragraphs>106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2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197</cp:revision>
  <dcterms:created xsi:type="dcterms:W3CDTF">2021-03-09T15:35:42Z</dcterms:created>
  <dcterms:modified xsi:type="dcterms:W3CDTF">2023-02-14T12:22:43Z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