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88" r:id="rId6"/>
    <p:sldId id="290" r:id="rId7"/>
    <p:sldId id="258" r:id="rId8"/>
    <p:sldId id="289" r:id="rId9"/>
    <p:sldId id="285" r:id="rId10"/>
    <p:sldId id="280" r:id="rId11"/>
    <p:sldId id="259" r:id="rId12"/>
    <p:sldId id="268" r:id="rId13"/>
    <p:sldId id="260" r:id="rId14"/>
    <p:sldId id="261" r:id="rId15"/>
    <p:sldId id="262" r:id="rId16"/>
    <p:sldId id="263" r:id="rId17"/>
    <p:sldId id="264" r:id="rId18"/>
    <p:sldId id="265" r:id="rId19"/>
    <p:sldId id="266" r:id="rId20"/>
    <p:sldId id="275" r:id="rId21"/>
    <p:sldId id="269" r:id="rId22"/>
    <p:sldId id="270" r:id="rId23"/>
    <p:sldId id="272" r:id="rId24"/>
    <p:sldId id="271" r:id="rId25"/>
    <p:sldId id="274" r:id="rId26"/>
    <p:sldId id="276" r:id="rId27"/>
    <p:sldId id="277" r:id="rId28"/>
    <p:sldId id="27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4704C0-C578-9537-86DF-0B34753CB6B1}" v="523" dt="2023-09-19T17:29:20.910"/>
    <p1510:client id="{6E61EE39-9811-19CE-B0CA-E982999D5E2D}" v="91" dt="2023-09-18T13:45:24.409"/>
    <p1510:client id="{C2053268-7D84-92F0-2AB7-88D46659EDAB}" v="140" dt="2023-09-19T12:42:31.354"/>
    <p1510:client id="{FC40918A-2B42-6089-5373-4A73998D88FE}" v="197" dt="2023-09-19T12:11:16.6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C2053268-7D84-92F0-2AB7-88D46659EDAB}"/>
    <pc:docChg chg="addSld delSld modSld">
      <pc:chgData name="Moutushi Tanha" userId="S::m.tanha@uwtsd.ac.uk::62f9b1f3-ddcf-45d7-a6a4-b667feecf47e" providerId="AD" clId="Web-{C2053268-7D84-92F0-2AB7-88D46659EDAB}" dt="2023-09-19T12:42:31.354" v="139" actId="1076"/>
      <pc:docMkLst>
        <pc:docMk/>
      </pc:docMkLst>
      <pc:sldChg chg="modSp">
        <pc:chgData name="Moutushi Tanha" userId="S::m.tanha@uwtsd.ac.uk::62f9b1f3-ddcf-45d7-a6a4-b667feecf47e" providerId="AD" clId="Web-{C2053268-7D84-92F0-2AB7-88D46659EDAB}" dt="2023-09-19T12:42:31.354" v="139" actId="1076"/>
        <pc:sldMkLst>
          <pc:docMk/>
          <pc:sldMk cId="2714119947" sldId="260"/>
        </pc:sldMkLst>
        <pc:picChg chg="mod">
          <ac:chgData name="Moutushi Tanha" userId="S::m.tanha@uwtsd.ac.uk::62f9b1f3-ddcf-45d7-a6a4-b667feecf47e" providerId="AD" clId="Web-{C2053268-7D84-92F0-2AB7-88D46659EDAB}" dt="2023-09-19T12:42:31.354" v="139" actId="1076"/>
          <ac:picMkLst>
            <pc:docMk/>
            <pc:sldMk cId="2714119947" sldId="260"/>
            <ac:picMk id="3" creationId="{02C007CE-D410-1C9C-4C93-D2D1F98544D3}"/>
          </ac:picMkLst>
        </pc:picChg>
      </pc:sldChg>
      <pc:sldChg chg="del">
        <pc:chgData name="Moutushi Tanha" userId="S::m.tanha@uwtsd.ac.uk::62f9b1f3-ddcf-45d7-a6a4-b667feecf47e" providerId="AD" clId="Web-{C2053268-7D84-92F0-2AB7-88D46659EDAB}" dt="2023-09-19T12:34:39.041" v="138"/>
        <pc:sldMkLst>
          <pc:docMk/>
          <pc:sldMk cId="1033921351" sldId="267"/>
        </pc:sldMkLst>
      </pc:sldChg>
      <pc:sldChg chg="addSp modSp">
        <pc:chgData name="Moutushi Tanha" userId="S::m.tanha@uwtsd.ac.uk::62f9b1f3-ddcf-45d7-a6a4-b667feecf47e" providerId="AD" clId="Web-{C2053268-7D84-92F0-2AB7-88D46659EDAB}" dt="2023-09-19T12:03:46.669" v="8" actId="14100"/>
        <pc:sldMkLst>
          <pc:docMk/>
          <pc:sldMk cId="3520227065" sldId="277"/>
        </pc:sldMkLst>
        <pc:picChg chg="add mod">
          <ac:chgData name="Moutushi Tanha" userId="S::m.tanha@uwtsd.ac.uk::62f9b1f3-ddcf-45d7-a6a4-b667feecf47e" providerId="AD" clId="Web-{C2053268-7D84-92F0-2AB7-88D46659EDAB}" dt="2023-09-19T12:03:46.669" v="8" actId="14100"/>
          <ac:picMkLst>
            <pc:docMk/>
            <pc:sldMk cId="3520227065" sldId="277"/>
            <ac:picMk id="2" creationId="{DF45702B-1360-7BEC-915F-94E5014C8CDE}"/>
          </ac:picMkLst>
        </pc:picChg>
      </pc:sldChg>
      <pc:sldChg chg="modSp new">
        <pc:chgData name="Moutushi Tanha" userId="S::m.tanha@uwtsd.ac.uk::62f9b1f3-ddcf-45d7-a6a4-b667feecf47e" providerId="AD" clId="Web-{C2053268-7D84-92F0-2AB7-88D46659EDAB}" dt="2023-09-19T12:34:07.789" v="137" actId="20577"/>
        <pc:sldMkLst>
          <pc:docMk/>
          <pc:sldMk cId="462839750" sldId="279"/>
        </pc:sldMkLst>
        <pc:spChg chg="mod">
          <ac:chgData name="Moutushi Tanha" userId="S::m.tanha@uwtsd.ac.uk::62f9b1f3-ddcf-45d7-a6a4-b667feecf47e" providerId="AD" clId="Web-{C2053268-7D84-92F0-2AB7-88D46659EDAB}" dt="2023-09-19T12:34:07.789" v="137" actId="20577"/>
          <ac:spMkLst>
            <pc:docMk/>
            <pc:sldMk cId="462839750" sldId="279"/>
            <ac:spMk id="3" creationId="{EBB9FA0E-8206-4E17-48BF-269D6C4246F5}"/>
          </ac:spMkLst>
        </pc:spChg>
      </pc:sldChg>
      <pc:sldChg chg="modSp new">
        <pc:chgData name="Moutushi Tanha" userId="S::m.tanha@uwtsd.ac.uk::62f9b1f3-ddcf-45d7-a6a4-b667feecf47e" providerId="AD" clId="Web-{C2053268-7D84-92F0-2AB7-88D46659EDAB}" dt="2023-09-19T12:31:23.872" v="123" actId="20577"/>
        <pc:sldMkLst>
          <pc:docMk/>
          <pc:sldMk cId="807544142" sldId="280"/>
        </pc:sldMkLst>
        <pc:spChg chg="mod">
          <ac:chgData name="Moutushi Tanha" userId="S::m.tanha@uwtsd.ac.uk::62f9b1f3-ddcf-45d7-a6a4-b667feecf47e" providerId="AD" clId="Web-{C2053268-7D84-92F0-2AB7-88D46659EDAB}" dt="2023-09-19T12:26:14.180" v="115" actId="20577"/>
          <ac:spMkLst>
            <pc:docMk/>
            <pc:sldMk cId="807544142" sldId="280"/>
            <ac:spMk id="2" creationId="{1273DCDD-2676-9DC4-CAEC-CCA1E1957145}"/>
          </ac:spMkLst>
        </pc:spChg>
        <pc:spChg chg="mod">
          <ac:chgData name="Moutushi Tanha" userId="S::m.tanha@uwtsd.ac.uk::62f9b1f3-ddcf-45d7-a6a4-b667feecf47e" providerId="AD" clId="Web-{C2053268-7D84-92F0-2AB7-88D46659EDAB}" dt="2023-09-19T12:31:23.872" v="123" actId="20577"/>
          <ac:spMkLst>
            <pc:docMk/>
            <pc:sldMk cId="807544142" sldId="280"/>
            <ac:spMk id="3" creationId="{144FE1C8-14B6-074A-8F8B-E18B396F5D03}"/>
          </ac:spMkLst>
        </pc:spChg>
      </pc:sldChg>
      <pc:sldChg chg="addSp modSp new del mod setBg">
        <pc:chgData name="Moutushi Tanha" userId="S::m.tanha@uwtsd.ac.uk::62f9b1f3-ddcf-45d7-a6a4-b667feecf47e" providerId="AD" clId="Web-{C2053268-7D84-92F0-2AB7-88D46659EDAB}" dt="2023-09-19T12:19:56.061" v="88"/>
        <pc:sldMkLst>
          <pc:docMk/>
          <pc:sldMk cId="3899629924" sldId="281"/>
        </pc:sldMkLst>
        <pc:spChg chg="mod">
          <ac:chgData name="Moutushi Tanha" userId="S::m.tanha@uwtsd.ac.uk::62f9b1f3-ddcf-45d7-a6a4-b667feecf47e" providerId="AD" clId="Web-{C2053268-7D84-92F0-2AB7-88D46659EDAB}" dt="2023-09-19T12:16:54.362" v="59"/>
          <ac:spMkLst>
            <pc:docMk/>
            <pc:sldMk cId="3899629924" sldId="281"/>
            <ac:spMk id="2" creationId="{DD2D9050-B4BF-05E3-1184-DAA939F853DF}"/>
          </ac:spMkLst>
        </pc:spChg>
        <pc:spChg chg="mod">
          <ac:chgData name="Moutushi Tanha" userId="S::m.tanha@uwtsd.ac.uk::62f9b1f3-ddcf-45d7-a6a4-b667feecf47e" providerId="AD" clId="Web-{C2053268-7D84-92F0-2AB7-88D46659EDAB}" dt="2023-09-19T12:19:49.045" v="85" actId="20577"/>
          <ac:spMkLst>
            <pc:docMk/>
            <pc:sldMk cId="3899629924" sldId="281"/>
            <ac:spMk id="3" creationId="{B99267AE-3CE7-28CC-A1F7-5E182436C1C3}"/>
          </ac:spMkLst>
        </pc:spChg>
        <pc:spChg chg="add">
          <ac:chgData name="Moutushi Tanha" userId="S::m.tanha@uwtsd.ac.uk::62f9b1f3-ddcf-45d7-a6a4-b667feecf47e" providerId="AD" clId="Web-{C2053268-7D84-92F0-2AB7-88D46659EDAB}" dt="2023-09-19T12:16:54.362" v="59"/>
          <ac:spMkLst>
            <pc:docMk/>
            <pc:sldMk cId="3899629924" sldId="281"/>
            <ac:spMk id="8" creationId="{4BC99CB9-DDAD-44A2-8A1C-E3AF4E72DF5C}"/>
          </ac:spMkLst>
        </pc:spChg>
        <pc:spChg chg="add">
          <ac:chgData name="Moutushi Tanha" userId="S::m.tanha@uwtsd.ac.uk::62f9b1f3-ddcf-45d7-a6a4-b667feecf47e" providerId="AD" clId="Web-{C2053268-7D84-92F0-2AB7-88D46659EDAB}" dt="2023-09-19T12:16:54.362" v="59"/>
          <ac:spMkLst>
            <pc:docMk/>
            <pc:sldMk cId="3899629924" sldId="281"/>
            <ac:spMk id="10" creationId="{64053CBF-3932-45FF-8285-EE5146085F3A}"/>
          </ac:spMkLst>
        </pc:spChg>
        <pc:grpChg chg="add">
          <ac:chgData name="Moutushi Tanha" userId="S::m.tanha@uwtsd.ac.uk::62f9b1f3-ddcf-45d7-a6a4-b667feecf47e" providerId="AD" clId="Web-{C2053268-7D84-92F0-2AB7-88D46659EDAB}" dt="2023-09-19T12:16:54.362" v="59"/>
          <ac:grpSpMkLst>
            <pc:docMk/>
            <pc:sldMk cId="3899629924" sldId="281"/>
            <ac:grpSpMk id="12" creationId="{2E751C04-BEA6-446B-A678-9C74819EBD4C}"/>
          </ac:grpSpMkLst>
        </pc:grpChg>
        <pc:grpChg chg="add">
          <ac:chgData name="Moutushi Tanha" userId="S::m.tanha@uwtsd.ac.uk::62f9b1f3-ddcf-45d7-a6a4-b667feecf47e" providerId="AD" clId="Web-{C2053268-7D84-92F0-2AB7-88D46659EDAB}" dt="2023-09-19T12:16:54.362" v="59"/>
          <ac:grpSpMkLst>
            <pc:docMk/>
            <pc:sldMk cId="3899629924" sldId="281"/>
            <ac:grpSpMk id="18" creationId="{B63ACBA3-DEFD-4C6D-BBA0-64468FA99C2D}"/>
          </ac:grpSpMkLst>
        </pc:grpChg>
      </pc:sldChg>
      <pc:sldChg chg="modSp new">
        <pc:chgData name="Moutushi Tanha" userId="S::m.tanha@uwtsd.ac.uk::62f9b1f3-ddcf-45d7-a6a4-b667feecf47e" providerId="AD" clId="Web-{C2053268-7D84-92F0-2AB7-88D46659EDAB}" dt="2023-09-19T12:32:50.315" v="126" actId="20577"/>
        <pc:sldMkLst>
          <pc:docMk/>
          <pc:sldMk cId="3750428256" sldId="282"/>
        </pc:sldMkLst>
        <pc:spChg chg="mod">
          <ac:chgData name="Moutushi Tanha" userId="S::m.tanha@uwtsd.ac.uk::62f9b1f3-ddcf-45d7-a6a4-b667feecf47e" providerId="AD" clId="Web-{C2053268-7D84-92F0-2AB7-88D46659EDAB}" dt="2023-09-19T12:32:50.315" v="126" actId="20577"/>
          <ac:spMkLst>
            <pc:docMk/>
            <pc:sldMk cId="3750428256" sldId="282"/>
            <ac:spMk id="3" creationId="{2B5FCC1D-17A8-0B2A-9BE0-A82C84F39106}"/>
          </ac:spMkLst>
        </pc:spChg>
      </pc:sldChg>
      <pc:sldChg chg="modSp new">
        <pc:chgData name="Moutushi Tanha" userId="S::m.tanha@uwtsd.ac.uk::62f9b1f3-ddcf-45d7-a6a4-b667feecf47e" providerId="AD" clId="Web-{C2053268-7D84-92F0-2AB7-88D46659EDAB}" dt="2023-09-19T12:21:06.894" v="94" actId="20577"/>
        <pc:sldMkLst>
          <pc:docMk/>
          <pc:sldMk cId="3081301500" sldId="283"/>
        </pc:sldMkLst>
        <pc:spChg chg="mod">
          <ac:chgData name="Moutushi Tanha" userId="S::m.tanha@uwtsd.ac.uk::62f9b1f3-ddcf-45d7-a6a4-b667feecf47e" providerId="AD" clId="Web-{C2053268-7D84-92F0-2AB7-88D46659EDAB}" dt="2023-09-19T12:21:06.894" v="94" actId="20577"/>
          <ac:spMkLst>
            <pc:docMk/>
            <pc:sldMk cId="3081301500" sldId="283"/>
            <ac:spMk id="3" creationId="{98CBE6C3-DE96-9B24-76E8-5B5E345759D5}"/>
          </ac:spMkLst>
        </pc:spChg>
      </pc:sldChg>
      <pc:sldChg chg="modSp new">
        <pc:chgData name="Moutushi Tanha" userId="S::m.tanha@uwtsd.ac.uk::62f9b1f3-ddcf-45d7-a6a4-b667feecf47e" providerId="AD" clId="Web-{C2053268-7D84-92F0-2AB7-88D46659EDAB}" dt="2023-09-19T12:32:21.798" v="125" actId="20577"/>
        <pc:sldMkLst>
          <pc:docMk/>
          <pc:sldMk cId="3583022900" sldId="284"/>
        </pc:sldMkLst>
        <pc:spChg chg="mod">
          <ac:chgData name="Moutushi Tanha" userId="S::m.tanha@uwtsd.ac.uk::62f9b1f3-ddcf-45d7-a6a4-b667feecf47e" providerId="AD" clId="Web-{C2053268-7D84-92F0-2AB7-88D46659EDAB}" dt="2023-09-19T12:32:21.798" v="125" actId="20577"/>
          <ac:spMkLst>
            <pc:docMk/>
            <pc:sldMk cId="3583022900" sldId="284"/>
            <ac:spMk id="3" creationId="{EFE74E13-FBDF-4B12-C6AC-8B31A58EA8DC}"/>
          </ac:spMkLst>
        </pc:spChg>
      </pc:sldChg>
      <pc:sldChg chg="modSp new">
        <pc:chgData name="Moutushi Tanha" userId="S::m.tanha@uwtsd.ac.uk::62f9b1f3-ddcf-45d7-a6a4-b667feecf47e" providerId="AD" clId="Web-{C2053268-7D84-92F0-2AB7-88D46659EDAB}" dt="2023-09-19T12:33:35.740" v="136" actId="20577"/>
        <pc:sldMkLst>
          <pc:docMk/>
          <pc:sldMk cId="3323252054" sldId="285"/>
        </pc:sldMkLst>
        <pc:spChg chg="mod">
          <ac:chgData name="Moutushi Tanha" userId="S::m.tanha@uwtsd.ac.uk::62f9b1f3-ddcf-45d7-a6a4-b667feecf47e" providerId="AD" clId="Web-{C2053268-7D84-92F0-2AB7-88D46659EDAB}" dt="2023-09-19T12:33:35.740" v="136" actId="20577"/>
          <ac:spMkLst>
            <pc:docMk/>
            <pc:sldMk cId="3323252054" sldId="285"/>
            <ac:spMk id="3" creationId="{F7B32144-1396-540A-6738-7365DDE2D241}"/>
          </ac:spMkLst>
        </pc:spChg>
      </pc:sldChg>
    </pc:docChg>
  </pc:docChgLst>
  <pc:docChgLst>
    <pc:chgData name="Moutushi Tanha" userId="S::m.tanha@uwtsd.ac.uk::62f9b1f3-ddcf-45d7-a6a4-b667feecf47e" providerId="AD" clId="Web-{134704C0-C578-9537-86DF-0B34753CB6B1}"/>
    <pc:docChg chg="addSld delSld modSld sldOrd">
      <pc:chgData name="Moutushi Tanha" userId="S::m.tanha@uwtsd.ac.uk::62f9b1f3-ddcf-45d7-a6a4-b667feecf47e" providerId="AD" clId="Web-{134704C0-C578-9537-86DF-0B34753CB6B1}" dt="2023-09-19T17:29:37.082" v="504"/>
      <pc:docMkLst>
        <pc:docMk/>
      </pc:docMkLst>
      <pc:sldChg chg="addSp delSp modSp mod setBg">
        <pc:chgData name="Moutushi Tanha" userId="S::m.tanha@uwtsd.ac.uk::62f9b1f3-ddcf-45d7-a6a4-b667feecf47e" providerId="AD" clId="Web-{134704C0-C578-9537-86DF-0B34753CB6B1}" dt="2023-09-19T17:29:37.082" v="504"/>
        <pc:sldMkLst>
          <pc:docMk/>
          <pc:sldMk cId="31627816" sldId="257"/>
        </pc:sldMkLst>
        <pc:spChg chg="mod">
          <ac:chgData name="Moutushi Tanha" userId="S::m.tanha@uwtsd.ac.uk::62f9b1f3-ddcf-45d7-a6a4-b667feecf47e" providerId="AD" clId="Web-{134704C0-C578-9537-86DF-0B34753CB6B1}" dt="2023-09-19T17:29:37.082" v="504"/>
          <ac:spMkLst>
            <pc:docMk/>
            <pc:sldMk cId="31627816" sldId="257"/>
            <ac:spMk id="2" creationId="{5DC46EA7-B119-CA67-0476-2D2EE7C4ABFC}"/>
          </ac:spMkLst>
        </pc:spChg>
        <pc:spChg chg="add del mod">
          <ac:chgData name="Moutushi Tanha" userId="S::m.tanha@uwtsd.ac.uk::62f9b1f3-ddcf-45d7-a6a4-b667feecf47e" providerId="AD" clId="Web-{134704C0-C578-9537-86DF-0B34753CB6B1}" dt="2023-09-19T17:14:31.672" v="356"/>
          <ac:spMkLst>
            <pc:docMk/>
            <pc:sldMk cId="31627816" sldId="257"/>
            <ac:spMk id="3" creationId="{553F2FD4-7117-69FB-00DF-012C3E82D82F}"/>
          </ac:spMkLst>
        </pc:spChg>
        <pc:spChg chg="add mod ord">
          <ac:chgData name="Moutushi Tanha" userId="S::m.tanha@uwtsd.ac.uk::62f9b1f3-ddcf-45d7-a6a4-b667feecf47e" providerId="AD" clId="Web-{134704C0-C578-9537-86DF-0B34753CB6B1}" dt="2023-09-19T17:29:37.082" v="504"/>
          <ac:spMkLst>
            <pc:docMk/>
            <pc:sldMk cId="31627816" sldId="257"/>
            <ac:spMk id="8" creationId="{553F2FD4-7117-69FB-00DF-012C3E82D82F}"/>
          </ac:spMkLst>
        </pc:spChg>
        <pc:spChg chg="add del">
          <ac:chgData name="Moutushi Tanha" userId="S::m.tanha@uwtsd.ac.uk::62f9b1f3-ddcf-45d7-a6a4-b667feecf47e" providerId="AD" clId="Web-{134704C0-C578-9537-86DF-0B34753CB6B1}" dt="2023-09-19T17:29:37.082" v="504"/>
          <ac:spMkLst>
            <pc:docMk/>
            <pc:sldMk cId="31627816" sldId="257"/>
            <ac:spMk id="10" creationId="{EDDBB197-D710-4A4F-A9CA-FD2177498BE8}"/>
          </ac:spMkLst>
        </pc:spChg>
        <pc:spChg chg="add del">
          <ac:chgData name="Moutushi Tanha" userId="S::m.tanha@uwtsd.ac.uk::62f9b1f3-ddcf-45d7-a6a4-b667feecf47e" providerId="AD" clId="Web-{134704C0-C578-9537-86DF-0B34753CB6B1}" dt="2023-09-19T17:29:37.082" v="504"/>
          <ac:spMkLst>
            <pc:docMk/>
            <pc:sldMk cId="31627816" sldId="257"/>
            <ac:spMk id="12" creationId="{975D1CFA-2CDB-4B64-BD9F-85744E8DA12F}"/>
          </ac:spMkLst>
        </pc:spChg>
        <pc:spChg chg="add del">
          <ac:chgData name="Moutushi Tanha" userId="S::m.tanha@uwtsd.ac.uk::62f9b1f3-ddcf-45d7-a6a4-b667feecf47e" providerId="AD" clId="Web-{134704C0-C578-9537-86DF-0B34753CB6B1}" dt="2023-09-19T17:29:37.082" v="503"/>
          <ac:spMkLst>
            <pc:docMk/>
            <pc:sldMk cId="31627816" sldId="257"/>
            <ac:spMk id="23" creationId="{5C8908E2-EE49-44D2-9428-A28D2312A8D5}"/>
          </ac:spMkLst>
        </pc:spChg>
        <pc:spChg chg="add">
          <ac:chgData name="Moutushi Tanha" userId="S::m.tanha@uwtsd.ac.uk::62f9b1f3-ddcf-45d7-a6a4-b667feecf47e" providerId="AD" clId="Web-{134704C0-C578-9537-86DF-0B34753CB6B1}" dt="2023-09-19T17:29:37.082" v="504"/>
          <ac:spMkLst>
            <pc:docMk/>
            <pc:sldMk cId="31627816" sldId="257"/>
            <ac:spMk id="27" creationId="{6CB927A4-E432-4310-9CD5-E89FF5063179}"/>
          </ac:spMkLst>
        </pc:spChg>
        <pc:spChg chg="add del">
          <ac:chgData name="Moutushi Tanha" userId="S::m.tanha@uwtsd.ac.uk::62f9b1f3-ddcf-45d7-a6a4-b667feecf47e" providerId="AD" clId="Web-{134704C0-C578-9537-86DF-0B34753CB6B1}" dt="2023-09-19T17:29:37.082" v="503"/>
          <ac:spMkLst>
            <pc:docMk/>
            <pc:sldMk cId="31627816" sldId="257"/>
            <ac:spMk id="29" creationId="{47159AC2-C98F-4C93-B774-B19EE1BEBDB1}"/>
          </ac:spMkLst>
        </pc:spChg>
        <pc:spChg chg="add del">
          <ac:chgData name="Moutushi Tanha" userId="S::m.tanha@uwtsd.ac.uk::62f9b1f3-ddcf-45d7-a6a4-b667feecf47e" providerId="AD" clId="Web-{134704C0-C578-9537-86DF-0B34753CB6B1}" dt="2023-09-19T17:29:37.082" v="503"/>
          <ac:spMkLst>
            <pc:docMk/>
            <pc:sldMk cId="31627816" sldId="257"/>
            <ac:spMk id="31" creationId="{ED888B23-07FA-482A-96DF-47E31AF1A603}"/>
          </ac:spMkLst>
        </pc:spChg>
        <pc:spChg chg="add">
          <ac:chgData name="Moutushi Tanha" userId="S::m.tanha@uwtsd.ac.uk::62f9b1f3-ddcf-45d7-a6a4-b667feecf47e" providerId="AD" clId="Web-{134704C0-C578-9537-86DF-0B34753CB6B1}" dt="2023-09-19T17:29:37.082" v="504"/>
          <ac:spMkLst>
            <pc:docMk/>
            <pc:sldMk cId="31627816" sldId="257"/>
            <ac:spMk id="33" creationId="{8D1AA55E-40D5-461B-A5A8-4AE8AAB71B08}"/>
          </ac:spMkLst>
        </pc:spChg>
        <pc:spChg chg="add">
          <ac:chgData name="Moutushi Tanha" userId="S::m.tanha@uwtsd.ac.uk::62f9b1f3-ddcf-45d7-a6a4-b667feecf47e" providerId="AD" clId="Web-{134704C0-C578-9537-86DF-0B34753CB6B1}" dt="2023-09-19T17:29:37.082" v="504"/>
          <ac:spMkLst>
            <pc:docMk/>
            <pc:sldMk cId="31627816" sldId="257"/>
            <ac:spMk id="35" creationId="{E3020543-B24B-4EC4-8FFC-8DD88EEA91A8}"/>
          </ac:spMkLst>
        </pc:spChg>
        <pc:grpChg chg="add del">
          <ac:chgData name="Moutushi Tanha" userId="S::m.tanha@uwtsd.ac.uk::62f9b1f3-ddcf-45d7-a6a4-b667feecf47e" providerId="AD" clId="Web-{134704C0-C578-9537-86DF-0B34753CB6B1}" dt="2023-09-19T17:29:37.082" v="504"/>
          <ac:grpSpMkLst>
            <pc:docMk/>
            <pc:sldMk cId="31627816" sldId="257"/>
            <ac:grpSpMk id="14" creationId="{25EE5136-01F1-466C-962D-BA9B4C6757AA}"/>
          </ac:grpSpMkLst>
        </pc:grpChg>
        <pc:grpChg chg="add del">
          <ac:chgData name="Moutushi Tanha" userId="S::m.tanha@uwtsd.ac.uk::62f9b1f3-ddcf-45d7-a6a4-b667feecf47e" providerId="AD" clId="Web-{134704C0-C578-9537-86DF-0B34753CB6B1}" dt="2023-09-19T17:29:37.082" v="503"/>
          <ac:grpSpMkLst>
            <pc:docMk/>
            <pc:sldMk cId="31627816" sldId="257"/>
            <ac:grpSpMk id="25" creationId="{8553B86A-3688-4590-934F-8CD074A9BF68}"/>
          </ac:grpSpMkLst>
        </pc:grpChg>
        <pc:graphicFrameChg chg="add del">
          <ac:chgData name="Moutushi Tanha" userId="S::m.tanha@uwtsd.ac.uk::62f9b1f3-ddcf-45d7-a6a4-b667feecf47e" providerId="AD" clId="Web-{134704C0-C578-9537-86DF-0B34753CB6B1}" dt="2023-09-19T17:14:31.641" v="355"/>
          <ac:graphicFrameMkLst>
            <pc:docMk/>
            <pc:sldMk cId="31627816" sldId="257"/>
            <ac:graphicFrameMk id="5" creationId="{4E3A1EBE-20BB-ACC0-F606-CD7951C4D4DE}"/>
          </ac:graphicFrameMkLst>
        </pc:graphicFrameChg>
        <pc:picChg chg="add mod">
          <ac:chgData name="Moutushi Tanha" userId="S::m.tanha@uwtsd.ac.uk::62f9b1f3-ddcf-45d7-a6a4-b667feecf47e" providerId="AD" clId="Web-{134704C0-C578-9537-86DF-0B34753CB6B1}" dt="2023-09-19T17:29:37.082" v="504"/>
          <ac:picMkLst>
            <pc:docMk/>
            <pc:sldMk cId="31627816" sldId="257"/>
            <ac:picMk id="7" creationId="{5A6F4648-B1E1-9250-1E10-3A988C63ED9A}"/>
          </ac:picMkLst>
        </pc:picChg>
        <pc:cxnChg chg="add">
          <ac:chgData name="Moutushi Tanha" userId="S::m.tanha@uwtsd.ac.uk::62f9b1f3-ddcf-45d7-a6a4-b667feecf47e" providerId="AD" clId="Web-{134704C0-C578-9537-86DF-0B34753CB6B1}" dt="2023-09-19T17:29:37.082" v="504"/>
          <ac:cxnSpMkLst>
            <pc:docMk/>
            <pc:sldMk cId="31627816" sldId="257"/>
            <ac:cxnSpMk id="34" creationId="{7EB498BD-8089-4626-91EA-4978EBEF535E}"/>
          </ac:cxnSpMkLst>
        </pc:cxnChg>
      </pc:sldChg>
      <pc:sldChg chg="addSp delSp modSp mod setBg">
        <pc:chgData name="Moutushi Tanha" userId="S::m.tanha@uwtsd.ac.uk::62f9b1f3-ddcf-45d7-a6a4-b667feecf47e" providerId="AD" clId="Web-{134704C0-C578-9537-86DF-0B34753CB6B1}" dt="2023-09-19T17:21:43.962" v="404"/>
        <pc:sldMkLst>
          <pc:docMk/>
          <pc:sldMk cId="3383436185" sldId="258"/>
        </pc:sldMkLst>
        <pc:spChg chg="mod">
          <ac:chgData name="Moutushi Tanha" userId="S::m.tanha@uwtsd.ac.uk::62f9b1f3-ddcf-45d7-a6a4-b667feecf47e" providerId="AD" clId="Web-{134704C0-C578-9537-86DF-0B34753CB6B1}" dt="2023-09-19T17:21:43.962" v="404"/>
          <ac:spMkLst>
            <pc:docMk/>
            <pc:sldMk cId="3383436185" sldId="258"/>
            <ac:spMk id="2" creationId="{332A43B8-C0BB-2A32-B8CA-CE8CFEA7C93C}"/>
          </ac:spMkLst>
        </pc:spChg>
        <pc:spChg chg="del mod">
          <ac:chgData name="Moutushi Tanha" userId="S::m.tanha@uwtsd.ac.uk::62f9b1f3-ddcf-45d7-a6a4-b667feecf47e" providerId="AD" clId="Web-{134704C0-C578-9537-86DF-0B34753CB6B1}" dt="2023-09-19T17:21:43.962" v="404"/>
          <ac:spMkLst>
            <pc:docMk/>
            <pc:sldMk cId="3383436185" sldId="258"/>
            <ac:spMk id="3" creationId="{6FE83551-00E1-4491-C7D4-65B1B3D80BB6}"/>
          </ac:spMkLst>
        </pc:spChg>
        <pc:spChg chg="add del">
          <ac:chgData name="Moutushi Tanha" userId="S::m.tanha@uwtsd.ac.uk::62f9b1f3-ddcf-45d7-a6a4-b667feecf47e" providerId="AD" clId="Web-{134704C0-C578-9537-86DF-0B34753CB6B1}" dt="2023-09-19T17:21:20.462" v="400"/>
          <ac:spMkLst>
            <pc:docMk/>
            <pc:sldMk cId="3383436185" sldId="258"/>
            <ac:spMk id="8" creationId="{43C823D3-D619-407C-89E0-C6F6B1E7A42A}"/>
          </ac:spMkLst>
        </pc:spChg>
        <pc:spChg chg="add del">
          <ac:chgData name="Moutushi Tanha" userId="S::m.tanha@uwtsd.ac.uk::62f9b1f3-ddcf-45d7-a6a4-b667feecf47e" providerId="AD" clId="Web-{134704C0-C578-9537-86DF-0B34753CB6B1}" dt="2023-09-19T17:21:20.462" v="400"/>
          <ac:spMkLst>
            <pc:docMk/>
            <pc:sldMk cId="3383436185" sldId="258"/>
            <ac:spMk id="10" creationId="{047F8E3E-2FFA-4A0F-B3C7-E57ADDCFB415}"/>
          </ac:spMkLst>
        </pc:spChg>
        <pc:spChg chg="add del">
          <ac:chgData name="Moutushi Tanha" userId="S::m.tanha@uwtsd.ac.uk::62f9b1f3-ddcf-45d7-a6a4-b667feecf47e" providerId="AD" clId="Web-{134704C0-C578-9537-86DF-0B34753CB6B1}" dt="2023-09-19T17:21:43.962" v="404"/>
          <ac:spMkLst>
            <pc:docMk/>
            <pc:sldMk cId="3383436185" sldId="258"/>
            <ac:spMk id="27" creationId="{87BF42CA-AD55-48B4-8949-C4DCA60A6AEE}"/>
          </ac:spMkLst>
        </pc:spChg>
        <pc:spChg chg="add del">
          <ac:chgData name="Moutushi Tanha" userId="S::m.tanha@uwtsd.ac.uk::62f9b1f3-ddcf-45d7-a6a4-b667feecf47e" providerId="AD" clId="Web-{134704C0-C578-9537-86DF-0B34753CB6B1}" dt="2023-09-19T17:21:43.962" v="404"/>
          <ac:spMkLst>
            <pc:docMk/>
            <pc:sldMk cId="3383436185" sldId="258"/>
            <ac:spMk id="29" creationId="{66AE1D3D-3106-4CB2-AA7C-0C1642AC0F2E}"/>
          </ac:spMkLst>
        </pc:spChg>
        <pc:spChg chg="add">
          <ac:chgData name="Moutushi Tanha" userId="S::m.tanha@uwtsd.ac.uk::62f9b1f3-ddcf-45d7-a6a4-b667feecf47e" providerId="AD" clId="Web-{134704C0-C578-9537-86DF-0B34753CB6B1}" dt="2023-09-19T17:21:43.962" v="404"/>
          <ac:spMkLst>
            <pc:docMk/>
            <pc:sldMk cId="3383436185" sldId="258"/>
            <ac:spMk id="42" creationId="{2F3856E9-4239-4EE7-A372-FDCF4882FDF6}"/>
          </ac:spMkLst>
        </pc:spChg>
        <pc:spChg chg="add">
          <ac:chgData name="Moutushi Tanha" userId="S::m.tanha@uwtsd.ac.uk::62f9b1f3-ddcf-45d7-a6a4-b667feecf47e" providerId="AD" clId="Web-{134704C0-C578-9537-86DF-0B34753CB6B1}" dt="2023-09-19T17:21:43.962" v="404"/>
          <ac:spMkLst>
            <pc:docMk/>
            <pc:sldMk cId="3383436185" sldId="258"/>
            <ac:spMk id="44" creationId="{CCC9CDCF-90F8-42B0-BD0A-794C52688098}"/>
          </ac:spMkLst>
        </pc:spChg>
        <pc:grpChg chg="add del">
          <ac:chgData name="Moutushi Tanha" userId="S::m.tanha@uwtsd.ac.uk::62f9b1f3-ddcf-45d7-a6a4-b667feecf47e" providerId="AD" clId="Web-{134704C0-C578-9537-86DF-0B34753CB6B1}" dt="2023-09-19T17:21:20.462" v="400"/>
          <ac:grpSpMkLst>
            <pc:docMk/>
            <pc:sldMk cId="3383436185" sldId="258"/>
            <ac:grpSpMk id="12" creationId="{33D939F1-7ABE-4D0E-946A-43F37F556AFD}"/>
          </ac:grpSpMkLst>
        </pc:grpChg>
        <pc:grpChg chg="add del">
          <ac:chgData name="Moutushi Tanha" userId="S::m.tanha@uwtsd.ac.uk::62f9b1f3-ddcf-45d7-a6a4-b667feecf47e" providerId="AD" clId="Web-{134704C0-C578-9537-86DF-0B34753CB6B1}" dt="2023-09-19T17:21:20.462" v="400"/>
          <ac:grpSpMkLst>
            <pc:docMk/>
            <pc:sldMk cId="3383436185" sldId="258"/>
            <ac:grpSpMk id="18" creationId="{9DB3963A-4187-4A72-9DA4-CA6BADE22931}"/>
          </ac:grpSpMkLst>
        </pc:grpChg>
        <pc:grpChg chg="add del">
          <ac:chgData name="Moutushi Tanha" userId="S::m.tanha@uwtsd.ac.uk::62f9b1f3-ddcf-45d7-a6a4-b667feecf47e" providerId="AD" clId="Web-{134704C0-C578-9537-86DF-0B34753CB6B1}" dt="2023-09-19T17:21:43.962" v="404"/>
          <ac:grpSpMkLst>
            <pc:docMk/>
            <pc:sldMk cId="3383436185" sldId="258"/>
            <ac:grpSpMk id="31" creationId="{0A31B6AF-B711-4CDB-8C2B-16E963DDC4C5}"/>
          </ac:grpSpMkLst>
        </pc:grpChg>
        <pc:grpChg chg="add">
          <ac:chgData name="Moutushi Tanha" userId="S::m.tanha@uwtsd.ac.uk::62f9b1f3-ddcf-45d7-a6a4-b667feecf47e" providerId="AD" clId="Web-{134704C0-C578-9537-86DF-0B34753CB6B1}" dt="2023-09-19T17:21:43.962" v="404"/>
          <ac:grpSpMkLst>
            <pc:docMk/>
            <pc:sldMk cId="3383436185" sldId="258"/>
            <ac:grpSpMk id="46" creationId="{C07D05FE-3FB8-4314-A050-9AB40814D714}"/>
          </ac:grpSpMkLst>
        </pc:grpChg>
        <pc:graphicFrameChg chg="add">
          <ac:chgData name="Moutushi Tanha" userId="S::m.tanha@uwtsd.ac.uk::62f9b1f3-ddcf-45d7-a6a4-b667feecf47e" providerId="AD" clId="Web-{134704C0-C578-9537-86DF-0B34753CB6B1}" dt="2023-09-19T17:21:43.962" v="404"/>
          <ac:graphicFrameMkLst>
            <pc:docMk/>
            <pc:sldMk cId="3383436185" sldId="258"/>
            <ac:graphicFrameMk id="38" creationId="{4B89FD78-0476-A48F-AA76-3495D4627FCC}"/>
          </ac:graphicFrameMkLst>
        </pc:graphicFrameChg>
      </pc:sldChg>
      <pc:sldChg chg="addSp delSp modSp mod setBg">
        <pc:chgData name="Moutushi Tanha" userId="S::m.tanha@uwtsd.ac.uk::62f9b1f3-ddcf-45d7-a6a4-b667feecf47e" providerId="AD" clId="Web-{134704C0-C578-9537-86DF-0B34753CB6B1}" dt="2023-09-19T17:17:37.301" v="371"/>
        <pc:sldMkLst>
          <pc:docMk/>
          <pc:sldMk cId="2855891386" sldId="259"/>
        </pc:sldMkLst>
        <pc:spChg chg="mod">
          <ac:chgData name="Moutushi Tanha" userId="S::m.tanha@uwtsd.ac.uk::62f9b1f3-ddcf-45d7-a6a4-b667feecf47e" providerId="AD" clId="Web-{134704C0-C578-9537-86DF-0B34753CB6B1}" dt="2023-09-19T17:17:37.270" v="370"/>
          <ac:spMkLst>
            <pc:docMk/>
            <pc:sldMk cId="2855891386" sldId="259"/>
            <ac:spMk id="2" creationId="{87F1686D-3290-8A0F-2BC7-4427E40839F1}"/>
          </ac:spMkLst>
        </pc:spChg>
        <pc:spChg chg="del mod">
          <ac:chgData name="Moutushi Tanha" userId="S::m.tanha@uwtsd.ac.uk::62f9b1f3-ddcf-45d7-a6a4-b667feecf47e" providerId="AD" clId="Web-{134704C0-C578-9537-86DF-0B34753CB6B1}" dt="2023-09-19T17:17:37.301" v="371"/>
          <ac:spMkLst>
            <pc:docMk/>
            <pc:sldMk cId="2855891386" sldId="259"/>
            <ac:spMk id="3" creationId="{450F3FA2-E070-41B6-9A6F-3482ECAA09A3}"/>
          </ac:spMkLst>
        </pc:spChg>
        <pc:spChg chg="add del">
          <ac:chgData name="Moutushi Tanha" userId="S::m.tanha@uwtsd.ac.uk::62f9b1f3-ddcf-45d7-a6a4-b667feecf47e" providerId="AD" clId="Web-{134704C0-C578-9537-86DF-0B34753CB6B1}" dt="2023-09-19T17:17:37.270" v="370"/>
          <ac:spMkLst>
            <pc:docMk/>
            <pc:sldMk cId="2855891386" sldId="259"/>
            <ac:spMk id="8" creationId="{CD758A0E-EDF3-4C8A-9AAF-B84F8014E095}"/>
          </ac:spMkLst>
        </pc:spChg>
        <pc:spChg chg="add del">
          <ac:chgData name="Moutushi Tanha" userId="S::m.tanha@uwtsd.ac.uk::62f9b1f3-ddcf-45d7-a6a4-b667feecf47e" providerId="AD" clId="Web-{134704C0-C578-9537-86DF-0B34753CB6B1}" dt="2023-09-19T17:17:37.270" v="370"/>
          <ac:spMkLst>
            <pc:docMk/>
            <pc:sldMk cId="2855891386" sldId="259"/>
            <ac:spMk id="10" creationId="{32FE9855-A391-40A9-A6FA-BAC94FB5431F}"/>
          </ac:spMkLst>
        </pc:spChg>
        <pc:grpChg chg="add del">
          <ac:chgData name="Moutushi Tanha" userId="S::m.tanha@uwtsd.ac.uk::62f9b1f3-ddcf-45d7-a6a4-b667feecf47e" providerId="AD" clId="Web-{134704C0-C578-9537-86DF-0B34753CB6B1}" dt="2023-09-19T17:17:37.270" v="370"/>
          <ac:grpSpMkLst>
            <pc:docMk/>
            <pc:sldMk cId="2855891386" sldId="259"/>
            <ac:grpSpMk id="12" creationId="{13621FAC-5123-4838-A7BE-271A4095B234}"/>
          </ac:grpSpMkLst>
        </pc:grpChg>
        <pc:graphicFrameChg chg="add">
          <ac:chgData name="Moutushi Tanha" userId="S::m.tanha@uwtsd.ac.uk::62f9b1f3-ddcf-45d7-a6a4-b667feecf47e" providerId="AD" clId="Web-{134704C0-C578-9537-86DF-0B34753CB6B1}" dt="2023-09-19T17:17:37.301" v="371"/>
          <ac:graphicFrameMkLst>
            <pc:docMk/>
            <pc:sldMk cId="2855891386" sldId="259"/>
            <ac:graphicFrameMk id="5" creationId="{037F4B44-D9E3-04C4-BCCD-1D9E81C3519B}"/>
          </ac:graphicFrameMkLst>
        </pc:graphicFrameChg>
      </pc:sldChg>
      <pc:sldChg chg="addSp delSp modSp mod setBg">
        <pc:chgData name="Moutushi Tanha" userId="S::m.tanha@uwtsd.ac.uk::62f9b1f3-ddcf-45d7-a6a4-b667feecf47e" providerId="AD" clId="Web-{134704C0-C578-9537-86DF-0B34753CB6B1}" dt="2023-09-19T17:27:36.829" v="489" actId="20577"/>
        <pc:sldMkLst>
          <pc:docMk/>
          <pc:sldMk cId="4102939371" sldId="268"/>
        </pc:sldMkLst>
        <pc:spChg chg="mod">
          <ac:chgData name="Moutushi Tanha" userId="S::m.tanha@uwtsd.ac.uk::62f9b1f3-ddcf-45d7-a6a4-b667feecf47e" providerId="AD" clId="Web-{134704C0-C578-9537-86DF-0B34753CB6B1}" dt="2023-09-19T17:26:58.610" v="472"/>
          <ac:spMkLst>
            <pc:docMk/>
            <pc:sldMk cId="4102939371" sldId="268"/>
            <ac:spMk id="2" creationId="{4280FDD5-FBB6-5845-7580-34C2FFAAAE53}"/>
          </ac:spMkLst>
        </pc:spChg>
        <pc:spChg chg="del mod">
          <ac:chgData name="Moutushi Tanha" userId="S::m.tanha@uwtsd.ac.uk::62f9b1f3-ddcf-45d7-a6a4-b667feecf47e" providerId="AD" clId="Web-{134704C0-C578-9537-86DF-0B34753CB6B1}" dt="2023-09-19T17:26:58.610" v="472"/>
          <ac:spMkLst>
            <pc:docMk/>
            <pc:sldMk cId="4102939371" sldId="268"/>
            <ac:spMk id="3" creationId="{5C626BD8-F79F-F859-0D32-09BFC578A620}"/>
          </ac:spMkLst>
        </pc:spChg>
        <pc:spChg chg="add">
          <ac:chgData name="Moutushi Tanha" userId="S::m.tanha@uwtsd.ac.uk::62f9b1f3-ddcf-45d7-a6a4-b667feecf47e" providerId="AD" clId="Web-{134704C0-C578-9537-86DF-0B34753CB6B1}" dt="2023-09-19T17:26:58.610" v="472"/>
          <ac:spMkLst>
            <pc:docMk/>
            <pc:sldMk cId="4102939371" sldId="268"/>
            <ac:spMk id="9" creationId="{2F3856E9-4239-4EE7-A372-FDCF4882FDF6}"/>
          </ac:spMkLst>
        </pc:spChg>
        <pc:spChg chg="add">
          <ac:chgData name="Moutushi Tanha" userId="S::m.tanha@uwtsd.ac.uk::62f9b1f3-ddcf-45d7-a6a4-b667feecf47e" providerId="AD" clId="Web-{134704C0-C578-9537-86DF-0B34753CB6B1}" dt="2023-09-19T17:26:58.610" v="472"/>
          <ac:spMkLst>
            <pc:docMk/>
            <pc:sldMk cId="4102939371" sldId="268"/>
            <ac:spMk id="11" creationId="{CCC9CDCF-90F8-42B0-BD0A-794C52688098}"/>
          </ac:spMkLst>
        </pc:spChg>
        <pc:grpChg chg="add">
          <ac:chgData name="Moutushi Tanha" userId="S::m.tanha@uwtsd.ac.uk::62f9b1f3-ddcf-45d7-a6a4-b667feecf47e" providerId="AD" clId="Web-{134704C0-C578-9537-86DF-0B34753CB6B1}" dt="2023-09-19T17:26:58.610" v="472"/>
          <ac:grpSpMkLst>
            <pc:docMk/>
            <pc:sldMk cId="4102939371" sldId="268"/>
            <ac:grpSpMk id="13" creationId="{C07D05FE-3FB8-4314-A050-9AB40814D714}"/>
          </ac:grpSpMkLst>
        </pc:grpChg>
        <pc:graphicFrameChg chg="add modGraphic">
          <ac:chgData name="Moutushi Tanha" userId="S::m.tanha@uwtsd.ac.uk::62f9b1f3-ddcf-45d7-a6a4-b667feecf47e" providerId="AD" clId="Web-{134704C0-C578-9537-86DF-0B34753CB6B1}" dt="2023-09-19T17:27:36.829" v="489" actId="20577"/>
          <ac:graphicFrameMkLst>
            <pc:docMk/>
            <pc:sldMk cId="4102939371" sldId="268"/>
            <ac:graphicFrameMk id="5" creationId="{B4BDE2F2-24F3-84E5-A89B-8B403CA017BB}"/>
          </ac:graphicFrameMkLst>
        </pc:graphicFrameChg>
      </pc:sldChg>
      <pc:sldChg chg="modSp del">
        <pc:chgData name="Moutushi Tanha" userId="S::m.tanha@uwtsd.ac.uk::62f9b1f3-ddcf-45d7-a6a4-b667feecf47e" providerId="AD" clId="Web-{134704C0-C578-9537-86DF-0B34753CB6B1}" dt="2023-09-19T16:44:17.648" v="294"/>
        <pc:sldMkLst>
          <pc:docMk/>
          <pc:sldMk cId="462839750" sldId="279"/>
        </pc:sldMkLst>
        <pc:spChg chg="mod">
          <ac:chgData name="Moutushi Tanha" userId="S::m.tanha@uwtsd.ac.uk::62f9b1f3-ddcf-45d7-a6a4-b667feecf47e" providerId="AD" clId="Web-{134704C0-C578-9537-86DF-0B34753CB6B1}" dt="2023-09-19T16:43:54.819" v="293" actId="20577"/>
          <ac:spMkLst>
            <pc:docMk/>
            <pc:sldMk cId="462839750" sldId="279"/>
            <ac:spMk id="3" creationId="{EBB9FA0E-8206-4E17-48BF-269D6C4246F5}"/>
          </ac:spMkLst>
        </pc:spChg>
      </pc:sldChg>
      <pc:sldChg chg="addSp delSp modSp mod setBg">
        <pc:chgData name="Moutushi Tanha" userId="S::m.tanha@uwtsd.ac.uk::62f9b1f3-ddcf-45d7-a6a4-b667feecf47e" providerId="AD" clId="Web-{134704C0-C578-9537-86DF-0B34753CB6B1}" dt="2023-09-19T17:28:16.205" v="495" actId="20577"/>
        <pc:sldMkLst>
          <pc:docMk/>
          <pc:sldMk cId="807544142" sldId="280"/>
        </pc:sldMkLst>
        <pc:spChg chg="mod">
          <ac:chgData name="Moutushi Tanha" userId="S::m.tanha@uwtsd.ac.uk::62f9b1f3-ddcf-45d7-a6a4-b667feecf47e" providerId="AD" clId="Web-{134704C0-C578-9537-86DF-0B34753CB6B1}" dt="2023-09-19T17:28:04.689" v="493"/>
          <ac:spMkLst>
            <pc:docMk/>
            <pc:sldMk cId="807544142" sldId="280"/>
            <ac:spMk id="2" creationId="{1273DCDD-2676-9DC4-CAEC-CCA1E1957145}"/>
          </ac:spMkLst>
        </pc:spChg>
        <pc:spChg chg="mod">
          <ac:chgData name="Moutushi Tanha" userId="S::m.tanha@uwtsd.ac.uk::62f9b1f3-ddcf-45d7-a6a4-b667feecf47e" providerId="AD" clId="Web-{134704C0-C578-9537-86DF-0B34753CB6B1}" dt="2023-09-19T17:28:16.205" v="495" actId="20577"/>
          <ac:spMkLst>
            <pc:docMk/>
            <pc:sldMk cId="807544142" sldId="280"/>
            <ac:spMk id="3" creationId="{144FE1C8-14B6-074A-8F8B-E18B396F5D03}"/>
          </ac:spMkLst>
        </pc:spChg>
        <pc:spChg chg="add del">
          <ac:chgData name="Moutushi Tanha" userId="S::m.tanha@uwtsd.ac.uk::62f9b1f3-ddcf-45d7-a6a4-b667feecf47e" providerId="AD" clId="Web-{134704C0-C578-9537-86DF-0B34753CB6B1}" dt="2023-09-19T17:28:04.689" v="493"/>
          <ac:spMkLst>
            <pc:docMk/>
            <pc:sldMk cId="807544142" sldId="280"/>
            <ac:spMk id="8" creationId="{5C8908E2-EE49-44D2-9428-A28D2312A8D5}"/>
          </ac:spMkLst>
        </pc:spChg>
        <pc:spChg chg="add del">
          <ac:chgData name="Moutushi Tanha" userId="S::m.tanha@uwtsd.ac.uk::62f9b1f3-ddcf-45d7-a6a4-b667feecf47e" providerId="AD" clId="Web-{134704C0-C578-9537-86DF-0B34753CB6B1}" dt="2023-09-19T17:28:04.689" v="493"/>
          <ac:spMkLst>
            <pc:docMk/>
            <pc:sldMk cId="807544142" sldId="280"/>
            <ac:spMk id="14" creationId="{BD92035A-AA2F-4CD8-A556-1CE8BDEC75BD}"/>
          </ac:spMkLst>
        </pc:spChg>
        <pc:spChg chg="add del">
          <ac:chgData name="Moutushi Tanha" userId="S::m.tanha@uwtsd.ac.uk::62f9b1f3-ddcf-45d7-a6a4-b667feecf47e" providerId="AD" clId="Web-{134704C0-C578-9537-86DF-0B34753CB6B1}" dt="2023-09-19T17:28:04.689" v="493"/>
          <ac:spMkLst>
            <pc:docMk/>
            <pc:sldMk cId="807544142" sldId="280"/>
            <ac:spMk id="16" creationId="{ED888B23-07FA-482A-96DF-47E31AF1A603}"/>
          </ac:spMkLst>
        </pc:spChg>
        <pc:spChg chg="add">
          <ac:chgData name="Moutushi Tanha" userId="S::m.tanha@uwtsd.ac.uk::62f9b1f3-ddcf-45d7-a6a4-b667feecf47e" providerId="AD" clId="Web-{134704C0-C578-9537-86DF-0B34753CB6B1}" dt="2023-09-19T17:28:04.689" v="493"/>
          <ac:spMkLst>
            <pc:docMk/>
            <pc:sldMk cId="807544142" sldId="280"/>
            <ac:spMk id="21" creationId="{FA3C7DEA-BCC2-4295-8850-147993296189}"/>
          </ac:spMkLst>
        </pc:spChg>
        <pc:spChg chg="add">
          <ac:chgData name="Moutushi Tanha" userId="S::m.tanha@uwtsd.ac.uk::62f9b1f3-ddcf-45d7-a6a4-b667feecf47e" providerId="AD" clId="Web-{134704C0-C578-9537-86DF-0B34753CB6B1}" dt="2023-09-19T17:28:04.689" v="493"/>
          <ac:spMkLst>
            <pc:docMk/>
            <pc:sldMk cId="807544142" sldId="280"/>
            <ac:spMk id="23" creationId="{C289949D-B9F6-468A-86FE-2694DC5AE773}"/>
          </ac:spMkLst>
        </pc:spChg>
        <pc:grpChg chg="add del">
          <ac:chgData name="Moutushi Tanha" userId="S::m.tanha@uwtsd.ac.uk::62f9b1f3-ddcf-45d7-a6a4-b667feecf47e" providerId="AD" clId="Web-{134704C0-C578-9537-86DF-0B34753CB6B1}" dt="2023-09-19T17:28:04.689" v="493"/>
          <ac:grpSpMkLst>
            <pc:docMk/>
            <pc:sldMk cId="807544142" sldId="280"/>
            <ac:grpSpMk id="10" creationId="{5D1A9D8B-3117-4D9D-BDA4-DD81895098B0}"/>
          </ac:grpSpMkLst>
        </pc:grpChg>
        <pc:grpChg chg="add">
          <ac:chgData name="Moutushi Tanha" userId="S::m.tanha@uwtsd.ac.uk::62f9b1f3-ddcf-45d7-a6a4-b667feecf47e" providerId="AD" clId="Web-{134704C0-C578-9537-86DF-0B34753CB6B1}" dt="2023-09-19T17:28:04.689" v="493"/>
          <ac:grpSpMkLst>
            <pc:docMk/>
            <pc:sldMk cId="807544142" sldId="280"/>
            <ac:grpSpMk id="25" creationId="{E4DF0958-0C87-4C28-9554-2FADC788C2B1}"/>
          </ac:grpSpMkLst>
        </pc:grpChg>
      </pc:sldChg>
      <pc:sldChg chg="modSp del">
        <pc:chgData name="Moutushi Tanha" userId="S::m.tanha@uwtsd.ac.uk::62f9b1f3-ddcf-45d7-a6a4-b667feecf47e" providerId="AD" clId="Web-{134704C0-C578-9537-86DF-0B34753CB6B1}" dt="2023-09-19T16:44:31.632" v="297"/>
        <pc:sldMkLst>
          <pc:docMk/>
          <pc:sldMk cId="3750428256" sldId="282"/>
        </pc:sldMkLst>
        <pc:spChg chg="mod">
          <ac:chgData name="Moutushi Tanha" userId="S::m.tanha@uwtsd.ac.uk::62f9b1f3-ddcf-45d7-a6a4-b667feecf47e" providerId="AD" clId="Web-{134704C0-C578-9537-86DF-0B34753CB6B1}" dt="2023-09-19T16:41:59.364" v="290" actId="20577"/>
          <ac:spMkLst>
            <pc:docMk/>
            <pc:sldMk cId="3750428256" sldId="282"/>
            <ac:spMk id="3" creationId="{2B5FCC1D-17A8-0B2A-9BE0-A82C84F39106}"/>
          </ac:spMkLst>
        </pc:spChg>
      </pc:sldChg>
      <pc:sldChg chg="modSp del">
        <pc:chgData name="Moutushi Tanha" userId="S::m.tanha@uwtsd.ac.uk::62f9b1f3-ddcf-45d7-a6a4-b667feecf47e" providerId="AD" clId="Web-{134704C0-C578-9537-86DF-0B34753CB6B1}" dt="2023-09-19T16:44:27.726" v="296"/>
        <pc:sldMkLst>
          <pc:docMk/>
          <pc:sldMk cId="3081301500" sldId="283"/>
        </pc:sldMkLst>
        <pc:spChg chg="mod">
          <ac:chgData name="Moutushi Tanha" userId="S::m.tanha@uwtsd.ac.uk::62f9b1f3-ddcf-45d7-a6a4-b667feecf47e" providerId="AD" clId="Web-{134704C0-C578-9537-86DF-0B34753CB6B1}" dt="2023-09-19T16:42:56.365" v="291" actId="20577"/>
          <ac:spMkLst>
            <pc:docMk/>
            <pc:sldMk cId="3081301500" sldId="283"/>
            <ac:spMk id="3" creationId="{98CBE6C3-DE96-9B24-76E8-5B5E345759D5}"/>
          </ac:spMkLst>
        </pc:spChg>
      </pc:sldChg>
      <pc:sldChg chg="modSp del">
        <pc:chgData name="Moutushi Tanha" userId="S::m.tanha@uwtsd.ac.uk::62f9b1f3-ddcf-45d7-a6a4-b667feecf47e" providerId="AD" clId="Web-{134704C0-C578-9537-86DF-0B34753CB6B1}" dt="2023-09-19T16:44:24.460" v="295"/>
        <pc:sldMkLst>
          <pc:docMk/>
          <pc:sldMk cId="3583022900" sldId="284"/>
        </pc:sldMkLst>
        <pc:spChg chg="mod">
          <ac:chgData name="Moutushi Tanha" userId="S::m.tanha@uwtsd.ac.uk::62f9b1f3-ddcf-45d7-a6a4-b667feecf47e" providerId="AD" clId="Web-{134704C0-C578-9537-86DF-0B34753CB6B1}" dt="2023-09-19T16:43:21.678" v="292" actId="20577"/>
          <ac:spMkLst>
            <pc:docMk/>
            <pc:sldMk cId="3583022900" sldId="284"/>
            <ac:spMk id="3" creationId="{EFE74E13-FBDF-4B12-C6AC-8B31A58EA8DC}"/>
          </ac:spMkLst>
        </pc:spChg>
      </pc:sldChg>
      <pc:sldChg chg="addSp delSp modSp mod setBg">
        <pc:chgData name="Moutushi Tanha" userId="S::m.tanha@uwtsd.ac.uk::62f9b1f3-ddcf-45d7-a6a4-b667feecf47e" providerId="AD" clId="Web-{134704C0-C578-9537-86DF-0B34753CB6B1}" dt="2023-09-19T17:23:24.168" v="421" actId="20577"/>
        <pc:sldMkLst>
          <pc:docMk/>
          <pc:sldMk cId="3323252054" sldId="285"/>
        </pc:sldMkLst>
        <pc:spChg chg="mod">
          <ac:chgData name="Moutushi Tanha" userId="S::m.tanha@uwtsd.ac.uk::62f9b1f3-ddcf-45d7-a6a4-b667feecf47e" providerId="AD" clId="Web-{134704C0-C578-9537-86DF-0B34753CB6B1}" dt="2023-09-19T17:16:20.409" v="367"/>
          <ac:spMkLst>
            <pc:docMk/>
            <pc:sldMk cId="3323252054" sldId="285"/>
            <ac:spMk id="2" creationId="{2B5C1D73-4982-53EF-1A9D-179DE4EA5789}"/>
          </ac:spMkLst>
        </pc:spChg>
        <pc:spChg chg="del mod">
          <ac:chgData name="Moutushi Tanha" userId="S::m.tanha@uwtsd.ac.uk::62f9b1f3-ddcf-45d7-a6a4-b667feecf47e" providerId="AD" clId="Web-{134704C0-C578-9537-86DF-0B34753CB6B1}" dt="2023-09-19T17:16:20.409" v="367"/>
          <ac:spMkLst>
            <pc:docMk/>
            <pc:sldMk cId="3323252054" sldId="285"/>
            <ac:spMk id="3" creationId="{F7B32144-1396-540A-6738-7365DDE2D241}"/>
          </ac:spMkLst>
        </pc:spChg>
        <pc:spChg chg="add">
          <ac:chgData name="Moutushi Tanha" userId="S::m.tanha@uwtsd.ac.uk::62f9b1f3-ddcf-45d7-a6a4-b667feecf47e" providerId="AD" clId="Web-{134704C0-C578-9537-86DF-0B34753CB6B1}" dt="2023-09-19T17:16:20.409" v="367"/>
          <ac:spMkLst>
            <pc:docMk/>
            <pc:sldMk cId="3323252054" sldId="285"/>
            <ac:spMk id="9" creationId="{2F3856E9-4239-4EE7-A372-FDCF4882FDF6}"/>
          </ac:spMkLst>
        </pc:spChg>
        <pc:spChg chg="add del">
          <ac:chgData name="Moutushi Tanha" userId="S::m.tanha@uwtsd.ac.uk::62f9b1f3-ddcf-45d7-a6a4-b667feecf47e" providerId="AD" clId="Web-{134704C0-C578-9537-86DF-0B34753CB6B1}" dt="2023-09-19T17:16:20.377" v="366"/>
          <ac:spMkLst>
            <pc:docMk/>
            <pc:sldMk cId="3323252054" sldId="285"/>
            <ac:spMk id="10" creationId="{245A9F99-D9B1-4094-A2E2-B90AC1DB7B9C}"/>
          </ac:spMkLst>
        </pc:spChg>
        <pc:spChg chg="add">
          <ac:chgData name="Moutushi Tanha" userId="S::m.tanha@uwtsd.ac.uk::62f9b1f3-ddcf-45d7-a6a4-b667feecf47e" providerId="AD" clId="Web-{134704C0-C578-9537-86DF-0B34753CB6B1}" dt="2023-09-19T17:16:20.409" v="367"/>
          <ac:spMkLst>
            <pc:docMk/>
            <pc:sldMk cId="3323252054" sldId="285"/>
            <ac:spMk id="11" creationId="{CCC9CDCF-90F8-42B0-BD0A-794C52688098}"/>
          </ac:spMkLst>
        </pc:spChg>
        <pc:spChg chg="add del">
          <ac:chgData name="Moutushi Tanha" userId="S::m.tanha@uwtsd.ac.uk::62f9b1f3-ddcf-45d7-a6a4-b667feecf47e" providerId="AD" clId="Web-{134704C0-C578-9537-86DF-0B34753CB6B1}" dt="2023-09-19T17:16:20.377" v="366"/>
          <ac:spMkLst>
            <pc:docMk/>
            <pc:sldMk cId="3323252054" sldId="285"/>
            <ac:spMk id="12" creationId="{B7FAF607-473A-4A43-A23D-BBFF5C4117BB}"/>
          </ac:spMkLst>
        </pc:spChg>
        <pc:grpChg chg="add">
          <ac:chgData name="Moutushi Tanha" userId="S::m.tanha@uwtsd.ac.uk::62f9b1f3-ddcf-45d7-a6a4-b667feecf47e" providerId="AD" clId="Web-{134704C0-C578-9537-86DF-0B34753CB6B1}" dt="2023-09-19T17:16:20.409" v="367"/>
          <ac:grpSpMkLst>
            <pc:docMk/>
            <pc:sldMk cId="3323252054" sldId="285"/>
            <ac:grpSpMk id="13" creationId="{C07D05FE-3FB8-4314-A050-9AB40814D714}"/>
          </ac:grpSpMkLst>
        </pc:grpChg>
        <pc:grpChg chg="add del">
          <ac:chgData name="Moutushi Tanha" userId="S::m.tanha@uwtsd.ac.uk::62f9b1f3-ddcf-45d7-a6a4-b667feecf47e" providerId="AD" clId="Web-{134704C0-C578-9537-86DF-0B34753CB6B1}" dt="2023-09-19T17:16:20.377" v="366"/>
          <ac:grpSpMkLst>
            <pc:docMk/>
            <pc:sldMk cId="3323252054" sldId="285"/>
            <ac:grpSpMk id="14" creationId="{C5F6476F-D303-44D3-B30F-1BA348F0F64A}"/>
          </ac:grpSpMkLst>
        </pc:grpChg>
        <pc:graphicFrameChg chg="add mod modGraphic">
          <ac:chgData name="Moutushi Tanha" userId="S::m.tanha@uwtsd.ac.uk::62f9b1f3-ddcf-45d7-a6a4-b667feecf47e" providerId="AD" clId="Web-{134704C0-C578-9537-86DF-0B34753CB6B1}" dt="2023-09-19T17:23:24.168" v="421" actId="20577"/>
          <ac:graphicFrameMkLst>
            <pc:docMk/>
            <pc:sldMk cId="3323252054" sldId="285"/>
            <ac:graphicFrameMk id="5" creationId="{288162B4-DBBA-871C-CE76-FF920C6C8765}"/>
          </ac:graphicFrameMkLst>
        </pc:graphicFrameChg>
        <pc:picChg chg="add del">
          <ac:chgData name="Moutushi Tanha" userId="S::m.tanha@uwtsd.ac.uk::62f9b1f3-ddcf-45d7-a6a4-b667feecf47e" providerId="AD" clId="Web-{134704C0-C578-9537-86DF-0B34753CB6B1}" dt="2023-09-19T17:16:20.377" v="366"/>
          <ac:picMkLst>
            <pc:docMk/>
            <pc:sldMk cId="3323252054" sldId="285"/>
            <ac:picMk id="7" creationId="{292BADC3-A7FC-8927-7B41-BF190836A1B6}"/>
          </ac:picMkLst>
        </pc:picChg>
      </pc:sldChg>
      <pc:sldChg chg="addSp delSp modSp new del">
        <pc:chgData name="Moutushi Tanha" userId="S::m.tanha@uwtsd.ac.uk::62f9b1f3-ddcf-45d7-a6a4-b667feecf47e" providerId="AD" clId="Web-{134704C0-C578-9537-86DF-0B34753CB6B1}" dt="2023-09-19T15:53:47.435" v="26"/>
        <pc:sldMkLst>
          <pc:docMk/>
          <pc:sldMk cId="1268226413" sldId="286"/>
        </pc:sldMkLst>
        <pc:spChg chg="del">
          <ac:chgData name="Moutushi Tanha" userId="S::m.tanha@uwtsd.ac.uk::62f9b1f3-ddcf-45d7-a6a4-b667feecf47e" providerId="AD" clId="Web-{134704C0-C578-9537-86DF-0B34753CB6B1}" dt="2023-09-19T15:53:28.183" v="23"/>
          <ac:spMkLst>
            <pc:docMk/>
            <pc:sldMk cId="1268226413" sldId="286"/>
            <ac:spMk id="3" creationId="{9E40E948-CF8C-E116-FC22-67CB058138EF}"/>
          </ac:spMkLst>
        </pc:spChg>
        <pc:spChg chg="add mod">
          <ac:chgData name="Moutushi Tanha" userId="S::m.tanha@uwtsd.ac.uk::62f9b1f3-ddcf-45d7-a6a4-b667feecf47e" providerId="AD" clId="Web-{134704C0-C578-9537-86DF-0B34753CB6B1}" dt="2023-09-19T15:53:28.230" v="25"/>
          <ac:spMkLst>
            <pc:docMk/>
            <pc:sldMk cId="1268226413" sldId="286"/>
            <ac:spMk id="6" creationId="{E1561ACF-2E9A-7F3E-EB76-76DB705124A5}"/>
          </ac:spMkLst>
        </pc:spChg>
        <pc:graphicFrameChg chg="add mod ord modGraphic">
          <ac:chgData name="Moutushi Tanha" userId="S::m.tanha@uwtsd.ac.uk::62f9b1f3-ddcf-45d7-a6a4-b667feecf47e" providerId="AD" clId="Web-{134704C0-C578-9537-86DF-0B34753CB6B1}" dt="2023-09-19T15:53:28.183" v="23"/>
          <ac:graphicFrameMkLst>
            <pc:docMk/>
            <pc:sldMk cId="1268226413" sldId="286"/>
            <ac:graphicFrameMk id="5" creationId="{383BC54B-C8CD-2544-F823-35E062672C74}"/>
          </ac:graphicFrameMkLst>
        </pc:graphicFrameChg>
      </pc:sldChg>
      <pc:sldChg chg="new del">
        <pc:chgData name="Moutushi Tanha" userId="S::m.tanha@uwtsd.ac.uk::62f9b1f3-ddcf-45d7-a6a4-b667feecf47e" providerId="AD" clId="Web-{134704C0-C578-9537-86DF-0B34753CB6B1}" dt="2023-09-19T15:57:53.159" v="47"/>
        <pc:sldMkLst>
          <pc:docMk/>
          <pc:sldMk cId="3907167530" sldId="286"/>
        </pc:sldMkLst>
      </pc:sldChg>
      <pc:sldChg chg="add del">
        <pc:chgData name="Moutushi Tanha" userId="S::m.tanha@uwtsd.ac.uk::62f9b1f3-ddcf-45d7-a6a4-b667feecf47e" providerId="AD" clId="Web-{134704C0-C578-9537-86DF-0B34753CB6B1}" dt="2023-09-19T15:58:21.614" v="48"/>
        <pc:sldMkLst>
          <pc:docMk/>
          <pc:sldMk cId="1106201173" sldId="287"/>
        </pc:sldMkLst>
      </pc:sldChg>
      <pc:sldChg chg="addSp delSp modSp add mod ord setBg">
        <pc:chgData name="Moutushi Tanha" userId="S::m.tanha@uwtsd.ac.uk::62f9b1f3-ddcf-45d7-a6a4-b667feecf47e" providerId="AD" clId="Web-{134704C0-C578-9537-86DF-0B34753CB6B1}" dt="2023-09-19T17:19:38.835" v="388"/>
        <pc:sldMkLst>
          <pc:docMk/>
          <pc:sldMk cId="2426126517" sldId="288"/>
        </pc:sldMkLst>
        <pc:spChg chg="del mod">
          <ac:chgData name="Moutushi Tanha" userId="S::m.tanha@uwtsd.ac.uk::62f9b1f3-ddcf-45d7-a6a4-b667feecf47e" providerId="AD" clId="Web-{134704C0-C578-9537-86DF-0B34753CB6B1}" dt="2023-09-19T15:55:50.727" v="36"/>
          <ac:spMkLst>
            <pc:docMk/>
            <pc:sldMk cId="2426126517" sldId="288"/>
            <ac:spMk id="2" creationId="{87BB531C-6E6E-B0AF-BC28-D217AF544AC6}"/>
          </ac:spMkLst>
        </pc:spChg>
        <pc:spChg chg="mod">
          <ac:chgData name="Moutushi Tanha" userId="S::m.tanha@uwtsd.ac.uk::62f9b1f3-ddcf-45d7-a6a4-b667feecf47e" providerId="AD" clId="Web-{134704C0-C578-9537-86DF-0B34753CB6B1}" dt="2023-09-19T17:19:05.396" v="382"/>
          <ac:spMkLst>
            <pc:docMk/>
            <pc:sldMk cId="2426126517" sldId="288"/>
            <ac:spMk id="6" creationId="{E1561ACF-2E9A-7F3E-EB76-76DB705124A5}"/>
          </ac:spMkLst>
        </pc:spChg>
        <pc:spChg chg="add del">
          <ac:chgData name="Moutushi Tanha" userId="S::m.tanha@uwtsd.ac.uk::62f9b1f3-ddcf-45d7-a6a4-b667feecf47e" providerId="AD" clId="Web-{134704C0-C578-9537-86DF-0B34753CB6B1}" dt="2023-09-19T17:18:18.380" v="373"/>
          <ac:spMkLst>
            <pc:docMk/>
            <pc:sldMk cId="2426126517" sldId="288"/>
            <ac:spMk id="11" creationId="{345A976A-8DE3-4B67-B94B-2044FDD12899}"/>
          </ac:spMkLst>
        </pc:spChg>
        <pc:spChg chg="add del">
          <ac:chgData name="Moutushi Tanha" userId="S::m.tanha@uwtsd.ac.uk::62f9b1f3-ddcf-45d7-a6a4-b667feecf47e" providerId="AD" clId="Web-{134704C0-C578-9537-86DF-0B34753CB6B1}" dt="2023-09-19T17:18:18.380" v="373"/>
          <ac:spMkLst>
            <pc:docMk/>
            <pc:sldMk cId="2426126517" sldId="288"/>
            <ac:spMk id="13" creationId="{6EAAA1B9-2DDB-49C9-A037-A523D2F13C15}"/>
          </ac:spMkLst>
        </pc:spChg>
        <pc:spChg chg="add del">
          <ac:chgData name="Moutushi Tanha" userId="S::m.tanha@uwtsd.ac.uk::62f9b1f3-ddcf-45d7-a6a4-b667feecf47e" providerId="AD" clId="Web-{134704C0-C578-9537-86DF-0B34753CB6B1}" dt="2023-09-19T17:18:51.927" v="377"/>
          <ac:spMkLst>
            <pc:docMk/>
            <pc:sldMk cId="2426126517" sldId="288"/>
            <ac:spMk id="14" creationId="{B6FACB3C-9069-4791-BC5C-0DB7CD19B853}"/>
          </ac:spMkLst>
        </pc:spChg>
        <pc:spChg chg="add del">
          <ac:chgData name="Moutushi Tanha" userId="S::m.tanha@uwtsd.ac.uk::62f9b1f3-ddcf-45d7-a6a4-b667feecf47e" providerId="AD" clId="Web-{134704C0-C578-9537-86DF-0B34753CB6B1}" dt="2023-09-19T17:18:51.927" v="377"/>
          <ac:spMkLst>
            <pc:docMk/>
            <pc:sldMk cId="2426126517" sldId="288"/>
            <ac:spMk id="16" creationId="{71F2038E-D777-4B76-81DD-DD13EE91B9DD}"/>
          </ac:spMkLst>
        </pc:spChg>
        <pc:spChg chg="add del">
          <ac:chgData name="Moutushi Tanha" userId="S::m.tanha@uwtsd.ac.uk::62f9b1f3-ddcf-45d7-a6a4-b667feecf47e" providerId="AD" clId="Web-{134704C0-C578-9537-86DF-0B34753CB6B1}" dt="2023-09-19T17:18:38.599" v="375"/>
          <ac:spMkLst>
            <pc:docMk/>
            <pc:sldMk cId="2426126517" sldId="288"/>
            <ac:spMk id="17" creationId="{3783CA14-24A1-485C-8B30-D6A5D87987AD}"/>
          </ac:spMkLst>
        </pc:spChg>
        <pc:spChg chg="add del">
          <ac:chgData name="Moutushi Tanha" userId="S::m.tanha@uwtsd.ac.uk::62f9b1f3-ddcf-45d7-a6a4-b667feecf47e" providerId="AD" clId="Web-{134704C0-C578-9537-86DF-0B34753CB6B1}" dt="2023-09-19T17:18:38.599" v="375"/>
          <ac:spMkLst>
            <pc:docMk/>
            <pc:sldMk cId="2426126517" sldId="288"/>
            <ac:spMk id="19" creationId="{9A97C86A-04D6-40F7-AE84-31AB43E6A846}"/>
          </ac:spMkLst>
        </pc:spChg>
        <pc:spChg chg="add del">
          <ac:chgData name="Moutushi Tanha" userId="S::m.tanha@uwtsd.ac.uk::62f9b1f3-ddcf-45d7-a6a4-b667feecf47e" providerId="AD" clId="Web-{134704C0-C578-9537-86DF-0B34753CB6B1}" dt="2023-09-19T17:18:38.599" v="375"/>
          <ac:spMkLst>
            <pc:docMk/>
            <pc:sldMk cId="2426126517" sldId="288"/>
            <ac:spMk id="23" creationId="{3ECA69A1-7536-43AC-85EF-C7106179F5ED}"/>
          </ac:spMkLst>
        </pc:spChg>
        <pc:spChg chg="add del">
          <ac:chgData name="Moutushi Tanha" userId="S::m.tanha@uwtsd.ac.uk::62f9b1f3-ddcf-45d7-a6a4-b667feecf47e" providerId="AD" clId="Web-{134704C0-C578-9537-86DF-0B34753CB6B1}" dt="2023-09-19T17:18:38.599" v="375"/>
          <ac:spMkLst>
            <pc:docMk/>
            <pc:sldMk cId="2426126517" sldId="288"/>
            <ac:spMk id="27" creationId="{F3060C83-F051-4F0E-ABAD-AA0DFC48B218}"/>
          </ac:spMkLst>
        </pc:spChg>
        <pc:spChg chg="add del">
          <ac:chgData name="Moutushi Tanha" userId="S::m.tanha@uwtsd.ac.uk::62f9b1f3-ddcf-45d7-a6a4-b667feecf47e" providerId="AD" clId="Web-{134704C0-C578-9537-86DF-0B34753CB6B1}" dt="2023-09-19T17:18:38.599" v="375"/>
          <ac:spMkLst>
            <pc:docMk/>
            <pc:sldMk cId="2426126517" sldId="288"/>
            <ac:spMk id="28" creationId="{83C98ABE-055B-441F-B07E-44F97F083C39}"/>
          </ac:spMkLst>
        </pc:spChg>
        <pc:spChg chg="add del">
          <ac:chgData name="Moutushi Tanha" userId="S::m.tanha@uwtsd.ac.uk::62f9b1f3-ddcf-45d7-a6a4-b667feecf47e" providerId="AD" clId="Web-{134704C0-C578-9537-86DF-0B34753CB6B1}" dt="2023-09-19T17:18:38.599" v="375"/>
          <ac:spMkLst>
            <pc:docMk/>
            <pc:sldMk cId="2426126517" sldId="288"/>
            <ac:spMk id="29" creationId="{29FDB030-9B49-4CED-8CCD-4D99382388AC}"/>
          </ac:spMkLst>
        </pc:spChg>
        <pc:spChg chg="add del">
          <ac:chgData name="Moutushi Tanha" userId="S::m.tanha@uwtsd.ac.uk::62f9b1f3-ddcf-45d7-a6a4-b667feecf47e" providerId="AD" clId="Web-{134704C0-C578-9537-86DF-0B34753CB6B1}" dt="2023-09-19T17:18:38.599" v="375"/>
          <ac:spMkLst>
            <pc:docMk/>
            <pc:sldMk cId="2426126517" sldId="288"/>
            <ac:spMk id="30" creationId="{FF9F2414-84E8-453E-B1F3-389FDE8192D9}"/>
          </ac:spMkLst>
        </pc:spChg>
        <pc:spChg chg="add del">
          <ac:chgData name="Moutushi Tanha" userId="S::m.tanha@uwtsd.ac.uk::62f9b1f3-ddcf-45d7-a6a4-b667feecf47e" providerId="AD" clId="Web-{134704C0-C578-9537-86DF-0B34753CB6B1}" dt="2023-09-19T17:18:51.927" v="377"/>
          <ac:spMkLst>
            <pc:docMk/>
            <pc:sldMk cId="2426126517" sldId="288"/>
            <ac:spMk id="32" creationId="{842B9576-E514-1F34-0AB4-55016C1C3554}"/>
          </ac:spMkLst>
        </pc:spChg>
        <pc:spChg chg="add del">
          <ac:chgData name="Moutushi Tanha" userId="S::m.tanha@uwtsd.ac.uk::62f9b1f3-ddcf-45d7-a6a4-b667feecf47e" providerId="AD" clId="Web-{134704C0-C578-9537-86DF-0B34753CB6B1}" dt="2023-09-19T17:19:01.803" v="379"/>
          <ac:spMkLst>
            <pc:docMk/>
            <pc:sldMk cId="2426126517" sldId="288"/>
            <ac:spMk id="36" creationId="{F3060C83-F051-4F0E-ABAD-AA0DFC48B218}"/>
          </ac:spMkLst>
        </pc:spChg>
        <pc:spChg chg="add del">
          <ac:chgData name="Moutushi Tanha" userId="S::m.tanha@uwtsd.ac.uk::62f9b1f3-ddcf-45d7-a6a4-b667feecf47e" providerId="AD" clId="Web-{134704C0-C578-9537-86DF-0B34753CB6B1}" dt="2023-09-19T17:19:01.803" v="379"/>
          <ac:spMkLst>
            <pc:docMk/>
            <pc:sldMk cId="2426126517" sldId="288"/>
            <ac:spMk id="37" creationId="{83C98ABE-055B-441F-B07E-44F97F083C39}"/>
          </ac:spMkLst>
        </pc:spChg>
        <pc:spChg chg="add del">
          <ac:chgData name="Moutushi Tanha" userId="S::m.tanha@uwtsd.ac.uk::62f9b1f3-ddcf-45d7-a6a4-b667feecf47e" providerId="AD" clId="Web-{134704C0-C578-9537-86DF-0B34753CB6B1}" dt="2023-09-19T17:19:01.803" v="379"/>
          <ac:spMkLst>
            <pc:docMk/>
            <pc:sldMk cId="2426126517" sldId="288"/>
            <ac:spMk id="38" creationId="{29FDB030-9B49-4CED-8CCD-4D99382388AC}"/>
          </ac:spMkLst>
        </pc:spChg>
        <pc:spChg chg="add del">
          <ac:chgData name="Moutushi Tanha" userId="S::m.tanha@uwtsd.ac.uk::62f9b1f3-ddcf-45d7-a6a4-b667feecf47e" providerId="AD" clId="Web-{134704C0-C578-9537-86DF-0B34753CB6B1}" dt="2023-09-19T17:19:01.803" v="379"/>
          <ac:spMkLst>
            <pc:docMk/>
            <pc:sldMk cId="2426126517" sldId="288"/>
            <ac:spMk id="39" creationId="{3783CA14-24A1-485C-8B30-D6A5D87987AD}"/>
          </ac:spMkLst>
        </pc:spChg>
        <pc:spChg chg="add del">
          <ac:chgData name="Moutushi Tanha" userId="S::m.tanha@uwtsd.ac.uk::62f9b1f3-ddcf-45d7-a6a4-b667feecf47e" providerId="AD" clId="Web-{134704C0-C578-9537-86DF-0B34753CB6B1}" dt="2023-09-19T17:19:01.803" v="379"/>
          <ac:spMkLst>
            <pc:docMk/>
            <pc:sldMk cId="2426126517" sldId="288"/>
            <ac:spMk id="40" creationId="{9A97C86A-04D6-40F7-AE84-31AB43E6A846}"/>
          </ac:spMkLst>
        </pc:spChg>
        <pc:spChg chg="add del">
          <ac:chgData name="Moutushi Tanha" userId="S::m.tanha@uwtsd.ac.uk::62f9b1f3-ddcf-45d7-a6a4-b667feecf47e" providerId="AD" clId="Web-{134704C0-C578-9537-86DF-0B34753CB6B1}" dt="2023-09-19T17:19:01.803" v="379"/>
          <ac:spMkLst>
            <pc:docMk/>
            <pc:sldMk cId="2426126517" sldId="288"/>
            <ac:spMk id="41" creationId="{FF9F2414-84E8-453E-B1F3-389FDE8192D9}"/>
          </ac:spMkLst>
        </pc:spChg>
        <pc:spChg chg="add del">
          <ac:chgData name="Moutushi Tanha" userId="S::m.tanha@uwtsd.ac.uk::62f9b1f3-ddcf-45d7-a6a4-b667feecf47e" providerId="AD" clId="Web-{134704C0-C578-9537-86DF-0B34753CB6B1}" dt="2023-09-19T17:19:01.803" v="379"/>
          <ac:spMkLst>
            <pc:docMk/>
            <pc:sldMk cId="2426126517" sldId="288"/>
            <ac:spMk id="42" creationId="{3ECA69A1-7536-43AC-85EF-C7106179F5ED}"/>
          </ac:spMkLst>
        </pc:spChg>
        <pc:spChg chg="add del">
          <ac:chgData name="Moutushi Tanha" userId="S::m.tanha@uwtsd.ac.uk::62f9b1f3-ddcf-45d7-a6a4-b667feecf47e" providerId="AD" clId="Web-{134704C0-C578-9537-86DF-0B34753CB6B1}" dt="2023-09-19T17:19:05.381" v="381"/>
          <ac:spMkLst>
            <pc:docMk/>
            <pc:sldMk cId="2426126517" sldId="288"/>
            <ac:spMk id="45" creationId="{345A976A-8DE3-4B67-B94B-2044FDD12899}"/>
          </ac:spMkLst>
        </pc:spChg>
        <pc:spChg chg="add del">
          <ac:chgData name="Moutushi Tanha" userId="S::m.tanha@uwtsd.ac.uk::62f9b1f3-ddcf-45d7-a6a4-b667feecf47e" providerId="AD" clId="Web-{134704C0-C578-9537-86DF-0B34753CB6B1}" dt="2023-09-19T17:19:05.381" v="381"/>
          <ac:spMkLst>
            <pc:docMk/>
            <pc:sldMk cId="2426126517" sldId="288"/>
            <ac:spMk id="46" creationId="{6EAAA1B9-2DDB-49C9-A037-A523D2F13C15}"/>
          </ac:spMkLst>
        </pc:spChg>
        <pc:spChg chg="add">
          <ac:chgData name="Moutushi Tanha" userId="S::m.tanha@uwtsd.ac.uk::62f9b1f3-ddcf-45d7-a6a4-b667feecf47e" providerId="AD" clId="Web-{134704C0-C578-9537-86DF-0B34753CB6B1}" dt="2023-09-19T17:19:05.396" v="382"/>
          <ac:spMkLst>
            <pc:docMk/>
            <pc:sldMk cId="2426126517" sldId="288"/>
            <ac:spMk id="56" creationId="{F3060C83-F051-4F0E-ABAD-AA0DFC48B218}"/>
          </ac:spMkLst>
        </pc:spChg>
        <pc:spChg chg="add">
          <ac:chgData name="Moutushi Tanha" userId="S::m.tanha@uwtsd.ac.uk::62f9b1f3-ddcf-45d7-a6a4-b667feecf47e" providerId="AD" clId="Web-{134704C0-C578-9537-86DF-0B34753CB6B1}" dt="2023-09-19T17:19:05.396" v="382"/>
          <ac:spMkLst>
            <pc:docMk/>
            <pc:sldMk cId="2426126517" sldId="288"/>
            <ac:spMk id="57" creationId="{83C98ABE-055B-441F-B07E-44F97F083C39}"/>
          </ac:spMkLst>
        </pc:spChg>
        <pc:spChg chg="add">
          <ac:chgData name="Moutushi Tanha" userId="S::m.tanha@uwtsd.ac.uk::62f9b1f3-ddcf-45d7-a6a4-b667feecf47e" providerId="AD" clId="Web-{134704C0-C578-9537-86DF-0B34753CB6B1}" dt="2023-09-19T17:19:05.396" v="382"/>
          <ac:spMkLst>
            <pc:docMk/>
            <pc:sldMk cId="2426126517" sldId="288"/>
            <ac:spMk id="58" creationId="{29FDB030-9B49-4CED-8CCD-4D99382388AC}"/>
          </ac:spMkLst>
        </pc:spChg>
        <pc:spChg chg="add">
          <ac:chgData name="Moutushi Tanha" userId="S::m.tanha@uwtsd.ac.uk::62f9b1f3-ddcf-45d7-a6a4-b667feecf47e" providerId="AD" clId="Web-{134704C0-C578-9537-86DF-0B34753CB6B1}" dt="2023-09-19T17:19:05.396" v="382"/>
          <ac:spMkLst>
            <pc:docMk/>
            <pc:sldMk cId="2426126517" sldId="288"/>
            <ac:spMk id="59" creationId="{3783CA14-24A1-485C-8B30-D6A5D87987AD}"/>
          </ac:spMkLst>
        </pc:spChg>
        <pc:spChg chg="add">
          <ac:chgData name="Moutushi Tanha" userId="S::m.tanha@uwtsd.ac.uk::62f9b1f3-ddcf-45d7-a6a4-b667feecf47e" providerId="AD" clId="Web-{134704C0-C578-9537-86DF-0B34753CB6B1}" dt="2023-09-19T17:19:05.396" v="382"/>
          <ac:spMkLst>
            <pc:docMk/>
            <pc:sldMk cId="2426126517" sldId="288"/>
            <ac:spMk id="60" creationId="{9A97C86A-04D6-40F7-AE84-31AB43E6A846}"/>
          </ac:spMkLst>
        </pc:spChg>
        <pc:spChg chg="add">
          <ac:chgData name="Moutushi Tanha" userId="S::m.tanha@uwtsd.ac.uk::62f9b1f3-ddcf-45d7-a6a4-b667feecf47e" providerId="AD" clId="Web-{134704C0-C578-9537-86DF-0B34753CB6B1}" dt="2023-09-19T17:19:05.396" v="382"/>
          <ac:spMkLst>
            <pc:docMk/>
            <pc:sldMk cId="2426126517" sldId="288"/>
            <ac:spMk id="61" creationId="{FF9F2414-84E8-453E-B1F3-389FDE8192D9}"/>
          </ac:spMkLst>
        </pc:spChg>
        <pc:spChg chg="add">
          <ac:chgData name="Moutushi Tanha" userId="S::m.tanha@uwtsd.ac.uk::62f9b1f3-ddcf-45d7-a6a4-b667feecf47e" providerId="AD" clId="Web-{134704C0-C578-9537-86DF-0B34753CB6B1}" dt="2023-09-19T17:19:05.396" v="382"/>
          <ac:spMkLst>
            <pc:docMk/>
            <pc:sldMk cId="2426126517" sldId="288"/>
            <ac:spMk id="62" creationId="{3ECA69A1-7536-43AC-85EF-C7106179F5ED}"/>
          </ac:spMkLst>
        </pc:spChg>
        <pc:grpChg chg="add del">
          <ac:chgData name="Moutushi Tanha" userId="S::m.tanha@uwtsd.ac.uk::62f9b1f3-ddcf-45d7-a6a4-b667feecf47e" providerId="AD" clId="Web-{134704C0-C578-9537-86DF-0B34753CB6B1}" dt="2023-09-19T17:18:18.380" v="373"/>
          <ac:grpSpMkLst>
            <pc:docMk/>
            <pc:sldMk cId="2426126517" sldId="288"/>
            <ac:grpSpMk id="15" creationId="{B441F8D5-EBCE-4FB9-91A9-3425971C1F99}"/>
          </ac:grpSpMkLst>
        </pc:grpChg>
        <pc:grpChg chg="add del">
          <ac:chgData name="Moutushi Tanha" userId="S::m.tanha@uwtsd.ac.uk::62f9b1f3-ddcf-45d7-a6a4-b667feecf47e" providerId="AD" clId="Web-{134704C0-C578-9537-86DF-0B34753CB6B1}" dt="2023-09-19T17:18:51.927" v="377"/>
          <ac:grpSpMkLst>
            <pc:docMk/>
            <pc:sldMk cId="2426126517" sldId="288"/>
            <ac:grpSpMk id="18" creationId="{DD354807-230F-4402-B1B9-F733A8F1F190}"/>
          </ac:grpSpMkLst>
        </pc:grpChg>
        <pc:grpChg chg="add del">
          <ac:chgData name="Moutushi Tanha" userId="S::m.tanha@uwtsd.ac.uk::62f9b1f3-ddcf-45d7-a6a4-b667feecf47e" providerId="AD" clId="Web-{134704C0-C578-9537-86DF-0B34753CB6B1}" dt="2023-09-19T17:18:18.380" v="373"/>
          <ac:grpSpMkLst>
            <pc:docMk/>
            <pc:sldMk cId="2426126517" sldId="288"/>
            <ac:grpSpMk id="21" creationId="{08701F99-7E4C-4B92-A4B5-307CDFB7A4DE}"/>
          </ac:grpSpMkLst>
        </pc:grpChg>
        <pc:grpChg chg="add del">
          <ac:chgData name="Moutushi Tanha" userId="S::m.tanha@uwtsd.ac.uk::62f9b1f3-ddcf-45d7-a6a4-b667feecf47e" providerId="AD" clId="Web-{134704C0-C578-9537-86DF-0B34753CB6B1}" dt="2023-09-19T17:19:05.381" v="381"/>
          <ac:grpSpMkLst>
            <pc:docMk/>
            <pc:sldMk cId="2426126517" sldId="288"/>
            <ac:grpSpMk id="47" creationId="{76566969-F813-4CC5-B3E9-363D85B55C3B}"/>
          </ac:grpSpMkLst>
        </pc:grpChg>
        <pc:grpChg chg="add del">
          <ac:chgData name="Moutushi Tanha" userId="S::m.tanha@uwtsd.ac.uk::62f9b1f3-ddcf-45d7-a6a4-b667feecf47e" providerId="AD" clId="Web-{134704C0-C578-9537-86DF-0B34753CB6B1}" dt="2023-09-19T17:19:05.381" v="381"/>
          <ac:grpSpMkLst>
            <pc:docMk/>
            <pc:sldMk cId="2426126517" sldId="288"/>
            <ac:grpSpMk id="52" creationId="{0217D733-97B6-4C43-AF0C-5E3CB0EA132A}"/>
          </ac:grpSpMkLst>
        </pc:grpChg>
        <pc:graphicFrameChg chg="add del mod ord modGraphic">
          <ac:chgData name="Moutushi Tanha" userId="S::m.tanha@uwtsd.ac.uk::62f9b1f3-ddcf-45d7-a6a4-b667feecf47e" providerId="AD" clId="Web-{134704C0-C578-9537-86DF-0B34753CB6B1}" dt="2023-09-19T17:19:05.396" v="382"/>
          <ac:graphicFrameMkLst>
            <pc:docMk/>
            <pc:sldMk cId="2426126517" sldId="288"/>
            <ac:graphicFrameMk id="5" creationId="{383BC54B-C8CD-2544-F823-35E062672C74}"/>
          </ac:graphicFrameMkLst>
        </pc:graphicFrameChg>
        <pc:graphicFrameChg chg="add del">
          <ac:chgData name="Moutushi Tanha" userId="S::m.tanha@uwtsd.ac.uk::62f9b1f3-ddcf-45d7-a6a4-b667feecf47e" providerId="AD" clId="Web-{134704C0-C578-9537-86DF-0B34753CB6B1}" dt="2023-09-19T17:18:51.927" v="377"/>
          <ac:graphicFrameMkLst>
            <pc:docMk/>
            <pc:sldMk cId="2426126517" sldId="288"/>
            <ac:graphicFrameMk id="9" creationId="{383BC54B-C8CD-2544-F823-35E062672C74}"/>
          </ac:graphicFrameMkLst>
        </pc:graphicFrameChg>
        <pc:graphicFrameChg chg="add del">
          <ac:chgData name="Moutushi Tanha" userId="S::m.tanha@uwtsd.ac.uk::62f9b1f3-ddcf-45d7-a6a4-b667feecf47e" providerId="AD" clId="Web-{134704C0-C578-9537-86DF-0B34753CB6B1}" dt="2023-09-19T17:19:01.803" v="379"/>
          <ac:graphicFrameMkLst>
            <pc:docMk/>
            <pc:sldMk cId="2426126517" sldId="288"/>
            <ac:graphicFrameMk id="43" creationId="{383BC54B-C8CD-2544-F823-35E062672C74}"/>
          </ac:graphicFrameMkLst>
        </pc:graphicFrameChg>
        <pc:graphicFrameChg chg="add del">
          <ac:chgData name="Moutushi Tanha" userId="S::m.tanha@uwtsd.ac.uk::62f9b1f3-ddcf-45d7-a6a4-b667feecf47e" providerId="AD" clId="Web-{134704C0-C578-9537-86DF-0B34753CB6B1}" dt="2023-09-19T17:19:05.381" v="381"/>
          <ac:graphicFrameMkLst>
            <pc:docMk/>
            <pc:sldMk cId="2426126517" sldId="288"/>
            <ac:graphicFrameMk id="54" creationId="{383BC54B-C8CD-2544-F823-35E062672C74}"/>
          </ac:graphicFrameMkLst>
        </pc:graphicFrameChg>
        <pc:graphicFrameChg chg="add mod modGraphic">
          <ac:chgData name="Moutushi Tanha" userId="S::m.tanha@uwtsd.ac.uk::62f9b1f3-ddcf-45d7-a6a4-b667feecf47e" providerId="AD" clId="Web-{134704C0-C578-9537-86DF-0B34753CB6B1}" dt="2023-09-19T17:19:38.835" v="388"/>
          <ac:graphicFrameMkLst>
            <pc:docMk/>
            <pc:sldMk cId="2426126517" sldId="288"/>
            <ac:graphicFrameMk id="63" creationId="{383BC54B-C8CD-2544-F823-35E062672C74}"/>
          </ac:graphicFrameMkLst>
        </pc:graphicFrameChg>
      </pc:sldChg>
      <pc:sldChg chg="addSp delSp modSp new mod setBg">
        <pc:chgData name="Moutushi Tanha" userId="S::m.tanha@uwtsd.ac.uk::62f9b1f3-ddcf-45d7-a6a4-b667feecf47e" providerId="AD" clId="Web-{134704C0-C578-9537-86DF-0B34753CB6B1}" dt="2023-09-19T17:22:49.183" v="417" actId="1076"/>
        <pc:sldMkLst>
          <pc:docMk/>
          <pc:sldMk cId="14125559" sldId="289"/>
        </pc:sldMkLst>
        <pc:spChg chg="mod">
          <ac:chgData name="Moutushi Tanha" userId="S::m.tanha@uwtsd.ac.uk::62f9b1f3-ddcf-45d7-a6a4-b667feecf47e" providerId="AD" clId="Web-{134704C0-C578-9537-86DF-0B34753CB6B1}" dt="2023-09-19T17:22:00.760" v="405"/>
          <ac:spMkLst>
            <pc:docMk/>
            <pc:sldMk cId="14125559" sldId="289"/>
            <ac:spMk id="2" creationId="{F109926C-73D8-A040-E883-3F28C16476A4}"/>
          </ac:spMkLst>
        </pc:spChg>
        <pc:spChg chg="mod">
          <ac:chgData name="Moutushi Tanha" userId="S::m.tanha@uwtsd.ac.uk::62f9b1f3-ddcf-45d7-a6a4-b667feecf47e" providerId="AD" clId="Web-{134704C0-C578-9537-86DF-0B34753CB6B1}" dt="2023-09-19T17:22:49.183" v="417" actId="1076"/>
          <ac:spMkLst>
            <pc:docMk/>
            <pc:sldMk cId="14125559" sldId="289"/>
            <ac:spMk id="3" creationId="{F41B31D6-20B0-4ED4-4E4A-B90787040322}"/>
          </ac:spMkLst>
        </pc:spChg>
        <pc:spChg chg="add del">
          <ac:chgData name="Moutushi Tanha" userId="S::m.tanha@uwtsd.ac.uk::62f9b1f3-ddcf-45d7-a6a4-b667feecf47e" providerId="AD" clId="Web-{134704C0-C578-9537-86DF-0B34753CB6B1}" dt="2023-09-19T17:22:00.760" v="405"/>
          <ac:spMkLst>
            <pc:docMk/>
            <pc:sldMk cId="14125559" sldId="289"/>
            <ac:spMk id="8" creationId="{87BF42CA-AD55-48B4-8949-C4DCA60A6AEE}"/>
          </ac:spMkLst>
        </pc:spChg>
        <pc:spChg chg="add del">
          <ac:chgData name="Moutushi Tanha" userId="S::m.tanha@uwtsd.ac.uk::62f9b1f3-ddcf-45d7-a6a4-b667feecf47e" providerId="AD" clId="Web-{134704C0-C578-9537-86DF-0B34753CB6B1}" dt="2023-09-19T17:22:00.760" v="405"/>
          <ac:spMkLst>
            <pc:docMk/>
            <pc:sldMk cId="14125559" sldId="289"/>
            <ac:spMk id="10" creationId="{66AE1D3D-3106-4CB2-AA7C-0C1642AC0F2E}"/>
          </ac:spMkLst>
        </pc:spChg>
        <pc:spChg chg="add">
          <ac:chgData name="Moutushi Tanha" userId="S::m.tanha@uwtsd.ac.uk::62f9b1f3-ddcf-45d7-a6a4-b667feecf47e" providerId="AD" clId="Web-{134704C0-C578-9537-86DF-0B34753CB6B1}" dt="2023-09-19T17:22:00.760" v="405"/>
          <ac:spMkLst>
            <pc:docMk/>
            <pc:sldMk cId="14125559" sldId="289"/>
            <ac:spMk id="22" creationId="{4BC99CB9-DDAD-44A2-8A1C-E3AF4E72DF5C}"/>
          </ac:spMkLst>
        </pc:spChg>
        <pc:spChg chg="add">
          <ac:chgData name="Moutushi Tanha" userId="S::m.tanha@uwtsd.ac.uk::62f9b1f3-ddcf-45d7-a6a4-b667feecf47e" providerId="AD" clId="Web-{134704C0-C578-9537-86DF-0B34753CB6B1}" dt="2023-09-19T17:22:00.760" v="405"/>
          <ac:spMkLst>
            <pc:docMk/>
            <pc:sldMk cId="14125559" sldId="289"/>
            <ac:spMk id="24" creationId="{1561AEE4-4E38-4BAC-976D-E0DE523FC5D1}"/>
          </ac:spMkLst>
        </pc:spChg>
        <pc:grpChg chg="add del">
          <ac:chgData name="Moutushi Tanha" userId="S::m.tanha@uwtsd.ac.uk::62f9b1f3-ddcf-45d7-a6a4-b667feecf47e" providerId="AD" clId="Web-{134704C0-C578-9537-86DF-0B34753CB6B1}" dt="2023-09-19T17:22:00.760" v="405"/>
          <ac:grpSpMkLst>
            <pc:docMk/>
            <pc:sldMk cId="14125559" sldId="289"/>
            <ac:grpSpMk id="12" creationId="{0A31B6AF-B711-4CDB-8C2B-16E963DDC4C5}"/>
          </ac:grpSpMkLst>
        </pc:grpChg>
        <pc:grpChg chg="add">
          <ac:chgData name="Moutushi Tanha" userId="S::m.tanha@uwtsd.ac.uk::62f9b1f3-ddcf-45d7-a6a4-b667feecf47e" providerId="AD" clId="Web-{134704C0-C578-9537-86DF-0B34753CB6B1}" dt="2023-09-19T17:22:00.760" v="405"/>
          <ac:grpSpMkLst>
            <pc:docMk/>
            <pc:sldMk cId="14125559" sldId="289"/>
            <ac:grpSpMk id="26" creationId="{F0BC676B-D19A-44DB-910A-0C0E6D433979}"/>
          </ac:grpSpMkLst>
        </pc:grpChg>
      </pc:sldChg>
      <pc:sldChg chg="addSp modSp new mod ord setBg">
        <pc:chgData name="Moutushi Tanha" userId="S::m.tanha@uwtsd.ac.uk::62f9b1f3-ddcf-45d7-a6a4-b667feecf47e" providerId="AD" clId="Web-{134704C0-C578-9537-86DF-0B34753CB6B1}" dt="2023-09-19T17:21:01.133" v="399" actId="20577"/>
        <pc:sldMkLst>
          <pc:docMk/>
          <pc:sldMk cId="2368560205" sldId="290"/>
        </pc:sldMkLst>
        <pc:spChg chg="mod">
          <ac:chgData name="Moutushi Tanha" userId="S::m.tanha@uwtsd.ac.uk::62f9b1f3-ddcf-45d7-a6a4-b667feecf47e" providerId="AD" clId="Web-{134704C0-C578-9537-86DF-0B34753CB6B1}" dt="2023-09-19T17:15:28.314" v="358"/>
          <ac:spMkLst>
            <pc:docMk/>
            <pc:sldMk cId="2368560205" sldId="290"/>
            <ac:spMk id="2" creationId="{48B50B70-E45B-1920-A091-D31B45FFEC59}"/>
          </ac:spMkLst>
        </pc:spChg>
        <pc:spChg chg="mod">
          <ac:chgData name="Moutushi Tanha" userId="S::m.tanha@uwtsd.ac.uk::62f9b1f3-ddcf-45d7-a6a4-b667feecf47e" providerId="AD" clId="Web-{134704C0-C578-9537-86DF-0B34753CB6B1}" dt="2023-09-19T17:21:01.133" v="399" actId="20577"/>
          <ac:spMkLst>
            <pc:docMk/>
            <pc:sldMk cId="2368560205" sldId="290"/>
            <ac:spMk id="3" creationId="{64DC362B-3A8E-A288-F0F9-DBD010CD3CB7}"/>
          </ac:spMkLst>
        </pc:spChg>
        <pc:spChg chg="add">
          <ac:chgData name="Moutushi Tanha" userId="S::m.tanha@uwtsd.ac.uk::62f9b1f3-ddcf-45d7-a6a4-b667feecf47e" providerId="AD" clId="Web-{134704C0-C578-9537-86DF-0B34753CB6B1}" dt="2023-09-19T17:15:28.314" v="358"/>
          <ac:spMkLst>
            <pc:docMk/>
            <pc:sldMk cId="2368560205" sldId="290"/>
            <ac:spMk id="8" creationId="{87BF42CA-AD55-48B4-8949-C4DCA60A6AEE}"/>
          </ac:spMkLst>
        </pc:spChg>
        <pc:spChg chg="add">
          <ac:chgData name="Moutushi Tanha" userId="S::m.tanha@uwtsd.ac.uk::62f9b1f3-ddcf-45d7-a6a4-b667feecf47e" providerId="AD" clId="Web-{134704C0-C578-9537-86DF-0B34753CB6B1}" dt="2023-09-19T17:15:28.314" v="358"/>
          <ac:spMkLst>
            <pc:docMk/>
            <pc:sldMk cId="2368560205" sldId="290"/>
            <ac:spMk id="10" creationId="{66AE1D3D-3106-4CB2-AA7C-0C1642AC0F2E}"/>
          </ac:spMkLst>
        </pc:spChg>
        <pc:grpChg chg="add">
          <ac:chgData name="Moutushi Tanha" userId="S::m.tanha@uwtsd.ac.uk::62f9b1f3-ddcf-45d7-a6a4-b667feecf47e" providerId="AD" clId="Web-{134704C0-C578-9537-86DF-0B34753CB6B1}" dt="2023-09-19T17:15:28.314" v="358"/>
          <ac:grpSpMkLst>
            <pc:docMk/>
            <pc:sldMk cId="2368560205" sldId="290"/>
            <ac:grpSpMk id="12" creationId="{0A31B6AF-B711-4CDB-8C2B-16E963DDC4C5}"/>
          </ac:grpSpMkLst>
        </pc:grpChg>
      </pc:sldChg>
    </pc:docChg>
  </pc:docChgLst>
  <pc:docChgLst>
    <pc:chgData name="Moutushi Tanha" userId="62f9b1f3-ddcf-45d7-a6a4-b667feecf47e" providerId="ADAL" clId="{452A6848-21B2-4392-9377-2093DBA2A4F8}"/>
    <pc:docChg chg="custSel addSld delSld modSld">
      <pc:chgData name="Moutushi Tanha" userId="62f9b1f3-ddcf-45d7-a6a4-b667feecf47e" providerId="ADAL" clId="{452A6848-21B2-4392-9377-2093DBA2A4F8}" dt="2023-09-18T10:51:29.034" v="264" actId="20577"/>
      <pc:docMkLst>
        <pc:docMk/>
      </pc:docMkLst>
      <pc:sldChg chg="del">
        <pc:chgData name="Moutushi Tanha" userId="62f9b1f3-ddcf-45d7-a6a4-b667feecf47e" providerId="ADAL" clId="{452A6848-21B2-4392-9377-2093DBA2A4F8}" dt="2023-09-18T10:44:41.862" v="22" actId="2696"/>
        <pc:sldMkLst>
          <pc:docMk/>
          <pc:sldMk cId="2640364702" sldId="256"/>
        </pc:sldMkLst>
      </pc:sldChg>
      <pc:sldChg chg="modSp mod">
        <pc:chgData name="Moutushi Tanha" userId="62f9b1f3-ddcf-45d7-a6a4-b667feecf47e" providerId="ADAL" clId="{452A6848-21B2-4392-9377-2093DBA2A4F8}" dt="2023-09-18T10:47:08.472" v="208" actId="20577"/>
        <pc:sldMkLst>
          <pc:docMk/>
          <pc:sldMk cId="31627816" sldId="257"/>
        </pc:sldMkLst>
        <pc:spChg chg="mod">
          <ac:chgData name="Moutushi Tanha" userId="62f9b1f3-ddcf-45d7-a6a4-b667feecf47e" providerId="ADAL" clId="{452A6848-21B2-4392-9377-2093DBA2A4F8}" dt="2023-09-18T10:45:02.174" v="39" actId="20577"/>
          <ac:spMkLst>
            <pc:docMk/>
            <pc:sldMk cId="31627816" sldId="257"/>
            <ac:spMk id="2" creationId="{5DC46EA7-B119-CA67-0476-2D2EE7C4ABFC}"/>
          </ac:spMkLst>
        </pc:spChg>
        <pc:spChg chg="mod">
          <ac:chgData name="Moutushi Tanha" userId="62f9b1f3-ddcf-45d7-a6a4-b667feecf47e" providerId="ADAL" clId="{452A6848-21B2-4392-9377-2093DBA2A4F8}" dt="2023-09-18T10:47:08.472" v="208" actId="20577"/>
          <ac:spMkLst>
            <pc:docMk/>
            <pc:sldMk cId="31627816" sldId="257"/>
            <ac:spMk id="3" creationId="{553F2FD4-7117-69FB-00DF-012C3E82D82F}"/>
          </ac:spMkLst>
        </pc:spChg>
      </pc:sldChg>
      <pc:sldChg chg="modSp mod">
        <pc:chgData name="Moutushi Tanha" userId="62f9b1f3-ddcf-45d7-a6a4-b667feecf47e" providerId="ADAL" clId="{452A6848-21B2-4392-9377-2093DBA2A4F8}" dt="2023-09-18T10:46:03.314" v="173" actId="20577"/>
        <pc:sldMkLst>
          <pc:docMk/>
          <pc:sldMk cId="3383436185" sldId="258"/>
        </pc:sldMkLst>
        <pc:spChg chg="mod">
          <ac:chgData name="Moutushi Tanha" userId="62f9b1f3-ddcf-45d7-a6a4-b667feecf47e" providerId="ADAL" clId="{452A6848-21B2-4392-9377-2093DBA2A4F8}" dt="2023-09-18T10:45:21.827" v="60" actId="20577"/>
          <ac:spMkLst>
            <pc:docMk/>
            <pc:sldMk cId="3383436185" sldId="258"/>
            <ac:spMk id="2" creationId="{332A43B8-C0BB-2A32-B8CA-CE8CFEA7C93C}"/>
          </ac:spMkLst>
        </pc:spChg>
        <pc:spChg chg="mod">
          <ac:chgData name="Moutushi Tanha" userId="62f9b1f3-ddcf-45d7-a6a4-b667feecf47e" providerId="ADAL" clId="{452A6848-21B2-4392-9377-2093DBA2A4F8}" dt="2023-09-18T10:46:03.314" v="173" actId="20577"/>
          <ac:spMkLst>
            <pc:docMk/>
            <pc:sldMk cId="3383436185" sldId="258"/>
            <ac:spMk id="3" creationId="{6FE83551-00E1-4491-C7D4-65B1B3D80BB6}"/>
          </ac:spMkLst>
        </pc:spChg>
      </pc:sldChg>
      <pc:sldChg chg="modSp mod">
        <pc:chgData name="Moutushi Tanha" userId="62f9b1f3-ddcf-45d7-a6a4-b667feecf47e" providerId="ADAL" clId="{452A6848-21B2-4392-9377-2093DBA2A4F8}" dt="2023-09-18T10:50:37.750" v="237" actId="122"/>
        <pc:sldMkLst>
          <pc:docMk/>
          <pc:sldMk cId="2855891386" sldId="259"/>
        </pc:sldMkLst>
        <pc:spChg chg="mod">
          <ac:chgData name="Moutushi Tanha" userId="62f9b1f3-ddcf-45d7-a6a4-b667feecf47e" providerId="ADAL" clId="{452A6848-21B2-4392-9377-2093DBA2A4F8}" dt="2023-09-18T10:50:37.750" v="237" actId="122"/>
          <ac:spMkLst>
            <pc:docMk/>
            <pc:sldMk cId="2855891386" sldId="259"/>
            <ac:spMk id="2" creationId="{87F1686D-3290-8A0F-2BC7-4427E40839F1}"/>
          </ac:spMkLst>
        </pc:spChg>
        <pc:spChg chg="mod">
          <ac:chgData name="Moutushi Tanha" userId="62f9b1f3-ddcf-45d7-a6a4-b667feecf47e" providerId="ADAL" clId="{452A6848-21B2-4392-9377-2093DBA2A4F8}" dt="2023-09-18T10:50:27.325" v="236" actId="403"/>
          <ac:spMkLst>
            <pc:docMk/>
            <pc:sldMk cId="2855891386" sldId="259"/>
            <ac:spMk id="3" creationId="{450F3FA2-E070-41B6-9A6F-3482ECAA09A3}"/>
          </ac:spMkLst>
        </pc:spChg>
      </pc:sldChg>
      <pc:sldChg chg="new">
        <pc:chgData name="Moutushi Tanha" userId="62f9b1f3-ddcf-45d7-a6a4-b667feecf47e" providerId="ADAL" clId="{452A6848-21B2-4392-9377-2093DBA2A4F8}" dt="2023-09-18T10:31:55.746" v="0" actId="680"/>
        <pc:sldMkLst>
          <pc:docMk/>
          <pc:sldMk cId="4236582136" sldId="261"/>
        </pc:sldMkLst>
      </pc:sldChg>
      <pc:sldChg chg="addSp modSp new mod">
        <pc:chgData name="Moutushi Tanha" userId="62f9b1f3-ddcf-45d7-a6a4-b667feecf47e" providerId="ADAL" clId="{452A6848-21B2-4392-9377-2093DBA2A4F8}" dt="2023-09-18T10:33:47.101" v="4" actId="14100"/>
        <pc:sldMkLst>
          <pc:docMk/>
          <pc:sldMk cId="1140685537" sldId="262"/>
        </pc:sldMkLst>
        <pc:picChg chg="add mod">
          <ac:chgData name="Moutushi Tanha" userId="62f9b1f3-ddcf-45d7-a6a4-b667feecf47e" providerId="ADAL" clId="{452A6848-21B2-4392-9377-2093DBA2A4F8}" dt="2023-09-18T10:33:47.101" v="4" actId="14100"/>
          <ac:picMkLst>
            <pc:docMk/>
            <pc:sldMk cId="1140685537" sldId="262"/>
            <ac:picMk id="3" creationId="{63BED505-CFAF-831D-9524-29452BA6417F}"/>
          </ac:picMkLst>
        </pc:picChg>
      </pc:sldChg>
      <pc:sldChg chg="addSp modSp new mod">
        <pc:chgData name="Moutushi Tanha" userId="62f9b1f3-ddcf-45d7-a6a4-b667feecf47e" providerId="ADAL" clId="{452A6848-21B2-4392-9377-2093DBA2A4F8}" dt="2023-09-18T10:35:27.170" v="11" actId="14100"/>
        <pc:sldMkLst>
          <pc:docMk/>
          <pc:sldMk cId="531204398" sldId="263"/>
        </pc:sldMkLst>
        <pc:picChg chg="add mod">
          <ac:chgData name="Moutushi Tanha" userId="62f9b1f3-ddcf-45d7-a6a4-b667feecf47e" providerId="ADAL" clId="{452A6848-21B2-4392-9377-2093DBA2A4F8}" dt="2023-09-18T10:35:27.170" v="11" actId="14100"/>
          <ac:picMkLst>
            <pc:docMk/>
            <pc:sldMk cId="531204398" sldId="263"/>
            <ac:picMk id="3" creationId="{62E7D351-BD73-6C3F-061C-E6BBDF845E56}"/>
          </ac:picMkLst>
        </pc:picChg>
      </pc:sldChg>
      <pc:sldChg chg="addSp modSp new mod">
        <pc:chgData name="Moutushi Tanha" userId="62f9b1f3-ddcf-45d7-a6a4-b667feecf47e" providerId="ADAL" clId="{452A6848-21B2-4392-9377-2093DBA2A4F8}" dt="2023-09-18T10:36:16.321" v="14" actId="14100"/>
        <pc:sldMkLst>
          <pc:docMk/>
          <pc:sldMk cId="4047616610" sldId="264"/>
        </pc:sldMkLst>
        <pc:picChg chg="add mod">
          <ac:chgData name="Moutushi Tanha" userId="62f9b1f3-ddcf-45d7-a6a4-b667feecf47e" providerId="ADAL" clId="{452A6848-21B2-4392-9377-2093DBA2A4F8}" dt="2023-09-18T10:36:16.321" v="14" actId="14100"/>
          <ac:picMkLst>
            <pc:docMk/>
            <pc:sldMk cId="4047616610" sldId="264"/>
            <ac:picMk id="3" creationId="{34E913E0-705C-3807-0F2B-4EF1110B65B5}"/>
          </ac:picMkLst>
        </pc:picChg>
      </pc:sldChg>
      <pc:sldChg chg="addSp modSp new mod">
        <pc:chgData name="Moutushi Tanha" userId="62f9b1f3-ddcf-45d7-a6a4-b667feecf47e" providerId="ADAL" clId="{452A6848-21B2-4392-9377-2093DBA2A4F8}" dt="2023-09-18T10:37:13.455" v="17" actId="14100"/>
        <pc:sldMkLst>
          <pc:docMk/>
          <pc:sldMk cId="3312060627" sldId="265"/>
        </pc:sldMkLst>
        <pc:picChg chg="add mod">
          <ac:chgData name="Moutushi Tanha" userId="62f9b1f3-ddcf-45d7-a6a4-b667feecf47e" providerId="ADAL" clId="{452A6848-21B2-4392-9377-2093DBA2A4F8}" dt="2023-09-18T10:37:13.455" v="17" actId="14100"/>
          <ac:picMkLst>
            <pc:docMk/>
            <pc:sldMk cId="3312060627" sldId="265"/>
            <ac:picMk id="3" creationId="{4B18EFE7-26AA-C99E-17A3-4E2A990E675E}"/>
          </ac:picMkLst>
        </pc:picChg>
      </pc:sldChg>
      <pc:sldChg chg="addSp modSp new mod">
        <pc:chgData name="Moutushi Tanha" userId="62f9b1f3-ddcf-45d7-a6a4-b667feecf47e" providerId="ADAL" clId="{452A6848-21B2-4392-9377-2093DBA2A4F8}" dt="2023-09-18T10:43:18.589" v="21" actId="14100"/>
        <pc:sldMkLst>
          <pc:docMk/>
          <pc:sldMk cId="1374076105" sldId="266"/>
        </pc:sldMkLst>
        <pc:picChg chg="add mod">
          <ac:chgData name="Moutushi Tanha" userId="62f9b1f3-ddcf-45d7-a6a4-b667feecf47e" providerId="ADAL" clId="{452A6848-21B2-4392-9377-2093DBA2A4F8}" dt="2023-09-18T10:43:18.589" v="21" actId="14100"/>
          <ac:picMkLst>
            <pc:docMk/>
            <pc:sldMk cId="1374076105" sldId="266"/>
            <ac:picMk id="3" creationId="{776CCD92-8C23-330D-9C0F-D2759369BC4D}"/>
          </ac:picMkLst>
        </pc:picChg>
      </pc:sldChg>
      <pc:sldChg chg="new">
        <pc:chgData name="Moutushi Tanha" userId="62f9b1f3-ddcf-45d7-a6a4-b667feecf47e" providerId="ADAL" clId="{452A6848-21B2-4392-9377-2093DBA2A4F8}" dt="2023-09-18T10:51:10.683" v="238" actId="680"/>
        <pc:sldMkLst>
          <pc:docMk/>
          <pc:sldMk cId="1033921351" sldId="267"/>
        </pc:sldMkLst>
      </pc:sldChg>
      <pc:sldChg chg="modSp new mod">
        <pc:chgData name="Moutushi Tanha" userId="62f9b1f3-ddcf-45d7-a6a4-b667feecf47e" providerId="ADAL" clId="{452A6848-21B2-4392-9377-2093DBA2A4F8}" dt="2023-09-18T10:51:29.034" v="264" actId="20577"/>
        <pc:sldMkLst>
          <pc:docMk/>
          <pc:sldMk cId="4102939371" sldId="268"/>
        </pc:sldMkLst>
        <pc:spChg chg="mod">
          <ac:chgData name="Moutushi Tanha" userId="62f9b1f3-ddcf-45d7-a6a4-b667feecf47e" providerId="ADAL" clId="{452A6848-21B2-4392-9377-2093DBA2A4F8}" dt="2023-09-18T10:51:29.034" v="264" actId="20577"/>
          <ac:spMkLst>
            <pc:docMk/>
            <pc:sldMk cId="4102939371" sldId="268"/>
            <ac:spMk id="2" creationId="{4280FDD5-FBB6-5845-7580-34C2FFAAAE53}"/>
          </ac:spMkLst>
        </pc:spChg>
      </pc:sldChg>
    </pc:docChg>
  </pc:docChgLst>
  <pc:docChgLst>
    <pc:chgData name="Moutushi Tanha" userId="S::m.tanha@uwtsd.ac.uk::62f9b1f3-ddcf-45d7-a6a4-b667feecf47e" providerId="AD" clId="Web-{6E61EE39-9811-19CE-B0CA-E982999D5E2D}"/>
    <pc:docChg chg="addSld delSld modSld sldOrd">
      <pc:chgData name="Moutushi Tanha" userId="S::m.tanha@uwtsd.ac.uk::62f9b1f3-ddcf-45d7-a6a4-b667feecf47e" providerId="AD" clId="Web-{6E61EE39-9811-19CE-B0CA-E982999D5E2D}" dt="2023-09-18T13:45:24.409" v="81"/>
      <pc:docMkLst>
        <pc:docMk/>
      </pc:docMkLst>
      <pc:sldChg chg="addSp modSp">
        <pc:chgData name="Moutushi Tanha" userId="S::m.tanha@uwtsd.ac.uk::62f9b1f3-ddcf-45d7-a6a4-b667feecf47e" providerId="AD" clId="Web-{6E61EE39-9811-19CE-B0CA-E982999D5E2D}" dt="2023-09-18T13:31:43.471" v="5" actId="14100"/>
        <pc:sldMkLst>
          <pc:docMk/>
          <pc:sldMk cId="4236582136" sldId="261"/>
        </pc:sldMkLst>
        <pc:picChg chg="add mod">
          <ac:chgData name="Moutushi Tanha" userId="S::m.tanha@uwtsd.ac.uk::62f9b1f3-ddcf-45d7-a6a4-b667feecf47e" providerId="AD" clId="Web-{6E61EE39-9811-19CE-B0CA-E982999D5E2D}" dt="2023-09-18T13:31:43.471" v="5" actId="14100"/>
          <ac:picMkLst>
            <pc:docMk/>
            <pc:sldMk cId="4236582136" sldId="261"/>
            <ac:picMk id="2" creationId="{B9650AD2-B236-7F68-0A41-1068404733B2}"/>
          </ac:picMkLst>
        </pc:picChg>
      </pc:sldChg>
      <pc:sldChg chg="addSp modSp new ord">
        <pc:chgData name="Moutushi Tanha" userId="S::m.tanha@uwtsd.ac.uk::62f9b1f3-ddcf-45d7-a6a4-b667feecf47e" providerId="AD" clId="Web-{6E61EE39-9811-19CE-B0CA-E982999D5E2D}" dt="2023-09-18T13:40:46.476" v="62"/>
        <pc:sldMkLst>
          <pc:docMk/>
          <pc:sldMk cId="121578284" sldId="269"/>
        </pc:sldMkLst>
        <pc:picChg chg="add mod">
          <ac:chgData name="Moutushi Tanha" userId="S::m.tanha@uwtsd.ac.uk::62f9b1f3-ddcf-45d7-a6a4-b667feecf47e" providerId="AD" clId="Web-{6E61EE39-9811-19CE-B0CA-E982999D5E2D}" dt="2023-09-18T13:34:37.572" v="27" actId="14100"/>
          <ac:picMkLst>
            <pc:docMk/>
            <pc:sldMk cId="121578284" sldId="269"/>
            <ac:picMk id="2" creationId="{DCF5B50C-1E92-4421-6AE3-F57406D461F8}"/>
          </ac:picMkLst>
        </pc:picChg>
      </pc:sldChg>
      <pc:sldChg chg="addSp modSp new">
        <pc:chgData name="Moutushi Tanha" userId="S::m.tanha@uwtsd.ac.uk::62f9b1f3-ddcf-45d7-a6a4-b667feecf47e" providerId="AD" clId="Web-{6E61EE39-9811-19CE-B0CA-E982999D5E2D}" dt="2023-09-18T13:36:15.075" v="37" actId="14100"/>
        <pc:sldMkLst>
          <pc:docMk/>
          <pc:sldMk cId="1532295152" sldId="270"/>
        </pc:sldMkLst>
        <pc:picChg chg="add mod">
          <ac:chgData name="Moutushi Tanha" userId="S::m.tanha@uwtsd.ac.uk::62f9b1f3-ddcf-45d7-a6a4-b667feecf47e" providerId="AD" clId="Web-{6E61EE39-9811-19CE-B0CA-E982999D5E2D}" dt="2023-09-18T13:36:15.075" v="37" actId="14100"/>
          <ac:picMkLst>
            <pc:docMk/>
            <pc:sldMk cId="1532295152" sldId="270"/>
            <ac:picMk id="2" creationId="{03295A7D-0F7E-D9B1-5F0A-9E2776852A96}"/>
          </ac:picMkLst>
        </pc:picChg>
      </pc:sldChg>
      <pc:sldChg chg="addSp modSp new">
        <pc:chgData name="Moutushi Tanha" userId="S::m.tanha@uwtsd.ac.uk::62f9b1f3-ddcf-45d7-a6a4-b667feecf47e" providerId="AD" clId="Web-{6E61EE39-9811-19CE-B0CA-E982999D5E2D}" dt="2023-09-18T13:37:38.063" v="47" actId="14100"/>
        <pc:sldMkLst>
          <pc:docMk/>
          <pc:sldMk cId="102637624" sldId="271"/>
        </pc:sldMkLst>
        <pc:picChg chg="add mod">
          <ac:chgData name="Moutushi Tanha" userId="S::m.tanha@uwtsd.ac.uk::62f9b1f3-ddcf-45d7-a6a4-b667feecf47e" providerId="AD" clId="Web-{6E61EE39-9811-19CE-B0CA-E982999D5E2D}" dt="2023-09-18T13:37:38.063" v="47" actId="14100"/>
          <ac:picMkLst>
            <pc:docMk/>
            <pc:sldMk cId="102637624" sldId="271"/>
            <ac:picMk id="2" creationId="{B89C93C8-81DF-9E4C-F15A-213F82455A1A}"/>
          </ac:picMkLst>
        </pc:picChg>
      </pc:sldChg>
      <pc:sldChg chg="addSp modSp new ord">
        <pc:chgData name="Moutushi Tanha" userId="S::m.tanha@uwtsd.ac.uk::62f9b1f3-ddcf-45d7-a6a4-b667feecf47e" providerId="AD" clId="Web-{6E61EE39-9811-19CE-B0CA-E982999D5E2D}" dt="2023-09-18T13:44:24.281" v="80"/>
        <pc:sldMkLst>
          <pc:docMk/>
          <pc:sldMk cId="653079656" sldId="272"/>
        </pc:sldMkLst>
        <pc:picChg chg="add mod">
          <ac:chgData name="Moutushi Tanha" userId="S::m.tanha@uwtsd.ac.uk::62f9b1f3-ddcf-45d7-a6a4-b667feecf47e" providerId="AD" clId="Web-{6E61EE39-9811-19CE-B0CA-E982999D5E2D}" dt="2023-09-18T13:38:45.847" v="55" actId="14100"/>
          <ac:picMkLst>
            <pc:docMk/>
            <pc:sldMk cId="653079656" sldId="272"/>
            <ac:picMk id="2" creationId="{3BC7A918-34C7-6102-1888-7E0FB96DCD30}"/>
          </ac:picMkLst>
        </pc:picChg>
      </pc:sldChg>
      <pc:sldChg chg="addSp modSp new del">
        <pc:chgData name="Moutushi Tanha" userId="S::m.tanha@uwtsd.ac.uk::62f9b1f3-ddcf-45d7-a6a4-b667feecf47e" providerId="AD" clId="Web-{6E61EE39-9811-19CE-B0CA-E982999D5E2D}" dt="2023-09-18T13:45:24.409" v="81"/>
        <pc:sldMkLst>
          <pc:docMk/>
          <pc:sldMk cId="2750146501" sldId="273"/>
        </pc:sldMkLst>
        <pc:picChg chg="add mod">
          <ac:chgData name="Moutushi Tanha" userId="S::m.tanha@uwtsd.ac.uk::62f9b1f3-ddcf-45d7-a6a4-b667feecf47e" providerId="AD" clId="Web-{6E61EE39-9811-19CE-B0CA-E982999D5E2D}" dt="2023-09-18T13:39:49.115" v="60" actId="14100"/>
          <ac:picMkLst>
            <pc:docMk/>
            <pc:sldMk cId="2750146501" sldId="273"/>
            <ac:picMk id="2" creationId="{9913176E-FF57-CD2E-3D76-11A8657836E5}"/>
          </ac:picMkLst>
        </pc:picChg>
      </pc:sldChg>
      <pc:sldChg chg="addSp modSp new">
        <pc:chgData name="Moutushi Tanha" userId="S::m.tanha@uwtsd.ac.uk::62f9b1f3-ddcf-45d7-a6a4-b667feecf47e" providerId="AD" clId="Web-{6E61EE39-9811-19CE-B0CA-E982999D5E2D}" dt="2023-09-18T13:41:59.823" v="71" actId="14100"/>
        <pc:sldMkLst>
          <pc:docMk/>
          <pc:sldMk cId="1284447541" sldId="274"/>
        </pc:sldMkLst>
        <pc:picChg chg="add mod">
          <ac:chgData name="Moutushi Tanha" userId="S::m.tanha@uwtsd.ac.uk::62f9b1f3-ddcf-45d7-a6a4-b667feecf47e" providerId="AD" clId="Web-{6E61EE39-9811-19CE-B0CA-E982999D5E2D}" dt="2023-09-18T13:41:59.823" v="71" actId="14100"/>
          <ac:picMkLst>
            <pc:docMk/>
            <pc:sldMk cId="1284447541" sldId="274"/>
            <ac:picMk id="2" creationId="{70AD931C-9997-32D1-EAE8-E8C90F83C014}"/>
          </ac:picMkLst>
        </pc:picChg>
      </pc:sldChg>
      <pc:sldChg chg="addSp modSp new ord">
        <pc:chgData name="Moutushi Tanha" userId="S::m.tanha@uwtsd.ac.uk::62f9b1f3-ddcf-45d7-a6a4-b667feecf47e" providerId="AD" clId="Web-{6E61EE39-9811-19CE-B0CA-E982999D5E2D}" dt="2023-09-18T13:40:14.584" v="61"/>
        <pc:sldMkLst>
          <pc:docMk/>
          <pc:sldMk cId="2163586994" sldId="275"/>
        </pc:sldMkLst>
        <pc:picChg chg="add mod">
          <ac:chgData name="Moutushi Tanha" userId="S::m.tanha@uwtsd.ac.uk::62f9b1f3-ddcf-45d7-a6a4-b667feecf47e" providerId="AD" clId="Web-{6E61EE39-9811-19CE-B0CA-E982999D5E2D}" dt="2023-09-18T13:33:27.256" v="19" actId="14100"/>
          <ac:picMkLst>
            <pc:docMk/>
            <pc:sldMk cId="2163586994" sldId="275"/>
            <ac:picMk id="2" creationId="{FAF52C4E-B100-8426-C718-38BCF5FE604D}"/>
          </ac:picMkLst>
        </pc:picChg>
      </pc:sldChg>
      <pc:sldChg chg="addSp modSp new">
        <pc:chgData name="Moutushi Tanha" userId="S::m.tanha@uwtsd.ac.uk::62f9b1f3-ddcf-45d7-a6a4-b667feecf47e" providerId="AD" clId="Web-{6E61EE39-9811-19CE-B0CA-E982999D5E2D}" dt="2023-09-18T13:43:04.403" v="79" actId="1076"/>
        <pc:sldMkLst>
          <pc:docMk/>
          <pc:sldMk cId="3691458725" sldId="276"/>
        </pc:sldMkLst>
        <pc:picChg chg="add mod">
          <ac:chgData name="Moutushi Tanha" userId="S::m.tanha@uwtsd.ac.uk::62f9b1f3-ddcf-45d7-a6a4-b667feecf47e" providerId="AD" clId="Web-{6E61EE39-9811-19CE-B0CA-E982999D5E2D}" dt="2023-09-18T13:43:04.403" v="79" actId="1076"/>
          <ac:picMkLst>
            <pc:docMk/>
            <pc:sldMk cId="3691458725" sldId="276"/>
            <ac:picMk id="2" creationId="{2BD9915B-1C72-E0F1-B2DB-ACB4FB65EC48}"/>
          </ac:picMkLst>
        </pc:picChg>
      </pc:sldChg>
      <pc:sldChg chg="new">
        <pc:chgData name="Moutushi Tanha" userId="S::m.tanha@uwtsd.ac.uk::62f9b1f3-ddcf-45d7-a6a4-b667feecf47e" providerId="AD" clId="Web-{6E61EE39-9811-19CE-B0CA-E982999D5E2D}" dt="2023-09-18T13:41:01.024" v="64"/>
        <pc:sldMkLst>
          <pc:docMk/>
          <pc:sldMk cId="3520227065" sldId="277"/>
        </pc:sldMkLst>
      </pc:sldChg>
      <pc:sldChg chg="new">
        <pc:chgData name="Moutushi Tanha" userId="S::m.tanha@uwtsd.ac.uk::62f9b1f3-ddcf-45d7-a6a4-b667feecf47e" providerId="AD" clId="Web-{6E61EE39-9811-19CE-B0CA-E982999D5E2D}" dt="2023-09-18T13:41:01.617" v="65"/>
        <pc:sldMkLst>
          <pc:docMk/>
          <pc:sldMk cId="4027738268" sldId="278"/>
        </pc:sldMkLst>
      </pc:sldChg>
    </pc:docChg>
  </pc:docChgLst>
  <pc:docChgLst>
    <pc:chgData name="Moutushi Tanha" userId="S::m.tanha@uwtsd.ac.uk::62f9b1f3-ddcf-45d7-a6a4-b667feecf47e" providerId="AD" clId="Web-{FC40918A-2B42-6089-5373-4A73998D88FE}"/>
    <pc:docChg chg="modSld">
      <pc:chgData name="Moutushi Tanha" userId="S::m.tanha@uwtsd.ac.uk::62f9b1f3-ddcf-45d7-a6a4-b667feecf47e" providerId="AD" clId="Web-{FC40918A-2B42-6089-5373-4A73998D88FE}" dt="2023-09-19T12:11:16.635" v="196" actId="20577"/>
      <pc:docMkLst>
        <pc:docMk/>
      </pc:docMkLst>
      <pc:sldChg chg="modSp">
        <pc:chgData name="Moutushi Tanha" userId="S::m.tanha@uwtsd.ac.uk::62f9b1f3-ddcf-45d7-a6a4-b667feecf47e" providerId="AD" clId="Web-{FC40918A-2B42-6089-5373-4A73998D88FE}" dt="2023-09-19T12:11:16.635" v="196" actId="20577"/>
        <pc:sldMkLst>
          <pc:docMk/>
          <pc:sldMk cId="462839750" sldId="279"/>
        </pc:sldMkLst>
        <pc:spChg chg="mod">
          <ac:chgData name="Moutushi Tanha" userId="S::m.tanha@uwtsd.ac.uk::62f9b1f3-ddcf-45d7-a6a4-b667feecf47e" providerId="AD" clId="Web-{FC40918A-2B42-6089-5373-4A73998D88FE}" dt="2023-09-19T12:11:16.635" v="196" actId="20577"/>
          <ac:spMkLst>
            <pc:docMk/>
            <pc:sldMk cId="462839750" sldId="279"/>
            <ac:spMk id="3" creationId="{EBB9FA0E-8206-4E17-48BF-269D6C4246F5}"/>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363DBC-2272-4885-AD82-55E535565CC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CA37F0E-3CDE-4F99-A0C6-09A4F8641F88}">
      <dgm:prSet/>
      <dgm:spPr/>
      <dgm:t>
        <a:bodyPr/>
        <a:lstStyle/>
        <a:p>
          <a:r>
            <a:rPr lang="en-GB"/>
            <a:t>Moutushi Tanha</a:t>
          </a:r>
          <a:endParaRPr lang="en-US"/>
        </a:p>
      </dgm:t>
    </dgm:pt>
    <dgm:pt modelId="{41FE5056-1B91-4095-B8AB-150B9B3293A1}" type="parTrans" cxnId="{ED47BE2E-10F4-4C98-98DD-34FBCEBE5958}">
      <dgm:prSet/>
      <dgm:spPr/>
      <dgm:t>
        <a:bodyPr/>
        <a:lstStyle/>
        <a:p>
          <a:endParaRPr lang="en-US"/>
        </a:p>
      </dgm:t>
    </dgm:pt>
    <dgm:pt modelId="{360E1CEC-EDB7-413C-B97D-1D6A811E0012}" type="sibTrans" cxnId="{ED47BE2E-10F4-4C98-98DD-34FBCEBE5958}">
      <dgm:prSet/>
      <dgm:spPr/>
      <dgm:t>
        <a:bodyPr/>
        <a:lstStyle/>
        <a:p>
          <a:endParaRPr lang="en-US"/>
        </a:p>
      </dgm:t>
    </dgm:pt>
    <dgm:pt modelId="{77E71721-73E1-439C-8C41-B8806CABB431}">
      <dgm:prSet/>
      <dgm:spPr/>
      <dgm:t>
        <a:bodyPr/>
        <a:lstStyle/>
        <a:p>
          <a:r>
            <a:rPr lang="en-GB"/>
            <a:t>PhD in Operations and Supply Chain Management</a:t>
          </a:r>
          <a:endParaRPr lang="en-US"/>
        </a:p>
      </dgm:t>
    </dgm:pt>
    <dgm:pt modelId="{A15E4B6E-9308-4955-AAE1-96F0EB0E5CBD}" type="parTrans" cxnId="{69DEAC8E-9E07-40D9-9B97-105FDA84DE79}">
      <dgm:prSet/>
      <dgm:spPr/>
      <dgm:t>
        <a:bodyPr/>
        <a:lstStyle/>
        <a:p>
          <a:endParaRPr lang="en-US"/>
        </a:p>
      </dgm:t>
    </dgm:pt>
    <dgm:pt modelId="{4498AD90-B0CE-4572-B2F5-6017A17B0935}" type="sibTrans" cxnId="{69DEAC8E-9E07-40D9-9B97-105FDA84DE79}">
      <dgm:prSet/>
      <dgm:spPr/>
      <dgm:t>
        <a:bodyPr/>
        <a:lstStyle/>
        <a:p>
          <a:endParaRPr lang="en-US"/>
        </a:p>
      </dgm:t>
    </dgm:pt>
    <dgm:pt modelId="{8F630A60-7F54-4CA6-99E6-D67007E2F423}">
      <dgm:prSet/>
      <dgm:spPr/>
      <dgm:t>
        <a:bodyPr/>
        <a:lstStyle/>
        <a:p>
          <a:r>
            <a:rPr lang="en-GB"/>
            <a:t>MSC in Logistics and Supply Chain Management</a:t>
          </a:r>
          <a:endParaRPr lang="en-US"/>
        </a:p>
      </dgm:t>
    </dgm:pt>
    <dgm:pt modelId="{C2F2D41C-B134-44B4-95AD-4D7FE1B3B275}" type="parTrans" cxnId="{DEFD059D-CB5E-4EFD-9922-FB18332F326D}">
      <dgm:prSet/>
      <dgm:spPr/>
      <dgm:t>
        <a:bodyPr/>
        <a:lstStyle/>
        <a:p>
          <a:endParaRPr lang="en-US"/>
        </a:p>
      </dgm:t>
    </dgm:pt>
    <dgm:pt modelId="{63A03B80-8CC5-4CD1-BBAD-B182A725CBE1}" type="sibTrans" cxnId="{DEFD059D-CB5E-4EFD-9922-FB18332F326D}">
      <dgm:prSet/>
      <dgm:spPr/>
      <dgm:t>
        <a:bodyPr/>
        <a:lstStyle/>
        <a:p>
          <a:endParaRPr lang="en-US"/>
        </a:p>
      </dgm:t>
    </dgm:pt>
    <dgm:pt modelId="{21819E8F-4FF4-475E-9BA6-4F7701AD774B}">
      <dgm:prSet/>
      <dgm:spPr/>
      <dgm:t>
        <a:bodyPr/>
        <a:lstStyle/>
        <a:p>
          <a:r>
            <a:rPr lang="en-GB"/>
            <a:t>MBA</a:t>
          </a:r>
          <a:endParaRPr lang="en-US"/>
        </a:p>
      </dgm:t>
    </dgm:pt>
    <dgm:pt modelId="{25645FC2-773F-4E23-B738-F8DBFB1D7346}" type="parTrans" cxnId="{027361C1-CA08-43D4-95B2-2923D6553EF0}">
      <dgm:prSet/>
      <dgm:spPr/>
      <dgm:t>
        <a:bodyPr/>
        <a:lstStyle/>
        <a:p>
          <a:endParaRPr lang="en-US"/>
        </a:p>
      </dgm:t>
    </dgm:pt>
    <dgm:pt modelId="{0DDDE5BB-6219-4B7A-B46B-7678DE550D15}" type="sibTrans" cxnId="{027361C1-CA08-43D4-95B2-2923D6553EF0}">
      <dgm:prSet/>
      <dgm:spPr/>
      <dgm:t>
        <a:bodyPr/>
        <a:lstStyle/>
        <a:p>
          <a:endParaRPr lang="en-US"/>
        </a:p>
      </dgm:t>
    </dgm:pt>
    <dgm:pt modelId="{356A4585-1EF5-4C4F-843A-5B1D108C7A7E}">
      <dgm:prSet/>
      <dgm:spPr/>
      <dgm:t>
        <a:bodyPr/>
        <a:lstStyle/>
        <a:p>
          <a:r>
            <a:rPr lang="en-GB"/>
            <a:t>BBA</a:t>
          </a:r>
          <a:endParaRPr lang="en-US"/>
        </a:p>
      </dgm:t>
    </dgm:pt>
    <dgm:pt modelId="{BC8D7353-950B-448B-861A-0B38F7A5DE02}" type="parTrans" cxnId="{E297FCE2-E38B-47F5-925F-7CE338FFBBBF}">
      <dgm:prSet/>
      <dgm:spPr/>
      <dgm:t>
        <a:bodyPr/>
        <a:lstStyle/>
        <a:p>
          <a:endParaRPr lang="en-US"/>
        </a:p>
      </dgm:t>
    </dgm:pt>
    <dgm:pt modelId="{AABF5457-9988-4345-B04B-9A9DD9710A18}" type="sibTrans" cxnId="{E297FCE2-E38B-47F5-925F-7CE338FFBBBF}">
      <dgm:prSet/>
      <dgm:spPr/>
      <dgm:t>
        <a:bodyPr/>
        <a:lstStyle/>
        <a:p>
          <a:endParaRPr lang="en-US"/>
        </a:p>
      </dgm:t>
    </dgm:pt>
    <dgm:pt modelId="{C2694E70-F7DB-4A1B-88BB-B65AF42CD9AD}" type="pres">
      <dgm:prSet presAssocID="{E2363DBC-2272-4885-AD82-55E535565CCE}" presName="linear" presStyleCnt="0">
        <dgm:presLayoutVars>
          <dgm:animLvl val="lvl"/>
          <dgm:resizeHandles val="exact"/>
        </dgm:presLayoutVars>
      </dgm:prSet>
      <dgm:spPr/>
    </dgm:pt>
    <dgm:pt modelId="{B7CD6D37-9D18-4ACA-B691-C83588F9E9E0}" type="pres">
      <dgm:prSet presAssocID="{2CA37F0E-3CDE-4F99-A0C6-09A4F8641F88}" presName="parentText" presStyleLbl="node1" presStyleIdx="0" presStyleCnt="5">
        <dgm:presLayoutVars>
          <dgm:chMax val="0"/>
          <dgm:bulletEnabled val="1"/>
        </dgm:presLayoutVars>
      </dgm:prSet>
      <dgm:spPr/>
    </dgm:pt>
    <dgm:pt modelId="{374859F0-6EC5-4E3A-BA86-B9CA516B5370}" type="pres">
      <dgm:prSet presAssocID="{360E1CEC-EDB7-413C-B97D-1D6A811E0012}" presName="spacer" presStyleCnt="0"/>
      <dgm:spPr/>
    </dgm:pt>
    <dgm:pt modelId="{3942BC65-554E-42ED-BCA6-BE88FEC6DE9A}" type="pres">
      <dgm:prSet presAssocID="{77E71721-73E1-439C-8C41-B8806CABB431}" presName="parentText" presStyleLbl="node1" presStyleIdx="1" presStyleCnt="5">
        <dgm:presLayoutVars>
          <dgm:chMax val="0"/>
          <dgm:bulletEnabled val="1"/>
        </dgm:presLayoutVars>
      </dgm:prSet>
      <dgm:spPr/>
    </dgm:pt>
    <dgm:pt modelId="{7D391010-C656-4216-A6D0-E9F28C565838}" type="pres">
      <dgm:prSet presAssocID="{4498AD90-B0CE-4572-B2F5-6017A17B0935}" presName="spacer" presStyleCnt="0"/>
      <dgm:spPr/>
    </dgm:pt>
    <dgm:pt modelId="{CE08F208-E273-41C2-8A8D-CDD6AB97DC35}" type="pres">
      <dgm:prSet presAssocID="{8F630A60-7F54-4CA6-99E6-D67007E2F423}" presName="parentText" presStyleLbl="node1" presStyleIdx="2" presStyleCnt="5">
        <dgm:presLayoutVars>
          <dgm:chMax val="0"/>
          <dgm:bulletEnabled val="1"/>
        </dgm:presLayoutVars>
      </dgm:prSet>
      <dgm:spPr/>
    </dgm:pt>
    <dgm:pt modelId="{2A2D0CED-C8C7-41B7-B6E3-62FD1E30410A}" type="pres">
      <dgm:prSet presAssocID="{63A03B80-8CC5-4CD1-BBAD-B182A725CBE1}" presName="spacer" presStyleCnt="0"/>
      <dgm:spPr/>
    </dgm:pt>
    <dgm:pt modelId="{5AC7FFA3-3644-4195-94A2-56BC581B2F61}" type="pres">
      <dgm:prSet presAssocID="{21819E8F-4FF4-475E-9BA6-4F7701AD774B}" presName="parentText" presStyleLbl="node1" presStyleIdx="3" presStyleCnt="5">
        <dgm:presLayoutVars>
          <dgm:chMax val="0"/>
          <dgm:bulletEnabled val="1"/>
        </dgm:presLayoutVars>
      </dgm:prSet>
      <dgm:spPr/>
    </dgm:pt>
    <dgm:pt modelId="{00A6B262-1DEA-4DE6-B707-98FC2C67459A}" type="pres">
      <dgm:prSet presAssocID="{0DDDE5BB-6219-4B7A-B46B-7678DE550D15}" presName="spacer" presStyleCnt="0"/>
      <dgm:spPr/>
    </dgm:pt>
    <dgm:pt modelId="{A7A6543C-6BAC-405B-BB59-D55A9CC46A19}" type="pres">
      <dgm:prSet presAssocID="{356A4585-1EF5-4C4F-843A-5B1D108C7A7E}" presName="parentText" presStyleLbl="node1" presStyleIdx="4" presStyleCnt="5">
        <dgm:presLayoutVars>
          <dgm:chMax val="0"/>
          <dgm:bulletEnabled val="1"/>
        </dgm:presLayoutVars>
      </dgm:prSet>
      <dgm:spPr/>
    </dgm:pt>
  </dgm:ptLst>
  <dgm:cxnLst>
    <dgm:cxn modelId="{ED47BE2E-10F4-4C98-98DD-34FBCEBE5958}" srcId="{E2363DBC-2272-4885-AD82-55E535565CCE}" destId="{2CA37F0E-3CDE-4F99-A0C6-09A4F8641F88}" srcOrd="0" destOrd="0" parTransId="{41FE5056-1B91-4095-B8AB-150B9B3293A1}" sibTransId="{360E1CEC-EDB7-413C-B97D-1D6A811E0012}"/>
    <dgm:cxn modelId="{9C18155B-1692-4534-A52E-054383EC6625}" type="presOf" srcId="{77E71721-73E1-439C-8C41-B8806CABB431}" destId="{3942BC65-554E-42ED-BCA6-BE88FEC6DE9A}" srcOrd="0" destOrd="0" presId="urn:microsoft.com/office/officeart/2005/8/layout/vList2"/>
    <dgm:cxn modelId="{B027E973-6E00-4FB0-AFFA-59381B99746E}" type="presOf" srcId="{E2363DBC-2272-4885-AD82-55E535565CCE}" destId="{C2694E70-F7DB-4A1B-88BB-B65AF42CD9AD}" srcOrd="0" destOrd="0" presId="urn:microsoft.com/office/officeart/2005/8/layout/vList2"/>
    <dgm:cxn modelId="{69DEAC8E-9E07-40D9-9B97-105FDA84DE79}" srcId="{E2363DBC-2272-4885-AD82-55E535565CCE}" destId="{77E71721-73E1-439C-8C41-B8806CABB431}" srcOrd="1" destOrd="0" parTransId="{A15E4B6E-9308-4955-AAE1-96F0EB0E5CBD}" sibTransId="{4498AD90-B0CE-4572-B2F5-6017A17B0935}"/>
    <dgm:cxn modelId="{DEFD059D-CB5E-4EFD-9922-FB18332F326D}" srcId="{E2363DBC-2272-4885-AD82-55E535565CCE}" destId="{8F630A60-7F54-4CA6-99E6-D67007E2F423}" srcOrd="2" destOrd="0" parTransId="{C2F2D41C-B134-44B4-95AD-4D7FE1B3B275}" sibTransId="{63A03B80-8CC5-4CD1-BBAD-B182A725CBE1}"/>
    <dgm:cxn modelId="{EA9E01AE-410B-45DA-9559-004F4EDE2C73}" type="presOf" srcId="{2CA37F0E-3CDE-4F99-A0C6-09A4F8641F88}" destId="{B7CD6D37-9D18-4ACA-B691-C83588F9E9E0}" srcOrd="0" destOrd="0" presId="urn:microsoft.com/office/officeart/2005/8/layout/vList2"/>
    <dgm:cxn modelId="{027361C1-CA08-43D4-95B2-2923D6553EF0}" srcId="{E2363DBC-2272-4885-AD82-55E535565CCE}" destId="{21819E8F-4FF4-475E-9BA6-4F7701AD774B}" srcOrd="3" destOrd="0" parTransId="{25645FC2-773F-4E23-B738-F8DBFB1D7346}" sibTransId="{0DDDE5BB-6219-4B7A-B46B-7678DE550D15}"/>
    <dgm:cxn modelId="{BE3192D2-DECB-457F-B4C1-C3C29E1CDA3B}" type="presOf" srcId="{8F630A60-7F54-4CA6-99E6-D67007E2F423}" destId="{CE08F208-E273-41C2-8A8D-CDD6AB97DC35}" srcOrd="0" destOrd="0" presId="urn:microsoft.com/office/officeart/2005/8/layout/vList2"/>
    <dgm:cxn modelId="{E297FCE2-E38B-47F5-925F-7CE338FFBBBF}" srcId="{E2363DBC-2272-4885-AD82-55E535565CCE}" destId="{356A4585-1EF5-4C4F-843A-5B1D108C7A7E}" srcOrd="4" destOrd="0" parTransId="{BC8D7353-950B-448B-861A-0B38F7A5DE02}" sibTransId="{AABF5457-9988-4345-B04B-9A9DD9710A18}"/>
    <dgm:cxn modelId="{950B43F8-C8F5-43AE-9CCA-3CA2A2C5D7C2}" type="presOf" srcId="{356A4585-1EF5-4C4F-843A-5B1D108C7A7E}" destId="{A7A6543C-6BAC-405B-BB59-D55A9CC46A19}" srcOrd="0" destOrd="0" presId="urn:microsoft.com/office/officeart/2005/8/layout/vList2"/>
    <dgm:cxn modelId="{3C63EFFC-E8B3-47D1-B802-37E72AE3E225}" type="presOf" srcId="{21819E8F-4FF4-475E-9BA6-4F7701AD774B}" destId="{5AC7FFA3-3644-4195-94A2-56BC581B2F61}" srcOrd="0" destOrd="0" presId="urn:microsoft.com/office/officeart/2005/8/layout/vList2"/>
    <dgm:cxn modelId="{3165FF10-8C8F-4F09-9B0B-C0E21C4497C8}" type="presParOf" srcId="{C2694E70-F7DB-4A1B-88BB-B65AF42CD9AD}" destId="{B7CD6D37-9D18-4ACA-B691-C83588F9E9E0}" srcOrd="0" destOrd="0" presId="urn:microsoft.com/office/officeart/2005/8/layout/vList2"/>
    <dgm:cxn modelId="{A201AA8B-5241-4ECA-99B5-1A89F94BEECC}" type="presParOf" srcId="{C2694E70-F7DB-4A1B-88BB-B65AF42CD9AD}" destId="{374859F0-6EC5-4E3A-BA86-B9CA516B5370}" srcOrd="1" destOrd="0" presId="urn:microsoft.com/office/officeart/2005/8/layout/vList2"/>
    <dgm:cxn modelId="{AD8E6F9A-D675-4532-90A9-AC36CB892AB9}" type="presParOf" srcId="{C2694E70-F7DB-4A1B-88BB-B65AF42CD9AD}" destId="{3942BC65-554E-42ED-BCA6-BE88FEC6DE9A}" srcOrd="2" destOrd="0" presId="urn:microsoft.com/office/officeart/2005/8/layout/vList2"/>
    <dgm:cxn modelId="{D10933CD-9A11-4A22-A136-AE2A99A8CA49}" type="presParOf" srcId="{C2694E70-F7DB-4A1B-88BB-B65AF42CD9AD}" destId="{7D391010-C656-4216-A6D0-E9F28C565838}" srcOrd="3" destOrd="0" presId="urn:microsoft.com/office/officeart/2005/8/layout/vList2"/>
    <dgm:cxn modelId="{27FF61A5-747F-430B-86A2-D4C27F78F348}" type="presParOf" srcId="{C2694E70-F7DB-4A1B-88BB-B65AF42CD9AD}" destId="{CE08F208-E273-41C2-8A8D-CDD6AB97DC35}" srcOrd="4" destOrd="0" presId="urn:microsoft.com/office/officeart/2005/8/layout/vList2"/>
    <dgm:cxn modelId="{D14B080B-8743-4098-9796-E3686B31C085}" type="presParOf" srcId="{C2694E70-F7DB-4A1B-88BB-B65AF42CD9AD}" destId="{2A2D0CED-C8C7-41B7-B6E3-62FD1E30410A}" srcOrd="5" destOrd="0" presId="urn:microsoft.com/office/officeart/2005/8/layout/vList2"/>
    <dgm:cxn modelId="{B17F97AA-733C-42FF-A91A-F5096915DD3D}" type="presParOf" srcId="{C2694E70-F7DB-4A1B-88BB-B65AF42CD9AD}" destId="{5AC7FFA3-3644-4195-94A2-56BC581B2F61}" srcOrd="6" destOrd="0" presId="urn:microsoft.com/office/officeart/2005/8/layout/vList2"/>
    <dgm:cxn modelId="{B8AED9B8-F49E-42ED-8CBE-9DE5F76343DE}" type="presParOf" srcId="{C2694E70-F7DB-4A1B-88BB-B65AF42CD9AD}" destId="{00A6B262-1DEA-4DE6-B707-98FC2C67459A}" srcOrd="7" destOrd="0" presId="urn:microsoft.com/office/officeart/2005/8/layout/vList2"/>
    <dgm:cxn modelId="{CE1E8036-6F62-405D-9CA5-3F2007F17EBA}" type="presParOf" srcId="{C2694E70-F7DB-4A1B-88BB-B65AF42CD9AD}" destId="{A7A6543C-6BAC-405B-BB59-D55A9CC46A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9DB4FC-576C-43F6-B020-6DD362270A9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10CD6A-1F36-47EC-AF48-D8F7DADDC20E}">
      <dgm:prSet/>
      <dgm:spPr/>
      <dgm:t>
        <a:bodyPr/>
        <a:lstStyle/>
        <a:p>
          <a:r>
            <a:rPr lang="en-US" dirty="0"/>
            <a:t>A business plan is an essential written document that provides a description and overview of your company’s future. All businesses should have a business plan. The plan should explain your business strategy and your key goals to get from where you are now to where you want to be in the future.  </a:t>
          </a:r>
        </a:p>
      </dgm:t>
    </dgm:pt>
    <dgm:pt modelId="{3668F51F-5F14-497E-A819-319432F73062}" type="parTrans" cxnId="{CB4664CA-CAC4-4B16-B4B1-5DF96090A17A}">
      <dgm:prSet/>
      <dgm:spPr/>
      <dgm:t>
        <a:bodyPr/>
        <a:lstStyle/>
        <a:p>
          <a:endParaRPr lang="en-US"/>
        </a:p>
      </dgm:t>
    </dgm:pt>
    <dgm:pt modelId="{B977573A-6F45-49CB-8E6C-AC239D4FE178}" type="sibTrans" cxnId="{CB4664CA-CAC4-4B16-B4B1-5DF96090A17A}">
      <dgm:prSet/>
      <dgm:spPr/>
      <dgm:t>
        <a:bodyPr/>
        <a:lstStyle/>
        <a:p>
          <a:endParaRPr lang="en-US"/>
        </a:p>
      </dgm:t>
    </dgm:pt>
    <dgm:pt modelId="{461A5809-048A-47E1-AC99-7C6966FAED16}">
      <dgm:prSet/>
      <dgm:spPr/>
      <dgm:t>
        <a:bodyPr/>
        <a:lstStyle/>
        <a:p>
          <a:r>
            <a:rPr lang="en-GB" dirty="0"/>
            <a:t>How will you make your business more profitable, gain more resources or increase your assets?  </a:t>
          </a:r>
          <a:endParaRPr lang="en-US" dirty="0"/>
        </a:p>
      </dgm:t>
    </dgm:pt>
    <dgm:pt modelId="{E1E0A28D-3752-4440-AED5-D8B4863B6B51}" type="parTrans" cxnId="{C7B220DD-7AB8-46E5-A0C9-4BD3B4FD7489}">
      <dgm:prSet/>
      <dgm:spPr/>
      <dgm:t>
        <a:bodyPr/>
        <a:lstStyle/>
        <a:p>
          <a:endParaRPr lang="en-US"/>
        </a:p>
      </dgm:t>
    </dgm:pt>
    <dgm:pt modelId="{A2B308EB-7248-4369-ACE5-D021FCB68479}" type="sibTrans" cxnId="{C7B220DD-7AB8-46E5-A0C9-4BD3B4FD7489}">
      <dgm:prSet/>
      <dgm:spPr/>
      <dgm:t>
        <a:bodyPr/>
        <a:lstStyle/>
        <a:p>
          <a:endParaRPr lang="en-US"/>
        </a:p>
      </dgm:t>
    </dgm:pt>
    <dgm:pt modelId="{9EF66D03-9EC4-45C0-B998-5B8B7BB29913}">
      <dgm:prSet/>
      <dgm:spPr/>
      <dgm:t>
        <a:bodyPr/>
        <a:lstStyle/>
        <a:p>
          <a:r>
            <a:rPr lang="en-GB" dirty="0"/>
            <a:t>What are your plans for growth in your target market? </a:t>
          </a:r>
          <a:endParaRPr lang="en-US" dirty="0"/>
        </a:p>
      </dgm:t>
    </dgm:pt>
    <dgm:pt modelId="{FB2434B1-9271-489B-BBC3-5EB155A04CE9}" type="parTrans" cxnId="{DAD5BE59-77AA-4C57-B386-C285515557CF}">
      <dgm:prSet/>
      <dgm:spPr/>
      <dgm:t>
        <a:bodyPr/>
        <a:lstStyle/>
        <a:p>
          <a:endParaRPr lang="en-US"/>
        </a:p>
      </dgm:t>
    </dgm:pt>
    <dgm:pt modelId="{E45C6A4A-6447-4DC7-91BE-94884D72568B}" type="sibTrans" cxnId="{DAD5BE59-77AA-4C57-B386-C285515557CF}">
      <dgm:prSet/>
      <dgm:spPr/>
      <dgm:t>
        <a:bodyPr/>
        <a:lstStyle/>
        <a:p>
          <a:endParaRPr lang="en-US"/>
        </a:p>
      </dgm:t>
    </dgm:pt>
    <dgm:pt modelId="{E5599619-2135-49ED-B47D-C803ED0D8F5D}">
      <dgm:prSet/>
      <dgm:spPr/>
      <dgm:t>
        <a:bodyPr/>
        <a:lstStyle/>
        <a:p>
          <a:r>
            <a:rPr lang="en-GB" dirty="0"/>
            <a:t>Where do you see your business in one, three or five years?</a:t>
          </a:r>
          <a:endParaRPr lang="en-US" dirty="0"/>
        </a:p>
      </dgm:t>
    </dgm:pt>
    <dgm:pt modelId="{EE294364-B98E-48E4-9073-C46944805E07}" type="parTrans" cxnId="{576B6EA1-E098-4DB5-AF7E-317CDC3D30F1}">
      <dgm:prSet/>
      <dgm:spPr/>
      <dgm:t>
        <a:bodyPr/>
        <a:lstStyle/>
        <a:p>
          <a:endParaRPr lang="en-US"/>
        </a:p>
      </dgm:t>
    </dgm:pt>
    <dgm:pt modelId="{37296BA9-CADC-4760-9FF9-760349110159}" type="sibTrans" cxnId="{576B6EA1-E098-4DB5-AF7E-317CDC3D30F1}">
      <dgm:prSet/>
      <dgm:spPr/>
      <dgm:t>
        <a:bodyPr/>
        <a:lstStyle/>
        <a:p>
          <a:endParaRPr lang="en-US"/>
        </a:p>
      </dgm:t>
    </dgm:pt>
    <dgm:pt modelId="{F00B65E4-845D-4A4E-BFA5-471A8CB16F52}">
      <dgm:prSet/>
      <dgm:spPr/>
      <dgm:t>
        <a:bodyPr/>
        <a:lstStyle/>
        <a:p>
          <a:r>
            <a:rPr lang="en-US" dirty="0"/>
            <a:t>Anyone who sets up a new company should have a business plan. It can also be an important tool for an established company that’s moving in a new direction. </a:t>
          </a:r>
        </a:p>
      </dgm:t>
    </dgm:pt>
    <dgm:pt modelId="{BCC86FE5-EF9C-49FF-A584-6E3CD62F5BD8}" type="parTrans" cxnId="{57458C00-316B-48C9-93B0-7BCFA609939E}">
      <dgm:prSet/>
      <dgm:spPr/>
      <dgm:t>
        <a:bodyPr/>
        <a:lstStyle/>
        <a:p>
          <a:endParaRPr lang="en-US"/>
        </a:p>
      </dgm:t>
    </dgm:pt>
    <dgm:pt modelId="{CBC70F45-D8C2-4D9F-AC02-B64A1A6F71FF}" type="sibTrans" cxnId="{57458C00-316B-48C9-93B0-7BCFA609939E}">
      <dgm:prSet/>
      <dgm:spPr/>
      <dgm:t>
        <a:bodyPr/>
        <a:lstStyle/>
        <a:p>
          <a:endParaRPr lang="en-US"/>
        </a:p>
      </dgm:t>
    </dgm:pt>
    <dgm:pt modelId="{FB078858-AE2F-4603-BD37-688EF25B0D43}">
      <dgm:prSet/>
      <dgm:spPr/>
      <dgm:t>
        <a:bodyPr/>
        <a:lstStyle/>
        <a:p>
          <a:r>
            <a:rPr lang="en-US" dirty="0"/>
            <a:t>Source: Federation of Small Business, 2023</a:t>
          </a:r>
        </a:p>
      </dgm:t>
    </dgm:pt>
    <dgm:pt modelId="{9E43BF66-3F56-41D2-B71C-E6F80D361072}" type="parTrans" cxnId="{15B7097A-EF83-4A62-B3C9-C53422CF2458}">
      <dgm:prSet/>
      <dgm:spPr/>
      <dgm:t>
        <a:bodyPr/>
        <a:lstStyle/>
        <a:p>
          <a:endParaRPr lang="en-US"/>
        </a:p>
      </dgm:t>
    </dgm:pt>
    <dgm:pt modelId="{ADA9EB2C-31D6-4D84-AB5B-C249D32107C6}" type="sibTrans" cxnId="{15B7097A-EF83-4A62-B3C9-C53422CF2458}">
      <dgm:prSet/>
      <dgm:spPr/>
      <dgm:t>
        <a:bodyPr/>
        <a:lstStyle/>
        <a:p>
          <a:endParaRPr lang="en-US"/>
        </a:p>
      </dgm:t>
    </dgm:pt>
    <dgm:pt modelId="{502FEE25-E912-4C11-8EDF-D4F5E0DF508C}" type="pres">
      <dgm:prSet presAssocID="{359DB4FC-576C-43F6-B020-6DD362270A92}" presName="linear" presStyleCnt="0">
        <dgm:presLayoutVars>
          <dgm:animLvl val="lvl"/>
          <dgm:resizeHandles val="exact"/>
        </dgm:presLayoutVars>
      </dgm:prSet>
      <dgm:spPr/>
    </dgm:pt>
    <dgm:pt modelId="{22903499-2F77-4CCF-89F6-650A489703D4}" type="pres">
      <dgm:prSet presAssocID="{6B10CD6A-1F36-47EC-AF48-D8F7DADDC20E}" presName="parentText" presStyleLbl="node1" presStyleIdx="0" presStyleCnt="6">
        <dgm:presLayoutVars>
          <dgm:chMax val="0"/>
          <dgm:bulletEnabled val="1"/>
        </dgm:presLayoutVars>
      </dgm:prSet>
      <dgm:spPr/>
    </dgm:pt>
    <dgm:pt modelId="{681DC60F-C3AB-4BC7-9D28-7C8FC4527022}" type="pres">
      <dgm:prSet presAssocID="{B977573A-6F45-49CB-8E6C-AC239D4FE178}" presName="spacer" presStyleCnt="0"/>
      <dgm:spPr/>
    </dgm:pt>
    <dgm:pt modelId="{17F11D95-E12C-4E80-ADA6-1EFA699F6205}" type="pres">
      <dgm:prSet presAssocID="{461A5809-048A-47E1-AC99-7C6966FAED16}" presName="parentText" presStyleLbl="node1" presStyleIdx="1" presStyleCnt="6">
        <dgm:presLayoutVars>
          <dgm:chMax val="0"/>
          <dgm:bulletEnabled val="1"/>
        </dgm:presLayoutVars>
      </dgm:prSet>
      <dgm:spPr/>
    </dgm:pt>
    <dgm:pt modelId="{216E1BAB-0BCB-431B-A430-3B535F09F335}" type="pres">
      <dgm:prSet presAssocID="{A2B308EB-7248-4369-ACE5-D021FCB68479}" presName="spacer" presStyleCnt="0"/>
      <dgm:spPr/>
    </dgm:pt>
    <dgm:pt modelId="{F1324D65-189C-4D8D-B34C-E02F7484E0D5}" type="pres">
      <dgm:prSet presAssocID="{9EF66D03-9EC4-45C0-B998-5B8B7BB29913}" presName="parentText" presStyleLbl="node1" presStyleIdx="2" presStyleCnt="6">
        <dgm:presLayoutVars>
          <dgm:chMax val="0"/>
          <dgm:bulletEnabled val="1"/>
        </dgm:presLayoutVars>
      </dgm:prSet>
      <dgm:spPr/>
    </dgm:pt>
    <dgm:pt modelId="{9E0783ED-E0F0-417F-AB32-691B0CB2BFE2}" type="pres">
      <dgm:prSet presAssocID="{E45C6A4A-6447-4DC7-91BE-94884D72568B}" presName="spacer" presStyleCnt="0"/>
      <dgm:spPr/>
    </dgm:pt>
    <dgm:pt modelId="{DF4295F5-9DF1-4852-BFB6-5EB81BF6D99F}" type="pres">
      <dgm:prSet presAssocID="{E5599619-2135-49ED-B47D-C803ED0D8F5D}" presName="parentText" presStyleLbl="node1" presStyleIdx="3" presStyleCnt="6">
        <dgm:presLayoutVars>
          <dgm:chMax val="0"/>
          <dgm:bulletEnabled val="1"/>
        </dgm:presLayoutVars>
      </dgm:prSet>
      <dgm:spPr/>
    </dgm:pt>
    <dgm:pt modelId="{5B0848BE-D837-49EF-9B89-B15813FB3373}" type="pres">
      <dgm:prSet presAssocID="{37296BA9-CADC-4760-9FF9-760349110159}" presName="spacer" presStyleCnt="0"/>
      <dgm:spPr/>
    </dgm:pt>
    <dgm:pt modelId="{0759D4DD-4435-4118-A0F1-2D93B41742A7}" type="pres">
      <dgm:prSet presAssocID="{F00B65E4-845D-4A4E-BFA5-471A8CB16F52}" presName="parentText" presStyleLbl="node1" presStyleIdx="4" presStyleCnt="6">
        <dgm:presLayoutVars>
          <dgm:chMax val="0"/>
          <dgm:bulletEnabled val="1"/>
        </dgm:presLayoutVars>
      </dgm:prSet>
      <dgm:spPr/>
    </dgm:pt>
    <dgm:pt modelId="{B67C6373-6038-4845-9AB0-08202241D3FF}" type="pres">
      <dgm:prSet presAssocID="{CBC70F45-D8C2-4D9F-AC02-B64A1A6F71FF}" presName="spacer" presStyleCnt="0"/>
      <dgm:spPr/>
    </dgm:pt>
    <dgm:pt modelId="{6F392497-225B-4441-938E-C158624190C3}" type="pres">
      <dgm:prSet presAssocID="{FB078858-AE2F-4603-BD37-688EF25B0D43}" presName="parentText" presStyleLbl="node1" presStyleIdx="5" presStyleCnt="6">
        <dgm:presLayoutVars>
          <dgm:chMax val="0"/>
          <dgm:bulletEnabled val="1"/>
        </dgm:presLayoutVars>
      </dgm:prSet>
      <dgm:spPr/>
    </dgm:pt>
  </dgm:ptLst>
  <dgm:cxnLst>
    <dgm:cxn modelId="{57458C00-316B-48C9-93B0-7BCFA609939E}" srcId="{359DB4FC-576C-43F6-B020-6DD362270A92}" destId="{F00B65E4-845D-4A4E-BFA5-471A8CB16F52}" srcOrd="4" destOrd="0" parTransId="{BCC86FE5-EF9C-49FF-A584-6E3CD62F5BD8}" sibTransId="{CBC70F45-D8C2-4D9F-AC02-B64A1A6F71FF}"/>
    <dgm:cxn modelId="{2E6E3A09-A202-4C62-905D-AFDB197B02CB}" type="presOf" srcId="{6B10CD6A-1F36-47EC-AF48-D8F7DADDC20E}" destId="{22903499-2F77-4CCF-89F6-650A489703D4}" srcOrd="0" destOrd="0" presId="urn:microsoft.com/office/officeart/2005/8/layout/vList2"/>
    <dgm:cxn modelId="{C8D86A60-F39B-4EB5-BE02-C1C982495C35}" type="presOf" srcId="{461A5809-048A-47E1-AC99-7C6966FAED16}" destId="{17F11D95-E12C-4E80-ADA6-1EFA699F6205}" srcOrd="0" destOrd="0" presId="urn:microsoft.com/office/officeart/2005/8/layout/vList2"/>
    <dgm:cxn modelId="{6F399443-81BE-4994-93BF-F0CC21FCFB87}" type="presOf" srcId="{E5599619-2135-49ED-B47D-C803ED0D8F5D}" destId="{DF4295F5-9DF1-4852-BFB6-5EB81BF6D99F}" srcOrd="0" destOrd="0" presId="urn:microsoft.com/office/officeart/2005/8/layout/vList2"/>
    <dgm:cxn modelId="{37CB8F6B-4ED3-40BF-A8D6-229E70984BD6}" type="presOf" srcId="{FB078858-AE2F-4603-BD37-688EF25B0D43}" destId="{6F392497-225B-4441-938E-C158624190C3}" srcOrd="0" destOrd="0" presId="urn:microsoft.com/office/officeart/2005/8/layout/vList2"/>
    <dgm:cxn modelId="{BDF7384C-06AE-40A9-8FFF-2B18247C4B7C}" type="presOf" srcId="{F00B65E4-845D-4A4E-BFA5-471A8CB16F52}" destId="{0759D4DD-4435-4118-A0F1-2D93B41742A7}" srcOrd="0" destOrd="0" presId="urn:microsoft.com/office/officeart/2005/8/layout/vList2"/>
    <dgm:cxn modelId="{DC83A66C-9156-4452-8016-CBF88581A11C}" type="presOf" srcId="{359DB4FC-576C-43F6-B020-6DD362270A92}" destId="{502FEE25-E912-4C11-8EDF-D4F5E0DF508C}" srcOrd="0" destOrd="0" presId="urn:microsoft.com/office/officeart/2005/8/layout/vList2"/>
    <dgm:cxn modelId="{DAD5BE59-77AA-4C57-B386-C285515557CF}" srcId="{359DB4FC-576C-43F6-B020-6DD362270A92}" destId="{9EF66D03-9EC4-45C0-B998-5B8B7BB29913}" srcOrd="2" destOrd="0" parTransId="{FB2434B1-9271-489B-BBC3-5EB155A04CE9}" sibTransId="{E45C6A4A-6447-4DC7-91BE-94884D72568B}"/>
    <dgm:cxn modelId="{15B7097A-EF83-4A62-B3C9-C53422CF2458}" srcId="{359DB4FC-576C-43F6-B020-6DD362270A92}" destId="{FB078858-AE2F-4603-BD37-688EF25B0D43}" srcOrd="5" destOrd="0" parTransId="{9E43BF66-3F56-41D2-B71C-E6F80D361072}" sibTransId="{ADA9EB2C-31D6-4D84-AB5B-C249D32107C6}"/>
    <dgm:cxn modelId="{576B6EA1-E098-4DB5-AF7E-317CDC3D30F1}" srcId="{359DB4FC-576C-43F6-B020-6DD362270A92}" destId="{E5599619-2135-49ED-B47D-C803ED0D8F5D}" srcOrd="3" destOrd="0" parTransId="{EE294364-B98E-48E4-9073-C46944805E07}" sibTransId="{37296BA9-CADC-4760-9FF9-760349110159}"/>
    <dgm:cxn modelId="{CB4664CA-CAC4-4B16-B4B1-5DF96090A17A}" srcId="{359DB4FC-576C-43F6-B020-6DD362270A92}" destId="{6B10CD6A-1F36-47EC-AF48-D8F7DADDC20E}" srcOrd="0" destOrd="0" parTransId="{3668F51F-5F14-497E-A819-319432F73062}" sibTransId="{B977573A-6F45-49CB-8E6C-AC239D4FE178}"/>
    <dgm:cxn modelId="{C7B220DD-7AB8-46E5-A0C9-4BD3B4FD7489}" srcId="{359DB4FC-576C-43F6-B020-6DD362270A92}" destId="{461A5809-048A-47E1-AC99-7C6966FAED16}" srcOrd="1" destOrd="0" parTransId="{E1E0A28D-3752-4440-AED5-D8B4863B6B51}" sibTransId="{A2B308EB-7248-4369-ACE5-D021FCB68479}"/>
    <dgm:cxn modelId="{EDF31BF6-F3F4-4288-A587-BE974FE2A905}" type="presOf" srcId="{9EF66D03-9EC4-45C0-B998-5B8B7BB29913}" destId="{F1324D65-189C-4D8D-B34C-E02F7484E0D5}" srcOrd="0" destOrd="0" presId="urn:microsoft.com/office/officeart/2005/8/layout/vList2"/>
    <dgm:cxn modelId="{A3D4BF9E-EA9E-4A89-8A2F-B9A149578434}" type="presParOf" srcId="{502FEE25-E912-4C11-8EDF-D4F5E0DF508C}" destId="{22903499-2F77-4CCF-89F6-650A489703D4}" srcOrd="0" destOrd="0" presId="urn:microsoft.com/office/officeart/2005/8/layout/vList2"/>
    <dgm:cxn modelId="{5910076A-75C4-43EC-A48C-10CB854C060D}" type="presParOf" srcId="{502FEE25-E912-4C11-8EDF-D4F5E0DF508C}" destId="{681DC60F-C3AB-4BC7-9D28-7C8FC4527022}" srcOrd="1" destOrd="0" presId="urn:microsoft.com/office/officeart/2005/8/layout/vList2"/>
    <dgm:cxn modelId="{7335E7EB-F171-4C19-9CAB-51883693F8B5}" type="presParOf" srcId="{502FEE25-E912-4C11-8EDF-D4F5E0DF508C}" destId="{17F11D95-E12C-4E80-ADA6-1EFA699F6205}" srcOrd="2" destOrd="0" presId="urn:microsoft.com/office/officeart/2005/8/layout/vList2"/>
    <dgm:cxn modelId="{CB43A6B8-E29D-4627-BAF6-91A67BC4C72A}" type="presParOf" srcId="{502FEE25-E912-4C11-8EDF-D4F5E0DF508C}" destId="{216E1BAB-0BCB-431B-A430-3B535F09F335}" srcOrd="3" destOrd="0" presId="urn:microsoft.com/office/officeart/2005/8/layout/vList2"/>
    <dgm:cxn modelId="{1FC1448F-E312-4E2B-A4BA-6B46FA9C763F}" type="presParOf" srcId="{502FEE25-E912-4C11-8EDF-D4F5E0DF508C}" destId="{F1324D65-189C-4D8D-B34C-E02F7484E0D5}" srcOrd="4" destOrd="0" presId="urn:microsoft.com/office/officeart/2005/8/layout/vList2"/>
    <dgm:cxn modelId="{8EEAEB7D-52B9-4EC2-9D8C-307954C0FBC9}" type="presParOf" srcId="{502FEE25-E912-4C11-8EDF-D4F5E0DF508C}" destId="{9E0783ED-E0F0-417F-AB32-691B0CB2BFE2}" srcOrd="5" destOrd="0" presId="urn:microsoft.com/office/officeart/2005/8/layout/vList2"/>
    <dgm:cxn modelId="{81FE9934-A573-4685-9F0E-EFCE79147F4D}" type="presParOf" srcId="{502FEE25-E912-4C11-8EDF-D4F5E0DF508C}" destId="{DF4295F5-9DF1-4852-BFB6-5EB81BF6D99F}" srcOrd="6" destOrd="0" presId="urn:microsoft.com/office/officeart/2005/8/layout/vList2"/>
    <dgm:cxn modelId="{CE894C26-F48F-42AD-843B-DBD6F9A3E4B4}" type="presParOf" srcId="{502FEE25-E912-4C11-8EDF-D4F5E0DF508C}" destId="{5B0848BE-D837-49EF-9B89-B15813FB3373}" srcOrd="7" destOrd="0" presId="urn:microsoft.com/office/officeart/2005/8/layout/vList2"/>
    <dgm:cxn modelId="{29B8B58F-C2C4-4C1F-9593-534F065BC91A}" type="presParOf" srcId="{502FEE25-E912-4C11-8EDF-D4F5E0DF508C}" destId="{0759D4DD-4435-4118-A0F1-2D93B41742A7}" srcOrd="8" destOrd="0" presId="urn:microsoft.com/office/officeart/2005/8/layout/vList2"/>
    <dgm:cxn modelId="{F00AE0AF-AA97-405F-91CB-B617239D9110}" type="presParOf" srcId="{502FEE25-E912-4C11-8EDF-D4F5E0DF508C}" destId="{B67C6373-6038-4845-9AB0-08202241D3FF}" srcOrd="9" destOrd="0" presId="urn:microsoft.com/office/officeart/2005/8/layout/vList2"/>
    <dgm:cxn modelId="{2BF8159E-2315-49B2-A1F5-289DDF045A32}" type="presParOf" srcId="{502FEE25-E912-4C11-8EDF-D4F5E0DF508C}" destId="{6F392497-225B-4441-938E-C158624190C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D52D94-64DD-4C36-92AC-D9D10AF0A29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161EDD3-73AD-4F52-BC11-FD567D456526}">
      <dgm:prSet/>
      <dgm:spPr/>
      <dgm:t>
        <a:bodyPr/>
        <a:lstStyle/>
        <a:p>
          <a:pPr>
            <a:lnSpc>
              <a:spcPct val="100000"/>
            </a:lnSpc>
          </a:pPr>
          <a:r>
            <a:rPr lang="en-GB" b="0" i="0"/>
            <a:t>Research reveals that absence of a written business plan leads to a higher incidence of failure for new and small businesses, as well as growth and development. </a:t>
          </a:r>
          <a:endParaRPr lang="en-US"/>
        </a:p>
      </dgm:t>
    </dgm:pt>
    <dgm:pt modelId="{ACD75D7E-FF52-4850-9037-1ECE05CA1FF2}" type="parTrans" cxnId="{5FE50D7F-57D5-46D1-B519-DEB153525105}">
      <dgm:prSet/>
      <dgm:spPr/>
      <dgm:t>
        <a:bodyPr/>
        <a:lstStyle/>
        <a:p>
          <a:endParaRPr lang="en-US"/>
        </a:p>
      </dgm:t>
    </dgm:pt>
    <dgm:pt modelId="{35C491A3-D3DF-453C-930E-AC3BDF9CCC12}" type="sibTrans" cxnId="{5FE50D7F-57D5-46D1-B519-DEB153525105}">
      <dgm:prSet/>
      <dgm:spPr/>
      <dgm:t>
        <a:bodyPr/>
        <a:lstStyle/>
        <a:p>
          <a:endParaRPr lang="en-US"/>
        </a:p>
      </dgm:t>
    </dgm:pt>
    <dgm:pt modelId="{6E872685-4C47-46DF-9890-3051CF11B86B}">
      <dgm:prSet/>
      <dgm:spPr/>
      <dgm:t>
        <a:bodyPr/>
        <a:lstStyle/>
        <a:p>
          <a:pPr>
            <a:lnSpc>
              <a:spcPct val="100000"/>
            </a:lnSpc>
          </a:pPr>
          <a:r>
            <a:rPr lang="en-GB" b="0" i="0"/>
            <a:t>Once completed your business plan will serve as a blueprint to follow, which, like any map, improves the user’s chances of reaching his/her destination.  </a:t>
          </a:r>
          <a:endParaRPr lang="en-US"/>
        </a:p>
      </dgm:t>
    </dgm:pt>
    <dgm:pt modelId="{68DF29C9-5D95-428E-BB76-20CAEA565475}" type="parTrans" cxnId="{073AD53B-6F44-48BE-9F9E-BD9A5312DE35}">
      <dgm:prSet/>
      <dgm:spPr/>
      <dgm:t>
        <a:bodyPr/>
        <a:lstStyle/>
        <a:p>
          <a:endParaRPr lang="en-US"/>
        </a:p>
      </dgm:t>
    </dgm:pt>
    <dgm:pt modelId="{5B4A2C7E-03F2-4825-B338-FB02DC3F01C5}" type="sibTrans" cxnId="{073AD53B-6F44-48BE-9F9E-BD9A5312DE35}">
      <dgm:prSet/>
      <dgm:spPr/>
      <dgm:t>
        <a:bodyPr/>
        <a:lstStyle/>
        <a:p>
          <a:endParaRPr lang="en-US"/>
        </a:p>
      </dgm:t>
    </dgm:pt>
    <dgm:pt modelId="{21B17215-A90D-47B9-AE53-DF2D93A43FC0}">
      <dgm:prSet/>
      <dgm:spPr/>
      <dgm:t>
        <a:bodyPr/>
        <a:lstStyle/>
        <a:p>
          <a:pPr>
            <a:lnSpc>
              <a:spcPct val="100000"/>
            </a:lnSpc>
          </a:pPr>
          <a:r>
            <a:rPr lang="en-GB" b="0" i="0"/>
            <a:t>This systematic approach to planning enables you to make your mistakes on paper, rather than in the marketplace. </a:t>
          </a:r>
          <a:endParaRPr lang="en-US"/>
        </a:p>
      </dgm:t>
    </dgm:pt>
    <dgm:pt modelId="{564AA96A-2422-498E-A946-BA410A062C2F}" type="parTrans" cxnId="{14B0190D-A946-47E3-8B66-3C454F8488B4}">
      <dgm:prSet/>
      <dgm:spPr/>
      <dgm:t>
        <a:bodyPr/>
        <a:lstStyle/>
        <a:p>
          <a:endParaRPr lang="en-US"/>
        </a:p>
      </dgm:t>
    </dgm:pt>
    <dgm:pt modelId="{6CE14ED7-93DB-4E10-A4E4-1766C06834C0}" type="sibTrans" cxnId="{14B0190D-A946-47E3-8B66-3C454F8488B4}">
      <dgm:prSet/>
      <dgm:spPr/>
      <dgm:t>
        <a:bodyPr/>
        <a:lstStyle/>
        <a:p>
          <a:endParaRPr lang="en-US"/>
        </a:p>
      </dgm:t>
    </dgm:pt>
    <dgm:pt modelId="{A6B01B7D-418E-487A-A8FB-D63707D3F0B6}">
      <dgm:prSet/>
      <dgm:spPr/>
      <dgm:t>
        <a:bodyPr/>
        <a:lstStyle/>
        <a:p>
          <a:pPr>
            <a:lnSpc>
              <a:spcPct val="100000"/>
            </a:lnSpc>
          </a:pPr>
          <a:r>
            <a:rPr lang="en-GB" b="0" i="0"/>
            <a:t>Once completed, a business plan will make you feel more confident about your ability to set up and operate the venture. </a:t>
          </a:r>
          <a:endParaRPr lang="en-US"/>
        </a:p>
      </dgm:t>
    </dgm:pt>
    <dgm:pt modelId="{A9FADD34-D09C-4921-B2EE-6AC4FFB1BE48}" type="parTrans" cxnId="{C2AACFB3-FC47-4A9B-A061-E5FF2CF72430}">
      <dgm:prSet/>
      <dgm:spPr/>
      <dgm:t>
        <a:bodyPr/>
        <a:lstStyle/>
        <a:p>
          <a:endParaRPr lang="en-US"/>
        </a:p>
      </dgm:t>
    </dgm:pt>
    <dgm:pt modelId="{B2C9C019-4C76-47B6-8F57-C3A790376F6D}" type="sibTrans" cxnId="{C2AACFB3-FC47-4A9B-A061-E5FF2CF72430}">
      <dgm:prSet/>
      <dgm:spPr/>
      <dgm:t>
        <a:bodyPr/>
        <a:lstStyle/>
        <a:p>
          <a:endParaRPr lang="en-US"/>
        </a:p>
      </dgm:t>
    </dgm:pt>
    <dgm:pt modelId="{AB3BBD31-7200-44A4-B10B-6E39F2358563}">
      <dgm:prSet/>
      <dgm:spPr/>
      <dgm:t>
        <a:bodyPr/>
        <a:lstStyle/>
        <a:p>
          <a:pPr>
            <a:lnSpc>
              <a:spcPct val="100000"/>
            </a:lnSpc>
          </a:pPr>
          <a:r>
            <a:rPr lang="en-GB" b="0" i="0"/>
            <a:t>Your business plan will show how much money is needed, what it is needed for, and for how long it is required. </a:t>
          </a:r>
          <a:endParaRPr lang="en-US"/>
        </a:p>
      </dgm:t>
    </dgm:pt>
    <dgm:pt modelId="{5A4D60D3-A1C5-4928-8748-5271B1371B47}" type="parTrans" cxnId="{A73BEA5B-5BDC-4505-89A9-E2CD25428FAE}">
      <dgm:prSet/>
      <dgm:spPr/>
      <dgm:t>
        <a:bodyPr/>
        <a:lstStyle/>
        <a:p>
          <a:endParaRPr lang="en-US"/>
        </a:p>
      </dgm:t>
    </dgm:pt>
    <dgm:pt modelId="{D30DE9D5-A6E3-40EC-AC4B-26B84673176F}" type="sibTrans" cxnId="{A73BEA5B-5BDC-4505-89A9-E2CD25428FAE}">
      <dgm:prSet/>
      <dgm:spPr/>
      <dgm:t>
        <a:bodyPr/>
        <a:lstStyle/>
        <a:p>
          <a:endParaRPr lang="en-US"/>
        </a:p>
      </dgm:t>
    </dgm:pt>
    <dgm:pt modelId="{6E714D23-5459-48D1-B344-CAD081D854EC}">
      <dgm:prSet/>
      <dgm:spPr/>
      <dgm:t>
        <a:bodyPr/>
        <a:lstStyle/>
        <a:p>
          <a:pPr>
            <a:lnSpc>
              <a:spcPct val="100000"/>
            </a:lnSpc>
          </a:pPr>
          <a:r>
            <a:rPr lang="en-GB" b="0" i="0"/>
            <a:t>Preparing a business plan will give you an insight into the planning process.  </a:t>
          </a:r>
          <a:endParaRPr lang="en-US"/>
        </a:p>
      </dgm:t>
    </dgm:pt>
    <dgm:pt modelId="{EA8B1446-2EB3-4814-9963-49398A502530}" type="parTrans" cxnId="{0680612A-C3EB-4796-A549-B012C5853653}">
      <dgm:prSet/>
      <dgm:spPr/>
      <dgm:t>
        <a:bodyPr/>
        <a:lstStyle/>
        <a:p>
          <a:endParaRPr lang="en-US"/>
        </a:p>
      </dgm:t>
    </dgm:pt>
    <dgm:pt modelId="{03A998F6-F876-4703-B34C-76DB7F2AE514}" type="sibTrans" cxnId="{0680612A-C3EB-4796-A549-B012C5853653}">
      <dgm:prSet/>
      <dgm:spPr/>
      <dgm:t>
        <a:bodyPr/>
        <a:lstStyle/>
        <a:p>
          <a:endParaRPr lang="en-US"/>
        </a:p>
      </dgm:t>
    </dgm:pt>
    <dgm:pt modelId="{9F9D637F-F09C-41B3-A6CC-A91070AF77EC}" type="pres">
      <dgm:prSet presAssocID="{58D52D94-64DD-4C36-92AC-D9D10AF0A297}" presName="root" presStyleCnt="0">
        <dgm:presLayoutVars>
          <dgm:dir/>
          <dgm:resizeHandles val="exact"/>
        </dgm:presLayoutVars>
      </dgm:prSet>
      <dgm:spPr/>
    </dgm:pt>
    <dgm:pt modelId="{74696094-9EE8-43A9-8A72-A4D704AAE961}" type="pres">
      <dgm:prSet presAssocID="{9161EDD3-73AD-4F52-BC11-FD567D456526}" presName="compNode" presStyleCnt="0"/>
      <dgm:spPr/>
    </dgm:pt>
    <dgm:pt modelId="{CCFF93FB-2FF9-454F-A14A-58090C6C0A23}" type="pres">
      <dgm:prSet presAssocID="{9161EDD3-73AD-4F52-BC11-FD567D456526}" presName="bgRect" presStyleLbl="bgShp" presStyleIdx="0" presStyleCnt="6"/>
      <dgm:spPr/>
    </dgm:pt>
    <dgm:pt modelId="{DA4937C4-0DED-4B02-8821-444DCB12F9FB}" type="pres">
      <dgm:prSet presAssocID="{9161EDD3-73AD-4F52-BC11-FD567D45652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70D1C9A2-72D4-4F5C-95EB-63F8E062A42B}" type="pres">
      <dgm:prSet presAssocID="{9161EDD3-73AD-4F52-BC11-FD567D456526}" presName="spaceRect" presStyleCnt="0"/>
      <dgm:spPr/>
    </dgm:pt>
    <dgm:pt modelId="{FE7D6DDB-4504-4368-9AC1-9D3FAB6ED838}" type="pres">
      <dgm:prSet presAssocID="{9161EDD3-73AD-4F52-BC11-FD567D456526}" presName="parTx" presStyleLbl="revTx" presStyleIdx="0" presStyleCnt="6">
        <dgm:presLayoutVars>
          <dgm:chMax val="0"/>
          <dgm:chPref val="0"/>
        </dgm:presLayoutVars>
      </dgm:prSet>
      <dgm:spPr/>
    </dgm:pt>
    <dgm:pt modelId="{B1D0AA50-B8F0-426D-85A0-7F60BEE420A1}" type="pres">
      <dgm:prSet presAssocID="{35C491A3-D3DF-453C-930E-AC3BDF9CCC12}" presName="sibTrans" presStyleCnt="0"/>
      <dgm:spPr/>
    </dgm:pt>
    <dgm:pt modelId="{8E48849C-24B0-437B-9DE3-C7ABF0B51CA7}" type="pres">
      <dgm:prSet presAssocID="{6E872685-4C47-46DF-9890-3051CF11B86B}" presName="compNode" presStyleCnt="0"/>
      <dgm:spPr/>
    </dgm:pt>
    <dgm:pt modelId="{F182192A-EF2D-494F-B987-5C0DE1839F51}" type="pres">
      <dgm:prSet presAssocID="{6E872685-4C47-46DF-9890-3051CF11B86B}" presName="bgRect" presStyleLbl="bgShp" presStyleIdx="1" presStyleCnt="6"/>
      <dgm:spPr/>
    </dgm:pt>
    <dgm:pt modelId="{922CEB41-F0CF-44F3-9E24-88B10EB26A7E}" type="pres">
      <dgm:prSet presAssocID="{6E872685-4C47-46DF-9890-3051CF11B86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F07C3CED-992D-45A2-96F5-11269E84CDC7}" type="pres">
      <dgm:prSet presAssocID="{6E872685-4C47-46DF-9890-3051CF11B86B}" presName="spaceRect" presStyleCnt="0"/>
      <dgm:spPr/>
    </dgm:pt>
    <dgm:pt modelId="{A5B4D0CE-F857-4BB5-8B7A-AAFB8D71AD8B}" type="pres">
      <dgm:prSet presAssocID="{6E872685-4C47-46DF-9890-3051CF11B86B}" presName="parTx" presStyleLbl="revTx" presStyleIdx="1" presStyleCnt="6">
        <dgm:presLayoutVars>
          <dgm:chMax val="0"/>
          <dgm:chPref val="0"/>
        </dgm:presLayoutVars>
      </dgm:prSet>
      <dgm:spPr/>
    </dgm:pt>
    <dgm:pt modelId="{E1487EF2-78DF-49D6-A1E8-FB3D39B62A9F}" type="pres">
      <dgm:prSet presAssocID="{5B4A2C7E-03F2-4825-B338-FB02DC3F01C5}" presName="sibTrans" presStyleCnt="0"/>
      <dgm:spPr/>
    </dgm:pt>
    <dgm:pt modelId="{717B45CD-9EB7-46F6-81AB-F887583C7525}" type="pres">
      <dgm:prSet presAssocID="{21B17215-A90D-47B9-AE53-DF2D93A43FC0}" presName="compNode" presStyleCnt="0"/>
      <dgm:spPr/>
    </dgm:pt>
    <dgm:pt modelId="{C7C56C2C-8AD6-4E05-8D79-30A9359CA859}" type="pres">
      <dgm:prSet presAssocID="{21B17215-A90D-47B9-AE53-DF2D93A43FC0}" presName="bgRect" presStyleLbl="bgShp" presStyleIdx="2" presStyleCnt="6"/>
      <dgm:spPr/>
    </dgm:pt>
    <dgm:pt modelId="{93268266-011A-4321-A458-F86707564D41}" type="pres">
      <dgm:prSet presAssocID="{21B17215-A90D-47B9-AE53-DF2D93A43FC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aper"/>
        </a:ext>
      </dgm:extLst>
    </dgm:pt>
    <dgm:pt modelId="{1F2EE04F-A8C0-4861-BAF2-3FD1440D822E}" type="pres">
      <dgm:prSet presAssocID="{21B17215-A90D-47B9-AE53-DF2D93A43FC0}" presName="spaceRect" presStyleCnt="0"/>
      <dgm:spPr/>
    </dgm:pt>
    <dgm:pt modelId="{76CBAEE5-593C-4226-AFE7-D1CBCFC09277}" type="pres">
      <dgm:prSet presAssocID="{21B17215-A90D-47B9-AE53-DF2D93A43FC0}" presName="parTx" presStyleLbl="revTx" presStyleIdx="2" presStyleCnt="6">
        <dgm:presLayoutVars>
          <dgm:chMax val="0"/>
          <dgm:chPref val="0"/>
        </dgm:presLayoutVars>
      </dgm:prSet>
      <dgm:spPr/>
    </dgm:pt>
    <dgm:pt modelId="{D0614B7A-D89A-4514-9E80-CE971B31B628}" type="pres">
      <dgm:prSet presAssocID="{6CE14ED7-93DB-4E10-A4E4-1766C06834C0}" presName="sibTrans" presStyleCnt="0"/>
      <dgm:spPr/>
    </dgm:pt>
    <dgm:pt modelId="{70278C3B-4D62-431A-B450-65CE57F561FD}" type="pres">
      <dgm:prSet presAssocID="{A6B01B7D-418E-487A-A8FB-D63707D3F0B6}" presName="compNode" presStyleCnt="0"/>
      <dgm:spPr/>
    </dgm:pt>
    <dgm:pt modelId="{F48ABA38-BA5C-48BD-AD07-DC28D23DD32E}" type="pres">
      <dgm:prSet presAssocID="{A6B01B7D-418E-487A-A8FB-D63707D3F0B6}" presName="bgRect" presStyleLbl="bgShp" presStyleIdx="3" presStyleCnt="6"/>
      <dgm:spPr/>
    </dgm:pt>
    <dgm:pt modelId="{CC4F0BF7-5E44-4796-AA42-3AAC4F6C814C}" type="pres">
      <dgm:prSet presAssocID="{A6B01B7D-418E-487A-A8FB-D63707D3F0B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273BF0EE-BA84-43CC-9EE5-0AE61989E471}" type="pres">
      <dgm:prSet presAssocID="{A6B01B7D-418E-487A-A8FB-D63707D3F0B6}" presName="spaceRect" presStyleCnt="0"/>
      <dgm:spPr/>
    </dgm:pt>
    <dgm:pt modelId="{76D1471A-8A9B-4C90-B15B-ECBD6C2D8CAF}" type="pres">
      <dgm:prSet presAssocID="{A6B01B7D-418E-487A-A8FB-D63707D3F0B6}" presName="parTx" presStyleLbl="revTx" presStyleIdx="3" presStyleCnt="6">
        <dgm:presLayoutVars>
          <dgm:chMax val="0"/>
          <dgm:chPref val="0"/>
        </dgm:presLayoutVars>
      </dgm:prSet>
      <dgm:spPr/>
    </dgm:pt>
    <dgm:pt modelId="{3122A1E6-4091-41D6-AEE2-C39A326005E6}" type="pres">
      <dgm:prSet presAssocID="{B2C9C019-4C76-47B6-8F57-C3A790376F6D}" presName="sibTrans" presStyleCnt="0"/>
      <dgm:spPr/>
    </dgm:pt>
    <dgm:pt modelId="{982A83D5-E561-4A1E-ACED-3EF593C5AD95}" type="pres">
      <dgm:prSet presAssocID="{AB3BBD31-7200-44A4-B10B-6E39F2358563}" presName="compNode" presStyleCnt="0"/>
      <dgm:spPr/>
    </dgm:pt>
    <dgm:pt modelId="{E4EBECFC-C5BA-4E4E-8D9A-76F5266A3CF9}" type="pres">
      <dgm:prSet presAssocID="{AB3BBD31-7200-44A4-B10B-6E39F2358563}" presName="bgRect" presStyleLbl="bgShp" presStyleIdx="4" presStyleCnt="6"/>
      <dgm:spPr/>
    </dgm:pt>
    <dgm:pt modelId="{F1AE2FEB-CF48-40CE-B1F5-41391F1783D2}" type="pres">
      <dgm:prSet presAssocID="{AB3BBD31-7200-44A4-B10B-6E39F235856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llar"/>
        </a:ext>
      </dgm:extLst>
    </dgm:pt>
    <dgm:pt modelId="{AADAC527-7C83-40E4-B663-42C5F1529230}" type="pres">
      <dgm:prSet presAssocID="{AB3BBD31-7200-44A4-B10B-6E39F2358563}" presName="spaceRect" presStyleCnt="0"/>
      <dgm:spPr/>
    </dgm:pt>
    <dgm:pt modelId="{61FE60D8-C64D-4569-B60D-E85A9FA1363F}" type="pres">
      <dgm:prSet presAssocID="{AB3BBD31-7200-44A4-B10B-6E39F2358563}" presName="parTx" presStyleLbl="revTx" presStyleIdx="4" presStyleCnt="6">
        <dgm:presLayoutVars>
          <dgm:chMax val="0"/>
          <dgm:chPref val="0"/>
        </dgm:presLayoutVars>
      </dgm:prSet>
      <dgm:spPr/>
    </dgm:pt>
    <dgm:pt modelId="{C090A765-1D49-4966-B47D-45956EBC5774}" type="pres">
      <dgm:prSet presAssocID="{D30DE9D5-A6E3-40EC-AC4B-26B84673176F}" presName="sibTrans" presStyleCnt="0"/>
      <dgm:spPr/>
    </dgm:pt>
    <dgm:pt modelId="{953B2813-2D1F-467D-99D3-24BFD226E46C}" type="pres">
      <dgm:prSet presAssocID="{6E714D23-5459-48D1-B344-CAD081D854EC}" presName="compNode" presStyleCnt="0"/>
      <dgm:spPr/>
    </dgm:pt>
    <dgm:pt modelId="{CCF62903-B270-496A-B845-726630F05173}" type="pres">
      <dgm:prSet presAssocID="{6E714D23-5459-48D1-B344-CAD081D854EC}" presName="bgRect" presStyleLbl="bgShp" presStyleIdx="5" presStyleCnt="6"/>
      <dgm:spPr/>
    </dgm:pt>
    <dgm:pt modelId="{24B34C62-EC68-4F58-A57E-FCA820D7B442}" type="pres">
      <dgm:prSet presAssocID="{6E714D23-5459-48D1-B344-CAD081D854E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 List"/>
        </a:ext>
      </dgm:extLst>
    </dgm:pt>
    <dgm:pt modelId="{05FCD912-586C-46A4-9DF6-481CB3D7FC0D}" type="pres">
      <dgm:prSet presAssocID="{6E714D23-5459-48D1-B344-CAD081D854EC}" presName="spaceRect" presStyleCnt="0"/>
      <dgm:spPr/>
    </dgm:pt>
    <dgm:pt modelId="{1C8A095F-CCD0-44F9-B3AF-D5735D701B27}" type="pres">
      <dgm:prSet presAssocID="{6E714D23-5459-48D1-B344-CAD081D854EC}" presName="parTx" presStyleLbl="revTx" presStyleIdx="5" presStyleCnt="6">
        <dgm:presLayoutVars>
          <dgm:chMax val="0"/>
          <dgm:chPref val="0"/>
        </dgm:presLayoutVars>
      </dgm:prSet>
      <dgm:spPr/>
    </dgm:pt>
  </dgm:ptLst>
  <dgm:cxnLst>
    <dgm:cxn modelId="{14B0190D-A946-47E3-8B66-3C454F8488B4}" srcId="{58D52D94-64DD-4C36-92AC-D9D10AF0A297}" destId="{21B17215-A90D-47B9-AE53-DF2D93A43FC0}" srcOrd="2" destOrd="0" parTransId="{564AA96A-2422-498E-A946-BA410A062C2F}" sibTransId="{6CE14ED7-93DB-4E10-A4E4-1766C06834C0}"/>
    <dgm:cxn modelId="{0680612A-C3EB-4796-A549-B012C5853653}" srcId="{58D52D94-64DD-4C36-92AC-D9D10AF0A297}" destId="{6E714D23-5459-48D1-B344-CAD081D854EC}" srcOrd="5" destOrd="0" parTransId="{EA8B1446-2EB3-4814-9963-49398A502530}" sibTransId="{03A998F6-F876-4703-B34C-76DB7F2AE514}"/>
    <dgm:cxn modelId="{073AD53B-6F44-48BE-9F9E-BD9A5312DE35}" srcId="{58D52D94-64DD-4C36-92AC-D9D10AF0A297}" destId="{6E872685-4C47-46DF-9890-3051CF11B86B}" srcOrd="1" destOrd="0" parTransId="{68DF29C9-5D95-428E-BB76-20CAEA565475}" sibTransId="{5B4A2C7E-03F2-4825-B338-FB02DC3F01C5}"/>
    <dgm:cxn modelId="{A73BEA5B-5BDC-4505-89A9-E2CD25428FAE}" srcId="{58D52D94-64DD-4C36-92AC-D9D10AF0A297}" destId="{AB3BBD31-7200-44A4-B10B-6E39F2358563}" srcOrd="4" destOrd="0" parTransId="{5A4D60D3-A1C5-4928-8748-5271B1371B47}" sibTransId="{D30DE9D5-A6E3-40EC-AC4B-26B84673176F}"/>
    <dgm:cxn modelId="{57245760-3368-415C-9C8F-2BA3B6F1A329}" type="presOf" srcId="{A6B01B7D-418E-487A-A8FB-D63707D3F0B6}" destId="{76D1471A-8A9B-4C90-B15B-ECBD6C2D8CAF}" srcOrd="0" destOrd="0" presId="urn:microsoft.com/office/officeart/2018/2/layout/IconVerticalSolidList"/>
    <dgm:cxn modelId="{ACF20E50-1385-455C-B2CA-8D76217CFAE4}" type="presOf" srcId="{6E714D23-5459-48D1-B344-CAD081D854EC}" destId="{1C8A095F-CCD0-44F9-B3AF-D5735D701B27}" srcOrd="0" destOrd="0" presId="urn:microsoft.com/office/officeart/2018/2/layout/IconVerticalSolidList"/>
    <dgm:cxn modelId="{5FE50D7F-57D5-46D1-B519-DEB153525105}" srcId="{58D52D94-64DD-4C36-92AC-D9D10AF0A297}" destId="{9161EDD3-73AD-4F52-BC11-FD567D456526}" srcOrd="0" destOrd="0" parTransId="{ACD75D7E-FF52-4850-9037-1ECE05CA1FF2}" sibTransId="{35C491A3-D3DF-453C-930E-AC3BDF9CCC12}"/>
    <dgm:cxn modelId="{F379D889-1C68-42DB-B09A-D11065B20962}" type="presOf" srcId="{6E872685-4C47-46DF-9890-3051CF11B86B}" destId="{A5B4D0CE-F857-4BB5-8B7A-AAFB8D71AD8B}" srcOrd="0" destOrd="0" presId="urn:microsoft.com/office/officeart/2018/2/layout/IconVerticalSolidList"/>
    <dgm:cxn modelId="{100D9397-91F7-4233-A62A-A6BE445CF4AD}" type="presOf" srcId="{AB3BBD31-7200-44A4-B10B-6E39F2358563}" destId="{61FE60D8-C64D-4569-B60D-E85A9FA1363F}" srcOrd="0" destOrd="0" presId="urn:microsoft.com/office/officeart/2018/2/layout/IconVerticalSolidList"/>
    <dgm:cxn modelId="{C2AACFB3-FC47-4A9B-A061-E5FF2CF72430}" srcId="{58D52D94-64DD-4C36-92AC-D9D10AF0A297}" destId="{A6B01B7D-418E-487A-A8FB-D63707D3F0B6}" srcOrd="3" destOrd="0" parTransId="{A9FADD34-D09C-4921-B2EE-6AC4FFB1BE48}" sibTransId="{B2C9C019-4C76-47B6-8F57-C3A790376F6D}"/>
    <dgm:cxn modelId="{E34096BD-65B4-4931-87BE-614A588364D5}" type="presOf" srcId="{58D52D94-64DD-4C36-92AC-D9D10AF0A297}" destId="{9F9D637F-F09C-41B3-A6CC-A91070AF77EC}" srcOrd="0" destOrd="0" presId="urn:microsoft.com/office/officeart/2018/2/layout/IconVerticalSolidList"/>
    <dgm:cxn modelId="{615DF3C4-007A-4377-AAEA-80AB4C56C5FC}" type="presOf" srcId="{21B17215-A90D-47B9-AE53-DF2D93A43FC0}" destId="{76CBAEE5-593C-4226-AFE7-D1CBCFC09277}" srcOrd="0" destOrd="0" presId="urn:microsoft.com/office/officeart/2018/2/layout/IconVerticalSolidList"/>
    <dgm:cxn modelId="{F5BFD2DA-B243-4E64-93E6-650EEA4D629E}" type="presOf" srcId="{9161EDD3-73AD-4F52-BC11-FD567D456526}" destId="{FE7D6DDB-4504-4368-9AC1-9D3FAB6ED838}" srcOrd="0" destOrd="0" presId="urn:microsoft.com/office/officeart/2018/2/layout/IconVerticalSolidList"/>
    <dgm:cxn modelId="{EF05A001-C41A-4DAF-A152-C298AC73EE49}" type="presParOf" srcId="{9F9D637F-F09C-41B3-A6CC-A91070AF77EC}" destId="{74696094-9EE8-43A9-8A72-A4D704AAE961}" srcOrd="0" destOrd="0" presId="urn:microsoft.com/office/officeart/2018/2/layout/IconVerticalSolidList"/>
    <dgm:cxn modelId="{98271784-4FEC-4361-B2F3-6EAFD3765749}" type="presParOf" srcId="{74696094-9EE8-43A9-8A72-A4D704AAE961}" destId="{CCFF93FB-2FF9-454F-A14A-58090C6C0A23}" srcOrd="0" destOrd="0" presId="urn:microsoft.com/office/officeart/2018/2/layout/IconVerticalSolidList"/>
    <dgm:cxn modelId="{DAA2D9D7-50DB-45D2-82B0-BD9D16279B6F}" type="presParOf" srcId="{74696094-9EE8-43A9-8A72-A4D704AAE961}" destId="{DA4937C4-0DED-4B02-8821-444DCB12F9FB}" srcOrd="1" destOrd="0" presId="urn:microsoft.com/office/officeart/2018/2/layout/IconVerticalSolidList"/>
    <dgm:cxn modelId="{133F63AA-E02A-423E-9418-10A95247BAEF}" type="presParOf" srcId="{74696094-9EE8-43A9-8A72-A4D704AAE961}" destId="{70D1C9A2-72D4-4F5C-95EB-63F8E062A42B}" srcOrd="2" destOrd="0" presId="urn:microsoft.com/office/officeart/2018/2/layout/IconVerticalSolidList"/>
    <dgm:cxn modelId="{D1FB3DA9-33C0-4CF9-9D5E-FBE48CCD86B9}" type="presParOf" srcId="{74696094-9EE8-43A9-8A72-A4D704AAE961}" destId="{FE7D6DDB-4504-4368-9AC1-9D3FAB6ED838}" srcOrd="3" destOrd="0" presId="urn:microsoft.com/office/officeart/2018/2/layout/IconVerticalSolidList"/>
    <dgm:cxn modelId="{CF51DDF5-DA6A-4D78-AAED-269116FD0641}" type="presParOf" srcId="{9F9D637F-F09C-41B3-A6CC-A91070AF77EC}" destId="{B1D0AA50-B8F0-426D-85A0-7F60BEE420A1}" srcOrd="1" destOrd="0" presId="urn:microsoft.com/office/officeart/2018/2/layout/IconVerticalSolidList"/>
    <dgm:cxn modelId="{BA4E92F5-5722-42B7-AB03-1F706D822783}" type="presParOf" srcId="{9F9D637F-F09C-41B3-A6CC-A91070AF77EC}" destId="{8E48849C-24B0-437B-9DE3-C7ABF0B51CA7}" srcOrd="2" destOrd="0" presId="urn:microsoft.com/office/officeart/2018/2/layout/IconVerticalSolidList"/>
    <dgm:cxn modelId="{AE3FB67A-9A35-415B-815C-26B836566555}" type="presParOf" srcId="{8E48849C-24B0-437B-9DE3-C7ABF0B51CA7}" destId="{F182192A-EF2D-494F-B987-5C0DE1839F51}" srcOrd="0" destOrd="0" presId="urn:microsoft.com/office/officeart/2018/2/layout/IconVerticalSolidList"/>
    <dgm:cxn modelId="{1A066D86-62D3-4B24-A960-045CCEAE0AAD}" type="presParOf" srcId="{8E48849C-24B0-437B-9DE3-C7ABF0B51CA7}" destId="{922CEB41-F0CF-44F3-9E24-88B10EB26A7E}" srcOrd="1" destOrd="0" presId="urn:microsoft.com/office/officeart/2018/2/layout/IconVerticalSolidList"/>
    <dgm:cxn modelId="{4E43D333-6090-41DE-BAA7-EB4FB6A68021}" type="presParOf" srcId="{8E48849C-24B0-437B-9DE3-C7ABF0B51CA7}" destId="{F07C3CED-992D-45A2-96F5-11269E84CDC7}" srcOrd="2" destOrd="0" presId="urn:microsoft.com/office/officeart/2018/2/layout/IconVerticalSolidList"/>
    <dgm:cxn modelId="{13D92B4B-D016-4792-9D83-5D8D0ABB77BE}" type="presParOf" srcId="{8E48849C-24B0-437B-9DE3-C7ABF0B51CA7}" destId="{A5B4D0CE-F857-4BB5-8B7A-AAFB8D71AD8B}" srcOrd="3" destOrd="0" presId="urn:microsoft.com/office/officeart/2018/2/layout/IconVerticalSolidList"/>
    <dgm:cxn modelId="{D814B305-0926-4459-B2C9-8A369F0D9AAF}" type="presParOf" srcId="{9F9D637F-F09C-41B3-A6CC-A91070AF77EC}" destId="{E1487EF2-78DF-49D6-A1E8-FB3D39B62A9F}" srcOrd="3" destOrd="0" presId="urn:microsoft.com/office/officeart/2018/2/layout/IconVerticalSolidList"/>
    <dgm:cxn modelId="{F030BDBF-CD0C-4DF8-BE5B-4A6F6C820485}" type="presParOf" srcId="{9F9D637F-F09C-41B3-A6CC-A91070AF77EC}" destId="{717B45CD-9EB7-46F6-81AB-F887583C7525}" srcOrd="4" destOrd="0" presId="urn:microsoft.com/office/officeart/2018/2/layout/IconVerticalSolidList"/>
    <dgm:cxn modelId="{D90976B6-D2F7-467B-9FD7-2C1FA3DC6F95}" type="presParOf" srcId="{717B45CD-9EB7-46F6-81AB-F887583C7525}" destId="{C7C56C2C-8AD6-4E05-8D79-30A9359CA859}" srcOrd="0" destOrd="0" presId="urn:microsoft.com/office/officeart/2018/2/layout/IconVerticalSolidList"/>
    <dgm:cxn modelId="{AE6025B3-0889-41B3-B52D-CE2F4186948A}" type="presParOf" srcId="{717B45CD-9EB7-46F6-81AB-F887583C7525}" destId="{93268266-011A-4321-A458-F86707564D41}" srcOrd="1" destOrd="0" presId="urn:microsoft.com/office/officeart/2018/2/layout/IconVerticalSolidList"/>
    <dgm:cxn modelId="{D6F2F663-6248-40FD-A8F2-4EE2A460E7A7}" type="presParOf" srcId="{717B45CD-9EB7-46F6-81AB-F887583C7525}" destId="{1F2EE04F-A8C0-4861-BAF2-3FD1440D822E}" srcOrd="2" destOrd="0" presId="urn:microsoft.com/office/officeart/2018/2/layout/IconVerticalSolidList"/>
    <dgm:cxn modelId="{F36540E2-801B-4A60-9B53-9DB7A8418B8A}" type="presParOf" srcId="{717B45CD-9EB7-46F6-81AB-F887583C7525}" destId="{76CBAEE5-593C-4226-AFE7-D1CBCFC09277}" srcOrd="3" destOrd="0" presId="urn:microsoft.com/office/officeart/2018/2/layout/IconVerticalSolidList"/>
    <dgm:cxn modelId="{492EAF1B-8391-4DA7-AC59-DC58DB4F3660}" type="presParOf" srcId="{9F9D637F-F09C-41B3-A6CC-A91070AF77EC}" destId="{D0614B7A-D89A-4514-9E80-CE971B31B628}" srcOrd="5" destOrd="0" presId="urn:microsoft.com/office/officeart/2018/2/layout/IconVerticalSolidList"/>
    <dgm:cxn modelId="{E98BC274-DBC9-40D5-AB4D-5D846818713F}" type="presParOf" srcId="{9F9D637F-F09C-41B3-A6CC-A91070AF77EC}" destId="{70278C3B-4D62-431A-B450-65CE57F561FD}" srcOrd="6" destOrd="0" presId="urn:microsoft.com/office/officeart/2018/2/layout/IconVerticalSolidList"/>
    <dgm:cxn modelId="{D28E2536-0A04-4C36-B993-7ADBAC3AA1CD}" type="presParOf" srcId="{70278C3B-4D62-431A-B450-65CE57F561FD}" destId="{F48ABA38-BA5C-48BD-AD07-DC28D23DD32E}" srcOrd="0" destOrd="0" presId="urn:microsoft.com/office/officeart/2018/2/layout/IconVerticalSolidList"/>
    <dgm:cxn modelId="{0FEEF9EE-BF1A-490A-9E3B-56C29209F63C}" type="presParOf" srcId="{70278C3B-4D62-431A-B450-65CE57F561FD}" destId="{CC4F0BF7-5E44-4796-AA42-3AAC4F6C814C}" srcOrd="1" destOrd="0" presId="urn:microsoft.com/office/officeart/2018/2/layout/IconVerticalSolidList"/>
    <dgm:cxn modelId="{98D64CA6-5ECE-42AC-81DA-679B7619861E}" type="presParOf" srcId="{70278C3B-4D62-431A-B450-65CE57F561FD}" destId="{273BF0EE-BA84-43CC-9EE5-0AE61989E471}" srcOrd="2" destOrd="0" presId="urn:microsoft.com/office/officeart/2018/2/layout/IconVerticalSolidList"/>
    <dgm:cxn modelId="{7208A9D9-4631-40CC-8354-14B3E07EFCD7}" type="presParOf" srcId="{70278C3B-4D62-431A-B450-65CE57F561FD}" destId="{76D1471A-8A9B-4C90-B15B-ECBD6C2D8CAF}" srcOrd="3" destOrd="0" presId="urn:microsoft.com/office/officeart/2018/2/layout/IconVerticalSolidList"/>
    <dgm:cxn modelId="{7FAB1CD4-9971-4C73-9E76-22A4E939D026}" type="presParOf" srcId="{9F9D637F-F09C-41B3-A6CC-A91070AF77EC}" destId="{3122A1E6-4091-41D6-AEE2-C39A326005E6}" srcOrd="7" destOrd="0" presId="urn:microsoft.com/office/officeart/2018/2/layout/IconVerticalSolidList"/>
    <dgm:cxn modelId="{BC435F8D-B80F-4032-9E7D-BBD0E84FBEFD}" type="presParOf" srcId="{9F9D637F-F09C-41B3-A6CC-A91070AF77EC}" destId="{982A83D5-E561-4A1E-ACED-3EF593C5AD95}" srcOrd="8" destOrd="0" presId="urn:microsoft.com/office/officeart/2018/2/layout/IconVerticalSolidList"/>
    <dgm:cxn modelId="{F66B5C59-3311-4AF5-BE9F-5AC6FA50C036}" type="presParOf" srcId="{982A83D5-E561-4A1E-ACED-3EF593C5AD95}" destId="{E4EBECFC-C5BA-4E4E-8D9A-76F5266A3CF9}" srcOrd="0" destOrd="0" presId="urn:microsoft.com/office/officeart/2018/2/layout/IconVerticalSolidList"/>
    <dgm:cxn modelId="{D070A176-A665-4FD3-90F9-8AB5AB066947}" type="presParOf" srcId="{982A83D5-E561-4A1E-ACED-3EF593C5AD95}" destId="{F1AE2FEB-CF48-40CE-B1F5-41391F1783D2}" srcOrd="1" destOrd="0" presId="urn:microsoft.com/office/officeart/2018/2/layout/IconVerticalSolidList"/>
    <dgm:cxn modelId="{BB031093-26D6-451D-8167-DF6B0344456A}" type="presParOf" srcId="{982A83D5-E561-4A1E-ACED-3EF593C5AD95}" destId="{AADAC527-7C83-40E4-B663-42C5F1529230}" srcOrd="2" destOrd="0" presId="urn:microsoft.com/office/officeart/2018/2/layout/IconVerticalSolidList"/>
    <dgm:cxn modelId="{6BAD3C3B-10C4-4C8E-90E0-490126763060}" type="presParOf" srcId="{982A83D5-E561-4A1E-ACED-3EF593C5AD95}" destId="{61FE60D8-C64D-4569-B60D-E85A9FA1363F}" srcOrd="3" destOrd="0" presId="urn:microsoft.com/office/officeart/2018/2/layout/IconVerticalSolidList"/>
    <dgm:cxn modelId="{7F5EBEE7-0EF5-4F0E-B84F-E451CD6EAE38}" type="presParOf" srcId="{9F9D637F-F09C-41B3-A6CC-A91070AF77EC}" destId="{C090A765-1D49-4966-B47D-45956EBC5774}" srcOrd="9" destOrd="0" presId="urn:microsoft.com/office/officeart/2018/2/layout/IconVerticalSolidList"/>
    <dgm:cxn modelId="{118527AD-508A-4790-B43C-CCE379C43393}" type="presParOf" srcId="{9F9D637F-F09C-41B3-A6CC-A91070AF77EC}" destId="{953B2813-2D1F-467D-99D3-24BFD226E46C}" srcOrd="10" destOrd="0" presId="urn:microsoft.com/office/officeart/2018/2/layout/IconVerticalSolidList"/>
    <dgm:cxn modelId="{ECB936F9-DB5E-4366-A9A1-B9BC9B0BB166}" type="presParOf" srcId="{953B2813-2D1F-467D-99D3-24BFD226E46C}" destId="{CCF62903-B270-496A-B845-726630F05173}" srcOrd="0" destOrd="0" presId="urn:microsoft.com/office/officeart/2018/2/layout/IconVerticalSolidList"/>
    <dgm:cxn modelId="{4DE633A5-A0AE-4E03-9486-218D4830275F}" type="presParOf" srcId="{953B2813-2D1F-467D-99D3-24BFD226E46C}" destId="{24B34C62-EC68-4F58-A57E-FCA820D7B442}" srcOrd="1" destOrd="0" presId="urn:microsoft.com/office/officeart/2018/2/layout/IconVerticalSolidList"/>
    <dgm:cxn modelId="{65300AEA-3803-440F-BE29-18FE77A75C66}" type="presParOf" srcId="{953B2813-2D1F-467D-99D3-24BFD226E46C}" destId="{05FCD912-586C-46A4-9DF6-481CB3D7FC0D}" srcOrd="2" destOrd="0" presId="urn:microsoft.com/office/officeart/2018/2/layout/IconVerticalSolidList"/>
    <dgm:cxn modelId="{C099107E-BF28-4E1B-BA29-2CF9FB5C4824}" type="presParOf" srcId="{953B2813-2D1F-467D-99D3-24BFD226E46C}" destId="{1C8A095F-CCD0-44F9-B3AF-D5735D701B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202482-4B71-47CF-8673-646A80BC6AD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3EB2F40-F628-4AB1-A63F-79520A87DF0C}">
      <dgm:prSet/>
      <dgm:spPr/>
      <dgm:t>
        <a:bodyPr/>
        <a:lstStyle/>
        <a:p>
          <a:r>
            <a:rPr lang="en-GB" dirty="0"/>
            <a:t>Alexander Battersby' business plan</a:t>
          </a:r>
          <a:endParaRPr lang="en-US" dirty="0"/>
        </a:p>
      </dgm:t>
    </dgm:pt>
    <dgm:pt modelId="{29169109-C4F2-4C0A-9700-A2CC18DED9BE}" type="parTrans" cxnId="{C98184FE-C323-43D9-8BA3-16985E1FCE8D}">
      <dgm:prSet/>
      <dgm:spPr/>
      <dgm:t>
        <a:bodyPr/>
        <a:lstStyle/>
        <a:p>
          <a:endParaRPr lang="en-US"/>
        </a:p>
      </dgm:t>
    </dgm:pt>
    <dgm:pt modelId="{4204D386-0AE4-4B9B-9520-F699EB431FB5}" type="sibTrans" cxnId="{C98184FE-C323-43D9-8BA3-16985E1FCE8D}">
      <dgm:prSet/>
      <dgm:spPr/>
      <dgm:t>
        <a:bodyPr/>
        <a:lstStyle/>
        <a:p>
          <a:endParaRPr lang="en-US"/>
        </a:p>
      </dgm:t>
    </dgm:pt>
    <dgm:pt modelId="{3E1A4C72-2697-4459-88E5-8656CAAC8417}">
      <dgm:prSet/>
      <dgm:spPr/>
      <dgm:t>
        <a:bodyPr/>
        <a:lstStyle/>
        <a:p>
          <a:pPr rtl="0"/>
          <a:r>
            <a:rPr lang="en-GB" dirty="0"/>
            <a:t>Nicola </a:t>
          </a:r>
          <a:r>
            <a:rPr lang="en-GB" dirty="0">
              <a:latin typeface="Calibri Light" panose="020F0302020204030204"/>
            </a:rPr>
            <a:t>Grant's business plan</a:t>
          </a:r>
          <a:r>
            <a:rPr lang="en-GB" dirty="0"/>
            <a:t> </a:t>
          </a:r>
          <a:endParaRPr lang="en-US" dirty="0"/>
        </a:p>
      </dgm:t>
    </dgm:pt>
    <dgm:pt modelId="{0F623713-6C57-48BA-9479-03BF018150DD}" type="parTrans" cxnId="{77488BFF-4667-4370-AE3E-201730C4834F}">
      <dgm:prSet/>
      <dgm:spPr/>
      <dgm:t>
        <a:bodyPr/>
        <a:lstStyle/>
        <a:p>
          <a:endParaRPr lang="en-US"/>
        </a:p>
      </dgm:t>
    </dgm:pt>
    <dgm:pt modelId="{F0CD9B62-036B-434F-A86B-114A754905D3}" type="sibTrans" cxnId="{77488BFF-4667-4370-AE3E-201730C4834F}">
      <dgm:prSet/>
      <dgm:spPr/>
      <dgm:t>
        <a:bodyPr/>
        <a:lstStyle/>
        <a:p>
          <a:endParaRPr lang="en-US"/>
        </a:p>
      </dgm:t>
    </dgm:pt>
    <dgm:pt modelId="{5676C75B-272E-4692-8F79-6AE4F4BDF56A}">
      <dgm:prSet/>
      <dgm:spPr/>
      <dgm:t>
        <a:bodyPr/>
        <a:lstStyle/>
        <a:p>
          <a:pPr rtl="0"/>
          <a:r>
            <a:rPr lang="en-GB" dirty="0"/>
            <a:t>Marcus </a:t>
          </a:r>
          <a:r>
            <a:rPr lang="en-GB" dirty="0">
              <a:latin typeface="Calibri Light" panose="020F0302020204030204"/>
            </a:rPr>
            <a:t>Garside's business plan</a:t>
          </a:r>
          <a:endParaRPr lang="en-US" dirty="0"/>
        </a:p>
      </dgm:t>
    </dgm:pt>
    <dgm:pt modelId="{2A2015E1-72A3-465F-A027-4B5745AA8C58}" type="parTrans" cxnId="{E3FF8324-34D2-4011-861F-9B46495B69EF}">
      <dgm:prSet/>
      <dgm:spPr/>
      <dgm:t>
        <a:bodyPr/>
        <a:lstStyle/>
        <a:p>
          <a:endParaRPr lang="en-US"/>
        </a:p>
      </dgm:t>
    </dgm:pt>
    <dgm:pt modelId="{1B9A0ACE-F1D0-4BB7-ACE8-E0864EC3F33A}" type="sibTrans" cxnId="{E3FF8324-34D2-4011-861F-9B46495B69EF}">
      <dgm:prSet/>
      <dgm:spPr/>
      <dgm:t>
        <a:bodyPr/>
        <a:lstStyle/>
        <a:p>
          <a:endParaRPr lang="en-US"/>
        </a:p>
      </dgm:t>
    </dgm:pt>
    <dgm:pt modelId="{5CF2AE26-6B39-4981-85CC-C9904903CFE5}">
      <dgm:prSet/>
      <dgm:spPr/>
      <dgm:t>
        <a:bodyPr/>
        <a:lstStyle/>
        <a:p>
          <a:pPr rtl="0"/>
          <a:r>
            <a:rPr lang="en-GB" dirty="0"/>
            <a:t>Rosemary Rambler and Muriel Tonks</a:t>
          </a:r>
          <a:r>
            <a:rPr lang="en-GB" dirty="0">
              <a:latin typeface="Calibri Light" panose="020F0302020204030204"/>
            </a:rPr>
            <a:t>' business plan</a:t>
          </a:r>
          <a:endParaRPr lang="en-US" dirty="0"/>
        </a:p>
      </dgm:t>
    </dgm:pt>
    <dgm:pt modelId="{67EF83A2-2063-42E9-98F9-FFBB5C8CFC7A}" type="parTrans" cxnId="{911CEEDB-DD44-4EC9-8899-42AC73DB156F}">
      <dgm:prSet/>
      <dgm:spPr/>
      <dgm:t>
        <a:bodyPr/>
        <a:lstStyle/>
        <a:p>
          <a:endParaRPr lang="en-US"/>
        </a:p>
      </dgm:t>
    </dgm:pt>
    <dgm:pt modelId="{A3ED1D19-3EE0-4794-BDC5-E8533080B402}" type="sibTrans" cxnId="{911CEEDB-DD44-4EC9-8899-42AC73DB156F}">
      <dgm:prSet/>
      <dgm:spPr/>
      <dgm:t>
        <a:bodyPr/>
        <a:lstStyle/>
        <a:p>
          <a:endParaRPr lang="en-US"/>
        </a:p>
      </dgm:t>
    </dgm:pt>
    <dgm:pt modelId="{C70C8852-D0C6-4635-848A-7335EB844978}" type="pres">
      <dgm:prSet presAssocID="{35202482-4B71-47CF-8673-646A80BC6AD3}" presName="linear" presStyleCnt="0">
        <dgm:presLayoutVars>
          <dgm:animLvl val="lvl"/>
          <dgm:resizeHandles val="exact"/>
        </dgm:presLayoutVars>
      </dgm:prSet>
      <dgm:spPr/>
    </dgm:pt>
    <dgm:pt modelId="{9E436053-87E5-41DE-9988-957DA9B34E52}" type="pres">
      <dgm:prSet presAssocID="{43EB2F40-F628-4AB1-A63F-79520A87DF0C}" presName="parentText" presStyleLbl="node1" presStyleIdx="0" presStyleCnt="4">
        <dgm:presLayoutVars>
          <dgm:chMax val="0"/>
          <dgm:bulletEnabled val="1"/>
        </dgm:presLayoutVars>
      </dgm:prSet>
      <dgm:spPr/>
    </dgm:pt>
    <dgm:pt modelId="{3AB1B5F2-B9A0-4D54-BF5A-08EDE6268956}" type="pres">
      <dgm:prSet presAssocID="{4204D386-0AE4-4B9B-9520-F699EB431FB5}" presName="spacer" presStyleCnt="0"/>
      <dgm:spPr/>
    </dgm:pt>
    <dgm:pt modelId="{A0454708-F4A8-4ACA-A348-62A299820074}" type="pres">
      <dgm:prSet presAssocID="{3E1A4C72-2697-4459-88E5-8656CAAC8417}" presName="parentText" presStyleLbl="node1" presStyleIdx="1" presStyleCnt="4">
        <dgm:presLayoutVars>
          <dgm:chMax val="0"/>
          <dgm:bulletEnabled val="1"/>
        </dgm:presLayoutVars>
      </dgm:prSet>
      <dgm:spPr/>
    </dgm:pt>
    <dgm:pt modelId="{C5949A4A-1826-4AB3-BEC1-2ABE1C42ACC4}" type="pres">
      <dgm:prSet presAssocID="{F0CD9B62-036B-434F-A86B-114A754905D3}" presName="spacer" presStyleCnt="0"/>
      <dgm:spPr/>
    </dgm:pt>
    <dgm:pt modelId="{8AF08D9D-4DCF-4978-8341-B5924E416C73}" type="pres">
      <dgm:prSet presAssocID="{5676C75B-272E-4692-8F79-6AE4F4BDF56A}" presName="parentText" presStyleLbl="node1" presStyleIdx="2" presStyleCnt="4">
        <dgm:presLayoutVars>
          <dgm:chMax val="0"/>
          <dgm:bulletEnabled val="1"/>
        </dgm:presLayoutVars>
      </dgm:prSet>
      <dgm:spPr/>
    </dgm:pt>
    <dgm:pt modelId="{09475F66-8FD7-4B7D-A400-5A996BAB01BF}" type="pres">
      <dgm:prSet presAssocID="{1B9A0ACE-F1D0-4BB7-ACE8-E0864EC3F33A}" presName="spacer" presStyleCnt="0"/>
      <dgm:spPr/>
    </dgm:pt>
    <dgm:pt modelId="{FECA8F9C-7119-4C85-B793-A1A05F53D2F1}" type="pres">
      <dgm:prSet presAssocID="{5CF2AE26-6B39-4981-85CC-C9904903CFE5}" presName="parentText" presStyleLbl="node1" presStyleIdx="3" presStyleCnt="4">
        <dgm:presLayoutVars>
          <dgm:chMax val="0"/>
          <dgm:bulletEnabled val="1"/>
        </dgm:presLayoutVars>
      </dgm:prSet>
      <dgm:spPr/>
    </dgm:pt>
  </dgm:ptLst>
  <dgm:cxnLst>
    <dgm:cxn modelId="{8D879902-2E89-429B-B89B-B6C3EAE969D1}" type="presOf" srcId="{3E1A4C72-2697-4459-88E5-8656CAAC8417}" destId="{A0454708-F4A8-4ACA-A348-62A299820074}" srcOrd="0" destOrd="0" presId="urn:microsoft.com/office/officeart/2005/8/layout/vList2"/>
    <dgm:cxn modelId="{CED36D0A-C52F-43A4-AB8E-50BF856102F0}" type="presOf" srcId="{5676C75B-272E-4692-8F79-6AE4F4BDF56A}" destId="{8AF08D9D-4DCF-4978-8341-B5924E416C73}" srcOrd="0" destOrd="0" presId="urn:microsoft.com/office/officeart/2005/8/layout/vList2"/>
    <dgm:cxn modelId="{E3FF8324-34D2-4011-861F-9B46495B69EF}" srcId="{35202482-4B71-47CF-8673-646A80BC6AD3}" destId="{5676C75B-272E-4692-8F79-6AE4F4BDF56A}" srcOrd="2" destOrd="0" parTransId="{2A2015E1-72A3-465F-A027-4B5745AA8C58}" sibTransId="{1B9A0ACE-F1D0-4BB7-ACE8-E0864EC3F33A}"/>
    <dgm:cxn modelId="{824B08B6-8A22-4B92-8C41-F2361B9ABA14}" type="presOf" srcId="{43EB2F40-F628-4AB1-A63F-79520A87DF0C}" destId="{9E436053-87E5-41DE-9988-957DA9B34E52}" srcOrd="0" destOrd="0" presId="urn:microsoft.com/office/officeart/2005/8/layout/vList2"/>
    <dgm:cxn modelId="{911CEEDB-DD44-4EC9-8899-42AC73DB156F}" srcId="{35202482-4B71-47CF-8673-646A80BC6AD3}" destId="{5CF2AE26-6B39-4981-85CC-C9904903CFE5}" srcOrd="3" destOrd="0" parTransId="{67EF83A2-2063-42E9-98F9-FFBB5C8CFC7A}" sibTransId="{A3ED1D19-3EE0-4794-BDC5-E8533080B402}"/>
    <dgm:cxn modelId="{EDE43CED-3490-4B82-8E48-431BA3F61F9A}" type="presOf" srcId="{5CF2AE26-6B39-4981-85CC-C9904903CFE5}" destId="{FECA8F9C-7119-4C85-B793-A1A05F53D2F1}" srcOrd="0" destOrd="0" presId="urn:microsoft.com/office/officeart/2005/8/layout/vList2"/>
    <dgm:cxn modelId="{7FC9B2EE-9085-4A1E-B35F-7FA6D843A179}" type="presOf" srcId="{35202482-4B71-47CF-8673-646A80BC6AD3}" destId="{C70C8852-D0C6-4635-848A-7335EB844978}" srcOrd="0" destOrd="0" presId="urn:microsoft.com/office/officeart/2005/8/layout/vList2"/>
    <dgm:cxn modelId="{C98184FE-C323-43D9-8BA3-16985E1FCE8D}" srcId="{35202482-4B71-47CF-8673-646A80BC6AD3}" destId="{43EB2F40-F628-4AB1-A63F-79520A87DF0C}" srcOrd="0" destOrd="0" parTransId="{29169109-C4F2-4C0A-9700-A2CC18DED9BE}" sibTransId="{4204D386-0AE4-4B9B-9520-F699EB431FB5}"/>
    <dgm:cxn modelId="{77488BFF-4667-4370-AE3E-201730C4834F}" srcId="{35202482-4B71-47CF-8673-646A80BC6AD3}" destId="{3E1A4C72-2697-4459-88E5-8656CAAC8417}" srcOrd="1" destOrd="0" parTransId="{0F623713-6C57-48BA-9479-03BF018150DD}" sibTransId="{F0CD9B62-036B-434F-A86B-114A754905D3}"/>
    <dgm:cxn modelId="{E9F65B6C-CD9F-4E70-AB0A-7FE543C79BF6}" type="presParOf" srcId="{C70C8852-D0C6-4635-848A-7335EB844978}" destId="{9E436053-87E5-41DE-9988-957DA9B34E52}" srcOrd="0" destOrd="0" presId="urn:microsoft.com/office/officeart/2005/8/layout/vList2"/>
    <dgm:cxn modelId="{0CF92DB7-E200-46C6-9863-E6463F7B3870}" type="presParOf" srcId="{C70C8852-D0C6-4635-848A-7335EB844978}" destId="{3AB1B5F2-B9A0-4D54-BF5A-08EDE6268956}" srcOrd="1" destOrd="0" presId="urn:microsoft.com/office/officeart/2005/8/layout/vList2"/>
    <dgm:cxn modelId="{8E1F0B81-BEF0-4898-AA4C-25AEA2751C09}" type="presParOf" srcId="{C70C8852-D0C6-4635-848A-7335EB844978}" destId="{A0454708-F4A8-4ACA-A348-62A299820074}" srcOrd="2" destOrd="0" presId="urn:microsoft.com/office/officeart/2005/8/layout/vList2"/>
    <dgm:cxn modelId="{A808F2F1-46BA-4FD8-B717-588EDD71B424}" type="presParOf" srcId="{C70C8852-D0C6-4635-848A-7335EB844978}" destId="{C5949A4A-1826-4AB3-BEC1-2ABE1C42ACC4}" srcOrd="3" destOrd="0" presId="urn:microsoft.com/office/officeart/2005/8/layout/vList2"/>
    <dgm:cxn modelId="{64A53890-5A0D-45C2-8761-44070E49031C}" type="presParOf" srcId="{C70C8852-D0C6-4635-848A-7335EB844978}" destId="{8AF08D9D-4DCF-4978-8341-B5924E416C73}" srcOrd="4" destOrd="0" presId="urn:microsoft.com/office/officeart/2005/8/layout/vList2"/>
    <dgm:cxn modelId="{299DAE8F-08A1-4C51-9169-4BAFFB7747C2}" type="presParOf" srcId="{C70C8852-D0C6-4635-848A-7335EB844978}" destId="{09475F66-8FD7-4B7D-A400-5A996BAB01BF}" srcOrd="5" destOrd="0" presId="urn:microsoft.com/office/officeart/2005/8/layout/vList2"/>
    <dgm:cxn modelId="{25F3BF96-0A9F-464D-AE66-04666CC027BF}" type="presParOf" srcId="{C70C8852-D0C6-4635-848A-7335EB844978}" destId="{FECA8F9C-7119-4C85-B793-A1A05F53D2F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CD6D37-9D18-4ACA-B691-C83588F9E9E0}">
      <dsp:nvSpPr>
        <dsp:cNvPr id="0" name=""/>
        <dsp:cNvSpPr/>
      </dsp:nvSpPr>
      <dsp:spPr>
        <a:xfrm>
          <a:off x="0" y="57232"/>
          <a:ext cx="5115491" cy="9136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Moutushi Tanha</a:t>
          </a:r>
          <a:endParaRPr lang="en-US" sz="2300" kern="1200"/>
        </a:p>
      </dsp:txBody>
      <dsp:txXfrm>
        <a:off x="44602" y="101834"/>
        <a:ext cx="5026287" cy="824474"/>
      </dsp:txXfrm>
    </dsp:sp>
    <dsp:sp modelId="{3942BC65-554E-42ED-BCA6-BE88FEC6DE9A}">
      <dsp:nvSpPr>
        <dsp:cNvPr id="0" name=""/>
        <dsp:cNvSpPr/>
      </dsp:nvSpPr>
      <dsp:spPr>
        <a:xfrm>
          <a:off x="0" y="1037151"/>
          <a:ext cx="5115491" cy="913678"/>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PhD in Operations and Supply Chain Management</a:t>
          </a:r>
          <a:endParaRPr lang="en-US" sz="2300" kern="1200"/>
        </a:p>
      </dsp:txBody>
      <dsp:txXfrm>
        <a:off x="44602" y="1081753"/>
        <a:ext cx="5026287" cy="824474"/>
      </dsp:txXfrm>
    </dsp:sp>
    <dsp:sp modelId="{CE08F208-E273-41C2-8A8D-CDD6AB97DC35}">
      <dsp:nvSpPr>
        <dsp:cNvPr id="0" name=""/>
        <dsp:cNvSpPr/>
      </dsp:nvSpPr>
      <dsp:spPr>
        <a:xfrm>
          <a:off x="0" y="2017069"/>
          <a:ext cx="5115491" cy="91367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MSC in Logistics and Supply Chain Management</a:t>
          </a:r>
          <a:endParaRPr lang="en-US" sz="2300" kern="1200"/>
        </a:p>
      </dsp:txBody>
      <dsp:txXfrm>
        <a:off x="44602" y="2061671"/>
        <a:ext cx="5026287" cy="824474"/>
      </dsp:txXfrm>
    </dsp:sp>
    <dsp:sp modelId="{5AC7FFA3-3644-4195-94A2-56BC581B2F61}">
      <dsp:nvSpPr>
        <dsp:cNvPr id="0" name=""/>
        <dsp:cNvSpPr/>
      </dsp:nvSpPr>
      <dsp:spPr>
        <a:xfrm>
          <a:off x="0" y="2996988"/>
          <a:ext cx="5115491" cy="913678"/>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MBA</a:t>
          </a:r>
          <a:endParaRPr lang="en-US" sz="2300" kern="1200"/>
        </a:p>
      </dsp:txBody>
      <dsp:txXfrm>
        <a:off x="44602" y="3041590"/>
        <a:ext cx="5026287" cy="824474"/>
      </dsp:txXfrm>
    </dsp:sp>
    <dsp:sp modelId="{A7A6543C-6BAC-405B-BB59-D55A9CC46A19}">
      <dsp:nvSpPr>
        <dsp:cNvPr id="0" name=""/>
        <dsp:cNvSpPr/>
      </dsp:nvSpPr>
      <dsp:spPr>
        <a:xfrm>
          <a:off x="0" y="3976906"/>
          <a:ext cx="5115491" cy="9136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BBA</a:t>
          </a:r>
          <a:endParaRPr lang="en-US" sz="2300" kern="1200"/>
        </a:p>
      </dsp:txBody>
      <dsp:txXfrm>
        <a:off x="44602" y="4021508"/>
        <a:ext cx="5026287" cy="824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03499-2F77-4CCF-89F6-650A489703D4}">
      <dsp:nvSpPr>
        <dsp:cNvPr id="0" name=""/>
        <dsp:cNvSpPr/>
      </dsp:nvSpPr>
      <dsp:spPr>
        <a:xfrm>
          <a:off x="0" y="39498"/>
          <a:ext cx="5115491" cy="785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A business plan is an essential written document that provides a description and overview of your company’s future. All businesses should have a business plan. The plan should explain your business strategy and your key goals to get from where you are now to where you want to be in the future.  </a:t>
          </a:r>
        </a:p>
      </dsp:txBody>
      <dsp:txXfrm>
        <a:off x="38324" y="77822"/>
        <a:ext cx="5038843" cy="708422"/>
      </dsp:txXfrm>
    </dsp:sp>
    <dsp:sp modelId="{17F11D95-E12C-4E80-ADA6-1EFA699F6205}">
      <dsp:nvSpPr>
        <dsp:cNvPr id="0" name=""/>
        <dsp:cNvSpPr/>
      </dsp:nvSpPr>
      <dsp:spPr>
        <a:xfrm>
          <a:off x="0" y="856248"/>
          <a:ext cx="5115491" cy="78507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How will you make your business more profitable, gain more resources or increase your assets?  </a:t>
          </a:r>
          <a:endParaRPr lang="en-US" sz="1100" kern="1200" dirty="0"/>
        </a:p>
      </dsp:txBody>
      <dsp:txXfrm>
        <a:off x="38324" y="894572"/>
        <a:ext cx="5038843" cy="708422"/>
      </dsp:txXfrm>
    </dsp:sp>
    <dsp:sp modelId="{F1324D65-189C-4D8D-B34C-E02F7484E0D5}">
      <dsp:nvSpPr>
        <dsp:cNvPr id="0" name=""/>
        <dsp:cNvSpPr/>
      </dsp:nvSpPr>
      <dsp:spPr>
        <a:xfrm>
          <a:off x="0" y="1672999"/>
          <a:ext cx="5115491" cy="78507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What are your plans for growth in your target market? </a:t>
          </a:r>
          <a:endParaRPr lang="en-US" sz="1100" kern="1200" dirty="0"/>
        </a:p>
      </dsp:txBody>
      <dsp:txXfrm>
        <a:off x="38324" y="1711323"/>
        <a:ext cx="5038843" cy="708422"/>
      </dsp:txXfrm>
    </dsp:sp>
    <dsp:sp modelId="{DF4295F5-9DF1-4852-BFB6-5EB81BF6D99F}">
      <dsp:nvSpPr>
        <dsp:cNvPr id="0" name=""/>
        <dsp:cNvSpPr/>
      </dsp:nvSpPr>
      <dsp:spPr>
        <a:xfrm>
          <a:off x="0" y="2489749"/>
          <a:ext cx="5115491" cy="78507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Where do you see your business in one, three or five years?</a:t>
          </a:r>
          <a:endParaRPr lang="en-US" sz="1100" kern="1200" dirty="0"/>
        </a:p>
      </dsp:txBody>
      <dsp:txXfrm>
        <a:off x="38324" y="2528073"/>
        <a:ext cx="5038843" cy="708422"/>
      </dsp:txXfrm>
    </dsp:sp>
    <dsp:sp modelId="{0759D4DD-4435-4118-A0F1-2D93B41742A7}">
      <dsp:nvSpPr>
        <dsp:cNvPr id="0" name=""/>
        <dsp:cNvSpPr/>
      </dsp:nvSpPr>
      <dsp:spPr>
        <a:xfrm>
          <a:off x="0" y="3306499"/>
          <a:ext cx="5115491" cy="78507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Anyone who sets up a new company should have a business plan. It can also be an important tool for an established company that’s moving in a new direction. </a:t>
          </a:r>
        </a:p>
      </dsp:txBody>
      <dsp:txXfrm>
        <a:off x="38324" y="3344823"/>
        <a:ext cx="5038843" cy="708422"/>
      </dsp:txXfrm>
    </dsp:sp>
    <dsp:sp modelId="{6F392497-225B-4441-938E-C158624190C3}">
      <dsp:nvSpPr>
        <dsp:cNvPr id="0" name=""/>
        <dsp:cNvSpPr/>
      </dsp:nvSpPr>
      <dsp:spPr>
        <a:xfrm>
          <a:off x="0" y="4123249"/>
          <a:ext cx="5115491" cy="785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Source: Federation of Small Business, 2023</a:t>
          </a:r>
        </a:p>
      </dsp:txBody>
      <dsp:txXfrm>
        <a:off x="38324" y="4161573"/>
        <a:ext cx="5038843" cy="7084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F93FB-2FF9-454F-A14A-58090C6C0A23}">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937C4-0DED-4B02-8821-444DCB12F9FB}">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7D6DDB-4504-4368-9AC1-9D3FAB6ED838}">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b="0" i="0" kern="1200"/>
            <a:t>Research reveals that absence of a written business plan leads to a higher incidence of failure for new and small businesses, as well as growth and development. </a:t>
          </a:r>
          <a:endParaRPr lang="en-US" sz="1500" kern="1200"/>
        </a:p>
      </dsp:txBody>
      <dsp:txXfrm>
        <a:off x="692764" y="1407"/>
        <a:ext cx="9822835" cy="599796"/>
      </dsp:txXfrm>
    </dsp:sp>
    <dsp:sp modelId="{F182192A-EF2D-494F-B987-5C0DE1839F51}">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2CEB41-F0CF-44F3-9E24-88B10EB26A7E}">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B4D0CE-F857-4BB5-8B7A-AAFB8D71AD8B}">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b="0" i="0" kern="1200"/>
            <a:t>Once completed your business plan will serve as a blueprint to follow, which, like any map, improves the user’s chances of reaching his/her destination.  </a:t>
          </a:r>
          <a:endParaRPr lang="en-US" sz="1500" kern="1200"/>
        </a:p>
      </dsp:txBody>
      <dsp:txXfrm>
        <a:off x="692764" y="751152"/>
        <a:ext cx="9822835" cy="599796"/>
      </dsp:txXfrm>
    </dsp:sp>
    <dsp:sp modelId="{C7C56C2C-8AD6-4E05-8D79-30A9359CA859}">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268266-011A-4321-A458-F86707564D41}">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CBAEE5-593C-4226-AFE7-D1CBCFC09277}">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b="0" i="0" kern="1200"/>
            <a:t>This systematic approach to planning enables you to make your mistakes on paper, rather than in the marketplace. </a:t>
          </a:r>
          <a:endParaRPr lang="en-US" sz="1500" kern="1200"/>
        </a:p>
      </dsp:txBody>
      <dsp:txXfrm>
        <a:off x="692764" y="1500898"/>
        <a:ext cx="9822835" cy="599796"/>
      </dsp:txXfrm>
    </dsp:sp>
    <dsp:sp modelId="{F48ABA38-BA5C-48BD-AD07-DC28D23DD32E}">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4F0BF7-5E44-4796-AA42-3AAC4F6C814C}">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D1471A-8A9B-4C90-B15B-ECBD6C2D8CAF}">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b="0" i="0" kern="1200"/>
            <a:t>Once completed, a business plan will make you feel more confident about your ability to set up and operate the venture. </a:t>
          </a:r>
          <a:endParaRPr lang="en-US" sz="1500" kern="1200"/>
        </a:p>
      </dsp:txBody>
      <dsp:txXfrm>
        <a:off x="692764" y="2250643"/>
        <a:ext cx="9822835" cy="599796"/>
      </dsp:txXfrm>
    </dsp:sp>
    <dsp:sp modelId="{E4EBECFC-C5BA-4E4E-8D9A-76F5266A3CF9}">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E2FEB-CF48-40CE-B1F5-41391F1783D2}">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FE60D8-C64D-4569-B60D-E85A9FA1363F}">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b="0" i="0" kern="1200"/>
            <a:t>Your business plan will show how much money is needed, what it is needed for, and for how long it is required. </a:t>
          </a:r>
          <a:endParaRPr lang="en-US" sz="1500" kern="1200"/>
        </a:p>
      </dsp:txBody>
      <dsp:txXfrm>
        <a:off x="692764" y="3000388"/>
        <a:ext cx="9822835" cy="599796"/>
      </dsp:txXfrm>
    </dsp:sp>
    <dsp:sp modelId="{CCF62903-B270-496A-B845-726630F05173}">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B34C62-EC68-4F58-A57E-FCA820D7B442}">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8A095F-CCD0-44F9-B3AF-D5735D701B27}">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b="0" i="0" kern="1200"/>
            <a:t>Preparing a business plan will give you an insight into the planning process.  </a:t>
          </a:r>
          <a:endParaRPr lang="en-US" sz="1500" kern="1200"/>
        </a:p>
      </dsp:txBody>
      <dsp:txXfrm>
        <a:off x="692764" y="3750134"/>
        <a:ext cx="9822835" cy="5997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436053-87E5-41DE-9988-957DA9B34E52}">
      <dsp:nvSpPr>
        <dsp:cNvPr id="0" name=""/>
        <dsp:cNvSpPr/>
      </dsp:nvSpPr>
      <dsp:spPr>
        <a:xfrm>
          <a:off x="0" y="41389"/>
          <a:ext cx="5115491" cy="1153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Alexander Battersby' business plan</a:t>
          </a:r>
          <a:endParaRPr lang="en-US" sz="2900" kern="1200" dirty="0"/>
        </a:p>
      </dsp:txBody>
      <dsp:txXfrm>
        <a:off x="56315" y="97704"/>
        <a:ext cx="5002861" cy="1040990"/>
      </dsp:txXfrm>
    </dsp:sp>
    <dsp:sp modelId="{A0454708-F4A8-4ACA-A348-62A299820074}">
      <dsp:nvSpPr>
        <dsp:cNvPr id="0" name=""/>
        <dsp:cNvSpPr/>
      </dsp:nvSpPr>
      <dsp:spPr>
        <a:xfrm>
          <a:off x="0" y="1278529"/>
          <a:ext cx="5115491" cy="115362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dirty="0"/>
            <a:t>Nicola </a:t>
          </a:r>
          <a:r>
            <a:rPr lang="en-GB" sz="2900" kern="1200" dirty="0">
              <a:latin typeface="Calibri Light" panose="020F0302020204030204"/>
            </a:rPr>
            <a:t>Grant's business plan</a:t>
          </a:r>
          <a:r>
            <a:rPr lang="en-GB" sz="2900" kern="1200" dirty="0"/>
            <a:t> </a:t>
          </a:r>
          <a:endParaRPr lang="en-US" sz="2900" kern="1200" dirty="0"/>
        </a:p>
      </dsp:txBody>
      <dsp:txXfrm>
        <a:off x="56315" y="1334844"/>
        <a:ext cx="5002861" cy="1040990"/>
      </dsp:txXfrm>
    </dsp:sp>
    <dsp:sp modelId="{8AF08D9D-4DCF-4978-8341-B5924E416C73}">
      <dsp:nvSpPr>
        <dsp:cNvPr id="0" name=""/>
        <dsp:cNvSpPr/>
      </dsp:nvSpPr>
      <dsp:spPr>
        <a:xfrm>
          <a:off x="0" y="2515668"/>
          <a:ext cx="5115491" cy="115362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dirty="0"/>
            <a:t>Marcus </a:t>
          </a:r>
          <a:r>
            <a:rPr lang="en-GB" sz="2900" kern="1200" dirty="0">
              <a:latin typeface="Calibri Light" panose="020F0302020204030204"/>
            </a:rPr>
            <a:t>Garside's business plan</a:t>
          </a:r>
          <a:endParaRPr lang="en-US" sz="2900" kern="1200" dirty="0"/>
        </a:p>
      </dsp:txBody>
      <dsp:txXfrm>
        <a:off x="56315" y="2571983"/>
        <a:ext cx="5002861" cy="1040990"/>
      </dsp:txXfrm>
    </dsp:sp>
    <dsp:sp modelId="{FECA8F9C-7119-4C85-B793-A1A05F53D2F1}">
      <dsp:nvSpPr>
        <dsp:cNvPr id="0" name=""/>
        <dsp:cNvSpPr/>
      </dsp:nvSpPr>
      <dsp:spPr>
        <a:xfrm>
          <a:off x="0" y="3752809"/>
          <a:ext cx="5115491" cy="11536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dirty="0"/>
            <a:t>Rosemary Rambler and Muriel Tonks</a:t>
          </a:r>
          <a:r>
            <a:rPr lang="en-GB" sz="2900" kern="1200" dirty="0">
              <a:latin typeface="Calibri Light" panose="020F0302020204030204"/>
            </a:rPr>
            <a:t>' business plan</a:t>
          </a:r>
          <a:endParaRPr lang="en-US" sz="2900" kern="1200" dirty="0"/>
        </a:p>
      </dsp:txBody>
      <dsp:txXfrm>
        <a:off x="56315" y="3809124"/>
        <a:ext cx="5002861" cy="10409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E5E2E-59CE-46D2-C6BD-6EFE563434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25B248-209B-1933-5751-3BAEF52394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C71842-80C4-49D3-3423-953181A396E0}"/>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5" name="Footer Placeholder 4">
            <a:extLst>
              <a:ext uri="{FF2B5EF4-FFF2-40B4-BE49-F238E27FC236}">
                <a16:creationId xmlns:a16="http://schemas.microsoft.com/office/drawing/2014/main" id="{C8169ADC-71E7-39FE-35D0-75C827BB31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D6BB7C-3912-B5CB-4E51-15E31A37C1F5}"/>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4015954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FFC45-097D-E5F3-EBC2-B637D9E2EA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DC0E05-173B-C025-09ED-A46DC66047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A4D69A-981D-30AE-BCEA-7D3570F38D8B}"/>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5" name="Footer Placeholder 4">
            <a:extLst>
              <a:ext uri="{FF2B5EF4-FFF2-40B4-BE49-F238E27FC236}">
                <a16:creationId xmlns:a16="http://schemas.microsoft.com/office/drawing/2014/main" id="{CE025707-E95C-5300-D079-14DF6104F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0C3023-DE92-3395-8C7C-501A545B376A}"/>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2252099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9263D-F151-CDD7-C8A5-0718A5C580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257326-C02E-A531-22B9-77E9D38786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85F6D1-BA38-40E3-89EC-D07744C8DD2B}"/>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5" name="Footer Placeholder 4">
            <a:extLst>
              <a:ext uri="{FF2B5EF4-FFF2-40B4-BE49-F238E27FC236}">
                <a16:creationId xmlns:a16="http://schemas.microsoft.com/office/drawing/2014/main" id="{BB7CD2B3-3107-4688-3C79-0132583741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255D77-9D1A-A425-FF61-95698D388D60}"/>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829161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46F95-0D56-E608-C24F-5AE03D550F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F4B555-16B5-AE16-CCF3-6BF88E83DC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BC2F24-682D-7DA1-8FA7-CAF9366E48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D80C37-1DCD-018E-601B-011255C34BC2}"/>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6" name="Footer Placeholder 5">
            <a:extLst>
              <a:ext uri="{FF2B5EF4-FFF2-40B4-BE49-F238E27FC236}">
                <a16:creationId xmlns:a16="http://schemas.microsoft.com/office/drawing/2014/main" id="{8D911834-85D9-4AC4-60B4-050F50A1A0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71C660-6862-D6F0-34E0-4371EE4AD661}"/>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552548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E8765-B3EE-313D-904B-EC1C0E6932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3DD4DD-DCE4-80CB-E99D-31C9E6655F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E863F3-3A71-072B-CF51-D4B5ED83B2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344F57-03D8-4AE1-55E3-2710D73F22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CA136A-7B03-66BE-6B5D-E36773DE8B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ACED8D-6E88-D92D-EB47-0E800A1C39D4}"/>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8" name="Footer Placeholder 7">
            <a:extLst>
              <a:ext uri="{FF2B5EF4-FFF2-40B4-BE49-F238E27FC236}">
                <a16:creationId xmlns:a16="http://schemas.microsoft.com/office/drawing/2014/main" id="{22B1370D-7866-4272-50D9-1E71CC8B3A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DD2597-D3FD-87E6-A149-DBE730D2CB4D}"/>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245230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CBB38-8B1A-8547-7216-4605C223FE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5ADA5C-325D-55A8-7780-2E920DE75912}"/>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4" name="Footer Placeholder 3">
            <a:extLst>
              <a:ext uri="{FF2B5EF4-FFF2-40B4-BE49-F238E27FC236}">
                <a16:creationId xmlns:a16="http://schemas.microsoft.com/office/drawing/2014/main" id="{135ED38E-D499-D50E-EDFB-3140425A32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653293-D5FA-6F26-05DA-E8E3F1724B2A}"/>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2811242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B8C9C6-F242-E2D4-6401-941062FA2D1A}"/>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3" name="Footer Placeholder 2">
            <a:extLst>
              <a:ext uri="{FF2B5EF4-FFF2-40B4-BE49-F238E27FC236}">
                <a16:creationId xmlns:a16="http://schemas.microsoft.com/office/drawing/2014/main" id="{1CCB50E8-E237-FB4D-F86D-1601C572B1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B4BEE8-6EEE-1E3E-7895-C6C403FECCBC}"/>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317531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4554F-F8E1-C34C-B99E-B94B779C16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3C0571-07C5-6B24-5EEF-01F5BAD488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EDC251-DBE9-72B2-A685-4AC377A1A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172D4D-6F64-13C3-EED8-3A5FE7800587}"/>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6" name="Footer Placeholder 5">
            <a:extLst>
              <a:ext uri="{FF2B5EF4-FFF2-40B4-BE49-F238E27FC236}">
                <a16:creationId xmlns:a16="http://schemas.microsoft.com/office/drawing/2014/main" id="{E7C49C23-8834-843A-2D2F-D235869E7B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7C6642-EB3F-88F8-2159-D216FA177E0D}"/>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2608459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9CD79-1CF8-F2FD-7347-95877F94FA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D4BC86-0EC3-9430-1CB5-840199E992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FDC3CF-3941-E79A-0655-A3C3055990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9B5AA6-EB9B-E56F-459F-0F0C4846E471}"/>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6" name="Footer Placeholder 5">
            <a:extLst>
              <a:ext uri="{FF2B5EF4-FFF2-40B4-BE49-F238E27FC236}">
                <a16:creationId xmlns:a16="http://schemas.microsoft.com/office/drawing/2014/main" id="{0E619963-60AD-D7F1-ECB6-15E582F241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C8705A-A186-5C80-9917-98E3FC0ECFC1}"/>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2318530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A5CAD-F9F9-0A19-6D38-460470872D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33F0B0-3C97-C8D2-6224-5745A99A69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82E93A-356E-F92E-4DD9-3F101BF5C023}"/>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5" name="Footer Placeholder 4">
            <a:extLst>
              <a:ext uri="{FF2B5EF4-FFF2-40B4-BE49-F238E27FC236}">
                <a16:creationId xmlns:a16="http://schemas.microsoft.com/office/drawing/2014/main" id="{826BFEA9-3B36-EDD7-25B7-BEAEF3B173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BB9C11-B916-3940-9368-A0A2BAC66EB7}"/>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3959663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2748A1-663D-311D-1CC6-7EAADB9493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6CE649-BFE8-D77E-8C47-94F8AE082A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C7210F-8533-3162-1CFD-FBB1429DD380}"/>
              </a:ext>
            </a:extLst>
          </p:cNvPr>
          <p:cNvSpPr>
            <a:spLocks noGrp="1"/>
          </p:cNvSpPr>
          <p:nvPr>
            <p:ph type="dt" sz="half" idx="10"/>
          </p:nvPr>
        </p:nvSpPr>
        <p:spPr/>
        <p:txBody>
          <a:bodyPr/>
          <a:lstStyle/>
          <a:p>
            <a:fld id="{09410B86-833C-482F-A520-21C384AFDDB5}" type="datetimeFigureOut">
              <a:rPr lang="en-GB" smtClean="0"/>
              <a:t>19/09/2023</a:t>
            </a:fld>
            <a:endParaRPr lang="en-GB"/>
          </a:p>
        </p:txBody>
      </p:sp>
      <p:sp>
        <p:nvSpPr>
          <p:cNvPr id="5" name="Footer Placeholder 4">
            <a:extLst>
              <a:ext uri="{FF2B5EF4-FFF2-40B4-BE49-F238E27FC236}">
                <a16:creationId xmlns:a16="http://schemas.microsoft.com/office/drawing/2014/main" id="{F4561FAC-F65F-4CC1-C299-124B80EFD9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249441-C1EB-06D1-71AD-01B1E4742589}"/>
              </a:ext>
            </a:extLst>
          </p:cNvPr>
          <p:cNvSpPr>
            <a:spLocks noGrp="1"/>
          </p:cNvSpPr>
          <p:nvPr>
            <p:ph type="sldNum" sz="quarter" idx="12"/>
          </p:nvPr>
        </p:nvSpPr>
        <p:spPr/>
        <p:txBody>
          <a:bodyPr/>
          <a:lstStyle/>
          <a:p>
            <a:fld id="{8F6FB311-AAE4-47F5-878C-A53D26647FFF}" type="slidenum">
              <a:rPr lang="en-GB" smtClean="0"/>
              <a:t>‹#›</a:t>
            </a:fld>
            <a:endParaRPr lang="en-GB"/>
          </a:p>
        </p:txBody>
      </p:sp>
    </p:spTree>
    <p:extLst>
      <p:ext uri="{BB962C8B-B14F-4D97-AF65-F5344CB8AC3E}">
        <p14:creationId xmlns:p14="http://schemas.microsoft.com/office/powerpoint/2010/main" val="707449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A6B10B-8D26-09B9-ECB6-FA85189FD3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459908-2842-2FD4-0620-113A53B5AF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E4205-A0D7-0857-7382-5AC172A60D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410B86-833C-482F-A520-21C384AFDDB5}" type="datetimeFigureOut">
              <a:rPr lang="en-GB" smtClean="0"/>
              <a:t>19/09/2023</a:t>
            </a:fld>
            <a:endParaRPr lang="en-GB"/>
          </a:p>
        </p:txBody>
      </p:sp>
      <p:sp>
        <p:nvSpPr>
          <p:cNvPr id="5" name="Footer Placeholder 4">
            <a:extLst>
              <a:ext uri="{FF2B5EF4-FFF2-40B4-BE49-F238E27FC236}">
                <a16:creationId xmlns:a16="http://schemas.microsoft.com/office/drawing/2014/main" id="{D243B1D8-2C1F-929D-5AC7-2CF86010CC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7BA97A-1063-DA46-2F67-8693B3CD56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6FB311-AAE4-47F5-878C-A53D26647FFF}" type="slidenum">
              <a:rPr lang="en-GB" smtClean="0"/>
              <a:t>‹#›</a:t>
            </a:fld>
            <a:endParaRPr lang="en-GB"/>
          </a:p>
        </p:txBody>
      </p:sp>
    </p:spTree>
    <p:extLst>
      <p:ext uri="{BB962C8B-B14F-4D97-AF65-F5344CB8AC3E}">
        <p14:creationId xmlns:p14="http://schemas.microsoft.com/office/powerpoint/2010/main" val="762633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hyperlink" Target="https://www.investopedia.com/terms/b/business-plan.asp"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C46EA7-B119-CA67-0476-2D2EE7C4ABFC}"/>
              </a:ext>
            </a:extLst>
          </p:cNvPr>
          <p:cNvSpPr>
            <a:spLocks noGrp="1"/>
          </p:cNvSpPr>
          <p:nvPr>
            <p:ph type="title"/>
          </p:nvPr>
        </p:nvSpPr>
        <p:spPr>
          <a:xfrm>
            <a:off x="838200" y="1336390"/>
            <a:ext cx="6155988" cy="1182927"/>
          </a:xfrm>
        </p:spPr>
        <p:txBody>
          <a:bodyPr anchor="b">
            <a:normAutofit/>
          </a:bodyPr>
          <a:lstStyle/>
          <a:p>
            <a:r>
              <a:rPr lang="en-US" sz="5600">
                <a:latin typeface="Calibri"/>
                <a:cs typeface="Calibri"/>
              </a:rPr>
              <a:t>Module Outline</a:t>
            </a:r>
            <a:endParaRPr lang="en-US" sz="5600">
              <a:cs typeface="Calibri Light" panose="020F0302020204030204"/>
            </a:endParaRPr>
          </a:p>
        </p:txBody>
      </p:sp>
      <p:cxnSp>
        <p:nvCxnSpPr>
          <p:cNvPr id="34" name="Straight Connector 3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553F2FD4-7117-69FB-00DF-012C3E82D82F}"/>
              </a:ext>
            </a:extLst>
          </p:cNvPr>
          <p:cNvSpPr>
            <a:spLocks noGrp="1"/>
          </p:cNvSpPr>
          <p:nvPr>
            <p:ph idx="1"/>
          </p:nvPr>
        </p:nvSpPr>
        <p:spPr>
          <a:xfrm>
            <a:off x="803776" y="2829330"/>
            <a:ext cx="6190412" cy="3344459"/>
          </a:xfrm>
        </p:spPr>
        <p:txBody>
          <a:bodyPr vert="horz" lIns="91440" tIns="45720" rIns="91440" bIns="45720" rtlCol="0" anchor="t">
            <a:normAutofit/>
          </a:bodyPr>
          <a:lstStyle/>
          <a:p>
            <a:pPr marL="0" indent="0">
              <a:buNone/>
            </a:pPr>
            <a:endParaRPr lang="en-US" sz="1600">
              <a:solidFill>
                <a:schemeClr val="tx1">
                  <a:alpha val="80000"/>
                </a:schemeClr>
              </a:solidFill>
              <a:cs typeface="Calibri"/>
            </a:endParaRPr>
          </a:p>
          <a:p>
            <a:r>
              <a:rPr lang="en-US" sz="1600">
                <a:solidFill>
                  <a:schemeClr val="tx1">
                    <a:alpha val="80000"/>
                  </a:schemeClr>
                </a:solidFill>
                <a:latin typeface="Calibri"/>
                <a:cs typeface="Calibri"/>
              </a:rPr>
              <a:t>Name of the module: Business Planning</a:t>
            </a:r>
            <a:endParaRPr lang="en-US" sz="1600">
              <a:solidFill>
                <a:schemeClr val="tx1">
                  <a:alpha val="80000"/>
                </a:schemeClr>
              </a:solidFill>
              <a:latin typeface="Times New Roman"/>
              <a:cs typeface="Times New Roman"/>
            </a:endParaRPr>
          </a:p>
          <a:p>
            <a:r>
              <a:rPr lang="en-US" sz="1600">
                <a:solidFill>
                  <a:schemeClr val="tx1">
                    <a:alpha val="80000"/>
                  </a:schemeClr>
                </a:solidFill>
                <a:latin typeface="Times New Roman"/>
                <a:cs typeface="Times New Roman"/>
              </a:rPr>
              <a:t>Aim of the module: </a:t>
            </a:r>
            <a:r>
              <a:rPr lang="en-GB" sz="1600">
                <a:solidFill>
                  <a:schemeClr val="tx1">
                    <a:alpha val="80000"/>
                  </a:schemeClr>
                </a:solidFill>
                <a:latin typeface="Arial"/>
                <a:cs typeface="Arial"/>
              </a:rPr>
              <a:t>To facilitate students’ understanding of business planning </a:t>
            </a:r>
            <a:endParaRPr lang="en-US" sz="1600">
              <a:solidFill>
                <a:schemeClr val="tx1">
                  <a:alpha val="80000"/>
                </a:schemeClr>
              </a:solidFill>
              <a:latin typeface="Arial"/>
              <a:cs typeface="Arial"/>
            </a:endParaRPr>
          </a:p>
          <a:p>
            <a:r>
              <a:rPr lang="en-US" sz="1600">
                <a:solidFill>
                  <a:schemeClr val="tx1">
                    <a:alpha val="80000"/>
                  </a:schemeClr>
                </a:solidFill>
                <a:latin typeface="Times New Roman"/>
                <a:cs typeface="Times New Roman"/>
              </a:rPr>
              <a:t>Learning outcome of the module: </a:t>
            </a:r>
            <a:r>
              <a:rPr lang="en-GB" sz="1600">
                <a:solidFill>
                  <a:schemeClr val="tx1">
                    <a:alpha val="80000"/>
                  </a:schemeClr>
                </a:solidFill>
                <a:latin typeface="Arial"/>
                <a:cs typeface="Arial"/>
              </a:rPr>
              <a:t>Upon the successful completion of this module, the student should be able to:</a:t>
            </a:r>
            <a:endParaRPr lang="en-US" sz="1600">
              <a:solidFill>
                <a:schemeClr val="tx1">
                  <a:alpha val="80000"/>
                </a:schemeClr>
              </a:solidFill>
              <a:latin typeface="Arial"/>
              <a:cs typeface="Arial"/>
            </a:endParaRPr>
          </a:p>
          <a:p>
            <a:r>
              <a:rPr lang="en-GB" sz="1600">
                <a:solidFill>
                  <a:schemeClr val="tx1">
                    <a:alpha val="80000"/>
                  </a:schemeClr>
                </a:solidFill>
                <a:latin typeface="Arial"/>
                <a:cs typeface="Arial"/>
              </a:rPr>
              <a:t>assess the internal and external business environment using suitable tools and techniques;</a:t>
            </a:r>
            <a:endParaRPr lang="en-US" sz="1600">
              <a:solidFill>
                <a:schemeClr val="tx1">
                  <a:alpha val="80000"/>
                </a:schemeClr>
              </a:solidFill>
              <a:latin typeface="Arial"/>
              <a:cs typeface="Arial"/>
            </a:endParaRPr>
          </a:p>
          <a:p>
            <a:r>
              <a:rPr lang="en-GB" sz="1600">
                <a:solidFill>
                  <a:schemeClr val="tx1">
                    <a:alpha val="80000"/>
                  </a:schemeClr>
                </a:solidFill>
                <a:latin typeface="Arial"/>
                <a:cs typeface="Arial"/>
              </a:rPr>
              <a:t>understand the phases of a business plan and its components;</a:t>
            </a:r>
            <a:endParaRPr lang="en-US" sz="1600">
              <a:solidFill>
                <a:schemeClr val="tx1">
                  <a:alpha val="80000"/>
                </a:schemeClr>
              </a:solidFill>
              <a:latin typeface="Arial"/>
              <a:cs typeface="Arial"/>
            </a:endParaRPr>
          </a:p>
          <a:p>
            <a:r>
              <a:rPr lang="en-GB" sz="1600">
                <a:solidFill>
                  <a:schemeClr val="tx1">
                    <a:alpha val="80000"/>
                  </a:schemeClr>
                </a:solidFill>
                <a:latin typeface="Arial"/>
                <a:cs typeface="Arial"/>
              </a:rPr>
              <a:t>use appropriate business planning tools.</a:t>
            </a:r>
            <a:endParaRPr lang="en-US" sz="1600">
              <a:solidFill>
                <a:schemeClr val="tx1">
                  <a:alpha val="80000"/>
                </a:schemeClr>
              </a:solidFill>
              <a:latin typeface="Arial"/>
              <a:cs typeface="Arial"/>
            </a:endParaRPr>
          </a:p>
          <a:p>
            <a:endParaRPr lang="en-GB" sz="1600">
              <a:solidFill>
                <a:schemeClr val="tx1">
                  <a:alpha val="80000"/>
                </a:schemeClr>
              </a:solidFill>
              <a:cs typeface="Calibri"/>
            </a:endParaRPr>
          </a:p>
          <a:p>
            <a:endParaRPr lang="en-GB" sz="1600">
              <a:solidFill>
                <a:schemeClr val="tx1">
                  <a:alpha val="80000"/>
                </a:schemeClr>
              </a:solidFill>
            </a:endParaRPr>
          </a:p>
        </p:txBody>
      </p:sp>
      <p:pic>
        <p:nvPicPr>
          <p:cNvPr id="7" name="Graphic 6" descr="Teacher">
            <a:extLst>
              <a:ext uri="{FF2B5EF4-FFF2-40B4-BE49-F238E27FC236}">
                <a16:creationId xmlns:a16="http://schemas.microsoft.com/office/drawing/2014/main" id="{5A6F4648-B1E1-9250-1E10-3A988C63ED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1627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 name="Isosceles Triangle 6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Isosceles Triangle 6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1561ACF-2E9A-7F3E-EB76-76DB705124A5}"/>
              </a:ext>
            </a:extLst>
          </p:cNvPr>
          <p:cNvSpPr txBox="1"/>
          <p:nvPr/>
        </p:nvSpPr>
        <p:spPr>
          <a:xfrm>
            <a:off x="4724400" y="3200400"/>
            <a:ext cx="2743200" cy="11541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sz="1200">
              <a:cs typeface="Segoe UI"/>
            </a:endParaRPr>
          </a:p>
          <a:p>
            <a:pPr>
              <a:spcAft>
                <a:spcPts val="600"/>
              </a:spcAft>
            </a:pPr>
            <a:endParaRPr lang="en-US">
              <a:latin typeface="Segoe UI"/>
              <a:cs typeface="Segoe UI"/>
            </a:endParaRPr>
          </a:p>
          <a:p>
            <a:pPr>
              <a:spcAft>
                <a:spcPts val="600"/>
              </a:spcAft>
            </a:pPr>
            <a:endParaRPr lang="en-US" sz="1200">
              <a:cs typeface="Calibri"/>
            </a:endParaRPr>
          </a:p>
          <a:p>
            <a:pPr>
              <a:spcAft>
                <a:spcPts val="600"/>
              </a:spcAft>
            </a:pPr>
            <a:endParaRPr lang="en-US" sz="1200">
              <a:cs typeface="Calibri"/>
            </a:endParaRPr>
          </a:p>
        </p:txBody>
      </p:sp>
      <p:graphicFrame>
        <p:nvGraphicFramePr>
          <p:cNvPr id="63" name="Content Placeholder 4">
            <a:extLst>
              <a:ext uri="{FF2B5EF4-FFF2-40B4-BE49-F238E27FC236}">
                <a16:creationId xmlns:a16="http://schemas.microsoft.com/office/drawing/2014/main" id="{383BC54B-C8CD-2544-F823-35E062672C74}"/>
              </a:ext>
            </a:extLst>
          </p:cNvPr>
          <p:cNvGraphicFramePr>
            <a:graphicFrameLocks noGrp="1"/>
          </p:cNvGraphicFramePr>
          <p:nvPr>
            <p:ph idx="1"/>
            <p:extLst>
              <p:ext uri="{D42A27DB-BD31-4B8C-83A1-F6EECF244321}">
                <p14:modId xmlns:p14="http://schemas.microsoft.com/office/powerpoint/2010/main" val="2906562402"/>
              </p:ext>
            </p:extLst>
          </p:nvPr>
        </p:nvGraphicFramePr>
        <p:xfrm>
          <a:off x="747346" y="117230"/>
          <a:ext cx="10782488" cy="6535325"/>
        </p:xfrm>
        <a:graphic>
          <a:graphicData uri="http://schemas.openxmlformats.org/drawingml/2006/table">
            <a:tbl>
              <a:tblPr firstRow="1" bandRow="1">
                <a:solidFill>
                  <a:schemeClr val="bg1">
                    <a:lumMod val="95000"/>
                  </a:schemeClr>
                </a:solidFill>
                <a:tableStyleId>{5C22544A-7EE6-4342-B048-85BDC9FD1C3A}</a:tableStyleId>
              </a:tblPr>
              <a:tblGrid>
                <a:gridCol w="1774562">
                  <a:extLst>
                    <a:ext uri="{9D8B030D-6E8A-4147-A177-3AD203B41FA5}">
                      <a16:colId xmlns:a16="http://schemas.microsoft.com/office/drawing/2014/main" val="573917530"/>
                    </a:ext>
                  </a:extLst>
                </a:gridCol>
                <a:gridCol w="3088870">
                  <a:extLst>
                    <a:ext uri="{9D8B030D-6E8A-4147-A177-3AD203B41FA5}">
                      <a16:colId xmlns:a16="http://schemas.microsoft.com/office/drawing/2014/main" val="534996872"/>
                    </a:ext>
                  </a:extLst>
                </a:gridCol>
                <a:gridCol w="5919056">
                  <a:extLst>
                    <a:ext uri="{9D8B030D-6E8A-4147-A177-3AD203B41FA5}">
                      <a16:colId xmlns:a16="http://schemas.microsoft.com/office/drawing/2014/main" val="1892818062"/>
                    </a:ext>
                  </a:extLst>
                </a:gridCol>
              </a:tblGrid>
              <a:tr h="553335">
                <a:tc>
                  <a:txBody>
                    <a:bodyPr/>
                    <a:lstStyle/>
                    <a:p>
                      <a:pPr fontAlgn="t"/>
                      <a:endParaRPr lang="en-US" sz="1100" b="1" cap="none" spc="0">
                        <a:solidFill>
                          <a:schemeClr val="tx1"/>
                        </a:solidFill>
                        <a:effectLst/>
                      </a:endParaRPr>
                    </a:p>
                    <a:p>
                      <a:pPr algn="l" rtl="0" fontAlgn="base"/>
                      <a:r>
                        <a:rPr lang="en-US" sz="1100" b="1" i="0" cap="none" spc="0" dirty="0">
                          <a:solidFill>
                            <a:schemeClr val="tx1"/>
                          </a:solidFill>
                          <a:effectLst/>
                          <a:latin typeface="Calibri"/>
                        </a:rPr>
                        <a:t>No of week &amp; Lecture </a:t>
                      </a:r>
                    </a:p>
                  </a:txBody>
                  <a:tcPr marL="44098" marR="62997" marT="12599" marB="94496"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ctr" fontAlgn="t"/>
                      <a:endParaRPr lang="en-US" sz="1100" b="1" cap="none" spc="0">
                        <a:solidFill>
                          <a:schemeClr val="tx1"/>
                        </a:solidFill>
                        <a:effectLst/>
                      </a:endParaRPr>
                    </a:p>
                    <a:p>
                      <a:pPr algn="l" rtl="0" fontAlgn="base"/>
                      <a:r>
                        <a:rPr lang="en-US" sz="1100" b="1" i="0" cap="none" spc="0" dirty="0">
                          <a:solidFill>
                            <a:schemeClr val="tx1"/>
                          </a:solidFill>
                          <a:effectLst/>
                          <a:latin typeface="Calibri"/>
                        </a:rPr>
                        <a:t>Topic </a:t>
                      </a:r>
                    </a:p>
                  </a:txBody>
                  <a:tcPr marL="44098" marR="62997" marT="12599" marB="94496"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ctr" fontAlgn="t"/>
                      <a:endParaRPr lang="en-US" sz="1100" b="1" cap="none" spc="0">
                        <a:solidFill>
                          <a:schemeClr val="tx1"/>
                        </a:solidFill>
                        <a:effectLst/>
                      </a:endParaRPr>
                    </a:p>
                    <a:p>
                      <a:pPr algn="l" rtl="0" fontAlgn="base"/>
                      <a:r>
                        <a:rPr lang="en-US" sz="1100" b="1" i="0" cap="none" spc="0" dirty="0">
                          <a:solidFill>
                            <a:schemeClr val="tx1"/>
                          </a:solidFill>
                          <a:effectLst/>
                          <a:latin typeface="Calibri"/>
                        </a:rPr>
                        <a:t>Teaching tools and materials </a:t>
                      </a:r>
                    </a:p>
                  </a:txBody>
                  <a:tcPr marL="44098" marR="62997" marT="12599" marB="94496"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2895051065"/>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W:1 </a:t>
                      </a:r>
                    </a:p>
                    <a:p>
                      <a:pPr algn="l" rtl="0" fontAlgn="base"/>
                      <a:r>
                        <a:rPr lang="en-US" sz="800" b="0" i="0" cap="none" spc="0" dirty="0">
                          <a:solidFill>
                            <a:schemeClr val="tx1"/>
                          </a:solidFill>
                          <a:effectLst/>
                          <a:latin typeface="Calibri"/>
                        </a:rPr>
                        <a:t>Lecture: 1 </a:t>
                      </a:r>
                    </a:p>
                  </a:txBody>
                  <a:tcPr marL="44098" marR="62997" marT="12599" marB="94496">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Introduction and description of the module </a:t>
                      </a:r>
                    </a:p>
                  </a:txBody>
                  <a:tcPr marL="44098" marR="62997" marT="12599" marB="94496">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3095656490"/>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W:2 </a:t>
                      </a:r>
                    </a:p>
                    <a:p>
                      <a:pPr algn="l" rtl="0" fontAlgn="base"/>
                      <a:r>
                        <a:rPr lang="en-US" sz="800" b="0" i="0" cap="none" spc="0" dirty="0">
                          <a:solidFill>
                            <a:schemeClr val="tx1"/>
                          </a:solidFill>
                          <a:effectLst/>
                          <a:latin typeface="Calibri"/>
                        </a:rPr>
                        <a:t>Lecture: 2 </a:t>
                      </a:r>
                    </a:p>
                  </a:txBody>
                  <a:tcPr marL="44098" marR="62997" marT="12599" marB="94496">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Phase 1: Strategy and purpose </a:t>
                      </a:r>
                    </a:p>
                    <a:p>
                      <a:pPr algn="l" rtl="0" fontAlgn="base"/>
                      <a:endParaRPr lang="en-US" sz="800" b="0" i="0" cap="none" spc="0">
                        <a:solidFill>
                          <a:schemeClr val="tx1"/>
                        </a:solidFill>
                        <a:effectLst/>
                        <a:latin typeface="Calibri"/>
                      </a:endParaRP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259854613"/>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W:3  </a:t>
                      </a:r>
                    </a:p>
                    <a:p>
                      <a:pPr algn="l" rtl="0" fontAlgn="base"/>
                      <a:r>
                        <a:rPr lang="en-US" sz="800" b="0" i="0" cap="none" spc="0" dirty="0">
                          <a:solidFill>
                            <a:schemeClr val="tx1"/>
                          </a:solidFill>
                          <a:effectLst/>
                          <a:latin typeface="Calibri"/>
                        </a:rPr>
                        <a:t>Lecture: 3 </a:t>
                      </a:r>
                    </a:p>
                  </a:txBody>
                  <a:tcPr marL="44098" marR="62997" marT="12599" marB="94496">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Phase 1: Strategy and purpose </a:t>
                      </a:r>
                    </a:p>
                    <a:p>
                      <a:pPr algn="l" rtl="0" fontAlgn="base"/>
                      <a:endParaRPr lang="en-US" sz="800" b="0" i="0" cap="none" spc="0">
                        <a:solidFill>
                          <a:schemeClr val="tx1"/>
                        </a:solidFill>
                        <a:effectLst/>
                        <a:latin typeface="Calibri"/>
                      </a:endParaRPr>
                    </a:p>
                  </a:txBody>
                  <a:tcPr marL="44098" marR="62997" marT="12599" marB="94496">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34566026"/>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W:4  </a:t>
                      </a:r>
                    </a:p>
                    <a:p>
                      <a:pPr algn="l" rtl="0" fontAlgn="base"/>
                      <a:r>
                        <a:rPr lang="en-US" sz="800" b="0" i="0" cap="none" spc="0" dirty="0">
                          <a:solidFill>
                            <a:schemeClr val="tx1"/>
                          </a:solidFill>
                          <a:effectLst/>
                          <a:latin typeface="Calibri"/>
                        </a:rPr>
                        <a:t>Lecture: 4 </a:t>
                      </a:r>
                    </a:p>
                  </a:txBody>
                  <a:tcPr marL="44098" marR="62997" marT="12599" marB="94496">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Phase 2: Market Research </a:t>
                      </a:r>
                    </a:p>
                    <a:p>
                      <a:pPr algn="l" rtl="0" fontAlgn="base"/>
                      <a:endParaRPr lang="en-US" sz="800" b="0" i="0" cap="none" spc="0">
                        <a:solidFill>
                          <a:schemeClr val="tx1"/>
                        </a:solidFill>
                        <a:effectLst/>
                        <a:latin typeface="Calibri"/>
                      </a:endParaRP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547111861"/>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W:5 </a:t>
                      </a:r>
                    </a:p>
                    <a:p>
                      <a:pPr algn="l" rtl="0" fontAlgn="base"/>
                      <a:r>
                        <a:rPr lang="en-US" sz="800" b="0" i="0" cap="none" spc="0" dirty="0">
                          <a:solidFill>
                            <a:schemeClr val="tx1"/>
                          </a:solidFill>
                          <a:effectLst/>
                          <a:latin typeface="Calibri"/>
                        </a:rPr>
                        <a:t>Lecture: 5 </a:t>
                      </a:r>
                    </a:p>
                  </a:txBody>
                  <a:tcPr marL="44098" marR="62997" marT="12599" marB="94496">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Phase 3: Competitive Marketing Strategies </a:t>
                      </a:r>
                    </a:p>
                    <a:p>
                      <a:pPr algn="l" rtl="0" fontAlgn="base"/>
                      <a:endParaRPr lang="en-US" sz="800" b="0" i="0" cap="none" spc="0">
                        <a:solidFill>
                          <a:schemeClr val="tx1"/>
                        </a:solidFill>
                        <a:effectLst/>
                        <a:latin typeface="Calibri"/>
                      </a:endParaRPr>
                    </a:p>
                  </a:txBody>
                  <a:tcPr marL="44098" marR="62997" marT="12599" marB="94496">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328975948"/>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W:6 </a:t>
                      </a:r>
                    </a:p>
                    <a:p>
                      <a:pPr algn="l" rtl="0" fontAlgn="base"/>
                      <a:r>
                        <a:rPr lang="en-US" sz="800" b="0" i="0" cap="none" spc="0" dirty="0">
                          <a:solidFill>
                            <a:schemeClr val="tx1"/>
                          </a:solidFill>
                          <a:effectLst/>
                          <a:latin typeface="Calibri"/>
                        </a:rPr>
                        <a:t>Lecture: 6 </a:t>
                      </a:r>
                    </a:p>
                  </a:txBody>
                  <a:tcPr marL="44098" marR="62997" marT="12599" marB="94496">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Phase 4: Operations </a:t>
                      </a:r>
                    </a:p>
                    <a:p>
                      <a:pPr algn="l" rtl="0" fontAlgn="base"/>
                      <a:endParaRPr lang="en-US" sz="800" b="0" i="0" cap="none" spc="0">
                        <a:solidFill>
                          <a:schemeClr val="tx1"/>
                        </a:solidFill>
                        <a:effectLst/>
                        <a:latin typeface="Calibri"/>
                      </a:endParaRP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927417037"/>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W:7  </a:t>
                      </a:r>
                    </a:p>
                    <a:p>
                      <a:pPr algn="l" rtl="0" fontAlgn="base"/>
                      <a:r>
                        <a:rPr lang="en-US" sz="800" b="0" i="0" cap="none" spc="0" dirty="0">
                          <a:solidFill>
                            <a:schemeClr val="tx1"/>
                          </a:solidFill>
                          <a:effectLst/>
                          <a:latin typeface="Calibri"/>
                        </a:rPr>
                        <a:t>Lecture: 7 </a:t>
                      </a:r>
                    </a:p>
                  </a:txBody>
                  <a:tcPr marL="44098" marR="62997" marT="12599" marB="94496">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Phase 5: Reviewing financing requirements and options </a:t>
                      </a:r>
                    </a:p>
                  </a:txBody>
                  <a:tcPr marL="44098" marR="62997" marT="12599" marB="94496">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765269243"/>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W:8 </a:t>
                      </a:r>
                    </a:p>
                    <a:p>
                      <a:pPr algn="l" rtl="0" fontAlgn="base"/>
                      <a:r>
                        <a:rPr lang="en-US" sz="800" b="0" i="0" cap="none" spc="0" dirty="0">
                          <a:solidFill>
                            <a:schemeClr val="tx1"/>
                          </a:solidFill>
                          <a:effectLst/>
                          <a:latin typeface="Calibri"/>
                        </a:rPr>
                        <a:t>Lecture: 8 </a:t>
                      </a:r>
                    </a:p>
                  </a:txBody>
                  <a:tcPr marL="44098" marR="62997" marT="12599" marB="94496">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Phase 6: Business Controls </a:t>
                      </a:r>
                    </a:p>
                    <a:p>
                      <a:pPr algn="l" rtl="0" fontAlgn="base"/>
                      <a:endParaRPr lang="en-US" sz="800" b="0" i="0" cap="none" spc="0">
                        <a:solidFill>
                          <a:schemeClr val="tx1"/>
                        </a:solidFill>
                        <a:effectLst/>
                        <a:latin typeface="Calibri"/>
                      </a:endParaRP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149102939"/>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W:9 </a:t>
                      </a:r>
                    </a:p>
                    <a:p>
                      <a:pPr algn="l" rtl="0" fontAlgn="base"/>
                      <a:r>
                        <a:rPr lang="en-US" sz="800" b="0" i="0" cap="none" spc="0" dirty="0">
                          <a:solidFill>
                            <a:schemeClr val="tx1"/>
                          </a:solidFill>
                          <a:effectLst/>
                          <a:latin typeface="Calibri"/>
                        </a:rPr>
                        <a:t>Lecture: 9 </a:t>
                      </a:r>
                    </a:p>
                  </a:txBody>
                  <a:tcPr marL="44098" marR="62997" marT="12599" marB="94496">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Phase 6: Business Controls </a:t>
                      </a:r>
                    </a:p>
                    <a:p>
                      <a:pPr algn="l" rtl="0" fontAlgn="base"/>
                      <a:endParaRPr lang="en-US" sz="800" b="0" i="0" cap="none" spc="0">
                        <a:solidFill>
                          <a:schemeClr val="tx1"/>
                        </a:solidFill>
                        <a:effectLst/>
                        <a:latin typeface="Calibri"/>
                      </a:endParaRPr>
                    </a:p>
                  </a:txBody>
                  <a:tcPr marL="44098" marR="62997" marT="12599" marB="94496">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71306933"/>
                  </a:ext>
                </a:extLst>
              </a:tr>
              <a:tr h="598199">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W:10  </a:t>
                      </a:r>
                    </a:p>
                    <a:p>
                      <a:pPr algn="l" rtl="0" fontAlgn="base"/>
                      <a:r>
                        <a:rPr lang="en-US" sz="800" b="0" i="0" cap="none" spc="0" dirty="0">
                          <a:solidFill>
                            <a:schemeClr val="tx1"/>
                          </a:solidFill>
                          <a:effectLst/>
                          <a:latin typeface="Calibri"/>
                        </a:rPr>
                        <a:t>Lecture: 10 </a:t>
                      </a:r>
                    </a:p>
                  </a:txBody>
                  <a:tcPr marL="44098" marR="62997" marT="12599" marB="94496">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Phase 7: Writing up and presenting your business plan </a:t>
                      </a:r>
                    </a:p>
                    <a:p>
                      <a:pPr algn="l" rtl="0" fontAlgn="base"/>
                      <a:endParaRPr lang="en-US" sz="800" b="0" i="0" cap="none" spc="0">
                        <a:solidFill>
                          <a:schemeClr val="tx1"/>
                        </a:solidFill>
                        <a:effectLst/>
                        <a:latin typeface="Calibri"/>
                      </a:endParaRP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fontAlgn="t"/>
                      <a:endParaRPr lang="en-US" sz="800" cap="none" spc="0">
                        <a:solidFill>
                          <a:schemeClr val="tx1"/>
                        </a:solidFill>
                        <a:effectLst/>
                      </a:endParaRPr>
                    </a:p>
                    <a:p>
                      <a:pPr algn="l" rtl="0" fontAlgn="base"/>
                      <a:r>
                        <a:rPr lang="en-US" sz="800" b="0" i="0" cap="none" spc="0" dirty="0">
                          <a:solidFill>
                            <a:schemeClr val="tx1"/>
                          </a:solidFill>
                          <a:effectLst/>
                          <a:latin typeface="Calibri"/>
                        </a:rPr>
                        <a:t>Audio-visual tools (PPT slides, videos), explanation, student participation and in-class exercises </a:t>
                      </a:r>
                    </a:p>
                  </a:txBody>
                  <a:tcPr marL="44098" marR="62997" marT="12599" marB="94496">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86274480"/>
                  </a:ext>
                </a:extLst>
              </a:tr>
            </a:tbl>
          </a:graphicData>
        </a:graphic>
      </p:graphicFrame>
    </p:spTree>
    <p:extLst>
      <p:ext uri="{BB962C8B-B14F-4D97-AF65-F5344CB8AC3E}">
        <p14:creationId xmlns:p14="http://schemas.microsoft.com/office/powerpoint/2010/main" val="2426126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8B50B70-E45B-1920-A091-D31B45FFEC59}"/>
              </a:ext>
            </a:extLst>
          </p:cNvPr>
          <p:cNvSpPr>
            <a:spLocks noGrp="1"/>
          </p:cNvSpPr>
          <p:nvPr>
            <p:ph type="title"/>
          </p:nvPr>
        </p:nvSpPr>
        <p:spPr>
          <a:xfrm>
            <a:off x="804672" y="2053641"/>
            <a:ext cx="3669161" cy="2760098"/>
          </a:xfrm>
        </p:spPr>
        <p:txBody>
          <a:bodyPr>
            <a:normAutofit/>
          </a:bodyPr>
          <a:lstStyle/>
          <a:p>
            <a:r>
              <a:rPr lang="en-US" sz="4000">
                <a:solidFill>
                  <a:schemeClr val="tx2"/>
                </a:solidFill>
                <a:latin typeface="Calibri"/>
                <a:cs typeface="Calibri"/>
              </a:rPr>
              <a:t>Module Outline</a:t>
            </a:r>
            <a:endParaRPr lang="en-US" sz="4000">
              <a:solidFill>
                <a:schemeClr val="tx2"/>
              </a:solidFill>
              <a:cs typeface="Calibri Light" panose="020F0302020204030204"/>
            </a:endParaRPr>
          </a:p>
        </p:txBody>
      </p:sp>
      <p:sp>
        <p:nvSpPr>
          <p:cNvPr id="3" name="Content Placeholder 2">
            <a:extLst>
              <a:ext uri="{FF2B5EF4-FFF2-40B4-BE49-F238E27FC236}">
                <a16:creationId xmlns:a16="http://schemas.microsoft.com/office/drawing/2014/main" id="{64DC362B-3A8E-A288-F0F9-DBD010CD3CB7}"/>
              </a:ext>
            </a:extLst>
          </p:cNvPr>
          <p:cNvSpPr>
            <a:spLocks noGrp="1"/>
          </p:cNvSpPr>
          <p:nvPr>
            <p:ph idx="1"/>
          </p:nvPr>
        </p:nvSpPr>
        <p:spPr>
          <a:xfrm>
            <a:off x="6090574" y="801866"/>
            <a:ext cx="5306084" cy="5230634"/>
          </a:xfrm>
          <a:noFill/>
          <a:ln>
            <a:noFill/>
          </a:ln>
        </p:spPr>
        <p:txBody>
          <a:bodyPr vert="horz" lIns="91440" tIns="45720" rIns="91440" bIns="45720" rtlCol="0" anchor="ctr">
            <a:normAutofit/>
          </a:bodyPr>
          <a:lstStyle/>
          <a:p>
            <a:r>
              <a:rPr lang="en-US" sz="2400" dirty="0">
                <a:solidFill>
                  <a:schemeClr val="tx2"/>
                </a:solidFill>
                <a:cs typeface="Calibri"/>
              </a:rPr>
              <a:t>Assessment: Developing a business Plan using your own idea</a:t>
            </a:r>
            <a:endParaRPr lang="en-US" sz="2400">
              <a:solidFill>
                <a:schemeClr val="tx2"/>
              </a:solidFill>
              <a:cs typeface="Calibri"/>
            </a:endParaRPr>
          </a:p>
          <a:p>
            <a:r>
              <a:rPr lang="en-US" sz="2400" dirty="0">
                <a:solidFill>
                  <a:schemeClr val="tx2"/>
                </a:solidFill>
                <a:cs typeface="Calibri"/>
              </a:rPr>
              <a:t>Textbook: The Business Plan Workbook, 10</a:t>
            </a:r>
            <a:r>
              <a:rPr lang="en-US" sz="2400" baseline="30000" dirty="0">
                <a:solidFill>
                  <a:schemeClr val="tx2"/>
                </a:solidFill>
                <a:cs typeface="Calibri"/>
              </a:rPr>
              <a:t>th</a:t>
            </a:r>
            <a:r>
              <a:rPr lang="en-US" sz="2400" dirty="0">
                <a:solidFill>
                  <a:schemeClr val="tx2"/>
                </a:solidFill>
                <a:cs typeface="Calibri"/>
              </a:rPr>
              <a:t> edition, by Colin Barrow; Paul Barrow; Robert Brown, Kogan Page Publisher, UK</a:t>
            </a:r>
            <a:endParaRPr lang="en-US" sz="2400">
              <a:solidFill>
                <a:schemeClr val="tx2"/>
              </a:solidFill>
              <a:cs typeface="Calibri"/>
            </a:endParaRPr>
          </a:p>
          <a:p>
            <a:r>
              <a:rPr lang="en-US" sz="2400" dirty="0">
                <a:solidFill>
                  <a:schemeClr val="tx2"/>
                </a:solidFill>
                <a:cs typeface="Calibri"/>
              </a:rPr>
              <a:t>Other reading materials: Books, journal articles, newspaper articles and reports</a:t>
            </a:r>
          </a:p>
        </p:txBody>
      </p:sp>
    </p:spTree>
    <p:extLst>
      <p:ext uri="{BB962C8B-B14F-4D97-AF65-F5344CB8AC3E}">
        <p14:creationId xmlns:p14="http://schemas.microsoft.com/office/powerpoint/2010/main" val="2368560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6" name="Group 45">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47" name="Freeform: Shape 46">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32A43B8-C0BB-2A32-B8CA-CE8CFEA7C93C}"/>
              </a:ext>
            </a:extLst>
          </p:cNvPr>
          <p:cNvSpPr>
            <a:spLocks noGrp="1"/>
          </p:cNvSpPr>
          <p:nvPr>
            <p:ph type="title"/>
          </p:nvPr>
        </p:nvSpPr>
        <p:spPr>
          <a:xfrm>
            <a:off x="804672" y="2023236"/>
            <a:ext cx="3659777" cy="2820908"/>
          </a:xfrm>
        </p:spPr>
        <p:txBody>
          <a:bodyPr>
            <a:normAutofit/>
          </a:bodyPr>
          <a:lstStyle/>
          <a:p>
            <a:r>
              <a:rPr lang="en-GB" sz="4000">
                <a:solidFill>
                  <a:schemeClr val="tx2"/>
                </a:solidFill>
              </a:rPr>
              <a:t>Module Instructor</a:t>
            </a:r>
          </a:p>
        </p:txBody>
      </p:sp>
      <p:graphicFrame>
        <p:nvGraphicFramePr>
          <p:cNvPr id="38" name="Content Placeholder 2">
            <a:extLst>
              <a:ext uri="{FF2B5EF4-FFF2-40B4-BE49-F238E27FC236}">
                <a16:creationId xmlns:a16="http://schemas.microsoft.com/office/drawing/2014/main" id="{4B89FD78-0476-A48F-AA76-3495D4627FCC}"/>
              </a:ext>
            </a:extLst>
          </p:cNvPr>
          <p:cNvGraphicFramePr>
            <a:graphicFrameLocks noGrp="1"/>
          </p:cNvGraphicFramePr>
          <p:nvPr>
            <p:ph idx="1"/>
            <p:extLst>
              <p:ext uri="{D42A27DB-BD31-4B8C-83A1-F6EECF244321}">
                <p14:modId xmlns:p14="http://schemas.microsoft.com/office/powerpoint/2010/main" val="622495541"/>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3436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7" name="Freeform: Shape 26">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2" name="Freeform: Shape 31">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F109926C-73D8-A040-E883-3F28C16476A4}"/>
              </a:ext>
            </a:extLst>
          </p:cNvPr>
          <p:cNvSpPr>
            <a:spLocks noGrp="1"/>
          </p:cNvSpPr>
          <p:nvPr>
            <p:ph type="title"/>
          </p:nvPr>
        </p:nvSpPr>
        <p:spPr>
          <a:xfrm>
            <a:off x="3033466" y="991261"/>
            <a:ext cx="5754696" cy="1837349"/>
          </a:xfrm>
        </p:spPr>
        <p:txBody>
          <a:bodyPr anchor="ctr">
            <a:normAutofit/>
          </a:bodyPr>
          <a:lstStyle/>
          <a:p>
            <a:pPr algn="ctr"/>
            <a:r>
              <a:rPr lang="en-US" sz="3600">
                <a:solidFill>
                  <a:schemeClr val="tx2"/>
                </a:solidFill>
                <a:latin typeface="Calibri"/>
                <a:cs typeface="Calibri"/>
              </a:rPr>
              <a:t>What is Business plan</a:t>
            </a:r>
            <a:endParaRPr lang="en-US" sz="3600">
              <a:solidFill>
                <a:schemeClr val="tx2"/>
              </a:solidFill>
              <a:cs typeface="Calibri Light" panose="020F0302020204030204"/>
            </a:endParaRPr>
          </a:p>
        </p:txBody>
      </p:sp>
      <p:sp>
        <p:nvSpPr>
          <p:cNvPr id="3" name="Content Placeholder 2">
            <a:extLst>
              <a:ext uri="{FF2B5EF4-FFF2-40B4-BE49-F238E27FC236}">
                <a16:creationId xmlns:a16="http://schemas.microsoft.com/office/drawing/2014/main" id="{F41B31D6-20B0-4ED4-4E4A-B90787040322}"/>
              </a:ext>
            </a:extLst>
          </p:cNvPr>
          <p:cNvSpPr>
            <a:spLocks noGrp="1"/>
          </p:cNvSpPr>
          <p:nvPr>
            <p:ph idx="1"/>
          </p:nvPr>
        </p:nvSpPr>
        <p:spPr>
          <a:xfrm>
            <a:off x="1385416" y="2341894"/>
            <a:ext cx="9614969" cy="3529901"/>
          </a:xfrm>
        </p:spPr>
        <p:txBody>
          <a:bodyPr vert="horz" lIns="91440" tIns="45720" rIns="91440" bIns="45720" rtlCol="0" anchor="t">
            <a:noAutofit/>
          </a:bodyPr>
          <a:lstStyle/>
          <a:p>
            <a:r>
              <a:rPr lang="en-US" sz="2400" dirty="0">
                <a:solidFill>
                  <a:schemeClr val="tx2"/>
                </a:solidFill>
                <a:cs typeface="Calibri"/>
              </a:rPr>
              <a:t>Business plan is a written document that includes your goals for the enterprise, both short and long term; a description of the products or services you will offer and the market opportunities you have anticipated for them, and finally, an explanation of the resources and means you will employ to achieve your goals in the face of likely competition</a:t>
            </a:r>
          </a:p>
          <a:p>
            <a:r>
              <a:rPr lang="en-US" sz="2400" dirty="0">
                <a:solidFill>
                  <a:schemeClr val="tx2"/>
                </a:solidFill>
                <a:cs typeface="Calibri"/>
              </a:rPr>
              <a:t>Preparing a comprehensive business plan along these lines takes time and effort.</a:t>
            </a:r>
          </a:p>
          <a:p>
            <a:r>
              <a:rPr lang="en-US" sz="2400" dirty="0">
                <a:solidFill>
                  <a:schemeClr val="tx2"/>
                </a:solidFill>
                <a:cs typeface="Calibri"/>
              </a:rPr>
              <a:t>Once completed, your business plan will serve as a blueprint to follow, which like any map, improves the user's chances of reaching destination.</a:t>
            </a:r>
          </a:p>
        </p:txBody>
      </p:sp>
    </p:spTree>
    <p:extLst>
      <p:ext uri="{BB962C8B-B14F-4D97-AF65-F5344CB8AC3E}">
        <p14:creationId xmlns:p14="http://schemas.microsoft.com/office/powerpoint/2010/main" val="14125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19" name="Freeform: Shape 18">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B5C1D73-4982-53EF-1A9D-179DE4EA5789}"/>
              </a:ext>
            </a:extLst>
          </p:cNvPr>
          <p:cNvSpPr>
            <a:spLocks noGrp="1"/>
          </p:cNvSpPr>
          <p:nvPr>
            <p:ph type="title"/>
          </p:nvPr>
        </p:nvSpPr>
        <p:spPr>
          <a:xfrm>
            <a:off x="804672" y="2023236"/>
            <a:ext cx="3659777" cy="2820908"/>
          </a:xfrm>
        </p:spPr>
        <p:txBody>
          <a:bodyPr>
            <a:normAutofit/>
          </a:bodyPr>
          <a:lstStyle/>
          <a:p>
            <a:r>
              <a:rPr lang="en-US" sz="4000">
                <a:solidFill>
                  <a:schemeClr val="tx2"/>
                </a:solidFill>
                <a:latin typeface="Calibri"/>
                <a:cs typeface="Calibri"/>
              </a:rPr>
              <a:t>What is Business plan</a:t>
            </a:r>
            <a:endParaRPr lang="en-US" sz="4000">
              <a:solidFill>
                <a:schemeClr val="tx2"/>
              </a:solidFill>
              <a:cs typeface="Calibri Light" panose="020F0302020204030204"/>
            </a:endParaRPr>
          </a:p>
        </p:txBody>
      </p:sp>
      <p:graphicFrame>
        <p:nvGraphicFramePr>
          <p:cNvPr id="5" name="Content Placeholder 2">
            <a:extLst>
              <a:ext uri="{FF2B5EF4-FFF2-40B4-BE49-F238E27FC236}">
                <a16:creationId xmlns:a16="http://schemas.microsoft.com/office/drawing/2014/main" id="{288162B4-DBBA-871C-CE76-FF920C6C8765}"/>
              </a:ext>
            </a:extLst>
          </p:cNvPr>
          <p:cNvGraphicFramePr>
            <a:graphicFrameLocks noGrp="1"/>
          </p:cNvGraphicFramePr>
          <p:nvPr>
            <p:ph idx="1"/>
            <p:extLst>
              <p:ext uri="{D42A27DB-BD31-4B8C-83A1-F6EECF244321}">
                <p14:modId xmlns:p14="http://schemas.microsoft.com/office/powerpoint/2010/main" val="4155287650"/>
              </p:ext>
            </p:extLst>
          </p:nvPr>
        </p:nvGraphicFramePr>
        <p:xfrm>
          <a:off x="6098565" y="794461"/>
          <a:ext cx="5115491"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252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273DCDD-2676-9DC4-CAEC-CCA1E1957145}"/>
              </a:ext>
            </a:extLst>
          </p:cNvPr>
          <p:cNvSpPr>
            <a:spLocks noGrp="1"/>
          </p:cNvSpPr>
          <p:nvPr>
            <p:ph type="title"/>
          </p:nvPr>
        </p:nvSpPr>
        <p:spPr>
          <a:xfrm>
            <a:off x="1179226" y="1755073"/>
            <a:ext cx="9833548" cy="1066802"/>
          </a:xfrm>
        </p:spPr>
        <p:txBody>
          <a:bodyPr anchor="b">
            <a:normAutofit/>
          </a:bodyPr>
          <a:lstStyle/>
          <a:p>
            <a:r>
              <a:rPr lang="en-US" sz="3600">
                <a:solidFill>
                  <a:schemeClr val="tx2"/>
                </a:solidFill>
                <a:cs typeface="Calibri Light"/>
              </a:rPr>
              <a:t>Video</a:t>
            </a:r>
            <a:endParaRPr lang="en-US" sz="3600">
              <a:solidFill>
                <a:schemeClr val="tx2"/>
              </a:solidFill>
            </a:endParaRPr>
          </a:p>
        </p:txBody>
      </p:sp>
      <p:grpSp>
        <p:nvGrpSpPr>
          <p:cNvPr id="25" name="Group 24">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26" name="Freeform: Shape 25">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44FE1C8-14B6-074A-8F8B-E18B396F5D03}"/>
              </a:ext>
            </a:extLst>
          </p:cNvPr>
          <p:cNvSpPr>
            <a:spLocks noGrp="1"/>
          </p:cNvSpPr>
          <p:nvPr>
            <p:ph idx="1"/>
          </p:nvPr>
        </p:nvSpPr>
        <p:spPr>
          <a:xfrm>
            <a:off x="1179226" y="3049325"/>
            <a:ext cx="9833548" cy="2945574"/>
          </a:xfrm>
        </p:spPr>
        <p:txBody>
          <a:bodyPr vert="horz" lIns="91440" tIns="45720" rIns="91440" bIns="45720" rtlCol="0" anchor="ctr">
            <a:normAutofit/>
          </a:bodyPr>
          <a:lstStyle/>
          <a:p>
            <a:endParaRPr lang="en-US" sz="1800">
              <a:solidFill>
                <a:schemeClr val="tx2"/>
              </a:solidFill>
              <a:cs typeface="Calibri"/>
            </a:endParaRPr>
          </a:p>
          <a:p>
            <a:pPr marL="0" indent="0">
              <a:buNone/>
            </a:pPr>
            <a:r>
              <a:rPr lang="en-US" sz="2000" dirty="0">
                <a:solidFill>
                  <a:schemeClr val="tx2"/>
                </a:solidFill>
                <a:ea typeface="+mn-lt"/>
                <a:cs typeface="+mn-lt"/>
                <a:hlinkClick r:id="rId2">
                  <a:extLst>
                    <a:ext uri="{A12FA001-AC4F-418D-AE19-62706E023703}">
                      <ahyp:hlinkClr xmlns:ahyp="http://schemas.microsoft.com/office/drawing/2018/hyperlinkcolor" val="tx"/>
                    </a:ext>
                  </a:extLst>
                </a:hlinkClick>
              </a:rPr>
              <a:t>Business Plan: What It Is, What's Included, and How To Write One (investopedia.com)</a:t>
            </a:r>
          </a:p>
          <a:p>
            <a:endParaRPr lang="en-US" sz="1800">
              <a:solidFill>
                <a:schemeClr val="tx2"/>
              </a:solidFill>
              <a:ea typeface="+mn-lt"/>
              <a:cs typeface="+mn-lt"/>
            </a:endParaRPr>
          </a:p>
        </p:txBody>
      </p:sp>
    </p:spTree>
    <p:extLst>
      <p:ext uri="{BB962C8B-B14F-4D97-AF65-F5344CB8AC3E}">
        <p14:creationId xmlns:p14="http://schemas.microsoft.com/office/powerpoint/2010/main" val="807544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1686D-3290-8A0F-2BC7-4427E40839F1}"/>
              </a:ext>
            </a:extLst>
          </p:cNvPr>
          <p:cNvSpPr>
            <a:spLocks noGrp="1"/>
          </p:cNvSpPr>
          <p:nvPr>
            <p:ph type="title"/>
          </p:nvPr>
        </p:nvSpPr>
        <p:spPr/>
        <p:txBody>
          <a:bodyPr/>
          <a:lstStyle/>
          <a:p>
            <a:pPr algn="ctr"/>
            <a:r>
              <a:rPr lang="en-GB" sz="4400" b="0" i="0">
                <a:solidFill>
                  <a:srgbClr val="000000"/>
                </a:solidFill>
                <a:effectLst/>
                <a:latin typeface="Calibri" panose="020F0502020204030204" pitchFamily="34" charset="0"/>
              </a:rPr>
              <a:t>Why prepare a business plan? </a:t>
            </a:r>
            <a:br>
              <a:rPr lang="en-GB" b="0" i="0">
                <a:solidFill>
                  <a:srgbClr val="000000"/>
                </a:solidFill>
                <a:effectLst/>
                <a:latin typeface="Segoe UI" panose="020B0502040204020203" pitchFamily="34" charset="0"/>
              </a:rPr>
            </a:br>
            <a:endParaRPr lang="en-GB"/>
          </a:p>
        </p:txBody>
      </p:sp>
      <p:graphicFrame>
        <p:nvGraphicFramePr>
          <p:cNvPr id="5" name="Content Placeholder 2">
            <a:extLst>
              <a:ext uri="{FF2B5EF4-FFF2-40B4-BE49-F238E27FC236}">
                <a16:creationId xmlns:a16="http://schemas.microsoft.com/office/drawing/2014/main" id="{037F4B44-D9E3-04C4-BCCD-1D9E81C3519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5891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14" name="Freeform: Shape 13">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280FDD5-FBB6-5845-7580-34C2FFAAAE53}"/>
              </a:ext>
            </a:extLst>
          </p:cNvPr>
          <p:cNvSpPr>
            <a:spLocks noGrp="1"/>
          </p:cNvSpPr>
          <p:nvPr>
            <p:ph type="title"/>
          </p:nvPr>
        </p:nvSpPr>
        <p:spPr>
          <a:xfrm>
            <a:off x="804672" y="2023236"/>
            <a:ext cx="3659777" cy="2820908"/>
          </a:xfrm>
        </p:spPr>
        <p:txBody>
          <a:bodyPr>
            <a:normAutofit/>
          </a:bodyPr>
          <a:lstStyle/>
          <a:p>
            <a:r>
              <a:rPr lang="en-GB" sz="4000">
                <a:solidFill>
                  <a:schemeClr val="tx2"/>
                </a:solidFill>
              </a:rPr>
              <a:t>Examples of Business Plan</a:t>
            </a:r>
          </a:p>
        </p:txBody>
      </p:sp>
      <p:graphicFrame>
        <p:nvGraphicFramePr>
          <p:cNvPr id="5" name="Content Placeholder 2">
            <a:extLst>
              <a:ext uri="{FF2B5EF4-FFF2-40B4-BE49-F238E27FC236}">
                <a16:creationId xmlns:a16="http://schemas.microsoft.com/office/drawing/2014/main" id="{B4BDE2F2-24F3-84E5-A89B-8B403CA017BB}"/>
              </a:ext>
            </a:extLst>
          </p:cNvPr>
          <p:cNvGraphicFramePr>
            <a:graphicFrameLocks noGrp="1"/>
          </p:cNvGraphicFramePr>
          <p:nvPr>
            <p:ph idx="1"/>
            <p:extLst>
              <p:ext uri="{D42A27DB-BD31-4B8C-83A1-F6EECF244321}">
                <p14:modId xmlns:p14="http://schemas.microsoft.com/office/powerpoint/2010/main" val="1743582894"/>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2939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C007CE-D410-1C9C-4C93-D2D1F98544D3}"/>
              </a:ext>
            </a:extLst>
          </p:cNvPr>
          <p:cNvPicPr>
            <a:picLocks noChangeAspect="1"/>
          </p:cNvPicPr>
          <p:nvPr/>
        </p:nvPicPr>
        <p:blipFill>
          <a:blip r:embed="rId2"/>
          <a:stretch>
            <a:fillRect/>
          </a:stretch>
        </p:blipFill>
        <p:spPr>
          <a:xfrm>
            <a:off x="289249" y="-35610"/>
            <a:ext cx="11971175" cy="6858000"/>
          </a:xfrm>
          <a:prstGeom prst="rect">
            <a:avLst/>
          </a:prstGeom>
        </p:spPr>
      </p:pic>
    </p:spTree>
    <p:extLst>
      <p:ext uri="{BB962C8B-B14F-4D97-AF65-F5344CB8AC3E}">
        <p14:creationId xmlns:p14="http://schemas.microsoft.com/office/powerpoint/2010/main" val="2714119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ge of a book&#10;&#10;Description automatically generated">
            <a:extLst>
              <a:ext uri="{FF2B5EF4-FFF2-40B4-BE49-F238E27FC236}">
                <a16:creationId xmlns:a16="http://schemas.microsoft.com/office/drawing/2014/main" id="{B9650AD2-B236-7F68-0A41-1068404733B2}"/>
              </a:ext>
            </a:extLst>
          </p:cNvPr>
          <p:cNvPicPr>
            <a:picLocks noChangeAspect="1"/>
          </p:cNvPicPr>
          <p:nvPr/>
        </p:nvPicPr>
        <p:blipFill>
          <a:blip r:embed="rId2"/>
          <a:stretch>
            <a:fillRect/>
          </a:stretch>
        </p:blipFill>
        <p:spPr>
          <a:xfrm>
            <a:off x="894862" y="309326"/>
            <a:ext cx="11515968" cy="6464040"/>
          </a:xfrm>
          <a:prstGeom prst="rect">
            <a:avLst/>
          </a:prstGeom>
        </p:spPr>
      </p:pic>
    </p:spTree>
    <p:extLst>
      <p:ext uri="{BB962C8B-B14F-4D97-AF65-F5344CB8AC3E}">
        <p14:creationId xmlns:p14="http://schemas.microsoft.com/office/powerpoint/2010/main" val="4236582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BED505-CFAF-831D-9524-29452BA6417F}"/>
              </a:ext>
            </a:extLst>
          </p:cNvPr>
          <p:cNvPicPr>
            <a:picLocks noChangeAspect="1"/>
          </p:cNvPicPr>
          <p:nvPr/>
        </p:nvPicPr>
        <p:blipFill>
          <a:blip r:embed="rId2"/>
          <a:stretch>
            <a:fillRect/>
          </a:stretch>
        </p:blipFill>
        <p:spPr>
          <a:xfrm>
            <a:off x="1073020" y="0"/>
            <a:ext cx="9890449" cy="6858000"/>
          </a:xfrm>
          <a:prstGeom prst="rect">
            <a:avLst/>
          </a:prstGeom>
        </p:spPr>
      </p:pic>
    </p:spTree>
    <p:extLst>
      <p:ext uri="{BB962C8B-B14F-4D97-AF65-F5344CB8AC3E}">
        <p14:creationId xmlns:p14="http://schemas.microsoft.com/office/powerpoint/2010/main" val="1140685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E7D351-BD73-6C3F-061C-E6BBDF845E56}"/>
              </a:ext>
            </a:extLst>
          </p:cNvPr>
          <p:cNvPicPr>
            <a:picLocks noChangeAspect="1"/>
          </p:cNvPicPr>
          <p:nvPr/>
        </p:nvPicPr>
        <p:blipFill>
          <a:blip r:embed="rId2"/>
          <a:stretch>
            <a:fillRect/>
          </a:stretch>
        </p:blipFill>
        <p:spPr>
          <a:xfrm>
            <a:off x="793102" y="0"/>
            <a:ext cx="10720874" cy="6858000"/>
          </a:xfrm>
          <a:prstGeom prst="rect">
            <a:avLst/>
          </a:prstGeom>
        </p:spPr>
      </p:pic>
    </p:spTree>
    <p:extLst>
      <p:ext uri="{BB962C8B-B14F-4D97-AF65-F5344CB8AC3E}">
        <p14:creationId xmlns:p14="http://schemas.microsoft.com/office/powerpoint/2010/main" val="531204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E913E0-705C-3807-0F2B-4EF1110B65B5}"/>
              </a:ext>
            </a:extLst>
          </p:cNvPr>
          <p:cNvPicPr>
            <a:picLocks noChangeAspect="1"/>
          </p:cNvPicPr>
          <p:nvPr/>
        </p:nvPicPr>
        <p:blipFill>
          <a:blip r:embed="rId2"/>
          <a:stretch>
            <a:fillRect/>
          </a:stretch>
        </p:blipFill>
        <p:spPr>
          <a:xfrm>
            <a:off x="1576873" y="0"/>
            <a:ext cx="9899780" cy="6858000"/>
          </a:xfrm>
          <a:prstGeom prst="rect">
            <a:avLst/>
          </a:prstGeom>
        </p:spPr>
      </p:pic>
    </p:spTree>
    <p:extLst>
      <p:ext uri="{BB962C8B-B14F-4D97-AF65-F5344CB8AC3E}">
        <p14:creationId xmlns:p14="http://schemas.microsoft.com/office/powerpoint/2010/main" val="4047616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18EFE7-26AA-C99E-17A3-4E2A990E675E}"/>
              </a:ext>
            </a:extLst>
          </p:cNvPr>
          <p:cNvPicPr>
            <a:picLocks noChangeAspect="1"/>
          </p:cNvPicPr>
          <p:nvPr/>
        </p:nvPicPr>
        <p:blipFill>
          <a:blip r:embed="rId2"/>
          <a:stretch>
            <a:fillRect/>
          </a:stretch>
        </p:blipFill>
        <p:spPr>
          <a:xfrm>
            <a:off x="1119673" y="0"/>
            <a:ext cx="10478277" cy="6858000"/>
          </a:xfrm>
          <a:prstGeom prst="rect">
            <a:avLst/>
          </a:prstGeom>
        </p:spPr>
      </p:pic>
    </p:spTree>
    <p:extLst>
      <p:ext uri="{BB962C8B-B14F-4D97-AF65-F5344CB8AC3E}">
        <p14:creationId xmlns:p14="http://schemas.microsoft.com/office/powerpoint/2010/main" val="3312060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6CCD92-8C23-330D-9C0F-D2759369BC4D}"/>
              </a:ext>
            </a:extLst>
          </p:cNvPr>
          <p:cNvPicPr>
            <a:picLocks noChangeAspect="1"/>
          </p:cNvPicPr>
          <p:nvPr/>
        </p:nvPicPr>
        <p:blipFill>
          <a:blip r:embed="rId2"/>
          <a:stretch>
            <a:fillRect/>
          </a:stretch>
        </p:blipFill>
        <p:spPr>
          <a:xfrm>
            <a:off x="830425" y="0"/>
            <a:ext cx="11262048" cy="6858000"/>
          </a:xfrm>
          <a:prstGeom prst="rect">
            <a:avLst/>
          </a:prstGeom>
        </p:spPr>
      </p:pic>
    </p:spTree>
    <p:extLst>
      <p:ext uri="{BB962C8B-B14F-4D97-AF65-F5344CB8AC3E}">
        <p14:creationId xmlns:p14="http://schemas.microsoft.com/office/powerpoint/2010/main" val="1374076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ge of a book&#10;&#10;Description automatically generated">
            <a:extLst>
              <a:ext uri="{FF2B5EF4-FFF2-40B4-BE49-F238E27FC236}">
                <a16:creationId xmlns:a16="http://schemas.microsoft.com/office/drawing/2014/main" id="{FAF52C4E-B100-8426-C718-38BCF5FE604D}"/>
              </a:ext>
            </a:extLst>
          </p:cNvPr>
          <p:cNvPicPr>
            <a:picLocks noChangeAspect="1"/>
          </p:cNvPicPr>
          <p:nvPr/>
        </p:nvPicPr>
        <p:blipFill>
          <a:blip r:embed="rId2"/>
          <a:stretch>
            <a:fillRect/>
          </a:stretch>
        </p:blipFill>
        <p:spPr>
          <a:xfrm>
            <a:off x="386863" y="576411"/>
            <a:ext cx="11555044" cy="5890792"/>
          </a:xfrm>
          <a:prstGeom prst="rect">
            <a:avLst/>
          </a:prstGeom>
        </p:spPr>
      </p:pic>
    </p:spTree>
    <p:extLst>
      <p:ext uri="{BB962C8B-B14F-4D97-AF65-F5344CB8AC3E}">
        <p14:creationId xmlns:p14="http://schemas.microsoft.com/office/powerpoint/2010/main" val="2163586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ge of a book&#10;&#10;Description automatically generated">
            <a:extLst>
              <a:ext uri="{FF2B5EF4-FFF2-40B4-BE49-F238E27FC236}">
                <a16:creationId xmlns:a16="http://schemas.microsoft.com/office/drawing/2014/main" id="{DCF5B50C-1E92-4421-6AE3-F57406D461F8}"/>
              </a:ext>
            </a:extLst>
          </p:cNvPr>
          <p:cNvPicPr>
            <a:picLocks noChangeAspect="1"/>
          </p:cNvPicPr>
          <p:nvPr/>
        </p:nvPicPr>
        <p:blipFill>
          <a:blip r:embed="rId2"/>
          <a:stretch>
            <a:fillRect/>
          </a:stretch>
        </p:blipFill>
        <p:spPr>
          <a:xfrm>
            <a:off x="-121137" y="315327"/>
            <a:ext cx="11926275" cy="6471577"/>
          </a:xfrm>
          <a:prstGeom prst="rect">
            <a:avLst/>
          </a:prstGeom>
        </p:spPr>
      </p:pic>
    </p:spTree>
    <p:extLst>
      <p:ext uri="{BB962C8B-B14F-4D97-AF65-F5344CB8AC3E}">
        <p14:creationId xmlns:p14="http://schemas.microsoft.com/office/powerpoint/2010/main" val="1215782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ge of a book&#10;&#10;Description automatically generated">
            <a:extLst>
              <a:ext uri="{FF2B5EF4-FFF2-40B4-BE49-F238E27FC236}">
                <a16:creationId xmlns:a16="http://schemas.microsoft.com/office/drawing/2014/main" id="{03295A7D-0F7E-D9B1-5F0A-9E2776852A96}"/>
              </a:ext>
            </a:extLst>
          </p:cNvPr>
          <p:cNvPicPr>
            <a:picLocks noChangeAspect="1"/>
          </p:cNvPicPr>
          <p:nvPr/>
        </p:nvPicPr>
        <p:blipFill>
          <a:blip r:embed="rId2"/>
          <a:stretch>
            <a:fillRect/>
          </a:stretch>
        </p:blipFill>
        <p:spPr>
          <a:xfrm>
            <a:off x="523632" y="176129"/>
            <a:ext cx="11515968" cy="6681588"/>
          </a:xfrm>
          <a:prstGeom prst="rect">
            <a:avLst/>
          </a:prstGeom>
        </p:spPr>
      </p:pic>
    </p:spTree>
    <p:extLst>
      <p:ext uri="{BB962C8B-B14F-4D97-AF65-F5344CB8AC3E}">
        <p14:creationId xmlns:p14="http://schemas.microsoft.com/office/powerpoint/2010/main" val="15322951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ge of a book&#10;&#10;Description automatically generated">
            <a:extLst>
              <a:ext uri="{FF2B5EF4-FFF2-40B4-BE49-F238E27FC236}">
                <a16:creationId xmlns:a16="http://schemas.microsoft.com/office/drawing/2014/main" id="{3BC7A918-34C7-6102-1888-7E0FB96DCD30}"/>
              </a:ext>
            </a:extLst>
          </p:cNvPr>
          <p:cNvPicPr>
            <a:picLocks noChangeAspect="1"/>
          </p:cNvPicPr>
          <p:nvPr/>
        </p:nvPicPr>
        <p:blipFill>
          <a:blip r:embed="rId2"/>
          <a:stretch>
            <a:fillRect/>
          </a:stretch>
        </p:blipFill>
        <p:spPr>
          <a:xfrm>
            <a:off x="425939" y="274019"/>
            <a:ext cx="11037276" cy="6407655"/>
          </a:xfrm>
          <a:prstGeom prst="rect">
            <a:avLst/>
          </a:prstGeom>
        </p:spPr>
      </p:pic>
    </p:spTree>
    <p:extLst>
      <p:ext uri="{BB962C8B-B14F-4D97-AF65-F5344CB8AC3E}">
        <p14:creationId xmlns:p14="http://schemas.microsoft.com/office/powerpoint/2010/main" val="6530796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ge of a document&#10;&#10;Description automatically generated">
            <a:extLst>
              <a:ext uri="{FF2B5EF4-FFF2-40B4-BE49-F238E27FC236}">
                <a16:creationId xmlns:a16="http://schemas.microsoft.com/office/drawing/2014/main" id="{B89C93C8-81DF-9E4C-F15A-213F82455A1A}"/>
              </a:ext>
            </a:extLst>
          </p:cNvPr>
          <p:cNvPicPr>
            <a:picLocks noChangeAspect="1"/>
          </p:cNvPicPr>
          <p:nvPr/>
        </p:nvPicPr>
        <p:blipFill>
          <a:blip r:embed="rId2"/>
          <a:stretch>
            <a:fillRect/>
          </a:stretch>
        </p:blipFill>
        <p:spPr>
          <a:xfrm>
            <a:off x="963246" y="434217"/>
            <a:ext cx="9933353" cy="5774644"/>
          </a:xfrm>
          <a:prstGeom prst="rect">
            <a:avLst/>
          </a:prstGeom>
        </p:spPr>
      </p:pic>
    </p:spTree>
    <p:extLst>
      <p:ext uri="{BB962C8B-B14F-4D97-AF65-F5344CB8AC3E}">
        <p14:creationId xmlns:p14="http://schemas.microsoft.com/office/powerpoint/2010/main" val="1026376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table&#10;&#10;Description automatically generated">
            <a:extLst>
              <a:ext uri="{FF2B5EF4-FFF2-40B4-BE49-F238E27FC236}">
                <a16:creationId xmlns:a16="http://schemas.microsoft.com/office/drawing/2014/main" id="{70AD931C-9997-32D1-EAE8-E8C90F83C014}"/>
              </a:ext>
            </a:extLst>
          </p:cNvPr>
          <p:cNvPicPr>
            <a:picLocks noChangeAspect="1"/>
          </p:cNvPicPr>
          <p:nvPr/>
        </p:nvPicPr>
        <p:blipFill>
          <a:blip r:embed="rId2"/>
          <a:stretch>
            <a:fillRect/>
          </a:stretch>
        </p:blipFill>
        <p:spPr>
          <a:xfrm>
            <a:off x="1344247" y="416797"/>
            <a:ext cx="9659814" cy="6258867"/>
          </a:xfrm>
          <a:prstGeom prst="rect">
            <a:avLst/>
          </a:prstGeom>
        </p:spPr>
      </p:pic>
    </p:spTree>
    <p:extLst>
      <p:ext uri="{BB962C8B-B14F-4D97-AF65-F5344CB8AC3E}">
        <p14:creationId xmlns:p14="http://schemas.microsoft.com/office/powerpoint/2010/main" val="12844475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ge of a book&#10;&#10;Description automatically generated">
            <a:extLst>
              <a:ext uri="{FF2B5EF4-FFF2-40B4-BE49-F238E27FC236}">
                <a16:creationId xmlns:a16="http://schemas.microsoft.com/office/drawing/2014/main" id="{2BD9915B-1C72-E0F1-B2DB-ACB4FB65EC48}"/>
              </a:ext>
            </a:extLst>
          </p:cNvPr>
          <p:cNvPicPr>
            <a:picLocks noChangeAspect="1"/>
          </p:cNvPicPr>
          <p:nvPr/>
        </p:nvPicPr>
        <p:blipFill>
          <a:blip r:embed="rId2"/>
          <a:stretch>
            <a:fillRect/>
          </a:stretch>
        </p:blipFill>
        <p:spPr>
          <a:xfrm>
            <a:off x="1979247" y="207349"/>
            <a:ext cx="9356968" cy="6443302"/>
          </a:xfrm>
          <a:prstGeom prst="rect">
            <a:avLst/>
          </a:prstGeom>
        </p:spPr>
      </p:pic>
    </p:spTree>
    <p:extLst>
      <p:ext uri="{BB962C8B-B14F-4D97-AF65-F5344CB8AC3E}">
        <p14:creationId xmlns:p14="http://schemas.microsoft.com/office/powerpoint/2010/main" val="36914587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book&#10;&#10;Description automatically generated">
            <a:extLst>
              <a:ext uri="{FF2B5EF4-FFF2-40B4-BE49-F238E27FC236}">
                <a16:creationId xmlns:a16="http://schemas.microsoft.com/office/drawing/2014/main" id="{DF45702B-1360-7BEC-915F-94E5014C8CDE}"/>
              </a:ext>
            </a:extLst>
          </p:cNvPr>
          <p:cNvPicPr>
            <a:picLocks noChangeAspect="1"/>
          </p:cNvPicPr>
          <p:nvPr/>
        </p:nvPicPr>
        <p:blipFill>
          <a:blip r:embed="rId2"/>
          <a:stretch>
            <a:fillRect/>
          </a:stretch>
        </p:blipFill>
        <p:spPr>
          <a:xfrm>
            <a:off x="284923" y="-77173"/>
            <a:ext cx="11809893" cy="6868780"/>
          </a:xfrm>
          <a:prstGeom prst="rect">
            <a:avLst/>
          </a:prstGeom>
        </p:spPr>
      </p:pic>
    </p:spTree>
    <p:extLst>
      <p:ext uri="{BB962C8B-B14F-4D97-AF65-F5344CB8AC3E}">
        <p14:creationId xmlns:p14="http://schemas.microsoft.com/office/powerpoint/2010/main" val="35202270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7738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4" ma:contentTypeDescription="Create a new document." ma:contentTypeScope="" ma:versionID="30c3be89285678a97e47f4526664b03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18e35caef219c8b0720558207710220d"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99E530-5004-4214-9494-5F89F8E5EC5D}">
  <ds:schemaRefs>
    <ds:schemaRef ds:uri="0d4f6ffa-9f28-4e2a-a23f-4264c91c95c3"/>
    <ds:schemaRef ds:uri="a5bd8bae-d77b-4579-b242-1f3afbf661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5E497F4-E2F1-45B6-B37F-FCFAD7B3B13F}">
  <ds:schemaRefs>
    <ds:schemaRef ds:uri="0d4f6ffa-9f28-4e2a-a23f-4264c91c95c3"/>
    <ds:schemaRef ds:uri="a5bd8bae-d77b-4579-b242-1f3afbf661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273D40-54FC-4C9C-BD16-5986ADBEF1E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Module Outline</vt:lpstr>
      <vt:lpstr>PowerPoint Presentation</vt:lpstr>
      <vt:lpstr>Module Outline</vt:lpstr>
      <vt:lpstr>Module Instructor</vt:lpstr>
      <vt:lpstr>What is Business plan</vt:lpstr>
      <vt:lpstr>What is Business plan</vt:lpstr>
      <vt:lpstr>Video</vt:lpstr>
      <vt:lpstr>Why prepare a business plan?  </vt:lpstr>
      <vt:lpstr>Examples of 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revision>204</cp:revision>
  <dcterms:created xsi:type="dcterms:W3CDTF">2023-09-18T10:29:27Z</dcterms:created>
  <dcterms:modified xsi:type="dcterms:W3CDTF">2023-09-19T17:29:43Z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