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Lst>
  <p:sldSz cy="5143500" cx="9144000"/>
  <p:notesSz cx="6858000" cy="9144000"/>
  <p:embeddedFontLst>
    <p:embeddedFont>
      <p:font typeface="Solway"/>
      <p:regular r:id="rId23"/>
      <p:bold r:id="rId24"/>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43A5B5B4-1BE2-4E81-850F-F62B67CA6166}">
  <a:tblStyle styleId="{43A5B5B4-1BE2-4E81-850F-F62B67CA6166}" styleName="Table_0">
    <a:wholeTbl>
      <a:tcTxStyle>
        <a:font>
          <a:latin typeface="Arial"/>
          <a:ea typeface="Arial"/>
          <a:cs typeface="Arial"/>
        </a:font>
        <a:srgbClr val="000000"/>
      </a:tcTxStyle>
      <a:tcStyle>
        <a:tcBdr>
          <a:left>
            <a:ln cap="flat" cmpd="sng" w="12700">
              <a:solidFill>
                <a:srgbClr val="000000"/>
              </a:solidFill>
              <a:prstDash val="solid"/>
              <a:round/>
              <a:headEnd len="sm" w="sm" type="none"/>
              <a:tailEnd len="sm" w="sm" type="none"/>
            </a:ln>
          </a:left>
          <a:right>
            <a:ln cap="flat" cmpd="sng" w="12700">
              <a:solidFill>
                <a:srgbClr val="000000"/>
              </a:solidFill>
              <a:prstDash val="solid"/>
              <a:round/>
              <a:headEnd len="sm" w="sm" type="none"/>
              <a:tailEnd len="sm" w="sm" type="none"/>
            </a:ln>
          </a:right>
          <a:top>
            <a:ln cap="flat" cmpd="sng" w="12700">
              <a:solidFill>
                <a:srgbClr val="000000"/>
              </a:solidFill>
              <a:prstDash val="solid"/>
              <a:round/>
              <a:headEnd len="sm" w="sm" type="none"/>
              <a:tailEnd len="sm" w="sm" type="none"/>
            </a:ln>
          </a:top>
          <a:bottom>
            <a:ln cap="flat" cmpd="sng" w="12700">
              <a:solidFill>
                <a:srgbClr val="000000"/>
              </a:solidFill>
              <a:prstDash val="solid"/>
              <a:round/>
              <a:headEnd len="sm" w="sm" type="none"/>
              <a:tailEnd len="sm" w="sm" type="none"/>
            </a:ln>
          </a:bottom>
          <a:insideH>
            <a:ln cap="flat" cmpd="sng" w="12700">
              <a:solidFill>
                <a:srgbClr val="000000"/>
              </a:solidFill>
              <a:prstDash val="solid"/>
              <a:round/>
              <a:headEnd len="sm" w="sm" type="none"/>
              <a:tailEnd len="sm" w="sm" type="none"/>
            </a:ln>
          </a:insideH>
          <a:insideV>
            <a:ln cap="flat" cmpd="sng" w="12700">
              <a:solidFill>
                <a:srgbClr val="000000"/>
              </a:solidFill>
              <a:prstDash val="solid"/>
              <a:round/>
              <a:headEnd len="sm" w="sm" type="none"/>
              <a:tailEnd len="sm" w="sm" type="none"/>
            </a:ln>
          </a:insideV>
        </a:tcBdr>
      </a:tc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 styleId="{C5A76357-F7D1-4D62-A94E-CA508DAC6CCC}" styleName="Table_1">
    <a:wholeTbl>
      <a:tcTxStyle>
        <a:font>
          <a:latin typeface="Arial"/>
          <a:ea typeface="Arial"/>
          <a:cs typeface="Arial"/>
        </a:font>
        <a:srgbClr val="000000"/>
      </a:tcTxStyle>
      <a:tcStyle>
        <a:tcBdr>
          <a:left>
            <a:ln cap="flat" cmpd="sng" w="9525">
              <a:solidFill>
                <a:srgbClr val="9E9E9E"/>
              </a:solidFill>
              <a:prstDash val="solid"/>
              <a:round/>
              <a:headEnd len="sm" w="sm" type="none"/>
              <a:tailEnd len="sm" w="sm" type="none"/>
            </a:ln>
          </a:left>
          <a:right>
            <a:ln cap="flat" cmpd="sng" w="9525">
              <a:solidFill>
                <a:srgbClr val="9E9E9E"/>
              </a:solidFill>
              <a:prstDash val="solid"/>
              <a:round/>
              <a:headEnd len="sm" w="sm" type="none"/>
              <a:tailEnd len="sm" w="sm" type="none"/>
            </a:ln>
          </a:right>
          <a:top>
            <a:ln cap="flat" cmpd="sng" w="9525">
              <a:solidFill>
                <a:srgbClr val="9E9E9E"/>
              </a:solidFill>
              <a:prstDash val="solid"/>
              <a:round/>
              <a:headEnd len="sm" w="sm" type="none"/>
              <a:tailEnd len="sm" w="sm" type="none"/>
            </a:ln>
          </a:top>
          <a:bottom>
            <a:ln cap="flat" cmpd="sng" w="9525">
              <a:solidFill>
                <a:srgbClr val="9E9E9E"/>
              </a:solidFill>
              <a:prstDash val="solid"/>
              <a:round/>
              <a:headEnd len="sm" w="sm" type="none"/>
              <a:tailEnd len="sm" w="sm" type="none"/>
            </a:ln>
          </a:bottom>
          <a:insideH>
            <a:ln cap="flat" cmpd="sng" w="9525">
              <a:solidFill>
                <a:srgbClr val="9E9E9E"/>
              </a:solidFill>
              <a:prstDash val="solid"/>
              <a:round/>
              <a:headEnd len="sm" w="sm" type="none"/>
              <a:tailEnd len="sm" w="sm" type="none"/>
            </a:ln>
          </a:insideH>
          <a:insideV>
            <a:ln cap="flat" cmpd="sng" w="9525">
              <a:solidFill>
                <a:srgbClr val="9E9E9E"/>
              </a:solidFill>
              <a:prstDash val="solid"/>
              <a:round/>
              <a:headEnd len="sm" w="sm" type="none"/>
              <a:tailEnd len="sm" w="sm" type="none"/>
            </a:ln>
          </a:insideV>
        </a:tcBdr>
      </a:tc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4.xml"/><Relationship Id="rId11" Type="http://schemas.openxmlformats.org/officeDocument/2006/relationships/slide" Target="slides/slide5.xml"/><Relationship Id="rId22" Type="http://schemas.openxmlformats.org/officeDocument/2006/relationships/slide" Target="slides/slide16.xml"/><Relationship Id="rId10" Type="http://schemas.openxmlformats.org/officeDocument/2006/relationships/slide" Target="slides/slide4.xml"/><Relationship Id="rId21" Type="http://schemas.openxmlformats.org/officeDocument/2006/relationships/slide" Target="slides/slide15.xml"/><Relationship Id="rId13" Type="http://schemas.openxmlformats.org/officeDocument/2006/relationships/slide" Target="slides/slide7.xml"/><Relationship Id="rId24" Type="http://schemas.openxmlformats.org/officeDocument/2006/relationships/font" Target="fonts/Solway-bold.fntdata"/><Relationship Id="rId12" Type="http://schemas.openxmlformats.org/officeDocument/2006/relationships/slide" Target="slides/slide6.xml"/><Relationship Id="rId23" Type="http://schemas.openxmlformats.org/officeDocument/2006/relationships/font" Target="fonts/Solway-regular.fntdata"/><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tableStyles" Target="tableStyles.xml"/><Relationship Id="rId9" Type="http://schemas.openxmlformats.org/officeDocument/2006/relationships/slide" Target="slides/slide3.xml"/><Relationship Id="rId15" Type="http://schemas.openxmlformats.org/officeDocument/2006/relationships/slide" Target="slides/slide9.xml"/><Relationship Id="rId14" Type="http://schemas.openxmlformats.org/officeDocument/2006/relationships/slide" Target="slides/slide8.xml"/><Relationship Id="rId17" Type="http://schemas.openxmlformats.org/officeDocument/2006/relationships/slide" Target="slides/slide11.xml"/><Relationship Id="rId16" Type="http://schemas.openxmlformats.org/officeDocument/2006/relationships/slide" Target="slides/slide10.xml"/><Relationship Id="rId5" Type="http://schemas.openxmlformats.org/officeDocument/2006/relationships/slideMaster" Target="slideMasters/slideMaster1.xml"/><Relationship Id="rId19" Type="http://schemas.openxmlformats.org/officeDocument/2006/relationships/slide" Target="slides/slide13.xml"/><Relationship Id="rId6" Type="http://schemas.openxmlformats.org/officeDocument/2006/relationships/notesMaster" Target="notesMasters/notesMaster1.xml"/><Relationship Id="rId18" Type="http://schemas.openxmlformats.org/officeDocument/2006/relationships/slide" Target="slides/slide12.xml"/><Relationship Id="rId7" Type="http://schemas.openxmlformats.org/officeDocument/2006/relationships/slide" Target="slides/slide1.xml"/><Relationship Id="rId8"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b="1" lang="en-GB" sz="1200">
                <a:solidFill>
                  <a:srgbClr val="FF7A13"/>
                </a:solidFill>
                <a:latin typeface="Solway"/>
                <a:ea typeface="Solway"/>
                <a:cs typeface="Solway"/>
                <a:sym typeface="Solway"/>
              </a:rPr>
              <a:t> </a:t>
            </a:r>
            <a:r>
              <a:rPr lang="en-GB" sz="1200">
                <a:solidFill>
                  <a:schemeClr val="dk1"/>
                </a:solidFill>
                <a:latin typeface="Solway"/>
                <a:ea typeface="Solway"/>
                <a:cs typeface="Solway"/>
                <a:sym typeface="Solway"/>
              </a:rPr>
              <a:t>Many would argue that nothing quite beats the atmosphere of a live gig, the crowds, the energy, the anticipation. Yet to some individuals it’s their idea of living hell. Now, it may be down to personal preference, social anxiety, health issues, or disabilities and learning disabilities such as autism. Some music-lovers just simply struggle to tolerate crowded, live music </a:t>
            </a:r>
            <a:r>
              <a:rPr lang="en-GB" sz="1200">
                <a:solidFill>
                  <a:schemeClr val="dk1"/>
                </a:solidFill>
                <a:latin typeface="Solway"/>
                <a:ea typeface="Solway"/>
                <a:cs typeface="Solway"/>
                <a:sym typeface="Solway"/>
              </a:rPr>
              <a:t>environments</a:t>
            </a:r>
            <a:r>
              <a:rPr lang="en-GB" sz="1200">
                <a:solidFill>
                  <a:schemeClr val="dk1"/>
                </a:solidFill>
                <a:latin typeface="Solway"/>
                <a:ea typeface="Solway"/>
                <a:cs typeface="Solway"/>
                <a:sym typeface="Solway"/>
              </a:rPr>
              <a:t>.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7" name="Shape 57"/>
        <p:cNvGrpSpPr/>
        <p:nvPr/>
      </p:nvGrpSpPr>
      <p:grpSpPr>
        <a:xfrm>
          <a:off x="0" y="0"/>
          <a:ext cx="0" cy="0"/>
          <a:chOff x="0" y="0"/>
          <a:chExt cx="0" cy="0"/>
        </a:xfrm>
      </p:grpSpPr>
      <p:sp>
        <p:nvSpPr>
          <p:cNvPr id="58" name="Google Shape;58;gf97d84da47_0_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9" name="Google Shape;59;gf97d84da47_0_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Designed and manufactured by Sony Tech UK, the headpiece will combine cutting edge HD 3D Technology with exquisite audio. Giving people the ultimate immersive music experience from the comfort of their homes. </a:t>
            </a:r>
            <a:endParaRPr/>
          </a:p>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8" name="Shape 68"/>
        <p:cNvGrpSpPr/>
        <p:nvPr/>
      </p:nvGrpSpPr>
      <p:grpSpPr>
        <a:xfrm>
          <a:off x="0" y="0"/>
          <a:ext cx="0" cy="0"/>
          <a:chOff x="0" y="0"/>
          <a:chExt cx="0" cy="0"/>
        </a:xfrm>
      </p:grpSpPr>
      <p:sp>
        <p:nvSpPr>
          <p:cNvPr id="69" name="Google Shape;69;gf97d84da47_0_3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0" name="Google Shape;70;gf97d84da47_0_3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After months of marketing to build audience and brand awareness, gig gogz will be released on .fri 27th october 23 .at a price of £329.00</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7" name="Shape 77"/>
        <p:cNvGrpSpPr/>
        <p:nvPr/>
      </p:nvGrpSpPr>
      <p:grpSpPr>
        <a:xfrm>
          <a:off x="0" y="0"/>
          <a:ext cx="0" cy="0"/>
          <a:chOff x="0" y="0"/>
          <a:chExt cx="0" cy="0"/>
        </a:xfrm>
      </p:grpSpPr>
      <p:sp>
        <p:nvSpPr>
          <p:cNvPr id="78" name="Google Shape;78;gf97d84da47_1_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9" name="Google Shape;79;gf97d84da47_1_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The release will make way for </a:t>
            </a:r>
            <a:r>
              <a:rPr lang="en-GB"/>
              <a:t>the</a:t>
            </a:r>
            <a:r>
              <a:rPr lang="en-GB"/>
              <a:t> planning and production of Gig-Gogz first major live event on Sat oct 19th 2024</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5" name="Shape 85"/>
        <p:cNvGrpSpPr/>
        <p:nvPr/>
      </p:nvGrpSpPr>
      <p:grpSpPr>
        <a:xfrm>
          <a:off x="0" y="0"/>
          <a:ext cx="0" cy="0"/>
          <a:chOff x="0" y="0"/>
          <a:chExt cx="0" cy="0"/>
        </a:xfrm>
      </p:grpSpPr>
      <p:sp>
        <p:nvSpPr>
          <p:cNvPr id="86" name="Google Shape;86;gf97d84da47_1_1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7" name="Google Shape;87;gf97d84da47_1_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3" name="Shape 93"/>
        <p:cNvGrpSpPr/>
        <p:nvPr/>
      </p:nvGrpSpPr>
      <p:grpSpPr>
        <a:xfrm>
          <a:off x="0" y="0"/>
          <a:ext cx="0" cy="0"/>
          <a:chOff x="0" y="0"/>
          <a:chExt cx="0" cy="0"/>
        </a:xfrm>
      </p:grpSpPr>
      <p:sp>
        <p:nvSpPr>
          <p:cNvPr id="94" name="Google Shape;94;gf97d84da47_1_3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5" name="Google Shape;95;gf97d84da47_1_3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1" name="Shape 101"/>
        <p:cNvGrpSpPr/>
        <p:nvPr/>
      </p:nvGrpSpPr>
      <p:grpSpPr>
        <a:xfrm>
          <a:off x="0" y="0"/>
          <a:ext cx="0" cy="0"/>
          <a:chOff x="0" y="0"/>
          <a:chExt cx="0" cy="0"/>
        </a:xfrm>
      </p:grpSpPr>
      <p:sp>
        <p:nvSpPr>
          <p:cNvPr id="102" name="Google Shape;102;gf9c6f55c24_0_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3" name="Google Shape;103;gf9c6f55c24_0_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7" name="Shape 107"/>
        <p:cNvGrpSpPr/>
        <p:nvPr/>
      </p:nvGrpSpPr>
      <p:grpSpPr>
        <a:xfrm>
          <a:off x="0" y="0"/>
          <a:ext cx="0" cy="0"/>
          <a:chOff x="0" y="0"/>
          <a:chExt cx="0" cy="0"/>
        </a:xfrm>
      </p:grpSpPr>
      <p:sp>
        <p:nvSpPr>
          <p:cNvPr id="108" name="Google Shape;108;gf97d84da47_1_2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9" name="Google Shape;109;gf97d84da47_1_2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4" name="Shape 114"/>
        <p:cNvGrpSpPr/>
        <p:nvPr/>
      </p:nvGrpSpPr>
      <p:grpSpPr>
        <a:xfrm>
          <a:off x="0" y="0"/>
          <a:ext cx="0" cy="0"/>
          <a:chOff x="0" y="0"/>
          <a:chExt cx="0" cy="0"/>
        </a:xfrm>
      </p:grpSpPr>
      <p:sp>
        <p:nvSpPr>
          <p:cNvPr id="115" name="Google Shape;115;gf97d84da47_1_5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6" name="Google Shape;116;gf97d84da47_1_5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O2 roof be done by street artist Ed Hicks</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5" name="Shape 125"/>
        <p:cNvGrpSpPr/>
        <p:nvPr/>
      </p:nvGrpSpPr>
      <p:grpSpPr>
        <a:xfrm>
          <a:off x="0" y="0"/>
          <a:ext cx="0" cy="0"/>
          <a:chOff x="0" y="0"/>
          <a:chExt cx="0" cy="0"/>
        </a:xfrm>
      </p:grpSpPr>
      <p:sp>
        <p:nvSpPr>
          <p:cNvPr id="126" name="Google Shape;126;gf97d84da47_1_8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7" name="Google Shape;127;gf97d84da47_1_8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5" name="Shape 135"/>
        <p:cNvGrpSpPr/>
        <p:nvPr/>
      </p:nvGrpSpPr>
      <p:grpSpPr>
        <a:xfrm>
          <a:off x="0" y="0"/>
          <a:ext cx="0" cy="0"/>
          <a:chOff x="0" y="0"/>
          <a:chExt cx="0" cy="0"/>
        </a:xfrm>
      </p:grpSpPr>
      <p:sp>
        <p:nvSpPr>
          <p:cNvPr id="136" name="Google Shape;136;gf97d84da47_1_7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7" name="Google Shape;137;gf97d84da47_1_7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2" name="Shape 142"/>
        <p:cNvGrpSpPr/>
        <p:nvPr/>
      </p:nvGrpSpPr>
      <p:grpSpPr>
        <a:xfrm>
          <a:off x="0" y="0"/>
          <a:ext cx="0" cy="0"/>
          <a:chOff x="0" y="0"/>
          <a:chExt cx="0" cy="0"/>
        </a:xfrm>
      </p:grpSpPr>
      <p:sp>
        <p:nvSpPr>
          <p:cNvPr id="143" name="Google Shape;143;gf97d84da47_1_8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4" name="Google Shape;144;gf97d84da47_1_8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0" name="Shape 150"/>
        <p:cNvGrpSpPr/>
        <p:nvPr/>
      </p:nvGrpSpPr>
      <p:grpSpPr>
        <a:xfrm>
          <a:off x="0" y="0"/>
          <a:ext cx="0" cy="0"/>
          <a:chOff x="0" y="0"/>
          <a:chExt cx="0" cy="0"/>
        </a:xfrm>
      </p:grpSpPr>
      <p:sp>
        <p:nvSpPr>
          <p:cNvPr id="151" name="Google Shape;151;gf9c6f55c24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2" name="Google Shape;152;gf9c6f55c24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5" name="Shape 155"/>
        <p:cNvGrpSpPr/>
        <p:nvPr/>
      </p:nvGrpSpPr>
      <p:grpSpPr>
        <a:xfrm>
          <a:off x="0" y="0"/>
          <a:ext cx="0" cy="0"/>
          <a:chOff x="0" y="0"/>
          <a:chExt cx="0" cy="0"/>
        </a:xfrm>
      </p:grpSpPr>
      <p:sp>
        <p:nvSpPr>
          <p:cNvPr id="156" name="Google Shape;156;gf97d84da47_1_9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7" name="Google Shape;157;gf97d84da47_1_9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6" name="Shape 166"/>
        <p:cNvGrpSpPr/>
        <p:nvPr/>
      </p:nvGrpSpPr>
      <p:grpSpPr>
        <a:xfrm>
          <a:off x="0" y="0"/>
          <a:ext cx="0" cy="0"/>
          <a:chOff x="0" y="0"/>
          <a:chExt cx="0" cy="0"/>
        </a:xfrm>
      </p:grpSpPr>
      <p:sp>
        <p:nvSpPr>
          <p:cNvPr id="167" name="Google Shape;167;gf73700981f_0_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8" name="Google Shape;168;gf73700981f_0_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4" name="Shape 174"/>
        <p:cNvGrpSpPr/>
        <p:nvPr/>
      </p:nvGrpSpPr>
      <p:grpSpPr>
        <a:xfrm>
          <a:off x="0" y="0"/>
          <a:ext cx="0" cy="0"/>
          <a:chOff x="0" y="0"/>
          <a:chExt cx="0" cy="0"/>
        </a:xfrm>
      </p:grpSpPr>
      <p:sp>
        <p:nvSpPr>
          <p:cNvPr id="175" name="Google Shape;175;gf9c6f55c24_0_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6" name="Google Shape;176;gf9c6f55c24_0_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rtl="0" algn="ctr">
              <a:spcBef>
                <a:spcPts val="0"/>
              </a:spcBef>
              <a:spcAft>
                <a:spcPts val="0"/>
              </a:spcAft>
              <a:buSzPts val="5200"/>
              <a:buNone/>
              <a:defRPr sz="5200"/>
            </a:lvl1pPr>
            <a:lvl2pPr lvl="1" rtl="0" algn="ctr">
              <a:spcBef>
                <a:spcPts val="0"/>
              </a:spcBef>
              <a:spcAft>
                <a:spcPts val="0"/>
              </a:spcAft>
              <a:buSzPts val="5200"/>
              <a:buNone/>
              <a:defRPr sz="5200"/>
            </a:lvl2pPr>
            <a:lvl3pPr lvl="2" rtl="0" algn="ctr">
              <a:spcBef>
                <a:spcPts val="0"/>
              </a:spcBef>
              <a:spcAft>
                <a:spcPts val="0"/>
              </a:spcAft>
              <a:buSzPts val="5200"/>
              <a:buNone/>
              <a:defRPr sz="5200"/>
            </a:lvl3pPr>
            <a:lvl4pPr lvl="3" rtl="0" algn="ctr">
              <a:spcBef>
                <a:spcPts val="0"/>
              </a:spcBef>
              <a:spcAft>
                <a:spcPts val="0"/>
              </a:spcAft>
              <a:buSzPts val="5200"/>
              <a:buNone/>
              <a:defRPr sz="5200"/>
            </a:lvl4pPr>
            <a:lvl5pPr lvl="4" rtl="0" algn="ctr">
              <a:spcBef>
                <a:spcPts val="0"/>
              </a:spcBef>
              <a:spcAft>
                <a:spcPts val="0"/>
              </a:spcAft>
              <a:buSzPts val="5200"/>
              <a:buNone/>
              <a:defRPr sz="5200"/>
            </a:lvl5pPr>
            <a:lvl6pPr lvl="5" rtl="0" algn="ctr">
              <a:spcBef>
                <a:spcPts val="0"/>
              </a:spcBef>
              <a:spcAft>
                <a:spcPts val="0"/>
              </a:spcAft>
              <a:buSzPts val="5200"/>
              <a:buNone/>
              <a:defRPr sz="5200"/>
            </a:lvl6pPr>
            <a:lvl7pPr lvl="6" rtl="0" algn="ctr">
              <a:spcBef>
                <a:spcPts val="0"/>
              </a:spcBef>
              <a:spcAft>
                <a:spcPts val="0"/>
              </a:spcAft>
              <a:buSzPts val="5200"/>
              <a:buNone/>
              <a:defRPr sz="5200"/>
            </a:lvl7pPr>
            <a:lvl8pPr lvl="7" rtl="0" algn="ctr">
              <a:spcBef>
                <a:spcPts val="0"/>
              </a:spcBef>
              <a:spcAft>
                <a:spcPts val="0"/>
              </a:spcAft>
              <a:buSzPts val="5200"/>
              <a:buNone/>
              <a:defRPr sz="5200"/>
            </a:lvl8pPr>
            <a:lvl9pPr lvl="8" rtl="0"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rtl="0" algn="ctr">
              <a:lnSpc>
                <a:spcPct val="100000"/>
              </a:lnSpc>
              <a:spcBef>
                <a:spcPts val="0"/>
              </a:spcBef>
              <a:spcAft>
                <a:spcPts val="0"/>
              </a:spcAft>
              <a:buSzPts val="2800"/>
              <a:buNone/>
              <a:defRPr sz="2800"/>
            </a:lvl1pPr>
            <a:lvl2pPr lvl="1" rtl="0" algn="ctr">
              <a:lnSpc>
                <a:spcPct val="100000"/>
              </a:lnSpc>
              <a:spcBef>
                <a:spcPts val="0"/>
              </a:spcBef>
              <a:spcAft>
                <a:spcPts val="0"/>
              </a:spcAft>
              <a:buSzPts val="2800"/>
              <a:buNone/>
              <a:defRPr sz="2800"/>
            </a:lvl2pPr>
            <a:lvl3pPr lvl="2" rtl="0" algn="ctr">
              <a:lnSpc>
                <a:spcPct val="100000"/>
              </a:lnSpc>
              <a:spcBef>
                <a:spcPts val="0"/>
              </a:spcBef>
              <a:spcAft>
                <a:spcPts val="0"/>
              </a:spcAft>
              <a:buSzPts val="2800"/>
              <a:buNone/>
              <a:defRPr sz="2800"/>
            </a:lvl3pPr>
            <a:lvl4pPr lvl="3" rtl="0" algn="ctr">
              <a:lnSpc>
                <a:spcPct val="100000"/>
              </a:lnSpc>
              <a:spcBef>
                <a:spcPts val="0"/>
              </a:spcBef>
              <a:spcAft>
                <a:spcPts val="0"/>
              </a:spcAft>
              <a:buSzPts val="2800"/>
              <a:buNone/>
              <a:defRPr sz="2800"/>
            </a:lvl4pPr>
            <a:lvl5pPr lvl="4" rtl="0" algn="ctr">
              <a:lnSpc>
                <a:spcPct val="100000"/>
              </a:lnSpc>
              <a:spcBef>
                <a:spcPts val="0"/>
              </a:spcBef>
              <a:spcAft>
                <a:spcPts val="0"/>
              </a:spcAft>
              <a:buSzPts val="2800"/>
              <a:buNone/>
              <a:defRPr sz="2800"/>
            </a:lvl5pPr>
            <a:lvl6pPr lvl="5" rtl="0" algn="ctr">
              <a:lnSpc>
                <a:spcPct val="100000"/>
              </a:lnSpc>
              <a:spcBef>
                <a:spcPts val="0"/>
              </a:spcBef>
              <a:spcAft>
                <a:spcPts val="0"/>
              </a:spcAft>
              <a:buSzPts val="2800"/>
              <a:buNone/>
              <a:defRPr sz="2800"/>
            </a:lvl6pPr>
            <a:lvl7pPr lvl="6" rtl="0" algn="ctr">
              <a:lnSpc>
                <a:spcPct val="100000"/>
              </a:lnSpc>
              <a:spcBef>
                <a:spcPts val="0"/>
              </a:spcBef>
              <a:spcAft>
                <a:spcPts val="0"/>
              </a:spcAft>
              <a:buSzPts val="2800"/>
              <a:buNone/>
              <a:defRPr sz="2800"/>
            </a:lvl7pPr>
            <a:lvl8pPr lvl="7" rtl="0" algn="ctr">
              <a:lnSpc>
                <a:spcPct val="100000"/>
              </a:lnSpc>
              <a:spcBef>
                <a:spcPts val="0"/>
              </a:spcBef>
              <a:spcAft>
                <a:spcPts val="0"/>
              </a:spcAft>
              <a:buSzPts val="2800"/>
              <a:buNone/>
              <a:defRPr sz="2800"/>
            </a:lvl8pPr>
            <a:lvl9pPr lvl="8" rtl="0"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rtl="0" algn="ctr">
              <a:spcBef>
                <a:spcPts val="0"/>
              </a:spcBef>
              <a:spcAft>
                <a:spcPts val="0"/>
              </a:spcAft>
              <a:buSzPts val="3600"/>
              <a:buNone/>
              <a:defRPr sz="3600"/>
            </a:lvl1pPr>
            <a:lvl2pPr lvl="1" rtl="0" algn="ctr">
              <a:spcBef>
                <a:spcPts val="0"/>
              </a:spcBef>
              <a:spcAft>
                <a:spcPts val="0"/>
              </a:spcAft>
              <a:buSzPts val="3600"/>
              <a:buNone/>
              <a:defRPr sz="3600"/>
            </a:lvl2pPr>
            <a:lvl3pPr lvl="2" rtl="0" algn="ctr">
              <a:spcBef>
                <a:spcPts val="0"/>
              </a:spcBef>
              <a:spcAft>
                <a:spcPts val="0"/>
              </a:spcAft>
              <a:buSzPts val="3600"/>
              <a:buNone/>
              <a:defRPr sz="3600"/>
            </a:lvl3pPr>
            <a:lvl4pPr lvl="3" rtl="0" algn="ctr">
              <a:spcBef>
                <a:spcPts val="0"/>
              </a:spcBef>
              <a:spcAft>
                <a:spcPts val="0"/>
              </a:spcAft>
              <a:buSzPts val="3600"/>
              <a:buNone/>
              <a:defRPr sz="3600"/>
            </a:lvl4pPr>
            <a:lvl5pPr lvl="4" rtl="0" algn="ctr">
              <a:spcBef>
                <a:spcPts val="0"/>
              </a:spcBef>
              <a:spcAft>
                <a:spcPts val="0"/>
              </a:spcAft>
              <a:buSzPts val="3600"/>
              <a:buNone/>
              <a:defRPr sz="3600"/>
            </a:lvl5pPr>
            <a:lvl6pPr lvl="5" rtl="0" algn="ctr">
              <a:spcBef>
                <a:spcPts val="0"/>
              </a:spcBef>
              <a:spcAft>
                <a:spcPts val="0"/>
              </a:spcAft>
              <a:buSzPts val="3600"/>
              <a:buNone/>
              <a:defRPr sz="3600"/>
            </a:lvl6pPr>
            <a:lvl7pPr lvl="6" rtl="0" algn="ctr">
              <a:spcBef>
                <a:spcPts val="0"/>
              </a:spcBef>
              <a:spcAft>
                <a:spcPts val="0"/>
              </a:spcAft>
              <a:buSzPts val="3600"/>
              <a:buNone/>
              <a:defRPr sz="3600"/>
            </a:lvl7pPr>
            <a:lvl8pPr lvl="7" rtl="0" algn="ctr">
              <a:spcBef>
                <a:spcPts val="0"/>
              </a:spcBef>
              <a:spcAft>
                <a:spcPts val="0"/>
              </a:spcAft>
              <a:buSzPts val="3600"/>
              <a:buNone/>
              <a:defRPr sz="3600"/>
            </a:lvl8pPr>
            <a:lvl9pPr lvl="8" rtl="0"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rtl="0">
              <a:spcBef>
                <a:spcPts val="0"/>
              </a:spcBef>
              <a:spcAft>
                <a:spcPts val="0"/>
              </a:spcAft>
              <a:buSzPts val="1800"/>
              <a:buChar char="●"/>
              <a:defRPr/>
            </a:lvl1pPr>
            <a:lvl2pPr indent="-317500" lvl="1" marL="914400" rtl="0">
              <a:spcBef>
                <a:spcPts val="0"/>
              </a:spcBef>
              <a:spcAft>
                <a:spcPts val="0"/>
              </a:spcAft>
              <a:buSzPts val="1400"/>
              <a:buChar char="○"/>
              <a:defRPr/>
            </a:lvl2pPr>
            <a:lvl3pPr indent="-317500" lvl="2" marL="1371600" rtl="0">
              <a:spcBef>
                <a:spcPts val="0"/>
              </a:spcBef>
              <a:spcAft>
                <a:spcPts val="0"/>
              </a:spcAft>
              <a:buSzPts val="1400"/>
              <a:buChar char="■"/>
              <a:defRPr/>
            </a:lvl3pPr>
            <a:lvl4pPr indent="-317500" lvl="3" marL="1828800" rtl="0">
              <a:spcBef>
                <a:spcPts val="0"/>
              </a:spcBef>
              <a:spcAft>
                <a:spcPts val="0"/>
              </a:spcAft>
              <a:buSzPts val="1400"/>
              <a:buChar char="●"/>
              <a:defRPr/>
            </a:lvl4pPr>
            <a:lvl5pPr indent="-317500" lvl="4" marL="2286000" rtl="0">
              <a:spcBef>
                <a:spcPts val="0"/>
              </a:spcBef>
              <a:spcAft>
                <a:spcPts val="0"/>
              </a:spcAft>
              <a:buSzPts val="1400"/>
              <a:buChar char="○"/>
              <a:defRPr/>
            </a:lvl5pPr>
            <a:lvl6pPr indent="-317500" lvl="5" marL="2743200" rtl="0">
              <a:spcBef>
                <a:spcPts val="0"/>
              </a:spcBef>
              <a:spcAft>
                <a:spcPts val="0"/>
              </a:spcAft>
              <a:buSzPts val="1400"/>
              <a:buChar char="■"/>
              <a:defRPr/>
            </a:lvl6pPr>
            <a:lvl7pPr indent="-317500" lvl="6" marL="3200400" rtl="0">
              <a:spcBef>
                <a:spcPts val="0"/>
              </a:spcBef>
              <a:spcAft>
                <a:spcPts val="0"/>
              </a:spcAft>
              <a:buSzPts val="1400"/>
              <a:buChar char="●"/>
              <a:defRPr/>
            </a:lvl7pPr>
            <a:lvl8pPr indent="-317500" lvl="7" marL="3657600" rtl="0">
              <a:spcBef>
                <a:spcPts val="0"/>
              </a:spcBef>
              <a:spcAft>
                <a:spcPts val="0"/>
              </a:spcAft>
              <a:buSzPts val="1400"/>
              <a:buChar char="○"/>
              <a:defRPr/>
            </a:lvl8pPr>
            <a:lvl9pPr indent="-317500" lvl="8" marL="4114800" rtl="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rtl="0">
              <a:spcBef>
                <a:spcPts val="0"/>
              </a:spcBef>
              <a:spcAft>
                <a:spcPts val="0"/>
              </a:spcAft>
              <a:buSzPts val="1400"/>
              <a:buChar char="●"/>
              <a:defRPr sz="1400"/>
            </a:lvl1pPr>
            <a:lvl2pPr indent="-304800" lvl="1" marL="914400" rtl="0">
              <a:spcBef>
                <a:spcPts val="0"/>
              </a:spcBef>
              <a:spcAft>
                <a:spcPts val="0"/>
              </a:spcAft>
              <a:buSzPts val="1200"/>
              <a:buChar char="○"/>
              <a:defRPr sz="1200"/>
            </a:lvl2pPr>
            <a:lvl3pPr indent="-304800" lvl="2" marL="1371600" rtl="0">
              <a:spcBef>
                <a:spcPts val="0"/>
              </a:spcBef>
              <a:spcAft>
                <a:spcPts val="0"/>
              </a:spcAft>
              <a:buSzPts val="1200"/>
              <a:buChar char="■"/>
              <a:defRPr sz="1200"/>
            </a:lvl3pPr>
            <a:lvl4pPr indent="-304800" lvl="3" marL="1828800" rtl="0">
              <a:spcBef>
                <a:spcPts val="0"/>
              </a:spcBef>
              <a:spcAft>
                <a:spcPts val="0"/>
              </a:spcAft>
              <a:buSzPts val="1200"/>
              <a:buChar char="●"/>
              <a:defRPr sz="1200"/>
            </a:lvl4pPr>
            <a:lvl5pPr indent="-304800" lvl="4" marL="2286000" rtl="0">
              <a:spcBef>
                <a:spcPts val="0"/>
              </a:spcBef>
              <a:spcAft>
                <a:spcPts val="0"/>
              </a:spcAft>
              <a:buSzPts val="1200"/>
              <a:buChar char="○"/>
              <a:defRPr sz="1200"/>
            </a:lvl5pPr>
            <a:lvl6pPr indent="-304800" lvl="5" marL="2743200" rtl="0">
              <a:spcBef>
                <a:spcPts val="0"/>
              </a:spcBef>
              <a:spcAft>
                <a:spcPts val="0"/>
              </a:spcAft>
              <a:buSzPts val="1200"/>
              <a:buChar char="■"/>
              <a:defRPr sz="1200"/>
            </a:lvl6pPr>
            <a:lvl7pPr indent="-304800" lvl="6" marL="3200400" rtl="0">
              <a:spcBef>
                <a:spcPts val="0"/>
              </a:spcBef>
              <a:spcAft>
                <a:spcPts val="0"/>
              </a:spcAft>
              <a:buSzPts val="1200"/>
              <a:buChar char="●"/>
              <a:defRPr sz="1200"/>
            </a:lvl7pPr>
            <a:lvl8pPr indent="-304800" lvl="7" marL="3657600" rtl="0">
              <a:spcBef>
                <a:spcPts val="0"/>
              </a:spcBef>
              <a:spcAft>
                <a:spcPts val="0"/>
              </a:spcAft>
              <a:buSzPts val="1200"/>
              <a:buChar char="○"/>
              <a:defRPr sz="1200"/>
            </a:lvl8pPr>
            <a:lvl9pPr indent="-304800" lvl="8" marL="4114800" rtl="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rtl="0">
              <a:spcBef>
                <a:spcPts val="0"/>
              </a:spcBef>
              <a:spcAft>
                <a:spcPts val="0"/>
              </a:spcAft>
              <a:buSzPts val="1400"/>
              <a:buChar char="●"/>
              <a:defRPr sz="1400"/>
            </a:lvl1pPr>
            <a:lvl2pPr indent="-304800" lvl="1" marL="914400" rtl="0">
              <a:spcBef>
                <a:spcPts val="0"/>
              </a:spcBef>
              <a:spcAft>
                <a:spcPts val="0"/>
              </a:spcAft>
              <a:buSzPts val="1200"/>
              <a:buChar char="○"/>
              <a:defRPr sz="1200"/>
            </a:lvl2pPr>
            <a:lvl3pPr indent="-304800" lvl="2" marL="1371600" rtl="0">
              <a:spcBef>
                <a:spcPts val="0"/>
              </a:spcBef>
              <a:spcAft>
                <a:spcPts val="0"/>
              </a:spcAft>
              <a:buSzPts val="1200"/>
              <a:buChar char="■"/>
              <a:defRPr sz="1200"/>
            </a:lvl3pPr>
            <a:lvl4pPr indent="-304800" lvl="3" marL="1828800" rtl="0">
              <a:spcBef>
                <a:spcPts val="0"/>
              </a:spcBef>
              <a:spcAft>
                <a:spcPts val="0"/>
              </a:spcAft>
              <a:buSzPts val="1200"/>
              <a:buChar char="●"/>
              <a:defRPr sz="1200"/>
            </a:lvl4pPr>
            <a:lvl5pPr indent="-304800" lvl="4" marL="2286000" rtl="0">
              <a:spcBef>
                <a:spcPts val="0"/>
              </a:spcBef>
              <a:spcAft>
                <a:spcPts val="0"/>
              </a:spcAft>
              <a:buSzPts val="1200"/>
              <a:buChar char="○"/>
              <a:defRPr sz="1200"/>
            </a:lvl5pPr>
            <a:lvl6pPr indent="-304800" lvl="5" marL="2743200" rtl="0">
              <a:spcBef>
                <a:spcPts val="0"/>
              </a:spcBef>
              <a:spcAft>
                <a:spcPts val="0"/>
              </a:spcAft>
              <a:buSzPts val="1200"/>
              <a:buChar char="■"/>
              <a:defRPr sz="1200"/>
            </a:lvl6pPr>
            <a:lvl7pPr indent="-304800" lvl="6" marL="3200400" rtl="0">
              <a:spcBef>
                <a:spcPts val="0"/>
              </a:spcBef>
              <a:spcAft>
                <a:spcPts val="0"/>
              </a:spcAft>
              <a:buSzPts val="1200"/>
              <a:buChar char="●"/>
              <a:defRPr sz="1200"/>
            </a:lvl7pPr>
            <a:lvl8pPr indent="-304800" lvl="7" marL="3657600" rtl="0">
              <a:spcBef>
                <a:spcPts val="0"/>
              </a:spcBef>
              <a:spcAft>
                <a:spcPts val="0"/>
              </a:spcAft>
              <a:buSzPts val="1200"/>
              <a:buChar char="○"/>
              <a:defRPr sz="1200"/>
            </a:lvl8pPr>
            <a:lvl9pPr indent="-304800" lvl="8" marL="4114800" rtl="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rtl="0">
              <a:spcBef>
                <a:spcPts val="0"/>
              </a:spcBef>
              <a:spcAft>
                <a:spcPts val="0"/>
              </a:spcAft>
              <a:buSzPts val="1200"/>
              <a:buChar char="●"/>
              <a:defRPr sz="1200"/>
            </a:lvl1pPr>
            <a:lvl2pPr indent="-304800" lvl="1" marL="914400" rtl="0">
              <a:spcBef>
                <a:spcPts val="0"/>
              </a:spcBef>
              <a:spcAft>
                <a:spcPts val="0"/>
              </a:spcAft>
              <a:buSzPts val="1200"/>
              <a:buChar char="○"/>
              <a:defRPr sz="1200"/>
            </a:lvl2pPr>
            <a:lvl3pPr indent="-304800" lvl="2" marL="1371600" rtl="0">
              <a:spcBef>
                <a:spcPts val="0"/>
              </a:spcBef>
              <a:spcAft>
                <a:spcPts val="0"/>
              </a:spcAft>
              <a:buSzPts val="1200"/>
              <a:buChar char="■"/>
              <a:defRPr sz="1200"/>
            </a:lvl3pPr>
            <a:lvl4pPr indent="-304800" lvl="3" marL="1828800" rtl="0">
              <a:spcBef>
                <a:spcPts val="0"/>
              </a:spcBef>
              <a:spcAft>
                <a:spcPts val="0"/>
              </a:spcAft>
              <a:buSzPts val="1200"/>
              <a:buChar char="●"/>
              <a:defRPr sz="1200"/>
            </a:lvl4pPr>
            <a:lvl5pPr indent="-304800" lvl="4" marL="2286000" rtl="0">
              <a:spcBef>
                <a:spcPts val="0"/>
              </a:spcBef>
              <a:spcAft>
                <a:spcPts val="0"/>
              </a:spcAft>
              <a:buSzPts val="1200"/>
              <a:buChar char="○"/>
              <a:defRPr sz="1200"/>
            </a:lvl5pPr>
            <a:lvl6pPr indent="-304800" lvl="5" marL="2743200" rtl="0">
              <a:spcBef>
                <a:spcPts val="0"/>
              </a:spcBef>
              <a:spcAft>
                <a:spcPts val="0"/>
              </a:spcAft>
              <a:buSzPts val="1200"/>
              <a:buChar char="■"/>
              <a:defRPr sz="1200"/>
            </a:lvl6pPr>
            <a:lvl7pPr indent="-304800" lvl="6" marL="3200400" rtl="0">
              <a:spcBef>
                <a:spcPts val="0"/>
              </a:spcBef>
              <a:spcAft>
                <a:spcPts val="0"/>
              </a:spcAft>
              <a:buSzPts val="1200"/>
              <a:buChar char="●"/>
              <a:defRPr sz="1200"/>
            </a:lvl7pPr>
            <a:lvl8pPr indent="-304800" lvl="7" marL="3657600" rtl="0">
              <a:spcBef>
                <a:spcPts val="0"/>
              </a:spcBef>
              <a:spcAft>
                <a:spcPts val="0"/>
              </a:spcAft>
              <a:buSzPts val="1200"/>
              <a:buChar char="○"/>
              <a:defRPr sz="1200"/>
            </a:lvl8pPr>
            <a:lvl9pPr indent="-304800" lvl="8" marL="4114800" rtl="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rtl="0">
              <a:spcBef>
                <a:spcPts val="0"/>
              </a:spcBef>
              <a:spcAft>
                <a:spcPts val="0"/>
              </a:spcAft>
              <a:buSzPts val="4800"/>
              <a:buNone/>
              <a:defRPr sz="4800"/>
            </a:lvl1pPr>
            <a:lvl2pPr lvl="1" rtl="0">
              <a:spcBef>
                <a:spcPts val="0"/>
              </a:spcBef>
              <a:spcAft>
                <a:spcPts val="0"/>
              </a:spcAft>
              <a:buSzPts val="4800"/>
              <a:buNone/>
              <a:defRPr sz="4800"/>
            </a:lvl2pPr>
            <a:lvl3pPr lvl="2" rtl="0">
              <a:spcBef>
                <a:spcPts val="0"/>
              </a:spcBef>
              <a:spcAft>
                <a:spcPts val="0"/>
              </a:spcAft>
              <a:buSzPts val="4800"/>
              <a:buNone/>
              <a:defRPr sz="4800"/>
            </a:lvl3pPr>
            <a:lvl4pPr lvl="3" rtl="0">
              <a:spcBef>
                <a:spcPts val="0"/>
              </a:spcBef>
              <a:spcAft>
                <a:spcPts val="0"/>
              </a:spcAft>
              <a:buSzPts val="4800"/>
              <a:buNone/>
              <a:defRPr sz="4800"/>
            </a:lvl4pPr>
            <a:lvl5pPr lvl="4" rtl="0">
              <a:spcBef>
                <a:spcPts val="0"/>
              </a:spcBef>
              <a:spcAft>
                <a:spcPts val="0"/>
              </a:spcAft>
              <a:buSzPts val="4800"/>
              <a:buNone/>
              <a:defRPr sz="4800"/>
            </a:lvl5pPr>
            <a:lvl6pPr lvl="5" rtl="0">
              <a:spcBef>
                <a:spcPts val="0"/>
              </a:spcBef>
              <a:spcAft>
                <a:spcPts val="0"/>
              </a:spcAft>
              <a:buSzPts val="4800"/>
              <a:buNone/>
              <a:defRPr sz="4800"/>
            </a:lvl6pPr>
            <a:lvl7pPr lvl="6" rtl="0">
              <a:spcBef>
                <a:spcPts val="0"/>
              </a:spcBef>
              <a:spcAft>
                <a:spcPts val="0"/>
              </a:spcAft>
              <a:buSzPts val="4800"/>
              <a:buNone/>
              <a:defRPr sz="4800"/>
            </a:lvl7pPr>
            <a:lvl8pPr lvl="7" rtl="0">
              <a:spcBef>
                <a:spcPts val="0"/>
              </a:spcBef>
              <a:spcAft>
                <a:spcPts val="0"/>
              </a:spcAft>
              <a:buSzPts val="4800"/>
              <a:buNone/>
              <a:defRPr sz="4800"/>
            </a:lvl8pPr>
            <a:lvl9pPr lvl="8" rtl="0">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rtl="0" algn="ctr">
              <a:spcBef>
                <a:spcPts val="0"/>
              </a:spcBef>
              <a:spcAft>
                <a:spcPts val="0"/>
              </a:spcAft>
              <a:buSzPts val="4200"/>
              <a:buNone/>
              <a:defRPr sz="4200"/>
            </a:lvl1pPr>
            <a:lvl2pPr lvl="1" rtl="0" algn="ctr">
              <a:spcBef>
                <a:spcPts val="0"/>
              </a:spcBef>
              <a:spcAft>
                <a:spcPts val="0"/>
              </a:spcAft>
              <a:buSzPts val="4200"/>
              <a:buNone/>
              <a:defRPr sz="4200"/>
            </a:lvl2pPr>
            <a:lvl3pPr lvl="2" rtl="0" algn="ctr">
              <a:spcBef>
                <a:spcPts val="0"/>
              </a:spcBef>
              <a:spcAft>
                <a:spcPts val="0"/>
              </a:spcAft>
              <a:buSzPts val="4200"/>
              <a:buNone/>
              <a:defRPr sz="4200"/>
            </a:lvl3pPr>
            <a:lvl4pPr lvl="3" rtl="0" algn="ctr">
              <a:spcBef>
                <a:spcPts val="0"/>
              </a:spcBef>
              <a:spcAft>
                <a:spcPts val="0"/>
              </a:spcAft>
              <a:buSzPts val="4200"/>
              <a:buNone/>
              <a:defRPr sz="4200"/>
            </a:lvl4pPr>
            <a:lvl5pPr lvl="4" rtl="0" algn="ctr">
              <a:spcBef>
                <a:spcPts val="0"/>
              </a:spcBef>
              <a:spcAft>
                <a:spcPts val="0"/>
              </a:spcAft>
              <a:buSzPts val="4200"/>
              <a:buNone/>
              <a:defRPr sz="4200"/>
            </a:lvl5pPr>
            <a:lvl6pPr lvl="5" rtl="0" algn="ctr">
              <a:spcBef>
                <a:spcPts val="0"/>
              </a:spcBef>
              <a:spcAft>
                <a:spcPts val="0"/>
              </a:spcAft>
              <a:buSzPts val="4200"/>
              <a:buNone/>
              <a:defRPr sz="4200"/>
            </a:lvl6pPr>
            <a:lvl7pPr lvl="6" rtl="0" algn="ctr">
              <a:spcBef>
                <a:spcPts val="0"/>
              </a:spcBef>
              <a:spcAft>
                <a:spcPts val="0"/>
              </a:spcAft>
              <a:buSzPts val="4200"/>
              <a:buNone/>
              <a:defRPr sz="4200"/>
            </a:lvl7pPr>
            <a:lvl8pPr lvl="7" rtl="0" algn="ctr">
              <a:spcBef>
                <a:spcPts val="0"/>
              </a:spcBef>
              <a:spcAft>
                <a:spcPts val="0"/>
              </a:spcAft>
              <a:buSzPts val="4200"/>
              <a:buNone/>
              <a:defRPr sz="4200"/>
            </a:lvl8pPr>
            <a:lvl9pPr lvl="8" rtl="0"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rtl="0" algn="ctr">
              <a:lnSpc>
                <a:spcPct val="100000"/>
              </a:lnSpc>
              <a:spcBef>
                <a:spcPts val="0"/>
              </a:spcBef>
              <a:spcAft>
                <a:spcPts val="0"/>
              </a:spcAft>
              <a:buSzPts val="2100"/>
              <a:buNone/>
              <a:defRPr sz="2100"/>
            </a:lvl1pPr>
            <a:lvl2pPr lvl="1" rtl="0" algn="ctr">
              <a:lnSpc>
                <a:spcPct val="100000"/>
              </a:lnSpc>
              <a:spcBef>
                <a:spcPts val="0"/>
              </a:spcBef>
              <a:spcAft>
                <a:spcPts val="0"/>
              </a:spcAft>
              <a:buSzPts val="2100"/>
              <a:buNone/>
              <a:defRPr sz="2100"/>
            </a:lvl2pPr>
            <a:lvl3pPr lvl="2" rtl="0" algn="ctr">
              <a:lnSpc>
                <a:spcPct val="100000"/>
              </a:lnSpc>
              <a:spcBef>
                <a:spcPts val="0"/>
              </a:spcBef>
              <a:spcAft>
                <a:spcPts val="0"/>
              </a:spcAft>
              <a:buSzPts val="2100"/>
              <a:buNone/>
              <a:defRPr sz="2100"/>
            </a:lvl3pPr>
            <a:lvl4pPr lvl="3" rtl="0" algn="ctr">
              <a:lnSpc>
                <a:spcPct val="100000"/>
              </a:lnSpc>
              <a:spcBef>
                <a:spcPts val="0"/>
              </a:spcBef>
              <a:spcAft>
                <a:spcPts val="0"/>
              </a:spcAft>
              <a:buSzPts val="2100"/>
              <a:buNone/>
              <a:defRPr sz="2100"/>
            </a:lvl4pPr>
            <a:lvl5pPr lvl="4" rtl="0" algn="ctr">
              <a:lnSpc>
                <a:spcPct val="100000"/>
              </a:lnSpc>
              <a:spcBef>
                <a:spcPts val="0"/>
              </a:spcBef>
              <a:spcAft>
                <a:spcPts val="0"/>
              </a:spcAft>
              <a:buSzPts val="2100"/>
              <a:buNone/>
              <a:defRPr sz="2100"/>
            </a:lvl5pPr>
            <a:lvl6pPr lvl="5" rtl="0" algn="ctr">
              <a:lnSpc>
                <a:spcPct val="100000"/>
              </a:lnSpc>
              <a:spcBef>
                <a:spcPts val="0"/>
              </a:spcBef>
              <a:spcAft>
                <a:spcPts val="0"/>
              </a:spcAft>
              <a:buSzPts val="2100"/>
              <a:buNone/>
              <a:defRPr sz="2100"/>
            </a:lvl6pPr>
            <a:lvl7pPr lvl="6" rtl="0" algn="ctr">
              <a:lnSpc>
                <a:spcPct val="100000"/>
              </a:lnSpc>
              <a:spcBef>
                <a:spcPts val="0"/>
              </a:spcBef>
              <a:spcAft>
                <a:spcPts val="0"/>
              </a:spcAft>
              <a:buSzPts val="2100"/>
              <a:buNone/>
              <a:defRPr sz="2100"/>
            </a:lvl7pPr>
            <a:lvl8pPr lvl="7" rtl="0" algn="ctr">
              <a:lnSpc>
                <a:spcPct val="100000"/>
              </a:lnSpc>
              <a:spcBef>
                <a:spcPts val="0"/>
              </a:spcBef>
              <a:spcAft>
                <a:spcPts val="0"/>
              </a:spcAft>
              <a:buSzPts val="2100"/>
              <a:buNone/>
              <a:defRPr sz="2100"/>
            </a:lvl8pPr>
            <a:lvl9pPr lvl="8" rtl="0"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rtl="0">
              <a:spcBef>
                <a:spcPts val="0"/>
              </a:spcBef>
              <a:spcAft>
                <a:spcPts val="0"/>
              </a:spcAft>
              <a:buSzPts val="1800"/>
              <a:buChar char="●"/>
              <a:defRPr/>
            </a:lvl1pPr>
            <a:lvl2pPr indent="-317500" lvl="1" marL="914400" rtl="0">
              <a:spcBef>
                <a:spcPts val="0"/>
              </a:spcBef>
              <a:spcAft>
                <a:spcPts val="0"/>
              </a:spcAft>
              <a:buSzPts val="1400"/>
              <a:buChar char="○"/>
              <a:defRPr/>
            </a:lvl2pPr>
            <a:lvl3pPr indent="-317500" lvl="2" marL="1371600" rtl="0">
              <a:spcBef>
                <a:spcPts val="0"/>
              </a:spcBef>
              <a:spcAft>
                <a:spcPts val="0"/>
              </a:spcAft>
              <a:buSzPts val="1400"/>
              <a:buChar char="■"/>
              <a:defRPr/>
            </a:lvl3pPr>
            <a:lvl4pPr indent="-317500" lvl="3" marL="1828800" rtl="0">
              <a:spcBef>
                <a:spcPts val="0"/>
              </a:spcBef>
              <a:spcAft>
                <a:spcPts val="0"/>
              </a:spcAft>
              <a:buSzPts val="1400"/>
              <a:buChar char="●"/>
              <a:defRPr/>
            </a:lvl4pPr>
            <a:lvl5pPr indent="-317500" lvl="4" marL="2286000" rtl="0">
              <a:spcBef>
                <a:spcPts val="0"/>
              </a:spcBef>
              <a:spcAft>
                <a:spcPts val="0"/>
              </a:spcAft>
              <a:buSzPts val="1400"/>
              <a:buChar char="○"/>
              <a:defRPr/>
            </a:lvl5pPr>
            <a:lvl6pPr indent="-317500" lvl="5" marL="2743200" rtl="0">
              <a:spcBef>
                <a:spcPts val="0"/>
              </a:spcBef>
              <a:spcAft>
                <a:spcPts val="0"/>
              </a:spcAft>
              <a:buSzPts val="1400"/>
              <a:buChar char="■"/>
              <a:defRPr/>
            </a:lvl6pPr>
            <a:lvl7pPr indent="-317500" lvl="6" marL="3200400" rtl="0">
              <a:spcBef>
                <a:spcPts val="0"/>
              </a:spcBef>
              <a:spcAft>
                <a:spcPts val="0"/>
              </a:spcAft>
              <a:buSzPts val="1400"/>
              <a:buChar char="●"/>
              <a:defRPr/>
            </a:lvl7pPr>
            <a:lvl8pPr indent="-317500" lvl="7" marL="3657600" rtl="0">
              <a:spcBef>
                <a:spcPts val="0"/>
              </a:spcBef>
              <a:spcAft>
                <a:spcPts val="0"/>
              </a:spcAft>
              <a:buSzPts val="1400"/>
              <a:buChar char="○"/>
              <a:defRPr/>
            </a:lvl8pPr>
            <a:lvl9pPr indent="-317500" lvl="8" marL="4114800" rtl="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rtl="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rtl="0" algn="ctr">
              <a:spcBef>
                <a:spcPts val="0"/>
              </a:spcBef>
              <a:spcAft>
                <a:spcPts val="0"/>
              </a:spcAft>
              <a:buSzPts val="12000"/>
              <a:buNone/>
              <a:defRPr sz="12000"/>
            </a:lvl1pPr>
            <a:lvl2pPr lvl="1" rtl="0" algn="ctr">
              <a:spcBef>
                <a:spcPts val="0"/>
              </a:spcBef>
              <a:spcAft>
                <a:spcPts val="0"/>
              </a:spcAft>
              <a:buSzPts val="12000"/>
              <a:buNone/>
              <a:defRPr sz="12000"/>
            </a:lvl2pPr>
            <a:lvl3pPr lvl="2" rtl="0" algn="ctr">
              <a:spcBef>
                <a:spcPts val="0"/>
              </a:spcBef>
              <a:spcAft>
                <a:spcPts val="0"/>
              </a:spcAft>
              <a:buSzPts val="12000"/>
              <a:buNone/>
              <a:defRPr sz="12000"/>
            </a:lvl3pPr>
            <a:lvl4pPr lvl="3" rtl="0" algn="ctr">
              <a:spcBef>
                <a:spcPts val="0"/>
              </a:spcBef>
              <a:spcAft>
                <a:spcPts val="0"/>
              </a:spcAft>
              <a:buSzPts val="12000"/>
              <a:buNone/>
              <a:defRPr sz="12000"/>
            </a:lvl4pPr>
            <a:lvl5pPr lvl="4" rtl="0" algn="ctr">
              <a:spcBef>
                <a:spcPts val="0"/>
              </a:spcBef>
              <a:spcAft>
                <a:spcPts val="0"/>
              </a:spcAft>
              <a:buSzPts val="12000"/>
              <a:buNone/>
              <a:defRPr sz="12000"/>
            </a:lvl5pPr>
            <a:lvl6pPr lvl="5" rtl="0" algn="ctr">
              <a:spcBef>
                <a:spcPts val="0"/>
              </a:spcBef>
              <a:spcAft>
                <a:spcPts val="0"/>
              </a:spcAft>
              <a:buSzPts val="12000"/>
              <a:buNone/>
              <a:defRPr sz="12000"/>
            </a:lvl6pPr>
            <a:lvl7pPr lvl="6" rtl="0" algn="ctr">
              <a:spcBef>
                <a:spcPts val="0"/>
              </a:spcBef>
              <a:spcAft>
                <a:spcPts val="0"/>
              </a:spcAft>
              <a:buSzPts val="12000"/>
              <a:buNone/>
              <a:defRPr sz="12000"/>
            </a:lvl7pPr>
            <a:lvl8pPr lvl="7" rtl="0" algn="ctr">
              <a:spcBef>
                <a:spcPts val="0"/>
              </a:spcBef>
              <a:spcAft>
                <a:spcPts val="0"/>
              </a:spcAft>
              <a:buSzPts val="12000"/>
              <a:buNone/>
              <a:defRPr sz="12000"/>
            </a:lvl8pPr>
            <a:lvl9pPr lvl="8" rtl="0"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rtl="0" algn="ctr">
              <a:spcBef>
                <a:spcPts val="0"/>
              </a:spcBef>
              <a:spcAft>
                <a:spcPts val="0"/>
              </a:spcAft>
              <a:buSzPts val="1800"/>
              <a:buChar char="●"/>
              <a:defRPr/>
            </a:lvl1pPr>
            <a:lvl2pPr indent="-317500" lvl="1" marL="914400" rtl="0" algn="ctr">
              <a:spcBef>
                <a:spcPts val="0"/>
              </a:spcBef>
              <a:spcAft>
                <a:spcPts val="0"/>
              </a:spcAft>
              <a:buSzPts val="1400"/>
              <a:buChar char="○"/>
              <a:defRPr/>
            </a:lvl2pPr>
            <a:lvl3pPr indent="-317500" lvl="2" marL="1371600" rtl="0" algn="ctr">
              <a:spcBef>
                <a:spcPts val="0"/>
              </a:spcBef>
              <a:spcAft>
                <a:spcPts val="0"/>
              </a:spcAft>
              <a:buSzPts val="1400"/>
              <a:buChar char="■"/>
              <a:defRPr/>
            </a:lvl3pPr>
            <a:lvl4pPr indent="-317500" lvl="3" marL="1828800" rtl="0" algn="ctr">
              <a:spcBef>
                <a:spcPts val="0"/>
              </a:spcBef>
              <a:spcAft>
                <a:spcPts val="0"/>
              </a:spcAft>
              <a:buSzPts val="1400"/>
              <a:buChar char="●"/>
              <a:defRPr/>
            </a:lvl4pPr>
            <a:lvl5pPr indent="-317500" lvl="4" marL="2286000" rtl="0" algn="ctr">
              <a:spcBef>
                <a:spcPts val="0"/>
              </a:spcBef>
              <a:spcAft>
                <a:spcPts val="0"/>
              </a:spcAft>
              <a:buSzPts val="1400"/>
              <a:buChar char="○"/>
              <a:defRPr/>
            </a:lvl5pPr>
            <a:lvl6pPr indent="-317500" lvl="5" marL="2743200" rtl="0" algn="ctr">
              <a:spcBef>
                <a:spcPts val="0"/>
              </a:spcBef>
              <a:spcAft>
                <a:spcPts val="0"/>
              </a:spcAft>
              <a:buSzPts val="1400"/>
              <a:buChar char="■"/>
              <a:defRPr/>
            </a:lvl6pPr>
            <a:lvl7pPr indent="-317500" lvl="6" marL="3200400" rtl="0" algn="ctr">
              <a:spcBef>
                <a:spcPts val="0"/>
              </a:spcBef>
              <a:spcAft>
                <a:spcPts val="0"/>
              </a:spcAft>
              <a:buSzPts val="1400"/>
              <a:buChar char="●"/>
              <a:defRPr/>
            </a:lvl7pPr>
            <a:lvl8pPr indent="-317500" lvl="7" marL="3657600" rtl="0" algn="ctr">
              <a:spcBef>
                <a:spcPts val="0"/>
              </a:spcBef>
              <a:spcAft>
                <a:spcPts val="0"/>
              </a:spcAft>
              <a:buSzPts val="1400"/>
              <a:buChar char="○"/>
              <a:defRPr/>
            </a:lvl8pPr>
            <a:lvl9pPr indent="-317500" lvl="8" marL="4114800" rtl="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rtl="0">
              <a:spcBef>
                <a:spcPts val="0"/>
              </a:spcBef>
              <a:spcAft>
                <a:spcPts val="0"/>
              </a:spcAft>
              <a:buClr>
                <a:schemeClr val="dk1"/>
              </a:buClr>
              <a:buSzPts val="2800"/>
              <a:buNone/>
              <a:defRPr sz="2800">
                <a:solidFill>
                  <a:schemeClr val="dk1"/>
                </a:solidFill>
              </a:defRPr>
            </a:lvl1pPr>
            <a:lvl2pPr lvl="1" rtl="0">
              <a:spcBef>
                <a:spcPts val="0"/>
              </a:spcBef>
              <a:spcAft>
                <a:spcPts val="0"/>
              </a:spcAft>
              <a:buClr>
                <a:schemeClr val="dk1"/>
              </a:buClr>
              <a:buSzPts val="2800"/>
              <a:buNone/>
              <a:defRPr sz="2800">
                <a:solidFill>
                  <a:schemeClr val="dk1"/>
                </a:solidFill>
              </a:defRPr>
            </a:lvl2pPr>
            <a:lvl3pPr lvl="2" rtl="0">
              <a:spcBef>
                <a:spcPts val="0"/>
              </a:spcBef>
              <a:spcAft>
                <a:spcPts val="0"/>
              </a:spcAft>
              <a:buClr>
                <a:schemeClr val="dk1"/>
              </a:buClr>
              <a:buSzPts val="2800"/>
              <a:buNone/>
              <a:defRPr sz="2800">
                <a:solidFill>
                  <a:schemeClr val="dk1"/>
                </a:solidFill>
              </a:defRPr>
            </a:lvl3pPr>
            <a:lvl4pPr lvl="3" rtl="0">
              <a:spcBef>
                <a:spcPts val="0"/>
              </a:spcBef>
              <a:spcAft>
                <a:spcPts val="0"/>
              </a:spcAft>
              <a:buClr>
                <a:schemeClr val="dk1"/>
              </a:buClr>
              <a:buSzPts val="2800"/>
              <a:buNone/>
              <a:defRPr sz="2800">
                <a:solidFill>
                  <a:schemeClr val="dk1"/>
                </a:solidFill>
              </a:defRPr>
            </a:lvl4pPr>
            <a:lvl5pPr lvl="4" rtl="0">
              <a:spcBef>
                <a:spcPts val="0"/>
              </a:spcBef>
              <a:spcAft>
                <a:spcPts val="0"/>
              </a:spcAft>
              <a:buClr>
                <a:schemeClr val="dk1"/>
              </a:buClr>
              <a:buSzPts val="2800"/>
              <a:buNone/>
              <a:defRPr sz="2800">
                <a:solidFill>
                  <a:schemeClr val="dk1"/>
                </a:solidFill>
              </a:defRPr>
            </a:lvl5pPr>
            <a:lvl6pPr lvl="5" rtl="0">
              <a:spcBef>
                <a:spcPts val="0"/>
              </a:spcBef>
              <a:spcAft>
                <a:spcPts val="0"/>
              </a:spcAft>
              <a:buClr>
                <a:schemeClr val="dk1"/>
              </a:buClr>
              <a:buSzPts val="2800"/>
              <a:buNone/>
              <a:defRPr sz="2800">
                <a:solidFill>
                  <a:schemeClr val="dk1"/>
                </a:solidFill>
              </a:defRPr>
            </a:lvl6pPr>
            <a:lvl7pPr lvl="6" rtl="0">
              <a:spcBef>
                <a:spcPts val="0"/>
              </a:spcBef>
              <a:spcAft>
                <a:spcPts val="0"/>
              </a:spcAft>
              <a:buClr>
                <a:schemeClr val="dk1"/>
              </a:buClr>
              <a:buSzPts val="2800"/>
              <a:buNone/>
              <a:defRPr sz="2800">
                <a:solidFill>
                  <a:schemeClr val="dk1"/>
                </a:solidFill>
              </a:defRPr>
            </a:lvl7pPr>
            <a:lvl8pPr lvl="7" rtl="0">
              <a:spcBef>
                <a:spcPts val="0"/>
              </a:spcBef>
              <a:spcAft>
                <a:spcPts val="0"/>
              </a:spcAft>
              <a:buClr>
                <a:schemeClr val="dk1"/>
              </a:buClr>
              <a:buSzPts val="2800"/>
              <a:buNone/>
              <a:defRPr sz="2800">
                <a:solidFill>
                  <a:schemeClr val="dk1"/>
                </a:solidFill>
              </a:defRPr>
            </a:lvl8pPr>
            <a:lvl9pPr lvl="8" rtl="0">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rtl="0">
              <a:lnSpc>
                <a:spcPct val="115000"/>
              </a:lnSpc>
              <a:spcBef>
                <a:spcPts val="0"/>
              </a:spcBef>
              <a:spcAft>
                <a:spcPts val="0"/>
              </a:spcAft>
              <a:buClr>
                <a:schemeClr val="dk2"/>
              </a:buClr>
              <a:buSzPts val="1800"/>
              <a:buChar char="●"/>
              <a:defRPr sz="1800">
                <a:solidFill>
                  <a:schemeClr val="dk2"/>
                </a:solidFill>
              </a:defRPr>
            </a:lvl1pPr>
            <a:lvl2pPr indent="-317500" lvl="1" marL="914400" rtl="0">
              <a:lnSpc>
                <a:spcPct val="115000"/>
              </a:lnSpc>
              <a:spcBef>
                <a:spcPts val="0"/>
              </a:spcBef>
              <a:spcAft>
                <a:spcPts val="0"/>
              </a:spcAft>
              <a:buClr>
                <a:schemeClr val="dk2"/>
              </a:buClr>
              <a:buSzPts val="1400"/>
              <a:buChar char="○"/>
              <a:defRPr>
                <a:solidFill>
                  <a:schemeClr val="dk2"/>
                </a:solidFill>
              </a:defRPr>
            </a:lvl2pPr>
            <a:lvl3pPr indent="-317500" lvl="2" marL="1371600" rtl="0">
              <a:lnSpc>
                <a:spcPct val="115000"/>
              </a:lnSpc>
              <a:spcBef>
                <a:spcPts val="0"/>
              </a:spcBef>
              <a:spcAft>
                <a:spcPts val="0"/>
              </a:spcAft>
              <a:buClr>
                <a:schemeClr val="dk2"/>
              </a:buClr>
              <a:buSzPts val="1400"/>
              <a:buChar char="■"/>
              <a:defRPr>
                <a:solidFill>
                  <a:schemeClr val="dk2"/>
                </a:solidFill>
              </a:defRPr>
            </a:lvl3pPr>
            <a:lvl4pPr indent="-317500" lvl="3" marL="1828800" rtl="0">
              <a:lnSpc>
                <a:spcPct val="115000"/>
              </a:lnSpc>
              <a:spcBef>
                <a:spcPts val="0"/>
              </a:spcBef>
              <a:spcAft>
                <a:spcPts val="0"/>
              </a:spcAft>
              <a:buClr>
                <a:schemeClr val="dk2"/>
              </a:buClr>
              <a:buSzPts val="1400"/>
              <a:buChar char="●"/>
              <a:defRPr>
                <a:solidFill>
                  <a:schemeClr val="dk2"/>
                </a:solidFill>
              </a:defRPr>
            </a:lvl4pPr>
            <a:lvl5pPr indent="-317500" lvl="4" marL="2286000" rtl="0">
              <a:lnSpc>
                <a:spcPct val="115000"/>
              </a:lnSpc>
              <a:spcBef>
                <a:spcPts val="0"/>
              </a:spcBef>
              <a:spcAft>
                <a:spcPts val="0"/>
              </a:spcAft>
              <a:buClr>
                <a:schemeClr val="dk2"/>
              </a:buClr>
              <a:buSzPts val="1400"/>
              <a:buChar char="○"/>
              <a:defRPr>
                <a:solidFill>
                  <a:schemeClr val="dk2"/>
                </a:solidFill>
              </a:defRPr>
            </a:lvl5pPr>
            <a:lvl6pPr indent="-317500" lvl="5" marL="2743200" rtl="0">
              <a:lnSpc>
                <a:spcPct val="115000"/>
              </a:lnSpc>
              <a:spcBef>
                <a:spcPts val="0"/>
              </a:spcBef>
              <a:spcAft>
                <a:spcPts val="0"/>
              </a:spcAft>
              <a:buClr>
                <a:schemeClr val="dk2"/>
              </a:buClr>
              <a:buSzPts val="1400"/>
              <a:buChar char="■"/>
              <a:defRPr>
                <a:solidFill>
                  <a:schemeClr val="dk2"/>
                </a:solidFill>
              </a:defRPr>
            </a:lvl6pPr>
            <a:lvl7pPr indent="-317500" lvl="6" marL="3200400" rtl="0">
              <a:lnSpc>
                <a:spcPct val="115000"/>
              </a:lnSpc>
              <a:spcBef>
                <a:spcPts val="0"/>
              </a:spcBef>
              <a:spcAft>
                <a:spcPts val="0"/>
              </a:spcAft>
              <a:buClr>
                <a:schemeClr val="dk2"/>
              </a:buClr>
              <a:buSzPts val="1400"/>
              <a:buChar char="●"/>
              <a:defRPr>
                <a:solidFill>
                  <a:schemeClr val="dk2"/>
                </a:solidFill>
              </a:defRPr>
            </a:lvl7pPr>
            <a:lvl8pPr indent="-317500" lvl="7" marL="3657600" rtl="0">
              <a:lnSpc>
                <a:spcPct val="115000"/>
              </a:lnSpc>
              <a:spcBef>
                <a:spcPts val="0"/>
              </a:spcBef>
              <a:spcAft>
                <a:spcPts val="0"/>
              </a:spcAft>
              <a:buClr>
                <a:schemeClr val="dk2"/>
              </a:buClr>
              <a:buSzPts val="1400"/>
              <a:buChar char="○"/>
              <a:defRPr>
                <a:solidFill>
                  <a:schemeClr val="dk2"/>
                </a:solidFill>
              </a:defRPr>
            </a:lvl8pPr>
            <a:lvl9pPr indent="-317500" lvl="8" marL="4114800" rtl="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rtl="0" algn="r">
              <a:buNone/>
              <a:defRPr sz="1000">
                <a:solidFill>
                  <a:schemeClr val="dk2"/>
                </a:solidFill>
              </a:defRPr>
            </a:lvl1pPr>
            <a:lvl2pPr lvl="1" rtl="0" algn="r">
              <a:buNone/>
              <a:defRPr sz="1000">
                <a:solidFill>
                  <a:schemeClr val="dk2"/>
                </a:solidFill>
              </a:defRPr>
            </a:lvl2pPr>
            <a:lvl3pPr lvl="2" rtl="0" algn="r">
              <a:buNone/>
              <a:defRPr sz="1000">
                <a:solidFill>
                  <a:schemeClr val="dk2"/>
                </a:solidFill>
              </a:defRPr>
            </a:lvl3pPr>
            <a:lvl4pPr lvl="3" rtl="0" algn="r">
              <a:buNone/>
              <a:defRPr sz="1000">
                <a:solidFill>
                  <a:schemeClr val="dk2"/>
                </a:solidFill>
              </a:defRPr>
            </a:lvl4pPr>
            <a:lvl5pPr lvl="4" rtl="0" algn="r">
              <a:buNone/>
              <a:defRPr sz="1000">
                <a:solidFill>
                  <a:schemeClr val="dk2"/>
                </a:solidFill>
              </a:defRPr>
            </a:lvl5pPr>
            <a:lvl6pPr lvl="5" rtl="0" algn="r">
              <a:buNone/>
              <a:defRPr sz="1000">
                <a:solidFill>
                  <a:schemeClr val="dk2"/>
                </a:solidFill>
              </a:defRPr>
            </a:lvl6pPr>
            <a:lvl7pPr lvl="6" rtl="0" algn="r">
              <a:buNone/>
              <a:defRPr sz="1000">
                <a:solidFill>
                  <a:schemeClr val="dk2"/>
                </a:solidFill>
              </a:defRPr>
            </a:lvl7pPr>
            <a:lvl8pPr lvl="7" rtl="0" algn="r">
              <a:buNone/>
              <a:defRPr sz="1000">
                <a:solidFill>
                  <a:schemeClr val="dk2"/>
                </a:solidFill>
              </a:defRPr>
            </a:lvl8pPr>
            <a:lvl9pPr lvl="8" rtl="0" algn="r">
              <a:buNone/>
              <a:defRPr sz="1000">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2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14.png"/><Relationship Id="rId4" Type="http://schemas.openxmlformats.org/officeDocument/2006/relationships/image" Target="../media/image4.png"/><Relationship Id="rId5" Type="http://schemas.openxmlformats.org/officeDocument/2006/relationships/image" Target="../media/image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3.png"/><Relationship Id="rId4" Type="http://schemas.openxmlformats.org/officeDocument/2006/relationships/hyperlink" Target="http://www.youtube.com/watch?v=-Y15f6uzpfI" TargetMode="External"/><Relationship Id="rId5" Type="http://schemas.openxmlformats.org/officeDocument/2006/relationships/image" Target="../media/image2.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8.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5.png"/><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6.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18.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image" Target="../media/image21.png"/><Relationship Id="rId4" Type="http://schemas.openxmlformats.org/officeDocument/2006/relationships/image" Target="../media/image22.png"/><Relationship Id="rId9" Type="http://schemas.openxmlformats.org/officeDocument/2006/relationships/image" Target="../media/image23.png"/><Relationship Id="rId5" Type="http://schemas.openxmlformats.org/officeDocument/2006/relationships/image" Target="../media/image25.png"/><Relationship Id="rId6" Type="http://schemas.openxmlformats.org/officeDocument/2006/relationships/image" Target="../media/image12.png"/><Relationship Id="rId7" Type="http://schemas.openxmlformats.org/officeDocument/2006/relationships/image" Target="../media/image9.png"/><Relationship Id="rId8" Type="http://schemas.openxmlformats.org/officeDocument/2006/relationships/image" Target="../media/image26.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image" Target="../media/image19.png"/><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image" Target="../media/image11.png"/><Relationship Id="rId4" Type="http://schemas.openxmlformats.org/officeDocument/2006/relationships/hyperlink" Target="http://www.youtube.com/watch?v=drm-dFrBl0s" TargetMode="External"/><Relationship Id="rId5" Type="http://schemas.openxmlformats.org/officeDocument/2006/relationships/image" Target="../media/image7.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 Id="rId3" Type="http://schemas.openxmlformats.org/officeDocument/2006/relationships/image" Target="../media/image16.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 Id="rId3" Type="http://schemas.openxmlformats.org/officeDocument/2006/relationships/image" Target="../media/image16.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 Id="rId3" Type="http://schemas.openxmlformats.org/officeDocument/2006/relationships/image" Target="../media/image17.png"/><Relationship Id="rId4" Type="http://schemas.openxmlformats.org/officeDocument/2006/relationships/image" Target="../media/image15.png"/><Relationship Id="rId5" Type="http://schemas.openxmlformats.org/officeDocument/2006/relationships/image" Target="../media/image13.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 Id="rId3" Type="http://schemas.openxmlformats.org/officeDocument/2006/relationships/image" Target="../media/image27.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D9EAD3"/>
        </a:solidFill>
      </p:bgPr>
    </p:bg>
    <p:spTree>
      <p:nvGrpSpPr>
        <p:cNvPr id="53" name="Shape 53"/>
        <p:cNvGrpSpPr/>
        <p:nvPr/>
      </p:nvGrpSpPr>
      <p:grpSpPr>
        <a:xfrm>
          <a:off x="0" y="0"/>
          <a:ext cx="0" cy="0"/>
          <a:chOff x="0" y="0"/>
          <a:chExt cx="0" cy="0"/>
        </a:xfrm>
      </p:grpSpPr>
      <p:pic>
        <p:nvPicPr>
          <p:cNvPr id="54" name="Google Shape;54;p13"/>
          <p:cNvPicPr preferRelativeResize="0"/>
          <p:nvPr/>
        </p:nvPicPr>
        <p:blipFill>
          <a:blip r:embed="rId3">
            <a:alphaModFix/>
          </a:blip>
          <a:stretch>
            <a:fillRect/>
          </a:stretch>
        </p:blipFill>
        <p:spPr>
          <a:xfrm>
            <a:off x="4164350" y="122763"/>
            <a:ext cx="4797925" cy="3564775"/>
          </a:xfrm>
          <a:prstGeom prst="rect">
            <a:avLst/>
          </a:prstGeom>
          <a:noFill/>
          <a:ln>
            <a:noFill/>
          </a:ln>
        </p:spPr>
      </p:pic>
      <p:sp>
        <p:nvSpPr>
          <p:cNvPr id="55" name="Google Shape;55;p13"/>
          <p:cNvSpPr txBox="1"/>
          <p:nvPr/>
        </p:nvSpPr>
        <p:spPr>
          <a:xfrm>
            <a:off x="320575" y="1242038"/>
            <a:ext cx="3715200" cy="2772000"/>
          </a:xfrm>
          <a:prstGeom prst="rect">
            <a:avLst/>
          </a:prstGeom>
          <a:noFill/>
          <a:ln>
            <a:noFill/>
          </a:ln>
        </p:spPr>
        <p:txBody>
          <a:bodyPr anchorCtr="0" anchor="t" bIns="91425" lIns="91425" spcFirstLastPara="1" rIns="91425" wrap="square" tIns="91425">
            <a:spAutoFit/>
          </a:bodyPr>
          <a:lstStyle/>
          <a:p>
            <a:pPr indent="0" lvl="0" marL="0" rtl="0" algn="ctr">
              <a:lnSpc>
                <a:spcPct val="115000"/>
              </a:lnSpc>
              <a:spcBef>
                <a:spcPts val="0"/>
              </a:spcBef>
              <a:spcAft>
                <a:spcPts val="0"/>
              </a:spcAft>
              <a:buNone/>
            </a:pPr>
            <a:r>
              <a:t/>
            </a:r>
            <a:endParaRPr i="1" sz="2000">
              <a:solidFill>
                <a:schemeClr val="dk1"/>
              </a:solidFill>
              <a:latin typeface="Solway"/>
              <a:ea typeface="Solway"/>
              <a:cs typeface="Solway"/>
              <a:sym typeface="Solway"/>
            </a:endParaRPr>
          </a:p>
          <a:p>
            <a:pPr indent="0" lvl="0" marL="0" rtl="0" algn="ctr">
              <a:lnSpc>
                <a:spcPct val="115000"/>
              </a:lnSpc>
              <a:spcBef>
                <a:spcPts val="0"/>
              </a:spcBef>
              <a:spcAft>
                <a:spcPts val="0"/>
              </a:spcAft>
              <a:buNone/>
            </a:pPr>
            <a:r>
              <a:rPr i="1" lang="en-GB" sz="2000">
                <a:solidFill>
                  <a:schemeClr val="dk1"/>
                </a:solidFill>
                <a:latin typeface="Solway"/>
                <a:ea typeface="Solway"/>
                <a:cs typeface="Solway"/>
                <a:sym typeface="Solway"/>
              </a:rPr>
              <a:t>Gig-G</a:t>
            </a:r>
            <a:r>
              <a:rPr i="1" lang="en-GB" sz="2000">
                <a:solidFill>
                  <a:srgbClr val="FF7A13"/>
                </a:solidFill>
                <a:latin typeface="Solway"/>
                <a:ea typeface="Solway"/>
                <a:cs typeface="Solway"/>
                <a:sym typeface="Solway"/>
              </a:rPr>
              <a:t>o</a:t>
            </a:r>
            <a:r>
              <a:rPr i="1" lang="en-GB" sz="2000">
                <a:solidFill>
                  <a:schemeClr val="dk1"/>
                </a:solidFill>
                <a:latin typeface="Solway"/>
                <a:ea typeface="Solway"/>
                <a:cs typeface="Solway"/>
                <a:sym typeface="Solway"/>
              </a:rPr>
              <a:t>gz, the brand new company blending virtual reality (VR) technology with music to create immersive,</a:t>
            </a:r>
            <a:endParaRPr i="1" sz="2000">
              <a:solidFill>
                <a:schemeClr val="dk1"/>
              </a:solidFill>
              <a:latin typeface="Solway"/>
              <a:ea typeface="Solway"/>
              <a:cs typeface="Solway"/>
              <a:sym typeface="Solway"/>
            </a:endParaRPr>
          </a:p>
          <a:p>
            <a:pPr indent="0" lvl="0" marL="0" rtl="0" algn="ctr">
              <a:lnSpc>
                <a:spcPct val="115000"/>
              </a:lnSpc>
              <a:spcBef>
                <a:spcPts val="0"/>
              </a:spcBef>
              <a:spcAft>
                <a:spcPts val="0"/>
              </a:spcAft>
              <a:buNone/>
            </a:pPr>
            <a:r>
              <a:rPr i="1" lang="en-GB" sz="2000">
                <a:solidFill>
                  <a:schemeClr val="dk1"/>
                </a:solidFill>
                <a:latin typeface="Solway"/>
                <a:ea typeface="Solway"/>
                <a:cs typeface="Solway"/>
                <a:sym typeface="Solway"/>
              </a:rPr>
              <a:t>experiences.</a:t>
            </a:r>
            <a:endParaRPr b="1" i="1" sz="2100">
              <a:solidFill>
                <a:schemeClr val="dk1"/>
              </a:solidFill>
              <a:latin typeface="Solway"/>
              <a:ea typeface="Solway"/>
              <a:cs typeface="Solway"/>
              <a:sym typeface="Solway"/>
            </a:endParaRPr>
          </a:p>
          <a:p>
            <a:pPr indent="0" lvl="0" marL="0" rtl="0" algn="l">
              <a:lnSpc>
                <a:spcPct val="115000"/>
              </a:lnSpc>
              <a:spcBef>
                <a:spcPts val="0"/>
              </a:spcBef>
              <a:spcAft>
                <a:spcPts val="0"/>
              </a:spcAft>
              <a:buNone/>
            </a:pPr>
            <a:r>
              <a:t/>
            </a:r>
            <a:endParaRPr b="1">
              <a:solidFill>
                <a:schemeClr val="dk1"/>
              </a:solidFill>
              <a:latin typeface="Solway"/>
              <a:ea typeface="Solway"/>
              <a:cs typeface="Solway"/>
              <a:sym typeface="Solway"/>
            </a:endParaRPr>
          </a:p>
          <a:p>
            <a:pPr indent="0" lvl="0" marL="0" rtl="0" algn="l">
              <a:lnSpc>
                <a:spcPct val="115000"/>
              </a:lnSpc>
              <a:spcBef>
                <a:spcPts val="0"/>
              </a:spcBef>
              <a:spcAft>
                <a:spcPts val="0"/>
              </a:spcAft>
              <a:buNone/>
            </a:pPr>
            <a:r>
              <a:t/>
            </a:r>
            <a:endParaRPr b="1">
              <a:solidFill>
                <a:srgbClr val="FF7A13"/>
              </a:solidFill>
              <a:latin typeface="Solway"/>
              <a:ea typeface="Solway"/>
              <a:cs typeface="Solway"/>
              <a:sym typeface="Solway"/>
            </a:endParaRPr>
          </a:p>
        </p:txBody>
      </p:sp>
      <p:sp>
        <p:nvSpPr>
          <p:cNvPr id="56" name="Google Shape;56;p13"/>
          <p:cNvSpPr txBox="1"/>
          <p:nvPr/>
        </p:nvSpPr>
        <p:spPr>
          <a:xfrm>
            <a:off x="1172100" y="4014050"/>
            <a:ext cx="6799800" cy="800400"/>
          </a:xfrm>
          <a:prstGeom prst="rect">
            <a:avLst/>
          </a:prstGeom>
          <a:noFill/>
          <a:ln>
            <a:noFill/>
          </a:ln>
        </p:spPr>
        <p:txBody>
          <a:bodyPr anchorCtr="0" anchor="t" bIns="91425" lIns="91425" spcFirstLastPara="1" rIns="91425" wrap="square" tIns="91425">
            <a:spAutoFit/>
          </a:bodyPr>
          <a:lstStyle/>
          <a:p>
            <a:pPr indent="0" lvl="0" marL="0" rtl="0" algn="ctr">
              <a:lnSpc>
                <a:spcPct val="115000"/>
              </a:lnSpc>
              <a:spcBef>
                <a:spcPts val="0"/>
              </a:spcBef>
              <a:spcAft>
                <a:spcPts val="0"/>
              </a:spcAft>
              <a:buNone/>
            </a:pPr>
            <a:r>
              <a:rPr b="1" i="1" lang="en-GB" sz="4000">
                <a:solidFill>
                  <a:schemeClr val="dk1"/>
                </a:solidFill>
                <a:latin typeface="Solway"/>
                <a:ea typeface="Solway"/>
                <a:cs typeface="Solway"/>
                <a:sym typeface="Solway"/>
              </a:rPr>
              <a:t>STEP INT</a:t>
            </a:r>
            <a:r>
              <a:rPr b="1" i="1" lang="en-GB" sz="4000">
                <a:solidFill>
                  <a:srgbClr val="FF7A13"/>
                </a:solidFill>
                <a:latin typeface="Solway"/>
                <a:ea typeface="Solway"/>
                <a:cs typeface="Solway"/>
                <a:sym typeface="Solway"/>
              </a:rPr>
              <a:t>O</a:t>
            </a:r>
            <a:r>
              <a:rPr b="1" i="1" lang="en-GB" sz="4000">
                <a:solidFill>
                  <a:schemeClr val="dk1"/>
                </a:solidFill>
                <a:latin typeface="Solway"/>
                <a:ea typeface="Solway"/>
                <a:cs typeface="Solway"/>
                <a:sym typeface="Solway"/>
              </a:rPr>
              <a:t> INFINITY...</a:t>
            </a:r>
            <a:endParaRPr sz="3600"/>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D9EAD3"/>
        </a:solidFill>
      </p:bgPr>
    </p:bg>
    <p:spTree>
      <p:nvGrpSpPr>
        <p:cNvPr id="60" name="Shape 60"/>
        <p:cNvGrpSpPr/>
        <p:nvPr/>
      </p:nvGrpSpPr>
      <p:grpSpPr>
        <a:xfrm>
          <a:off x="0" y="0"/>
          <a:ext cx="0" cy="0"/>
          <a:chOff x="0" y="0"/>
          <a:chExt cx="0" cy="0"/>
        </a:xfrm>
      </p:grpSpPr>
      <p:sp>
        <p:nvSpPr>
          <p:cNvPr id="61" name="Google Shape;61;p14"/>
          <p:cNvSpPr txBox="1"/>
          <p:nvPr/>
        </p:nvSpPr>
        <p:spPr>
          <a:xfrm>
            <a:off x="3729200" y="267050"/>
            <a:ext cx="4273200" cy="1477500"/>
          </a:xfrm>
          <a:prstGeom prst="rect">
            <a:avLst/>
          </a:prstGeom>
          <a:noFill/>
          <a:ln>
            <a:noFill/>
          </a:ln>
        </p:spPr>
        <p:txBody>
          <a:bodyPr anchorCtr="0" anchor="t" bIns="91425" lIns="91425" spcFirstLastPara="1" rIns="91425" wrap="square" tIns="91425">
            <a:spAutoFit/>
          </a:bodyPr>
          <a:lstStyle/>
          <a:p>
            <a:pPr indent="-317500" lvl="0" marL="457200" rtl="0" algn="l">
              <a:spcBef>
                <a:spcPts val="0"/>
              </a:spcBef>
              <a:spcAft>
                <a:spcPts val="0"/>
              </a:spcAft>
              <a:buClr>
                <a:schemeClr val="dk1"/>
              </a:buClr>
              <a:buSzPts val="1400"/>
              <a:buFont typeface="Solway"/>
              <a:buChar char="●"/>
            </a:pPr>
            <a:r>
              <a:rPr lang="en-GB">
                <a:solidFill>
                  <a:schemeClr val="dk1"/>
                </a:solidFill>
                <a:latin typeface="Solway"/>
                <a:ea typeface="Solway"/>
                <a:cs typeface="Solway"/>
                <a:sym typeface="Solway"/>
              </a:rPr>
              <a:t>Designed &amp; manufactured by </a:t>
            </a:r>
            <a:endParaRPr>
              <a:solidFill>
                <a:schemeClr val="dk1"/>
              </a:solidFill>
              <a:latin typeface="Solway"/>
              <a:ea typeface="Solway"/>
              <a:cs typeface="Solway"/>
              <a:sym typeface="Solway"/>
            </a:endParaRPr>
          </a:p>
          <a:p>
            <a:pPr indent="0" lvl="0" marL="457200" rtl="0" algn="l">
              <a:spcBef>
                <a:spcPts val="0"/>
              </a:spcBef>
              <a:spcAft>
                <a:spcPts val="0"/>
              </a:spcAft>
              <a:buNone/>
            </a:pPr>
            <a:r>
              <a:rPr lang="en-GB">
                <a:solidFill>
                  <a:schemeClr val="dk1"/>
                </a:solidFill>
                <a:latin typeface="Solway"/>
                <a:ea typeface="Solway"/>
                <a:cs typeface="Solway"/>
                <a:sym typeface="Solway"/>
              </a:rPr>
              <a:t>Sony Tech UK in Wales. </a:t>
            </a:r>
            <a:endParaRPr>
              <a:solidFill>
                <a:schemeClr val="dk1"/>
              </a:solidFill>
              <a:latin typeface="Solway"/>
              <a:ea typeface="Solway"/>
              <a:cs typeface="Solway"/>
              <a:sym typeface="Solway"/>
            </a:endParaRPr>
          </a:p>
          <a:p>
            <a:pPr indent="0" lvl="0" marL="457200" rtl="0" algn="l">
              <a:spcBef>
                <a:spcPts val="0"/>
              </a:spcBef>
              <a:spcAft>
                <a:spcPts val="0"/>
              </a:spcAft>
              <a:buNone/>
            </a:pPr>
            <a:r>
              <a:t/>
            </a:r>
            <a:endParaRPr>
              <a:solidFill>
                <a:schemeClr val="dk1"/>
              </a:solidFill>
              <a:latin typeface="Solway"/>
              <a:ea typeface="Solway"/>
              <a:cs typeface="Solway"/>
              <a:sym typeface="Solway"/>
            </a:endParaRPr>
          </a:p>
          <a:p>
            <a:pPr indent="-317500" lvl="0" marL="457200" rtl="0" algn="l">
              <a:spcBef>
                <a:spcPts val="0"/>
              </a:spcBef>
              <a:spcAft>
                <a:spcPts val="0"/>
              </a:spcAft>
              <a:buClr>
                <a:schemeClr val="dk1"/>
              </a:buClr>
              <a:buSzPts val="1400"/>
              <a:buFont typeface="Solway"/>
              <a:buChar char="●"/>
            </a:pPr>
            <a:r>
              <a:rPr lang="en-GB">
                <a:solidFill>
                  <a:schemeClr val="dk1"/>
                </a:solidFill>
                <a:latin typeface="Solway"/>
                <a:ea typeface="Solway"/>
                <a:cs typeface="Solway"/>
                <a:sym typeface="Solway"/>
              </a:rPr>
              <a:t>Targeting a broad, general</a:t>
            </a:r>
            <a:endParaRPr>
              <a:solidFill>
                <a:schemeClr val="dk1"/>
              </a:solidFill>
              <a:latin typeface="Solway"/>
              <a:ea typeface="Solway"/>
              <a:cs typeface="Solway"/>
              <a:sym typeface="Solway"/>
            </a:endParaRPr>
          </a:p>
          <a:p>
            <a:pPr indent="0" lvl="0" marL="0" rtl="0" algn="l">
              <a:spcBef>
                <a:spcPts val="0"/>
              </a:spcBef>
              <a:spcAft>
                <a:spcPts val="0"/>
              </a:spcAft>
              <a:buNone/>
            </a:pPr>
            <a:r>
              <a:rPr lang="en-GB">
                <a:solidFill>
                  <a:schemeClr val="dk1"/>
                </a:solidFill>
                <a:latin typeface="Solway"/>
                <a:ea typeface="Solway"/>
                <a:cs typeface="Solway"/>
                <a:sym typeface="Solway"/>
              </a:rPr>
              <a:t>          demographic as well as people with ASD.</a:t>
            </a:r>
            <a:endParaRPr>
              <a:solidFill>
                <a:schemeClr val="dk1"/>
              </a:solidFill>
              <a:latin typeface="Solway"/>
              <a:ea typeface="Solway"/>
              <a:cs typeface="Solway"/>
              <a:sym typeface="Solway"/>
            </a:endParaRPr>
          </a:p>
          <a:p>
            <a:pPr indent="0" lvl="0" marL="457200" rtl="0" algn="l">
              <a:spcBef>
                <a:spcPts val="0"/>
              </a:spcBef>
              <a:spcAft>
                <a:spcPts val="0"/>
              </a:spcAft>
              <a:buNone/>
            </a:pPr>
            <a:r>
              <a:t/>
            </a:r>
            <a:endParaRPr>
              <a:solidFill>
                <a:schemeClr val="dk1"/>
              </a:solidFill>
              <a:latin typeface="Solway"/>
              <a:ea typeface="Solway"/>
              <a:cs typeface="Solway"/>
              <a:sym typeface="Solway"/>
            </a:endParaRPr>
          </a:p>
        </p:txBody>
      </p:sp>
      <p:pic>
        <p:nvPicPr>
          <p:cNvPr id="62" name="Google Shape;62;p14"/>
          <p:cNvPicPr preferRelativeResize="0"/>
          <p:nvPr/>
        </p:nvPicPr>
        <p:blipFill>
          <a:blip r:embed="rId3">
            <a:alphaModFix/>
          </a:blip>
          <a:stretch>
            <a:fillRect/>
          </a:stretch>
        </p:blipFill>
        <p:spPr>
          <a:xfrm>
            <a:off x="3783065" y="1678375"/>
            <a:ext cx="2858425" cy="3222675"/>
          </a:xfrm>
          <a:prstGeom prst="rect">
            <a:avLst/>
          </a:prstGeom>
          <a:noFill/>
          <a:ln>
            <a:noFill/>
          </a:ln>
        </p:spPr>
      </p:pic>
      <p:pic>
        <p:nvPicPr>
          <p:cNvPr id="63" name="Google Shape;63;p14"/>
          <p:cNvPicPr preferRelativeResize="0"/>
          <p:nvPr/>
        </p:nvPicPr>
        <p:blipFill rotWithShape="1">
          <a:blip r:embed="rId4">
            <a:alphaModFix/>
          </a:blip>
          <a:srcRect b="7604" l="2324" r="0" t="0"/>
          <a:stretch/>
        </p:blipFill>
        <p:spPr>
          <a:xfrm>
            <a:off x="173747" y="2465325"/>
            <a:ext cx="3497328" cy="1666825"/>
          </a:xfrm>
          <a:prstGeom prst="rect">
            <a:avLst/>
          </a:prstGeom>
          <a:noFill/>
          <a:ln>
            <a:noFill/>
          </a:ln>
        </p:spPr>
      </p:pic>
      <p:pic>
        <p:nvPicPr>
          <p:cNvPr id="64" name="Google Shape;64;p14"/>
          <p:cNvPicPr preferRelativeResize="0"/>
          <p:nvPr/>
        </p:nvPicPr>
        <p:blipFill rotWithShape="1">
          <a:blip r:embed="rId5">
            <a:alphaModFix/>
          </a:blip>
          <a:srcRect b="21315" l="0" r="10112" t="0"/>
          <a:stretch/>
        </p:blipFill>
        <p:spPr>
          <a:xfrm>
            <a:off x="403475" y="457225"/>
            <a:ext cx="3219350" cy="1836753"/>
          </a:xfrm>
          <a:prstGeom prst="rect">
            <a:avLst/>
          </a:prstGeom>
          <a:noFill/>
          <a:ln>
            <a:noFill/>
          </a:ln>
        </p:spPr>
      </p:pic>
      <p:sp>
        <p:nvSpPr>
          <p:cNvPr id="65" name="Google Shape;65;p14"/>
          <p:cNvSpPr txBox="1"/>
          <p:nvPr/>
        </p:nvSpPr>
        <p:spPr>
          <a:xfrm>
            <a:off x="403475" y="4285450"/>
            <a:ext cx="3000000" cy="615600"/>
          </a:xfrm>
          <a:prstGeom prst="rect">
            <a:avLst/>
          </a:prstGeom>
          <a:noFill/>
          <a:ln>
            <a:noFill/>
          </a:ln>
        </p:spPr>
        <p:txBody>
          <a:bodyPr anchorCtr="0" anchor="t" bIns="91425" lIns="91425" spcFirstLastPara="1" rIns="91425" wrap="square" tIns="91425">
            <a:spAutoFit/>
          </a:bodyPr>
          <a:lstStyle/>
          <a:p>
            <a:pPr indent="-317500" lvl="0" marL="457200" rtl="0" algn="l">
              <a:spcBef>
                <a:spcPts val="0"/>
              </a:spcBef>
              <a:spcAft>
                <a:spcPts val="0"/>
              </a:spcAft>
              <a:buClr>
                <a:schemeClr val="dk1"/>
              </a:buClr>
              <a:buSzPts val="1400"/>
              <a:buFont typeface="Solway"/>
              <a:buChar char="●"/>
            </a:pPr>
            <a:r>
              <a:rPr lang="en-GB">
                <a:solidFill>
                  <a:schemeClr val="dk1"/>
                </a:solidFill>
                <a:latin typeface="Solway"/>
                <a:ea typeface="Solway"/>
                <a:cs typeface="Solway"/>
                <a:sym typeface="Solway"/>
              </a:rPr>
              <a:t>Three separate camera angles to choose from.</a:t>
            </a:r>
            <a:endParaRPr/>
          </a:p>
        </p:txBody>
      </p:sp>
      <p:sp>
        <p:nvSpPr>
          <p:cNvPr id="66" name="Google Shape;66;p14"/>
          <p:cNvSpPr txBox="1"/>
          <p:nvPr/>
        </p:nvSpPr>
        <p:spPr>
          <a:xfrm>
            <a:off x="152400" y="152400"/>
            <a:ext cx="3000000" cy="400200"/>
          </a:xfrm>
          <a:prstGeom prst="rect">
            <a:avLst/>
          </a:prstGeom>
          <a:noFill/>
          <a:ln>
            <a:noFill/>
          </a:ln>
        </p:spPr>
        <p:txBody>
          <a:bodyPr anchorCtr="0" anchor="t" bIns="91425" lIns="91425" spcFirstLastPara="1" rIns="91425" wrap="square" tIns="91425">
            <a:spAutoFit/>
          </a:bodyPr>
          <a:lstStyle/>
          <a:p>
            <a:pPr indent="0" lvl="0" marL="457200" rtl="0" algn="l">
              <a:spcBef>
                <a:spcPts val="0"/>
              </a:spcBef>
              <a:spcAft>
                <a:spcPts val="0"/>
              </a:spcAft>
              <a:buNone/>
            </a:pPr>
            <a:r>
              <a:t/>
            </a:r>
            <a:endParaRPr/>
          </a:p>
        </p:txBody>
      </p:sp>
      <p:sp>
        <p:nvSpPr>
          <p:cNvPr id="67" name="Google Shape;67;p14"/>
          <p:cNvSpPr txBox="1"/>
          <p:nvPr/>
        </p:nvSpPr>
        <p:spPr>
          <a:xfrm>
            <a:off x="6526950" y="2166875"/>
            <a:ext cx="2672100" cy="2124000"/>
          </a:xfrm>
          <a:prstGeom prst="rect">
            <a:avLst/>
          </a:prstGeom>
          <a:noFill/>
          <a:ln>
            <a:noFill/>
          </a:ln>
        </p:spPr>
        <p:txBody>
          <a:bodyPr anchorCtr="0" anchor="t" bIns="91425" lIns="91425" spcFirstLastPara="1" rIns="91425" wrap="square" tIns="91425">
            <a:spAutoFit/>
          </a:bodyPr>
          <a:lstStyle/>
          <a:p>
            <a:pPr indent="-317500" lvl="0" marL="457200" rtl="0" algn="l">
              <a:spcBef>
                <a:spcPts val="0"/>
              </a:spcBef>
              <a:spcAft>
                <a:spcPts val="0"/>
              </a:spcAft>
              <a:buClr>
                <a:schemeClr val="dk1"/>
              </a:buClr>
              <a:buSzPts val="1400"/>
              <a:buFont typeface="Solway"/>
              <a:buChar char="●"/>
            </a:pPr>
            <a:r>
              <a:rPr lang="en-GB">
                <a:solidFill>
                  <a:schemeClr val="dk1"/>
                </a:solidFill>
                <a:latin typeface="Solway"/>
                <a:ea typeface="Solway"/>
                <a:cs typeface="Solway"/>
                <a:sym typeface="Solway"/>
              </a:rPr>
              <a:t>Combining HD 3D technology with exquisite audio.</a:t>
            </a:r>
            <a:endParaRPr>
              <a:solidFill>
                <a:schemeClr val="dk1"/>
              </a:solidFill>
              <a:latin typeface="Solway"/>
              <a:ea typeface="Solway"/>
              <a:cs typeface="Solway"/>
              <a:sym typeface="Solway"/>
            </a:endParaRPr>
          </a:p>
          <a:p>
            <a:pPr indent="0" lvl="0" marL="457200" rtl="0" algn="l">
              <a:spcBef>
                <a:spcPts val="0"/>
              </a:spcBef>
              <a:spcAft>
                <a:spcPts val="0"/>
              </a:spcAft>
              <a:buNone/>
            </a:pPr>
            <a:r>
              <a:t/>
            </a:r>
            <a:endParaRPr>
              <a:solidFill>
                <a:schemeClr val="dk1"/>
              </a:solidFill>
              <a:latin typeface="Solway"/>
              <a:ea typeface="Solway"/>
              <a:cs typeface="Solway"/>
              <a:sym typeface="Solway"/>
            </a:endParaRPr>
          </a:p>
          <a:p>
            <a:pPr indent="0" lvl="0" marL="457200" rtl="0" algn="l">
              <a:spcBef>
                <a:spcPts val="0"/>
              </a:spcBef>
              <a:spcAft>
                <a:spcPts val="0"/>
              </a:spcAft>
              <a:buNone/>
            </a:pPr>
            <a:r>
              <a:t/>
            </a:r>
            <a:endParaRPr>
              <a:solidFill>
                <a:schemeClr val="dk1"/>
              </a:solidFill>
              <a:latin typeface="Solway"/>
              <a:ea typeface="Solway"/>
              <a:cs typeface="Solway"/>
              <a:sym typeface="Solway"/>
            </a:endParaRPr>
          </a:p>
          <a:p>
            <a:pPr indent="-317500" lvl="0" marL="457200" rtl="0" algn="l">
              <a:spcBef>
                <a:spcPts val="0"/>
              </a:spcBef>
              <a:spcAft>
                <a:spcPts val="0"/>
              </a:spcAft>
              <a:buClr>
                <a:schemeClr val="dk1"/>
              </a:buClr>
              <a:buSzPts val="1400"/>
              <a:buFont typeface="Solway"/>
              <a:buChar char="●"/>
            </a:pPr>
            <a:r>
              <a:rPr lang="en-GB">
                <a:solidFill>
                  <a:schemeClr val="dk1"/>
                </a:solidFill>
                <a:latin typeface="Solway"/>
                <a:ea typeface="Solway"/>
                <a:cs typeface="Solway"/>
                <a:sym typeface="Solway"/>
              </a:rPr>
              <a:t>Providing the ultimate, immersive musical experience from the comfort of home. </a:t>
            </a:r>
            <a:endParaRPr>
              <a:solidFill>
                <a:schemeClr val="dk1"/>
              </a:solidFill>
              <a:latin typeface="Solway"/>
              <a:ea typeface="Solway"/>
              <a:cs typeface="Solway"/>
              <a:sym typeface="Solway"/>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D9EAD3"/>
        </a:solidFill>
      </p:bgPr>
    </p:bg>
    <p:spTree>
      <p:nvGrpSpPr>
        <p:cNvPr id="71" name="Shape 71"/>
        <p:cNvGrpSpPr/>
        <p:nvPr/>
      </p:nvGrpSpPr>
      <p:grpSpPr>
        <a:xfrm>
          <a:off x="0" y="0"/>
          <a:ext cx="0" cy="0"/>
          <a:chOff x="0" y="0"/>
          <a:chExt cx="0" cy="0"/>
        </a:xfrm>
      </p:grpSpPr>
      <p:pic>
        <p:nvPicPr>
          <p:cNvPr id="72" name="Google Shape;72;p15"/>
          <p:cNvPicPr preferRelativeResize="0"/>
          <p:nvPr/>
        </p:nvPicPr>
        <p:blipFill rotWithShape="1">
          <a:blip r:embed="rId3">
            <a:alphaModFix/>
          </a:blip>
          <a:srcRect b="22706" l="7851" r="6532" t="27790"/>
          <a:stretch/>
        </p:blipFill>
        <p:spPr>
          <a:xfrm>
            <a:off x="5034030" y="2075050"/>
            <a:ext cx="4025482" cy="2327500"/>
          </a:xfrm>
          <a:prstGeom prst="rect">
            <a:avLst/>
          </a:prstGeom>
          <a:noFill/>
          <a:ln>
            <a:noFill/>
          </a:ln>
        </p:spPr>
      </p:pic>
      <p:sp>
        <p:nvSpPr>
          <p:cNvPr id="73" name="Google Shape;73;p15"/>
          <p:cNvSpPr txBox="1"/>
          <p:nvPr/>
        </p:nvSpPr>
        <p:spPr>
          <a:xfrm>
            <a:off x="4893213" y="418227"/>
            <a:ext cx="4312500" cy="1623000"/>
          </a:xfrm>
          <a:prstGeom prst="rect">
            <a:avLst/>
          </a:prstGeom>
          <a:noFill/>
          <a:ln>
            <a:noFill/>
          </a:ln>
        </p:spPr>
        <p:txBody>
          <a:bodyPr anchorCtr="0" anchor="t" bIns="91425" lIns="91425" spcFirstLastPara="1" rIns="91425" wrap="square" tIns="91425">
            <a:spAutoFit/>
          </a:bodyPr>
          <a:lstStyle/>
          <a:p>
            <a:pPr indent="0" lvl="0" marL="0" rtl="0" algn="ctr">
              <a:lnSpc>
                <a:spcPct val="115000"/>
              </a:lnSpc>
              <a:spcBef>
                <a:spcPts val="0"/>
              </a:spcBef>
              <a:spcAft>
                <a:spcPts val="0"/>
              </a:spcAft>
              <a:buClr>
                <a:schemeClr val="dk1"/>
              </a:buClr>
              <a:buSzPts val="1100"/>
              <a:buFont typeface="Arial"/>
              <a:buNone/>
            </a:pPr>
            <a:r>
              <a:t/>
            </a:r>
            <a:endParaRPr i="1" sz="2100">
              <a:solidFill>
                <a:schemeClr val="dk1"/>
              </a:solidFill>
              <a:latin typeface="Solway"/>
              <a:ea typeface="Solway"/>
              <a:cs typeface="Solway"/>
              <a:sym typeface="Solway"/>
            </a:endParaRPr>
          </a:p>
          <a:p>
            <a:pPr indent="0" lvl="0" marL="0" rtl="0" algn="ctr">
              <a:lnSpc>
                <a:spcPct val="115000"/>
              </a:lnSpc>
              <a:spcBef>
                <a:spcPts val="0"/>
              </a:spcBef>
              <a:spcAft>
                <a:spcPts val="0"/>
              </a:spcAft>
              <a:buClr>
                <a:schemeClr val="dk1"/>
              </a:buClr>
              <a:buSzPts val="1100"/>
              <a:buFont typeface="Arial"/>
              <a:buNone/>
            </a:pPr>
            <a:r>
              <a:rPr i="1" lang="en-GB" sz="2100">
                <a:solidFill>
                  <a:schemeClr val="dk1"/>
                </a:solidFill>
                <a:latin typeface="Solway"/>
                <a:ea typeface="Solway"/>
                <a:cs typeface="Solway"/>
                <a:sym typeface="Solway"/>
              </a:rPr>
              <a:t>Gig-G</a:t>
            </a:r>
            <a:r>
              <a:rPr i="1" lang="en-GB" sz="2100">
                <a:solidFill>
                  <a:srgbClr val="FF7A13"/>
                </a:solidFill>
                <a:latin typeface="Solway"/>
                <a:ea typeface="Solway"/>
                <a:cs typeface="Solway"/>
                <a:sym typeface="Solway"/>
              </a:rPr>
              <a:t>o</a:t>
            </a:r>
            <a:r>
              <a:rPr i="1" lang="en-GB" sz="2100">
                <a:solidFill>
                  <a:schemeClr val="dk1"/>
                </a:solidFill>
                <a:latin typeface="Solway"/>
                <a:ea typeface="Solway"/>
                <a:cs typeface="Solway"/>
                <a:sym typeface="Solway"/>
              </a:rPr>
              <a:t>gz are scheduled for release on Friday 27th October 2023 at a price of £329.00.</a:t>
            </a:r>
            <a:endParaRPr sz="1500">
              <a:latin typeface="Solway"/>
              <a:ea typeface="Solway"/>
              <a:cs typeface="Solway"/>
              <a:sym typeface="Solway"/>
            </a:endParaRPr>
          </a:p>
        </p:txBody>
      </p:sp>
      <p:pic>
        <p:nvPicPr>
          <p:cNvPr id="74" name="Google Shape;74;p15" title="Gig-Gogz Advert">
            <a:hlinkClick r:id="rId4"/>
          </p:cNvPr>
          <p:cNvPicPr preferRelativeResize="0"/>
          <p:nvPr/>
        </p:nvPicPr>
        <p:blipFill>
          <a:blip r:embed="rId5">
            <a:alphaModFix/>
          </a:blip>
          <a:stretch>
            <a:fillRect/>
          </a:stretch>
        </p:blipFill>
        <p:spPr>
          <a:xfrm>
            <a:off x="197800" y="939538"/>
            <a:ext cx="4695425" cy="3521575"/>
          </a:xfrm>
          <a:prstGeom prst="rect">
            <a:avLst/>
          </a:prstGeom>
          <a:noFill/>
          <a:ln>
            <a:noFill/>
          </a:ln>
        </p:spPr>
      </p:pic>
      <p:sp>
        <p:nvSpPr>
          <p:cNvPr id="75" name="Google Shape;75;p15"/>
          <p:cNvSpPr txBox="1"/>
          <p:nvPr/>
        </p:nvSpPr>
        <p:spPr>
          <a:xfrm>
            <a:off x="403800" y="4540275"/>
            <a:ext cx="8740200" cy="4926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i="1" lang="en-GB" sz="2000">
                <a:solidFill>
                  <a:schemeClr val="dk1"/>
                </a:solidFill>
                <a:latin typeface="Solway"/>
                <a:ea typeface="Solway"/>
                <a:cs typeface="Solway"/>
                <a:sym typeface="Solway"/>
              </a:rPr>
              <a:t>Gig-G</a:t>
            </a:r>
            <a:r>
              <a:rPr i="1" lang="en-GB" sz="2000">
                <a:solidFill>
                  <a:srgbClr val="FF7A13"/>
                </a:solidFill>
                <a:latin typeface="Solway"/>
                <a:ea typeface="Solway"/>
                <a:cs typeface="Solway"/>
                <a:sym typeface="Solway"/>
              </a:rPr>
              <a:t>o</a:t>
            </a:r>
            <a:r>
              <a:rPr i="1" lang="en-GB" sz="2000">
                <a:solidFill>
                  <a:schemeClr val="dk1"/>
                </a:solidFill>
                <a:latin typeface="Solway"/>
                <a:ea typeface="Solway"/>
                <a:cs typeface="Solway"/>
                <a:sym typeface="Solway"/>
              </a:rPr>
              <a:t>gz TV Advert for ITV, Channel 4 &amp; Sky Arts.</a:t>
            </a:r>
            <a:endParaRPr sz="1300"/>
          </a:p>
        </p:txBody>
      </p:sp>
      <p:sp>
        <p:nvSpPr>
          <p:cNvPr id="76" name="Google Shape;76;p15"/>
          <p:cNvSpPr txBox="1"/>
          <p:nvPr/>
        </p:nvSpPr>
        <p:spPr>
          <a:xfrm>
            <a:off x="4575825" y="178050"/>
            <a:ext cx="4941900" cy="538800"/>
          </a:xfrm>
          <a:prstGeom prst="rect">
            <a:avLst/>
          </a:prstGeom>
          <a:noFill/>
          <a:ln>
            <a:noFill/>
          </a:ln>
        </p:spPr>
        <p:txBody>
          <a:bodyPr anchorCtr="0" anchor="t" bIns="91425" lIns="91425" spcFirstLastPara="1" rIns="91425" wrap="square" tIns="91425">
            <a:spAutoFit/>
          </a:bodyPr>
          <a:lstStyle/>
          <a:p>
            <a:pPr indent="0" lvl="0" marL="0" rtl="0" algn="ctr">
              <a:lnSpc>
                <a:spcPct val="115000"/>
              </a:lnSpc>
              <a:spcBef>
                <a:spcPts val="0"/>
              </a:spcBef>
              <a:spcAft>
                <a:spcPts val="0"/>
              </a:spcAft>
              <a:buNone/>
            </a:pPr>
            <a:r>
              <a:rPr b="1" lang="en-GB" sz="1600">
                <a:solidFill>
                  <a:schemeClr val="dk1"/>
                </a:solidFill>
                <a:latin typeface="Solway"/>
                <a:ea typeface="Solway"/>
                <a:cs typeface="Solway"/>
                <a:sym typeface="Solway"/>
              </a:rPr>
              <a:t>► </a:t>
            </a:r>
            <a:r>
              <a:rPr b="1" lang="en-GB" sz="2300">
                <a:solidFill>
                  <a:schemeClr val="dk1"/>
                </a:solidFill>
                <a:latin typeface="Solway"/>
                <a:ea typeface="Solway"/>
                <a:cs typeface="Solway"/>
                <a:sym typeface="Solway"/>
              </a:rPr>
              <a:t>PR</a:t>
            </a:r>
            <a:r>
              <a:rPr b="1" lang="en-GB" sz="2300">
                <a:solidFill>
                  <a:srgbClr val="FF8A01"/>
                </a:solidFill>
                <a:latin typeface="Solway"/>
                <a:ea typeface="Solway"/>
                <a:cs typeface="Solway"/>
                <a:sym typeface="Solway"/>
              </a:rPr>
              <a:t>O</a:t>
            </a:r>
            <a:r>
              <a:rPr b="1" lang="en-GB" sz="2300">
                <a:solidFill>
                  <a:schemeClr val="dk1"/>
                </a:solidFill>
                <a:latin typeface="Solway"/>
                <a:ea typeface="Solway"/>
                <a:cs typeface="Solway"/>
                <a:sym typeface="Solway"/>
              </a:rPr>
              <a:t>DUCT RELEASE </a:t>
            </a:r>
            <a:r>
              <a:rPr b="1" lang="en-GB" sz="1600">
                <a:solidFill>
                  <a:schemeClr val="dk1"/>
                </a:solidFill>
                <a:latin typeface="Solway"/>
                <a:ea typeface="Solway"/>
                <a:cs typeface="Solway"/>
                <a:sym typeface="Solway"/>
              </a:rPr>
              <a:t>◀</a:t>
            </a:r>
            <a:endParaRPr sz="600"/>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4"/>
                                        </p:tgtEl>
                                        <p:attrNameLst>
                                          <p:attrName>style.visibility</p:attrName>
                                        </p:attrNameLst>
                                      </p:cBhvr>
                                      <p:to>
                                        <p:strVal val="visible"/>
                                      </p:to>
                                    </p:set>
                                    <p:animEffect filter="fade" transition="in">
                                      <p:cBhvr>
                                        <p:cTn dur="1000"/>
                                        <p:tgtEl>
                                          <p:spTgt spid="74"/>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80" name="Shape 80"/>
        <p:cNvGrpSpPr/>
        <p:nvPr/>
      </p:nvGrpSpPr>
      <p:grpSpPr>
        <a:xfrm>
          <a:off x="0" y="0"/>
          <a:ext cx="0" cy="0"/>
          <a:chOff x="0" y="0"/>
          <a:chExt cx="0" cy="0"/>
        </a:xfrm>
      </p:grpSpPr>
      <p:sp>
        <p:nvSpPr>
          <p:cNvPr id="81" name="Google Shape;81;p16"/>
          <p:cNvSpPr/>
          <p:nvPr/>
        </p:nvSpPr>
        <p:spPr>
          <a:xfrm>
            <a:off x="160500" y="1494250"/>
            <a:ext cx="8823000" cy="3552600"/>
          </a:xfrm>
          <a:prstGeom prst="flowChartAlternateProcess">
            <a:avLst/>
          </a:prstGeom>
          <a:solidFill>
            <a:srgbClr val="000000">
              <a:alpha val="48310"/>
            </a:srgbClr>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16"/>
          <p:cNvSpPr txBox="1"/>
          <p:nvPr/>
        </p:nvSpPr>
        <p:spPr>
          <a:xfrm>
            <a:off x="4848975" y="1660275"/>
            <a:ext cx="3459900" cy="2770500"/>
          </a:xfrm>
          <a:prstGeom prst="rect">
            <a:avLst/>
          </a:prstGeom>
          <a:noFill/>
          <a:ln>
            <a:noFill/>
          </a:ln>
        </p:spPr>
        <p:txBody>
          <a:bodyPr anchorCtr="0" anchor="t" bIns="91425" lIns="91425" spcFirstLastPara="1" rIns="91425" wrap="square" tIns="91425">
            <a:spAutoFit/>
          </a:bodyPr>
          <a:lstStyle/>
          <a:p>
            <a:pPr indent="-317500" lvl="0" marL="457200" rtl="0" algn="l">
              <a:spcBef>
                <a:spcPts val="0"/>
              </a:spcBef>
              <a:spcAft>
                <a:spcPts val="0"/>
              </a:spcAft>
              <a:buClr>
                <a:schemeClr val="lt1"/>
              </a:buClr>
              <a:buSzPts val="1400"/>
              <a:buFont typeface="Solway"/>
              <a:buChar char="●"/>
            </a:pPr>
            <a:r>
              <a:rPr b="1" lang="en-GB">
                <a:solidFill>
                  <a:schemeClr val="lt1"/>
                </a:solidFill>
                <a:latin typeface="Solway"/>
                <a:ea typeface="Solway"/>
                <a:cs typeface="Solway"/>
                <a:sym typeface="Solway"/>
              </a:rPr>
              <a:t>Advertising Gig-Gogz, building brand awareness. </a:t>
            </a:r>
            <a:br>
              <a:rPr b="1" lang="en-GB">
                <a:solidFill>
                  <a:schemeClr val="lt1"/>
                </a:solidFill>
                <a:latin typeface="Solway"/>
                <a:ea typeface="Solway"/>
                <a:cs typeface="Solway"/>
                <a:sym typeface="Solway"/>
              </a:rPr>
            </a:br>
            <a:endParaRPr b="1">
              <a:solidFill>
                <a:schemeClr val="lt1"/>
              </a:solidFill>
              <a:latin typeface="Solway"/>
              <a:ea typeface="Solway"/>
              <a:cs typeface="Solway"/>
              <a:sym typeface="Solway"/>
            </a:endParaRPr>
          </a:p>
          <a:p>
            <a:pPr indent="-317500" lvl="0" marL="457200" rtl="0" algn="l">
              <a:spcBef>
                <a:spcPts val="0"/>
              </a:spcBef>
              <a:spcAft>
                <a:spcPts val="0"/>
              </a:spcAft>
              <a:buClr>
                <a:schemeClr val="lt1"/>
              </a:buClr>
              <a:buSzPts val="1400"/>
              <a:buFont typeface="Solway"/>
              <a:buChar char="●"/>
            </a:pPr>
            <a:r>
              <a:rPr b="1" lang="en-GB">
                <a:solidFill>
                  <a:schemeClr val="lt1"/>
                </a:solidFill>
                <a:latin typeface="Solway"/>
                <a:ea typeface="Solway"/>
                <a:cs typeface="Solway"/>
                <a:sym typeface="Solway"/>
              </a:rPr>
              <a:t>Gaining credibility via charitable acts. </a:t>
            </a:r>
            <a:br>
              <a:rPr b="1" lang="en-GB">
                <a:solidFill>
                  <a:schemeClr val="lt1"/>
                </a:solidFill>
                <a:latin typeface="Solway"/>
                <a:ea typeface="Solway"/>
                <a:cs typeface="Solway"/>
                <a:sym typeface="Solway"/>
              </a:rPr>
            </a:br>
            <a:endParaRPr b="1">
              <a:solidFill>
                <a:schemeClr val="lt1"/>
              </a:solidFill>
              <a:latin typeface="Solway"/>
              <a:ea typeface="Solway"/>
              <a:cs typeface="Solway"/>
              <a:sym typeface="Solway"/>
            </a:endParaRPr>
          </a:p>
          <a:p>
            <a:pPr indent="-317500" lvl="0" marL="457200" rtl="0" algn="l">
              <a:spcBef>
                <a:spcPts val="0"/>
              </a:spcBef>
              <a:spcAft>
                <a:spcPts val="0"/>
              </a:spcAft>
              <a:buClr>
                <a:schemeClr val="lt1"/>
              </a:buClr>
              <a:buSzPts val="1400"/>
              <a:buFont typeface="Solway"/>
              <a:buChar char="●"/>
            </a:pPr>
            <a:r>
              <a:rPr b="1" lang="en-GB">
                <a:solidFill>
                  <a:schemeClr val="lt1"/>
                </a:solidFill>
                <a:latin typeface="Solway"/>
                <a:ea typeface="Solway"/>
                <a:cs typeface="Solway"/>
                <a:sym typeface="Solway"/>
              </a:rPr>
              <a:t>Catering to two audiences, (in-crowd &amp; at home). </a:t>
            </a:r>
            <a:br>
              <a:rPr b="1" lang="en-GB">
                <a:solidFill>
                  <a:schemeClr val="lt1"/>
                </a:solidFill>
                <a:latin typeface="Solway"/>
                <a:ea typeface="Solway"/>
                <a:cs typeface="Solway"/>
                <a:sym typeface="Solway"/>
              </a:rPr>
            </a:br>
            <a:endParaRPr b="1">
              <a:solidFill>
                <a:schemeClr val="lt1"/>
              </a:solidFill>
              <a:latin typeface="Solway"/>
              <a:ea typeface="Solway"/>
              <a:cs typeface="Solway"/>
              <a:sym typeface="Solway"/>
            </a:endParaRPr>
          </a:p>
          <a:p>
            <a:pPr indent="-317500" lvl="0" marL="457200" rtl="0" algn="l">
              <a:spcBef>
                <a:spcPts val="0"/>
              </a:spcBef>
              <a:spcAft>
                <a:spcPts val="0"/>
              </a:spcAft>
              <a:buClr>
                <a:schemeClr val="lt1"/>
              </a:buClr>
              <a:buSzPts val="1400"/>
              <a:buFont typeface="Solway"/>
              <a:buChar char="●"/>
            </a:pPr>
            <a:r>
              <a:rPr b="1" lang="en-GB">
                <a:solidFill>
                  <a:schemeClr val="lt1"/>
                </a:solidFill>
                <a:latin typeface="Solway"/>
                <a:ea typeface="Solway"/>
                <a:cs typeface="Solway"/>
                <a:sym typeface="Solway"/>
              </a:rPr>
              <a:t>Generating revenue via merchandise, physicals ticket sales and 3D VR ticket sales.</a:t>
            </a:r>
            <a:endParaRPr/>
          </a:p>
        </p:txBody>
      </p:sp>
      <p:sp>
        <p:nvSpPr>
          <p:cNvPr id="83" name="Google Shape;83;p16"/>
          <p:cNvSpPr txBox="1"/>
          <p:nvPr/>
        </p:nvSpPr>
        <p:spPr>
          <a:xfrm>
            <a:off x="409575" y="1705325"/>
            <a:ext cx="3000000" cy="2770500"/>
          </a:xfrm>
          <a:prstGeom prst="rect">
            <a:avLst/>
          </a:prstGeom>
          <a:noFill/>
          <a:ln>
            <a:noFill/>
          </a:ln>
        </p:spPr>
        <p:txBody>
          <a:bodyPr anchorCtr="0" anchor="t" bIns="91425" lIns="91425" spcFirstLastPara="1" rIns="91425" wrap="square" tIns="91425">
            <a:spAutoFit/>
          </a:bodyPr>
          <a:lstStyle/>
          <a:p>
            <a:pPr indent="0" lvl="0" marL="457200" rtl="0" algn="l">
              <a:spcBef>
                <a:spcPts val="0"/>
              </a:spcBef>
              <a:spcAft>
                <a:spcPts val="0"/>
              </a:spcAft>
              <a:buNone/>
            </a:pPr>
            <a:r>
              <a:t/>
            </a:r>
            <a:endParaRPr b="1">
              <a:solidFill>
                <a:schemeClr val="lt1"/>
              </a:solidFill>
              <a:latin typeface="Solway"/>
              <a:ea typeface="Solway"/>
              <a:cs typeface="Solway"/>
              <a:sym typeface="Solway"/>
            </a:endParaRPr>
          </a:p>
          <a:p>
            <a:pPr indent="-317500" lvl="0" marL="457200" rtl="0" algn="l">
              <a:spcBef>
                <a:spcPts val="0"/>
              </a:spcBef>
              <a:spcAft>
                <a:spcPts val="0"/>
              </a:spcAft>
              <a:buClr>
                <a:schemeClr val="lt1"/>
              </a:buClr>
              <a:buSzPts val="1400"/>
              <a:buFont typeface="Solway"/>
              <a:buChar char="●"/>
            </a:pPr>
            <a:r>
              <a:rPr b="1" lang="en-GB">
                <a:solidFill>
                  <a:schemeClr val="lt1"/>
                </a:solidFill>
                <a:latin typeface="Solway"/>
                <a:ea typeface="Solway"/>
                <a:cs typeface="Solway"/>
                <a:sym typeface="Solway"/>
              </a:rPr>
              <a:t>First major live event - The O2 Arena Charity Concert on Saturday 19th October 2024. </a:t>
            </a:r>
            <a:endParaRPr b="1">
              <a:solidFill>
                <a:schemeClr val="lt1"/>
              </a:solidFill>
              <a:latin typeface="Solway"/>
              <a:ea typeface="Solway"/>
              <a:cs typeface="Solway"/>
              <a:sym typeface="Solway"/>
            </a:endParaRPr>
          </a:p>
          <a:p>
            <a:pPr indent="0" lvl="0" marL="457200" rtl="0" algn="l">
              <a:spcBef>
                <a:spcPts val="0"/>
              </a:spcBef>
              <a:spcAft>
                <a:spcPts val="0"/>
              </a:spcAft>
              <a:buNone/>
            </a:pPr>
            <a:r>
              <a:t/>
            </a:r>
            <a:endParaRPr b="1">
              <a:solidFill>
                <a:schemeClr val="lt1"/>
              </a:solidFill>
              <a:latin typeface="Solway"/>
              <a:ea typeface="Solway"/>
              <a:cs typeface="Solway"/>
              <a:sym typeface="Solway"/>
            </a:endParaRPr>
          </a:p>
          <a:p>
            <a:pPr indent="-317500" lvl="0" marL="457200" rtl="0" algn="l">
              <a:spcBef>
                <a:spcPts val="0"/>
              </a:spcBef>
              <a:spcAft>
                <a:spcPts val="0"/>
              </a:spcAft>
              <a:buClr>
                <a:schemeClr val="lt1"/>
              </a:buClr>
              <a:buSzPts val="1400"/>
              <a:buFont typeface="Solway"/>
              <a:buChar char="●"/>
            </a:pPr>
            <a:r>
              <a:rPr b="1" lang="en-GB">
                <a:solidFill>
                  <a:schemeClr val="lt1"/>
                </a:solidFill>
                <a:latin typeface="Solway"/>
                <a:ea typeface="Solway"/>
                <a:cs typeface="Solway"/>
                <a:sym typeface="Solway"/>
              </a:rPr>
              <a:t>Gig-G</a:t>
            </a:r>
            <a:r>
              <a:rPr b="1" lang="en-GB">
                <a:solidFill>
                  <a:srgbClr val="FF7A13"/>
                </a:solidFill>
                <a:latin typeface="Solway"/>
                <a:ea typeface="Solway"/>
                <a:cs typeface="Solway"/>
                <a:sym typeface="Solway"/>
              </a:rPr>
              <a:t>o</a:t>
            </a:r>
            <a:r>
              <a:rPr b="1" lang="en-GB">
                <a:solidFill>
                  <a:schemeClr val="lt1"/>
                </a:solidFill>
                <a:latin typeface="Solway"/>
                <a:ea typeface="Solway"/>
                <a:cs typeface="Solway"/>
                <a:sym typeface="Solway"/>
              </a:rPr>
              <a:t>gz 1st Birthday</a:t>
            </a:r>
            <a:br>
              <a:rPr b="1" lang="en-GB">
                <a:solidFill>
                  <a:schemeClr val="lt1"/>
                </a:solidFill>
                <a:latin typeface="Solway"/>
                <a:ea typeface="Solway"/>
                <a:cs typeface="Solway"/>
                <a:sym typeface="Solway"/>
              </a:rPr>
            </a:br>
            <a:endParaRPr b="1">
              <a:solidFill>
                <a:schemeClr val="lt1"/>
              </a:solidFill>
              <a:latin typeface="Solway"/>
              <a:ea typeface="Solway"/>
              <a:cs typeface="Solway"/>
              <a:sym typeface="Solway"/>
            </a:endParaRPr>
          </a:p>
          <a:p>
            <a:pPr indent="-317500" lvl="0" marL="457200" rtl="0" algn="l">
              <a:spcBef>
                <a:spcPts val="0"/>
              </a:spcBef>
              <a:spcAft>
                <a:spcPts val="0"/>
              </a:spcAft>
              <a:buClr>
                <a:schemeClr val="lt1"/>
              </a:buClr>
              <a:buSzPts val="1400"/>
              <a:buFont typeface="Solway"/>
              <a:buChar char="●"/>
            </a:pPr>
            <a:r>
              <a:rPr b="1" lang="en-GB">
                <a:solidFill>
                  <a:schemeClr val="lt1"/>
                </a:solidFill>
                <a:latin typeface="Solway"/>
                <a:ea typeface="Solway"/>
                <a:cs typeface="Solway"/>
                <a:sym typeface="Solway"/>
              </a:rPr>
              <a:t>9 artists with one mission - raise funds for Autistica UK. </a:t>
            </a:r>
            <a:br>
              <a:rPr b="1" lang="en-GB">
                <a:solidFill>
                  <a:schemeClr val="lt1"/>
                </a:solidFill>
                <a:latin typeface="Solway"/>
                <a:ea typeface="Solway"/>
                <a:cs typeface="Solway"/>
                <a:sym typeface="Solway"/>
              </a:rPr>
            </a:br>
            <a:endParaRPr/>
          </a:p>
        </p:txBody>
      </p:sp>
      <p:sp>
        <p:nvSpPr>
          <p:cNvPr id="84" name="Google Shape;84;p16"/>
          <p:cNvSpPr txBox="1"/>
          <p:nvPr/>
        </p:nvSpPr>
        <p:spPr>
          <a:xfrm>
            <a:off x="2910400" y="0"/>
            <a:ext cx="6451200" cy="600300"/>
          </a:xfrm>
          <a:prstGeom prst="rect">
            <a:avLst/>
          </a:prstGeom>
          <a:noFill/>
          <a:ln>
            <a:noFill/>
          </a:ln>
        </p:spPr>
        <p:txBody>
          <a:bodyPr anchorCtr="0" anchor="t" bIns="91425" lIns="91425" spcFirstLastPara="1" rIns="91425" wrap="square" tIns="91425">
            <a:spAutoFit/>
          </a:bodyPr>
          <a:lstStyle/>
          <a:p>
            <a:pPr indent="0" lvl="0" marL="0" rtl="0" algn="ctr">
              <a:lnSpc>
                <a:spcPct val="115000"/>
              </a:lnSpc>
              <a:spcBef>
                <a:spcPts val="0"/>
              </a:spcBef>
              <a:spcAft>
                <a:spcPts val="0"/>
              </a:spcAft>
              <a:buNone/>
            </a:pPr>
            <a:r>
              <a:rPr b="1" lang="en-GB" sz="2000">
                <a:solidFill>
                  <a:schemeClr val="lt1"/>
                </a:solidFill>
                <a:latin typeface="Solway"/>
                <a:ea typeface="Solway"/>
                <a:cs typeface="Solway"/>
                <a:sym typeface="Solway"/>
              </a:rPr>
              <a:t>► </a:t>
            </a:r>
            <a:r>
              <a:rPr b="1" lang="en-GB" sz="2700">
                <a:solidFill>
                  <a:srgbClr val="FF8A01"/>
                </a:solidFill>
                <a:latin typeface="Solway"/>
                <a:ea typeface="Solway"/>
                <a:cs typeface="Solway"/>
                <a:sym typeface="Solway"/>
              </a:rPr>
              <a:t>O</a:t>
            </a:r>
            <a:r>
              <a:rPr b="1" lang="en-GB" sz="2700">
                <a:solidFill>
                  <a:schemeClr val="lt1"/>
                </a:solidFill>
                <a:latin typeface="Solway"/>
                <a:ea typeface="Solway"/>
                <a:cs typeface="Solway"/>
                <a:sym typeface="Solway"/>
              </a:rPr>
              <a:t>2 ARENA CHARITY GIG </a:t>
            </a:r>
            <a:r>
              <a:rPr b="1" lang="en-GB" sz="2000">
                <a:solidFill>
                  <a:schemeClr val="lt1"/>
                </a:solidFill>
                <a:latin typeface="Solway"/>
                <a:ea typeface="Solway"/>
                <a:cs typeface="Solway"/>
                <a:sym typeface="Solway"/>
              </a:rPr>
              <a:t>◀</a:t>
            </a:r>
            <a:endParaRPr sz="1000">
              <a:solidFill>
                <a:schemeClr val="lt1"/>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D9EAD3"/>
        </a:solidFill>
      </p:bgPr>
    </p:bg>
    <p:spTree>
      <p:nvGrpSpPr>
        <p:cNvPr id="88" name="Shape 88"/>
        <p:cNvGrpSpPr/>
        <p:nvPr/>
      </p:nvGrpSpPr>
      <p:grpSpPr>
        <a:xfrm>
          <a:off x="0" y="0"/>
          <a:ext cx="0" cy="0"/>
          <a:chOff x="0" y="0"/>
          <a:chExt cx="0" cy="0"/>
        </a:xfrm>
      </p:grpSpPr>
      <p:pic>
        <p:nvPicPr>
          <p:cNvPr id="89" name="Google Shape;89;p17"/>
          <p:cNvPicPr preferRelativeResize="0"/>
          <p:nvPr/>
        </p:nvPicPr>
        <p:blipFill>
          <a:blip r:embed="rId3">
            <a:alphaModFix/>
          </a:blip>
          <a:stretch>
            <a:fillRect/>
          </a:stretch>
        </p:blipFill>
        <p:spPr>
          <a:xfrm>
            <a:off x="152400" y="152400"/>
            <a:ext cx="3547175" cy="2068350"/>
          </a:xfrm>
          <a:prstGeom prst="rect">
            <a:avLst/>
          </a:prstGeom>
          <a:noFill/>
          <a:ln>
            <a:noFill/>
          </a:ln>
        </p:spPr>
      </p:pic>
      <p:pic>
        <p:nvPicPr>
          <p:cNvPr id="90" name="Google Shape;90;p17"/>
          <p:cNvPicPr preferRelativeResize="0"/>
          <p:nvPr/>
        </p:nvPicPr>
        <p:blipFill rotWithShape="1">
          <a:blip r:embed="rId4">
            <a:alphaModFix/>
          </a:blip>
          <a:srcRect b="1862" l="1166" r="0" t="3592"/>
          <a:stretch/>
        </p:blipFill>
        <p:spPr>
          <a:xfrm>
            <a:off x="152400" y="2303925"/>
            <a:ext cx="6222925" cy="2711625"/>
          </a:xfrm>
          <a:prstGeom prst="rect">
            <a:avLst/>
          </a:prstGeom>
          <a:noFill/>
          <a:ln>
            <a:noFill/>
          </a:ln>
        </p:spPr>
      </p:pic>
      <p:sp>
        <p:nvSpPr>
          <p:cNvPr id="91" name="Google Shape;91;p17"/>
          <p:cNvSpPr txBox="1"/>
          <p:nvPr/>
        </p:nvSpPr>
        <p:spPr>
          <a:xfrm>
            <a:off x="3699575" y="152400"/>
            <a:ext cx="5355600" cy="2232000"/>
          </a:xfrm>
          <a:prstGeom prst="rect">
            <a:avLst/>
          </a:prstGeom>
          <a:noFill/>
          <a:ln>
            <a:noFill/>
          </a:ln>
        </p:spPr>
        <p:txBody>
          <a:bodyPr anchorCtr="0" anchor="t" bIns="91425" lIns="91425" spcFirstLastPara="1" rIns="91425" wrap="square" tIns="91425">
            <a:spAutoFit/>
          </a:bodyPr>
          <a:lstStyle/>
          <a:p>
            <a:pPr indent="-323850" lvl="0" marL="457200" rtl="0" algn="l">
              <a:spcBef>
                <a:spcPts val="0"/>
              </a:spcBef>
              <a:spcAft>
                <a:spcPts val="0"/>
              </a:spcAft>
              <a:buSzPts val="1500"/>
              <a:buFont typeface="Solway"/>
              <a:buChar char="●"/>
            </a:pPr>
            <a:r>
              <a:rPr lang="en-GB" sz="1500">
                <a:latin typeface="Solway"/>
                <a:ea typeface="Solway"/>
                <a:cs typeface="Solway"/>
                <a:sym typeface="Solway"/>
              </a:rPr>
              <a:t>London’s O2 Arena Capacity</a:t>
            </a:r>
            <a:endParaRPr sz="1500">
              <a:latin typeface="Solway"/>
              <a:ea typeface="Solway"/>
              <a:cs typeface="Solway"/>
              <a:sym typeface="Solway"/>
            </a:endParaRPr>
          </a:p>
          <a:p>
            <a:pPr indent="0" lvl="0" marL="457200" rtl="0" algn="l">
              <a:spcBef>
                <a:spcPts val="0"/>
              </a:spcBef>
              <a:spcAft>
                <a:spcPts val="0"/>
              </a:spcAft>
              <a:buNone/>
            </a:pPr>
            <a:r>
              <a:rPr lang="en-GB" sz="1500">
                <a:latin typeface="Solway"/>
                <a:ea typeface="Solway"/>
                <a:cs typeface="Solway"/>
                <a:sym typeface="Solway"/>
              </a:rPr>
              <a:t>- 20,000</a:t>
            </a:r>
            <a:br>
              <a:rPr lang="en-GB" sz="1500">
                <a:latin typeface="Solway"/>
                <a:ea typeface="Solway"/>
                <a:cs typeface="Solway"/>
                <a:sym typeface="Solway"/>
              </a:rPr>
            </a:br>
            <a:endParaRPr sz="1500">
              <a:latin typeface="Solway"/>
              <a:ea typeface="Solway"/>
              <a:cs typeface="Solway"/>
              <a:sym typeface="Solway"/>
            </a:endParaRPr>
          </a:p>
          <a:p>
            <a:pPr indent="-323850" lvl="0" marL="457200" rtl="0" algn="l">
              <a:spcBef>
                <a:spcPts val="0"/>
              </a:spcBef>
              <a:spcAft>
                <a:spcPts val="0"/>
              </a:spcAft>
              <a:buSzPts val="1500"/>
              <a:buFont typeface="Solway"/>
              <a:buChar char="●"/>
            </a:pPr>
            <a:r>
              <a:rPr lang="en-GB" sz="1500">
                <a:latin typeface="Solway"/>
                <a:ea typeface="Solway"/>
                <a:cs typeface="Solway"/>
                <a:sym typeface="Solway"/>
              </a:rPr>
              <a:t>20,000 physical tickets </a:t>
            </a:r>
            <a:endParaRPr sz="1500">
              <a:latin typeface="Solway"/>
              <a:ea typeface="Solway"/>
              <a:cs typeface="Solway"/>
              <a:sym typeface="Solway"/>
            </a:endParaRPr>
          </a:p>
          <a:p>
            <a:pPr indent="0" lvl="0" marL="0" rtl="0" algn="l">
              <a:spcBef>
                <a:spcPts val="0"/>
              </a:spcBef>
              <a:spcAft>
                <a:spcPts val="0"/>
              </a:spcAft>
              <a:buNone/>
            </a:pPr>
            <a:r>
              <a:rPr lang="en-GB" sz="1500">
                <a:latin typeface="Solway"/>
                <a:ea typeface="Solway"/>
                <a:cs typeface="Solway"/>
                <a:sym typeface="Solway"/>
              </a:rPr>
              <a:t>         available for £65.00 each</a:t>
            </a:r>
            <a:br>
              <a:rPr lang="en-GB" sz="1500">
                <a:latin typeface="Solway"/>
                <a:ea typeface="Solway"/>
                <a:cs typeface="Solway"/>
                <a:sym typeface="Solway"/>
              </a:rPr>
            </a:br>
            <a:endParaRPr sz="1500">
              <a:latin typeface="Solway"/>
              <a:ea typeface="Solway"/>
              <a:cs typeface="Solway"/>
              <a:sym typeface="Solway"/>
            </a:endParaRPr>
          </a:p>
          <a:p>
            <a:pPr indent="-323850" lvl="0" marL="457200" rtl="0" algn="l">
              <a:spcBef>
                <a:spcPts val="0"/>
              </a:spcBef>
              <a:spcAft>
                <a:spcPts val="0"/>
              </a:spcAft>
              <a:buSzPts val="1500"/>
              <a:buFont typeface="Solway"/>
              <a:buChar char="●"/>
            </a:pPr>
            <a:r>
              <a:rPr lang="en-GB" sz="1500">
                <a:latin typeface="Solway"/>
                <a:ea typeface="Solway"/>
                <a:cs typeface="Solway"/>
                <a:sym typeface="Solway"/>
              </a:rPr>
              <a:t>20% (£13.00) from each ticket sale will be donated to Autistica UK. </a:t>
            </a:r>
            <a:endParaRPr sz="1500">
              <a:latin typeface="Solway"/>
              <a:ea typeface="Solway"/>
              <a:cs typeface="Solway"/>
              <a:sym typeface="Solway"/>
            </a:endParaRPr>
          </a:p>
          <a:p>
            <a:pPr indent="0" lvl="0" marL="0" rtl="0" algn="l">
              <a:spcBef>
                <a:spcPts val="0"/>
              </a:spcBef>
              <a:spcAft>
                <a:spcPts val="0"/>
              </a:spcAft>
              <a:buNone/>
            </a:pPr>
            <a:r>
              <a:t/>
            </a:r>
            <a:endParaRPr sz="1300"/>
          </a:p>
        </p:txBody>
      </p:sp>
      <p:sp>
        <p:nvSpPr>
          <p:cNvPr id="92" name="Google Shape;92;p17"/>
          <p:cNvSpPr txBox="1"/>
          <p:nvPr/>
        </p:nvSpPr>
        <p:spPr>
          <a:xfrm>
            <a:off x="6375325" y="2343500"/>
            <a:ext cx="2482800" cy="2493600"/>
          </a:xfrm>
          <a:prstGeom prst="rect">
            <a:avLst/>
          </a:prstGeom>
          <a:noFill/>
          <a:ln>
            <a:noFill/>
          </a:ln>
        </p:spPr>
        <p:txBody>
          <a:bodyPr anchorCtr="0" anchor="t" bIns="91425" lIns="91425" spcFirstLastPara="1" rIns="91425" wrap="square" tIns="91425">
            <a:spAutoFit/>
          </a:bodyPr>
          <a:lstStyle/>
          <a:p>
            <a:pPr indent="-323850" lvl="0" marL="457200" rtl="0" algn="l">
              <a:spcBef>
                <a:spcPts val="0"/>
              </a:spcBef>
              <a:spcAft>
                <a:spcPts val="0"/>
              </a:spcAft>
              <a:buSzPts val="1500"/>
              <a:buFont typeface="Solway"/>
              <a:buChar char="●"/>
            </a:pPr>
            <a:r>
              <a:rPr lang="en-GB" sz="1500">
                <a:latin typeface="Solway"/>
                <a:ea typeface="Solway"/>
                <a:cs typeface="Solway"/>
                <a:sym typeface="Solway"/>
              </a:rPr>
              <a:t>Gig-Gogz 3D VR Live Stream tickets to the event will be available at a price of £25.00.</a:t>
            </a:r>
            <a:endParaRPr sz="1500">
              <a:latin typeface="Solway"/>
              <a:ea typeface="Solway"/>
              <a:cs typeface="Solway"/>
              <a:sym typeface="Solway"/>
            </a:endParaRPr>
          </a:p>
          <a:p>
            <a:pPr indent="0" lvl="0" marL="457200" rtl="0" algn="l">
              <a:spcBef>
                <a:spcPts val="0"/>
              </a:spcBef>
              <a:spcAft>
                <a:spcPts val="0"/>
              </a:spcAft>
              <a:buNone/>
            </a:pPr>
            <a:r>
              <a:t/>
            </a:r>
            <a:endParaRPr sz="1500">
              <a:latin typeface="Solway"/>
              <a:ea typeface="Solway"/>
              <a:cs typeface="Solway"/>
              <a:sym typeface="Solway"/>
            </a:endParaRPr>
          </a:p>
          <a:p>
            <a:pPr indent="-323850" lvl="0" marL="457200" rtl="0" algn="l">
              <a:spcBef>
                <a:spcPts val="0"/>
              </a:spcBef>
              <a:spcAft>
                <a:spcPts val="0"/>
              </a:spcAft>
              <a:buSzPts val="1500"/>
              <a:buFont typeface="Solway"/>
              <a:buChar char="●"/>
            </a:pPr>
            <a:r>
              <a:rPr lang="en-GB" sz="1500">
                <a:latin typeface="Solway"/>
                <a:ea typeface="Solway"/>
                <a:cs typeface="Solway"/>
                <a:sym typeface="Solway"/>
              </a:rPr>
              <a:t>20% (£5.00) from each ticket will be donated to Autistica UK. </a:t>
            </a:r>
            <a:endParaRPr sz="1500">
              <a:latin typeface="Solway"/>
              <a:ea typeface="Solway"/>
              <a:cs typeface="Solway"/>
              <a:sym typeface="Solway"/>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96" name="Shape 96"/>
        <p:cNvGrpSpPr/>
        <p:nvPr/>
      </p:nvGrpSpPr>
      <p:grpSpPr>
        <a:xfrm>
          <a:off x="0" y="0"/>
          <a:ext cx="0" cy="0"/>
          <a:chOff x="0" y="0"/>
          <a:chExt cx="0" cy="0"/>
        </a:xfrm>
      </p:grpSpPr>
      <p:sp>
        <p:nvSpPr>
          <p:cNvPr id="97" name="Google Shape;97;p18"/>
          <p:cNvSpPr txBox="1"/>
          <p:nvPr>
            <p:ph type="title"/>
          </p:nvPr>
        </p:nvSpPr>
        <p:spPr>
          <a:xfrm>
            <a:off x="-746750" y="59350"/>
            <a:ext cx="8520600" cy="572700"/>
          </a:xfrm>
          <a:prstGeom prst="rect">
            <a:avLst/>
          </a:prstGeom>
        </p:spPr>
        <p:txBody>
          <a:bodyPr anchorCtr="0" anchor="t" bIns="91425" lIns="91425" spcFirstLastPara="1" rIns="91425" wrap="square" tIns="91425">
            <a:noAutofit/>
          </a:bodyPr>
          <a:lstStyle/>
          <a:p>
            <a:pPr indent="0" lvl="0" marL="0" rtl="0" algn="ctr">
              <a:lnSpc>
                <a:spcPct val="115000"/>
              </a:lnSpc>
              <a:spcBef>
                <a:spcPts val="0"/>
              </a:spcBef>
              <a:spcAft>
                <a:spcPts val="0"/>
              </a:spcAft>
              <a:buClr>
                <a:schemeClr val="dk1"/>
              </a:buClr>
              <a:buSzPts val="990"/>
              <a:buFont typeface="Arial"/>
              <a:buNone/>
            </a:pPr>
            <a:r>
              <a:rPr b="1" lang="en-GB" sz="2600">
                <a:solidFill>
                  <a:schemeClr val="lt1"/>
                </a:solidFill>
                <a:latin typeface="Solway"/>
                <a:ea typeface="Solway"/>
                <a:cs typeface="Solway"/>
                <a:sym typeface="Solway"/>
              </a:rPr>
              <a:t>► WH</a:t>
            </a:r>
            <a:r>
              <a:rPr b="1" lang="en-GB" sz="2600">
                <a:solidFill>
                  <a:srgbClr val="FF8A01"/>
                </a:solidFill>
                <a:latin typeface="Solway"/>
                <a:ea typeface="Solway"/>
                <a:cs typeface="Solway"/>
                <a:sym typeface="Solway"/>
              </a:rPr>
              <a:t>O</a:t>
            </a:r>
            <a:r>
              <a:rPr b="1" lang="en-GB" sz="2600">
                <a:solidFill>
                  <a:schemeClr val="lt1"/>
                </a:solidFill>
                <a:latin typeface="Solway"/>
                <a:ea typeface="Solway"/>
                <a:cs typeface="Solway"/>
                <a:sym typeface="Solway"/>
              </a:rPr>
              <a:t>’S PERFORMING? ◀</a:t>
            </a:r>
            <a:endParaRPr sz="2600">
              <a:solidFill>
                <a:schemeClr val="lt1"/>
              </a:solidFill>
            </a:endParaRPr>
          </a:p>
        </p:txBody>
      </p:sp>
      <p:sp>
        <p:nvSpPr>
          <p:cNvPr id="98" name="Google Shape;98;p18"/>
          <p:cNvSpPr/>
          <p:nvPr/>
        </p:nvSpPr>
        <p:spPr>
          <a:xfrm>
            <a:off x="279075" y="2487225"/>
            <a:ext cx="5784600" cy="2533800"/>
          </a:xfrm>
          <a:prstGeom prst="rect">
            <a:avLst/>
          </a:prstGeom>
          <a:solidFill>
            <a:srgbClr val="FF8A01">
              <a:alpha val="78650"/>
            </a:srgbClr>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aphicFrame>
        <p:nvGraphicFramePr>
          <p:cNvPr id="99" name="Google Shape;99;p18"/>
          <p:cNvGraphicFramePr/>
          <p:nvPr/>
        </p:nvGraphicFramePr>
        <p:xfrm>
          <a:off x="305775" y="2487300"/>
          <a:ext cx="3000000" cy="3000000"/>
        </p:xfrm>
        <a:graphic>
          <a:graphicData uri="http://schemas.openxmlformats.org/drawingml/2006/table">
            <a:tbl>
              <a:tblPr>
                <a:noFill/>
                <a:tableStyleId>{43A5B5B4-1BE2-4E81-850F-F62B67CA6166}</a:tableStyleId>
              </a:tblPr>
              <a:tblGrid>
                <a:gridCol w="1910400"/>
                <a:gridCol w="1910400"/>
                <a:gridCol w="1910400"/>
              </a:tblGrid>
              <a:tr h="12700">
                <a:tc>
                  <a:txBody>
                    <a:bodyPr/>
                    <a:lstStyle/>
                    <a:p>
                      <a:pPr indent="0" lvl="0" marL="0" rtl="0" algn="l">
                        <a:spcBef>
                          <a:spcPts val="0"/>
                        </a:spcBef>
                        <a:spcAft>
                          <a:spcPts val="0"/>
                        </a:spcAft>
                        <a:buNone/>
                      </a:pPr>
                      <a:r>
                        <a:rPr b="1" lang="en-GB" sz="1100">
                          <a:solidFill>
                            <a:schemeClr val="dk1"/>
                          </a:solidFill>
                          <a:latin typeface="Solway"/>
                          <a:ea typeface="Solway"/>
                          <a:cs typeface="Solway"/>
                          <a:sym typeface="Solway"/>
                        </a:rPr>
                        <a:t>ARTIST(S):</a:t>
                      </a:r>
                      <a:endParaRPr b="1" sz="1100">
                        <a:solidFill>
                          <a:schemeClr val="dk1"/>
                        </a:solidFill>
                        <a:latin typeface="Solway"/>
                        <a:ea typeface="Solway"/>
                        <a:cs typeface="Solway"/>
                        <a:sym typeface="Solway"/>
                      </a:endParaRPr>
                    </a:p>
                  </a:txBody>
                  <a:tcPr marT="63500" marB="63500" marR="63500" marL="63500"/>
                </a:tc>
                <a:tc>
                  <a:txBody>
                    <a:bodyPr/>
                    <a:lstStyle/>
                    <a:p>
                      <a:pPr indent="0" lvl="0" marL="0" rtl="0" algn="ctr">
                        <a:spcBef>
                          <a:spcPts val="0"/>
                        </a:spcBef>
                        <a:spcAft>
                          <a:spcPts val="0"/>
                        </a:spcAft>
                        <a:buNone/>
                      </a:pPr>
                      <a:r>
                        <a:rPr b="1" lang="en-GB" sz="1100">
                          <a:solidFill>
                            <a:schemeClr val="dk1"/>
                          </a:solidFill>
                          <a:latin typeface="Solway"/>
                          <a:ea typeface="Solway"/>
                          <a:cs typeface="Solway"/>
                          <a:sym typeface="Solway"/>
                        </a:rPr>
                        <a:t>TIME SLOT:</a:t>
                      </a:r>
                      <a:endParaRPr b="1" sz="1100">
                        <a:solidFill>
                          <a:schemeClr val="dk1"/>
                        </a:solidFill>
                        <a:latin typeface="Solway"/>
                        <a:ea typeface="Solway"/>
                        <a:cs typeface="Solway"/>
                        <a:sym typeface="Solway"/>
                      </a:endParaRPr>
                    </a:p>
                  </a:txBody>
                  <a:tcPr marT="63500" marB="63500" marR="63500" marL="63500"/>
                </a:tc>
                <a:tc>
                  <a:txBody>
                    <a:bodyPr/>
                    <a:lstStyle/>
                    <a:p>
                      <a:pPr indent="0" lvl="0" marL="0" rtl="0" algn="ctr">
                        <a:spcBef>
                          <a:spcPts val="0"/>
                        </a:spcBef>
                        <a:spcAft>
                          <a:spcPts val="0"/>
                        </a:spcAft>
                        <a:buNone/>
                      </a:pPr>
                      <a:r>
                        <a:rPr b="1" lang="en-GB" sz="1100">
                          <a:solidFill>
                            <a:schemeClr val="dk1"/>
                          </a:solidFill>
                          <a:latin typeface="Solway"/>
                          <a:ea typeface="Solway"/>
                          <a:cs typeface="Solway"/>
                          <a:sym typeface="Solway"/>
                        </a:rPr>
                        <a:t>SET LENGTH:</a:t>
                      </a:r>
                      <a:endParaRPr b="1" sz="1100">
                        <a:solidFill>
                          <a:schemeClr val="dk1"/>
                        </a:solidFill>
                        <a:latin typeface="Solway"/>
                        <a:ea typeface="Solway"/>
                        <a:cs typeface="Solway"/>
                        <a:sym typeface="Solway"/>
                      </a:endParaRPr>
                    </a:p>
                  </a:txBody>
                  <a:tcPr marT="63500" marB="63500" marR="63500" marL="63500"/>
                </a:tc>
              </a:tr>
              <a:tr h="12700">
                <a:tc>
                  <a:txBody>
                    <a:bodyPr/>
                    <a:lstStyle/>
                    <a:p>
                      <a:pPr indent="0" lvl="0" marL="0" rtl="0" algn="l">
                        <a:spcBef>
                          <a:spcPts val="0"/>
                        </a:spcBef>
                        <a:spcAft>
                          <a:spcPts val="0"/>
                        </a:spcAft>
                        <a:buNone/>
                      </a:pPr>
                      <a:r>
                        <a:rPr b="1" lang="en-GB" sz="1000">
                          <a:solidFill>
                            <a:schemeClr val="dk1"/>
                          </a:solidFill>
                          <a:latin typeface="Solway"/>
                          <a:ea typeface="Solway"/>
                          <a:cs typeface="Solway"/>
                          <a:sym typeface="Solway"/>
                        </a:rPr>
                        <a:t>ELTON JOHN</a:t>
                      </a:r>
                      <a:endParaRPr b="1" sz="1000">
                        <a:solidFill>
                          <a:schemeClr val="dk1"/>
                        </a:solidFill>
                        <a:latin typeface="Solway"/>
                        <a:ea typeface="Solway"/>
                        <a:cs typeface="Solway"/>
                        <a:sym typeface="Solway"/>
                      </a:endParaRPr>
                    </a:p>
                  </a:txBody>
                  <a:tcPr marT="63500" marB="63500" marR="63500" marL="63500"/>
                </a:tc>
                <a:tc>
                  <a:txBody>
                    <a:bodyPr/>
                    <a:lstStyle/>
                    <a:p>
                      <a:pPr indent="0" lvl="0" marL="0" rtl="0" algn="ctr">
                        <a:spcBef>
                          <a:spcPts val="0"/>
                        </a:spcBef>
                        <a:spcAft>
                          <a:spcPts val="0"/>
                        </a:spcAft>
                        <a:buNone/>
                      </a:pPr>
                      <a:r>
                        <a:rPr b="1" lang="en-GB" sz="1000">
                          <a:solidFill>
                            <a:schemeClr val="dk1"/>
                          </a:solidFill>
                          <a:latin typeface="Solway"/>
                          <a:ea typeface="Solway"/>
                          <a:cs typeface="Solway"/>
                          <a:sym typeface="Solway"/>
                        </a:rPr>
                        <a:t>21:30 - 23:00</a:t>
                      </a:r>
                      <a:endParaRPr b="1" sz="1000">
                        <a:solidFill>
                          <a:schemeClr val="dk1"/>
                        </a:solidFill>
                        <a:latin typeface="Solway"/>
                        <a:ea typeface="Solway"/>
                        <a:cs typeface="Solway"/>
                        <a:sym typeface="Solway"/>
                      </a:endParaRPr>
                    </a:p>
                  </a:txBody>
                  <a:tcPr marT="63500" marB="63500" marR="63500" marL="63500"/>
                </a:tc>
                <a:tc>
                  <a:txBody>
                    <a:bodyPr/>
                    <a:lstStyle/>
                    <a:p>
                      <a:pPr indent="0" lvl="0" marL="0" rtl="0" algn="ctr">
                        <a:spcBef>
                          <a:spcPts val="0"/>
                        </a:spcBef>
                        <a:spcAft>
                          <a:spcPts val="0"/>
                        </a:spcAft>
                        <a:buNone/>
                      </a:pPr>
                      <a:r>
                        <a:rPr b="1" lang="en-GB" sz="1000">
                          <a:solidFill>
                            <a:schemeClr val="dk1"/>
                          </a:solidFill>
                          <a:latin typeface="Solway"/>
                          <a:ea typeface="Solway"/>
                          <a:cs typeface="Solway"/>
                          <a:sym typeface="Solway"/>
                        </a:rPr>
                        <a:t>1 hr 30 mins</a:t>
                      </a:r>
                      <a:endParaRPr b="1" sz="1000">
                        <a:solidFill>
                          <a:schemeClr val="dk1"/>
                        </a:solidFill>
                        <a:latin typeface="Solway"/>
                        <a:ea typeface="Solway"/>
                        <a:cs typeface="Solway"/>
                        <a:sym typeface="Solway"/>
                      </a:endParaRPr>
                    </a:p>
                  </a:txBody>
                  <a:tcPr marT="63500" marB="63500" marR="63500" marL="63500"/>
                </a:tc>
              </a:tr>
              <a:tr h="12700">
                <a:tc>
                  <a:txBody>
                    <a:bodyPr/>
                    <a:lstStyle/>
                    <a:p>
                      <a:pPr indent="0" lvl="0" marL="0" rtl="0" algn="l">
                        <a:spcBef>
                          <a:spcPts val="0"/>
                        </a:spcBef>
                        <a:spcAft>
                          <a:spcPts val="0"/>
                        </a:spcAft>
                        <a:buNone/>
                      </a:pPr>
                      <a:r>
                        <a:rPr b="1" lang="en-GB" sz="1000">
                          <a:solidFill>
                            <a:schemeClr val="dk1"/>
                          </a:solidFill>
                          <a:latin typeface="Solway"/>
                          <a:ea typeface="Solway"/>
                          <a:cs typeface="Solway"/>
                          <a:sym typeface="Solway"/>
                        </a:rPr>
                        <a:t>LADY GAGA</a:t>
                      </a:r>
                      <a:endParaRPr b="1" sz="1000">
                        <a:solidFill>
                          <a:schemeClr val="dk1"/>
                        </a:solidFill>
                        <a:latin typeface="Solway"/>
                        <a:ea typeface="Solway"/>
                        <a:cs typeface="Solway"/>
                        <a:sym typeface="Solway"/>
                      </a:endParaRPr>
                    </a:p>
                  </a:txBody>
                  <a:tcPr marT="63500" marB="63500" marR="63500" marL="63500"/>
                </a:tc>
                <a:tc>
                  <a:txBody>
                    <a:bodyPr/>
                    <a:lstStyle/>
                    <a:p>
                      <a:pPr indent="0" lvl="0" marL="0" rtl="0" algn="ctr">
                        <a:spcBef>
                          <a:spcPts val="0"/>
                        </a:spcBef>
                        <a:spcAft>
                          <a:spcPts val="0"/>
                        </a:spcAft>
                        <a:buNone/>
                      </a:pPr>
                      <a:r>
                        <a:rPr b="1" lang="en-GB" sz="1000">
                          <a:solidFill>
                            <a:schemeClr val="dk1"/>
                          </a:solidFill>
                          <a:latin typeface="Solway"/>
                          <a:ea typeface="Solway"/>
                          <a:cs typeface="Solway"/>
                          <a:sym typeface="Solway"/>
                        </a:rPr>
                        <a:t>20:05 - 21:10</a:t>
                      </a:r>
                      <a:endParaRPr b="1" sz="1000">
                        <a:solidFill>
                          <a:schemeClr val="dk1"/>
                        </a:solidFill>
                        <a:latin typeface="Solway"/>
                        <a:ea typeface="Solway"/>
                        <a:cs typeface="Solway"/>
                        <a:sym typeface="Solway"/>
                      </a:endParaRPr>
                    </a:p>
                  </a:txBody>
                  <a:tcPr marT="63500" marB="63500" marR="63500" marL="63500"/>
                </a:tc>
                <a:tc>
                  <a:txBody>
                    <a:bodyPr/>
                    <a:lstStyle/>
                    <a:p>
                      <a:pPr indent="0" lvl="0" marL="0" rtl="0" algn="ctr">
                        <a:spcBef>
                          <a:spcPts val="0"/>
                        </a:spcBef>
                        <a:spcAft>
                          <a:spcPts val="0"/>
                        </a:spcAft>
                        <a:buNone/>
                      </a:pPr>
                      <a:r>
                        <a:rPr b="1" lang="en-GB" sz="1000">
                          <a:solidFill>
                            <a:schemeClr val="dk1"/>
                          </a:solidFill>
                          <a:latin typeface="Solway"/>
                          <a:ea typeface="Solway"/>
                          <a:cs typeface="Solway"/>
                          <a:sym typeface="Solway"/>
                        </a:rPr>
                        <a:t>1 hr 5 mins</a:t>
                      </a:r>
                      <a:endParaRPr b="1" sz="1000">
                        <a:solidFill>
                          <a:schemeClr val="dk1"/>
                        </a:solidFill>
                        <a:latin typeface="Solway"/>
                        <a:ea typeface="Solway"/>
                        <a:cs typeface="Solway"/>
                        <a:sym typeface="Solway"/>
                      </a:endParaRPr>
                    </a:p>
                  </a:txBody>
                  <a:tcPr marT="63500" marB="63500" marR="63500" marL="63500"/>
                </a:tc>
              </a:tr>
              <a:tr h="12700">
                <a:tc>
                  <a:txBody>
                    <a:bodyPr/>
                    <a:lstStyle/>
                    <a:p>
                      <a:pPr indent="0" lvl="0" marL="0" rtl="0" algn="l">
                        <a:spcBef>
                          <a:spcPts val="0"/>
                        </a:spcBef>
                        <a:spcAft>
                          <a:spcPts val="0"/>
                        </a:spcAft>
                        <a:buNone/>
                      </a:pPr>
                      <a:r>
                        <a:rPr b="1" lang="en-GB" sz="1000">
                          <a:solidFill>
                            <a:schemeClr val="dk1"/>
                          </a:solidFill>
                          <a:latin typeface="Solway"/>
                          <a:ea typeface="Solway"/>
                          <a:cs typeface="Solway"/>
                          <a:sym typeface="Solway"/>
                        </a:rPr>
                        <a:t>PAUL MCCARTNEY</a:t>
                      </a:r>
                      <a:endParaRPr b="1" sz="1000">
                        <a:solidFill>
                          <a:schemeClr val="dk1"/>
                        </a:solidFill>
                        <a:latin typeface="Solway"/>
                        <a:ea typeface="Solway"/>
                        <a:cs typeface="Solway"/>
                        <a:sym typeface="Solway"/>
                      </a:endParaRPr>
                    </a:p>
                  </a:txBody>
                  <a:tcPr marT="63500" marB="63500" marR="63500" marL="63500"/>
                </a:tc>
                <a:tc>
                  <a:txBody>
                    <a:bodyPr/>
                    <a:lstStyle/>
                    <a:p>
                      <a:pPr indent="0" lvl="0" marL="0" rtl="0" algn="ctr">
                        <a:spcBef>
                          <a:spcPts val="0"/>
                        </a:spcBef>
                        <a:spcAft>
                          <a:spcPts val="0"/>
                        </a:spcAft>
                        <a:buNone/>
                      </a:pPr>
                      <a:r>
                        <a:rPr b="1" lang="en-GB" sz="1000">
                          <a:solidFill>
                            <a:schemeClr val="dk1"/>
                          </a:solidFill>
                          <a:latin typeface="Solway"/>
                          <a:ea typeface="Solway"/>
                          <a:cs typeface="Solway"/>
                          <a:sym typeface="Solway"/>
                        </a:rPr>
                        <a:t>18:40 - 19:45</a:t>
                      </a:r>
                      <a:endParaRPr b="1" sz="1000">
                        <a:solidFill>
                          <a:schemeClr val="dk1"/>
                        </a:solidFill>
                        <a:latin typeface="Solway"/>
                        <a:ea typeface="Solway"/>
                        <a:cs typeface="Solway"/>
                        <a:sym typeface="Solway"/>
                      </a:endParaRPr>
                    </a:p>
                  </a:txBody>
                  <a:tcPr marT="63500" marB="63500" marR="63500" marL="63500"/>
                </a:tc>
                <a:tc>
                  <a:txBody>
                    <a:bodyPr/>
                    <a:lstStyle/>
                    <a:p>
                      <a:pPr indent="0" lvl="0" marL="0" rtl="0" algn="ctr">
                        <a:spcBef>
                          <a:spcPts val="0"/>
                        </a:spcBef>
                        <a:spcAft>
                          <a:spcPts val="0"/>
                        </a:spcAft>
                        <a:buNone/>
                      </a:pPr>
                      <a:r>
                        <a:rPr b="1" lang="en-GB" sz="1000">
                          <a:solidFill>
                            <a:schemeClr val="dk1"/>
                          </a:solidFill>
                          <a:latin typeface="Solway"/>
                          <a:ea typeface="Solway"/>
                          <a:cs typeface="Solway"/>
                          <a:sym typeface="Solway"/>
                        </a:rPr>
                        <a:t>1 hr 5 mins</a:t>
                      </a:r>
                      <a:endParaRPr b="1" sz="1000">
                        <a:solidFill>
                          <a:schemeClr val="dk1"/>
                        </a:solidFill>
                        <a:latin typeface="Solway"/>
                        <a:ea typeface="Solway"/>
                        <a:cs typeface="Solway"/>
                        <a:sym typeface="Solway"/>
                      </a:endParaRPr>
                    </a:p>
                  </a:txBody>
                  <a:tcPr marT="63500" marB="63500" marR="63500" marL="63500"/>
                </a:tc>
              </a:tr>
              <a:tr h="12700">
                <a:tc>
                  <a:txBody>
                    <a:bodyPr/>
                    <a:lstStyle/>
                    <a:p>
                      <a:pPr indent="0" lvl="0" marL="0" rtl="0" algn="l">
                        <a:spcBef>
                          <a:spcPts val="0"/>
                        </a:spcBef>
                        <a:spcAft>
                          <a:spcPts val="0"/>
                        </a:spcAft>
                        <a:buNone/>
                      </a:pPr>
                      <a:r>
                        <a:rPr b="1" lang="en-GB" sz="1000">
                          <a:solidFill>
                            <a:schemeClr val="dk1"/>
                          </a:solidFill>
                          <a:latin typeface="Solway"/>
                          <a:ea typeface="Solway"/>
                          <a:cs typeface="Solway"/>
                          <a:sym typeface="Solway"/>
                        </a:rPr>
                        <a:t>ROBBIE WILLIAMS</a:t>
                      </a:r>
                      <a:endParaRPr b="1" sz="1000">
                        <a:solidFill>
                          <a:schemeClr val="dk1"/>
                        </a:solidFill>
                        <a:latin typeface="Solway"/>
                        <a:ea typeface="Solway"/>
                        <a:cs typeface="Solway"/>
                        <a:sym typeface="Solway"/>
                      </a:endParaRPr>
                    </a:p>
                  </a:txBody>
                  <a:tcPr marT="63500" marB="63500" marR="63500" marL="63500"/>
                </a:tc>
                <a:tc>
                  <a:txBody>
                    <a:bodyPr/>
                    <a:lstStyle/>
                    <a:p>
                      <a:pPr indent="0" lvl="0" marL="0" rtl="0" algn="ctr">
                        <a:spcBef>
                          <a:spcPts val="0"/>
                        </a:spcBef>
                        <a:spcAft>
                          <a:spcPts val="0"/>
                        </a:spcAft>
                        <a:buNone/>
                      </a:pPr>
                      <a:r>
                        <a:rPr b="1" lang="en-GB" sz="1000">
                          <a:solidFill>
                            <a:schemeClr val="dk1"/>
                          </a:solidFill>
                          <a:latin typeface="Solway"/>
                          <a:ea typeface="Solway"/>
                          <a:cs typeface="Solway"/>
                          <a:sym typeface="Solway"/>
                        </a:rPr>
                        <a:t>17:30 - 18:20</a:t>
                      </a:r>
                      <a:endParaRPr b="1" sz="1300">
                        <a:solidFill>
                          <a:schemeClr val="dk1"/>
                        </a:solidFill>
                        <a:latin typeface="Solway"/>
                        <a:ea typeface="Solway"/>
                        <a:cs typeface="Solway"/>
                        <a:sym typeface="Solway"/>
                      </a:endParaRPr>
                    </a:p>
                  </a:txBody>
                  <a:tcPr marT="63500" marB="63500" marR="63500" marL="63500"/>
                </a:tc>
                <a:tc>
                  <a:txBody>
                    <a:bodyPr/>
                    <a:lstStyle/>
                    <a:p>
                      <a:pPr indent="0" lvl="0" marL="0" rtl="0" algn="ctr">
                        <a:spcBef>
                          <a:spcPts val="0"/>
                        </a:spcBef>
                        <a:spcAft>
                          <a:spcPts val="0"/>
                        </a:spcAft>
                        <a:buNone/>
                      </a:pPr>
                      <a:r>
                        <a:rPr b="1" lang="en-GB" sz="1000">
                          <a:solidFill>
                            <a:schemeClr val="dk1"/>
                          </a:solidFill>
                          <a:latin typeface="Solway"/>
                          <a:ea typeface="Solway"/>
                          <a:cs typeface="Solway"/>
                          <a:sym typeface="Solway"/>
                        </a:rPr>
                        <a:t>50 mins</a:t>
                      </a:r>
                      <a:endParaRPr b="1" sz="1000">
                        <a:solidFill>
                          <a:schemeClr val="dk1"/>
                        </a:solidFill>
                        <a:latin typeface="Solway"/>
                        <a:ea typeface="Solway"/>
                        <a:cs typeface="Solway"/>
                        <a:sym typeface="Solway"/>
                      </a:endParaRPr>
                    </a:p>
                  </a:txBody>
                  <a:tcPr marT="63500" marB="63500" marR="63500" marL="63500"/>
                </a:tc>
              </a:tr>
              <a:tr h="12700">
                <a:tc>
                  <a:txBody>
                    <a:bodyPr/>
                    <a:lstStyle/>
                    <a:p>
                      <a:pPr indent="0" lvl="0" marL="0" rtl="0" algn="l">
                        <a:spcBef>
                          <a:spcPts val="0"/>
                        </a:spcBef>
                        <a:spcAft>
                          <a:spcPts val="0"/>
                        </a:spcAft>
                        <a:buNone/>
                      </a:pPr>
                      <a:r>
                        <a:rPr b="1" lang="en-GB" sz="1000">
                          <a:solidFill>
                            <a:schemeClr val="dk1"/>
                          </a:solidFill>
                          <a:latin typeface="Solway"/>
                          <a:ea typeface="Solway"/>
                          <a:cs typeface="Solway"/>
                          <a:sym typeface="Solway"/>
                        </a:rPr>
                        <a:t>COURTNEY LOVE</a:t>
                      </a:r>
                      <a:endParaRPr b="1" sz="1000">
                        <a:solidFill>
                          <a:schemeClr val="dk1"/>
                        </a:solidFill>
                        <a:latin typeface="Solway"/>
                        <a:ea typeface="Solway"/>
                        <a:cs typeface="Solway"/>
                        <a:sym typeface="Solway"/>
                      </a:endParaRPr>
                    </a:p>
                  </a:txBody>
                  <a:tcPr marT="63500" marB="63500" marR="63500" marL="63500"/>
                </a:tc>
                <a:tc>
                  <a:txBody>
                    <a:bodyPr/>
                    <a:lstStyle/>
                    <a:p>
                      <a:pPr indent="0" lvl="0" marL="0" rtl="0" algn="ctr">
                        <a:spcBef>
                          <a:spcPts val="0"/>
                        </a:spcBef>
                        <a:spcAft>
                          <a:spcPts val="0"/>
                        </a:spcAft>
                        <a:buNone/>
                      </a:pPr>
                      <a:r>
                        <a:rPr b="1" lang="en-GB" sz="1000">
                          <a:solidFill>
                            <a:schemeClr val="dk1"/>
                          </a:solidFill>
                          <a:latin typeface="Solway"/>
                          <a:ea typeface="Solway"/>
                          <a:cs typeface="Solway"/>
                          <a:sym typeface="Solway"/>
                        </a:rPr>
                        <a:t>16:30 - 17:10</a:t>
                      </a:r>
                      <a:endParaRPr b="1" sz="1000">
                        <a:solidFill>
                          <a:schemeClr val="dk1"/>
                        </a:solidFill>
                        <a:latin typeface="Solway"/>
                        <a:ea typeface="Solway"/>
                        <a:cs typeface="Solway"/>
                        <a:sym typeface="Solway"/>
                      </a:endParaRPr>
                    </a:p>
                  </a:txBody>
                  <a:tcPr marT="63500" marB="63500" marR="63500" marL="63500"/>
                </a:tc>
                <a:tc>
                  <a:txBody>
                    <a:bodyPr/>
                    <a:lstStyle/>
                    <a:p>
                      <a:pPr indent="0" lvl="0" marL="0" rtl="0" algn="ctr">
                        <a:spcBef>
                          <a:spcPts val="0"/>
                        </a:spcBef>
                        <a:spcAft>
                          <a:spcPts val="0"/>
                        </a:spcAft>
                        <a:buNone/>
                      </a:pPr>
                      <a:r>
                        <a:rPr b="1" lang="en-GB" sz="1000">
                          <a:solidFill>
                            <a:schemeClr val="dk1"/>
                          </a:solidFill>
                          <a:latin typeface="Solway"/>
                          <a:ea typeface="Solway"/>
                          <a:cs typeface="Solway"/>
                          <a:sym typeface="Solway"/>
                        </a:rPr>
                        <a:t>40 mins</a:t>
                      </a:r>
                      <a:endParaRPr b="1" sz="1000">
                        <a:solidFill>
                          <a:schemeClr val="dk1"/>
                        </a:solidFill>
                        <a:latin typeface="Solway"/>
                        <a:ea typeface="Solway"/>
                        <a:cs typeface="Solway"/>
                        <a:sym typeface="Solway"/>
                      </a:endParaRPr>
                    </a:p>
                  </a:txBody>
                  <a:tcPr marT="63500" marB="63500" marR="63500" marL="63500"/>
                </a:tc>
              </a:tr>
              <a:tr h="12700">
                <a:tc>
                  <a:txBody>
                    <a:bodyPr/>
                    <a:lstStyle/>
                    <a:p>
                      <a:pPr indent="0" lvl="0" marL="0" rtl="0" algn="l">
                        <a:spcBef>
                          <a:spcPts val="0"/>
                        </a:spcBef>
                        <a:spcAft>
                          <a:spcPts val="0"/>
                        </a:spcAft>
                        <a:buNone/>
                      </a:pPr>
                      <a:r>
                        <a:rPr b="1" lang="en-GB" sz="1000">
                          <a:solidFill>
                            <a:schemeClr val="dk1"/>
                          </a:solidFill>
                          <a:latin typeface="Solway"/>
                          <a:ea typeface="Solway"/>
                          <a:cs typeface="Solway"/>
                          <a:sym typeface="Solway"/>
                        </a:rPr>
                        <a:t>MAROON 5</a:t>
                      </a:r>
                      <a:endParaRPr b="1" sz="1000">
                        <a:solidFill>
                          <a:schemeClr val="dk1"/>
                        </a:solidFill>
                        <a:latin typeface="Solway"/>
                        <a:ea typeface="Solway"/>
                        <a:cs typeface="Solway"/>
                        <a:sym typeface="Solway"/>
                      </a:endParaRPr>
                    </a:p>
                  </a:txBody>
                  <a:tcPr marT="63500" marB="63500" marR="63500" marL="63500"/>
                </a:tc>
                <a:tc>
                  <a:txBody>
                    <a:bodyPr/>
                    <a:lstStyle/>
                    <a:p>
                      <a:pPr indent="0" lvl="0" marL="0" rtl="0" algn="ctr">
                        <a:spcBef>
                          <a:spcPts val="0"/>
                        </a:spcBef>
                        <a:spcAft>
                          <a:spcPts val="0"/>
                        </a:spcAft>
                        <a:buNone/>
                      </a:pPr>
                      <a:r>
                        <a:rPr b="1" lang="en-GB" sz="1000">
                          <a:solidFill>
                            <a:schemeClr val="dk1"/>
                          </a:solidFill>
                          <a:latin typeface="Solway"/>
                          <a:ea typeface="Solway"/>
                          <a:cs typeface="Solway"/>
                          <a:sym typeface="Solway"/>
                        </a:rPr>
                        <a:t>15:30 - 16:10</a:t>
                      </a:r>
                      <a:endParaRPr b="1" sz="1000">
                        <a:solidFill>
                          <a:schemeClr val="dk1"/>
                        </a:solidFill>
                        <a:latin typeface="Solway"/>
                        <a:ea typeface="Solway"/>
                        <a:cs typeface="Solway"/>
                        <a:sym typeface="Solway"/>
                      </a:endParaRPr>
                    </a:p>
                  </a:txBody>
                  <a:tcPr marT="63500" marB="63500" marR="63500" marL="63500"/>
                </a:tc>
                <a:tc>
                  <a:txBody>
                    <a:bodyPr/>
                    <a:lstStyle/>
                    <a:p>
                      <a:pPr indent="0" lvl="0" marL="0" rtl="0" algn="ctr">
                        <a:spcBef>
                          <a:spcPts val="0"/>
                        </a:spcBef>
                        <a:spcAft>
                          <a:spcPts val="0"/>
                        </a:spcAft>
                        <a:buNone/>
                      </a:pPr>
                      <a:r>
                        <a:rPr b="1" lang="en-GB" sz="1000">
                          <a:solidFill>
                            <a:schemeClr val="dk1"/>
                          </a:solidFill>
                          <a:latin typeface="Solway"/>
                          <a:ea typeface="Solway"/>
                          <a:cs typeface="Solway"/>
                          <a:sym typeface="Solway"/>
                        </a:rPr>
                        <a:t>40 mins</a:t>
                      </a:r>
                      <a:endParaRPr b="1" sz="1000">
                        <a:solidFill>
                          <a:schemeClr val="dk1"/>
                        </a:solidFill>
                        <a:latin typeface="Solway"/>
                        <a:ea typeface="Solway"/>
                        <a:cs typeface="Solway"/>
                        <a:sym typeface="Solway"/>
                      </a:endParaRPr>
                    </a:p>
                  </a:txBody>
                  <a:tcPr marT="63500" marB="63500" marR="63500" marL="63500"/>
                </a:tc>
              </a:tr>
              <a:tr h="12700">
                <a:tc>
                  <a:txBody>
                    <a:bodyPr/>
                    <a:lstStyle/>
                    <a:p>
                      <a:pPr indent="0" lvl="0" marL="0" rtl="0" algn="l">
                        <a:spcBef>
                          <a:spcPts val="0"/>
                        </a:spcBef>
                        <a:spcAft>
                          <a:spcPts val="0"/>
                        </a:spcAft>
                        <a:buNone/>
                      </a:pPr>
                      <a:r>
                        <a:rPr b="1" lang="en-GB" sz="1000">
                          <a:solidFill>
                            <a:schemeClr val="dk1"/>
                          </a:solidFill>
                          <a:latin typeface="Solway"/>
                          <a:ea typeface="Solway"/>
                          <a:cs typeface="Solway"/>
                          <a:sym typeface="Solway"/>
                        </a:rPr>
                        <a:t>KELLY ROWLAND</a:t>
                      </a:r>
                      <a:endParaRPr b="1" sz="1000">
                        <a:solidFill>
                          <a:schemeClr val="dk1"/>
                        </a:solidFill>
                        <a:latin typeface="Solway"/>
                        <a:ea typeface="Solway"/>
                        <a:cs typeface="Solway"/>
                        <a:sym typeface="Solway"/>
                      </a:endParaRPr>
                    </a:p>
                  </a:txBody>
                  <a:tcPr marT="63500" marB="63500" marR="63500" marL="63500"/>
                </a:tc>
                <a:tc>
                  <a:txBody>
                    <a:bodyPr/>
                    <a:lstStyle/>
                    <a:p>
                      <a:pPr indent="0" lvl="0" marL="0" rtl="0" algn="ctr">
                        <a:spcBef>
                          <a:spcPts val="0"/>
                        </a:spcBef>
                        <a:spcAft>
                          <a:spcPts val="0"/>
                        </a:spcAft>
                        <a:buNone/>
                      </a:pPr>
                      <a:r>
                        <a:rPr b="1" lang="en-GB" sz="1000">
                          <a:solidFill>
                            <a:schemeClr val="dk1"/>
                          </a:solidFill>
                          <a:latin typeface="Solway"/>
                          <a:ea typeface="Solway"/>
                          <a:cs typeface="Solway"/>
                          <a:sym typeface="Solway"/>
                        </a:rPr>
                        <a:t>14:30 - 15:10</a:t>
                      </a:r>
                      <a:endParaRPr b="1" sz="1000">
                        <a:solidFill>
                          <a:schemeClr val="dk1"/>
                        </a:solidFill>
                        <a:latin typeface="Solway"/>
                        <a:ea typeface="Solway"/>
                        <a:cs typeface="Solway"/>
                        <a:sym typeface="Solway"/>
                      </a:endParaRPr>
                    </a:p>
                  </a:txBody>
                  <a:tcPr marT="63500" marB="63500" marR="63500" marL="63500"/>
                </a:tc>
                <a:tc>
                  <a:txBody>
                    <a:bodyPr/>
                    <a:lstStyle/>
                    <a:p>
                      <a:pPr indent="0" lvl="0" marL="0" rtl="0" algn="ctr">
                        <a:spcBef>
                          <a:spcPts val="0"/>
                        </a:spcBef>
                        <a:spcAft>
                          <a:spcPts val="0"/>
                        </a:spcAft>
                        <a:buNone/>
                      </a:pPr>
                      <a:r>
                        <a:rPr b="1" lang="en-GB" sz="1000">
                          <a:solidFill>
                            <a:schemeClr val="dk1"/>
                          </a:solidFill>
                          <a:latin typeface="Solway"/>
                          <a:ea typeface="Solway"/>
                          <a:cs typeface="Solway"/>
                          <a:sym typeface="Solway"/>
                        </a:rPr>
                        <a:t>40 mins</a:t>
                      </a:r>
                      <a:endParaRPr b="1" sz="1000">
                        <a:solidFill>
                          <a:schemeClr val="dk1"/>
                        </a:solidFill>
                        <a:latin typeface="Solway"/>
                        <a:ea typeface="Solway"/>
                        <a:cs typeface="Solway"/>
                        <a:sym typeface="Solway"/>
                      </a:endParaRPr>
                    </a:p>
                  </a:txBody>
                  <a:tcPr marT="63500" marB="63500" marR="63500" marL="63500"/>
                </a:tc>
              </a:tr>
              <a:tr h="12700">
                <a:tc>
                  <a:txBody>
                    <a:bodyPr/>
                    <a:lstStyle/>
                    <a:p>
                      <a:pPr indent="0" lvl="0" marL="0" rtl="0" algn="l">
                        <a:spcBef>
                          <a:spcPts val="0"/>
                        </a:spcBef>
                        <a:spcAft>
                          <a:spcPts val="0"/>
                        </a:spcAft>
                        <a:buNone/>
                      </a:pPr>
                      <a:r>
                        <a:rPr b="1" lang="en-GB" sz="1000">
                          <a:solidFill>
                            <a:schemeClr val="dk1"/>
                          </a:solidFill>
                          <a:latin typeface="Solway"/>
                          <a:ea typeface="Solway"/>
                          <a:cs typeface="Solway"/>
                          <a:sym typeface="Solway"/>
                        </a:rPr>
                        <a:t>OWL CITY &amp; LADYHAWKE</a:t>
                      </a:r>
                      <a:endParaRPr b="1" sz="1000">
                        <a:solidFill>
                          <a:schemeClr val="dk1"/>
                        </a:solidFill>
                        <a:latin typeface="Solway"/>
                        <a:ea typeface="Solway"/>
                        <a:cs typeface="Solway"/>
                        <a:sym typeface="Solway"/>
                      </a:endParaRPr>
                    </a:p>
                  </a:txBody>
                  <a:tcPr marT="63500" marB="63500" marR="63500" marL="63500"/>
                </a:tc>
                <a:tc>
                  <a:txBody>
                    <a:bodyPr/>
                    <a:lstStyle/>
                    <a:p>
                      <a:pPr indent="0" lvl="0" marL="0" rtl="0" algn="ctr">
                        <a:spcBef>
                          <a:spcPts val="0"/>
                        </a:spcBef>
                        <a:spcAft>
                          <a:spcPts val="0"/>
                        </a:spcAft>
                        <a:buNone/>
                      </a:pPr>
                      <a:r>
                        <a:rPr b="1" lang="en-GB" sz="1000">
                          <a:solidFill>
                            <a:schemeClr val="dk1"/>
                          </a:solidFill>
                          <a:latin typeface="Solway"/>
                          <a:ea typeface="Solway"/>
                          <a:cs typeface="Solway"/>
                          <a:sym typeface="Solway"/>
                        </a:rPr>
                        <a:t>13:30 - 14:10</a:t>
                      </a:r>
                      <a:endParaRPr b="1" sz="1000">
                        <a:solidFill>
                          <a:schemeClr val="dk1"/>
                        </a:solidFill>
                        <a:latin typeface="Solway"/>
                        <a:ea typeface="Solway"/>
                        <a:cs typeface="Solway"/>
                        <a:sym typeface="Solway"/>
                      </a:endParaRPr>
                    </a:p>
                  </a:txBody>
                  <a:tcPr marT="63500" marB="63500" marR="63500" marL="63500"/>
                </a:tc>
                <a:tc>
                  <a:txBody>
                    <a:bodyPr/>
                    <a:lstStyle/>
                    <a:p>
                      <a:pPr indent="0" lvl="0" marL="0" rtl="0" algn="ctr">
                        <a:spcBef>
                          <a:spcPts val="0"/>
                        </a:spcBef>
                        <a:spcAft>
                          <a:spcPts val="0"/>
                        </a:spcAft>
                        <a:buNone/>
                      </a:pPr>
                      <a:r>
                        <a:rPr b="1" lang="en-GB" sz="1000">
                          <a:solidFill>
                            <a:schemeClr val="dk1"/>
                          </a:solidFill>
                          <a:latin typeface="Solway"/>
                          <a:ea typeface="Solway"/>
                          <a:cs typeface="Solway"/>
                          <a:sym typeface="Solway"/>
                        </a:rPr>
                        <a:t>40 mins</a:t>
                      </a:r>
                      <a:endParaRPr b="1" sz="1000">
                        <a:solidFill>
                          <a:schemeClr val="dk1"/>
                        </a:solidFill>
                        <a:latin typeface="Solway"/>
                        <a:ea typeface="Solway"/>
                        <a:cs typeface="Solway"/>
                        <a:sym typeface="Solway"/>
                      </a:endParaRPr>
                    </a:p>
                  </a:txBody>
                  <a:tcPr marT="63500" marB="63500" marR="63500" marL="63500"/>
                </a:tc>
              </a:tr>
            </a:tbl>
          </a:graphicData>
        </a:graphic>
      </p:graphicFrame>
      <p:sp>
        <p:nvSpPr>
          <p:cNvPr id="100" name="Google Shape;100;p18"/>
          <p:cNvSpPr txBox="1"/>
          <p:nvPr/>
        </p:nvSpPr>
        <p:spPr>
          <a:xfrm>
            <a:off x="623350" y="755875"/>
            <a:ext cx="3224700" cy="1477500"/>
          </a:xfrm>
          <a:prstGeom prst="rect">
            <a:avLst/>
          </a:prstGeom>
          <a:noFill/>
          <a:ln>
            <a:noFill/>
          </a:ln>
        </p:spPr>
        <p:txBody>
          <a:bodyPr anchorCtr="0" anchor="t" bIns="91425" lIns="91425" spcFirstLastPara="1" rIns="91425" wrap="square" tIns="91425">
            <a:spAutoFit/>
          </a:bodyPr>
          <a:lstStyle/>
          <a:p>
            <a:pPr indent="-317500" lvl="0" marL="457200" rtl="0" algn="ctr">
              <a:spcBef>
                <a:spcPts val="0"/>
              </a:spcBef>
              <a:spcAft>
                <a:spcPts val="0"/>
              </a:spcAft>
              <a:buClr>
                <a:srgbClr val="FFFFFF"/>
              </a:buClr>
              <a:buSzPts val="1400"/>
              <a:buFont typeface="Solway"/>
              <a:buChar char="●"/>
            </a:pPr>
            <a:r>
              <a:rPr lang="en-GB">
                <a:solidFill>
                  <a:srgbClr val="FFFFFF"/>
                </a:solidFill>
                <a:latin typeface="Solway"/>
                <a:ea typeface="Solway"/>
                <a:cs typeface="Solway"/>
                <a:sym typeface="Solway"/>
              </a:rPr>
              <a:t>Iconic artists spanning different genres.</a:t>
            </a:r>
            <a:br>
              <a:rPr lang="en-GB">
                <a:solidFill>
                  <a:srgbClr val="FFFFFF"/>
                </a:solidFill>
                <a:latin typeface="Solway"/>
                <a:ea typeface="Solway"/>
                <a:cs typeface="Solway"/>
                <a:sym typeface="Solway"/>
              </a:rPr>
            </a:br>
            <a:endParaRPr>
              <a:solidFill>
                <a:srgbClr val="FFFFFF"/>
              </a:solidFill>
              <a:latin typeface="Solway"/>
              <a:ea typeface="Solway"/>
              <a:cs typeface="Solway"/>
              <a:sym typeface="Solway"/>
            </a:endParaRPr>
          </a:p>
          <a:p>
            <a:pPr indent="-317500" lvl="0" marL="457200" rtl="0" algn="ctr">
              <a:spcBef>
                <a:spcPts val="0"/>
              </a:spcBef>
              <a:spcAft>
                <a:spcPts val="0"/>
              </a:spcAft>
              <a:buClr>
                <a:srgbClr val="FFFFFF"/>
              </a:buClr>
              <a:buSzPts val="1400"/>
              <a:buFont typeface="Solway"/>
              <a:buChar char="●"/>
            </a:pPr>
            <a:r>
              <a:rPr lang="en-GB">
                <a:solidFill>
                  <a:srgbClr val="FFFFFF"/>
                </a:solidFill>
                <a:latin typeface="Solway"/>
                <a:ea typeface="Solway"/>
                <a:cs typeface="Solway"/>
                <a:sym typeface="Solway"/>
              </a:rPr>
              <a:t>All acts are either autistic or avid Autism charity supporters. </a:t>
            </a:r>
            <a:endParaRPr>
              <a:solidFill>
                <a:srgbClr val="FFFFFF"/>
              </a:solidFill>
              <a:latin typeface="Solway"/>
              <a:ea typeface="Solway"/>
              <a:cs typeface="Solway"/>
              <a:sym typeface="Solway"/>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D9EAD3"/>
        </a:solidFill>
      </p:bgPr>
    </p:bg>
    <p:spTree>
      <p:nvGrpSpPr>
        <p:cNvPr id="104" name="Shape 104"/>
        <p:cNvGrpSpPr/>
        <p:nvPr/>
      </p:nvGrpSpPr>
      <p:grpSpPr>
        <a:xfrm>
          <a:off x="0" y="0"/>
          <a:ext cx="0" cy="0"/>
          <a:chOff x="0" y="0"/>
          <a:chExt cx="0" cy="0"/>
        </a:xfrm>
      </p:grpSpPr>
      <p:sp>
        <p:nvSpPr>
          <p:cNvPr id="105" name="Google Shape;105;p19"/>
          <p:cNvSpPr txBox="1"/>
          <p:nvPr>
            <p:ph type="title"/>
          </p:nvPr>
        </p:nvSpPr>
        <p:spPr>
          <a:xfrm>
            <a:off x="311700" y="135025"/>
            <a:ext cx="8520600" cy="572700"/>
          </a:xfrm>
          <a:prstGeom prst="rect">
            <a:avLst/>
          </a:prstGeom>
        </p:spPr>
        <p:txBody>
          <a:bodyPr anchorCtr="0" anchor="t" bIns="91425" lIns="91425" spcFirstLastPara="1" rIns="91425" wrap="square" tIns="91425">
            <a:noAutofit/>
          </a:bodyPr>
          <a:lstStyle/>
          <a:p>
            <a:pPr indent="0" lvl="0" marL="0" rtl="0" algn="ctr">
              <a:lnSpc>
                <a:spcPct val="115000"/>
              </a:lnSpc>
              <a:spcBef>
                <a:spcPts val="0"/>
              </a:spcBef>
              <a:spcAft>
                <a:spcPts val="0"/>
              </a:spcAft>
              <a:buClr>
                <a:schemeClr val="dk1"/>
              </a:buClr>
              <a:buSzPts val="990"/>
              <a:buFont typeface="Arial"/>
              <a:buNone/>
            </a:pPr>
            <a:r>
              <a:rPr b="1" lang="en-GB" sz="3340">
                <a:latin typeface="Solway"/>
                <a:ea typeface="Solway"/>
                <a:cs typeface="Solway"/>
                <a:sym typeface="Solway"/>
              </a:rPr>
              <a:t>► LINE-UP &amp; SCHEDULE ◀</a:t>
            </a:r>
            <a:endParaRPr b="1" sz="3520"/>
          </a:p>
        </p:txBody>
      </p:sp>
      <p:graphicFrame>
        <p:nvGraphicFramePr>
          <p:cNvPr id="106" name="Google Shape;106;p19"/>
          <p:cNvGraphicFramePr/>
          <p:nvPr/>
        </p:nvGraphicFramePr>
        <p:xfrm>
          <a:off x="515400" y="1028075"/>
          <a:ext cx="3000000" cy="3000000"/>
        </p:xfrm>
        <a:graphic>
          <a:graphicData uri="http://schemas.openxmlformats.org/drawingml/2006/table">
            <a:tbl>
              <a:tblPr>
                <a:noFill/>
                <a:tableStyleId>{43A5B5B4-1BE2-4E81-850F-F62B67CA6166}</a:tableStyleId>
              </a:tblPr>
              <a:tblGrid>
                <a:gridCol w="2945500"/>
                <a:gridCol w="2463300"/>
                <a:gridCol w="2704400"/>
              </a:tblGrid>
              <a:tr h="435175">
                <a:tc>
                  <a:txBody>
                    <a:bodyPr/>
                    <a:lstStyle/>
                    <a:p>
                      <a:pPr indent="0" lvl="0" marL="0" rtl="0" algn="l">
                        <a:spcBef>
                          <a:spcPts val="0"/>
                        </a:spcBef>
                        <a:spcAft>
                          <a:spcPts val="0"/>
                        </a:spcAft>
                        <a:buNone/>
                      </a:pPr>
                      <a:r>
                        <a:rPr b="1" lang="en-GB" sz="1800">
                          <a:latin typeface="Solway"/>
                          <a:ea typeface="Solway"/>
                          <a:cs typeface="Solway"/>
                          <a:sym typeface="Solway"/>
                        </a:rPr>
                        <a:t>ARTIST(S):</a:t>
                      </a:r>
                      <a:endParaRPr b="1" sz="1800">
                        <a:latin typeface="Solway"/>
                        <a:ea typeface="Solway"/>
                        <a:cs typeface="Solway"/>
                        <a:sym typeface="Solway"/>
                      </a:endParaRPr>
                    </a:p>
                  </a:txBody>
                  <a:tcPr marT="63500" marB="63500" marR="63500" marL="63500"/>
                </a:tc>
                <a:tc>
                  <a:txBody>
                    <a:bodyPr/>
                    <a:lstStyle/>
                    <a:p>
                      <a:pPr indent="0" lvl="0" marL="0" rtl="0" algn="ctr">
                        <a:spcBef>
                          <a:spcPts val="0"/>
                        </a:spcBef>
                        <a:spcAft>
                          <a:spcPts val="0"/>
                        </a:spcAft>
                        <a:buNone/>
                      </a:pPr>
                      <a:r>
                        <a:rPr b="1" lang="en-GB" sz="1800">
                          <a:latin typeface="Solway"/>
                          <a:ea typeface="Solway"/>
                          <a:cs typeface="Solway"/>
                          <a:sym typeface="Solway"/>
                        </a:rPr>
                        <a:t>TIME SL</a:t>
                      </a:r>
                      <a:r>
                        <a:rPr b="1" lang="en-GB" sz="1800">
                          <a:solidFill>
                            <a:srgbClr val="FF8A01"/>
                          </a:solidFill>
                          <a:latin typeface="Solway"/>
                          <a:ea typeface="Solway"/>
                          <a:cs typeface="Solway"/>
                          <a:sym typeface="Solway"/>
                        </a:rPr>
                        <a:t>O</a:t>
                      </a:r>
                      <a:r>
                        <a:rPr b="1" lang="en-GB" sz="1800">
                          <a:latin typeface="Solway"/>
                          <a:ea typeface="Solway"/>
                          <a:cs typeface="Solway"/>
                          <a:sym typeface="Solway"/>
                        </a:rPr>
                        <a:t>T:</a:t>
                      </a:r>
                      <a:endParaRPr b="1" sz="1800">
                        <a:latin typeface="Solway"/>
                        <a:ea typeface="Solway"/>
                        <a:cs typeface="Solway"/>
                        <a:sym typeface="Solway"/>
                      </a:endParaRPr>
                    </a:p>
                  </a:txBody>
                  <a:tcPr marT="63500" marB="63500" marR="63500" marL="63500"/>
                </a:tc>
                <a:tc>
                  <a:txBody>
                    <a:bodyPr/>
                    <a:lstStyle/>
                    <a:p>
                      <a:pPr indent="0" lvl="0" marL="0" rtl="0" algn="ctr">
                        <a:spcBef>
                          <a:spcPts val="0"/>
                        </a:spcBef>
                        <a:spcAft>
                          <a:spcPts val="0"/>
                        </a:spcAft>
                        <a:buNone/>
                      </a:pPr>
                      <a:r>
                        <a:rPr b="1" lang="en-GB" sz="1800">
                          <a:latin typeface="Solway"/>
                          <a:ea typeface="Solway"/>
                          <a:cs typeface="Solway"/>
                          <a:sym typeface="Solway"/>
                        </a:rPr>
                        <a:t>SET LENGTH:</a:t>
                      </a:r>
                      <a:endParaRPr b="1" sz="1800">
                        <a:latin typeface="Solway"/>
                        <a:ea typeface="Solway"/>
                        <a:cs typeface="Solway"/>
                        <a:sym typeface="Solway"/>
                      </a:endParaRPr>
                    </a:p>
                  </a:txBody>
                  <a:tcPr marT="63500" marB="63500" marR="63500" marL="63500"/>
                </a:tc>
              </a:tr>
              <a:tr h="405500">
                <a:tc>
                  <a:txBody>
                    <a:bodyPr/>
                    <a:lstStyle/>
                    <a:p>
                      <a:pPr indent="0" lvl="0" marL="0" rtl="0" algn="l">
                        <a:spcBef>
                          <a:spcPts val="0"/>
                        </a:spcBef>
                        <a:spcAft>
                          <a:spcPts val="0"/>
                        </a:spcAft>
                        <a:buNone/>
                      </a:pPr>
                      <a:r>
                        <a:rPr lang="en-GB" sz="1700">
                          <a:latin typeface="Solway"/>
                          <a:ea typeface="Solway"/>
                          <a:cs typeface="Solway"/>
                          <a:sym typeface="Solway"/>
                        </a:rPr>
                        <a:t>ELTON JOHN</a:t>
                      </a:r>
                      <a:endParaRPr sz="1700">
                        <a:latin typeface="Solway"/>
                        <a:ea typeface="Solway"/>
                        <a:cs typeface="Solway"/>
                        <a:sym typeface="Solway"/>
                      </a:endParaRPr>
                    </a:p>
                  </a:txBody>
                  <a:tcPr marT="63500" marB="63500" marR="63500" marL="63500"/>
                </a:tc>
                <a:tc>
                  <a:txBody>
                    <a:bodyPr/>
                    <a:lstStyle/>
                    <a:p>
                      <a:pPr indent="0" lvl="0" marL="0" rtl="0" algn="ctr">
                        <a:spcBef>
                          <a:spcPts val="0"/>
                        </a:spcBef>
                        <a:spcAft>
                          <a:spcPts val="0"/>
                        </a:spcAft>
                        <a:buNone/>
                      </a:pPr>
                      <a:r>
                        <a:rPr lang="en-GB" sz="1700">
                          <a:latin typeface="Solway"/>
                          <a:ea typeface="Solway"/>
                          <a:cs typeface="Solway"/>
                          <a:sym typeface="Solway"/>
                        </a:rPr>
                        <a:t>21:30 - 23:00</a:t>
                      </a:r>
                      <a:endParaRPr sz="1700">
                        <a:latin typeface="Solway"/>
                        <a:ea typeface="Solway"/>
                        <a:cs typeface="Solway"/>
                        <a:sym typeface="Solway"/>
                      </a:endParaRPr>
                    </a:p>
                  </a:txBody>
                  <a:tcPr marT="63500" marB="63500" marR="63500" marL="63500"/>
                </a:tc>
                <a:tc>
                  <a:txBody>
                    <a:bodyPr/>
                    <a:lstStyle/>
                    <a:p>
                      <a:pPr indent="0" lvl="0" marL="0" rtl="0" algn="ctr">
                        <a:spcBef>
                          <a:spcPts val="0"/>
                        </a:spcBef>
                        <a:spcAft>
                          <a:spcPts val="0"/>
                        </a:spcAft>
                        <a:buNone/>
                      </a:pPr>
                      <a:r>
                        <a:rPr lang="en-GB" sz="1700">
                          <a:latin typeface="Solway"/>
                          <a:ea typeface="Solway"/>
                          <a:cs typeface="Solway"/>
                          <a:sym typeface="Solway"/>
                        </a:rPr>
                        <a:t>1 hr 30 mins</a:t>
                      </a:r>
                      <a:endParaRPr sz="1700">
                        <a:latin typeface="Solway"/>
                        <a:ea typeface="Solway"/>
                        <a:cs typeface="Solway"/>
                        <a:sym typeface="Solway"/>
                      </a:endParaRPr>
                    </a:p>
                  </a:txBody>
                  <a:tcPr marT="63500" marB="63500" marR="63500" marL="63500"/>
                </a:tc>
              </a:tr>
              <a:tr h="405500">
                <a:tc>
                  <a:txBody>
                    <a:bodyPr/>
                    <a:lstStyle/>
                    <a:p>
                      <a:pPr indent="0" lvl="0" marL="0" rtl="0" algn="l">
                        <a:spcBef>
                          <a:spcPts val="0"/>
                        </a:spcBef>
                        <a:spcAft>
                          <a:spcPts val="0"/>
                        </a:spcAft>
                        <a:buNone/>
                      </a:pPr>
                      <a:r>
                        <a:rPr lang="en-GB" sz="1700">
                          <a:latin typeface="Solway"/>
                          <a:ea typeface="Solway"/>
                          <a:cs typeface="Solway"/>
                          <a:sym typeface="Solway"/>
                        </a:rPr>
                        <a:t>LADY GAGA</a:t>
                      </a:r>
                      <a:endParaRPr sz="1700">
                        <a:latin typeface="Solway"/>
                        <a:ea typeface="Solway"/>
                        <a:cs typeface="Solway"/>
                        <a:sym typeface="Solway"/>
                      </a:endParaRPr>
                    </a:p>
                  </a:txBody>
                  <a:tcPr marT="63500" marB="63500" marR="63500" marL="63500"/>
                </a:tc>
                <a:tc>
                  <a:txBody>
                    <a:bodyPr/>
                    <a:lstStyle/>
                    <a:p>
                      <a:pPr indent="0" lvl="0" marL="0" rtl="0" algn="ctr">
                        <a:spcBef>
                          <a:spcPts val="0"/>
                        </a:spcBef>
                        <a:spcAft>
                          <a:spcPts val="0"/>
                        </a:spcAft>
                        <a:buNone/>
                      </a:pPr>
                      <a:r>
                        <a:rPr lang="en-GB" sz="1700">
                          <a:latin typeface="Solway"/>
                          <a:ea typeface="Solway"/>
                          <a:cs typeface="Solway"/>
                          <a:sym typeface="Solway"/>
                        </a:rPr>
                        <a:t>20:05 - 21:10</a:t>
                      </a:r>
                      <a:endParaRPr sz="1700">
                        <a:latin typeface="Solway"/>
                        <a:ea typeface="Solway"/>
                        <a:cs typeface="Solway"/>
                        <a:sym typeface="Solway"/>
                      </a:endParaRPr>
                    </a:p>
                  </a:txBody>
                  <a:tcPr marT="63500" marB="63500" marR="63500" marL="63500"/>
                </a:tc>
                <a:tc>
                  <a:txBody>
                    <a:bodyPr/>
                    <a:lstStyle/>
                    <a:p>
                      <a:pPr indent="0" lvl="0" marL="0" rtl="0" algn="ctr">
                        <a:spcBef>
                          <a:spcPts val="0"/>
                        </a:spcBef>
                        <a:spcAft>
                          <a:spcPts val="0"/>
                        </a:spcAft>
                        <a:buNone/>
                      </a:pPr>
                      <a:r>
                        <a:rPr lang="en-GB" sz="1700">
                          <a:latin typeface="Solway"/>
                          <a:ea typeface="Solway"/>
                          <a:cs typeface="Solway"/>
                          <a:sym typeface="Solway"/>
                        </a:rPr>
                        <a:t>1 hr 5 mins</a:t>
                      </a:r>
                      <a:endParaRPr sz="1700">
                        <a:latin typeface="Solway"/>
                        <a:ea typeface="Solway"/>
                        <a:cs typeface="Solway"/>
                        <a:sym typeface="Solway"/>
                      </a:endParaRPr>
                    </a:p>
                  </a:txBody>
                  <a:tcPr marT="63500" marB="63500" marR="63500" marL="63500"/>
                </a:tc>
              </a:tr>
              <a:tr h="405500">
                <a:tc>
                  <a:txBody>
                    <a:bodyPr/>
                    <a:lstStyle/>
                    <a:p>
                      <a:pPr indent="0" lvl="0" marL="0" rtl="0" algn="l">
                        <a:spcBef>
                          <a:spcPts val="0"/>
                        </a:spcBef>
                        <a:spcAft>
                          <a:spcPts val="0"/>
                        </a:spcAft>
                        <a:buNone/>
                      </a:pPr>
                      <a:r>
                        <a:rPr lang="en-GB" sz="1700">
                          <a:latin typeface="Solway"/>
                          <a:ea typeface="Solway"/>
                          <a:cs typeface="Solway"/>
                          <a:sym typeface="Solway"/>
                        </a:rPr>
                        <a:t>PAUL MCCARTNEY</a:t>
                      </a:r>
                      <a:endParaRPr sz="1700">
                        <a:latin typeface="Solway"/>
                        <a:ea typeface="Solway"/>
                        <a:cs typeface="Solway"/>
                        <a:sym typeface="Solway"/>
                      </a:endParaRPr>
                    </a:p>
                  </a:txBody>
                  <a:tcPr marT="63500" marB="63500" marR="63500" marL="63500"/>
                </a:tc>
                <a:tc>
                  <a:txBody>
                    <a:bodyPr/>
                    <a:lstStyle/>
                    <a:p>
                      <a:pPr indent="0" lvl="0" marL="0" rtl="0" algn="ctr">
                        <a:spcBef>
                          <a:spcPts val="0"/>
                        </a:spcBef>
                        <a:spcAft>
                          <a:spcPts val="0"/>
                        </a:spcAft>
                        <a:buNone/>
                      </a:pPr>
                      <a:r>
                        <a:rPr lang="en-GB" sz="1700">
                          <a:latin typeface="Solway"/>
                          <a:ea typeface="Solway"/>
                          <a:cs typeface="Solway"/>
                          <a:sym typeface="Solway"/>
                        </a:rPr>
                        <a:t>18:40 - 19:45</a:t>
                      </a:r>
                      <a:endParaRPr sz="1700">
                        <a:latin typeface="Solway"/>
                        <a:ea typeface="Solway"/>
                        <a:cs typeface="Solway"/>
                        <a:sym typeface="Solway"/>
                      </a:endParaRPr>
                    </a:p>
                  </a:txBody>
                  <a:tcPr marT="63500" marB="63500" marR="63500" marL="63500"/>
                </a:tc>
                <a:tc>
                  <a:txBody>
                    <a:bodyPr/>
                    <a:lstStyle/>
                    <a:p>
                      <a:pPr indent="0" lvl="0" marL="0" rtl="0" algn="ctr">
                        <a:spcBef>
                          <a:spcPts val="0"/>
                        </a:spcBef>
                        <a:spcAft>
                          <a:spcPts val="0"/>
                        </a:spcAft>
                        <a:buNone/>
                      </a:pPr>
                      <a:r>
                        <a:rPr lang="en-GB" sz="1700">
                          <a:latin typeface="Solway"/>
                          <a:ea typeface="Solway"/>
                          <a:cs typeface="Solway"/>
                          <a:sym typeface="Solway"/>
                        </a:rPr>
                        <a:t>1 hr 5 mins</a:t>
                      </a:r>
                      <a:endParaRPr sz="1700">
                        <a:latin typeface="Solway"/>
                        <a:ea typeface="Solway"/>
                        <a:cs typeface="Solway"/>
                        <a:sym typeface="Solway"/>
                      </a:endParaRPr>
                    </a:p>
                  </a:txBody>
                  <a:tcPr marT="63500" marB="63500" marR="63500" marL="63500"/>
                </a:tc>
              </a:tr>
              <a:tr h="405500">
                <a:tc>
                  <a:txBody>
                    <a:bodyPr/>
                    <a:lstStyle/>
                    <a:p>
                      <a:pPr indent="0" lvl="0" marL="0" rtl="0" algn="l">
                        <a:spcBef>
                          <a:spcPts val="0"/>
                        </a:spcBef>
                        <a:spcAft>
                          <a:spcPts val="0"/>
                        </a:spcAft>
                        <a:buNone/>
                      </a:pPr>
                      <a:r>
                        <a:rPr lang="en-GB" sz="1700">
                          <a:latin typeface="Solway"/>
                          <a:ea typeface="Solway"/>
                          <a:cs typeface="Solway"/>
                          <a:sym typeface="Solway"/>
                        </a:rPr>
                        <a:t>ROBBIE WILLIAMS</a:t>
                      </a:r>
                      <a:endParaRPr sz="1700">
                        <a:latin typeface="Solway"/>
                        <a:ea typeface="Solway"/>
                        <a:cs typeface="Solway"/>
                        <a:sym typeface="Solway"/>
                      </a:endParaRPr>
                    </a:p>
                  </a:txBody>
                  <a:tcPr marT="63500" marB="63500" marR="63500" marL="63500"/>
                </a:tc>
                <a:tc>
                  <a:txBody>
                    <a:bodyPr/>
                    <a:lstStyle/>
                    <a:p>
                      <a:pPr indent="0" lvl="0" marL="0" rtl="0" algn="ctr">
                        <a:spcBef>
                          <a:spcPts val="0"/>
                        </a:spcBef>
                        <a:spcAft>
                          <a:spcPts val="0"/>
                        </a:spcAft>
                        <a:buNone/>
                      </a:pPr>
                      <a:r>
                        <a:rPr lang="en-GB" sz="1700">
                          <a:latin typeface="Solway"/>
                          <a:ea typeface="Solway"/>
                          <a:cs typeface="Solway"/>
                          <a:sym typeface="Solway"/>
                        </a:rPr>
                        <a:t>17:30 - 18:20</a:t>
                      </a:r>
                      <a:endParaRPr sz="1700">
                        <a:latin typeface="Solway"/>
                        <a:ea typeface="Solway"/>
                        <a:cs typeface="Solway"/>
                        <a:sym typeface="Solway"/>
                      </a:endParaRPr>
                    </a:p>
                  </a:txBody>
                  <a:tcPr marT="63500" marB="63500" marR="63500" marL="63500"/>
                </a:tc>
                <a:tc>
                  <a:txBody>
                    <a:bodyPr/>
                    <a:lstStyle/>
                    <a:p>
                      <a:pPr indent="0" lvl="0" marL="0" rtl="0" algn="ctr">
                        <a:spcBef>
                          <a:spcPts val="0"/>
                        </a:spcBef>
                        <a:spcAft>
                          <a:spcPts val="0"/>
                        </a:spcAft>
                        <a:buNone/>
                      </a:pPr>
                      <a:r>
                        <a:rPr lang="en-GB" sz="1700">
                          <a:latin typeface="Solway"/>
                          <a:ea typeface="Solway"/>
                          <a:cs typeface="Solway"/>
                          <a:sym typeface="Solway"/>
                        </a:rPr>
                        <a:t>50 mins</a:t>
                      </a:r>
                      <a:endParaRPr sz="1700">
                        <a:latin typeface="Solway"/>
                        <a:ea typeface="Solway"/>
                        <a:cs typeface="Solway"/>
                        <a:sym typeface="Solway"/>
                      </a:endParaRPr>
                    </a:p>
                  </a:txBody>
                  <a:tcPr marT="63500" marB="63500" marR="63500" marL="63500"/>
                </a:tc>
              </a:tr>
              <a:tr h="405500">
                <a:tc>
                  <a:txBody>
                    <a:bodyPr/>
                    <a:lstStyle/>
                    <a:p>
                      <a:pPr indent="0" lvl="0" marL="0" rtl="0" algn="l">
                        <a:spcBef>
                          <a:spcPts val="0"/>
                        </a:spcBef>
                        <a:spcAft>
                          <a:spcPts val="0"/>
                        </a:spcAft>
                        <a:buNone/>
                      </a:pPr>
                      <a:r>
                        <a:rPr lang="en-GB" sz="1700">
                          <a:latin typeface="Solway"/>
                          <a:ea typeface="Solway"/>
                          <a:cs typeface="Solway"/>
                          <a:sym typeface="Solway"/>
                        </a:rPr>
                        <a:t>COURTNEY LOVE</a:t>
                      </a:r>
                      <a:endParaRPr sz="1700">
                        <a:latin typeface="Solway"/>
                        <a:ea typeface="Solway"/>
                        <a:cs typeface="Solway"/>
                        <a:sym typeface="Solway"/>
                      </a:endParaRPr>
                    </a:p>
                  </a:txBody>
                  <a:tcPr marT="63500" marB="63500" marR="63500" marL="63500"/>
                </a:tc>
                <a:tc>
                  <a:txBody>
                    <a:bodyPr/>
                    <a:lstStyle/>
                    <a:p>
                      <a:pPr indent="0" lvl="0" marL="0" rtl="0" algn="ctr">
                        <a:spcBef>
                          <a:spcPts val="0"/>
                        </a:spcBef>
                        <a:spcAft>
                          <a:spcPts val="0"/>
                        </a:spcAft>
                        <a:buNone/>
                      </a:pPr>
                      <a:r>
                        <a:rPr lang="en-GB" sz="1700">
                          <a:latin typeface="Solway"/>
                          <a:ea typeface="Solway"/>
                          <a:cs typeface="Solway"/>
                          <a:sym typeface="Solway"/>
                        </a:rPr>
                        <a:t>16:30 - 17:10</a:t>
                      </a:r>
                      <a:endParaRPr sz="1700">
                        <a:latin typeface="Solway"/>
                        <a:ea typeface="Solway"/>
                        <a:cs typeface="Solway"/>
                        <a:sym typeface="Solway"/>
                      </a:endParaRPr>
                    </a:p>
                  </a:txBody>
                  <a:tcPr marT="63500" marB="63500" marR="63500" marL="63500"/>
                </a:tc>
                <a:tc>
                  <a:txBody>
                    <a:bodyPr/>
                    <a:lstStyle/>
                    <a:p>
                      <a:pPr indent="0" lvl="0" marL="0" rtl="0" algn="ctr">
                        <a:spcBef>
                          <a:spcPts val="0"/>
                        </a:spcBef>
                        <a:spcAft>
                          <a:spcPts val="0"/>
                        </a:spcAft>
                        <a:buNone/>
                      </a:pPr>
                      <a:r>
                        <a:rPr lang="en-GB" sz="1700">
                          <a:latin typeface="Solway"/>
                          <a:ea typeface="Solway"/>
                          <a:cs typeface="Solway"/>
                          <a:sym typeface="Solway"/>
                        </a:rPr>
                        <a:t>40 mins</a:t>
                      </a:r>
                      <a:endParaRPr sz="1700">
                        <a:latin typeface="Solway"/>
                        <a:ea typeface="Solway"/>
                        <a:cs typeface="Solway"/>
                        <a:sym typeface="Solway"/>
                      </a:endParaRPr>
                    </a:p>
                  </a:txBody>
                  <a:tcPr marT="63500" marB="63500" marR="63500" marL="63500"/>
                </a:tc>
              </a:tr>
              <a:tr h="405500">
                <a:tc>
                  <a:txBody>
                    <a:bodyPr/>
                    <a:lstStyle/>
                    <a:p>
                      <a:pPr indent="0" lvl="0" marL="0" rtl="0" algn="l">
                        <a:spcBef>
                          <a:spcPts val="0"/>
                        </a:spcBef>
                        <a:spcAft>
                          <a:spcPts val="0"/>
                        </a:spcAft>
                        <a:buNone/>
                      </a:pPr>
                      <a:r>
                        <a:rPr lang="en-GB" sz="1700">
                          <a:latin typeface="Solway"/>
                          <a:ea typeface="Solway"/>
                          <a:cs typeface="Solway"/>
                          <a:sym typeface="Solway"/>
                        </a:rPr>
                        <a:t>MAROON 5</a:t>
                      </a:r>
                      <a:endParaRPr sz="1700">
                        <a:latin typeface="Solway"/>
                        <a:ea typeface="Solway"/>
                        <a:cs typeface="Solway"/>
                        <a:sym typeface="Solway"/>
                      </a:endParaRPr>
                    </a:p>
                  </a:txBody>
                  <a:tcPr marT="63500" marB="63500" marR="63500" marL="63500"/>
                </a:tc>
                <a:tc>
                  <a:txBody>
                    <a:bodyPr/>
                    <a:lstStyle/>
                    <a:p>
                      <a:pPr indent="0" lvl="0" marL="0" rtl="0" algn="ctr">
                        <a:spcBef>
                          <a:spcPts val="0"/>
                        </a:spcBef>
                        <a:spcAft>
                          <a:spcPts val="0"/>
                        </a:spcAft>
                        <a:buNone/>
                      </a:pPr>
                      <a:r>
                        <a:rPr lang="en-GB" sz="1700">
                          <a:latin typeface="Solway"/>
                          <a:ea typeface="Solway"/>
                          <a:cs typeface="Solway"/>
                          <a:sym typeface="Solway"/>
                        </a:rPr>
                        <a:t>15:30 - 16:10</a:t>
                      </a:r>
                      <a:endParaRPr sz="1700">
                        <a:latin typeface="Solway"/>
                        <a:ea typeface="Solway"/>
                        <a:cs typeface="Solway"/>
                        <a:sym typeface="Solway"/>
                      </a:endParaRPr>
                    </a:p>
                  </a:txBody>
                  <a:tcPr marT="63500" marB="63500" marR="63500" marL="63500"/>
                </a:tc>
                <a:tc>
                  <a:txBody>
                    <a:bodyPr/>
                    <a:lstStyle/>
                    <a:p>
                      <a:pPr indent="0" lvl="0" marL="0" rtl="0" algn="ctr">
                        <a:spcBef>
                          <a:spcPts val="0"/>
                        </a:spcBef>
                        <a:spcAft>
                          <a:spcPts val="0"/>
                        </a:spcAft>
                        <a:buNone/>
                      </a:pPr>
                      <a:r>
                        <a:rPr lang="en-GB" sz="1700">
                          <a:latin typeface="Solway"/>
                          <a:ea typeface="Solway"/>
                          <a:cs typeface="Solway"/>
                          <a:sym typeface="Solway"/>
                        </a:rPr>
                        <a:t>40 mins</a:t>
                      </a:r>
                      <a:endParaRPr sz="1700">
                        <a:latin typeface="Solway"/>
                        <a:ea typeface="Solway"/>
                        <a:cs typeface="Solway"/>
                        <a:sym typeface="Solway"/>
                      </a:endParaRPr>
                    </a:p>
                  </a:txBody>
                  <a:tcPr marT="63500" marB="63500" marR="63500" marL="63500"/>
                </a:tc>
              </a:tr>
              <a:tr h="405500">
                <a:tc>
                  <a:txBody>
                    <a:bodyPr/>
                    <a:lstStyle/>
                    <a:p>
                      <a:pPr indent="0" lvl="0" marL="0" rtl="0" algn="l">
                        <a:spcBef>
                          <a:spcPts val="0"/>
                        </a:spcBef>
                        <a:spcAft>
                          <a:spcPts val="0"/>
                        </a:spcAft>
                        <a:buNone/>
                      </a:pPr>
                      <a:r>
                        <a:rPr lang="en-GB" sz="1700">
                          <a:latin typeface="Solway"/>
                          <a:ea typeface="Solway"/>
                          <a:cs typeface="Solway"/>
                          <a:sym typeface="Solway"/>
                        </a:rPr>
                        <a:t>KELLY ROWLAND</a:t>
                      </a:r>
                      <a:endParaRPr sz="1700">
                        <a:latin typeface="Solway"/>
                        <a:ea typeface="Solway"/>
                        <a:cs typeface="Solway"/>
                        <a:sym typeface="Solway"/>
                      </a:endParaRPr>
                    </a:p>
                  </a:txBody>
                  <a:tcPr marT="63500" marB="63500" marR="63500" marL="63500"/>
                </a:tc>
                <a:tc>
                  <a:txBody>
                    <a:bodyPr/>
                    <a:lstStyle/>
                    <a:p>
                      <a:pPr indent="0" lvl="0" marL="0" rtl="0" algn="ctr">
                        <a:spcBef>
                          <a:spcPts val="0"/>
                        </a:spcBef>
                        <a:spcAft>
                          <a:spcPts val="0"/>
                        </a:spcAft>
                        <a:buNone/>
                      </a:pPr>
                      <a:r>
                        <a:rPr lang="en-GB" sz="1700">
                          <a:latin typeface="Solway"/>
                          <a:ea typeface="Solway"/>
                          <a:cs typeface="Solway"/>
                          <a:sym typeface="Solway"/>
                        </a:rPr>
                        <a:t>14:30 - 15:10</a:t>
                      </a:r>
                      <a:endParaRPr sz="1700">
                        <a:latin typeface="Solway"/>
                        <a:ea typeface="Solway"/>
                        <a:cs typeface="Solway"/>
                        <a:sym typeface="Solway"/>
                      </a:endParaRPr>
                    </a:p>
                  </a:txBody>
                  <a:tcPr marT="63500" marB="63500" marR="63500" marL="63500"/>
                </a:tc>
                <a:tc>
                  <a:txBody>
                    <a:bodyPr/>
                    <a:lstStyle/>
                    <a:p>
                      <a:pPr indent="0" lvl="0" marL="0" rtl="0" algn="ctr">
                        <a:spcBef>
                          <a:spcPts val="0"/>
                        </a:spcBef>
                        <a:spcAft>
                          <a:spcPts val="0"/>
                        </a:spcAft>
                        <a:buNone/>
                      </a:pPr>
                      <a:r>
                        <a:rPr lang="en-GB" sz="1700">
                          <a:latin typeface="Solway"/>
                          <a:ea typeface="Solway"/>
                          <a:cs typeface="Solway"/>
                          <a:sym typeface="Solway"/>
                        </a:rPr>
                        <a:t>40 mins</a:t>
                      </a:r>
                      <a:endParaRPr sz="1700">
                        <a:latin typeface="Solway"/>
                        <a:ea typeface="Solway"/>
                        <a:cs typeface="Solway"/>
                        <a:sym typeface="Solway"/>
                      </a:endParaRPr>
                    </a:p>
                  </a:txBody>
                  <a:tcPr marT="63500" marB="63500" marR="63500" marL="63500"/>
                </a:tc>
              </a:tr>
              <a:tr h="405500">
                <a:tc>
                  <a:txBody>
                    <a:bodyPr/>
                    <a:lstStyle/>
                    <a:p>
                      <a:pPr indent="0" lvl="0" marL="0" rtl="0" algn="l">
                        <a:spcBef>
                          <a:spcPts val="0"/>
                        </a:spcBef>
                        <a:spcAft>
                          <a:spcPts val="0"/>
                        </a:spcAft>
                        <a:buNone/>
                      </a:pPr>
                      <a:r>
                        <a:rPr lang="en-GB" sz="1700">
                          <a:latin typeface="Solway"/>
                          <a:ea typeface="Solway"/>
                          <a:cs typeface="Solway"/>
                          <a:sym typeface="Solway"/>
                        </a:rPr>
                        <a:t>OWL CITY &amp; LADYHAWKE</a:t>
                      </a:r>
                      <a:endParaRPr sz="1700">
                        <a:latin typeface="Solway"/>
                        <a:ea typeface="Solway"/>
                        <a:cs typeface="Solway"/>
                        <a:sym typeface="Solway"/>
                      </a:endParaRPr>
                    </a:p>
                  </a:txBody>
                  <a:tcPr marT="63500" marB="63500" marR="63500" marL="63500"/>
                </a:tc>
                <a:tc>
                  <a:txBody>
                    <a:bodyPr/>
                    <a:lstStyle/>
                    <a:p>
                      <a:pPr indent="0" lvl="0" marL="0" rtl="0" algn="ctr">
                        <a:spcBef>
                          <a:spcPts val="0"/>
                        </a:spcBef>
                        <a:spcAft>
                          <a:spcPts val="0"/>
                        </a:spcAft>
                        <a:buNone/>
                      </a:pPr>
                      <a:r>
                        <a:rPr lang="en-GB" sz="1700">
                          <a:latin typeface="Solway"/>
                          <a:ea typeface="Solway"/>
                          <a:cs typeface="Solway"/>
                          <a:sym typeface="Solway"/>
                        </a:rPr>
                        <a:t>13:30 - 14:10</a:t>
                      </a:r>
                      <a:endParaRPr sz="1700">
                        <a:latin typeface="Solway"/>
                        <a:ea typeface="Solway"/>
                        <a:cs typeface="Solway"/>
                        <a:sym typeface="Solway"/>
                      </a:endParaRPr>
                    </a:p>
                  </a:txBody>
                  <a:tcPr marT="63500" marB="63500" marR="63500" marL="63500"/>
                </a:tc>
                <a:tc>
                  <a:txBody>
                    <a:bodyPr/>
                    <a:lstStyle/>
                    <a:p>
                      <a:pPr indent="0" lvl="0" marL="0" rtl="0" algn="ctr">
                        <a:spcBef>
                          <a:spcPts val="0"/>
                        </a:spcBef>
                        <a:spcAft>
                          <a:spcPts val="0"/>
                        </a:spcAft>
                        <a:buNone/>
                      </a:pPr>
                      <a:r>
                        <a:rPr lang="en-GB" sz="1700">
                          <a:latin typeface="Solway"/>
                          <a:ea typeface="Solway"/>
                          <a:cs typeface="Solway"/>
                          <a:sym typeface="Solway"/>
                        </a:rPr>
                        <a:t>40 mins</a:t>
                      </a:r>
                      <a:endParaRPr sz="1700">
                        <a:latin typeface="Solway"/>
                        <a:ea typeface="Solway"/>
                        <a:cs typeface="Solway"/>
                        <a:sym typeface="Solway"/>
                      </a:endParaRPr>
                    </a:p>
                  </a:txBody>
                  <a:tcPr marT="63500" marB="63500" marR="63500" marL="63500"/>
                </a:tc>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10" name="Shape 110"/>
        <p:cNvGrpSpPr/>
        <p:nvPr/>
      </p:nvGrpSpPr>
      <p:grpSpPr>
        <a:xfrm>
          <a:off x="0" y="0"/>
          <a:ext cx="0" cy="0"/>
          <a:chOff x="0" y="0"/>
          <a:chExt cx="0" cy="0"/>
        </a:xfrm>
      </p:grpSpPr>
      <p:sp>
        <p:nvSpPr>
          <p:cNvPr id="111" name="Google Shape;111;p20"/>
          <p:cNvSpPr txBox="1"/>
          <p:nvPr>
            <p:ph type="title"/>
          </p:nvPr>
        </p:nvSpPr>
        <p:spPr>
          <a:xfrm>
            <a:off x="-667600" y="138500"/>
            <a:ext cx="6978300" cy="572700"/>
          </a:xfrm>
          <a:prstGeom prst="rect">
            <a:avLst/>
          </a:prstGeom>
        </p:spPr>
        <p:txBody>
          <a:bodyPr anchorCtr="0" anchor="t" bIns="91425" lIns="91425" spcFirstLastPara="1" rIns="91425" wrap="square" tIns="91425">
            <a:noAutofit/>
          </a:bodyPr>
          <a:lstStyle/>
          <a:p>
            <a:pPr indent="0" lvl="0" marL="0" rtl="0" algn="ctr">
              <a:lnSpc>
                <a:spcPct val="115000"/>
              </a:lnSpc>
              <a:spcBef>
                <a:spcPts val="0"/>
              </a:spcBef>
              <a:spcAft>
                <a:spcPts val="0"/>
              </a:spcAft>
              <a:buSzPts val="990"/>
              <a:buNone/>
            </a:pPr>
            <a:r>
              <a:rPr b="1" lang="en-GB" sz="1760">
                <a:solidFill>
                  <a:schemeClr val="lt1"/>
                </a:solidFill>
                <a:latin typeface="Solway"/>
                <a:ea typeface="Solway"/>
                <a:cs typeface="Solway"/>
                <a:sym typeface="Solway"/>
              </a:rPr>
              <a:t>► </a:t>
            </a:r>
            <a:r>
              <a:rPr b="1" lang="en-GB" sz="2390">
                <a:solidFill>
                  <a:schemeClr val="lt1"/>
                </a:solidFill>
                <a:latin typeface="Solway"/>
                <a:ea typeface="Solway"/>
                <a:cs typeface="Solway"/>
                <a:sym typeface="Solway"/>
              </a:rPr>
              <a:t>PR</a:t>
            </a:r>
            <a:r>
              <a:rPr b="1" lang="en-GB" sz="2390">
                <a:solidFill>
                  <a:srgbClr val="FF8A01"/>
                </a:solidFill>
                <a:latin typeface="Solway"/>
                <a:ea typeface="Solway"/>
                <a:cs typeface="Solway"/>
                <a:sym typeface="Solway"/>
              </a:rPr>
              <a:t>O</a:t>
            </a:r>
            <a:r>
              <a:rPr b="1" lang="en-GB" sz="2390">
                <a:solidFill>
                  <a:schemeClr val="lt1"/>
                </a:solidFill>
                <a:latin typeface="Solway"/>
                <a:ea typeface="Solway"/>
                <a:cs typeface="Solway"/>
                <a:sym typeface="Solway"/>
              </a:rPr>
              <a:t>MOTION &amp; ADVERTISING </a:t>
            </a:r>
            <a:r>
              <a:rPr b="1" lang="en-GB" sz="1760">
                <a:solidFill>
                  <a:schemeClr val="lt1"/>
                </a:solidFill>
                <a:latin typeface="Solway"/>
                <a:ea typeface="Solway"/>
                <a:cs typeface="Solway"/>
                <a:sym typeface="Solway"/>
              </a:rPr>
              <a:t>◀</a:t>
            </a:r>
            <a:endParaRPr b="1" sz="1760">
              <a:solidFill>
                <a:schemeClr val="lt1"/>
              </a:solidFill>
              <a:latin typeface="Solway"/>
              <a:ea typeface="Solway"/>
              <a:cs typeface="Solway"/>
              <a:sym typeface="Solway"/>
            </a:endParaRPr>
          </a:p>
          <a:p>
            <a:pPr indent="0" lvl="0" marL="0" rtl="0" algn="ctr">
              <a:lnSpc>
                <a:spcPct val="115000"/>
              </a:lnSpc>
              <a:spcBef>
                <a:spcPts val="0"/>
              </a:spcBef>
              <a:spcAft>
                <a:spcPts val="0"/>
              </a:spcAft>
              <a:buClr>
                <a:schemeClr val="dk1"/>
              </a:buClr>
              <a:buSzPts val="990"/>
              <a:buFont typeface="Arial"/>
              <a:buNone/>
            </a:pPr>
            <a:br>
              <a:rPr b="1" lang="en-GB" sz="2840">
                <a:latin typeface="Solway"/>
                <a:ea typeface="Solway"/>
                <a:cs typeface="Solway"/>
                <a:sym typeface="Solway"/>
              </a:rPr>
            </a:br>
            <a:endParaRPr sz="2120"/>
          </a:p>
        </p:txBody>
      </p:sp>
      <p:sp>
        <p:nvSpPr>
          <p:cNvPr id="112" name="Google Shape;112;p20"/>
          <p:cNvSpPr/>
          <p:nvPr/>
        </p:nvSpPr>
        <p:spPr>
          <a:xfrm>
            <a:off x="5707500" y="1642600"/>
            <a:ext cx="3130800" cy="2351700"/>
          </a:xfrm>
          <a:prstGeom prst="rect">
            <a:avLst/>
          </a:prstGeom>
          <a:solidFill>
            <a:srgbClr val="000000">
              <a:alpha val="60110"/>
            </a:srgbClr>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3" name="Google Shape;113;p20"/>
          <p:cNvSpPr txBox="1"/>
          <p:nvPr/>
        </p:nvSpPr>
        <p:spPr>
          <a:xfrm>
            <a:off x="5653200" y="1687150"/>
            <a:ext cx="3185100" cy="2262600"/>
          </a:xfrm>
          <a:prstGeom prst="rect">
            <a:avLst/>
          </a:prstGeom>
          <a:noFill/>
          <a:ln>
            <a:noFill/>
          </a:ln>
        </p:spPr>
        <p:txBody>
          <a:bodyPr anchorCtr="0" anchor="t" bIns="91425" lIns="91425" spcFirstLastPara="1" rIns="91425" wrap="square" tIns="91425">
            <a:spAutoFit/>
          </a:bodyPr>
          <a:lstStyle/>
          <a:p>
            <a:pPr indent="-323850" lvl="0" marL="457200" rtl="0" algn="l">
              <a:spcBef>
                <a:spcPts val="0"/>
              </a:spcBef>
              <a:spcAft>
                <a:spcPts val="0"/>
              </a:spcAft>
              <a:buClr>
                <a:schemeClr val="lt1"/>
              </a:buClr>
              <a:buSzPts val="1500"/>
              <a:buFont typeface="Solway"/>
              <a:buChar char="●"/>
            </a:pPr>
            <a:r>
              <a:rPr lang="en-GB" sz="1500">
                <a:solidFill>
                  <a:schemeClr val="lt1"/>
                </a:solidFill>
                <a:latin typeface="Solway"/>
                <a:ea typeface="Solway"/>
                <a:cs typeface="Solway"/>
                <a:sym typeface="Solway"/>
              </a:rPr>
              <a:t>The product and event will be advertised physically in cities and towns across the UK. </a:t>
            </a:r>
            <a:br>
              <a:rPr lang="en-GB" sz="1500">
                <a:solidFill>
                  <a:schemeClr val="lt1"/>
                </a:solidFill>
                <a:latin typeface="Solway"/>
                <a:ea typeface="Solway"/>
                <a:cs typeface="Solway"/>
                <a:sym typeface="Solway"/>
              </a:rPr>
            </a:br>
            <a:endParaRPr sz="1500">
              <a:solidFill>
                <a:schemeClr val="lt1"/>
              </a:solidFill>
              <a:latin typeface="Solway"/>
              <a:ea typeface="Solway"/>
              <a:cs typeface="Solway"/>
              <a:sym typeface="Solway"/>
            </a:endParaRPr>
          </a:p>
          <a:p>
            <a:pPr indent="-323850" lvl="0" marL="457200" rtl="0" algn="l">
              <a:spcBef>
                <a:spcPts val="0"/>
              </a:spcBef>
              <a:spcAft>
                <a:spcPts val="0"/>
              </a:spcAft>
              <a:buClr>
                <a:schemeClr val="lt1"/>
              </a:buClr>
              <a:buSzPts val="1500"/>
              <a:buFont typeface="Solway"/>
              <a:buChar char="●"/>
            </a:pPr>
            <a:r>
              <a:rPr lang="en-GB" sz="1500">
                <a:solidFill>
                  <a:schemeClr val="lt1"/>
                </a:solidFill>
                <a:latin typeface="Solway"/>
                <a:ea typeface="Solway"/>
                <a:cs typeface="Solway"/>
                <a:sym typeface="Solway"/>
              </a:rPr>
              <a:t>Gig-Gogz adverts will be seen on billboards, posters, music venues, travel routes and buses.</a:t>
            </a:r>
            <a:endParaRPr sz="1500">
              <a:solidFill>
                <a:schemeClr val="lt1"/>
              </a:solidFill>
              <a:latin typeface="Solway"/>
              <a:ea typeface="Solway"/>
              <a:cs typeface="Solway"/>
              <a:sym typeface="Solway"/>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D9EAD3"/>
        </a:solidFill>
      </p:bgPr>
    </p:bg>
    <p:spTree>
      <p:nvGrpSpPr>
        <p:cNvPr id="117" name="Shape 117"/>
        <p:cNvGrpSpPr/>
        <p:nvPr/>
      </p:nvGrpSpPr>
      <p:grpSpPr>
        <a:xfrm>
          <a:off x="0" y="0"/>
          <a:ext cx="0" cy="0"/>
          <a:chOff x="0" y="0"/>
          <a:chExt cx="0" cy="0"/>
        </a:xfrm>
      </p:grpSpPr>
      <p:pic>
        <p:nvPicPr>
          <p:cNvPr id="118" name="Google Shape;118;p21"/>
          <p:cNvPicPr preferRelativeResize="0"/>
          <p:nvPr/>
        </p:nvPicPr>
        <p:blipFill rotWithShape="1">
          <a:blip r:embed="rId3">
            <a:alphaModFix/>
          </a:blip>
          <a:srcRect b="10281" l="29736" r="12556" t="0"/>
          <a:stretch/>
        </p:blipFill>
        <p:spPr>
          <a:xfrm>
            <a:off x="6575452" y="1613950"/>
            <a:ext cx="2597263" cy="3529550"/>
          </a:xfrm>
          <a:prstGeom prst="rect">
            <a:avLst/>
          </a:prstGeom>
          <a:noFill/>
          <a:ln>
            <a:noFill/>
          </a:ln>
        </p:spPr>
      </p:pic>
      <p:pic>
        <p:nvPicPr>
          <p:cNvPr id="119" name="Google Shape;119;p21"/>
          <p:cNvPicPr preferRelativeResize="0"/>
          <p:nvPr/>
        </p:nvPicPr>
        <p:blipFill rotWithShape="1">
          <a:blip r:embed="rId4">
            <a:alphaModFix/>
          </a:blip>
          <a:srcRect b="11229" l="0" r="1048" t="0"/>
          <a:stretch/>
        </p:blipFill>
        <p:spPr>
          <a:xfrm>
            <a:off x="98900" y="0"/>
            <a:ext cx="3278650" cy="2501475"/>
          </a:xfrm>
          <a:prstGeom prst="rect">
            <a:avLst/>
          </a:prstGeom>
          <a:noFill/>
          <a:ln>
            <a:noFill/>
          </a:ln>
        </p:spPr>
      </p:pic>
      <p:pic>
        <p:nvPicPr>
          <p:cNvPr id="120" name="Google Shape;120;p21"/>
          <p:cNvPicPr preferRelativeResize="0"/>
          <p:nvPr/>
        </p:nvPicPr>
        <p:blipFill>
          <a:blip r:embed="rId5">
            <a:alphaModFix/>
          </a:blip>
          <a:stretch>
            <a:fillRect/>
          </a:stretch>
        </p:blipFill>
        <p:spPr>
          <a:xfrm>
            <a:off x="98900" y="2501475"/>
            <a:ext cx="3278650" cy="2610763"/>
          </a:xfrm>
          <a:prstGeom prst="rect">
            <a:avLst/>
          </a:prstGeom>
          <a:noFill/>
          <a:ln>
            <a:noFill/>
          </a:ln>
        </p:spPr>
      </p:pic>
      <p:pic>
        <p:nvPicPr>
          <p:cNvPr id="121" name="Google Shape;121;p21"/>
          <p:cNvPicPr preferRelativeResize="0"/>
          <p:nvPr/>
        </p:nvPicPr>
        <p:blipFill rotWithShape="1">
          <a:blip r:embed="rId6">
            <a:alphaModFix/>
          </a:blip>
          <a:srcRect b="11505" l="0" r="14052" t="16810"/>
          <a:stretch/>
        </p:blipFill>
        <p:spPr>
          <a:xfrm>
            <a:off x="3335000" y="0"/>
            <a:ext cx="3377875" cy="1740475"/>
          </a:xfrm>
          <a:prstGeom prst="rect">
            <a:avLst/>
          </a:prstGeom>
          <a:noFill/>
          <a:ln>
            <a:noFill/>
          </a:ln>
        </p:spPr>
      </p:pic>
      <p:pic>
        <p:nvPicPr>
          <p:cNvPr id="122" name="Google Shape;122;p21"/>
          <p:cNvPicPr preferRelativeResize="0"/>
          <p:nvPr/>
        </p:nvPicPr>
        <p:blipFill>
          <a:blip r:embed="rId7">
            <a:alphaModFix/>
          </a:blip>
          <a:stretch>
            <a:fillRect/>
          </a:stretch>
        </p:blipFill>
        <p:spPr>
          <a:xfrm>
            <a:off x="3349175" y="1740485"/>
            <a:ext cx="3349525" cy="1503090"/>
          </a:xfrm>
          <a:prstGeom prst="rect">
            <a:avLst/>
          </a:prstGeom>
          <a:noFill/>
          <a:ln>
            <a:noFill/>
          </a:ln>
        </p:spPr>
      </p:pic>
      <p:pic>
        <p:nvPicPr>
          <p:cNvPr id="123" name="Google Shape;123;p21"/>
          <p:cNvPicPr preferRelativeResize="0"/>
          <p:nvPr/>
        </p:nvPicPr>
        <p:blipFill rotWithShape="1">
          <a:blip r:embed="rId8">
            <a:alphaModFix/>
          </a:blip>
          <a:srcRect b="15368" l="0" r="0" t="0"/>
          <a:stretch/>
        </p:blipFill>
        <p:spPr>
          <a:xfrm>
            <a:off x="6727075" y="0"/>
            <a:ext cx="2445650" cy="1613950"/>
          </a:xfrm>
          <a:prstGeom prst="rect">
            <a:avLst/>
          </a:prstGeom>
          <a:noFill/>
          <a:ln>
            <a:noFill/>
          </a:ln>
        </p:spPr>
      </p:pic>
      <p:pic>
        <p:nvPicPr>
          <p:cNvPr id="124" name="Google Shape;124;p21"/>
          <p:cNvPicPr preferRelativeResize="0"/>
          <p:nvPr/>
        </p:nvPicPr>
        <p:blipFill rotWithShape="1">
          <a:blip r:embed="rId9">
            <a:alphaModFix/>
          </a:blip>
          <a:srcRect b="23184" l="10966" r="27833" t="15981"/>
          <a:stretch/>
        </p:blipFill>
        <p:spPr>
          <a:xfrm>
            <a:off x="3349175" y="3243575"/>
            <a:ext cx="3349525" cy="189992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D9EAD3"/>
        </a:solidFill>
      </p:bgPr>
    </p:bg>
    <p:spTree>
      <p:nvGrpSpPr>
        <p:cNvPr id="128" name="Shape 128"/>
        <p:cNvGrpSpPr/>
        <p:nvPr/>
      </p:nvGrpSpPr>
      <p:grpSpPr>
        <a:xfrm>
          <a:off x="0" y="0"/>
          <a:ext cx="0" cy="0"/>
          <a:chOff x="0" y="0"/>
          <a:chExt cx="0" cy="0"/>
        </a:xfrm>
      </p:grpSpPr>
      <p:sp>
        <p:nvSpPr>
          <p:cNvPr id="129" name="Google Shape;129;p22"/>
          <p:cNvSpPr txBox="1"/>
          <p:nvPr>
            <p:ph type="title"/>
          </p:nvPr>
        </p:nvSpPr>
        <p:spPr>
          <a:xfrm>
            <a:off x="149275" y="0"/>
            <a:ext cx="8520600" cy="5727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SzPts val="990"/>
              <a:buNone/>
            </a:pPr>
            <a:r>
              <a:rPr b="1" lang="en-GB" sz="1784">
                <a:latin typeface="Solway"/>
                <a:ea typeface="Solway"/>
                <a:cs typeface="Solway"/>
                <a:sym typeface="Solway"/>
              </a:rPr>
              <a:t>► </a:t>
            </a:r>
            <a:r>
              <a:rPr b="1" lang="en-GB" sz="2351">
                <a:latin typeface="Solway"/>
                <a:ea typeface="Solway"/>
                <a:cs typeface="Solway"/>
                <a:sym typeface="Solway"/>
              </a:rPr>
              <a:t>S</a:t>
            </a:r>
            <a:r>
              <a:rPr b="1" lang="en-GB" sz="2351">
                <a:solidFill>
                  <a:srgbClr val="FF7A13"/>
                </a:solidFill>
                <a:latin typeface="Solway"/>
                <a:ea typeface="Solway"/>
                <a:cs typeface="Solway"/>
                <a:sym typeface="Solway"/>
              </a:rPr>
              <a:t>O</a:t>
            </a:r>
            <a:r>
              <a:rPr b="1" lang="en-GB" sz="2351">
                <a:latin typeface="Solway"/>
                <a:ea typeface="Solway"/>
                <a:cs typeface="Solway"/>
                <a:sym typeface="Solway"/>
              </a:rPr>
              <a:t>CIAL MEDIA PROMOTION </a:t>
            </a:r>
            <a:r>
              <a:rPr b="1" lang="en-GB" sz="1784">
                <a:latin typeface="Solway"/>
                <a:ea typeface="Solway"/>
                <a:cs typeface="Solway"/>
                <a:sym typeface="Solway"/>
              </a:rPr>
              <a:t>◀</a:t>
            </a:r>
            <a:endParaRPr b="1" sz="1784">
              <a:latin typeface="Solway"/>
              <a:ea typeface="Solway"/>
              <a:cs typeface="Solway"/>
              <a:sym typeface="Solway"/>
            </a:endParaRPr>
          </a:p>
          <a:p>
            <a:pPr indent="0" lvl="0" marL="0" rtl="0" algn="l">
              <a:spcBef>
                <a:spcPts val="0"/>
              </a:spcBef>
              <a:spcAft>
                <a:spcPts val="0"/>
              </a:spcAft>
              <a:buSzPts val="990"/>
              <a:buNone/>
            </a:pPr>
            <a:r>
              <a:t/>
            </a:r>
            <a:endParaRPr sz="2120"/>
          </a:p>
        </p:txBody>
      </p:sp>
      <p:pic>
        <p:nvPicPr>
          <p:cNvPr id="130" name="Google Shape;130;p22"/>
          <p:cNvPicPr preferRelativeResize="0"/>
          <p:nvPr/>
        </p:nvPicPr>
        <p:blipFill>
          <a:blip r:embed="rId3">
            <a:alphaModFix/>
          </a:blip>
          <a:stretch>
            <a:fillRect/>
          </a:stretch>
        </p:blipFill>
        <p:spPr>
          <a:xfrm>
            <a:off x="5237575" y="2967375"/>
            <a:ext cx="3800077" cy="2111149"/>
          </a:xfrm>
          <a:prstGeom prst="rect">
            <a:avLst/>
          </a:prstGeom>
          <a:noFill/>
          <a:ln>
            <a:noFill/>
          </a:ln>
        </p:spPr>
      </p:pic>
      <p:pic>
        <p:nvPicPr>
          <p:cNvPr id="131" name="Google Shape;131;p22"/>
          <p:cNvPicPr preferRelativeResize="0"/>
          <p:nvPr/>
        </p:nvPicPr>
        <p:blipFill>
          <a:blip r:embed="rId4">
            <a:alphaModFix/>
          </a:blip>
          <a:stretch>
            <a:fillRect/>
          </a:stretch>
        </p:blipFill>
        <p:spPr>
          <a:xfrm>
            <a:off x="197825" y="533125"/>
            <a:ext cx="4959725" cy="3552585"/>
          </a:xfrm>
          <a:prstGeom prst="rect">
            <a:avLst/>
          </a:prstGeom>
          <a:noFill/>
          <a:ln>
            <a:noFill/>
          </a:ln>
        </p:spPr>
      </p:pic>
      <p:sp>
        <p:nvSpPr>
          <p:cNvPr id="132" name="Google Shape;132;p22"/>
          <p:cNvSpPr txBox="1"/>
          <p:nvPr/>
        </p:nvSpPr>
        <p:spPr>
          <a:xfrm>
            <a:off x="207925" y="4194575"/>
            <a:ext cx="4959600" cy="785100"/>
          </a:xfrm>
          <a:prstGeom prst="rect">
            <a:avLst/>
          </a:prstGeom>
          <a:noFill/>
          <a:ln>
            <a:noFill/>
          </a:ln>
        </p:spPr>
        <p:txBody>
          <a:bodyPr anchorCtr="0" anchor="t" bIns="91425" lIns="91425" spcFirstLastPara="1" rIns="91425" wrap="square" tIns="91425">
            <a:spAutoFit/>
          </a:bodyPr>
          <a:lstStyle/>
          <a:p>
            <a:pPr indent="-311150" lvl="0" marL="457200" rtl="0" algn="ctr">
              <a:spcBef>
                <a:spcPts val="0"/>
              </a:spcBef>
              <a:spcAft>
                <a:spcPts val="0"/>
              </a:spcAft>
              <a:buSzPts val="1300"/>
              <a:buFont typeface="Solway"/>
              <a:buChar char="●"/>
            </a:pPr>
            <a:r>
              <a:rPr lang="en-GB" sz="1300">
                <a:latin typeface="Solway"/>
                <a:ea typeface="Solway"/>
                <a:cs typeface="Solway"/>
                <a:sym typeface="Solway"/>
              </a:rPr>
              <a:t>All 9 artists will advertise the event via their personal social media channels (Tweets, Instagram stories, TikTok videos, product tests). </a:t>
            </a:r>
            <a:endParaRPr sz="1300">
              <a:latin typeface="Solway"/>
              <a:ea typeface="Solway"/>
              <a:cs typeface="Solway"/>
              <a:sym typeface="Solway"/>
            </a:endParaRPr>
          </a:p>
        </p:txBody>
      </p:sp>
      <p:sp>
        <p:nvSpPr>
          <p:cNvPr id="133" name="Google Shape;133;p22"/>
          <p:cNvSpPr txBox="1"/>
          <p:nvPr/>
        </p:nvSpPr>
        <p:spPr>
          <a:xfrm>
            <a:off x="5361325" y="1642600"/>
            <a:ext cx="36762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a:latin typeface="Solway"/>
              <a:ea typeface="Solway"/>
              <a:cs typeface="Solway"/>
              <a:sym typeface="Solway"/>
            </a:endParaRPr>
          </a:p>
        </p:txBody>
      </p:sp>
      <p:sp>
        <p:nvSpPr>
          <p:cNvPr id="134" name="Google Shape;134;p22"/>
          <p:cNvSpPr txBox="1"/>
          <p:nvPr/>
        </p:nvSpPr>
        <p:spPr>
          <a:xfrm>
            <a:off x="5301975" y="1672275"/>
            <a:ext cx="3676200" cy="1185300"/>
          </a:xfrm>
          <a:prstGeom prst="rect">
            <a:avLst/>
          </a:prstGeom>
          <a:noFill/>
          <a:ln>
            <a:noFill/>
          </a:ln>
        </p:spPr>
        <p:txBody>
          <a:bodyPr anchorCtr="0" anchor="t" bIns="91425" lIns="91425" spcFirstLastPara="1" rIns="91425" wrap="square" tIns="91425">
            <a:spAutoFit/>
          </a:bodyPr>
          <a:lstStyle/>
          <a:p>
            <a:pPr indent="-311150" lvl="0" marL="457200" rtl="0" algn="ctr">
              <a:spcBef>
                <a:spcPts val="0"/>
              </a:spcBef>
              <a:spcAft>
                <a:spcPts val="0"/>
              </a:spcAft>
              <a:buSzPts val="1300"/>
              <a:buFont typeface="Solway"/>
              <a:buChar char="●"/>
            </a:pPr>
            <a:r>
              <a:rPr lang="en-GB" sz="1300">
                <a:latin typeface="Solway"/>
                <a:ea typeface="Solway"/>
                <a:cs typeface="Solway"/>
                <a:sym typeface="Solway"/>
              </a:rPr>
              <a:t>The Gig-Gogz Social Media Team will be backstage with the artists. </a:t>
            </a:r>
            <a:br>
              <a:rPr lang="en-GB" sz="1300">
                <a:latin typeface="Solway"/>
                <a:ea typeface="Solway"/>
                <a:cs typeface="Solway"/>
                <a:sym typeface="Solway"/>
              </a:rPr>
            </a:br>
            <a:endParaRPr sz="1300">
              <a:latin typeface="Solway"/>
              <a:ea typeface="Solway"/>
              <a:cs typeface="Solway"/>
              <a:sym typeface="Solway"/>
            </a:endParaRPr>
          </a:p>
          <a:p>
            <a:pPr indent="-311150" lvl="0" marL="457200" rtl="0" algn="ctr">
              <a:spcBef>
                <a:spcPts val="0"/>
              </a:spcBef>
              <a:spcAft>
                <a:spcPts val="0"/>
              </a:spcAft>
              <a:buSzPts val="1300"/>
              <a:buFont typeface="Solway"/>
              <a:buChar char="●"/>
            </a:pPr>
            <a:r>
              <a:rPr lang="en-GB" sz="1300">
                <a:latin typeface="Solway"/>
                <a:ea typeface="Solway"/>
                <a:cs typeface="Solway"/>
                <a:sym typeface="Solway"/>
              </a:rPr>
              <a:t>Live </a:t>
            </a:r>
            <a:r>
              <a:rPr lang="en-GB" sz="1300">
                <a:latin typeface="Solway"/>
                <a:ea typeface="Solway"/>
                <a:cs typeface="Solway"/>
                <a:sym typeface="Solway"/>
              </a:rPr>
              <a:t>content</a:t>
            </a:r>
            <a:r>
              <a:rPr lang="en-GB" sz="1300">
                <a:latin typeface="Solway"/>
                <a:ea typeface="Solway"/>
                <a:cs typeface="Solway"/>
                <a:sym typeface="Solway"/>
              </a:rPr>
              <a:t> will be streamed from the O2 Arena all day. </a:t>
            </a:r>
            <a:endParaRPr sz="1300">
              <a:latin typeface="Solway"/>
              <a:ea typeface="Solway"/>
              <a:cs typeface="Solway"/>
              <a:sym typeface="Solway"/>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38" name="Shape 138"/>
        <p:cNvGrpSpPr/>
        <p:nvPr/>
      </p:nvGrpSpPr>
      <p:grpSpPr>
        <a:xfrm>
          <a:off x="0" y="0"/>
          <a:ext cx="0" cy="0"/>
          <a:chOff x="0" y="0"/>
          <a:chExt cx="0" cy="0"/>
        </a:xfrm>
      </p:grpSpPr>
      <p:sp>
        <p:nvSpPr>
          <p:cNvPr id="139" name="Google Shape;139;p23"/>
          <p:cNvSpPr txBox="1"/>
          <p:nvPr>
            <p:ph type="title"/>
          </p:nvPr>
        </p:nvSpPr>
        <p:spPr>
          <a:xfrm>
            <a:off x="450175" y="0"/>
            <a:ext cx="8520600" cy="572700"/>
          </a:xfrm>
          <a:prstGeom prst="rect">
            <a:avLst/>
          </a:prstGeom>
        </p:spPr>
        <p:txBody>
          <a:bodyPr anchorCtr="0" anchor="t" bIns="91425" lIns="91425" spcFirstLastPara="1" rIns="91425" wrap="square" tIns="91425">
            <a:normAutofit fontScale="90000"/>
          </a:bodyPr>
          <a:lstStyle/>
          <a:p>
            <a:pPr indent="0" lvl="0" marL="0" rtl="0" algn="ctr">
              <a:lnSpc>
                <a:spcPct val="115000"/>
              </a:lnSpc>
              <a:spcBef>
                <a:spcPts val="0"/>
              </a:spcBef>
              <a:spcAft>
                <a:spcPts val="0"/>
              </a:spcAft>
              <a:buClr>
                <a:schemeClr val="dk1"/>
              </a:buClr>
              <a:buSzPct val="44909"/>
              <a:buFont typeface="Arial"/>
              <a:buNone/>
            </a:pPr>
            <a:r>
              <a:rPr b="1" lang="en-GB" sz="2204">
                <a:solidFill>
                  <a:schemeClr val="lt1"/>
                </a:solidFill>
                <a:latin typeface="Solway"/>
                <a:ea typeface="Solway"/>
                <a:cs typeface="Solway"/>
                <a:sym typeface="Solway"/>
              </a:rPr>
              <a:t>► </a:t>
            </a:r>
            <a:r>
              <a:rPr b="1" lang="en-GB" sz="2834">
                <a:solidFill>
                  <a:schemeClr val="lt1"/>
                </a:solidFill>
                <a:latin typeface="Solway"/>
                <a:ea typeface="Solway"/>
                <a:cs typeface="Solway"/>
                <a:sym typeface="Solway"/>
              </a:rPr>
              <a:t>S</a:t>
            </a:r>
            <a:r>
              <a:rPr b="1" lang="en-GB" sz="2834">
                <a:solidFill>
                  <a:srgbClr val="FF8A01"/>
                </a:solidFill>
                <a:latin typeface="Solway"/>
                <a:ea typeface="Solway"/>
                <a:cs typeface="Solway"/>
                <a:sym typeface="Solway"/>
              </a:rPr>
              <a:t>O</a:t>
            </a:r>
            <a:r>
              <a:rPr b="1" lang="en-GB" sz="2834">
                <a:solidFill>
                  <a:schemeClr val="lt1"/>
                </a:solidFill>
                <a:latin typeface="Solway"/>
                <a:ea typeface="Solway"/>
                <a:cs typeface="Solway"/>
                <a:sym typeface="Solway"/>
              </a:rPr>
              <a:t>CIAL MEDIA TEASER </a:t>
            </a:r>
            <a:r>
              <a:rPr b="1" lang="en-GB" sz="2204">
                <a:solidFill>
                  <a:schemeClr val="lt1"/>
                </a:solidFill>
                <a:latin typeface="Solway"/>
                <a:ea typeface="Solway"/>
                <a:cs typeface="Solway"/>
                <a:sym typeface="Solway"/>
              </a:rPr>
              <a:t>◀</a:t>
            </a:r>
            <a:endParaRPr sz="3244"/>
          </a:p>
        </p:txBody>
      </p:sp>
      <p:pic>
        <p:nvPicPr>
          <p:cNvPr id="140" name="Google Shape;140;p23" title="Gig-Gogz - O2 Arena Charity Concert Trailer">
            <a:hlinkClick r:id="rId4"/>
          </p:cNvPr>
          <p:cNvPicPr preferRelativeResize="0"/>
          <p:nvPr/>
        </p:nvPicPr>
        <p:blipFill>
          <a:blip r:embed="rId5">
            <a:alphaModFix/>
          </a:blip>
          <a:stretch>
            <a:fillRect/>
          </a:stretch>
        </p:blipFill>
        <p:spPr>
          <a:xfrm>
            <a:off x="280241" y="572700"/>
            <a:ext cx="5793259" cy="4344925"/>
          </a:xfrm>
          <a:prstGeom prst="rect">
            <a:avLst/>
          </a:prstGeom>
          <a:noFill/>
          <a:ln>
            <a:noFill/>
          </a:ln>
        </p:spPr>
      </p:pic>
      <p:sp>
        <p:nvSpPr>
          <p:cNvPr id="141" name="Google Shape;141;p23"/>
          <p:cNvSpPr txBox="1"/>
          <p:nvPr/>
        </p:nvSpPr>
        <p:spPr>
          <a:xfrm>
            <a:off x="6330650" y="2904225"/>
            <a:ext cx="2541900" cy="16623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GB" sz="1600">
                <a:solidFill>
                  <a:srgbClr val="FFFFFF"/>
                </a:solidFill>
                <a:latin typeface="Solway"/>
                <a:ea typeface="Solway"/>
                <a:cs typeface="Solway"/>
                <a:sym typeface="Solway"/>
              </a:rPr>
              <a:t>Event trailers will be shared across Gig-Gogz’ social media platforms in the months leading up to the O2 Arena gig.</a:t>
            </a:r>
            <a:r>
              <a:rPr b="1" lang="en-GB">
                <a:solidFill>
                  <a:srgbClr val="FFFFFF"/>
                </a:solidFill>
                <a:latin typeface="Solway"/>
                <a:ea typeface="Solway"/>
                <a:cs typeface="Solway"/>
                <a:sym typeface="Solway"/>
              </a:rPr>
              <a:t> </a:t>
            </a:r>
            <a:endParaRPr b="1">
              <a:solidFill>
                <a:srgbClr val="FFFFFF"/>
              </a:solidFill>
              <a:latin typeface="Solway"/>
              <a:ea typeface="Solway"/>
              <a:cs typeface="Solway"/>
              <a:sym typeface="Solway"/>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40"/>
                                        </p:tgtEl>
                                        <p:attrNameLst>
                                          <p:attrName>style.visibility</p:attrName>
                                        </p:attrNameLst>
                                      </p:cBhvr>
                                      <p:to>
                                        <p:strVal val="visible"/>
                                      </p:to>
                                    </p:set>
                                    <p:animEffect filter="fade" transition="in">
                                      <p:cBhvr>
                                        <p:cTn dur="1000"/>
                                        <p:tgtEl>
                                          <p:spTgt spid="140"/>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D9EAD3"/>
        </a:solidFill>
      </p:bgPr>
    </p:bg>
    <p:spTree>
      <p:nvGrpSpPr>
        <p:cNvPr id="145" name="Shape 145"/>
        <p:cNvGrpSpPr/>
        <p:nvPr/>
      </p:nvGrpSpPr>
      <p:grpSpPr>
        <a:xfrm>
          <a:off x="0" y="0"/>
          <a:ext cx="0" cy="0"/>
          <a:chOff x="0" y="0"/>
          <a:chExt cx="0" cy="0"/>
        </a:xfrm>
      </p:grpSpPr>
      <p:sp>
        <p:nvSpPr>
          <p:cNvPr id="146" name="Google Shape;146;p24"/>
          <p:cNvSpPr txBox="1"/>
          <p:nvPr>
            <p:ph type="title"/>
          </p:nvPr>
        </p:nvSpPr>
        <p:spPr>
          <a:xfrm>
            <a:off x="202900" y="49375"/>
            <a:ext cx="8520600" cy="5727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990"/>
              <a:buFont typeface="Arial"/>
              <a:buNone/>
            </a:pPr>
            <a:r>
              <a:rPr b="1" lang="en-GB" sz="2305">
                <a:latin typeface="Solway"/>
                <a:ea typeface="Solway"/>
                <a:cs typeface="Solway"/>
                <a:sym typeface="Solway"/>
              </a:rPr>
              <a:t>► </a:t>
            </a:r>
            <a:r>
              <a:rPr b="1" lang="en-GB" sz="2815">
                <a:latin typeface="Solway"/>
                <a:ea typeface="Solway"/>
                <a:cs typeface="Solway"/>
                <a:sym typeface="Solway"/>
              </a:rPr>
              <a:t>PRESS C</a:t>
            </a:r>
            <a:r>
              <a:rPr b="1" lang="en-GB" sz="2815">
                <a:solidFill>
                  <a:srgbClr val="FF8A01"/>
                </a:solidFill>
                <a:latin typeface="Solway"/>
                <a:ea typeface="Solway"/>
                <a:cs typeface="Solway"/>
                <a:sym typeface="Solway"/>
              </a:rPr>
              <a:t>O</a:t>
            </a:r>
            <a:r>
              <a:rPr b="1" lang="en-GB" sz="2815">
                <a:latin typeface="Solway"/>
                <a:ea typeface="Solway"/>
                <a:cs typeface="Solway"/>
                <a:sym typeface="Solway"/>
              </a:rPr>
              <a:t>NTENT </a:t>
            </a:r>
            <a:r>
              <a:rPr b="1" lang="en-GB" sz="2305">
                <a:latin typeface="Solway"/>
                <a:ea typeface="Solway"/>
                <a:cs typeface="Solway"/>
                <a:sym typeface="Solway"/>
              </a:rPr>
              <a:t>◀</a:t>
            </a:r>
            <a:endParaRPr sz="3220"/>
          </a:p>
        </p:txBody>
      </p:sp>
      <p:sp>
        <p:nvSpPr>
          <p:cNvPr id="147" name="Google Shape;147;p24"/>
          <p:cNvSpPr txBox="1"/>
          <p:nvPr/>
        </p:nvSpPr>
        <p:spPr>
          <a:xfrm>
            <a:off x="202900" y="671525"/>
            <a:ext cx="4307700" cy="6156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GB">
                <a:latin typeface="Solway"/>
                <a:ea typeface="Solway"/>
                <a:cs typeface="Solway"/>
                <a:sym typeface="Solway"/>
              </a:rPr>
              <a:t>The event will be covered by a hand-picked selection of blogs, magazines and radio outlets</a:t>
            </a:r>
            <a:r>
              <a:rPr lang="en-GB" sz="1300">
                <a:latin typeface="Solway"/>
                <a:ea typeface="Solway"/>
                <a:cs typeface="Solway"/>
                <a:sym typeface="Solway"/>
              </a:rPr>
              <a:t>. </a:t>
            </a:r>
            <a:endParaRPr sz="1300">
              <a:latin typeface="Solway"/>
              <a:ea typeface="Solway"/>
              <a:cs typeface="Solway"/>
              <a:sym typeface="Solway"/>
            </a:endParaRPr>
          </a:p>
        </p:txBody>
      </p:sp>
      <p:pic>
        <p:nvPicPr>
          <p:cNvPr id="148" name="Google Shape;148;p24"/>
          <p:cNvPicPr preferRelativeResize="0"/>
          <p:nvPr/>
        </p:nvPicPr>
        <p:blipFill>
          <a:blip r:embed="rId3">
            <a:alphaModFix/>
          </a:blip>
          <a:stretch>
            <a:fillRect/>
          </a:stretch>
        </p:blipFill>
        <p:spPr>
          <a:xfrm>
            <a:off x="133650" y="1434900"/>
            <a:ext cx="6506001" cy="3463150"/>
          </a:xfrm>
          <a:prstGeom prst="rect">
            <a:avLst/>
          </a:prstGeom>
          <a:noFill/>
          <a:ln>
            <a:noFill/>
          </a:ln>
        </p:spPr>
      </p:pic>
      <p:sp>
        <p:nvSpPr>
          <p:cNvPr id="149" name="Google Shape;149;p24"/>
          <p:cNvSpPr txBox="1"/>
          <p:nvPr/>
        </p:nvSpPr>
        <p:spPr>
          <a:xfrm>
            <a:off x="6469075" y="1711750"/>
            <a:ext cx="2447400" cy="3186300"/>
          </a:xfrm>
          <a:prstGeom prst="rect">
            <a:avLst/>
          </a:prstGeom>
          <a:noFill/>
          <a:ln>
            <a:noFill/>
          </a:ln>
        </p:spPr>
        <p:txBody>
          <a:bodyPr anchorCtr="0" anchor="t" bIns="91425" lIns="91425" spcFirstLastPara="1" rIns="91425" wrap="square" tIns="91425">
            <a:spAutoFit/>
          </a:bodyPr>
          <a:lstStyle/>
          <a:p>
            <a:pPr indent="-311150" lvl="0" marL="457200" rtl="0" algn="l">
              <a:spcBef>
                <a:spcPts val="0"/>
              </a:spcBef>
              <a:spcAft>
                <a:spcPts val="0"/>
              </a:spcAft>
              <a:buSzPts val="1300"/>
              <a:buFont typeface="Solway"/>
              <a:buChar char="●"/>
            </a:pPr>
            <a:r>
              <a:rPr lang="en-GB" sz="1300">
                <a:latin typeface="Solway"/>
                <a:ea typeface="Solway"/>
                <a:cs typeface="Solway"/>
                <a:sym typeface="Solway"/>
              </a:rPr>
              <a:t>Headset reviews from tech experts.</a:t>
            </a:r>
            <a:br>
              <a:rPr lang="en-GB" sz="1300">
                <a:latin typeface="Solway"/>
                <a:ea typeface="Solway"/>
                <a:cs typeface="Solway"/>
                <a:sym typeface="Solway"/>
              </a:rPr>
            </a:br>
            <a:endParaRPr sz="1300">
              <a:latin typeface="Solway"/>
              <a:ea typeface="Solway"/>
              <a:cs typeface="Solway"/>
              <a:sym typeface="Solway"/>
            </a:endParaRPr>
          </a:p>
          <a:p>
            <a:pPr indent="-311150" lvl="0" marL="457200" rtl="0" algn="l">
              <a:spcBef>
                <a:spcPts val="0"/>
              </a:spcBef>
              <a:spcAft>
                <a:spcPts val="0"/>
              </a:spcAft>
              <a:buSzPts val="1300"/>
              <a:buFont typeface="Solway"/>
              <a:buChar char="●"/>
            </a:pPr>
            <a:r>
              <a:rPr lang="en-GB" sz="1300">
                <a:latin typeface="Solway"/>
                <a:ea typeface="Solway"/>
                <a:cs typeface="Solway"/>
                <a:sym typeface="Solway"/>
              </a:rPr>
              <a:t>Promotional news pieces.</a:t>
            </a:r>
            <a:br>
              <a:rPr lang="en-GB" sz="1300">
                <a:latin typeface="Solway"/>
                <a:ea typeface="Solway"/>
                <a:cs typeface="Solway"/>
                <a:sym typeface="Solway"/>
              </a:rPr>
            </a:br>
            <a:endParaRPr sz="1300">
              <a:latin typeface="Solway"/>
              <a:ea typeface="Solway"/>
              <a:cs typeface="Solway"/>
              <a:sym typeface="Solway"/>
            </a:endParaRPr>
          </a:p>
          <a:p>
            <a:pPr indent="-311150" lvl="0" marL="457200" rtl="0" algn="l">
              <a:spcBef>
                <a:spcPts val="0"/>
              </a:spcBef>
              <a:spcAft>
                <a:spcPts val="0"/>
              </a:spcAft>
              <a:buSzPts val="1300"/>
              <a:buFont typeface="Solway"/>
              <a:buChar char="●"/>
            </a:pPr>
            <a:r>
              <a:rPr lang="en-GB" sz="1300">
                <a:latin typeface="Solway"/>
                <a:ea typeface="Solway"/>
                <a:cs typeface="Solway"/>
                <a:sym typeface="Solway"/>
              </a:rPr>
              <a:t>Gig-reviews from physical ticket holders.</a:t>
            </a:r>
            <a:br>
              <a:rPr lang="en-GB" sz="1300">
                <a:latin typeface="Solway"/>
                <a:ea typeface="Solway"/>
                <a:cs typeface="Solway"/>
                <a:sym typeface="Solway"/>
              </a:rPr>
            </a:br>
            <a:endParaRPr sz="1300">
              <a:latin typeface="Solway"/>
              <a:ea typeface="Solway"/>
              <a:cs typeface="Solway"/>
              <a:sym typeface="Solway"/>
            </a:endParaRPr>
          </a:p>
          <a:p>
            <a:pPr indent="-311150" lvl="0" marL="457200" rtl="0" algn="l">
              <a:spcBef>
                <a:spcPts val="0"/>
              </a:spcBef>
              <a:spcAft>
                <a:spcPts val="0"/>
              </a:spcAft>
              <a:buSzPts val="1300"/>
              <a:buFont typeface="Solway"/>
              <a:buChar char="●"/>
            </a:pPr>
            <a:r>
              <a:rPr lang="en-GB" sz="1300">
                <a:latin typeface="Solway"/>
                <a:ea typeface="Solway"/>
                <a:cs typeface="Solway"/>
                <a:sym typeface="Solway"/>
              </a:rPr>
              <a:t>Live radio promotion</a:t>
            </a:r>
            <a:br>
              <a:rPr lang="en-GB" sz="1300">
                <a:latin typeface="Solway"/>
                <a:ea typeface="Solway"/>
                <a:cs typeface="Solway"/>
                <a:sym typeface="Solway"/>
              </a:rPr>
            </a:br>
            <a:endParaRPr sz="1300">
              <a:latin typeface="Solway"/>
              <a:ea typeface="Solway"/>
              <a:cs typeface="Solway"/>
              <a:sym typeface="Solway"/>
            </a:endParaRPr>
          </a:p>
          <a:p>
            <a:pPr indent="-311150" lvl="0" marL="457200" rtl="0" algn="l">
              <a:spcBef>
                <a:spcPts val="0"/>
              </a:spcBef>
              <a:spcAft>
                <a:spcPts val="0"/>
              </a:spcAft>
              <a:buSzPts val="1300"/>
              <a:buFont typeface="Solway"/>
              <a:buChar char="●"/>
            </a:pPr>
            <a:r>
              <a:rPr lang="en-GB" sz="1300">
                <a:latin typeface="Solway"/>
                <a:ea typeface="Solway"/>
                <a:cs typeface="Solway"/>
                <a:sym typeface="Solway"/>
              </a:rPr>
              <a:t>PC Magazine live-blogging the Gig-Gogz experience. </a:t>
            </a:r>
            <a:endParaRPr sz="1300">
              <a:latin typeface="Solway"/>
              <a:ea typeface="Solway"/>
              <a:cs typeface="Solway"/>
              <a:sym typeface="Solway"/>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3" name="Shape 153"/>
        <p:cNvGrpSpPr/>
        <p:nvPr/>
      </p:nvGrpSpPr>
      <p:grpSpPr>
        <a:xfrm>
          <a:off x="0" y="0"/>
          <a:ext cx="0" cy="0"/>
          <a:chOff x="0" y="0"/>
          <a:chExt cx="0" cy="0"/>
        </a:xfrm>
      </p:grpSpPr>
      <p:pic>
        <p:nvPicPr>
          <p:cNvPr id="154" name="Google Shape;154;p25"/>
          <p:cNvPicPr preferRelativeResize="0"/>
          <p:nvPr/>
        </p:nvPicPr>
        <p:blipFill>
          <a:blip r:embed="rId3">
            <a:alphaModFix/>
          </a:blip>
          <a:stretch>
            <a:fillRect/>
          </a:stretch>
        </p:blipFill>
        <p:spPr>
          <a:xfrm>
            <a:off x="-301075" y="0"/>
            <a:ext cx="9794074" cy="5213374"/>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D9EAD3"/>
        </a:solidFill>
      </p:bgPr>
    </p:bg>
    <p:spTree>
      <p:nvGrpSpPr>
        <p:cNvPr id="158" name="Shape 158"/>
        <p:cNvGrpSpPr/>
        <p:nvPr/>
      </p:nvGrpSpPr>
      <p:grpSpPr>
        <a:xfrm>
          <a:off x="0" y="0"/>
          <a:ext cx="0" cy="0"/>
          <a:chOff x="0" y="0"/>
          <a:chExt cx="0" cy="0"/>
        </a:xfrm>
      </p:grpSpPr>
      <p:sp>
        <p:nvSpPr>
          <p:cNvPr id="159" name="Google Shape;159;p26"/>
          <p:cNvSpPr txBox="1"/>
          <p:nvPr>
            <p:ph type="title"/>
          </p:nvPr>
        </p:nvSpPr>
        <p:spPr>
          <a:xfrm>
            <a:off x="133650" y="0"/>
            <a:ext cx="8520600" cy="572700"/>
          </a:xfrm>
          <a:prstGeom prst="rect">
            <a:avLst/>
          </a:prstGeom>
        </p:spPr>
        <p:txBody>
          <a:bodyPr anchorCtr="0" anchor="t" bIns="91425" lIns="91425" spcFirstLastPara="1" rIns="91425" wrap="square" tIns="91425">
            <a:normAutofit fontScale="90000"/>
          </a:bodyPr>
          <a:lstStyle/>
          <a:p>
            <a:pPr indent="0" lvl="0" marL="0" rtl="0" algn="l">
              <a:lnSpc>
                <a:spcPct val="115000"/>
              </a:lnSpc>
              <a:spcBef>
                <a:spcPts val="0"/>
              </a:spcBef>
              <a:spcAft>
                <a:spcPts val="0"/>
              </a:spcAft>
              <a:buClr>
                <a:schemeClr val="dk1"/>
              </a:buClr>
              <a:buSzPct val="46757"/>
              <a:buFont typeface="Arial"/>
              <a:buNone/>
            </a:pPr>
            <a:r>
              <a:rPr b="1" lang="en-GB" sz="2117">
                <a:latin typeface="Solway"/>
                <a:ea typeface="Solway"/>
                <a:cs typeface="Solway"/>
                <a:sym typeface="Solway"/>
              </a:rPr>
              <a:t>► </a:t>
            </a:r>
            <a:r>
              <a:rPr b="1" lang="en-GB" sz="2684">
                <a:latin typeface="Solway"/>
                <a:ea typeface="Solway"/>
                <a:cs typeface="Solway"/>
                <a:sym typeface="Solway"/>
              </a:rPr>
              <a:t>EVENT MERCHANDISE </a:t>
            </a:r>
            <a:r>
              <a:rPr b="1" lang="en-GB" sz="2117">
                <a:latin typeface="Solway"/>
                <a:ea typeface="Solway"/>
                <a:cs typeface="Solway"/>
                <a:sym typeface="Solway"/>
              </a:rPr>
              <a:t>◀</a:t>
            </a:r>
            <a:endParaRPr sz="3133"/>
          </a:p>
        </p:txBody>
      </p:sp>
      <p:pic>
        <p:nvPicPr>
          <p:cNvPr id="160" name="Google Shape;160;p26"/>
          <p:cNvPicPr preferRelativeResize="0"/>
          <p:nvPr/>
        </p:nvPicPr>
        <p:blipFill>
          <a:blip r:embed="rId3">
            <a:alphaModFix/>
          </a:blip>
          <a:stretch>
            <a:fillRect/>
          </a:stretch>
        </p:blipFill>
        <p:spPr>
          <a:xfrm>
            <a:off x="1998650" y="1552500"/>
            <a:ext cx="4945276" cy="2552025"/>
          </a:xfrm>
          <a:prstGeom prst="rect">
            <a:avLst/>
          </a:prstGeom>
          <a:noFill/>
          <a:ln>
            <a:noFill/>
          </a:ln>
        </p:spPr>
      </p:pic>
      <p:pic>
        <p:nvPicPr>
          <p:cNvPr id="161" name="Google Shape;161;p26"/>
          <p:cNvPicPr preferRelativeResize="0"/>
          <p:nvPr/>
        </p:nvPicPr>
        <p:blipFill>
          <a:blip r:embed="rId4">
            <a:alphaModFix/>
          </a:blip>
          <a:stretch>
            <a:fillRect/>
          </a:stretch>
        </p:blipFill>
        <p:spPr>
          <a:xfrm>
            <a:off x="88400" y="1552500"/>
            <a:ext cx="1939525" cy="3522400"/>
          </a:xfrm>
          <a:prstGeom prst="rect">
            <a:avLst/>
          </a:prstGeom>
          <a:noFill/>
          <a:ln>
            <a:noFill/>
          </a:ln>
        </p:spPr>
      </p:pic>
      <p:pic>
        <p:nvPicPr>
          <p:cNvPr id="162" name="Google Shape;162;p26"/>
          <p:cNvPicPr preferRelativeResize="0"/>
          <p:nvPr/>
        </p:nvPicPr>
        <p:blipFill>
          <a:blip r:embed="rId5">
            <a:alphaModFix/>
          </a:blip>
          <a:stretch>
            <a:fillRect/>
          </a:stretch>
        </p:blipFill>
        <p:spPr>
          <a:xfrm>
            <a:off x="133650" y="448413"/>
            <a:ext cx="1634250" cy="945837"/>
          </a:xfrm>
          <a:prstGeom prst="rect">
            <a:avLst/>
          </a:prstGeom>
          <a:noFill/>
          <a:ln>
            <a:noFill/>
          </a:ln>
        </p:spPr>
      </p:pic>
      <p:sp>
        <p:nvSpPr>
          <p:cNvPr id="163" name="Google Shape;163;p26"/>
          <p:cNvSpPr txBox="1"/>
          <p:nvPr/>
        </p:nvSpPr>
        <p:spPr>
          <a:xfrm>
            <a:off x="2107075" y="693050"/>
            <a:ext cx="4104900" cy="6156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GB">
                <a:latin typeface="Solway"/>
                <a:ea typeface="Solway"/>
                <a:cs typeface="Solway"/>
                <a:sym typeface="Solway"/>
              </a:rPr>
              <a:t>Kontraband Merch in London will produce all of the Gig-Gogz event merchandise. </a:t>
            </a:r>
            <a:endParaRPr>
              <a:latin typeface="Solway"/>
              <a:ea typeface="Solway"/>
              <a:cs typeface="Solway"/>
              <a:sym typeface="Solway"/>
            </a:endParaRPr>
          </a:p>
        </p:txBody>
      </p:sp>
      <p:sp>
        <p:nvSpPr>
          <p:cNvPr id="164" name="Google Shape;164;p26"/>
          <p:cNvSpPr txBox="1"/>
          <p:nvPr/>
        </p:nvSpPr>
        <p:spPr>
          <a:xfrm>
            <a:off x="1998650" y="4035300"/>
            <a:ext cx="4104900" cy="1108200"/>
          </a:xfrm>
          <a:prstGeom prst="rect">
            <a:avLst/>
          </a:prstGeom>
          <a:noFill/>
          <a:ln>
            <a:noFill/>
          </a:ln>
        </p:spPr>
        <p:txBody>
          <a:bodyPr anchorCtr="0" anchor="t" bIns="91425" lIns="91425" spcFirstLastPara="1" rIns="91425" wrap="square" tIns="91425">
            <a:spAutoFit/>
          </a:bodyPr>
          <a:lstStyle/>
          <a:p>
            <a:pPr indent="-304800" lvl="0" marL="457200" rtl="0" algn="l">
              <a:spcBef>
                <a:spcPts val="0"/>
              </a:spcBef>
              <a:spcAft>
                <a:spcPts val="0"/>
              </a:spcAft>
              <a:buSzPts val="1200"/>
              <a:buFont typeface="Solway"/>
              <a:buChar char="●"/>
            </a:pPr>
            <a:r>
              <a:rPr lang="en-GB" sz="1200">
                <a:latin typeface="Solway"/>
                <a:ea typeface="Solway"/>
                <a:cs typeface="Solway"/>
                <a:sym typeface="Solway"/>
              </a:rPr>
              <a:t>20,000 Programme Lanyards will be available to purchase for £3.50 each.</a:t>
            </a:r>
            <a:br>
              <a:rPr lang="en-GB" sz="1200">
                <a:latin typeface="Solway"/>
                <a:ea typeface="Solway"/>
                <a:cs typeface="Solway"/>
                <a:sym typeface="Solway"/>
              </a:rPr>
            </a:br>
            <a:endParaRPr sz="1200">
              <a:latin typeface="Solway"/>
              <a:ea typeface="Solway"/>
              <a:cs typeface="Solway"/>
              <a:sym typeface="Solway"/>
            </a:endParaRPr>
          </a:p>
          <a:p>
            <a:pPr indent="-304800" lvl="0" marL="457200" rtl="0" algn="l">
              <a:spcBef>
                <a:spcPts val="0"/>
              </a:spcBef>
              <a:spcAft>
                <a:spcPts val="0"/>
              </a:spcAft>
              <a:buSzPts val="1200"/>
              <a:buFont typeface="Solway"/>
              <a:buChar char="●"/>
            </a:pPr>
            <a:r>
              <a:rPr lang="en-GB" sz="1200">
                <a:latin typeface="Solway"/>
                <a:ea typeface="Solway"/>
                <a:cs typeface="Solway"/>
                <a:sym typeface="Solway"/>
              </a:rPr>
              <a:t>20,000 T-Shirts will be available to purchase for £15.00 each. </a:t>
            </a:r>
            <a:endParaRPr sz="1200">
              <a:latin typeface="Solway"/>
              <a:ea typeface="Solway"/>
              <a:cs typeface="Solway"/>
              <a:sym typeface="Solway"/>
            </a:endParaRPr>
          </a:p>
        </p:txBody>
      </p:sp>
      <p:sp>
        <p:nvSpPr>
          <p:cNvPr id="165" name="Google Shape;165;p26"/>
          <p:cNvSpPr txBox="1"/>
          <p:nvPr/>
        </p:nvSpPr>
        <p:spPr>
          <a:xfrm>
            <a:off x="7052700" y="2374550"/>
            <a:ext cx="2091300" cy="12621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GB">
                <a:latin typeface="Solway"/>
                <a:ea typeface="Solway"/>
                <a:cs typeface="Solway"/>
                <a:sym typeface="Solway"/>
              </a:rPr>
              <a:t>Cost to make: </a:t>
            </a:r>
            <a:endParaRPr b="1">
              <a:latin typeface="Solway"/>
              <a:ea typeface="Solway"/>
              <a:cs typeface="Solway"/>
              <a:sym typeface="Solway"/>
            </a:endParaRPr>
          </a:p>
          <a:p>
            <a:pPr indent="0" lvl="0" marL="0" rtl="0" algn="ctr">
              <a:spcBef>
                <a:spcPts val="0"/>
              </a:spcBef>
              <a:spcAft>
                <a:spcPts val="0"/>
              </a:spcAft>
              <a:buNone/>
            </a:pPr>
            <a:r>
              <a:t/>
            </a:r>
            <a:endParaRPr b="1">
              <a:latin typeface="Solway"/>
              <a:ea typeface="Solway"/>
              <a:cs typeface="Solway"/>
              <a:sym typeface="Solway"/>
            </a:endParaRPr>
          </a:p>
          <a:p>
            <a:pPr indent="0" lvl="0" marL="0" rtl="0" algn="ctr">
              <a:spcBef>
                <a:spcPts val="0"/>
              </a:spcBef>
              <a:spcAft>
                <a:spcPts val="0"/>
              </a:spcAft>
              <a:buNone/>
            </a:pPr>
            <a:r>
              <a:rPr b="1" lang="en-GB">
                <a:latin typeface="Solway"/>
                <a:ea typeface="Solway"/>
                <a:cs typeface="Solway"/>
                <a:sym typeface="Solway"/>
              </a:rPr>
              <a:t>T-Shirt - £1.40 each</a:t>
            </a:r>
            <a:br>
              <a:rPr b="1" lang="en-GB">
                <a:latin typeface="Solway"/>
                <a:ea typeface="Solway"/>
                <a:cs typeface="Solway"/>
                <a:sym typeface="Solway"/>
              </a:rPr>
            </a:br>
            <a:br>
              <a:rPr b="1" lang="en-GB">
                <a:latin typeface="Solway"/>
                <a:ea typeface="Solway"/>
                <a:cs typeface="Solway"/>
                <a:sym typeface="Solway"/>
              </a:rPr>
            </a:br>
            <a:r>
              <a:rPr b="1" lang="en-GB">
                <a:latin typeface="Solway"/>
                <a:ea typeface="Solway"/>
                <a:cs typeface="Solway"/>
                <a:sym typeface="Solway"/>
              </a:rPr>
              <a:t>Lanyard - £0.70 each</a:t>
            </a:r>
            <a:endParaRPr b="1">
              <a:latin typeface="Solway"/>
              <a:ea typeface="Solway"/>
              <a:cs typeface="Solway"/>
              <a:sym typeface="Solway"/>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D9EAD3"/>
        </a:solidFill>
      </p:bgPr>
    </p:bg>
    <p:spTree>
      <p:nvGrpSpPr>
        <p:cNvPr id="169" name="Shape 169"/>
        <p:cNvGrpSpPr/>
        <p:nvPr/>
      </p:nvGrpSpPr>
      <p:grpSpPr>
        <a:xfrm>
          <a:off x="0" y="0"/>
          <a:ext cx="0" cy="0"/>
          <a:chOff x="0" y="0"/>
          <a:chExt cx="0" cy="0"/>
        </a:xfrm>
      </p:grpSpPr>
      <p:sp>
        <p:nvSpPr>
          <p:cNvPr id="170" name="Google Shape;170;p27"/>
          <p:cNvSpPr txBox="1"/>
          <p:nvPr/>
        </p:nvSpPr>
        <p:spPr>
          <a:xfrm>
            <a:off x="108800" y="0"/>
            <a:ext cx="6756000" cy="5466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b="1" lang="en-GB" sz="1784">
                <a:solidFill>
                  <a:schemeClr val="dk1"/>
                </a:solidFill>
                <a:latin typeface="Solway"/>
                <a:ea typeface="Solway"/>
                <a:cs typeface="Solway"/>
                <a:sym typeface="Solway"/>
              </a:rPr>
              <a:t>► </a:t>
            </a:r>
            <a:r>
              <a:rPr b="1" lang="en-GB" sz="2351">
                <a:solidFill>
                  <a:schemeClr val="dk1"/>
                </a:solidFill>
                <a:latin typeface="Solway"/>
                <a:ea typeface="Solway"/>
                <a:cs typeface="Solway"/>
                <a:sym typeface="Solway"/>
              </a:rPr>
              <a:t>EVENT REVENUE, C</a:t>
            </a:r>
            <a:r>
              <a:rPr b="1" lang="en-GB" sz="2351">
                <a:solidFill>
                  <a:srgbClr val="FF7A13"/>
                </a:solidFill>
                <a:latin typeface="Solway"/>
                <a:ea typeface="Solway"/>
                <a:cs typeface="Solway"/>
                <a:sym typeface="Solway"/>
              </a:rPr>
              <a:t>O</a:t>
            </a:r>
            <a:r>
              <a:rPr b="1" lang="en-GB" sz="2351">
                <a:solidFill>
                  <a:schemeClr val="dk1"/>
                </a:solidFill>
                <a:latin typeface="Solway"/>
                <a:ea typeface="Solway"/>
                <a:cs typeface="Solway"/>
                <a:sym typeface="Solway"/>
              </a:rPr>
              <a:t>STS &amp; BUDGET</a:t>
            </a:r>
            <a:r>
              <a:rPr b="1" lang="en-GB" sz="1784">
                <a:solidFill>
                  <a:schemeClr val="dk1"/>
                </a:solidFill>
                <a:latin typeface="Solway"/>
                <a:ea typeface="Solway"/>
                <a:cs typeface="Solway"/>
                <a:sym typeface="Solway"/>
              </a:rPr>
              <a:t>◀</a:t>
            </a:r>
            <a:endParaRPr/>
          </a:p>
        </p:txBody>
      </p:sp>
      <p:graphicFrame>
        <p:nvGraphicFramePr>
          <p:cNvPr id="171" name="Google Shape;171;p27"/>
          <p:cNvGraphicFramePr/>
          <p:nvPr/>
        </p:nvGraphicFramePr>
        <p:xfrm>
          <a:off x="226500" y="546588"/>
          <a:ext cx="3000000" cy="3000000"/>
        </p:xfrm>
        <a:graphic>
          <a:graphicData uri="http://schemas.openxmlformats.org/drawingml/2006/table">
            <a:tbl>
              <a:tblPr>
                <a:noFill/>
                <a:tableStyleId>{43A5B5B4-1BE2-4E81-850F-F62B67CA6166}</a:tableStyleId>
              </a:tblPr>
              <a:tblGrid>
                <a:gridCol w="1551100"/>
                <a:gridCol w="2210125"/>
                <a:gridCol w="2195075"/>
              </a:tblGrid>
              <a:tr h="273875">
                <a:tc>
                  <a:txBody>
                    <a:bodyPr/>
                    <a:lstStyle/>
                    <a:p>
                      <a:pPr indent="0" lvl="0" marL="0" rtl="0" algn="l">
                        <a:spcBef>
                          <a:spcPts val="0"/>
                        </a:spcBef>
                        <a:spcAft>
                          <a:spcPts val="0"/>
                        </a:spcAft>
                        <a:buNone/>
                      </a:pPr>
                      <a:r>
                        <a:rPr b="1" lang="en-GB" sz="1000">
                          <a:latin typeface="Solway"/>
                          <a:ea typeface="Solway"/>
                          <a:cs typeface="Solway"/>
                          <a:sym typeface="Solway"/>
                        </a:rPr>
                        <a:t>ITEM(S):</a:t>
                      </a:r>
                      <a:endParaRPr b="1" sz="1000">
                        <a:latin typeface="Solway"/>
                        <a:ea typeface="Solway"/>
                        <a:cs typeface="Solway"/>
                        <a:sym typeface="Solway"/>
                      </a:endParaRPr>
                    </a:p>
                  </a:txBody>
                  <a:tcPr marT="63500" marB="63500" marR="63500" marL="63500">
                    <a:solidFill>
                      <a:srgbClr val="6AA84F"/>
                    </a:solidFill>
                  </a:tcPr>
                </a:tc>
                <a:tc>
                  <a:txBody>
                    <a:bodyPr/>
                    <a:lstStyle/>
                    <a:p>
                      <a:pPr indent="0" lvl="0" marL="0" rtl="0" algn="l">
                        <a:spcBef>
                          <a:spcPts val="0"/>
                        </a:spcBef>
                        <a:spcAft>
                          <a:spcPts val="0"/>
                        </a:spcAft>
                        <a:buNone/>
                      </a:pPr>
                      <a:r>
                        <a:rPr b="1" lang="en-GB" sz="1000">
                          <a:latin typeface="Solway"/>
                          <a:ea typeface="Solway"/>
                          <a:cs typeface="Solway"/>
                          <a:sym typeface="Solway"/>
                        </a:rPr>
                        <a:t>DETAILS:</a:t>
                      </a:r>
                      <a:endParaRPr b="1" sz="1000">
                        <a:latin typeface="Solway"/>
                        <a:ea typeface="Solway"/>
                        <a:cs typeface="Solway"/>
                        <a:sym typeface="Solway"/>
                      </a:endParaRPr>
                    </a:p>
                  </a:txBody>
                  <a:tcPr marT="63500" marB="63500" marR="63500" marL="63500">
                    <a:solidFill>
                      <a:srgbClr val="6AA84F"/>
                    </a:solidFill>
                  </a:tcPr>
                </a:tc>
                <a:tc>
                  <a:txBody>
                    <a:bodyPr/>
                    <a:lstStyle/>
                    <a:p>
                      <a:pPr indent="0" lvl="0" marL="0" rtl="0" algn="l">
                        <a:spcBef>
                          <a:spcPts val="0"/>
                        </a:spcBef>
                        <a:spcAft>
                          <a:spcPts val="0"/>
                        </a:spcAft>
                        <a:buNone/>
                      </a:pPr>
                      <a:r>
                        <a:rPr b="1" lang="en-GB" sz="1000">
                          <a:latin typeface="Solway"/>
                          <a:ea typeface="Solway"/>
                          <a:cs typeface="Solway"/>
                          <a:sym typeface="Solway"/>
                        </a:rPr>
                        <a:t>REVENUE FOR GIG-GOGZ/O2</a:t>
                      </a:r>
                      <a:endParaRPr b="1" sz="1000">
                        <a:latin typeface="Solway"/>
                        <a:ea typeface="Solway"/>
                        <a:cs typeface="Solway"/>
                        <a:sym typeface="Solway"/>
                      </a:endParaRPr>
                    </a:p>
                  </a:txBody>
                  <a:tcPr marT="63500" marB="63500" marR="63500" marL="63500">
                    <a:solidFill>
                      <a:srgbClr val="6AA84F"/>
                    </a:solidFill>
                  </a:tcPr>
                </a:tc>
              </a:tr>
              <a:tr h="317150">
                <a:tc>
                  <a:txBody>
                    <a:bodyPr/>
                    <a:lstStyle/>
                    <a:p>
                      <a:pPr indent="0" lvl="0" marL="0" rtl="0" algn="l">
                        <a:spcBef>
                          <a:spcPts val="0"/>
                        </a:spcBef>
                        <a:spcAft>
                          <a:spcPts val="0"/>
                        </a:spcAft>
                        <a:buNone/>
                      </a:pPr>
                      <a:r>
                        <a:rPr lang="en-GB" sz="1000">
                          <a:latin typeface="Solway"/>
                          <a:ea typeface="Solway"/>
                          <a:cs typeface="Solway"/>
                          <a:sym typeface="Solway"/>
                        </a:rPr>
                        <a:t>Physical Ticket Sales </a:t>
                      </a:r>
                      <a:endParaRPr b="1" sz="1000">
                        <a:latin typeface="Solway"/>
                        <a:ea typeface="Solway"/>
                        <a:cs typeface="Solway"/>
                        <a:sym typeface="Solway"/>
                      </a:endParaRPr>
                    </a:p>
                  </a:txBody>
                  <a:tcPr marT="63500" marB="63500" marR="63500" marL="63500"/>
                </a:tc>
                <a:tc>
                  <a:txBody>
                    <a:bodyPr/>
                    <a:lstStyle/>
                    <a:p>
                      <a:pPr indent="0" lvl="0" marL="0" rtl="0" algn="l">
                        <a:spcBef>
                          <a:spcPts val="0"/>
                        </a:spcBef>
                        <a:spcAft>
                          <a:spcPts val="0"/>
                        </a:spcAft>
                        <a:buNone/>
                      </a:pPr>
                      <a:r>
                        <a:rPr lang="en-GB" sz="900"/>
                        <a:t>20K at £65.00 - £1.3Million</a:t>
                      </a:r>
                      <a:endParaRPr sz="900"/>
                    </a:p>
                  </a:txBody>
                  <a:tcPr marT="63500" marB="63500" marR="63500" marL="63500"/>
                </a:tc>
                <a:tc>
                  <a:txBody>
                    <a:bodyPr/>
                    <a:lstStyle/>
                    <a:p>
                      <a:pPr indent="0" lvl="0" marL="0" rtl="0" algn="l">
                        <a:spcBef>
                          <a:spcPts val="0"/>
                        </a:spcBef>
                        <a:spcAft>
                          <a:spcPts val="0"/>
                        </a:spcAft>
                        <a:buNone/>
                      </a:pPr>
                      <a:r>
                        <a:rPr lang="en-GB" sz="900"/>
                        <a:t>Total to Gig-Gogz -</a:t>
                      </a:r>
                      <a:r>
                        <a:rPr b="1" lang="en-GB" sz="900"/>
                        <a:t> £1,040,000.00</a:t>
                      </a:r>
                      <a:endParaRPr b="1" sz="900"/>
                    </a:p>
                  </a:txBody>
                  <a:tcPr marT="63500" marB="63500" marR="63500" marL="63500"/>
                </a:tc>
              </a:tr>
              <a:tr h="297350">
                <a:tc>
                  <a:txBody>
                    <a:bodyPr/>
                    <a:lstStyle/>
                    <a:p>
                      <a:pPr indent="0" lvl="0" marL="0" rtl="0" algn="l">
                        <a:spcBef>
                          <a:spcPts val="0"/>
                        </a:spcBef>
                        <a:spcAft>
                          <a:spcPts val="0"/>
                        </a:spcAft>
                        <a:buNone/>
                      </a:pPr>
                      <a:r>
                        <a:rPr lang="en-GB" sz="1000">
                          <a:latin typeface="Solway"/>
                          <a:ea typeface="Solway"/>
                          <a:cs typeface="Solway"/>
                          <a:sym typeface="Solway"/>
                        </a:rPr>
                        <a:t>VR Ticket Sales</a:t>
                      </a:r>
                      <a:endParaRPr sz="1000">
                        <a:latin typeface="Solway"/>
                        <a:ea typeface="Solway"/>
                        <a:cs typeface="Solway"/>
                        <a:sym typeface="Solway"/>
                      </a:endParaRPr>
                    </a:p>
                  </a:txBody>
                  <a:tcPr marT="63500" marB="63500" marR="63500" marL="63500"/>
                </a:tc>
                <a:tc>
                  <a:txBody>
                    <a:bodyPr/>
                    <a:lstStyle/>
                    <a:p>
                      <a:pPr indent="0" lvl="0" marL="0" rtl="0" algn="l">
                        <a:spcBef>
                          <a:spcPts val="0"/>
                        </a:spcBef>
                        <a:spcAft>
                          <a:spcPts val="0"/>
                        </a:spcAft>
                        <a:buNone/>
                      </a:pPr>
                      <a:r>
                        <a:rPr lang="en-GB" sz="900"/>
                        <a:t>Based on 10K Streams - £250K</a:t>
                      </a:r>
                      <a:endParaRPr sz="900"/>
                    </a:p>
                  </a:txBody>
                  <a:tcPr marT="63500" marB="63500" marR="63500" marL="63500"/>
                </a:tc>
                <a:tc>
                  <a:txBody>
                    <a:bodyPr/>
                    <a:lstStyle/>
                    <a:p>
                      <a:pPr indent="0" lvl="0" marL="0" rtl="0" algn="l">
                        <a:spcBef>
                          <a:spcPts val="0"/>
                        </a:spcBef>
                        <a:spcAft>
                          <a:spcPts val="0"/>
                        </a:spcAft>
                        <a:buNone/>
                      </a:pPr>
                      <a:r>
                        <a:rPr lang="en-GB" sz="900"/>
                        <a:t>Total to Gig-Gogz - </a:t>
                      </a:r>
                      <a:r>
                        <a:rPr b="1" lang="en-GB" sz="900"/>
                        <a:t>£200,000.00</a:t>
                      </a:r>
                      <a:endParaRPr b="1" sz="1000">
                        <a:latin typeface="Solway"/>
                        <a:ea typeface="Solway"/>
                        <a:cs typeface="Solway"/>
                        <a:sym typeface="Solway"/>
                      </a:endParaRPr>
                    </a:p>
                  </a:txBody>
                  <a:tcPr marT="63500" marB="63500" marR="63500" marL="63500"/>
                </a:tc>
              </a:tr>
              <a:tr h="382075">
                <a:tc>
                  <a:txBody>
                    <a:bodyPr/>
                    <a:lstStyle/>
                    <a:p>
                      <a:pPr indent="0" lvl="0" marL="0" rtl="0" algn="l">
                        <a:spcBef>
                          <a:spcPts val="0"/>
                        </a:spcBef>
                        <a:spcAft>
                          <a:spcPts val="0"/>
                        </a:spcAft>
                        <a:buNone/>
                      </a:pPr>
                      <a:r>
                        <a:rPr lang="en-GB" sz="1000">
                          <a:latin typeface="Solway"/>
                          <a:ea typeface="Solway"/>
                          <a:cs typeface="Solway"/>
                          <a:sym typeface="Solway"/>
                        </a:rPr>
                        <a:t>Merchandise Sales</a:t>
                      </a:r>
                      <a:endParaRPr sz="1000">
                        <a:latin typeface="Solway"/>
                        <a:ea typeface="Solway"/>
                        <a:cs typeface="Solway"/>
                        <a:sym typeface="Solway"/>
                      </a:endParaRPr>
                    </a:p>
                  </a:txBody>
                  <a:tcPr marT="63500" marB="63500" marR="63500" marL="63500"/>
                </a:tc>
                <a:tc>
                  <a:txBody>
                    <a:bodyPr/>
                    <a:lstStyle/>
                    <a:p>
                      <a:pPr indent="0" lvl="0" marL="0" rtl="0" algn="l">
                        <a:spcBef>
                          <a:spcPts val="0"/>
                        </a:spcBef>
                        <a:spcAft>
                          <a:spcPts val="0"/>
                        </a:spcAft>
                        <a:buNone/>
                      </a:pPr>
                      <a:r>
                        <a:rPr lang="en-GB" sz="900"/>
                        <a:t>20K T-shirts at £15.00 - £300K</a:t>
                      </a:r>
                      <a:endParaRPr sz="900"/>
                    </a:p>
                    <a:p>
                      <a:pPr indent="0" lvl="0" marL="0" rtl="0" algn="l">
                        <a:spcBef>
                          <a:spcPts val="0"/>
                        </a:spcBef>
                        <a:spcAft>
                          <a:spcPts val="0"/>
                        </a:spcAft>
                        <a:buNone/>
                      </a:pPr>
                      <a:r>
                        <a:rPr lang="en-GB" sz="900"/>
                        <a:t>20K Lanyards at £3.50 - £70K</a:t>
                      </a:r>
                      <a:endParaRPr sz="900"/>
                    </a:p>
                  </a:txBody>
                  <a:tcPr marT="63500" marB="63500" marR="63500" marL="63500"/>
                </a:tc>
                <a:tc>
                  <a:txBody>
                    <a:bodyPr/>
                    <a:lstStyle/>
                    <a:p>
                      <a:pPr indent="0" lvl="0" marL="0" rtl="0" algn="l">
                        <a:spcBef>
                          <a:spcPts val="0"/>
                        </a:spcBef>
                        <a:spcAft>
                          <a:spcPts val="0"/>
                        </a:spcAft>
                        <a:buNone/>
                      </a:pPr>
                      <a:r>
                        <a:rPr lang="en-GB" sz="900"/>
                        <a:t>Total to Gig-Gogz - </a:t>
                      </a:r>
                      <a:r>
                        <a:rPr b="1" lang="en-GB" sz="900"/>
                        <a:t>£296,000.00</a:t>
                      </a:r>
                      <a:endParaRPr b="1" sz="1000">
                        <a:latin typeface="Solway"/>
                        <a:ea typeface="Solway"/>
                        <a:cs typeface="Solway"/>
                        <a:sym typeface="Solway"/>
                      </a:endParaRPr>
                    </a:p>
                  </a:txBody>
                  <a:tcPr marT="63500" marB="63500" marR="63500" marL="63500"/>
                </a:tc>
              </a:tr>
              <a:tr h="263400">
                <a:tc gridSpan="2">
                  <a:txBody>
                    <a:bodyPr/>
                    <a:lstStyle/>
                    <a:p>
                      <a:pPr indent="0" lvl="0" marL="0" rtl="0" algn="l">
                        <a:spcBef>
                          <a:spcPts val="0"/>
                        </a:spcBef>
                        <a:spcAft>
                          <a:spcPts val="0"/>
                        </a:spcAft>
                        <a:buClr>
                          <a:schemeClr val="dk1"/>
                        </a:buClr>
                        <a:buSzPts val="1100"/>
                        <a:buFont typeface="Arial"/>
                        <a:buNone/>
                      </a:pPr>
                      <a:r>
                        <a:rPr b="1" lang="en-GB" sz="900">
                          <a:solidFill>
                            <a:schemeClr val="dk1"/>
                          </a:solidFill>
                          <a:latin typeface="Solway"/>
                          <a:ea typeface="Solway"/>
                          <a:cs typeface="Solway"/>
                          <a:sym typeface="Solway"/>
                        </a:rPr>
                        <a:t>                                                           TOTAL BEFORE DEDUCTIONS:</a:t>
                      </a:r>
                      <a:endParaRPr sz="1000">
                        <a:latin typeface="Solway"/>
                        <a:ea typeface="Solway"/>
                        <a:cs typeface="Solway"/>
                        <a:sym typeface="Solway"/>
                      </a:endParaRPr>
                    </a:p>
                  </a:txBody>
                  <a:tcPr marT="63500" marB="63500" marR="63500" marL="63500">
                    <a:solidFill>
                      <a:srgbClr val="6AA84F"/>
                    </a:solidFill>
                  </a:tcPr>
                </a:tc>
                <a:tc hMerge="1"/>
                <a:tc>
                  <a:txBody>
                    <a:bodyPr/>
                    <a:lstStyle/>
                    <a:p>
                      <a:pPr indent="0" lvl="0" marL="0" rtl="0" algn="l">
                        <a:spcBef>
                          <a:spcPts val="0"/>
                        </a:spcBef>
                        <a:spcAft>
                          <a:spcPts val="0"/>
                        </a:spcAft>
                        <a:buNone/>
                      </a:pPr>
                      <a:r>
                        <a:rPr b="1" lang="en-GB" sz="900">
                          <a:latin typeface="Solway"/>
                          <a:ea typeface="Solway"/>
                          <a:cs typeface="Solway"/>
                          <a:sym typeface="Solway"/>
                        </a:rPr>
                        <a:t>£1,536,000.00</a:t>
                      </a:r>
                      <a:endParaRPr b="1" sz="900">
                        <a:latin typeface="Solway"/>
                        <a:ea typeface="Solway"/>
                        <a:cs typeface="Solway"/>
                        <a:sym typeface="Solway"/>
                      </a:endParaRPr>
                    </a:p>
                  </a:txBody>
                  <a:tcPr marT="63500" marB="63500" marR="63500" marL="63500">
                    <a:solidFill>
                      <a:srgbClr val="6AA84F"/>
                    </a:solidFill>
                  </a:tcPr>
                </a:tc>
              </a:tr>
            </a:tbl>
          </a:graphicData>
        </a:graphic>
      </p:graphicFrame>
      <p:graphicFrame>
        <p:nvGraphicFramePr>
          <p:cNvPr id="172" name="Google Shape;172;p27"/>
          <p:cNvGraphicFramePr/>
          <p:nvPr/>
        </p:nvGraphicFramePr>
        <p:xfrm>
          <a:off x="226500" y="2109850"/>
          <a:ext cx="3000000" cy="3000000"/>
        </p:xfrm>
        <a:graphic>
          <a:graphicData uri="http://schemas.openxmlformats.org/drawingml/2006/table">
            <a:tbl>
              <a:tblPr>
                <a:noFill/>
                <a:tableStyleId>{43A5B5B4-1BE2-4E81-850F-F62B67CA6166}</a:tableStyleId>
              </a:tblPr>
              <a:tblGrid>
                <a:gridCol w="1818150"/>
                <a:gridCol w="3298175"/>
                <a:gridCol w="839975"/>
              </a:tblGrid>
              <a:tr h="224400">
                <a:tc>
                  <a:txBody>
                    <a:bodyPr/>
                    <a:lstStyle/>
                    <a:p>
                      <a:pPr indent="0" lvl="0" marL="0" rtl="0" algn="l">
                        <a:spcBef>
                          <a:spcPts val="0"/>
                        </a:spcBef>
                        <a:spcAft>
                          <a:spcPts val="0"/>
                        </a:spcAft>
                        <a:buNone/>
                      </a:pPr>
                      <a:r>
                        <a:rPr b="1" lang="en-GB" sz="1000">
                          <a:latin typeface="Solway"/>
                          <a:ea typeface="Solway"/>
                          <a:cs typeface="Solway"/>
                          <a:sym typeface="Solway"/>
                        </a:rPr>
                        <a:t>SERVICE:</a:t>
                      </a:r>
                      <a:endParaRPr b="1" sz="1000">
                        <a:latin typeface="Solway"/>
                        <a:ea typeface="Solway"/>
                        <a:cs typeface="Solway"/>
                        <a:sym typeface="Solway"/>
                      </a:endParaRPr>
                    </a:p>
                  </a:txBody>
                  <a:tcPr marT="63500" marB="63500" marR="63500" marL="63500">
                    <a:lnB cap="flat" cmpd="sng" w="12700">
                      <a:solidFill>
                        <a:srgbClr val="000000"/>
                      </a:solidFill>
                      <a:prstDash val="solid"/>
                      <a:round/>
                      <a:headEnd len="sm" w="sm" type="none"/>
                      <a:tailEnd len="sm" w="sm" type="none"/>
                    </a:lnB>
                    <a:solidFill>
                      <a:srgbClr val="DD7E6B"/>
                    </a:solidFill>
                  </a:tcPr>
                </a:tc>
                <a:tc>
                  <a:txBody>
                    <a:bodyPr/>
                    <a:lstStyle/>
                    <a:p>
                      <a:pPr indent="0" lvl="0" marL="0" rtl="0" algn="l">
                        <a:spcBef>
                          <a:spcPts val="0"/>
                        </a:spcBef>
                        <a:spcAft>
                          <a:spcPts val="0"/>
                        </a:spcAft>
                        <a:buNone/>
                      </a:pPr>
                      <a:r>
                        <a:rPr b="1" lang="en-GB" sz="1000">
                          <a:latin typeface="Solway"/>
                          <a:ea typeface="Solway"/>
                          <a:cs typeface="Solway"/>
                          <a:sym typeface="Solway"/>
                        </a:rPr>
                        <a:t>DETAILS:</a:t>
                      </a:r>
                      <a:endParaRPr b="1" sz="1000">
                        <a:latin typeface="Solway"/>
                        <a:ea typeface="Solway"/>
                        <a:cs typeface="Solway"/>
                        <a:sym typeface="Solway"/>
                      </a:endParaRPr>
                    </a:p>
                  </a:txBody>
                  <a:tcPr marT="63500" marB="63500" marR="63500" marL="63500">
                    <a:lnB cap="flat" cmpd="sng" w="12700">
                      <a:solidFill>
                        <a:srgbClr val="000000"/>
                      </a:solidFill>
                      <a:prstDash val="solid"/>
                      <a:round/>
                      <a:headEnd len="sm" w="sm" type="none"/>
                      <a:tailEnd len="sm" w="sm" type="none"/>
                    </a:lnB>
                    <a:solidFill>
                      <a:srgbClr val="DD7E6B"/>
                    </a:solidFill>
                  </a:tcPr>
                </a:tc>
                <a:tc>
                  <a:txBody>
                    <a:bodyPr/>
                    <a:lstStyle/>
                    <a:p>
                      <a:pPr indent="0" lvl="0" marL="0" rtl="0" algn="l">
                        <a:spcBef>
                          <a:spcPts val="0"/>
                        </a:spcBef>
                        <a:spcAft>
                          <a:spcPts val="0"/>
                        </a:spcAft>
                        <a:buNone/>
                      </a:pPr>
                      <a:r>
                        <a:rPr b="1" lang="en-GB" sz="1000">
                          <a:latin typeface="Solway"/>
                          <a:ea typeface="Solway"/>
                          <a:cs typeface="Solway"/>
                          <a:sym typeface="Solway"/>
                        </a:rPr>
                        <a:t>COST:</a:t>
                      </a:r>
                      <a:endParaRPr b="1" sz="1000">
                        <a:latin typeface="Solway"/>
                        <a:ea typeface="Solway"/>
                        <a:cs typeface="Solway"/>
                        <a:sym typeface="Solway"/>
                      </a:endParaRPr>
                    </a:p>
                  </a:txBody>
                  <a:tcPr marT="63500" marB="63500" marR="63500" marL="63500">
                    <a:lnB cap="flat" cmpd="sng" w="12700">
                      <a:solidFill>
                        <a:srgbClr val="000000"/>
                      </a:solidFill>
                      <a:prstDash val="solid"/>
                      <a:round/>
                      <a:headEnd len="sm" w="sm" type="none"/>
                      <a:tailEnd len="sm" w="sm" type="none"/>
                    </a:lnB>
                    <a:solidFill>
                      <a:srgbClr val="DD7E6B"/>
                    </a:solidFill>
                  </a:tcPr>
                </a:tc>
              </a:tr>
              <a:tr h="333225">
                <a:tc>
                  <a:txBody>
                    <a:bodyPr/>
                    <a:lstStyle/>
                    <a:p>
                      <a:pPr indent="0" lvl="0" marL="0" rtl="0" algn="l">
                        <a:spcBef>
                          <a:spcPts val="0"/>
                        </a:spcBef>
                        <a:spcAft>
                          <a:spcPts val="0"/>
                        </a:spcAft>
                        <a:buNone/>
                      </a:pPr>
                      <a:r>
                        <a:rPr lang="en-GB" sz="1000">
                          <a:latin typeface="Solway"/>
                          <a:ea typeface="Solway"/>
                          <a:cs typeface="Solway"/>
                          <a:sym typeface="Solway"/>
                        </a:rPr>
                        <a:t>Venue</a:t>
                      </a:r>
                      <a:endParaRPr b="1" sz="1000">
                        <a:latin typeface="Solway"/>
                        <a:ea typeface="Solway"/>
                        <a:cs typeface="Solway"/>
                        <a:sym typeface="Solway"/>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rPr lang="en-GB" sz="900"/>
                        <a:t>O2 are Gig-Gogz Partners, they take 20% of overall revenue return across three years.</a:t>
                      </a:r>
                      <a:endParaRPr b="1" sz="900">
                        <a:latin typeface="Solway"/>
                        <a:ea typeface="Solway"/>
                        <a:cs typeface="Solway"/>
                        <a:sym typeface="Solway"/>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rPr b="1" lang="en-GB" sz="900"/>
                        <a:t>N/A</a:t>
                      </a:r>
                      <a:endParaRPr b="1" sz="900">
                        <a:latin typeface="Solway"/>
                        <a:ea typeface="Solway"/>
                        <a:cs typeface="Solway"/>
                        <a:sym typeface="Solway"/>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r>
              <a:tr h="333225">
                <a:tc>
                  <a:txBody>
                    <a:bodyPr/>
                    <a:lstStyle/>
                    <a:p>
                      <a:pPr indent="0" lvl="0" marL="0" rtl="0" algn="l">
                        <a:spcBef>
                          <a:spcPts val="0"/>
                        </a:spcBef>
                        <a:spcAft>
                          <a:spcPts val="0"/>
                        </a:spcAft>
                        <a:buNone/>
                      </a:pPr>
                      <a:r>
                        <a:rPr lang="en-GB" sz="1000">
                          <a:latin typeface="Solway"/>
                          <a:ea typeface="Solway"/>
                          <a:cs typeface="Solway"/>
                          <a:sym typeface="Solway"/>
                        </a:rPr>
                        <a:t>Artist Fee(s)</a:t>
                      </a:r>
                      <a:endParaRPr b="1" sz="1000">
                        <a:latin typeface="Solway"/>
                        <a:ea typeface="Solway"/>
                        <a:cs typeface="Solway"/>
                        <a:sym typeface="Solway"/>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rPr lang="en-GB" sz="900"/>
                        <a:t>Charity Event</a:t>
                      </a:r>
                      <a:endParaRPr b="1" sz="900">
                        <a:latin typeface="Solway"/>
                        <a:ea typeface="Solway"/>
                        <a:cs typeface="Solway"/>
                        <a:sym typeface="Solway"/>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rPr b="1" lang="en-GB" sz="900"/>
                        <a:t>N/A</a:t>
                      </a:r>
                      <a:endParaRPr b="1" sz="900">
                        <a:latin typeface="Solway"/>
                        <a:ea typeface="Solway"/>
                        <a:cs typeface="Solway"/>
                        <a:sym typeface="Solway"/>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r>
              <a:tr h="333225">
                <a:tc>
                  <a:txBody>
                    <a:bodyPr/>
                    <a:lstStyle/>
                    <a:p>
                      <a:pPr indent="0" lvl="0" marL="0" rtl="0" algn="l">
                        <a:lnSpc>
                          <a:spcPct val="115000"/>
                        </a:lnSpc>
                        <a:spcBef>
                          <a:spcPts val="0"/>
                        </a:spcBef>
                        <a:spcAft>
                          <a:spcPts val="0"/>
                        </a:spcAft>
                        <a:buNone/>
                      </a:pPr>
                      <a:r>
                        <a:rPr lang="en-GB" sz="1000">
                          <a:latin typeface="Solway"/>
                          <a:ea typeface="Solway"/>
                          <a:cs typeface="Solway"/>
                          <a:sym typeface="Solway"/>
                        </a:rPr>
                        <a:t>Artist(s) Riders &amp; Travel</a:t>
                      </a:r>
                      <a:endParaRPr b="1" sz="1000">
                        <a:latin typeface="Solway"/>
                        <a:ea typeface="Solway"/>
                        <a:cs typeface="Solway"/>
                        <a:sym typeface="Solway"/>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b="1" sz="900">
                        <a:latin typeface="Solway"/>
                        <a:ea typeface="Solway"/>
                        <a:cs typeface="Solway"/>
                        <a:sym typeface="Solway"/>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rPr b="1" lang="en-GB" sz="900"/>
                        <a:t>£2,450.00</a:t>
                      </a:r>
                      <a:endParaRPr b="1" sz="900">
                        <a:latin typeface="Solway"/>
                        <a:ea typeface="Solway"/>
                        <a:cs typeface="Solway"/>
                        <a:sym typeface="Solway"/>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r>
              <a:tr h="333225">
                <a:tc>
                  <a:txBody>
                    <a:bodyPr/>
                    <a:lstStyle/>
                    <a:p>
                      <a:pPr indent="0" lvl="0" marL="0" rtl="0" algn="l">
                        <a:spcBef>
                          <a:spcPts val="0"/>
                        </a:spcBef>
                        <a:spcAft>
                          <a:spcPts val="0"/>
                        </a:spcAft>
                        <a:buNone/>
                      </a:pPr>
                      <a:r>
                        <a:rPr lang="en-GB" sz="1000">
                          <a:latin typeface="Solway"/>
                          <a:ea typeface="Solway"/>
                          <a:cs typeface="Solway"/>
                          <a:sym typeface="Solway"/>
                        </a:rPr>
                        <a:t>Accommodation</a:t>
                      </a:r>
                      <a:endParaRPr b="1" sz="1000">
                        <a:latin typeface="Solway"/>
                        <a:ea typeface="Solway"/>
                        <a:cs typeface="Solway"/>
                        <a:sym typeface="Solway"/>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b="1" sz="900">
                        <a:latin typeface="Solway"/>
                        <a:ea typeface="Solway"/>
                        <a:cs typeface="Solway"/>
                        <a:sym typeface="Solway"/>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rPr b="1" lang="en-GB" sz="900"/>
                        <a:t>£5,000.00</a:t>
                      </a:r>
                      <a:endParaRPr b="1" sz="900">
                        <a:latin typeface="Solway"/>
                        <a:ea typeface="Solway"/>
                        <a:cs typeface="Solway"/>
                        <a:sym typeface="Solway"/>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r>
              <a:tr h="333225">
                <a:tc>
                  <a:txBody>
                    <a:bodyPr/>
                    <a:lstStyle/>
                    <a:p>
                      <a:pPr indent="0" lvl="0" marL="0" rtl="0" algn="l">
                        <a:spcBef>
                          <a:spcPts val="0"/>
                        </a:spcBef>
                        <a:spcAft>
                          <a:spcPts val="0"/>
                        </a:spcAft>
                        <a:buNone/>
                      </a:pPr>
                      <a:r>
                        <a:rPr lang="en-GB" sz="1000">
                          <a:latin typeface="Solway"/>
                          <a:ea typeface="Solway"/>
                          <a:cs typeface="Solway"/>
                          <a:sym typeface="Solway"/>
                        </a:rPr>
                        <a:t>Merch Production</a:t>
                      </a:r>
                      <a:endParaRPr b="1" sz="1000">
                        <a:latin typeface="Solway"/>
                        <a:ea typeface="Solway"/>
                        <a:cs typeface="Solway"/>
                        <a:sym typeface="Solway"/>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b="1" sz="900">
                        <a:latin typeface="Solway"/>
                        <a:ea typeface="Solway"/>
                        <a:cs typeface="Solway"/>
                        <a:sym typeface="Solway"/>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rPr b="1" lang="en-GB" sz="900"/>
                        <a:t>£42,000.00</a:t>
                      </a:r>
                      <a:endParaRPr b="1" sz="900">
                        <a:latin typeface="Solway"/>
                        <a:ea typeface="Solway"/>
                        <a:cs typeface="Solway"/>
                        <a:sym typeface="Solway"/>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r>
              <a:tr h="333225">
                <a:tc>
                  <a:txBody>
                    <a:bodyPr/>
                    <a:lstStyle/>
                    <a:p>
                      <a:pPr indent="0" lvl="0" marL="0" rtl="0" algn="l">
                        <a:spcBef>
                          <a:spcPts val="0"/>
                        </a:spcBef>
                        <a:spcAft>
                          <a:spcPts val="0"/>
                        </a:spcAft>
                        <a:buNone/>
                      </a:pPr>
                      <a:r>
                        <a:rPr lang="en-GB" sz="1000">
                          <a:latin typeface="Solway"/>
                          <a:ea typeface="Solway"/>
                          <a:cs typeface="Solway"/>
                          <a:sym typeface="Solway"/>
                        </a:rPr>
                        <a:t>Press &amp; Promotion</a:t>
                      </a:r>
                      <a:endParaRPr b="1" sz="1000">
                        <a:latin typeface="Solway"/>
                        <a:ea typeface="Solway"/>
                        <a:cs typeface="Solway"/>
                        <a:sym typeface="Solway"/>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rPr lang="en-GB" sz="900"/>
                        <a:t>- O2 Arena Roof Art by Ed Hicks from Wall to Wall - £2,000.00</a:t>
                      </a:r>
                      <a:endParaRPr sz="900"/>
                    </a:p>
                    <a:p>
                      <a:pPr indent="0" lvl="0" marL="0" rtl="0" algn="l">
                        <a:spcBef>
                          <a:spcPts val="0"/>
                        </a:spcBef>
                        <a:spcAft>
                          <a:spcPts val="0"/>
                        </a:spcAft>
                        <a:buNone/>
                      </a:pPr>
                      <a:r>
                        <a:rPr lang="en-GB" sz="900"/>
                        <a:t>- Billboards, Adverts, Poster Design &amp; Distribution (3 months) - £50,000.00</a:t>
                      </a:r>
                      <a:endParaRPr b="1" sz="900">
                        <a:latin typeface="Solway"/>
                        <a:ea typeface="Solway"/>
                        <a:cs typeface="Solway"/>
                        <a:sym typeface="Solway"/>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b="1" sz="900"/>
                    </a:p>
                    <a:p>
                      <a:pPr indent="0" lvl="0" marL="0" rtl="0" algn="l">
                        <a:spcBef>
                          <a:spcPts val="0"/>
                        </a:spcBef>
                        <a:spcAft>
                          <a:spcPts val="0"/>
                        </a:spcAft>
                        <a:buNone/>
                      </a:pPr>
                      <a:r>
                        <a:rPr b="1" lang="en-GB" sz="900"/>
                        <a:t>£52,000.00</a:t>
                      </a:r>
                      <a:endParaRPr b="1" sz="900">
                        <a:latin typeface="Solway"/>
                        <a:ea typeface="Solway"/>
                        <a:cs typeface="Solway"/>
                        <a:sym typeface="Solway"/>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r>
              <a:tr h="333225">
                <a:tc gridSpan="2">
                  <a:txBody>
                    <a:bodyPr/>
                    <a:lstStyle/>
                    <a:p>
                      <a:pPr indent="0" lvl="0" marL="0" rtl="0" algn="l">
                        <a:spcBef>
                          <a:spcPts val="0"/>
                        </a:spcBef>
                        <a:spcAft>
                          <a:spcPts val="0"/>
                        </a:spcAft>
                        <a:buClr>
                          <a:schemeClr val="dk1"/>
                        </a:buClr>
                        <a:buSzPts val="1100"/>
                        <a:buFont typeface="Arial"/>
                        <a:buNone/>
                      </a:pPr>
                      <a:r>
                        <a:rPr b="1" lang="en-GB" sz="1000">
                          <a:solidFill>
                            <a:schemeClr val="dk1"/>
                          </a:solidFill>
                          <a:latin typeface="Solway"/>
                          <a:ea typeface="Solway"/>
                          <a:cs typeface="Solway"/>
                          <a:sym typeface="Solway"/>
                        </a:rPr>
                        <a:t>                                                                                                   TOTAL EXPENDITURE:</a:t>
                      </a:r>
                      <a:endParaRPr sz="1000">
                        <a:latin typeface="Solway"/>
                        <a:ea typeface="Solway"/>
                        <a:cs typeface="Solway"/>
                        <a:sym typeface="Solway"/>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DD7E6B"/>
                    </a:solidFill>
                  </a:tcPr>
                </a:tc>
                <a:tc hMerge="1"/>
                <a:tc>
                  <a:txBody>
                    <a:bodyPr/>
                    <a:lstStyle/>
                    <a:p>
                      <a:pPr indent="0" lvl="0" marL="0" rtl="0" algn="l">
                        <a:spcBef>
                          <a:spcPts val="0"/>
                        </a:spcBef>
                        <a:spcAft>
                          <a:spcPts val="0"/>
                        </a:spcAft>
                        <a:buNone/>
                      </a:pPr>
                      <a:r>
                        <a:rPr b="1" lang="en-GB" sz="900"/>
                        <a:t>£101.450.00</a:t>
                      </a:r>
                      <a:endParaRPr b="1" sz="900"/>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r>
            </a:tbl>
          </a:graphicData>
        </a:graphic>
      </p:graphicFrame>
      <p:graphicFrame>
        <p:nvGraphicFramePr>
          <p:cNvPr id="173" name="Google Shape;173;p27"/>
          <p:cNvGraphicFramePr/>
          <p:nvPr/>
        </p:nvGraphicFramePr>
        <p:xfrm>
          <a:off x="6182800" y="3963825"/>
          <a:ext cx="3000000" cy="3000000"/>
        </p:xfrm>
        <a:graphic>
          <a:graphicData uri="http://schemas.openxmlformats.org/drawingml/2006/table">
            <a:tbl>
              <a:tblPr>
                <a:noFill/>
                <a:tableStyleId>{C5A76357-F7D1-4D62-A94E-CA508DAC6CCC}</a:tableStyleId>
              </a:tblPr>
              <a:tblGrid>
                <a:gridCol w="1599025"/>
                <a:gridCol w="1216250"/>
              </a:tblGrid>
              <a:tr h="263400">
                <a:tc>
                  <a:txBody>
                    <a:bodyPr/>
                    <a:lstStyle/>
                    <a:p>
                      <a:pPr indent="0" lvl="0" marL="0" rtl="0" algn="l">
                        <a:spcBef>
                          <a:spcPts val="0"/>
                        </a:spcBef>
                        <a:spcAft>
                          <a:spcPts val="0"/>
                        </a:spcAft>
                        <a:buClr>
                          <a:schemeClr val="dk1"/>
                        </a:buClr>
                        <a:buSzPts val="1100"/>
                        <a:buFont typeface="Arial"/>
                        <a:buNone/>
                      </a:pPr>
                      <a:r>
                        <a:rPr b="1" lang="en-GB" sz="1000">
                          <a:solidFill>
                            <a:schemeClr val="dk1"/>
                          </a:solidFill>
                          <a:latin typeface="Solway"/>
                          <a:ea typeface="Solway"/>
                          <a:cs typeface="Solway"/>
                          <a:sym typeface="Solway"/>
                        </a:rPr>
                        <a:t>               DONATION</a:t>
                      </a:r>
                      <a:r>
                        <a:rPr b="1" lang="en-GB" sz="1000">
                          <a:solidFill>
                            <a:schemeClr val="dk1"/>
                          </a:solidFill>
                          <a:latin typeface="Solway"/>
                          <a:ea typeface="Solway"/>
                          <a:cs typeface="Solway"/>
                          <a:sym typeface="Solway"/>
                        </a:rPr>
                        <a:t>: </a:t>
                      </a:r>
                      <a:endParaRPr b="1" sz="1000">
                        <a:solidFill>
                          <a:schemeClr val="dk1"/>
                        </a:solidFill>
                        <a:latin typeface="Solway"/>
                        <a:ea typeface="Solway"/>
                        <a:cs typeface="Solway"/>
                        <a:sym typeface="Solway"/>
                      </a:endParaRPr>
                    </a:p>
                  </a:txBody>
                  <a:tcPr marT="91425" marB="91425" marR="91425" marL="91425">
                    <a:lnL cap="flat" cmpd="sng" w="9525">
                      <a:solidFill>
                        <a:schemeClr val="dk1"/>
                      </a:solidFill>
                      <a:prstDash val="solid"/>
                      <a:round/>
                      <a:headEnd len="sm" w="sm" type="none"/>
                      <a:tailEnd len="sm" w="sm" type="none"/>
                    </a:lnL>
                    <a:lnR cap="flat" cmpd="sng" w="9525">
                      <a:solidFill>
                        <a:schemeClr val="dk1"/>
                      </a:solidFill>
                      <a:prstDash val="solid"/>
                      <a:round/>
                      <a:headEnd len="sm" w="sm" type="none"/>
                      <a:tailEnd len="sm" w="sm" type="none"/>
                    </a:lnR>
                    <a:lnT cap="flat" cmpd="sng" w="9525">
                      <a:solidFill>
                        <a:schemeClr val="dk1"/>
                      </a:solidFill>
                      <a:prstDash val="solid"/>
                      <a:round/>
                      <a:headEnd len="sm" w="sm" type="none"/>
                      <a:tailEnd len="sm" w="sm" type="none"/>
                    </a:lnT>
                    <a:lnB cap="flat" cmpd="sng" w="9525">
                      <a:solidFill>
                        <a:schemeClr val="dk1"/>
                      </a:solidFill>
                      <a:prstDash val="solid"/>
                      <a:round/>
                      <a:headEnd len="sm" w="sm" type="none"/>
                      <a:tailEnd len="sm" w="sm" type="none"/>
                    </a:lnB>
                    <a:solidFill>
                      <a:srgbClr val="6FA8DC"/>
                    </a:solidFill>
                  </a:tcPr>
                </a:tc>
                <a:tc>
                  <a:txBody>
                    <a:bodyPr/>
                    <a:lstStyle/>
                    <a:p>
                      <a:pPr indent="0" lvl="0" marL="0" rtl="0" algn="l">
                        <a:spcBef>
                          <a:spcPts val="0"/>
                        </a:spcBef>
                        <a:spcAft>
                          <a:spcPts val="0"/>
                        </a:spcAft>
                        <a:buClr>
                          <a:schemeClr val="dk1"/>
                        </a:buClr>
                        <a:buSzPts val="1100"/>
                        <a:buFont typeface="Arial"/>
                        <a:buNone/>
                      </a:pPr>
                      <a:r>
                        <a:rPr b="1" lang="en-GB" sz="1000">
                          <a:solidFill>
                            <a:schemeClr val="dk1"/>
                          </a:solidFill>
                          <a:latin typeface="Solway"/>
                          <a:ea typeface="Solway"/>
                          <a:cs typeface="Solway"/>
                          <a:sym typeface="Solway"/>
                        </a:rPr>
                        <a:t> £384,000.00</a:t>
                      </a:r>
                      <a:endParaRPr sz="1500"/>
                    </a:p>
                  </a:txBody>
                  <a:tcPr marT="91425" marB="91425" marR="91425" marL="91425">
                    <a:lnL cap="flat" cmpd="sng" w="9525">
                      <a:solidFill>
                        <a:schemeClr val="dk1"/>
                      </a:solidFill>
                      <a:prstDash val="solid"/>
                      <a:round/>
                      <a:headEnd len="sm" w="sm" type="none"/>
                      <a:tailEnd len="sm" w="sm" type="none"/>
                    </a:lnL>
                    <a:lnR cap="flat" cmpd="sng" w="9525">
                      <a:solidFill>
                        <a:schemeClr val="dk1"/>
                      </a:solidFill>
                      <a:prstDash val="solid"/>
                      <a:round/>
                      <a:headEnd len="sm" w="sm" type="none"/>
                      <a:tailEnd len="sm" w="sm" type="none"/>
                    </a:lnR>
                    <a:lnT cap="flat" cmpd="sng" w="9525">
                      <a:solidFill>
                        <a:schemeClr val="dk1"/>
                      </a:solidFill>
                      <a:prstDash val="solid"/>
                      <a:round/>
                      <a:headEnd len="sm" w="sm" type="none"/>
                      <a:tailEnd len="sm" w="sm" type="none"/>
                    </a:lnT>
                    <a:lnB cap="flat" cmpd="sng" w="9525">
                      <a:solidFill>
                        <a:schemeClr val="dk1"/>
                      </a:solidFill>
                      <a:prstDash val="solid"/>
                      <a:round/>
                      <a:headEnd len="sm" w="sm" type="none"/>
                      <a:tailEnd len="sm" w="sm" type="none"/>
                    </a:lnB>
                  </a:tcPr>
                </a:tc>
              </a:tr>
              <a:tr h="312250">
                <a:tc>
                  <a:txBody>
                    <a:bodyPr/>
                    <a:lstStyle/>
                    <a:p>
                      <a:pPr indent="0" lvl="0" marL="0" rtl="0" algn="l">
                        <a:spcBef>
                          <a:spcPts val="0"/>
                        </a:spcBef>
                        <a:spcAft>
                          <a:spcPts val="0"/>
                        </a:spcAft>
                        <a:buNone/>
                      </a:pPr>
                      <a:r>
                        <a:rPr b="1" lang="en-GB" sz="1000">
                          <a:latin typeface="Solway"/>
                          <a:ea typeface="Solway"/>
                          <a:cs typeface="Solway"/>
                          <a:sym typeface="Solway"/>
                        </a:rPr>
                        <a:t>        GROSS PROFIT:</a:t>
                      </a:r>
                      <a:endParaRPr b="1" sz="1000">
                        <a:latin typeface="Solway"/>
                        <a:ea typeface="Solway"/>
                        <a:cs typeface="Solway"/>
                        <a:sym typeface="Solway"/>
                      </a:endParaRPr>
                    </a:p>
                  </a:txBody>
                  <a:tcPr marT="91425" marB="91425" marR="91425" marL="91425">
                    <a:lnL cap="flat" cmpd="sng" w="9525">
                      <a:solidFill>
                        <a:schemeClr val="dk1"/>
                      </a:solidFill>
                      <a:prstDash val="solid"/>
                      <a:round/>
                      <a:headEnd len="sm" w="sm" type="none"/>
                      <a:tailEnd len="sm" w="sm" type="none"/>
                    </a:lnL>
                    <a:lnR cap="flat" cmpd="sng" w="9525">
                      <a:solidFill>
                        <a:schemeClr val="dk1"/>
                      </a:solidFill>
                      <a:prstDash val="solid"/>
                      <a:round/>
                      <a:headEnd len="sm" w="sm" type="none"/>
                      <a:tailEnd len="sm" w="sm" type="none"/>
                    </a:lnR>
                    <a:lnT cap="flat" cmpd="sng" w="9525">
                      <a:solidFill>
                        <a:schemeClr val="dk1"/>
                      </a:solidFill>
                      <a:prstDash val="solid"/>
                      <a:round/>
                      <a:headEnd len="sm" w="sm" type="none"/>
                      <a:tailEnd len="sm" w="sm" type="none"/>
                    </a:lnT>
                    <a:lnB cap="flat" cmpd="sng" w="9525">
                      <a:solidFill>
                        <a:schemeClr val="dk1"/>
                      </a:solidFill>
                      <a:prstDash val="solid"/>
                      <a:round/>
                      <a:headEnd len="sm" w="sm" type="none"/>
                      <a:tailEnd len="sm" w="sm" type="none"/>
                    </a:lnB>
                    <a:solidFill>
                      <a:srgbClr val="FF8A01">
                        <a:alpha val="78650"/>
                      </a:srgbClr>
                    </a:solidFill>
                  </a:tcPr>
                </a:tc>
                <a:tc>
                  <a:txBody>
                    <a:bodyPr/>
                    <a:lstStyle/>
                    <a:p>
                      <a:pPr indent="0" lvl="0" marL="0" rtl="0" algn="l">
                        <a:spcBef>
                          <a:spcPts val="0"/>
                        </a:spcBef>
                        <a:spcAft>
                          <a:spcPts val="0"/>
                        </a:spcAft>
                        <a:buNone/>
                      </a:pPr>
                      <a:r>
                        <a:rPr b="1" lang="en-GB" sz="1000">
                          <a:latin typeface="Solway"/>
                          <a:ea typeface="Solway"/>
                          <a:cs typeface="Solway"/>
                          <a:sym typeface="Solway"/>
                        </a:rPr>
                        <a:t>£1,050,550.00</a:t>
                      </a:r>
                      <a:endParaRPr b="1" sz="1000">
                        <a:latin typeface="Solway"/>
                        <a:ea typeface="Solway"/>
                        <a:cs typeface="Solway"/>
                        <a:sym typeface="Solway"/>
                      </a:endParaRPr>
                    </a:p>
                  </a:txBody>
                  <a:tcPr marT="91425" marB="91425" marR="91425" marL="91425">
                    <a:lnL cap="flat" cmpd="sng" w="9525">
                      <a:solidFill>
                        <a:schemeClr val="dk1"/>
                      </a:solidFill>
                      <a:prstDash val="solid"/>
                      <a:round/>
                      <a:headEnd len="sm" w="sm" type="none"/>
                      <a:tailEnd len="sm" w="sm" type="none"/>
                    </a:lnL>
                    <a:lnR cap="flat" cmpd="sng" w="9525">
                      <a:solidFill>
                        <a:schemeClr val="dk1"/>
                      </a:solidFill>
                      <a:prstDash val="solid"/>
                      <a:round/>
                      <a:headEnd len="sm" w="sm" type="none"/>
                      <a:tailEnd len="sm" w="sm" type="none"/>
                    </a:lnR>
                    <a:lnT cap="flat" cmpd="sng" w="9525">
                      <a:solidFill>
                        <a:schemeClr val="dk1"/>
                      </a:solidFill>
                      <a:prstDash val="solid"/>
                      <a:round/>
                      <a:headEnd len="sm" w="sm" type="none"/>
                      <a:tailEnd len="sm" w="sm" type="none"/>
                    </a:lnT>
                    <a:lnB cap="flat" cmpd="sng" w="9525">
                      <a:solidFill>
                        <a:schemeClr val="dk1"/>
                      </a:solidFill>
                      <a:prstDash val="solid"/>
                      <a:round/>
                      <a:headEnd len="sm" w="sm" type="none"/>
                      <a:tailEnd len="sm" w="sm" type="none"/>
                    </a:lnB>
                  </a:tcPr>
                </a:tc>
              </a:tr>
              <a:tr h="341800">
                <a:tc>
                  <a:txBody>
                    <a:bodyPr/>
                    <a:lstStyle/>
                    <a:p>
                      <a:pPr indent="0" lvl="0" marL="0" rtl="0" algn="l">
                        <a:spcBef>
                          <a:spcPts val="0"/>
                        </a:spcBef>
                        <a:spcAft>
                          <a:spcPts val="0"/>
                        </a:spcAft>
                        <a:buClr>
                          <a:schemeClr val="dk1"/>
                        </a:buClr>
                        <a:buSzPts val="1100"/>
                        <a:buFont typeface="Arial"/>
                        <a:buNone/>
                      </a:pPr>
                      <a:r>
                        <a:rPr b="1" lang="en-GB" sz="1000">
                          <a:solidFill>
                            <a:schemeClr val="dk1"/>
                          </a:solidFill>
                          <a:latin typeface="Solway"/>
                          <a:ea typeface="Solway"/>
                          <a:cs typeface="Solway"/>
                          <a:sym typeface="Solway"/>
                        </a:rPr>
                        <a:t>REQUIRED BUDGET:</a:t>
                      </a:r>
                      <a:endParaRPr/>
                    </a:p>
                  </a:txBody>
                  <a:tcPr marT="91425" marB="91425" marR="91425" marL="91425">
                    <a:lnL cap="flat" cmpd="sng" w="9525">
                      <a:solidFill>
                        <a:schemeClr val="dk1"/>
                      </a:solidFill>
                      <a:prstDash val="solid"/>
                      <a:round/>
                      <a:headEnd len="sm" w="sm" type="none"/>
                      <a:tailEnd len="sm" w="sm" type="none"/>
                    </a:lnL>
                    <a:lnR cap="flat" cmpd="sng" w="9525">
                      <a:solidFill>
                        <a:schemeClr val="dk1"/>
                      </a:solidFill>
                      <a:prstDash val="solid"/>
                      <a:round/>
                      <a:headEnd len="sm" w="sm" type="none"/>
                      <a:tailEnd len="sm" w="sm" type="none"/>
                    </a:lnR>
                    <a:lnT cap="flat" cmpd="sng" w="9525">
                      <a:solidFill>
                        <a:schemeClr val="dk1"/>
                      </a:solidFill>
                      <a:prstDash val="solid"/>
                      <a:round/>
                      <a:headEnd len="sm" w="sm" type="none"/>
                      <a:tailEnd len="sm" w="sm" type="none"/>
                    </a:lnT>
                    <a:lnB cap="flat" cmpd="sng" w="9525">
                      <a:solidFill>
                        <a:schemeClr val="dk1"/>
                      </a:solidFill>
                      <a:prstDash val="solid"/>
                      <a:round/>
                      <a:headEnd len="sm" w="sm" type="none"/>
                      <a:tailEnd len="sm" w="sm" type="none"/>
                    </a:lnB>
                    <a:solidFill>
                      <a:srgbClr val="FFFF00"/>
                    </a:solidFill>
                  </a:tcPr>
                </a:tc>
                <a:tc>
                  <a:txBody>
                    <a:bodyPr/>
                    <a:lstStyle/>
                    <a:p>
                      <a:pPr indent="0" lvl="0" marL="0" rtl="0" algn="l">
                        <a:spcBef>
                          <a:spcPts val="0"/>
                        </a:spcBef>
                        <a:spcAft>
                          <a:spcPts val="0"/>
                        </a:spcAft>
                        <a:buNone/>
                      </a:pPr>
                      <a:r>
                        <a:rPr b="1" lang="en-GB" sz="1000">
                          <a:latin typeface="Solway"/>
                          <a:ea typeface="Solway"/>
                          <a:cs typeface="Solway"/>
                          <a:sym typeface="Solway"/>
                        </a:rPr>
                        <a:t>£110,000.00</a:t>
                      </a:r>
                      <a:endParaRPr b="1" sz="1000">
                        <a:latin typeface="Solway"/>
                        <a:ea typeface="Solway"/>
                        <a:cs typeface="Solway"/>
                        <a:sym typeface="Solway"/>
                      </a:endParaRPr>
                    </a:p>
                  </a:txBody>
                  <a:tcPr marT="91425" marB="91425" marR="91425" marL="91425">
                    <a:lnL cap="flat" cmpd="sng" w="9525">
                      <a:solidFill>
                        <a:schemeClr val="dk1"/>
                      </a:solidFill>
                      <a:prstDash val="solid"/>
                      <a:round/>
                      <a:headEnd len="sm" w="sm" type="none"/>
                      <a:tailEnd len="sm" w="sm" type="none"/>
                    </a:lnL>
                    <a:lnR cap="flat" cmpd="sng" w="9525">
                      <a:solidFill>
                        <a:schemeClr val="dk1"/>
                      </a:solidFill>
                      <a:prstDash val="solid"/>
                      <a:round/>
                      <a:headEnd len="sm" w="sm" type="none"/>
                      <a:tailEnd len="sm" w="sm" type="none"/>
                    </a:lnR>
                    <a:lnT cap="flat" cmpd="sng" w="9525">
                      <a:solidFill>
                        <a:schemeClr val="dk1"/>
                      </a:solidFill>
                      <a:prstDash val="solid"/>
                      <a:round/>
                      <a:headEnd len="sm" w="sm" type="none"/>
                      <a:tailEnd len="sm" w="sm" type="none"/>
                    </a:lnT>
                    <a:lnB cap="flat" cmpd="sng" w="9525">
                      <a:solidFill>
                        <a:schemeClr val="dk1"/>
                      </a:solidFill>
                      <a:prstDash val="solid"/>
                      <a:round/>
                      <a:headEnd len="sm" w="sm" type="none"/>
                      <a:tailEnd len="sm" w="sm" type="none"/>
                    </a:lnB>
                  </a:tcPr>
                </a:tc>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77" name="Shape 177"/>
        <p:cNvGrpSpPr/>
        <p:nvPr/>
      </p:nvGrpSpPr>
      <p:grpSpPr>
        <a:xfrm>
          <a:off x="0" y="0"/>
          <a:ext cx="0" cy="0"/>
          <a:chOff x="0" y="0"/>
          <a:chExt cx="0" cy="0"/>
        </a:xfrm>
      </p:grpSpPr>
      <p:sp>
        <p:nvSpPr>
          <p:cNvPr id="178" name="Google Shape;178;p28"/>
          <p:cNvSpPr txBox="1"/>
          <p:nvPr/>
        </p:nvSpPr>
        <p:spPr>
          <a:xfrm>
            <a:off x="2032400" y="1619575"/>
            <a:ext cx="6624600" cy="600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sz="2700">
              <a:latin typeface="Solway"/>
              <a:ea typeface="Solway"/>
              <a:cs typeface="Solway"/>
              <a:sym typeface="Solway"/>
            </a:endParaRPr>
          </a:p>
        </p:txBody>
      </p:sp>
      <p:sp>
        <p:nvSpPr>
          <p:cNvPr id="179" name="Google Shape;179;p28"/>
          <p:cNvSpPr txBox="1"/>
          <p:nvPr/>
        </p:nvSpPr>
        <p:spPr>
          <a:xfrm>
            <a:off x="1288500" y="2040750"/>
            <a:ext cx="6567000" cy="10620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GB" sz="5700">
                <a:solidFill>
                  <a:schemeClr val="lt1"/>
                </a:solidFill>
                <a:latin typeface="Solway"/>
                <a:ea typeface="Solway"/>
                <a:cs typeface="Solway"/>
                <a:sym typeface="Solway"/>
              </a:rPr>
              <a:t>£1,</a:t>
            </a:r>
            <a:r>
              <a:rPr b="1" lang="en-GB" sz="5700">
                <a:solidFill>
                  <a:srgbClr val="FF7A13"/>
                </a:solidFill>
                <a:latin typeface="Solway"/>
                <a:ea typeface="Solway"/>
                <a:cs typeface="Solway"/>
                <a:sym typeface="Solway"/>
              </a:rPr>
              <a:t>0</a:t>
            </a:r>
            <a:r>
              <a:rPr b="1" lang="en-GB" sz="5700">
                <a:solidFill>
                  <a:schemeClr val="lt1"/>
                </a:solidFill>
                <a:latin typeface="Solway"/>
                <a:ea typeface="Solway"/>
                <a:cs typeface="Solway"/>
                <a:sym typeface="Solway"/>
              </a:rPr>
              <a:t>5</a:t>
            </a:r>
            <a:r>
              <a:rPr b="1" lang="en-GB" sz="5700">
                <a:solidFill>
                  <a:srgbClr val="FF7A13"/>
                </a:solidFill>
                <a:latin typeface="Solway"/>
                <a:ea typeface="Solway"/>
                <a:cs typeface="Solway"/>
                <a:sym typeface="Solway"/>
              </a:rPr>
              <a:t>0</a:t>
            </a:r>
            <a:r>
              <a:rPr b="1" lang="en-GB" sz="5700">
                <a:solidFill>
                  <a:schemeClr val="lt1"/>
                </a:solidFill>
                <a:latin typeface="Solway"/>
                <a:ea typeface="Solway"/>
                <a:cs typeface="Solway"/>
                <a:sym typeface="Solway"/>
              </a:rPr>
              <a:t>,55</a:t>
            </a:r>
            <a:r>
              <a:rPr b="1" lang="en-GB" sz="5700">
                <a:solidFill>
                  <a:srgbClr val="FF7A13"/>
                </a:solidFill>
                <a:latin typeface="Solway"/>
                <a:ea typeface="Solway"/>
                <a:cs typeface="Solway"/>
                <a:sym typeface="Solway"/>
              </a:rPr>
              <a:t>0</a:t>
            </a:r>
            <a:r>
              <a:rPr b="1" lang="en-GB" sz="5700">
                <a:solidFill>
                  <a:schemeClr val="lt1"/>
                </a:solidFill>
                <a:latin typeface="Solway"/>
                <a:ea typeface="Solway"/>
                <a:cs typeface="Solway"/>
                <a:sym typeface="Solway"/>
              </a:rPr>
              <a:t>.</a:t>
            </a:r>
            <a:r>
              <a:rPr b="1" lang="en-GB" sz="5700">
                <a:solidFill>
                  <a:srgbClr val="FF7A13"/>
                </a:solidFill>
                <a:latin typeface="Solway"/>
                <a:ea typeface="Solway"/>
                <a:cs typeface="Solway"/>
                <a:sym typeface="Solway"/>
              </a:rPr>
              <a:t>00</a:t>
            </a:r>
            <a:endParaRPr b="1" sz="5700">
              <a:solidFill>
                <a:srgbClr val="FF7A13"/>
              </a:solidFill>
              <a:latin typeface="Solway"/>
              <a:ea typeface="Solway"/>
              <a:cs typeface="Solway"/>
              <a:sym typeface="Solway"/>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