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1" r:id="rId6"/>
  </p:sldIdLst>
  <p:sldSz cx="12192000" cy="2066925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FB2F81-57DF-BD36-9EAC-4EF012D42DCD}" v="410" dt="2026-07-02T17:59:20.922"/>
    <p1510:client id="{78164B54-AED3-1C58-D78A-471D87164D32}" v="100" dt="2026-07-02T11:19:21.838"/>
    <p1510:client id="{80D9889A-D8BB-7AF0-DEDC-8F2DE17B9ED4}" v="559" dt="2026-07-01T13:29:55.435"/>
    <p1510:client id="{C30E57C5-FBED-BDFD-3124-F69E57960EE2}" v="354" dt="2026-07-03T11:18:21.911"/>
    <p1510:client id="{CB19A4EC-F141-DAFC-881A-275376ECB7DE}" v="3" dt="2026-07-03T11:19:30.066"/>
    <p1510:client id="{DBE57E67-D57D-3F61-8FBC-B17EB6CB60C5}" v="121" dt="2026-07-02T14:55:04.819"/>
    <p1510:client id="{E3FDD9B1-4043-8B63-304B-902EF996A3A0}" v="551" dt="2026-07-02T14:46:17.243"/>
    <p1510:client id="{EF038947-89C3-F136-053A-04B5D7BA1589}" v="89" dt="2026-07-03T10:22:51.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a Zikavska (2332569)" userId="S::2332569@student.uwtsd.ac.uk::cf9b8d55-9cd9-42ff-9ecb-ce6f10197fe9" providerId="AD" clId="Web-{C30E57C5-FBED-BDFD-3124-F69E57960EE2}"/>
    <pc:docChg chg="mod addSld delSld modSld">
      <pc:chgData name="Kamila Zikavska (2332569)" userId="S::2332569@student.uwtsd.ac.uk::cf9b8d55-9cd9-42ff-9ecb-ce6f10197fe9" providerId="AD" clId="Web-{C30E57C5-FBED-BDFD-3124-F69E57960EE2}" dt="2026-07-03T11:18:21.911" v="280" actId="20577"/>
      <pc:docMkLst>
        <pc:docMk/>
      </pc:docMkLst>
      <pc:sldChg chg="addSp delSp modSp">
        <pc:chgData name="Kamila Zikavska (2332569)" userId="S::2332569@student.uwtsd.ac.uk::cf9b8d55-9cd9-42ff-9ecb-ce6f10197fe9" providerId="AD" clId="Web-{C30E57C5-FBED-BDFD-3124-F69E57960EE2}" dt="2026-07-03T11:09:34.532" v="213" actId="20577"/>
        <pc:sldMkLst>
          <pc:docMk/>
          <pc:sldMk cId="2936308513" sldId="257"/>
        </pc:sldMkLst>
        <pc:spChg chg="mod">
          <ac:chgData name="Kamila Zikavska (2332569)" userId="S::2332569@student.uwtsd.ac.uk::cf9b8d55-9cd9-42ff-9ecb-ce6f10197fe9" providerId="AD" clId="Web-{C30E57C5-FBED-BDFD-3124-F69E57960EE2}" dt="2026-07-03T11:08:30.217" v="204" actId="1076"/>
          <ac:spMkLst>
            <pc:docMk/>
            <pc:sldMk cId="2936308513" sldId="257"/>
            <ac:spMk id="2" creationId="{AC237052-EC5D-28E7-4BDC-220A7630AB1F}"/>
          </ac:spMkLst>
        </pc:spChg>
        <pc:spChg chg="mod">
          <ac:chgData name="Kamila Zikavska (2332569)" userId="S::2332569@student.uwtsd.ac.uk::cf9b8d55-9cd9-42ff-9ecb-ce6f10197fe9" providerId="AD" clId="Web-{C30E57C5-FBED-BDFD-3124-F69E57960EE2}" dt="2026-07-03T11:09:34.532" v="213" actId="20577"/>
          <ac:spMkLst>
            <pc:docMk/>
            <pc:sldMk cId="2936308513" sldId="257"/>
            <ac:spMk id="3" creationId="{9B860BCE-2D5B-2588-9036-AC32D313B040}"/>
          </ac:spMkLst>
        </pc:spChg>
        <pc:spChg chg="mod">
          <ac:chgData name="Kamila Zikavska (2332569)" userId="S::2332569@student.uwtsd.ac.uk::cf9b8d55-9cd9-42ff-9ecb-ce6f10197fe9" providerId="AD" clId="Web-{C30E57C5-FBED-BDFD-3124-F69E57960EE2}" dt="2026-07-03T11:08:05.435" v="196" actId="1076"/>
          <ac:spMkLst>
            <pc:docMk/>
            <pc:sldMk cId="2936308513" sldId="257"/>
            <ac:spMk id="5" creationId="{CC2A552D-673A-E91E-0421-88831C191EC5}"/>
          </ac:spMkLst>
        </pc:spChg>
        <pc:spChg chg="add mod">
          <ac:chgData name="Kamila Zikavska (2332569)" userId="S::2332569@student.uwtsd.ac.uk::cf9b8d55-9cd9-42ff-9ecb-ce6f10197fe9" providerId="AD" clId="Web-{C30E57C5-FBED-BDFD-3124-F69E57960EE2}" dt="2026-07-03T11:07:05.323" v="184" actId="1076"/>
          <ac:spMkLst>
            <pc:docMk/>
            <pc:sldMk cId="2936308513" sldId="257"/>
            <ac:spMk id="6" creationId="{A819984A-E0EC-20D6-A6C7-4F881D7E0131}"/>
          </ac:spMkLst>
        </pc:spChg>
        <pc:spChg chg="mod">
          <ac:chgData name="Kamila Zikavska (2332569)" userId="S::2332569@student.uwtsd.ac.uk::cf9b8d55-9cd9-42ff-9ecb-ce6f10197fe9" providerId="AD" clId="Web-{C30E57C5-FBED-BDFD-3124-F69E57960EE2}" dt="2026-07-03T11:09:24.984" v="212" actId="1076"/>
          <ac:spMkLst>
            <pc:docMk/>
            <pc:sldMk cId="2936308513" sldId="257"/>
            <ac:spMk id="7" creationId="{4DFD97E2-DE69-083C-CFEF-B057E3774E37}"/>
          </ac:spMkLst>
        </pc:spChg>
        <pc:spChg chg="mod">
          <ac:chgData name="Kamila Zikavska (2332569)" userId="S::2332569@student.uwtsd.ac.uk::cf9b8d55-9cd9-42ff-9ecb-ce6f10197fe9" providerId="AD" clId="Web-{C30E57C5-FBED-BDFD-3124-F69E57960EE2}" dt="2026-07-03T11:07:14.448" v="186" actId="1076"/>
          <ac:spMkLst>
            <pc:docMk/>
            <pc:sldMk cId="2936308513" sldId="257"/>
            <ac:spMk id="8" creationId="{30F19800-EE66-F3D4-5159-95ABD6603532}"/>
          </ac:spMkLst>
        </pc:spChg>
        <pc:spChg chg="mod">
          <ac:chgData name="Kamila Zikavska (2332569)" userId="S::2332569@student.uwtsd.ac.uk::cf9b8d55-9cd9-42ff-9ecb-ce6f10197fe9" providerId="AD" clId="Web-{C30E57C5-FBED-BDFD-3124-F69E57960EE2}" dt="2026-07-03T11:09:05.546" v="208" actId="1076"/>
          <ac:spMkLst>
            <pc:docMk/>
            <pc:sldMk cId="2936308513" sldId="257"/>
            <ac:spMk id="17" creationId="{F36BBD2C-64EA-0C36-390B-A2632B8EF370}"/>
          </ac:spMkLst>
        </pc:spChg>
        <pc:spChg chg="mod">
          <ac:chgData name="Kamila Zikavska (2332569)" userId="S::2332569@student.uwtsd.ac.uk::cf9b8d55-9cd9-42ff-9ecb-ce6f10197fe9" providerId="AD" clId="Web-{C30E57C5-FBED-BDFD-3124-F69E57960EE2}" dt="2026-07-03T11:08:16.810" v="201" actId="1076"/>
          <ac:spMkLst>
            <pc:docMk/>
            <pc:sldMk cId="2936308513" sldId="257"/>
            <ac:spMk id="18" creationId="{E863C136-514D-4A96-B4C2-75EF313C244E}"/>
          </ac:spMkLst>
        </pc:spChg>
        <pc:spChg chg="add del mod">
          <ac:chgData name="Kamila Zikavska (2332569)" userId="S::2332569@student.uwtsd.ac.uk::cf9b8d55-9cd9-42ff-9ecb-ce6f10197fe9" providerId="AD" clId="Web-{C30E57C5-FBED-BDFD-3124-F69E57960EE2}" dt="2026-07-03T10:30:57.019" v="97"/>
          <ac:spMkLst>
            <pc:docMk/>
            <pc:sldMk cId="2936308513" sldId="257"/>
            <ac:spMk id="19" creationId="{A4DEF4C1-EF30-040A-C8E5-6735EB35CFAF}"/>
          </ac:spMkLst>
        </pc:spChg>
        <pc:spChg chg="add mod">
          <ac:chgData name="Kamila Zikavska (2332569)" userId="S::2332569@student.uwtsd.ac.uk::cf9b8d55-9cd9-42ff-9ecb-ce6f10197fe9" providerId="AD" clId="Web-{C30E57C5-FBED-BDFD-3124-F69E57960EE2}" dt="2026-07-03T11:07:47.824" v="191" actId="1076"/>
          <ac:spMkLst>
            <pc:docMk/>
            <pc:sldMk cId="2936308513" sldId="257"/>
            <ac:spMk id="20" creationId="{A271191E-D2B8-BF72-975E-6EA8F5044741}"/>
          </ac:spMkLst>
        </pc:spChg>
        <pc:picChg chg="mod">
          <ac:chgData name="Kamila Zikavska (2332569)" userId="S::2332569@student.uwtsd.ac.uk::cf9b8d55-9cd9-42ff-9ecb-ce6f10197fe9" providerId="AD" clId="Web-{C30E57C5-FBED-BDFD-3124-F69E57960EE2}" dt="2026-07-03T11:09:20.297" v="211" actId="14100"/>
          <ac:picMkLst>
            <pc:docMk/>
            <pc:sldMk cId="2936308513" sldId="257"/>
            <ac:picMk id="4" creationId="{1726D747-37C4-55C8-F726-4B24381B8FE9}"/>
          </ac:picMkLst>
        </pc:picChg>
        <pc:picChg chg="add del mod">
          <ac:chgData name="Kamila Zikavska (2332569)" userId="S::2332569@student.uwtsd.ac.uk::cf9b8d55-9cd9-42ff-9ecb-ce6f10197fe9" providerId="AD" clId="Web-{C30E57C5-FBED-BDFD-3124-F69E57960EE2}" dt="2026-07-03T10:25:09.051" v="37"/>
          <ac:picMkLst>
            <pc:docMk/>
            <pc:sldMk cId="2936308513" sldId="257"/>
            <ac:picMk id="15" creationId="{6E97A735-C904-E48C-AD7D-B8DD10D1C78A}"/>
          </ac:picMkLst>
        </pc:picChg>
        <pc:picChg chg="add mod modCrop">
          <ac:chgData name="Kamila Zikavska (2332569)" userId="S::2332569@student.uwtsd.ac.uk::cf9b8d55-9cd9-42ff-9ecb-ce6f10197fe9" providerId="AD" clId="Web-{C30E57C5-FBED-BDFD-3124-F69E57960EE2}" dt="2026-07-03T11:07:52.153" v="192" actId="14100"/>
          <ac:picMkLst>
            <pc:docMk/>
            <pc:sldMk cId="2936308513" sldId="257"/>
            <ac:picMk id="16" creationId="{E8E08878-0E93-9C84-CE44-BA1A61CB5DB6}"/>
          </ac:picMkLst>
        </pc:picChg>
        <pc:inkChg chg="del">
          <ac:chgData name="Kamila Zikavska (2332569)" userId="S::2332569@student.uwtsd.ac.uk::cf9b8d55-9cd9-42ff-9ecb-ce6f10197fe9" providerId="AD" clId="Web-{C30E57C5-FBED-BDFD-3124-F69E57960EE2}" dt="2026-07-03T10:23:12.999" v="22"/>
          <ac:inkMkLst>
            <pc:docMk/>
            <pc:sldMk cId="2936308513" sldId="257"/>
            <ac:inkMk id="13" creationId="{5FB30D09-BE0F-E474-B5CC-A1DF3E230811}"/>
          </ac:inkMkLst>
        </pc:inkChg>
        <pc:inkChg chg="del">
          <ac:chgData name="Kamila Zikavska (2332569)" userId="S::2332569@student.uwtsd.ac.uk::cf9b8d55-9cd9-42ff-9ecb-ce6f10197fe9" providerId="AD" clId="Web-{C30E57C5-FBED-BDFD-3124-F69E57960EE2}" dt="2026-07-03T10:23:09.311" v="21"/>
          <ac:inkMkLst>
            <pc:docMk/>
            <pc:sldMk cId="2936308513" sldId="257"/>
            <ac:inkMk id="14" creationId="{D6EF32AA-8741-8DCB-EE1A-24E2C03B6B69}"/>
          </ac:inkMkLst>
        </pc:inkChg>
      </pc:sldChg>
      <pc:sldChg chg="modSp">
        <pc:chgData name="Kamila Zikavska (2332569)" userId="S::2332569@student.uwtsd.ac.uk::cf9b8d55-9cd9-42ff-9ecb-ce6f10197fe9" providerId="AD" clId="Web-{C30E57C5-FBED-BDFD-3124-F69E57960EE2}" dt="2026-07-03T10:37:59.507" v="136" actId="20577"/>
        <pc:sldMkLst>
          <pc:docMk/>
          <pc:sldMk cId="3548305174" sldId="258"/>
        </pc:sldMkLst>
        <pc:spChg chg="mod">
          <ac:chgData name="Kamila Zikavska (2332569)" userId="S::2332569@student.uwtsd.ac.uk::cf9b8d55-9cd9-42ff-9ecb-ce6f10197fe9" providerId="AD" clId="Web-{C30E57C5-FBED-BDFD-3124-F69E57960EE2}" dt="2026-07-03T10:32:28.757" v="108" actId="20577"/>
          <ac:spMkLst>
            <pc:docMk/>
            <pc:sldMk cId="3548305174" sldId="258"/>
            <ac:spMk id="2" creationId="{83F70054-020F-85C5-3018-01A4B80C20D0}"/>
          </ac:spMkLst>
        </pc:spChg>
        <pc:spChg chg="mod">
          <ac:chgData name="Kamila Zikavska (2332569)" userId="S::2332569@student.uwtsd.ac.uk::cf9b8d55-9cd9-42ff-9ecb-ce6f10197fe9" providerId="AD" clId="Web-{C30E57C5-FBED-BDFD-3124-F69E57960EE2}" dt="2026-07-03T10:33:29.401" v="128" actId="1076"/>
          <ac:spMkLst>
            <pc:docMk/>
            <pc:sldMk cId="3548305174" sldId="258"/>
            <ac:spMk id="3" creationId="{718A6057-2A54-A7CC-115A-DAFFC4E81A1E}"/>
          </ac:spMkLst>
        </pc:spChg>
        <pc:spChg chg="mod">
          <ac:chgData name="Kamila Zikavska (2332569)" userId="S::2332569@student.uwtsd.ac.uk::cf9b8d55-9cd9-42ff-9ecb-ce6f10197fe9" providerId="AD" clId="Web-{C30E57C5-FBED-BDFD-3124-F69E57960EE2}" dt="2026-07-03T10:34:52.483" v="133" actId="20577"/>
          <ac:spMkLst>
            <pc:docMk/>
            <pc:sldMk cId="3548305174" sldId="258"/>
            <ac:spMk id="13" creationId="{73F8CF63-8627-1CB0-ADAA-BF1C7FAE0B61}"/>
          </ac:spMkLst>
        </pc:spChg>
        <pc:spChg chg="mod">
          <ac:chgData name="Kamila Zikavska (2332569)" userId="S::2332569@student.uwtsd.ac.uk::cf9b8d55-9cd9-42ff-9ecb-ce6f10197fe9" providerId="AD" clId="Web-{C30E57C5-FBED-BDFD-3124-F69E57960EE2}" dt="2026-07-03T10:34:54.967" v="134" actId="20577"/>
          <ac:spMkLst>
            <pc:docMk/>
            <pc:sldMk cId="3548305174" sldId="258"/>
            <ac:spMk id="14" creationId="{41E65A7A-FF95-51A9-3788-5E4EBDD10F59}"/>
          </ac:spMkLst>
        </pc:spChg>
        <pc:spChg chg="mod">
          <ac:chgData name="Kamila Zikavska (2332569)" userId="S::2332569@student.uwtsd.ac.uk::cf9b8d55-9cd9-42ff-9ecb-ce6f10197fe9" providerId="AD" clId="Web-{C30E57C5-FBED-BDFD-3124-F69E57960EE2}" dt="2026-07-03T10:37:59.507" v="136" actId="20577"/>
          <ac:spMkLst>
            <pc:docMk/>
            <pc:sldMk cId="3548305174" sldId="258"/>
            <ac:spMk id="16" creationId="{C21772EA-BF3F-15A1-71A7-92103A1F049F}"/>
          </ac:spMkLst>
        </pc:spChg>
      </pc:sldChg>
      <pc:sldChg chg="modSp">
        <pc:chgData name="Kamila Zikavska (2332569)" userId="S::2332569@student.uwtsd.ac.uk::cf9b8d55-9cd9-42ff-9ecb-ce6f10197fe9" providerId="AD" clId="Web-{C30E57C5-FBED-BDFD-3124-F69E57960EE2}" dt="2026-07-03T11:17:53.988" v="269" actId="20577"/>
        <pc:sldMkLst>
          <pc:docMk/>
          <pc:sldMk cId="124478526" sldId="259"/>
        </pc:sldMkLst>
        <pc:spChg chg="mod">
          <ac:chgData name="Kamila Zikavska (2332569)" userId="S::2332569@student.uwtsd.ac.uk::cf9b8d55-9cd9-42ff-9ecb-ce6f10197fe9" providerId="AD" clId="Web-{C30E57C5-FBED-BDFD-3124-F69E57960EE2}" dt="2026-07-03T11:17:53.988" v="269" actId="20577"/>
          <ac:spMkLst>
            <pc:docMk/>
            <pc:sldMk cId="124478526" sldId="259"/>
            <ac:spMk id="3" creationId="{4F0435DE-99E4-BC4B-E551-55F6777B8B56}"/>
          </ac:spMkLst>
        </pc:spChg>
      </pc:sldChg>
      <pc:sldChg chg="addSp modSp new del">
        <pc:chgData name="Kamila Zikavska (2332569)" userId="S::2332569@student.uwtsd.ac.uk::cf9b8d55-9cd9-42ff-9ecb-ce6f10197fe9" providerId="AD" clId="Web-{C30E57C5-FBED-BDFD-3124-F69E57960EE2}" dt="2026-07-03T11:16:12.890" v="255"/>
        <pc:sldMkLst>
          <pc:docMk/>
          <pc:sldMk cId="25357772" sldId="260"/>
        </pc:sldMkLst>
        <pc:spChg chg="add mod">
          <ac:chgData name="Kamila Zikavska (2332569)" userId="S::2332569@student.uwtsd.ac.uk::cf9b8d55-9cd9-42ff-9ecb-ce6f10197fe9" providerId="AD" clId="Web-{C30E57C5-FBED-BDFD-3124-F69E57960EE2}" dt="2026-07-03T11:13:34.462" v="235" actId="1076"/>
          <ac:spMkLst>
            <pc:docMk/>
            <pc:sldMk cId="25357772" sldId="260"/>
            <ac:spMk id="4" creationId="{11FB0EBF-E0B8-6D9F-6F36-112A40C68483}"/>
          </ac:spMkLst>
        </pc:spChg>
      </pc:sldChg>
      <pc:sldChg chg="add del">
        <pc:chgData name="Kamila Zikavska (2332569)" userId="S::2332569@student.uwtsd.ac.uk::cf9b8d55-9cd9-42ff-9ecb-ce6f10197fe9" providerId="AD" clId="Web-{C30E57C5-FBED-BDFD-3124-F69E57960EE2}" dt="2026-07-03T10:29:49.141" v="85"/>
        <pc:sldMkLst>
          <pc:docMk/>
          <pc:sldMk cId="1998006168" sldId="260"/>
        </pc:sldMkLst>
      </pc:sldChg>
      <pc:sldChg chg="addSp delSp modSp add replId">
        <pc:chgData name="Kamila Zikavska (2332569)" userId="S::2332569@student.uwtsd.ac.uk::cf9b8d55-9cd9-42ff-9ecb-ce6f10197fe9" providerId="AD" clId="Web-{C30E57C5-FBED-BDFD-3124-F69E57960EE2}" dt="2026-07-03T11:18:21.911" v="280" actId="20577"/>
        <pc:sldMkLst>
          <pc:docMk/>
          <pc:sldMk cId="1247584267" sldId="261"/>
        </pc:sldMkLst>
        <pc:spChg chg="add del mod">
          <ac:chgData name="Kamila Zikavska (2332569)" userId="S::2332569@student.uwtsd.ac.uk::cf9b8d55-9cd9-42ff-9ecb-ce6f10197fe9" providerId="AD" clId="Web-{C30E57C5-FBED-BDFD-3124-F69E57960EE2}" dt="2026-07-03T11:15:46.217" v="254" actId="20577"/>
          <ac:spMkLst>
            <pc:docMk/>
            <pc:sldMk cId="1247584267" sldId="261"/>
            <ac:spMk id="2" creationId="{13A589ED-8F06-9557-39A4-E4D36AC4BCC9}"/>
          </ac:spMkLst>
        </pc:spChg>
        <pc:spChg chg="mod">
          <ac:chgData name="Kamila Zikavska (2332569)" userId="S::2332569@student.uwtsd.ac.uk::cf9b8d55-9cd9-42ff-9ecb-ce6f10197fe9" providerId="AD" clId="Web-{C30E57C5-FBED-BDFD-3124-F69E57960EE2}" dt="2026-07-03T11:14:08.761" v="238" actId="20577"/>
          <ac:spMkLst>
            <pc:docMk/>
            <pc:sldMk cId="1247584267" sldId="261"/>
            <ac:spMk id="3" creationId="{07C3447F-C8C6-9352-1946-AD26A5975110}"/>
          </ac:spMkLst>
        </pc:spChg>
        <pc:spChg chg="add del mod">
          <ac:chgData name="Kamila Zikavska (2332569)" userId="S::2332569@student.uwtsd.ac.uk::cf9b8d55-9cd9-42ff-9ecb-ce6f10197fe9" providerId="AD" clId="Web-{C30E57C5-FBED-BDFD-3124-F69E57960EE2}" dt="2026-07-03T11:14:19.120" v="240"/>
          <ac:spMkLst>
            <pc:docMk/>
            <pc:sldMk cId="1247584267" sldId="261"/>
            <ac:spMk id="5" creationId="{4CCE1AA5-55FB-D814-12C5-C30FB49A754B}"/>
          </ac:spMkLst>
        </pc:spChg>
        <pc:spChg chg="add mod">
          <ac:chgData name="Kamila Zikavska (2332569)" userId="S::2332569@student.uwtsd.ac.uk::cf9b8d55-9cd9-42ff-9ecb-ce6f10197fe9" providerId="AD" clId="Web-{C30E57C5-FBED-BDFD-3124-F69E57960EE2}" dt="2026-07-03T11:18:21.911" v="280" actId="20577"/>
          <ac:spMkLst>
            <pc:docMk/>
            <pc:sldMk cId="1247584267" sldId="261"/>
            <ac:spMk id="6" creationId="{C5F73488-1ED4-C756-5678-EC609C1DAF31}"/>
          </ac:spMkLst>
        </pc:spChg>
        <pc:picChg chg="add mod">
          <ac:chgData name="Kamila Zikavska (2332569)" userId="S::2332569@student.uwtsd.ac.uk::cf9b8d55-9cd9-42ff-9ecb-ce6f10197fe9" providerId="AD" clId="Web-{C30E57C5-FBED-BDFD-3124-F69E57960EE2}" dt="2026-07-03T11:16:48.845" v="259" actId="1076"/>
          <ac:picMkLst>
            <pc:docMk/>
            <pc:sldMk cId="1247584267" sldId="261"/>
            <ac:picMk id="8" creationId="{B965E49D-6E7B-FA3B-097F-83F630088A6B}"/>
          </ac:picMkLst>
        </pc:picChg>
      </pc:sldChg>
      <pc:sldChg chg="add del replId">
        <pc:chgData name="Kamila Zikavska (2332569)" userId="S::2332569@student.uwtsd.ac.uk::cf9b8d55-9cd9-42ff-9ecb-ce6f10197fe9" providerId="AD" clId="Web-{C30E57C5-FBED-BDFD-3124-F69E57960EE2}" dt="2026-07-03T11:14:36.621" v="242"/>
        <pc:sldMkLst>
          <pc:docMk/>
          <pc:sldMk cId="3381831382" sldId="262"/>
        </pc:sldMkLst>
      </pc:sldChg>
    </pc:docChg>
  </pc:docChgLst>
  <pc:docChgLst>
    <pc:chgData name="Kamila Zikavska (2332569)" userId="S::2332569@student.uwtsd.ac.uk::cf9b8d55-9cd9-42ff-9ecb-ce6f10197fe9" providerId="AD" clId="Web-{80D9889A-D8BB-7AF0-DEDC-8F2DE17B9ED4}"/>
    <pc:docChg chg="mod addSld delSld modSld addMainMaster delMainMaster modMainMaster setSldSz">
      <pc:chgData name="Kamila Zikavska (2332569)" userId="S::2332569@student.uwtsd.ac.uk::cf9b8d55-9cd9-42ff-9ecb-ce6f10197fe9" providerId="AD" clId="Web-{80D9889A-D8BB-7AF0-DEDC-8F2DE17B9ED4}" dt="2026-07-01T13:29:40.013" v="470" actId="1076"/>
      <pc:docMkLst>
        <pc:docMk/>
      </pc:docMkLst>
      <pc:sldChg chg="addSp delSp modSp mod modClrScheme delDesignElem chgLayout">
        <pc:chgData name="Kamila Zikavska (2332569)" userId="S::2332569@student.uwtsd.ac.uk::cf9b8d55-9cd9-42ff-9ecb-ce6f10197fe9" providerId="AD" clId="Web-{80D9889A-D8BB-7AF0-DEDC-8F2DE17B9ED4}" dt="2026-07-01T13:03:10.852" v="176"/>
        <pc:sldMkLst>
          <pc:docMk/>
          <pc:sldMk cId="109857222" sldId="256"/>
        </pc:sldMkLst>
        <pc:spChg chg="mod ord">
          <ac:chgData name="Kamila Zikavska (2332569)" userId="S::2332569@student.uwtsd.ac.uk::cf9b8d55-9cd9-42ff-9ecb-ce6f10197fe9" providerId="AD" clId="Web-{80D9889A-D8BB-7AF0-DEDC-8F2DE17B9ED4}" dt="2026-07-01T13:00:40.877" v="171" actId="1076"/>
          <ac:spMkLst>
            <pc:docMk/>
            <pc:sldMk cId="109857222" sldId="256"/>
            <ac:spMk id="2" creationId="{00000000-0000-0000-0000-000000000000}"/>
          </ac:spMkLst>
        </pc:spChg>
        <pc:spChg chg="mod ord">
          <ac:chgData name="Kamila Zikavska (2332569)" userId="S::2332569@student.uwtsd.ac.uk::cf9b8d55-9cd9-42ff-9ecb-ce6f10197fe9" providerId="AD" clId="Web-{80D9889A-D8BB-7AF0-DEDC-8F2DE17B9ED4}" dt="2026-07-01T12:58:56.201" v="147"/>
          <ac:spMkLst>
            <pc:docMk/>
            <pc:sldMk cId="109857222" sldId="256"/>
            <ac:spMk id="3" creationId="{00000000-0000-0000-0000-000000000000}"/>
          </ac:spMkLst>
        </pc:spChg>
        <pc:spChg chg="add mod">
          <ac:chgData name="Kamila Zikavska (2332569)" userId="S::2332569@student.uwtsd.ac.uk::cf9b8d55-9cd9-42ff-9ecb-ce6f10197fe9" providerId="AD" clId="Web-{80D9889A-D8BB-7AF0-DEDC-8F2DE17B9ED4}" dt="2026-07-01T13:03:01.930" v="173" actId="1076"/>
          <ac:spMkLst>
            <pc:docMk/>
            <pc:sldMk cId="109857222" sldId="256"/>
            <ac:spMk id="4" creationId="{308AB385-7946-22A1-40DE-037A5773B9B6}"/>
          </ac:spMkLst>
        </pc:spChg>
        <pc:spChg chg="mod">
          <ac:chgData name="Kamila Zikavska (2332569)" userId="S::2332569@student.uwtsd.ac.uk::cf9b8d55-9cd9-42ff-9ecb-ce6f10197fe9" providerId="AD" clId="Web-{80D9889A-D8BB-7AF0-DEDC-8F2DE17B9ED4}" dt="2026-07-01T13:00:29.517" v="169" actId="1076"/>
          <ac:spMkLst>
            <pc:docMk/>
            <pc:sldMk cId="109857222" sldId="256"/>
            <ac:spMk id="8" creationId="{7F769A79-DC52-3760-B611-209ED83C08EF}"/>
          </ac:spMkLst>
        </pc:spChg>
        <pc:spChg chg="mod">
          <ac:chgData name="Kamila Zikavska (2332569)" userId="S::2332569@student.uwtsd.ac.uk::cf9b8d55-9cd9-42ff-9ecb-ce6f10197fe9" providerId="AD" clId="Web-{80D9889A-D8BB-7AF0-DEDC-8F2DE17B9ED4}" dt="2026-07-01T13:02:58.305" v="172" actId="1076"/>
          <ac:spMkLst>
            <pc:docMk/>
            <pc:sldMk cId="109857222" sldId="256"/>
            <ac:spMk id="9" creationId="{03E03722-C2FD-12D1-8001-44B50E866EF3}"/>
          </ac:spMkLst>
        </pc:spChg>
        <pc:picChg chg="mod">
          <ac:chgData name="Kamila Zikavska (2332569)" userId="S::2332569@student.uwtsd.ac.uk::cf9b8d55-9cd9-42ff-9ecb-ce6f10197fe9" providerId="AD" clId="Web-{80D9889A-D8BB-7AF0-DEDC-8F2DE17B9ED4}" dt="2026-07-01T13:03:10.852" v="176"/>
          <ac:picMkLst>
            <pc:docMk/>
            <pc:sldMk cId="109857222" sldId="256"/>
            <ac:picMk id="6" creationId="{8A935F1D-29BD-9217-C37A-9B98815BF5AB}"/>
          </ac:picMkLst>
        </pc:picChg>
      </pc:sldChg>
      <pc:sldChg chg="addSp delSp modSp mod setBg modClrScheme delDesignElem chgLayout">
        <pc:chgData name="Kamila Zikavska (2332569)" userId="S::2332569@student.uwtsd.ac.uk::cf9b8d55-9cd9-42ff-9ecb-ce6f10197fe9" providerId="AD" clId="Web-{80D9889A-D8BB-7AF0-DEDC-8F2DE17B9ED4}" dt="2026-07-01T13:14:06.348" v="286" actId="1076"/>
        <pc:sldMkLst>
          <pc:docMk/>
          <pc:sldMk cId="2936308513" sldId="257"/>
        </pc:sldMkLst>
        <pc:spChg chg="mod ord">
          <ac:chgData name="Kamila Zikavska (2332569)" userId="S::2332569@student.uwtsd.ac.uk::cf9b8d55-9cd9-42ff-9ecb-ce6f10197fe9" providerId="AD" clId="Web-{80D9889A-D8BB-7AF0-DEDC-8F2DE17B9ED4}" dt="2026-07-01T12:58:56.201" v="147"/>
          <ac:spMkLst>
            <pc:docMk/>
            <pc:sldMk cId="2936308513" sldId="257"/>
            <ac:spMk id="2" creationId="{AC237052-EC5D-28E7-4BDC-220A7630AB1F}"/>
          </ac:spMkLst>
        </pc:spChg>
        <pc:spChg chg="mod ord">
          <ac:chgData name="Kamila Zikavska (2332569)" userId="S::2332569@student.uwtsd.ac.uk::cf9b8d55-9cd9-42ff-9ecb-ce6f10197fe9" providerId="AD" clId="Web-{80D9889A-D8BB-7AF0-DEDC-8F2DE17B9ED4}" dt="2026-07-01T13:04:06.839" v="183" actId="14100"/>
          <ac:spMkLst>
            <pc:docMk/>
            <pc:sldMk cId="2936308513" sldId="257"/>
            <ac:spMk id="3" creationId="{9B860BCE-2D5B-2588-9036-AC32D313B040}"/>
          </ac:spMkLst>
        </pc:spChg>
        <pc:spChg chg="add mod">
          <ac:chgData name="Kamila Zikavska (2332569)" userId="S::2332569@student.uwtsd.ac.uk::cf9b8d55-9cd9-42ff-9ecb-ce6f10197fe9" providerId="AD" clId="Web-{80D9889A-D8BB-7AF0-DEDC-8F2DE17B9ED4}" dt="2026-07-01T13:14:06.348" v="286" actId="1076"/>
          <ac:spMkLst>
            <pc:docMk/>
            <pc:sldMk cId="2936308513" sldId="257"/>
            <ac:spMk id="7" creationId="{4DFD97E2-DE69-083C-CFEF-B057E3774E37}"/>
          </ac:spMkLst>
        </pc:spChg>
        <pc:spChg chg="add mod">
          <ac:chgData name="Kamila Zikavska (2332569)" userId="S::2332569@student.uwtsd.ac.uk::cf9b8d55-9cd9-42ff-9ecb-ce6f10197fe9" providerId="AD" clId="Web-{80D9889A-D8BB-7AF0-DEDC-8F2DE17B9ED4}" dt="2026-07-01T13:06:19.798" v="210" actId="20577"/>
          <ac:spMkLst>
            <pc:docMk/>
            <pc:sldMk cId="2936308513" sldId="257"/>
            <ac:spMk id="10" creationId="{B3A5F594-B1F2-8DC8-6F0B-C59FDB868DAD}"/>
          </ac:spMkLst>
        </pc:spChg>
        <pc:spChg chg="add mod">
          <ac:chgData name="Kamila Zikavska (2332569)" userId="S::2332569@student.uwtsd.ac.uk::cf9b8d55-9cd9-42ff-9ecb-ce6f10197fe9" providerId="AD" clId="Web-{80D9889A-D8BB-7AF0-DEDC-8F2DE17B9ED4}" dt="2026-07-01T13:09:47.556" v="253" actId="20577"/>
          <ac:spMkLst>
            <pc:docMk/>
            <pc:sldMk cId="2936308513" sldId="257"/>
            <ac:spMk id="17" creationId="{F36BBD2C-64EA-0C36-390B-A2632B8EF370}"/>
          </ac:spMkLst>
        </pc:spChg>
        <pc:spChg chg="add mod">
          <ac:chgData name="Kamila Zikavska (2332569)" userId="S::2332569@student.uwtsd.ac.uk::cf9b8d55-9cd9-42ff-9ecb-ce6f10197fe9" providerId="AD" clId="Web-{80D9889A-D8BB-7AF0-DEDC-8F2DE17B9ED4}" dt="2026-07-01T13:11:11.591" v="279" actId="1076"/>
          <ac:spMkLst>
            <pc:docMk/>
            <pc:sldMk cId="2936308513" sldId="257"/>
            <ac:spMk id="18" creationId="{E863C136-514D-4A96-B4C2-75EF313C244E}"/>
          </ac:spMkLst>
        </pc:spChg>
      </pc:sldChg>
      <pc:sldChg chg="addSp delSp modSp mod setBg modClrScheme chgLayout">
        <pc:chgData name="Kamila Zikavska (2332569)" userId="S::2332569@student.uwtsd.ac.uk::cf9b8d55-9cd9-42ff-9ecb-ce6f10197fe9" providerId="AD" clId="Web-{80D9889A-D8BB-7AF0-DEDC-8F2DE17B9ED4}" dt="2026-07-01T13:26:07.191" v="422" actId="1076"/>
        <pc:sldMkLst>
          <pc:docMk/>
          <pc:sldMk cId="3548305174" sldId="258"/>
        </pc:sldMkLst>
        <pc:spChg chg="add mod ord">
          <ac:chgData name="Kamila Zikavska (2332569)" userId="S::2332569@student.uwtsd.ac.uk::cf9b8d55-9cd9-42ff-9ecb-ce6f10197fe9" providerId="AD" clId="Web-{80D9889A-D8BB-7AF0-DEDC-8F2DE17B9ED4}" dt="2026-07-01T13:20:50.787" v="353" actId="1076"/>
          <ac:spMkLst>
            <pc:docMk/>
            <pc:sldMk cId="3548305174" sldId="258"/>
            <ac:spMk id="2" creationId="{83F70054-020F-85C5-3018-01A4B80C20D0}"/>
          </ac:spMkLst>
        </pc:spChg>
        <pc:spChg chg="add mod">
          <ac:chgData name="Kamila Zikavska (2332569)" userId="S::2332569@student.uwtsd.ac.uk::cf9b8d55-9cd9-42ff-9ecb-ce6f10197fe9" providerId="AD" clId="Web-{80D9889A-D8BB-7AF0-DEDC-8F2DE17B9ED4}" dt="2026-07-01T13:18:01.858" v="319"/>
          <ac:spMkLst>
            <pc:docMk/>
            <pc:sldMk cId="3548305174" sldId="258"/>
            <ac:spMk id="5" creationId="{9A161376-A47B-06E8-CDB7-537056025CD4}"/>
          </ac:spMkLst>
        </pc:spChg>
        <pc:spChg chg="add mod">
          <ac:chgData name="Kamila Zikavska (2332569)" userId="S::2332569@student.uwtsd.ac.uk::cf9b8d55-9cd9-42ff-9ecb-ce6f10197fe9" providerId="AD" clId="Web-{80D9889A-D8BB-7AF0-DEDC-8F2DE17B9ED4}" dt="2026-07-01T13:22:46.511" v="384" actId="1076"/>
          <ac:spMkLst>
            <pc:docMk/>
            <pc:sldMk cId="3548305174" sldId="258"/>
            <ac:spMk id="7" creationId="{793BBAFD-3DF1-0CE7-DDCC-B153B4E88BD4}"/>
          </ac:spMkLst>
        </pc:spChg>
        <pc:spChg chg="add mod">
          <ac:chgData name="Kamila Zikavska (2332569)" userId="S::2332569@student.uwtsd.ac.uk::cf9b8d55-9cd9-42ff-9ecb-ce6f10197fe9" providerId="AD" clId="Web-{80D9889A-D8BB-7AF0-DEDC-8F2DE17B9ED4}" dt="2026-07-01T13:22:28.026" v="379" actId="20577"/>
          <ac:spMkLst>
            <pc:docMk/>
            <pc:sldMk cId="3548305174" sldId="258"/>
            <ac:spMk id="8" creationId="{9A9AB0E0-F4CB-5BC8-D5CE-EFA820099221}"/>
          </ac:spMkLst>
        </pc:spChg>
        <pc:spChg chg="add mod">
          <ac:chgData name="Kamila Zikavska (2332569)" userId="S::2332569@student.uwtsd.ac.uk::cf9b8d55-9cd9-42ff-9ecb-ce6f10197fe9" providerId="AD" clId="Web-{80D9889A-D8BB-7AF0-DEDC-8F2DE17B9ED4}" dt="2026-07-01T13:22:40.995" v="383" actId="1076"/>
          <ac:spMkLst>
            <pc:docMk/>
            <pc:sldMk cId="3548305174" sldId="258"/>
            <ac:spMk id="9" creationId="{63EED104-3AFA-D307-B6CC-0642879C5FEB}"/>
          </ac:spMkLst>
        </pc:spChg>
        <pc:spChg chg="add mod">
          <ac:chgData name="Kamila Zikavska (2332569)" userId="S::2332569@student.uwtsd.ac.uk::cf9b8d55-9cd9-42ff-9ecb-ce6f10197fe9" providerId="AD" clId="Web-{80D9889A-D8BB-7AF0-DEDC-8F2DE17B9ED4}" dt="2026-07-01T13:26:07.191" v="422" actId="1076"/>
          <ac:spMkLst>
            <pc:docMk/>
            <pc:sldMk cId="3548305174" sldId="258"/>
            <ac:spMk id="12" creationId="{E5063E24-4358-7263-5B6D-BFC1ACC9AF57}"/>
          </ac:spMkLst>
        </pc:spChg>
        <pc:spChg chg="add mod">
          <ac:chgData name="Kamila Zikavska (2332569)" userId="S::2332569@student.uwtsd.ac.uk::cf9b8d55-9cd9-42ff-9ecb-ce6f10197fe9" providerId="AD" clId="Web-{80D9889A-D8BB-7AF0-DEDC-8F2DE17B9ED4}" dt="2026-07-01T13:25:51.331" v="421" actId="20577"/>
          <ac:spMkLst>
            <pc:docMk/>
            <pc:sldMk cId="3548305174" sldId="258"/>
            <ac:spMk id="13" creationId="{73F8CF63-8627-1CB0-ADAA-BF1C7FAE0B61}"/>
          </ac:spMkLst>
        </pc:spChg>
        <pc:picChg chg="add mod">
          <ac:chgData name="Kamila Zikavska (2332569)" userId="S::2332569@student.uwtsd.ac.uk::cf9b8d55-9cd9-42ff-9ecb-ce6f10197fe9" providerId="AD" clId="Web-{80D9889A-D8BB-7AF0-DEDC-8F2DE17B9ED4}" dt="2026-07-01T13:19:29.362" v="336" actId="1076"/>
          <ac:picMkLst>
            <pc:docMk/>
            <pc:sldMk cId="3548305174" sldId="258"/>
            <ac:picMk id="6" creationId="{39ACFCDA-F147-38A0-B86A-F30A1713D40A}"/>
          </ac:picMkLst>
        </pc:picChg>
      </pc:sldChg>
      <pc:sldChg chg="modSp new">
        <pc:chgData name="Kamila Zikavska (2332569)" userId="S::2332569@student.uwtsd.ac.uk::cf9b8d55-9cd9-42ff-9ecb-ce6f10197fe9" providerId="AD" clId="Web-{80D9889A-D8BB-7AF0-DEDC-8F2DE17B9ED4}" dt="2026-07-01T13:29:40.013" v="470" actId="1076"/>
        <pc:sldMkLst>
          <pc:docMk/>
          <pc:sldMk cId="124478526" sldId="259"/>
        </pc:sldMkLst>
        <pc:spChg chg="mod">
          <ac:chgData name="Kamila Zikavska (2332569)" userId="S::2332569@student.uwtsd.ac.uk::cf9b8d55-9cd9-42ff-9ecb-ce6f10197fe9" providerId="AD" clId="Web-{80D9889A-D8BB-7AF0-DEDC-8F2DE17B9ED4}" dt="2026-07-01T13:29:40.013" v="470" actId="1076"/>
          <ac:spMkLst>
            <pc:docMk/>
            <pc:sldMk cId="124478526" sldId="259"/>
            <ac:spMk id="2" creationId="{1FD0AA08-A735-FDED-F78E-9B65EC9A1661}"/>
          </ac:spMkLst>
        </pc:spChg>
        <pc:spChg chg="mod">
          <ac:chgData name="Kamila Zikavska (2332569)" userId="S::2332569@student.uwtsd.ac.uk::cf9b8d55-9cd9-42ff-9ecb-ce6f10197fe9" providerId="AD" clId="Web-{80D9889A-D8BB-7AF0-DEDC-8F2DE17B9ED4}" dt="2026-07-01T13:29:01.496" v="462" actId="20577"/>
          <ac:spMkLst>
            <pc:docMk/>
            <pc:sldMk cId="124478526" sldId="259"/>
            <ac:spMk id="3" creationId="{4F0435DE-99E4-BC4B-E551-55F6777B8B56}"/>
          </ac:spMkLst>
        </pc:spChg>
      </pc:sldChg>
      <pc:sldMasterChg chg="add addSldLayout modSldLayout">
        <pc:chgData name="Kamila Zikavska (2332569)" userId="S::2332569@student.uwtsd.ac.uk::cf9b8d55-9cd9-42ff-9ecb-ce6f10197fe9" providerId="AD" clId="Web-{80D9889A-D8BB-7AF0-DEDC-8F2DE17B9ED4}" dt="2026-07-01T12:58:56.201" v="147"/>
        <pc:sldMasterMkLst>
          <pc:docMk/>
          <pc:sldMasterMk cId="1145485250" sldId="2147483672"/>
        </pc:sldMasterMkLst>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3920312243" sldId="2147483673"/>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98247795" sldId="2147483674"/>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559914773" sldId="2147483675"/>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2401837883" sldId="2147483676"/>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1297791580" sldId="2147483677"/>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3518815565" sldId="2147483678"/>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3090053640" sldId="2147483679"/>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3011884903" sldId="2147483680"/>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3441256407" sldId="2147483681"/>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4242149917" sldId="2147483682"/>
          </pc:sldLayoutMkLst>
        </pc:sldLayoutChg>
        <pc:sldLayoutChg chg="add mod replId">
          <pc:chgData name="Kamila Zikavska (2332569)" userId="S::2332569@student.uwtsd.ac.uk::cf9b8d55-9cd9-42ff-9ecb-ce6f10197fe9" providerId="AD" clId="Web-{80D9889A-D8BB-7AF0-DEDC-8F2DE17B9ED4}" dt="2026-07-01T12:58:56.201" v="147"/>
          <pc:sldLayoutMkLst>
            <pc:docMk/>
            <pc:sldMasterMk cId="1145485250" sldId="2147483672"/>
            <pc:sldLayoutMk cId="2072624339" sldId="2147483683"/>
          </pc:sldLayoutMkLst>
        </pc:sldLayoutChg>
      </pc:sldMasterChg>
    </pc:docChg>
  </pc:docChgLst>
  <pc:docChgLst>
    <pc:chgData name="Kamila Zikavska (2332569)" userId="S::2332569@student.uwtsd.ac.uk::cf9b8d55-9cd9-42ff-9ecb-ce6f10197fe9" providerId="AD" clId="Web-{28FB2F81-57DF-BD36-9EAC-4EF012D42DCD}"/>
    <pc:docChg chg="modSld">
      <pc:chgData name="Kamila Zikavska (2332569)" userId="S::2332569@student.uwtsd.ac.uk::cf9b8d55-9cd9-42ff-9ecb-ce6f10197fe9" providerId="AD" clId="Web-{28FB2F81-57DF-BD36-9EAC-4EF012D42DCD}" dt="2026-07-02T17:59:20.922" v="288" actId="20577"/>
      <pc:docMkLst>
        <pc:docMk/>
      </pc:docMkLst>
      <pc:sldChg chg="modSp">
        <pc:chgData name="Kamila Zikavska (2332569)" userId="S::2332569@student.uwtsd.ac.uk::cf9b8d55-9cd9-42ff-9ecb-ce6f10197fe9" providerId="AD" clId="Web-{28FB2F81-57DF-BD36-9EAC-4EF012D42DCD}" dt="2026-07-02T17:59:20.922" v="288" actId="20577"/>
        <pc:sldMkLst>
          <pc:docMk/>
          <pc:sldMk cId="2936308513" sldId="257"/>
        </pc:sldMkLst>
        <pc:spChg chg="mod">
          <ac:chgData name="Kamila Zikavska (2332569)" userId="S::2332569@student.uwtsd.ac.uk::cf9b8d55-9cd9-42ff-9ecb-ce6f10197fe9" providerId="AD" clId="Web-{28FB2F81-57DF-BD36-9EAC-4EF012D42DCD}" dt="2026-07-02T17:59:20.922" v="288" actId="20577"/>
          <ac:spMkLst>
            <pc:docMk/>
            <pc:sldMk cId="2936308513" sldId="257"/>
            <ac:spMk id="3" creationId="{9B860BCE-2D5B-2588-9036-AC32D313B040}"/>
          </ac:spMkLst>
        </pc:spChg>
      </pc:sldChg>
      <pc:sldChg chg="addSp modSp">
        <pc:chgData name="Kamila Zikavska (2332569)" userId="S::2332569@student.uwtsd.ac.uk::cf9b8d55-9cd9-42ff-9ecb-ce6f10197fe9" providerId="AD" clId="Web-{28FB2F81-57DF-BD36-9EAC-4EF012D42DCD}" dt="2026-07-02T17:55:31.244" v="264" actId="1076"/>
        <pc:sldMkLst>
          <pc:docMk/>
          <pc:sldMk cId="3548305174" sldId="258"/>
        </pc:sldMkLst>
        <pc:spChg chg="mod">
          <ac:chgData name="Kamila Zikavska (2332569)" userId="S::2332569@student.uwtsd.ac.uk::cf9b8d55-9cd9-42ff-9ecb-ce6f10197fe9" providerId="AD" clId="Web-{28FB2F81-57DF-BD36-9EAC-4EF012D42DCD}" dt="2026-07-02T17:24:32.127" v="25" actId="1076"/>
          <ac:spMkLst>
            <pc:docMk/>
            <pc:sldMk cId="3548305174" sldId="258"/>
            <ac:spMk id="4" creationId="{870216E6-0E57-2AF6-5B9E-A7D6976C66C1}"/>
          </ac:spMkLst>
        </pc:spChg>
        <pc:spChg chg="mod">
          <ac:chgData name="Kamila Zikavska (2332569)" userId="S::2332569@student.uwtsd.ac.uk::cf9b8d55-9cd9-42ff-9ecb-ce6f10197fe9" providerId="AD" clId="Web-{28FB2F81-57DF-BD36-9EAC-4EF012D42DCD}" dt="2026-07-02T17:25:52.192" v="40" actId="20577"/>
          <ac:spMkLst>
            <pc:docMk/>
            <pc:sldMk cId="3548305174" sldId="258"/>
            <ac:spMk id="7" creationId="{793BBAFD-3DF1-0CE7-DDCC-B153B4E88BD4}"/>
          </ac:spMkLst>
        </pc:spChg>
        <pc:spChg chg="mod">
          <ac:chgData name="Kamila Zikavska (2332569)" userId="S::2332569@student.uwtsd.ac.uk::cf9b8d55-9cd9-42ff-9ecb-ce6f10197fe9" providerId="AD" clId="Web-{28FB2F81-57DF-BD36-9EAC-4EF012D42DCD}" dt="2026-07-02T17:37:24.291" v="87" actId="20577"/>
          <ac:spMkLst>
            <pc:docMk/>
            <pc:sldMk cId="3548305174" sldId="258"/>
            <ac:spMk id="9" creationId="{63EED104-3AFA-D307-B6CC-0642879C5FEB}"/>
          </ac:spMkLst>
        </pc:spChg>
        <pc:spChg chg="mod">
          <ac:chgData name="Kamila Zikavska (2332569)" userId="S::2332569@student.uwtsd.ac.uk::cf9b8d55-9cd9-42ff-9ecb-ce6f10197fe9" providerId="AD" clId="Web-{28FB2F81-57DF-BD36-9EAC-4EF012D42DCD}" dt="2026-07-02T17:01:14.256" v="14" actId="1076"/>
          <ac:spMkLst>
            <pc:docMk/>
            <pc:sldMk cId="3548305174" sldId="258"/>
            <ac:spMk id="10" creationId="{0E952B01-8EE5-CBF5-676F-D3E0BFF9F3DB}"/>
          </ac:spMkLst>
        </pc:spChg>
        <pc:spChg chg="mod">
          <ac:chgData name="Kamila Zikavska (2332569)" userId="S::2332569@student.uwtsd.ac.uk::cf9b8d55-9cd9-42ff-9ecb-ce6f10197fe9" providerId="AD" clId="Web-{28FB2F81-57DF-BD36-9EAC-4EF012D42DCD}" dt="2026-07-02T17:35:11.223" v="50" actId="20577"/>
          <ac:spMkLst>
            <pc:docMk/>
            <pc:sldMk cId="3548305174" sldId="258"/>
            <ac:spMk id="13" creationId="{73F8CF63-8627-1CB0-ADAA-BF1C7FAE0B61}"/>
          </ac:spMkLst>
        </pc:spChg>
        <pc:spChg chg="add mod">
          <ac:chgData name="Kamila Zikavska (2332569)" userId="S::2332569@student.uwtsd.ac.uk::cf9b8d55-9cd9-42ff-9ecb-ce6f10197fe9" providerId="AD" clId="Web-{28FB2F81-57DF-BD36-9EAC-4EF012D42DCD}" dt="2026-07-02T17:41:49.126" v="154" actId="1076"/>
          <ac:spMkLst>
            <pc:docMk/>
            <pc:sldMk cId="3548305174" sldId="258"/>
            <ac:spMk id="14" creationId="{41E65A7A-FF95-51A9-3788-5E4EBDD10F59}"/>
          </ac:spMkLst>
        </pc:spChg>
        <pc:spChg chg="add mod">
          <ac:chgData name="Kamila Zikavska (2332569)" userId="S::2332569@student.uwtsd.ac.uk::cf9b8d55-9cd9-42ff-9ecb-ce6f10197fe9" providerId="AD" clId="Web-{28FB2F81-57DF-BD36-9EAC-4EF012D42DCD}" dt="2026-07-02T17:45:54.274" v="197" actId="20577"/>
          <ac:spMkLst>
            <pc:docMk/>
            <pc:sldMk cId="3548305174" sldId="258"/>
            <ac:spMk id="16" creationId="{C21772EA-BF3F-15A1-71A7-92103A1F049F}"/>
          </ac:spMkLst>
        </pc:spChg>
        <pc:spChg chg="add mod">
          <ac:chgData name="Kamila Zikavska (2332569)" userId="S::2332569@student.uwtsd.ac.uk::cf9b8d55-9cd9-42ff-9ecb-ce6f10197fe9" providerId="AD" clId="Web-{28FB2F81-57DF-BD36-9EAC-4EF012D42DCD}" dt="2026-07-02T17:45:45.133" v="191" actId="20577"/>
          <ac:spMkLst>
            <pc:docMk/>
            <pc:sldMk cId="3548305174" sldId="258"/>
            <ac:spMk id="17" creationId="{3DBEA317-B9FC-A35E-F7DD-DAC905CB98A9}"/>
          </ac:spMkLst>
        </pc:spChg>
        <pc:spChg chg="add mod">
          <ac:chgData name="Kamila Zikavska (2332569)" userId="S::2332569@student.uwtsd.ac.uk::cf9b8d55-9cd9-42ff-9ecb-ce6f10197fe9" providerId="AD" clId="Web-{28FB2F81-57DF-BD36-9EAC-4EF012D42DCD}" dt="2026-07-02T17:55:31.244" v="264" actId="1076"/>
          <ac:spMkLst>
            <pc:docMk/>
            <pc:sldMk cId="3548305174" sldId="258"/>
            <ac:spMk id="18" creationId="{2344440B-DBD4-895E-3622-DA6B4B505F1A}"/>
          </ac:spMkLst>
        </pc:spChg>
        <pc:picChg chg="add mod">
          <ac:chgData name="Kamila Zikavska (2332569)" userId="S::2332569@student.uwtsd.ac.uk::cf9b8d55-9cd9-42ff-9ecb-ce6f10197fe9" providerId="AD" clId="Web-{28FB2F81-57DF-BD36-9EAC-4EF012D42DCD}" dt="2026-07-02T17:43:08.379" v="161" actId="1076"/>
          <ac:picMkLst>
            <pc:docMk/>
            <pc:sldMk cId="3548305174" sldId="258"/>
            <ac:picMk id="15" creationId="{9EAD5001-1361-4443-13D6-CE75BF596DE4}"/>
          </ac:picMkLst>
        </pc:picChg>
      </pc:sldChg>
      <pc:sldChg chg="modSp">
        <pc:chgData name="Kamila Zikavska (2332569)" userId="S::2332569@student.uwtsd.ac.uk::cf9b8d55-9cd9-42ff-9ecb-ce6f10197fe9" providerId="AD" clId="Web-{28FB2F81-57DF-BD36-9EAC-4EF012D42DCD}" dt="2026-07-02T17:49:11.014" v="238" actId="20577"/>
        <pc:sldMkLst>
          <pc:docMk/>
          <pc:sldMk cId="124478526" sldId="259"/>
        </pc:sldMkLst>
        <pc:spChg chg="mod">
          <ac:chgData name="Kamila Zikavska (2332569)" userId="S::2332569@student.uwtsd.ac.uk::cf9b8d55-9cd9-42ff-9ecb-ce6f10197fe9" providerId="AD" clId="Web-{28FB2F81-57DF-BD36-9EAC-4EF012D42DCD}" dt="2026-07-02T17:49:11.014" v="238" actId="20577"/>
          <ac:spMkLst>
            <pc:docMk/>
            <pc:sldMk cId="124478526" sldId="259"/>
            <ac:spMk id="3" creationId="{4F0435DE-99E4-BC4B-E551-55F6777B8B56}"/>
          </ac:spMkLst>
        </pc:spChg>
      </pc:sldChg>
    </pc:docChg>
  </pc:docChgLst>
  <pc:docChgLst>
    <pc:chgData name="Kamila Zikavska (2332569)" userId="S::2332569@student.uwtsd.ac.uk::cf9b8d55-9cd9-42ff-9ecb-ce6f10197fe9" providerId="AD" clId="Web-{7573CBA5-E561-77CD-8419-D7ABA527EAC6}"/>
    <pc:docChg chg="addSld modSld">
      <pc:chgData name="Kamila Zikavska (2332569)" userId="S::2332569@student.uwtsd.ac.uk::cf9b8d55-9cd9-42ff-9ecb-ce6f10197fe9" providerId="AD" clId="Web-{7573CBA5-E561-77CD-8419-D7ABA527EAC6}" dt="2026-06-30T09:18:20.649" v="74" actId="20577"/>
      <pc:docMkLst>
        <pc:docMk/>
      </pc:docMkLst>
      <pc:sldChg chg="addSp delSp modSp mod setBg">
        <pc:chgData name="Kamila Zikavska (2332569)" userId="S::2332569@student.uwtsd.ac.uk::cf9b8d55-9cd9-42ff-9ecb-ce6f10197fe9" providerId="AD" clId="Web-{7573CBA5-E561-77CD-8419-D7ABA527EAC6}" dt="2026-06-30T09:16:55.879" v="65" actId="1076"/>
        <pc:sldMkLst>
          <pc:docMk/>
          <pc:sldMk cId="109857222" sldId="256"/>
        </pc:sldMkLst>
        <pc:spChg chg="add del mod">
          <ac:chgData name="Kamila Zikavska (2332569)" userId="S::2332569@student.uwtsd.ac.uk::cf9b8d55-9cd9-42ff-9ecb-ce6f10197fe9" providerId="AD" clId="Web-{7573CBA5-E561-77CD-8419-D7ABA527EAC6}" dt="2026-06-30T09:16:55.879" v="65" actId="1076"/>
          <ac:spMkLst>
            <pc:docMk/>
            <pc:sldMk cId="109857222" sldId="256"/>
            <ac:spMk id="2" creationId="{00000000-0000-0000-0000-000000000000}"/>
          </ac:spMkLst>
        </pc:spChg>
        <pc:spChg chg="mod">
          <ac:chgData name="Kamila Zikavska (2332569)" userId="S::2332569@student.uwtsd.ac.uk::cf9b8d55-9cd9-42ff-9ecb-ce6f10197fe9" providerId="AD" clId="Web-{7573CBA5-E561-77CD-8419-D7ABA527EAC6}" dt="2026-06-30T09:14:06.028" v="40" actId="20577"/>
          <ac:spMkLst>
            <pc:docMk/>
            <pc:sldMk cId="109857222" sldId="256"/>
            <ac:spMk id="3" creationId="{00000000-0000-0000-0000-000000000000}"/>
          </ac:spMkLst>
        </pc:spChg>
        <pc:spChg chg="add mod">
          <ac:chgData name="Kamila Zikavska (2332569)" userId="S::2332569@student.uwtsd.ac.uk::cf9b8d55-9cd9-42ff-9ecb-ce6f10197fe9" providerId="AD" clId="Web-{7573CBA5-E561-77CD-8419-D7ABA527EAC6}" dt="2026-06-30T09:15:16.672" v="53" actId="1076"/>
          <ac:spMkLst>
            <pc:docMk/>
            <pc:sldMk cId="109857222" sldId="256"/>
            <ac:spMk id="8" creationId="{7F769A79-DC52-3760-B611-209ED83C08EF}"/>
          </ac:spMkLst>
        </pc:spChg>
        <pc:spChg chg="add mod">
          <ac:chgData name="Kamila Zikavska (2332569)" userId="S::2332569@student.uwtsd.ac.uk::cf9b8d55-9cd9-42ff-9ecb-ce6f10197fe9" providerId="AD" clId="Web-{7573CBA5-E561-77CD-8419-D7ABA527EAC6}" dt="2026-06-30T09:16:06.596" v="62" actId="20577"/>
          <ac:spMkLst>
            <pc:docMk/>
            <pc:sldMk cId="109857222" sldId="256"/>
            <ac:spMk id="9" creationId="{03E03722-C2FD-12D1-8001-44B50E866EF3}"/>
          </ac:spMkLst>
        </pc:spChg>
        <pc:picChg chg="add mod">
          <ac:chgData name="Kamila Zikavska (2332569)" userId="S::2332569@student.uwtsd.ac.uk::cf9b8d55-9cd9-42ff-9ecb-ce6f10197fe9" providerId="AD" clId="Web-{7573CBA5-E561-77CD-8419-D7ABA527EAC6}" dt="2026-06-30T09:12:13.695" v="14" actId="1076"/>
          <ac:picMkLst>
            <pc:docMk/>
            <pc:sldMk cId="109857222" sldId="256"/>
            <ac:picMk id="6" creationId="{8A935F1D-29BD-9217-C37A-9B98815BF5AB}"/>
          </ac:picMkLst>
        </pc:picChg>
      </pc:sldChg>
      <pc:sldChg chg="modSp new">
        <pc:chgData name="Kamila Zikavska (2332569)" userId="S::2332569@student.uwtsd.ac.uk::cf9b8d55-9cd9-42ff-9ecb-ce6f10197fe9" providerId="AD" clId="Web-{7573CBA5-E561-77CD-8419-D7ABA527EAC6}" dt="2026-06-30T09:18:20.649" v="74" actId="20577"/>
        <pc:sldMkLst>
          <pc:docMk/>
          <pc:sldMk cId="2936308513" sldId="257"/>
        </pc:sldMkLst>
        <pc:spChg chg="mod">
          <ac:chgData name="Kamila Zikavska (2332569)" userId="S::2332569@student.uwtsd.ac.uk::cf9b8d55-9cd9-42ff-9ecb-ce6f10197fe9" providerId="AD" clId="Web-{7573CBA5-E561-77CD-8419-D7ABA527EAC6}" dt="2026-06-30T09:18:20.649" v="74" actId="20577"/>
          <ac:spMkLst>
            <pc:docMk/>
            <pc:sldMk cId="2936308513" sldId="257"/>
            <ac:spMk id="2" creationId="{AC237052-EC5D-28E7-4BDC-220A7630AB1F}"/>
          </ac:spMkLst>
        </pc:spChg>
        <pc:spChg chg="mod">
          <ac:chgData name="Kamila Zikavska (2332569)" userId="S::2332569@student.uwtsd.ac.uk::cf9b8d55-9cd9-42ff-9ecb-ce6f10197fe9" providerId="AD" clId="Web-{7573CBA5-E561-77CD-8419-D7ABA527EAC6}" dt="2026-06-30T09:18:02.992" v="72" actId="20577"/>
          <ac:spMkLst>
            <pc:docMk/>
            <pc:sldMk cId="2936308513" sldId="257"/>
            <ac:spMk id="3" creationId="{9B860BCE-2D5B-2588-9036-AC32D313B040}"/>
          </ac:spMkLst>
        </pc:spChg>
      </pc:sldChg>
      <pc:sldChg chg="new">
        <pc:chgData name="Kamila Zikavska (2332569)" userId="S::2332569@student.uwtsd.ac.uk::cf9b8d55-9cd9-42ff-9ecb-ce6f10197fe9" providerId="AD" clId="Web-{7573CBA5-E561-77CD-8419-D7ABA527EAC6}" dt="2026-06-30T09:17:05.317" v="67"/>
        <pc:sldMkLst>
          <pc:docMk/>
          <pc:sldMk cId="3548305174" sldId="258"/>
        </pc:sldMkLst>
      </pc:sldChg>
    </pc:docChg>
  </pc:docChgLst>
  <pc:docChgLst>
    <pc:chgData name="Kamila Zikavska (2332569)" userId="S::2332569@student.uwtsd.ac.uk::cf9b8d55-9cd9-42ff-9ecb-ce6f10197fe9" providerId="AD" clId="Web-{EF038947-89C3-F136-053A-04B5D7BA1589}"/>
    <pc:docChg chg="modSld">
      <pc:chgData name="Kamila Zikavska (2332569)" userId="S::2332569@student.uwtsd.ac.uk::cf9b8d55-9cd9-42ff-9ecb-ce6f10197fe9" providerId="AD" clId="Web-{EF038947-89C3-F136-053A-04B5D7BA1589}" dt="2026-07-03T10:22:51.418" v="82"/>
      <pc:docMkLst>
        <pc:docMk/>
      </pc:docMkLst>
      <pc:sldChg chg="addSp delSp modSp">
        <pc:chgData name="Kamila Zikavska (2332569)" userId="S::2332569@student.uwtsd.ac.uk::cf9b8d55-9cd9-42ff-9ecb-ce6f10197fe9" providerId="AD" clId="Web-{EF038947-89C3-F136-053A-04B5D7BA1589}" dt="2026-07-03T10:22:51.418" v="82"/>
        <pc:sldMkLst>
          <pc:docMk/>
          <pc:sldMk cId="2936308513" sldId="257"/>
        </pc:sldMkLst>
        <pc:spChg chg="mod">
          <ac:chgData name="Kamila Zikavska (2332569)" userId="S::2332569@student.uwtsd.ac.uk::cf9b8d55-9cd9-42ff-9ecb-ce6f10197fe9" providerId="AD" clId="Web-{EF038947-89C3-F136-053A-04B5D7BA1589}" dt="2026-07-03T10:14:23.190" v="59" actId="20577"/>
          <ac:spMkLst>
            <pc:docMk/>
            <pc:sldMk cId="2936308513" sldId="257"/>
            <ac:spMk id="3" creationId="{9B860BCE-2D5B-2588-9036-AC32D313B040}"/>
          </ac:spMkLst>
        </pc:spChg>
        <pc:spChg chg="mod">
          <ac:chgData name="Kamila Zikavska (2332569)" userId="S::2332569@student.uwtsd.ac.uk::cf9b8d55-9cd9-42ff-9ecb-ce6f10197fe9" providerId="AD" clId="Web-{EF038947-89C3-F136-053A-04B5D7BA1589}" dt="2026-07-03T10:12:55.402" v="56" actId="1076"/>
          <ac:spMkLst>
            <pc:docMk/>
            <pc:sldMk cId="2936308513" sldId="257"/>
            <ac:spMk id="5" creationId="{CC2A552D-673A-E91E-0421-88831C191EC5}"/>
          </ac:spMkLst>
        </pc:spChg>
        <pc:spChg chg="add del mod">
          <ac:chgData name="Kamila Zikavska (2332569)" userId="S::2332569@student.uwtsd.ac.uk::cf9b8d55-9cd9-42ff-9ecb-ce6f10197fe9" providerId="AD" clId="Web-{EF038947-89C3-F136-053A-04B5D7BA1589}" dt="2026-07-03T10:20:50.768" v="73"/>
          <ac:spMkLst>
            <pc:docMk/>
            <pc:sldMk cId="2936308513" sldId="257"/>
            <ac:spMk id="6" creationId="{C2F857AB-4328-C99A-1E7D-811E44310289}"/>
          </ac:spMkLst>
        </pc:spChg>
        <pc:spChg chg="mod">
          <ac:chgData name="Kamila Zikavska (2332569)" userId="S::2332569@student.uwtsd.ac.uk::cf9b8d55-9cd9-42ff-9ecb-ce6f10197fe9" providerId="AD" clId="Web-{EF038947-89C3-F136-053A-04B5D7BA1589}" dt="2026-07-03T10:15:27.101" v="68" actId="20577"/>
          <ac:spMkLst>
            <pc:docMk/>
            <pc:sldMk cId="2936308513" sldId="257"/>
            <ac:spMk id="7" creationId="{4DFD97E2-DE69-083C-CFEF-B057E3774E37}"/>
          </ac:spMkLst>
        </pc:spChg>
        <pc:spChg chg="mod">
          <ac:chgData name="Kamila Zikavska (2332569)" userId="S::2332569@student.uwtsd.ac.uk::cf9b8d55-9cd9-42ff-9ecb-ce6f10197fe9" providerId="AD" clId="Web-{EF038947-89C3-F136-053A-04B5D7BA1589}" dt="2026-07-03T10:21:34.115" v="76" actId="1076"/>
          <ac:spMkLst>
            <pc:docMk/>
            <pc:sldMk cId="2936308513" sldId="257"/>
            <ac:spMk id="17" creationId="{F36BBD2C-64EA-0C36-390B-A2632B8EF370}"/>
          </ac:spMkLst>
        </pc:spChg>
        <pc:spChg chg="mod">
          <ac:chgData name="Kamila Zikavska (2332569)" userId="S::2332569@student.uwtsd.ac.uk::cf9b8d55-9cd9-42ff-9ecb-ce6f10197fe9" providerId="AD" clId="Web-{EF038947-89C3-F136-053A-04B5D7BA1589}" dt="2026-07-03T10:13:00.402" v="58" actId="20577"/>
          <ac:spMkLst>
            <pc:docMk/>
            <pc:sldMk cId="2936308513" sldId="257"/>
            <ac:spMk id="18" creationId="{E863C136-514D-4A96-B4C2-75EF313C244E}"/>
          </ac:spMkLst>
        </pc:spChg>
        <pc:picChg chg="mod">
          <ac:chgData name="Kamila Zikavska (2332569)" userId="S::2332569@student.uwtsd.ac.uk::cf9b8d55-9cd9-42ff-9ecb-ce6f10197fe9" providerId="AD" clId="Web-{EF038947-89C3-F136-053A-04B5D7BA1589}" dt="2026-07-03T10:15:10.147" v="64" actId="1076"/>
          <ac:picMkLst>
            <pc:docMk/>
            <pc:sldMk cId="2936308513" sldId="257"/>
            <ac:picMk id="4" creationId="{1726D747-37C4-55C8-F726-4B24381B8FE9}"/>
          </ac:picMkLst>
        </pc:picChg>
        <pc:inkChg chg="add del">
          <ac:chgData name="Kamila Zikavska (2332569)" userId="S::2332569@student.uwtsd.ac.uk::cf9b8d55-9cd9-42ff-9ecb-ce6f10197fe9" providerId="AD" clId="Web-{EF038947-89C3-F136-053A-04B5D7BA1589}" dt="2026-07-03T10:21:33.021" v="75"/>
          <ac:inkMkLst>
            <pc:docMk/>
            <pc:sldMk cId="2936308513" sldId="257"/>
            <ac:inkMk id="9" creationId="{73AA121A-FC6A-E0E6-4FA0-AFE7919ED765}"/>
          </ac:inkMkLst>
        </pc:inkChg>
        <pc:inkChg chg="add del">
          <ac:chgData name="Kamila Zikavska (2332569)" userId="S::2332569@student.uwtsd.ac.uk::cf9b8d55-9cd9-42ff-9ecb-ce6f10197fe9" providerId="AD" clId="Web-{EF038947-89C3-F136-053A-04B5D7BA1589}" dt="2026-07-03T10:21:44.944" v="80"/>
          <ac:inkMkLst>
            <pc:docMk/>
            <pc:sldMk cId="2936308513" sldId="257"/>
            <ac:inkMk id="11" creationId="{C4CC1424-B662-0188-9334-2D02E019AEA2}"/>
          </ac:inkMkLst>
        </pc:inkChg>
        <pc:inkChg chg="add del">
          <ac:chgData name="Kamila Zikavska (2332569)" userId="S::2332569@student.uwtsd.ac.uk::cf9b8d55-9cd9-42ff-9ecb-ce6f10197fe9" providerId="AD" clId="Web-{EF038947-89C3-F136-053A-04B5D7BA1589}" dt="2026-07-03T10:21:44.163" v="79"/>
          <ac:inkMkLst>
            <pc:docMk/>
            <pc:sldMk cId="2936308513" sldId="257"/>
            <ac:inkMk id="12" creationId="{1788941F-8421-9A2C-B954-DA9C29E5C4AE}"/>
          </ac:inkMkLst>
        </pc:inkChg>
        <pc:inkChg chg="add">
          <ac:chgData name="Kamila Zikavska (2332569)" userId="S::2332569@student.uwtsd.ac.uk::cf9b8d55-9cd9-42ff-9ecb-ce6f10197fe9" providerId="AD" clId="Web-{EF038947-89C3-F136-053A-04B5D7BA1589}" dt="2026-07-03T10:22:50.871" v="81"/>
          <ac:inkMkLst>
            <pc:docMk/>
            <pc:sldMk cId="2936308513" sldId="257"/>
            <ac:inkMk id="13" creationId="{5FB30D09-BE0F-E474-B5CC-A1DF3E230811}"/>
          </ac:inkMkLst>
        </pc:inkChg>
        <pc:inkChg chg="add">
          <ac:chgData name="Kamila Zikavska (2332569)" userId="S::2332569@student.uwtsd.ac.uk::cf9b8d55-9cd9-42ff-9ecb-ce6f10197fe9" providerId="AD" clId="Web-{EF038947-89C3-F136-053A-04B5D7BA1589}" dt="2026-07-03T10:22:51.418" v="82"/>
          <ac:inkMkLst>
            <pc:docMk/>
            <pc:sldMk cId="2936308513" sldId="257"/>
            <ac:inkMk id="14" creationId="{D6EF32AA-8741-8DCB-EE1A-24E2C03B6B69}"/>
          </ac:inkMkLst>
        </pc:inkChg>
      </pc:sldChg>
    </pc:docChg>
  </pc:docChgLst>
  <pc:docChgLst>
    <pc:chgData name="Kamila Zikavska (2332569)" userId="S::2332569@student.uwtsd.ac.uk::cf9b8d55-9cd9-42ff-9ecb-ce6f10197fe9" providerId="AD" clId="Web-{78164B54-AED3-1C58-D78A-471D87164D32}"/>
    <pc:docChg chg="modSld">
      <pc:chgData name="Kamila Zikavska (2332569)" userId="S::2332569@student.uwtsd.ac.uk::cf9b8d55-9cd9-42ff-9ecb-ce6f10197fe9" providerId="AD" clId="Web-{78164B54-AED3-1C58-D78A-471D87164D32}" dt="2026-07-02T11:18:32.946" v="77" actId="1076"/>
      <pc:docMkLst>
        <pc:docMk/>
      </pc:docMkLst>
      <pc:sldChg chg="modSp">
        <pc:chgData name="Kamila Zikavska (2332569)" userId="S::2332569@student.uwtsd.ac.uk::cf9b8d55-9cd9-42ff-9ecb-ce6f10197fe9" providerId="AD" clId="Web-{78164B54-AED3-1C58-D78A-471D87164D32}" dt="2026-07-02T10:36:31.139" v="41" actId="1076"/>
        <pc:sldMkLst>
          <pc:docMk/>
          <pc:sldMk cId="2936308513" sldId="257"/>
        </pc:sldMkLst>
        <pc:spChg chg="mod">
          <ac:chgData name="Kamila Zikavska (2332569)" userId="S::2332569@student.uwtsd.ac.uk::cf9b8d55-9cd9-42ff-9ecb-ce6f10197fe9" providerId="AD" clId="Web-{78164B54-AED3-1C58-D78A-471D87164D32}" dt="2026-07-02T10:36:31.139" v="41" actId="1076"/>
          <ac:spMkLst>
            <pc:docMk/>
            <pc:sldMk cId="2936308513" sldId="257"/>
            <ac:spMk id="17" creationId="{F36BBD2C-64EA-0C36-390B-A2632B8EF370}"/>
          </ac:spMkLst>
        </pc:spChg>
        <pc:picChg chg="mod">
          <ac:chgData name="Kamila Zikavska (2332569)" userId="S::2332569@student.uwtsd.ac.uk::cf9b8d55-9cd9-42ff-9ecb-ce6f10197fe9" providerId="AD" clId="Web-{78164B54-AED3-1C58-D78A-471D87164D32}" dt="2026-07-02T10:10:57.932" v="0" actId="1076"/>
          <ac:picMkLst>
            <pc:docMk/>
            <pc:sldMk cId="2936308513" sldId="257"/>
            <ac:picMk id="6" creationId="{92D12095-3031-286E-A2BE-A126BC30D479}"/>
          </ac:picMkLst>
        </pc:picChg>
      </pc:sldChg>
      <pc:sldChg chg="modSp">
        <pc:chgData name="Kamila Zikavska (2332569)" userId="S::2332569@student.uwtsd.ac.uk::cf9b8d55-9cd9-42ff-9ecb-ce6f10197fe9" providerId="AD" clId="Web-{78164B54-AED3-1C58-D78A-471D87164D32}" dt="2026-07-02T10:53:48.324" v="45" actId="20577"/>
        <pc:sldMkLst>
          <pc:docMk/>
          <pc:sldMk cId="3548305174" sldId="258"/>
        </pc:sldMkLst>
        <pc:spChg chg="mod">
          <ac:chgData name="Kamila Zikavska (2332569)" userId="S::2332569@student.uwtsd.ac.uk::cf9b8d55-9cd9-42ff-9ecb-ce6f10197fe9" providerId="AD" clId="Web-{78164B54-AED3-1C58-D78A-471D87164D32}" dt="2026-07-02T10:53:48.324" v="45" actId="20577"/>
          <ac:spMkLst>
            <pc:docMk/>
            <pc:sldMk cId="3548305174" sldId="258"/>
            <ac:spMk id="13" creationId="{73F8CF63-8627-1CB0-ADAA-BF1C7FAE0B61}"/>
          </ac:spMkLst>
        </pc:spChg>
      </pc:sldChg>
      <pc:sldChg chg="modSp">
        <pc:chgData name="Kamila Zikavska (2332569)" userId="S::2332569@student.uwtsd.ac.uk::cf9b8d55-9cd9-42ff-9ecb-ce6f10197fe9" providerId="AD" clId="Web-{78164B54-AED3-1C58-D78A-471D87164D32}" dt="2026-07-02T11:18:32.946" v="77" actId="1076"/>
        <pc:sldMkLst>
          <pc:docMk/>
          <pc:sldMk cId="124478526" sldId="259"/>
        </pc:sldMkLst>
        <pc:spChg chg="mod">
          <ac:chgData name="Kamila Zikavska (2332569)" userId="S::2332569@student.uwtsd.ac.uk::cf9b8d55-9cd9-42ff-9ecb-ce6f10197fe9" providerId="AD" clId="Web-{78164B54-AED3-1C58-D78A-471D87164D32}" dt="2026-07-02T10:54:51.389" v="68" actId="20577"/>
          <ac:spMkLst>
            <pc:docMk/>
            <pc:sldMk cId="124478526" sldId="259"/>
            <ac:spMk id="2" creationId="{1FD0AA08-A735-FDED-F78E-9B65EC9A1661}"/>
          </ac:spMkLst>
        </pc:spChg>
        <pc:spChg chg="mod">
          <ac:chgData name="Kamila Zikavska (2332569)" userId="S::2332569@student.uwtsd.ac.uk::cf9b8d55-9cd9-42ff-9ecb-ce6f10197fe9" providerId="AD" clId="Web-{78164B54-AED3-1C58-D78A-471D87164D32}" dt="2026-07-02T11:18:32.946" v="77" actId="1076"/>
          <ac:spMkLst>
            <pc:docMk/>
            <pc:sldMk cId="124478526" sldId="259"/>
            <ac:spMk id="3" creationId="{4F0435DE-99E4-BC4B-E551-55F6777B8B56}"/>
          </ac:spMkLst>
        </pc:spChg>
      </pc:sldChg>
    </pc:docChg>
  </pc:docChgLst>
  <pc:docChgLst>
    <pc:chgData name="Kamila Zikavska (2332569)" userId="S::2332569@student.uwtsd.ac.uk::cf9b8d55-9cd9-42ff-9ecb-ce6f10197fe9" providerId="AD" clId="Web-{E3FDD9B1-4043-8B63-304B-902EF996A3A0}"/>
    <pc:docChg chg="modSld">
      <pc:chgData name="Kamila Zikavska (2332569)" userId="S::2332569@student.uwtsd.ac.uk::cf9b8d55-9cd9-42ff-9ecb-ce6f10197fe9" providerId="AD" clId="Web-{E3FDD9B1-4043-8B63-304B-902EF996A3A0}" dt="2026-07-02T14:46:17.243" v="363" actId="20577"/>
      <pc:docMkLst>
        <pc:docMk/>
      </pc:docMkLst>
      <pc:sldChg chg="addSp delSp modSp">
        <pc:chgData name="Kamila Zikavska (2332569)" userId="S::2332569@student.uwtsd.ac.uk::cf9b8d55-9cd9-42ff-9ecb-ce6f10197fe9" providerId="AD" clId="Web-{E3FDD9B1-4043-8B63-304B-902EF996A3A0}" dt="2026-07-02T13:49:34.564" v="317" actId="20577"/>
        <pc:sldMkLst>
          <pc:docMk/>
          <pc:sldMk cId="2936308513" sldId="257"/>
        </pc:sldMkLst>
        <pc:spChg chg="add mod">
          <ac:chgData name="Kamila Zikavska (2332569)" userId="S::2332569@student.uwtsd.ac.uk::cf9b8d55-9cd9-42ff-9ecb-ce6f10197fe9" providerId="AD" clId="Web-{E3FDD9B1-4043-8B63-304B-902EF996A3A0}" dt="2026-07-02T13:17:46.110" v="201" actId="1076"/>
          <ac:spMkLst>
            <pc:docMk/>
            <pc:sldMk cId="2936308513" sldId="257"/>
            <ac:spMk id="5" creationId="{CC2A552D-673A-E91E-0421-88831C191EC5}"/>
          </ac:spMkLst>
        </pc:spChg>
        <pc:spChg chg="mod">
          <ac:chgData name="Kamila Zikavska (2332569)" userId="S::2332569@student.uwtsd.ac.uk::cf9b8d55-9cd9-42ff-9ecb-ce6f10197fe9" providerId="AD" clId="Web-{E3FDD9B1-4043-8B63-304B-902EF996A3A0}" dt="2026-07-02T12:58:20.625" v="20" actId="1076"/>
          <ac:spMkLst>
            <pc:docMk/>
            <pc:sldMk cId="2936308513" sldId="257"/>
            <ac:spMk id="7" creationId="{4DFD97E2-DE69-083C-CFEF-B057E3774E37}"/>
          </ac:spMkLst>
        </pc:spChg>
        <pc:spChg chg="add mod">
          <ac:chgData name="Kamila Zikavska (2332569)" userId="S::2332569@student.uwtsd.ac.uk::cf9b8d55-9cd9-42ff-9ecb-ce6f10197fe9" providerId="AD" clId="Web-{E3FDD9B1-4043-8B63-304B-902EF996A3A0}" dt="2026-07-02T13:48:43.187" v="302" actId="1076"/>
          <ac:spMkLst>
            <pc:docMk/>
            <pc:sldMk cId="2936308513" sldId="257"/>
            <ac:spMk id="8" creationId="{30F19800-EE66-F3D4-5159-95ABD6603532}"/>
          </ac:spMkLst>
        </pc:spChg>
        <pc:spChg chg="mod">
          <ac:chgData name="Kamila Zikavska (2332569)" userId="S::2332569@student.uwtsd.ac.uk::cf9b8d55-9cd9-42ff-9ecb-ce6f10197fe9" providerId="AD" clId="Web-{E3FDD9B1-4043-8B63-304B-902EF996A3A0}" dt="2026-07-02T13:49:34.564" v="317" actId="20577"/>
          <ac:spMkLst>
            <pc:docMk/>
            <pc:sldMk cId="2936308513" sldId="257"/>
            <ac:spMk id="17" creationId="{F36BBD2C-64EA-0C36-390B-A2632B8EF370}"/>
          </ac:spMkLst>
        </pc:spChg>
        <pc:spChg chg="mod">
          <ac:chgData name="Kamila Zikavska (2332569)" userId="S::2332569@student.uwtsd.ac.uk::cf9b8d55-9cd9-42ff-9ecb-ce6f10197fe9" providerId="AD" clId="Web-{E3FDD9B1-4043-8B63-304B-902EF996A3A0}" dt="2026-07-02T13:36:51.049" v="278" actId="1076"/>
          <ac:spMkLst>
            <pc:docMk/>
            <pc:sldMk cId="2936308513" sldId="257"/>
            <ac:spMk id="18" creationId="{E863C136-514D-4A96-B4C2-75EF313C244E}"/>
          </ac:spMkLst>
        </pc:spChg>
        <pc:picChg chg="add mod">
          <ac:chgData name="Kamila Zikavska (2332569)" userId="S::2332569@student.uwtsd.ac.uk::cf9b8d55-9cd9-42ff-9ecb-ce6f10197fe9" providerId="AD" clId="Web-{E3FDD9B1-4043-8B63-304B-902EF996A3A0}" dt="2026-07-02T12:59:27.550" v="35" actId="1076"/>
          <ac:picMkLst>
            <pc:docMk/>
            <pc:sldMk cId="2936308513" sldId="257"/>
            <ac:picMk id="4" creationId="{1726D747-37C4-55C8-F726-4B24381B8FE9}"/>
          </ac:picMkLst>
        </pc:picChg>
        <pc:picChg chg="del">
          <ac:chgData name="Kamila Zikavska (2332569)" userId="S::2332569@student.uwtsd.ac.uk::cf9b8d55-9cd9-42ff-9ecb-ce6f10197fe9" providerId="AD" clId="Web-{E3FDD9B1-4043-8B63-304B-902EF996A3A0}" dt="2026-07-02T12:56:33.559" v="0"/>
          <ac:picMkLst>
            <pc:docMk/>
            <pc:sldMk cId="2936308513" sldId="257"/>
            <ac:picMk id="6" creationId="{92D12095-3031-286E-A2BE-A126BC30D479}"/>
          </ac:picMkLst>
        </pc:picChg>
      </pc:sldChg>
      <pc:sldChg chg="addSp delSp modSp">
        <pc:chgData name="Kamila Zikavska (2332569)" userId="S::2332569@student.uwtsd.ac.uk::cf9b8d55-9cd9-42ff-9ecb-ce6f10197fe9" providerId="AD" clId="Web-{E3FDD9B1-4043-8B63-304B-902EF996A3A0}" dt="2026-07-02T14:46:17.243" v="363" actId="20577"/>
        <pc:sldMkLst>
          <pc:docMk/>
          <pc:sldMk cId="3548305174" sldId="258"/>
        </pc:sldMkLst>
        <pc:spChg chg="add del mod">
          <ac:chgData name="Kamila Zikavska (2332569)" userId="S::2332569@student.uwtsd.ac.uk::cf9b8d55-9cd9-42ff-9ecb-ce6f10197fe9" providerId="AD" clId="Web-{E3FDD9B1-4043-8B63-304B-902EF996A3A0}" dt="2026-07-02T14:46:17.243" v="363" actId="20577"/>
          <ac:spMkLst>
            <pc:docMk/>
            <pc:sldMk cId="3548305174" sldId="258"/>
            <ac:spMk id="2" creationId="{83F70054-020F-85C5-3018-01A4B80C20D0}"/>
          </ac:spMkLst>
        </pc:spChg>
        <pc:picChg chg="del mod">
          <ac:chgData name="Kamila Zikavska (2332569)" userId="S::2332569@student.uwtsd.ac.uk::cf9b8d55-9cd9-42ff-9ecb-ce6f10197fe9" providerId="AD" clId="Web-{E3FDD9B1-4043-8B63-304B-902EF996A3A0}" dt="2026-07-02T14:46:03.461" v="359"/>
          <ac:picMkLst>
            <pc:docMk/>
            <pc:sldMk cId="3548305174" sldId="258"/>
            <ac:picMk id="10" creationId="{B83A0F2D-EC0B-3AC4-BAA4-A3DA31B0B943}"/>
          </ac:picMkLst>
        </pc:picChg>
      </pc:sldChg>
      <pc:sldChg chg="modSp">
        <pc:chgData name="Kamila Zikavska (2332569)" userId="S::2332569@student.uwtsd.ac.uk::cf9b8d55-9cd9-42ff-9ecb-ce6f10197fe9" providerId="AD" clId="Web-{E3FDD9B1-4043-8B63-304B-902EF996A3A0}" dt="2026-07-02T13:23:02.374" v="273" actId="20577"/>
        <pc:sldMkLst>
          <pc:docMk/>
          <pc:sldMk cId="124478526" sldId="259"/>
        </pc:sldMkLst>
        <pc:spChg chg="mod">
          <ac:chgData name="Kamila Zikavska (2332569)" userId="S::2332569@student.uwtsd.ac.uk::cf9b8d55-9cd9-42ff-9ecb-ce6f10197fe9" providerId="AD" clId="Web-{E3FDD9B1-4043-8B63-304B-902EF996A3A0}" dt="2026-07-02T13:23:02.374" v="273" actId="20577"/>
          <ac:spMkLst>
            <pc:docMk/>
            <pc:sldMk cId="124478526" sldId="259"/>
            <ac:spMk id="3" creationId="{4F0435DE-99E4-BC4B-E551-55F6777B8B56}"/>
          </ac:spMkLst>
        </pc:spChg>
      </pc:sldChg>
    </pc:docChg>
  </pc:docChgLst>
  <pc:docChgLst>
    <pc:chgData name="Kamila Zikavska (2332569)" userId="S::2332569@student.uwtsd.ac.uk::cf9b8d55-9cd9-42ff-9ecb-ce6f10197fe9" providerId="AD" clId="Web-{CB19A4EC-F141-DAFC-881A-275376ECB7DE}"/>
    <pc:docChg chg="modSld">
      <pc:chgData name="Kamila Zikavska (2332569)" userId="S::2332569@student.uwtsd.ac.uk::cf9b8d55-9cd9-42ff-9ecb-ce6f10197fe9" providerId="AD" clId="Web-{CB19A4EC-F141-DAFC-881A-275376ECB7DE}" dt="2026-07-03T11:19:30.066" v="2"/>
      <pc:docMkLst>
        <pc:docMk/>
      </pc:docMkLst>
      <pc:sldChg chg="delSp modSp">
        <pc:chgData name="Kamila Zikavska (2332569)" userId="S::2332569@student.uwtsd.ac.uk::cf9b8d55-9cd9-42ff-9ecb-ce6f10197fe9" providerId="AD" clId="Web-{CB19A4EC-F141-DAFC-881A-275376ECB7DE}" dt="2026-07-03T11:19:30.066" v="2"/>
        <pc:sldMkLst>
          <pc:docMk/>
          <pc:sldMk cId="1247584267" sldId="261"/>
        </pc:sldMkLst>
        <pc:spChg chg="del mod">
          <ac:chgData name="Kamila Zikavska (2332569)" userId="S::2332569@student.uwtsd.ac.uk::cf9b8d55-9cd9-42ff-9ecb-ce6f10197fe9" providerId="AD" clId="Web-{CB19A4EC-F141-DAFC-881A-275376ECB7DE}" dt="2026-07-03T11:19:30.066" v="2"/>
          <ac:spMkLst>
            <pc:docMk/>
            <pc:sldMk cId="1247584267" sldId="261"/>
            <ac:spMk id="2" creationId="{13A589ED-8F06-9557-39A4-E4D36AC4BCC9}"/>
          </ac:spMkLst>
        </pc:spChg>
      </pc:sldChg>
    </pc:docChg>
  </pc:docChgLst>
  <pc:docChgLst>
    <pc:chgData name="Kamila Zikavska (2332569)" userId="S::2332569@student.uwtsd.ac.uk::cf9b8d55-9cd9-42ff-9ecb-ce6f10197fe9" providerId="AD" clId="Web-{DBE57E67-D57D-3F61-8FBC-B17EB6CB60C5}"/>
    <pc:docChg chg="modSld">
      <pc:chgData name="Kamila Zikavska (2332569)" userId="S::2332569@student.uwtsd.ac.uk::cf9b8d55-9cd9-42ff-9ecb-ce6f10197fe9" providerId="AD" clId="Web-{DBE57E67-D57D-3F61-8FBC-B17EB6CB60C5}" dt="2026-07-02T14:54:57.709" v="99" actId="20577"/>
      <pc:docMkLst>
        <pc:docMk/>
      </pc:docMkLst>
      <pc:sldChg chg="addSp modSp">
        <pc:chgData name="Kamila Zikavska (2332569)" userId="S::2332569@student.uwtsd.ac.uk::cf9b8d55-9cd9-42ff-9ecb-ce6f10197fe9" providerId="AD" clId="Web-{DBE57E67-D57D-3F61-8FBC-B17EB6CB60C5}" dt="2026-07-02T14:54:57.709" v="99" actId="20577"/>
        <pc:sldMkLst>
          <pc:docMk/>
          <pc:sldMk cId="3548305174" sldId="258"/>
        </pc:sldMkLst>
        <pc:spChg chg="mod">
          <ac:chgData name="Kamila Zikavska (2332569)" userId="S::2332569@student.uwtsd.ac.uk::cf9b8d55-9cd9-42ff-9ecb-ce6f10197fe9" providerId="AD" clId="Web-{DBE57E67-D57D-3F61-8FBC-B17EB6CB60C5}" dt="2026-07-02T14:54:13.629" v="95" actId="1076"/>
          <ac:spMkLst>
            <pc:docMk/>
            <pc:sldMk cId="3548305174" sldId="258"/>
            <ac:spMk id="2" creationId="{83F70054-020F-85C5-3018-01A4B80C20D0}"/>
          </ac:spMkLst>
        </pc:spChg>
        <pc:spChg chg="add mod">
          <ac:chgData name="Kamila Zikavska (2332569)" userId="S::2332569@student.uwtsd.ac.uk::cf9b8d55-9cd9-42ff-9ecb-ce6f10197fe9" providerId="AD" clId="Web-{DBE57E67-D57D-3F61-8FBC-B17EB6CB60C5}" dt="2026-07-02T14:51:26.108" v="69" actId="14100"/>
          <ac:spMkLst>
            <pc:docMk/>
            <pc:sldMk cId="3548305174" sldId="258"/>
            <ac:spMk id="3" creationId="{718A6057-2A54-A7CC-115A-DAFFC4E81A1E}"/>
          </ac:spMkLst>
        </pc:spChg>
        <pc:spChg chg="add mod">
          <ac:chgData name="Kamila Zikavska (2332569)" userId="S::2332569@student.uwtsd.ac.uk::cf9b8d55-9cd9-42ff-9ecb-ce6f10197fe9" providerId="AD" clId="Web-{DBE57E67-D57D-3F61-8FBC-B17EB6CB60C5}" dt="2026-07-02T14:50:18.824" v="52" actId="1076"/>
          <ac:spMkLst>
            <pc:docMk/>
            <pc:sldMk cId="3548305174" sldId="258"/>
            <ac:spMk id="4" creationId="{870216E6-0E57-2AF6-5B9E-A7D6976C66C1}"/>
          </ac:spMkLst>
        </pc:spChg>
        <pc:spChg chg="mod">
          <ac:chgData name="Kamila Zikavska (2332569)" userId="S::2332569@student.uwtsd.ac.uk::cf9b8d55-9cd9-42ff-9ecb-ce6f10197fe9" providerId="AD" clId="Web-{DBE57E67-D57D-3F61-8FBC-B17EB6CB60C5}" dt="2026-07-02T14:53:46.394" v="89" actId="1076"/>
          <ac:spMkLst>
            <pc:docMk/>
            <pc:sldMk cId="3548305174" sldId="258"/>
            <ac:spMk id="7" creationId="{793BBAFD-3DF1-0CE7-DDCC-B153B4E88BD4}"/>
          </ac:spMkLst>
        </pc:spChg>
        <pc:spChg chg="add mod">
          <ac:chgData name="Kamila Zikavska (2332569)" userId="S::2332569@student.uwtsd.ac.uk::cf9b8d55-9cd9-42ff-9ecb-ce6f10197fe9" providerId="AD" clId="Web-{DBE57E67-D57D-3F61-8FBC-B17EB6CB60C5}" dt="2026-07-02T14:53:41.066" v="88" actId="1076"/>
          <ac:spMkLst>
            <pc:docMk/>
            <pc:sldMk cId="3548305174" sldId="258"/>
            <ac:spMk id="10" creationId="{0E952B01-8EE5-CBF5-676F-D3E0BFF9F3DB}"/>
          </ac:spMkLst>
        </pc:spChg>
        <pc:spChg chg="add mod">
          <ac:chgData name="Kamila Zikavska (2332569)" userId="S::2332569@student.uwtsd.ac.uk::cf9b8d55-9cd9-42ff-9ecb-ce6f10197fe9" providerId="AD" clId="Web-{DBE57E67-D57D-3F61-8FBC-B17EB6CB60C5}" dt="2026-07-02T14:51:04.607" v="64" actId="1076"/>
          <ac:spMkLst>
            <pc:docMk/>
            <pc:sldMk cId="3548305174" sldId="258"/>
            <ac:spMk id="11" creationId="{54B8CB22-D45C-AA0F-5A99-C2C8611806AE}"/>
          </ac:spMkLst>
        </pc:spChg>
        <pc:spChg chg="mod">
          <ac:chgData name="Kamila Zikavska (2332569)" userId="S::2332569@student.uwtsd.ac.uk::cf9b8d55-9cd9-42ff-9ecb-ce6f10197fe9" providerId="AD" clId="Web-{DBE57E67-D57D-3F61-8FBC-B17EB6CB60C5}" dt="2026-07-02T14:52:45.017" v="78" actId="1076"/>
          <ac:spMkLst>
            <pc:docMk/>
            <pc:sldMk cId="3548305174" sldId="258"/>
            <ac:spMk id="12" creationId="{E5063E24-4358-7263-5B6D-BFC1ACC9AF57}"/>
          </ac:spMkLst>
        </pc:spChg>
        <pc:spChg chg="mod">
          <ac:chgData name="Kamila Zikavska (2332569)" userId="S::2332569@student.uwtsd.ac.uk::cf9b8d55-9cd9-42ff-9ecb-ce6f10197fe9" providerId="AD" clId="Web-{DBE57E67-D57D-3F61-8FBC-B17EB6CB60C5}" dt="2026-07-02T14:54:57.709" v="99" actId="20577"/>
          <ac:spMkLst>
            <pc:docMk/>
            <pc:sldMk cId="3548305174" sldId="258"/>
            <ac:spMk id="13" creationId="{73F8CF63-8627-1CB0-ADAA-BF1C7FAE0B61}"/>
          </ac:spMkLst>
        </pc:spChg>
        <pc:picChg chg="mod">
          <ac:chgData name="Kamila Zikavska (2332569)" userId="S::2332569@student.uwtsd.ac.uk::cf9b8d55-9cd9-42ff-9ecb-ce6f10197fe9" providerId="AD" clId="Web-{DBE57E67-D57D-3F61-8FBC-B17EB6CB60C5}" dt="2026-07-02T14:54:34.583" v="96" actId="14100"/>
          <ac:picMkLst>
            <pc:docMk/>
            <pc:sldMk cId="3548305174" sldId="258"/>
            <ac:picMk id="6" creationId="{39ACFCDA-F147-38A0-B86A-F30A1713D40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382677"/>
            <a:ext cx="10363200" cy="7195961"/>
          </a:xfrm>
        </p:spPr>
        <p:txBody>
          <a:bodyPr anchor="b"/>
          <a:lstStyle>
            <a:lvl1pPr algn="ctr">
              <a:defRPr sz="3539"/>
            </a:lvl1pPr>
          </a:lstStyle>
          <a:p>
            <a:r>
              <a:rPr lang="en-US"/>
              <a:t>Click to edit Master title style</a:t>
            </a:r>
          </a:p>
        </p:txBody>
      </p:sp>
      <p:sp>
        <p:nvSpPr>
          <p:cNvPr id="3" name="Subtitle 2"/>
          <p:cNvSpPr>
            <a:spLocks noGrp="1"/>
          </p:cNvSpPr>
          <p:nvPr>
            <p:ph type="subTitle" idx="1"/>
          </p:nvPr>
        </p:nvSpPr>
        <p:spPr>
          <a:xfrm>
            <a:off x="1524000" y="10856142"/>
            <a:ext cx="9144000" cy="4990283"/>
          </a:xfrm>
        </p:spPr>
        <p:txBody>
          <a:bodyPr/>
          <a:lstStyle>
            <a:lvl1pPr marL="0" indent="0" algn="ctr">
              <a:buNone/>
              <a:defRPr sz="1416"/>
            </a:lvl1pPr>
            <a:lvl2pPr marL="269702" indent="0" algn="ctr">
              <a:buNone/>
              <a:defRPr sz="1180"/>
            </a:lvl2pPr>
            <a:lvl3pPr marL="539405" indent="0" algn="ctr">
              <a:buNone/>
              <a:defRPr sz="1062"/>
            </a:lvl3pPr>
            <a:lvl4pPr marL="809107" indent="0" algn="ctr">
              <a:buNone/>
              <a:defRPr sz="944"/>
            </a:lvl4pPr>
            <a:lvl5pPr marL="1078809" indent="0" algn="ctr">
              <a:buNone/>
              <a:defRPr sz="944"/>
            </a:lvl5pPr>
            <a:lvl6pPr marL="1348511" indent="0" algn="ctr">
              <a:buNone/>
              <a:defRPr sz="944"/>
            </a:lvl6pPr>
            <a:lvl7pPr marL="1618214" indent="0" algn="ctr">
              <a:buNone/>
              <a:defRPr sz="944"/>
            </a:lvl7pPr>
            <a:lvl8pPr marL="1887916" indent="0" algn="ctr">
              <a:buNone/>
              <a:defRPr sz="944"/>
            </a:lvl8pPr>
            <a:lvl9pPr marL="2157618" indent="0" algn="ctr">
              <a:buNone/>
              <a:defRPr sz="944"/>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20312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8247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5152965"/>
            <a:ext cx="10515600" cy="8597832"/>
          </a:xfrm>
        </p:spPr>
        <p:txBody>
          <a:bodyPr anchor="b"/>
          <a:lstStyle>
            <a:lvl1pPr>
              <a:defRPr sz="3539"/>
            </a:lvl1pPr>
          </a:lstStyle>
          <a:p>
            <a:r>
              <a:rPr lang="en-US"/>
              <a:t>Click to edit Master title style</a:t>
            </a:r>
          </a:p>
        </p:txBody>
      </p:sp>
      <p:sp>
        <p:nvSpPr>
          <p:cNvPr id="3" name="Text Placeholder 2"/>
          <p:cNvSpPr>
            <a:spLocks noGrp="1"/>
          </p:cNvSpPr>
          <p:nvPr>
            <p:ph type="body" idx="1"/>
          </p:nvPr>
        </p:nvSpPr>
        <p:spPr>
          <a:xfrm>
            <a:off x="831851" y="13832136"/>
            <a:ext cx="10515600" cy="4521397"/>
          </a:xfrm>
        </p:spPr>
        <p:txBody>
          <a:bodyPr/>
          <a:lstStyle>
            <a:lvl1pPr marL="0" indent="0">
              <a:buNone/>
              <a:defRPr sz="1416">
                <a:solidFill>
                  <a:schemeClr val="tx1">
                    <a:tint val="82000"/>
                  </a:schemeClr>
                </a:solidFill>
              </a:defRPr>
            </a:lvl1pPr>
            <a:lvl2pPr marL="269702" indent="0">
              <a:buNone/>
              <a:defRPr sz="1180">
                <a:solidFill>
                  <a:schemeClr val="tx1">
                    <a:tint val="82000"/>
                  </a:schemeClr>
                </a:solidFill>
              </a:defRPr>
            </a:lvl2pPr>
            <a:lvl3pPr marL="539405" indent="0">
              <a:buNone/>
              <a:defRPr sz="1062">
                <a:solidFill>
                  <a:schemeClr val="tx1">
                    <a:tint val="82000"/>
                  </a:schemeClr>
                </a:solidFill>
              </a:defRPr>
            </a:lvl3pPr>
            <a:lvl4pPr marL="809107" indent="0">
              <a:buNone/>
              <a:defRPr sz="944">
                <a:solidFill>
                  <a:schemeClr val="tx1">
                    <a:tint val="82000"/>
                  </a:schemeClr>
                </a:solidFill>
              </a:defRPr>
            </a:lvl4pPr>
            <a:lvl5pPr marL="1078809" indent="0">
              <a:buNone/>
              <a:defRPr sz="944">
                <a:solidFill>
                  <a:schemeClr val="tx1">
                    <a:tint val="82000"/>
                  </a:schemeClr>
                </a:solidFill>
              </a:defRPr>
            </a:lvl5pPr>
            <a:lvl6pPr marL="1348511" indent="0">
              <a:buNone/>
              <a:defRPr sz="944">
                <a:solidFill>
                  <a:schemeClr val="tx1">
                    <a:tint val="82000"/>
                  </a:schemeClr>
                </a:solidFill>
              </a:defRPr>
            </a:lvl6pPr>
            <a:lvl7pPr marL="1618214" indent="0">
              <a:buNone/>
              <a:defRPr sz="944">
                <a:solidFill>
                  <a:schemeClr val="tx1">
                    <a:tint val="82000"/>
                  </a:schemeClr>
                </a:solidFill>
              </a:defRPr>
            </a:lvl7pPr>
            <a:lvl8pPr marL="1887916" indent="0">
              <a:buNone/>
              <a:defRPr sz="944">
                <a:solidFill>
                  <a:schemeClr val="tx1">
                    <a:tint val="82000"/>
                  </a:schemeClr>
                </a:solidFill>
              </a:defRPr>
            </a:lvl8pPr>
            <a:lvl9pPr marL="2157618" indent="0">
              <a:buNone/>
              <a:defRPr sz="94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9914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5502231"/>
            <a:ext cx="5181600" cy="131144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5502231"/>
            <a:ext cx="5181600" cy="131144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1837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1100451"/>
            <a:ext cx="10515600" cy="3995100"/>
          </a:xfrm>
        </p:spPr>
        <p:txBody>
          <a:bodyPr/>
          <a:lstStyle/>
          <a:p>
            <a:r>
              <a:rPr lang="en-US"/>
              <a:t>Click to edit Master title style</a:t>
            </a:r>
          </a:p>
        </p:txBody>
      </p:sp>
      <p:sp>
        <p:nvSpPr>
          <p:cNvPr id="3" name="Text Placeholder 2"/>
          <p:cNvSpPr>
            <a:spLocks noGrp="1"/>
          </p:cNvSpPr>
          <p:nvPr>
            <p:ph type="body" idx="1"/>
          </p:nvPr>
        </p:nvSpPr>
        <p:spPr>
          <a:xfrm>
            <a:off x="839789" y="5066839"/>
            <a:ext cx="5157787" cy="2483179"/>
          </a:xfrm>
        </p:spPr>
        <p:txBody>
          <a:bodyPr anchor="b"/>
          <a:lstStyle>
            <a:lvl1pPr marL="0" indent="0">
              <a:buNone/>
              <a:defRPr sz="1416" b="1"/>
            </a:lvl1pPr>
            <a:lvl2pPr marL="269702" indent="0">
              <a:buNone/>
              <a:defRPr sz="1180" b="1"/>
            </a:lvl2pPr>
            <a:lvl3pPr marL="539405" indent="0">
              <a:buNone/>
              <a:defRPr sz="1062" b="1"/>
            </a:lvl3pPr>
            <a:lvl4pPr marL="809107" indent="0">
              <a:buNone/>
              <a:defRPr sz="944" b="1"/>
            </a:lvl4pPr>
            <a:lvl5pPr marL="1078809" indent="0">
              <a:buNone/>
              <a:defRPr sz="944" b="1"/>
            </a:lvl5pPr>
            <a:lvl6pPr marL="1348511" indent="0">
              <a:buNone/>
              <a:defRPr sz="944" b="1"/>
            </a:lvl6pPr>
            <a:lvl7pPr marL="1618214" indent="0">
              <a:buNone/>
              <a:defRPr sz="944" b="1"/>
            </a:lvl7pPr>
            <a:lvl8pPr marL="1887916" indent="0">
              <a:buNone/>
              <a:defRPr sz="944" b="1"/>
            </a:lvl8pPr>
            <a:lvl9pPr marL="2157618" indent="0">
              <a:buNone/>
              <a:defRPr sz="944" b="1"/>
            </a:lvl9pPr>
          </a:lstStyle>
          <a:p>
            <a:pPr lvl="0"/>
            <a:r>
              <a:rPr lang="en-US"/>
              <a:t>Click to edit Master text styles</a:t>
            </a:r>
          </a:p>
        </p:txBody>
      </p:sp>
      <p:sp>
        <p:nvSpPr>
          <p:cNvPr id="4" name="Content Placeholder 3"/>
          <p:cNvSpPr>
            <a:spLocks noGrp="1"/>
          </p:cNvSpPr>
          <p:nvPr>
            <p:ph sz="half" idx="2"/>
          </p:nvPr>
        </p:nvSpPr>
        <p:spPr>
          <a:xfrm>
            <a:off x="839789" y="7550018"/>
            <a:ext cx="5157787" cy="111049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5066839"/>
            <a:ext cx="5183188" cy="2483179"/>
          </a:xfrm>
        </p:spPr>
        <p:txBody>
          <a:bodyPr anchor="b"/>
          <a:lstStyle>
            <a:lvl1pPr marL="0" indent="0">
              <a:buNone/>
              <a:defRPr sz="1416" b="1"/>
            </a:lvl1pPr>
            <a:lvl2pPr marL="269702" indent="0">
              <a:buNone/>
              <a:defRPr sz="1180" b="1"/>
            </a:lvl2pPr>
            <a:lvl3pPr marL="539405" indent="0">
              <a:buNone/>
              <a:defRPr sz="1062" b="1"/>
            </a:lvl3pPr>
            <a:lvl4pPr marL="809107" indent="0">
              <a:buNone/>
              <a:defRPr sz="944" b="1"/>
            </a:lvl4pPr>
            <a:lvl5pPr marL="1078809" indent="0">
              <a:buNone/>
              <a:defRPr sz="944" b="1"/>
            </a:lvl5pPr>
            <a:lvl6pPr marL="1348511" indent="0">
              <a:buNone/>
              <a:defRPr sz="944" b="1"/>
            </a:lvl6pPr>
            <a:lvl7pPr marL="1618214" indent="0">
              <a:buNone/>
              <a:defRPr sz="944" b="1"/>
            </a:lvl7pPr>
            <a:lvl8pPr marL="1887916" indent="0">
              <a:buNone/>
              <a:defRPr sz="944" b="1"/>
            </a:lvl8pPr>
            <a:lvl9pPr marL="2157618" indent="0">
              <a:buNone/>
              <a:defRPr sz="944" b="1"/>
            </a:lvl9pPr>
          </a:lstStyle>
          <a:p>
            <a:pPr lvl="0"/>
            <a:r>
              <a:rPr lang="en-US"/>
              <a:t>Click to edit Master text styles</a:t>
            </a:r>
          </a:p>
        </p:txBody>
      </p:sp>
      <p:sp>
        <p:nvSpPr>
          <p:cNvPr id="6" name="Content Placeholder 5"/>
          <p:cNvSpPr>
            <a:spLocks noGrp="1"/>
          </p:cNvSpPr>
          <p:nvPr>
            <p:ph sz="quarter" idx="4"/>
          </p:nvPr>
        </p:nvSpPr>
        <p:spPr>
          <a:xfrm>
            <a:off x="6172201" y="7550018"/>
            <a:ext cx="5183188" cy="111049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7791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8815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90053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377950"/>
            <a:ext cx="3932237" cy="4822825"/>
          </a:xfrm>
        </p:spPr>
        <p:txBody>
          <a:bodyPr anchor="b"/>
          <a:lstStyle>
            <a:lvl1pPr>
              <a:defRPr sz="1888"/>
            </a:lvl1pPr>
          </a:lstStyle>
          <a:p>
            <a:r>
              <a:rPr lang="en-US"/>
              <a:t>Click to edit Master title style</a:t>
            </a:r>
          </a:p>
        </p:txBody>
      </p:sp>
      <p:sp>
        <p:nvSpPr>
          <p:cNvPr id="3" name="Content Placeholder 2"/>
          <p:cNvSpPr>
            <a:spLocks noGrp="1"/>
          </p:cNvSpPr>
          <p:nvPr>
            <p:ph idx="1"/>
          </p:nvPr>
        </p:nvSpPr>
        <p:spPr>
          <a:xfrm>
            <a:off x="5183188" y="2975994"/>
            <a:ext cx="6172200" cy="14688564"/>
          </a:xfrm>
        </p:spPr>
        <p:txBody>
          <a:bodyPr/>
          <a:lstStyle>
            <a:lvl1pPr>
              <a:defRPr sz="1888"/>
            </a:lvl1pPr>
            <a:lvl2pPr>
              <a:defRPr sz="1652"/>
            </a:lvl2pPr>
            <a:lvl3pPr>
              <a:defRPr sz="1416"/>
            </a:lvl3pPr>
            <a:lvl4pPr>
              <a:defRPr sz="1180"/>
            </a:lvl4pPr>
            <a:lvl5pPr>
              <a:defRPr sz="1180"/>
            </a:lvl5pPr>
            <a:lvl6pPr>
              <a:defRPr sz="1180"/>
            </a:lvl6pPr>
            <a:lvl7pPr>
              <a:defRPr sz="1180"/>
            </a:lvl7pPr>
            <a:lvl8pPr>
              <a:defRPr sz="1180"/>
            </a:lvl8pPr>
            <a:lvl9pPr>
              <a:defRPr sz="11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6200775"/>
            <a:ext cx="3932237" cy="11487703"/>
          </a:xfrm>
        </p:spPr>
        <p:txBody>
          <a:bodyPr/>
          <a:lstStyle>
            <a:lvl1pPr marL="0" indent="0">
              <a:buNone/>
              <a:defRPr sz="944"/>
            </a:lvl1pPr>
            <a:lvl2pPr marL="269702" indent="0">
              <a:buNone/>
              <a:defRPr sz="826"/>
            </a:lvl2pPr>
            <a:lvl3pPr marL="539405" indent="0">
              <a:buNone/>
              <a:defRPr sz="708"/>
            </a:lvl3pPr>
            <a:lvl4pPr marL="809107" indent="0">
              <a:buNone/>
              <a:defRPr sz="590"/>
            </a:lvl4pPr>
            <a:lvl5pPr marL="1078809" indent="0">
              <a:buNone/>
              <a:defRPr sz="590"/>
            </a:lvl5pPr>
            <a:lvl6pPr marL="1348511" indent="0">
              <a:buNone/>
              <a:defRPr sz="590"/>
            </a:lvl6pPr>
            <a:lvl7pPr marL="1618214" indent="0">
              <a:buNone/>
              <a:defRPr sz="590"/>
            </a:lvl7pPr>
            <a:lvl8pPr marL="1887916" indent="0">
              <a:buNone/>
              <a:defRPr sz="590"/>
            </a:lvl8pPr>
            <a:lvl9pPr marL="2157618" indent="0">
              <a:buNone/>
              <a:defRPr sz="59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11884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377950"/>
            <a:ext cx="3932237" cy="4822825"/>
          </a:xfrm>
        </p:spPr>
        <p:txBody>
          <a:bodyPr anchor="b"/>
          <a:lstStyle>
            <a:lvl1pPr>
              <a:defRPr sz="1888"/>
            </a:lvl1pPr>
          </a:lstStyle>
          <a:p>
            <a:r>
              <a:rPr lang="en-US"/>
              <a:t>Click to edit Master title style</a:t>
            </a:r>
          </a:p>
        </p:txBody>
      </p:sp>
      <p:sp>
        <p:nvSpPr>
          <p:cNvPr id="3" name="Picture Placeholder 2"/>
          <p:cNvSpPr>
            <a:spLocks noGrp="1" noChangeAspect="1"/>
          </p:cNvSpPr>
          <p:nvPr>
            <p:ph type="pic" idx="1"/>
          </p:nvPr>
        </p:nvSpPr>
        <p:spPr>
          <a:xfrm>
            <a:off x="5183188" y="2975994"/>
            <a:ext cx="6172200" cy="14688564"/>
          </a:xfrm>
        </p:spPr>
        <p:txBody>
          <a:bodyPr anchor="t"/>
          <a:lstStyle>
            <a:lvl1pPr marL="0" indent="0">
              <a:buNone/>
              <a:defRPr sz="1888"/>
            </a:lvl1pPr>
            <a:lvl2pPr marL="269702" indent="0">
              <a:buNone/>
              <a:defRPr sz="1652"/>
            </a:lvl2pPr>
            <a:lvl3pPr marL="539405" indent="0">
              <a:buNone/>
              <a:defRPr sz="1416"/>
            </a:lvl3pPr>
            <a:lvl4pPr marL="809107" indent="0">
              <a:buNone/>
              <a:defRPr sz="1180"/>
            </a:lvl4pPr>
            <a:lvl5pPr marL="1078809" indent="0">
              <a:buNone/>
              <a:defRPr sz="1180"/>
            </a:lvl5pPr>
            <a:lvl6pPr marL="1348511" indent="0">
              <a:buNone/>
              <a:defRPr sz="1180"/>
            </a:lvl6pPr>
            <a:lvl7pPr marL="1618214" indent="0">
              <a:buNone/>
              <a:defRPr sz="1180"/>
            </a:lvl7pPr>
            <a:lvl8pPr marL="1887916" indent="0">
              <a:buNone/>
              <a:defRPr sz="1180"/>
            </a:lvl8pPr>
            <a:lvl9pPr marL="2157618" indent="0">
              <a:buNone/>
              <a:defRPr sz="1180"/>
            </a:lvl9pPr>
          </a:lstStyle>
          <a:p>
            <a:endParaRPr lang="en-US"/>
          </a:p>
        </p:txBody>
      </p:sp>
      <p:sp>
        <p:nvSpPr>
          <p:cNvPr id="4" name="Text Placeholder 3"/>
          <p:cNvSpPr>
            <a:spLocks noGrp="1"/>
          </p:cNvSpPr>
          <p:nvPr>
            <p:ph type="body" sz="half" idx="2"/>
          </p:nvPr>
        </p:nvSpPr>
        <p:spPr>
          <a:xfrm>
            <a:off x="839788" y="6200775"/>
            <a:ext cx="3932237" cy="11487703"/>
          </a:xfrm>
        </p:spPr>
        <p:txBody>
          <a:bodyPr/>
          <a:lstStyle>
            <a:lvl1pPr marL="0" indent="0">
              <a:buNone/>
              <a:defRPr sz="944"/>
            </a:lvl1pPr>
            <a:lvl2pPr marL="269702" indent="0">
              <a:buNone/>
              <a:defRPr sz="826"/>
            </a:lvl2pPr>
            <a:lvl3pPr marL="539405" indent="0">
              <a:buNone/>
              <a:defRPr sz="708"/>
            </a:lvl3pPr>
            <a:lvl4pPr marL="809107" indent="0">
              <a:buNone/>
              <a:defRPr sz="590"/>
            </a:lvl4pPr>
            <a:lvl5pPr marL="1078809" indent="0">
              <a:buNone/>
              <a:defRPr sz="590"/>
            </a:lvl5pPr>
            <a:lvl6pPr marL="1348511" indent="0">
              <a:buNone/>
              <a:defRPr sz="590"/>
            </a:lvl6pPr>
            <a:lvl7pPr marL="1618214" indent="0">
              <a:buNone/>
              <a:defRPr sz="590"/>
            </a:lvl7pPr>
            <a:lvl8pPr marL="1887916" indent="0">
              <a:buNone/>
              <a:defRPr sz="590"/>
            </a:lvl8pPr>
            <a:lvl9pPr marL="2157618" indent="0">
              <a:buNone/>
              <a:defRPr sz="59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1256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214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1100446"/>
            <a:ext cx="2628900" cy="1751623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1100446"/>
            <a:ext cx="7734300" cy="175162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2624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1100451"/>
            <a:ext cx="10515600" cy="39951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5502231"/>
            <a:ext cx="10515600" cy="131144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19157337"/>
            <a:ext cx="2743200" cy="1100446"/>
          </a:xfrm>
          <a:prstGeom prst="rect">
            <a:avLst/>
          </a:prstGeom>
        </p:spPr>
        <p:txBody>
          <a:bodyPr vert="horz" lIns="91440" tIns="45720" rIns="91440" bIns="45720" rtlCol="0" anchor="ctr"/>
          <a:lstStyle>
            <a:lvl1pPr algn="l">
              <a:defRPr sz="708">
                <a:solidFill>
                  <a:schemeClr val="tx1">
                    <a:tint val="82000"/>
                  </a:schemeClr>
                </a:solidFill>
              </a:defRPr>
            </a:lvl1pPr>
          </a:lstStyle>
          <a:p>
            <a:fld id="{C764DE79-268F-4C1A-8933-263129D2AF90}" type="datetimeFigureOut">
              <a:rPr lang="en-US" dirty="0"/>
              <a:t>7/3/2026</a:t>
            </a:fld>
            <a:endParaRPr lang="en-US"/>
          </a:p>
        </p:txBody>
      </p:sp>
      <p:sp>
        <p:nvSpPr>
          <p:cNvPr id="5" name="Footer Placeholder 4"/>
          <p:cNvSpPr>
            <a:spLocks noGrp="1"/>
          </p:cNvSpPr>
          <p:nvPr>
            <p:ph type="ftr" sz="quarter" idx="3"/>
          </p:nvPr>
        </p:nvSpPr>
        <p:spPr>
          <a:xfrm>
            <a:off x="4038600" y="19157337"/>
            <a:ext cx="4114800" cy="1100446"/>
          </a:xfrm>
          <a:prstGeom prst="rect">
            <a:avLst/>
          </a:prstGeom>
        </p:spPr>
        <p:txBody>
          <a:bodyPr vert="horz" lIns="91440" tIns="45720" rIns="91440" bIns="45720" rtlCol="0" anchor="ctr"/>
          <a:lstStyle>
            <a:lvl1pPr algn="ctr">
              <a:defRPr sz="708">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19157337"/>
            <a:ext cx="2743200" cy="1100446"/>
          </a:xfrm>
          <a:prstGeom prst="rect">
            <a:avLst/>
          </a:prstGeom>
        </p:spPr>
        <p:txBody>
          <a:bodyPr vert="horz" lIns="91440" tIns="45720" rIns="91440" bIns="45720" rtlCol="0" anchor="ctr"/>
          <a:lstStyle>
            <a:lvl1pPr algn="r">
              <a:defRPr sz="708">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454852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tandfonline.com/doi/full/10.1080/1047840X.2016.1082418" TargetMode="External"/><Relationship Id="rId3" Type="http://schemas.openxmlformats.org/officeDocument/2006/relationships/hyperlink" Target="https://www.legislation.gov.uk/ukpga/2014/23/contents" TargetMode="External"/><Relationship Id="rId7" Type="http://schemas.openxmlformats.org/officeDocument/2006/relationships/hyperlink" Target="https://doi.org/10.1038/s41598-023-35910-1" TargetMode="External"/><Relationship Id="rId2" Type="http://schemas.openxmlformats.org/officeDocument/2006/relationships/hyperlink" Target="https://www.pure.ed.ac.uk/ws/portalfiles/portal/21511884/The_Reading_the_Mind_in_the_Eyes_test.pdf" TargetMode="External"/><Relationship Id="rId1" Type="http://schemas.openxmlformats.org/officeDocument/2006/relationships/slideLayout" Target="../slideLayouts/slideLayout2.xml"/><Relationship Id="rId6" Type="http://schemas.openxmlformats.org/officeDocument/2006/relationships/hyperlink" Target="https://journals.plos.org/digitalhealth/article?id=10.1371/journal.pdig.0001445" TargetMode="External"/><Relationship Id="rId5" Type="http://schemas.openxmlformats.org/officeDocument/2006/relationships/hyperlink" Target="https://www.legislation.gov.uk/ukpga/2010/15/contents" TargetMode="External"/><Relationship Id="rId10" Type="http://schemas.openxmlformats.org/officeDocument/2006/relationships/hyperlink" Target="https://medicalxpress.com/news/2026-06-anatomically-accurate-digital-twin-year.html" TargetMode="External"/><Relationship Id="rId4" Type="http://schemas.openxmlformats.org/officeDocument/2006/relationships/hyperlink" Target="https://www.effraclinic.co.uk/adi-r-ados-2n" TargetMode="External"/><Relationship Id="rId9" Type="http://schemas.openxmlformats.org/officeDocument/2006/relationships/hyperlink" Target="https://doi.org/10.1177/13623613221129123"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theautismservice.co.uk/the-history-of-autism/" TargetMode="External"/><Relationship Id="rId3" Type="http://schemas.openxmlformats.org/officeDocument/2006/relationships/hyperlink" Target="https://digital.nhs.uk/data-and-information/data-tools-and-services/data-services/neurodevelopmental-data-hub" TargetMode="External"/><Relationship Id="rId7" Type="http://schemas.openxmlformats.org/officeDocument/2006/relationships/hyperlink" Target="https://pmc.ncbi.nlm.nih.gov/articles/PMC6983973/" TargetMode="External"/><Relationship Id="rId12" Type="http://schemas.openxmlformats.org/officeDocument/2006/relationships/image" Target="../media/image1.png"/><Relationship Id="rId2" Type="http://schemas.openxmlformats.org/officeDocument/2006/relationships/hyperlink" Target="https://www.autism.org.uk/advice-and-guidance/identity/autism-and-neurodiversity" TargetMode="External"/><Relationship Id="rId1" Type="http://schemas.openxmlformats.org/officeDocument/2006/relationships/slideLayout" Target="../slideLayouts/slideLayout2.xml"/><Relationship Id="rId6" Type="http://schemas.openxmlformats.org/officeDocument/2006/relationships/hyperlink" Target="https://www.shutterstock.com/image-vector/vector-illustration-text-gold-standard-description-1628294371" TargetMode="External"/><Relationship Id="rId11" Type="http://schemas.openxmlformats.org/officeDocument/2006/relationships/hyperlink" Target="https://doi.org/10.1002/ped4.70038" TargetMode="External"/><Relationship Id="rId5" Type="http://schemas.openxmlformats.org/officeDocument/2006/relationships/hyperlink" Target="https://www.theflowspace.com/mental-health/anxiety-depression/apollo-neuro-review-2990344/" TargetMode="External"/><Relationship Id="rId10" Type="http://schemas.openxmlformats.org/officeDocument/2006/relationships/hyperlink" Target="https://icd.who.int/browse/2024-01/mms/en#437815624" TargetMode="External"/><Relationship Id="rId4" Type="http://schemas.openxmlformats.org/officeDocument/2006/relationships/hyperlink" Target="https://doi.org/10.46697/001c.34627" TargetMode="External"/><Relationship Id="rId9" Type="http://schemas.openxmlformats.org/officeDocument/2006/relationships/hyperlink" Target="https://therapistndc.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19513" y="2610089"/>
            <a:ext cx="9942332" cy="1297115"/>
          </a:xfrm>
        </p:spPr>
        <p:txBody>
          <a:bodyPr vert="horz" lIns="91440" tIns="45720" rIns="91440" bIns="45720" rtlCol="0" anchor="t">
            <a:noAutofit/>
          </a:bodyPr>
          <a:lstStyle/>
          <a:p>
            <a:r>
              <a:rPr lang="en-GB" sz="6000" b="1" cap="all">
                <a:solidFill>
                  <a:srgbClr val="FF0000"/>
                </a:solidFill>
                <a:ea typeface="+mj-lt"/>
                <a:cs typeface="+mj-lt"/>
              </a:rPr>
              <a:t>Autistic Spectrum Disorder </a:t>
            </a:r>
            <a:endParaRPr lang="en-US" sz="6000" b="1">
              <a:solidFill>
                <a:srgbClr val="FF0000"/>
              </a:solidFill>
            </a:endParaRPr>
          </a:p>
          <a:p>
            <a:r>
              <a:rPr lang="en-GB" sz="6000" b="1" cap="all">
                <a:solidFill>
                  <a:srgbClr val="FF0000"/>
                </a:solidFill>
                <a:ea typeface="+mj-lt"/>
                <a:cs typeface="+mj-lt"/>
              </a:rPr>
              <a:t>(ASD)</a:t>
            </a:r>
            <a:endParaRPr lang="en-GB" sz="6000" b="1">
              <a:solidFill>
                <a:srgbClr val="FF0000"/>
              </a:solidFill>
            </a:endParaRPr>
          </a:p>
          <a:p>
            <a:pPr algn="l"/>
            <a:endParaRPr lang="en-GB" sz="2801">
              <a:solidFill>
                <a:schemeClr val="tx2"/>
              </a:solidFill>
            </a:endParaRPr>
          </a:p>
        </p:txBody>
      </p:sp>
      <p:sp>
        <p:nvSpPr>
          <p:cNvPr id="3" name="Subtitle 2"/>
          <p:cNvSpPr>
            <a:spLocks noGrp="1"/>
          </p:cNvSpPr>
          <p:nvPr>
            <p:ph type="subTitle" idx="1"/>
          </p:nvPr>
        </p:nvSpPr>
        <p:spPr>
          <a:xfrm>
            <a:off x="721577" y="14982169"/>
            <a:ext cx="4805691" cy="838831"/>
          </a:xfrm>
        </p:spPr>
        <p:txBody>
          <a:bodyPr anchor="b">
            <a:normAutofit/>
          </a:bodyPr>
          <a:lstStyle/>
          <a:p>
            <a:pPr rtl="0"/>
            <a:endParaRPr lang="en-GB" sz="2000" b="1" i="0">
              <a:solidFill>
                <a:schemeClr val="tx2"/>
              </a:solidFill>
              <a:latin typeface="Aptos"/>
              <a:ea typeface="Aptos"/>
              <a:cs typeface="Aptos"/>
            </a:endParaRPr>
          </a:p>
          <a:p>
            <a:pPr algn="l" rtl="0"/>
            <a:r>
              <a:rPr lang="en-GB" sz="1100" b="0" i="0">
                <a:solidFill>
                  <a:schemeClr val="tx2"/>
                </a:solidFill>
                <a:latin typeface="Aptos Display"/>
                <a:ea typeface="Segoe UI"/>
                <a:cs typeface="Segoe UI"/>
              </a:rPr>
              <a:t> </a:t>
            </a:r>
            <a:r>
              <a:rPr lang="en-GB" sz="1100" b="0" i="0">
                <a:solidFill>
                  <a:schemeClr val="tx2"/>
                </a:solidFill>
                <a:latin typeface="Aptos Display"/>
                <a:ea typeface="Aptos Display"/>
                <a:cs typeface="Aptos Display"/>
              </a:rPr>
              <a:t> </a:t>
            </a:r>
          </a:p>
          <a:p>
            <a:pPr algn="l"/>
            <a:endParaRPr lang="en-GB" sz="1100">
              <a:solidFill>
                <a:schemeClr val="tx2"/>
              </a:solidFill>
            </a:endParaRPr>
          </a:p>
        </p:txBody>
      </p:sp>
      <p:pic>
        <p:nvPicPr>
          <p:cNvPr id="6" name="Picture 5" descr="A close-up of a sign&#10;&#10;AI-generated content may be incorrect.">
            <a:extLst>
              <a:ext uri="{FF2B5EF4-FFF2-40B4-BE49-F238E27FC236}">
                <a16:creationId xmlns:a16="http://schemas.microsoft.com/office/drawing/2014/main" id="{8A935F1D-29BD-9217-C37A-9B98815BF5AB}"/>
              </a:ext>
            </a:extLst>
          </p:cNvPr>
          <p:cNvPicPr>
            <a:picLocks noChangeAspect="1"/>
          </p:cNvPicPr>
          <p:nvPr/>
        </p:nvPicPr>
        <p:blipFill>
          <a:blip r:embed="rId2"/>
          <a:stretch>
            <a:fillRect/>
          </a:stretch>
        </p:blipFill>
        <p:spPr>
          <a:xfrm>
            <a:off x="3132181" y="17376341"/>
            <a:ext cx="6584850" cy="289170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7F769A79-DC52-3760-B611-209ED83C08EF}"/>
              </a:ext>
            </a:extLst>
          </p:cNvPr>
          <p:cNvSpPr txBox="1"/>
          <p:nvPr/>
        </p:nvSpPr>
        <p:spPr>
          <a:xfrm>
            <a:off x="1938761" y="12191032"/>
            <a:ext cx="9133442"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highlight>
                  <a:srgbClr val="FFFFFF"/>
                </a:highlight>
                <a:latin typeface="Arial"/>
                <a:cs typeface="Arial"/>
              </a:rPr>
              <a:t>Tutors Details:</a:t>
            </a:r>
            <a:r>
              <a:rPr lang="en-GB" sz="2800" b="1">
                <a:highlight>
                  <a:srgbClr val="FFFFFF"/>
                </a:highlight>
                <a:latin typeface="Arial"/>
                <a:cs typeface="Arial"/>
              </a:rPr>
              <a:t> Neale Haddon    </a:t>
            </a:r>
            <a:endParaRPr lang="en-GB" sz="2800">
              <a:highlight>
                <a:srgbClr val="C6C6C6"/>
              </a:highlight>
              <a:latin typeface="Arial"/>
              <a:cs typeface="Arial"/>
            </a:endParaRPr>
          </a:p>
          <a:p>
            <a:r>
              <a:rPr lang="en-GB" sz="2800">
                <a:highlight>
                  <a:srgbClr val="FFFFFF"/>
                </a:highlight>
                <a:latin typeface="Arial"/>
                <a:cs typeface="Arial"/>
              </a:rPr>
              <a:t>Internal Verifier:</a:t>
            </a:r>
            <a:r>
              <a:rPr lang="en-GB" sz="2800" b="1">
                <a:highlight>
                  <a:srgbClr val="FFFFFF"/>
                </a:highlight>
                <a:latin typeface="Arial"/>
                <a:cs typeface="Arial"/>
              </a:rPr>
              <a:t> Dr Eleni Koutsogeorgou-Andreou</a:t>
            </a:r>
            <a:endParaRPr lang="en-GB" sz="2800">
              <a:highlight>
                <a:srgbClr val="C6C6C6"/>
              </a:highlight>
              <a:latin typeface="Arial"/>
              <a:cs typeface="Arial"/>
            </a:endParaRPr>
          </a:p>
          <a:p>
            <a:endParaRPr lang="en-GB" sz="2800">
              <a:highlight>
                <a:srgbClr val="C6C6C6"/>
              </a:highlight>
              <a:latin typeface="Arial"/>
              <a:cs typeface="Arial"/>
            </a:endParaRPr>
          </a:p>
          <a:p>
            <a:r>
              <a:rPr lang="en-GB" sz="2800">
                <a:highlight>
                  <a:srgbClr val="FFFFFF"/>
                </a:highlight>
                <a:latin typeface="Arial"/>
                <a:cs typeface="Arial"/>
              </a:rPr>
              <a:t>Student name:</a:t>
            </a:r>
            <a:r>
              <a:rPr lang="en-GB" sz="2800" b="1">
                <a:highlight>
                  <a:srgbClr val="FFFFFF"/>
                </a:highlight>
                <a:latin typeface="Arial"/>
                <a:cs typeface="Arial"/>
              </a:rPr>
              <a:t> Kamila </a:t>
            </a:r>
            <a:r>
              <a:rPr lang="en-GB" sz="2800" b="1" err="1">
                <a:highlight>
                  <a:srgbClr val="FFFFFF"/>
                </a:highlight>
                <a:latin typeface="Arial"/>
                <a:cs typeface="Arial"/>
              </a:rPr>
              <a:t>Zikavska</a:t>
            </a:r>
            <a:endParaRPr lang="en-GB" sz="2800">
              <a:highlight>
                <a:srgbClr val="C6C6C6"/>
              </a:highlight>
              <a:latin typeface="Arial"/>
              <a:cs typeface="Arial"/>
            </a:endParaRPr>
          </a:p>
          <a:p>
            <a:r>
              <a:rPr lang="en-GB" sz="2800">
                <a:highlight>
                  <a:srgbClr val="FFFFFF"/>
                </a:highlight>
                <a:latin typeface="Arial"/>
                <a:cs typeface="Arial"/>
              </a:rPr>
              <a:t>Student number:</a:t>
            </a:r>
            <a:r>
              <a:rPr lang="en-GB" sz="2800" b="1">
                <a:highlight>
                  <a:srgbClr val="FFFFFF"/>
                </a:highlight>
                <a:latin typeface="Arial"/>
                <a:cs typeface="Arial"/>
              </a:rPr>
              <a:t> 233 25 69</a:t>
            </a:r>
            <a:endParaRPr lang="en-GB" sz="2800">
              <a:highlight>
                <a:srgbClr val="C6C6C6"/>
              </a:highlight>
              <a:latin typeface="Arial"/>
              <a:cs typeface="Arial"/>
            </a:endParaRPr>
          </a:p>
          <a:p>
            <a:endParaRPr lang="en-GB" sz="1800"/>
          </a:p>
          <a:p>
            <a:pPr algn="l"/>
            <a:endParaRPr lang="en-GB" sz="1800"/>
          </a:p>
        </p:txBody>
      </p:sp>
      <p:sp>
        <p:nvSpPr>
          <p:cNvPr id="9" name="TextBox 8">
            <a:extLst>
              <a:ext uri="{FF2B5EF4-FFF2-40B4-BE49-F238E27FC236}">
                <a16:creationId xmlns:a16="http://schemas.microsoft.com/office/drawing/2014/main" id="{03E03722-C2FD-12D1-8001-44B50E866EF3}"/>
              </a:ext>
            </a:extLst>
          </p:cNvPr>
          <p:cNvSpPr txBox="1"/>
          <p:nvPr/>
        </p:nvSpPr>
        <p:spPr>
          <a:xfrm>
            <a:off x="-66759" y="6840743"/>
            <a:ext cx="12320542" cy="5355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b="1">
                <a:solidFill>
                  <a:srgbClr val="C00000"/>
                </a:solidFill>
                <a:highlight>
                  <a:srgbClr val="FFFFFF"/>
                </a:highlight>
                <a:latin typeface="Arial"/>
                <a:cs typeface="Arial"/>
              </a:rPr>
              <a:t>Redefining Autism: A Critical Analysis of ICD-11, Neurodiversity, and Future Digital Care Models in the UK</a:t>
            </a:r>
            <a:endParaRPr lang="en-GB" sz="6000">
              <a:solidFill>
                <a:srgbClr val="C00000"/>
              </a:solidFill>
              <a:highlight>
                <a:srgbClr val="C6C6C6"/>
              </a:highlight>
              <a:latin typeface="Arial"/>
              <a:cs typeface="Arial"/>
            </a:endParaRPr>
          </a:p>
          <a:p>
            <a:pPr algn="ctr"/>
            <a:endParaRPr lang="en-GB" sz="3601" b="1">
              <a:solidFill>
                <a:srgbClr val="C00000"/>
              </a:solidFill>
              <a:highlight>
                <a:srgbClr val="FFFFFF"/>
              </a:highlight>
              <a:latin typeface="Arial"/>
              <a:cs typeface="Arial"/>
            </a:endParaRPr>
          </a:p>
          <a:p>
            <a:pPr algn="ctr"/>
            <a:endParaRPr lang="en-GB" sz="1600">
              <a:highlight>
                <a:srgbClr val="C6C6C6"/>
              </a:highlight>
              <a:latin typeface="Arial"/>
              <a:cs typeface="Arial"/>
            </a:endParaRPr>
          </a:p>
          <a:p>
            <a:pPr algn="ctr"/>
            <a:endParaRPr lang="en-GB" sz="1600">
              <a:highlight>
                <a:srgbClr val="FFFFFF"/>
              </a:highlight>
              <a:latin typeface="Arial"/>
              <a:cs typeface="Arial"/>
            </a:endParaRPr>
          </a:p>
          <a:p>
            <a:pPr algn="ctr"/>
            <a:endParaRPr lang="en-GB" sz="1600">
              <a:highlight>
                <a:srgbClr val="FFFFFF"/>
              </a:highlight>
              <a:latin typeface="Arial"/>
              <a:cs typeface="Arial"/>
            </a:endParaRPr>
          </a:p>
          <a:p>
            <a:pPr algn="l"/>
            <a:endParaRPr lang="en-GB" sz="1800"/>
          </a:p>
        </p:txBody>
      </p:sp>
      <p:sp>
        <p:nvSpPr>
          <p:cNvPr id="4" name="TextBox 3">
            <a:extLst>
              <a:ext uri="{FF2B5EF4-FFF2-40B4-BE49-F238E27FC236}">
                <a16:creationId xmlns:a16="http://schemas.microsoft.com/office/drawing/2014/main" id="{308AB385-7946-22A1-40DE-037A5773B9B6}"/>
              </a:ext>
            </a:extLst>
          </p:cNvPr>
          <p:cNvSpPr txBox="1"/>
          <p:nvPr/>
        </p:nvSpPr>
        <p:spPr>
          <a:xfrm>
            <a:off x="1776573" y="15640175"/>
            <a:ext cx="8609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highlight>
                  <a:srgbClr val="FFFFFF"/>
                </a:highlight>
              </a:rPr>
              <a:t>Psychological Classifications and Provisions  </a:t>
            </a:r>
            <a:endParaRPr lang="en-GB" sz="3200">
              <a:highlight>
                <a:srgbClr val="C6C6C6"/>
              </a:highlight>
            </a:endParaRPr>
          </a:p>
          <a:p>
            <a:pPr algn="ctr"/>
            <a:r>
              <a:rPr lang="en-GB" sz="3200" b="1">
                <a:highlight>
                  <a:srgbClr val="FFFFFF"/>
                </a:highlight>
              </a:rPr>
              <a:t>BMHP6029</a:t>
            </a:r>
            <a:endParaRPr lang="en-GB" sz="3200">
              <a:highlight>
                <a:srgbClr val="C6C6C6"/>
              </a:highlight>
            </a:endParaRPr>
          </a:p>
          <a:p>
            <a:pPr algn="l"/>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37052-EC5D-28E7-4BDC-220A7630AB1F}"/>
              </a:ext>
            </a:extLst>
          </p:cNvPr>
          <p:cNvSpPr>
            <a:spLocks noGrp="1"/>
          </p:cNvSpPr>
          <p:nvPr>
            <p:ph type="title"/>
          </p:nvPr>
        </p:nvSpPr>
        <p:spPr>
          <a:xfrm>
            <a:off x="178638" y="-376412"/>
            <a:ext cx="7209888" cy="1346927"/>
          </a:xfrm>
        </p:spPr>
        <p:txBody>
          <a:bodyPr anchor="b">
            <a:normAutofit/>
          </a:bodyPr>
          <a:lstStyle/>
          <a:p>
            <a:r>
              <a:rPr lang="en-GB" sz="3600" b="1">
                <a:solidFill>
                  <a:srgbClr val="FF0000"/>
                </a:solidFill>
                <a:ea typeface="+mj-lt"/>
                <a:cs typeface="+mj-lt"/>
              </a:rPr>
              <a:t>1. Introduction &amp; ICD-11 Framework</a:t>
            </a:r>
            <a:endParaRPr lang="en-US" sz="3600" b="1">
              <a:solidFill>
                <a:srgbClr val="FF0000"/>
              </a:solidFill>
            </a:endParaRPr>
          </a:p>
        </p:txBody>
      </p:sp>
      <p:sp>
        <p:nvSpPr>
          <p:cNvPr id="3" name="Content Placeholder 2">
            <a:extLst>
              <a:ext uri="{FF2B5EF4-FFF2-40B4-BE49-F238E27FC236}">
                <a16:creationId xmlns:a16="http://schemas.microsoft.com/office/drawing/2014/main" id="{9B860BCE-2D5B-2588-9036-AC32D313B040}"/>
              </a:ext>
            </a:extLst>
          </p:cNvPr>
          <p:cNvSpPr>
            <a:spLocks noGrp="1"/>
          </p:cNvSpPr>
          <p:nvPr>
            <p:ph idx="1"/>
          </p:nvPr>
        </p:nvSpPr>
        <p:spPr>
          <a:xfrm>
            <a:off x="289046" y="961537"/>
            <a:ext cx="11768884" cy="6925972"/>
          </a:xfrm>
        </p:spPr>
        <p:txBody>
          <a:bodyPr vert="horz" lIns="91440" tIns="45720" rIns="91440" bIns="45720" rtlCol="0" anchor="t">
            <a:noAutofit/>
          </a:bodyPr>
          <a:lstStyle/>
          <a:p>
            <a:r>
              <a:rPr lang="en-GB" sz="2000" b="1">
                <a:solidFill>
                  <a:schemeClr val="accent1">
                    <a:lumMod val="60000"/>
                    <a:lumOff val="40000"/>
                  </a:schemeClr>
                </a:solidFill>
                <a:ea typeface="+mn-lt"/>
                <a:cs typeface="+mn-lt"/>
              </a:rPr>
              <a:t>Definition:</a:t>
            </a:r>
            <a:r>
              <a:rPr lang="en-GB" sz="2000" dirty="0">
                <a:ea typeface="+mn-lt"/>
                <a:cs typeface="+mn-lt"/>
              </a:rPr>
              <a:t> </a:t>
            </a:r>
            <a:endParaRPr lang="en-GB" sz="2000" dirty="0"/>
          </a:p>
          <a:p>
            <a:r>
              <a:rPr lang="en-GB" sz="2000">
                <a:ea typeface="+mn-lt"/>
                <a:cs typeface="+mn-lt"/>
              </a:rPr>
              <a:t>According to WHO (2024), Autism Spectrum Disorder (ASD) is a neurodevelopmental condition characterized by persistent deficits in initiating and sustaining reciprocal social interaction and communication.</a:t>
            </a:r>
            <a:endParaRPr lang="en-GB" sz="2000"/>
          </a:p>
          <a:p>
            <a:r>
              <a:rPr lang="en-GB" sz="2000" b="1" dirty="0">
                <a:solidFill>
                  <a:srgbClr val="00B0F0"/>
                </a:solidFill>
                <a:ea typeface="+mn-lt"/>
                <a:cs typeface="+mn-lt"/>
              </a:rPr>
              <a:t>A critical examination of the history of </a:t>
            </a:r>
            <a:r>
              <a:rPr lang="en-GB" sz="2000" b="1">
                <a:solidFill>
                  <a:srgbClr val="00B0F0"/>
                </a:solidFill>
                <a:ea typeface="+mn-lt"/>
                <a:cs typeface="+mn-lt"/>
              </a:rPr>
              <a:t>autism:</a:t>
            </a:r>
            <a:endParaRPr lang="en-GB" sz="2000" b="1" dirty="0">
              <a:solidFill>
                <a:srgbClr val="00B0F0"/>
              </a:solidFill>
              <a:ea typeface="+mn-lt"/>
              <a:cs typeface="+mn-lt"/>
            </a:endParaRPr>
          </a:p>
          <a:p>
            <a:pPr marL="0" indent="0">
              <a:buNone/>
            </a:pPr>
            <a:r>
              <a:rPr lang="en-GB" sz="2000">
                <a:solidFill>
                  <a:srgbClr val="000000"/>
                </a:solidFill>
                <a:ea typeface="+mn-lt"/>
                <a:cs typeface="+mn-lt"/>
              </a:rPr>
              <a:t>From</a:t>
            </a:r>
            <a:r>
              <a:rPr lang="en-GB" sz="2000" dirty="0">
                <a:solidFill>
                  <a:srgbClr val="000000"/>
                </a:solidFill>
                <a:ea typeface="+mn-lt"/>
                <a:cs typeface="+mn-lt"/>
              </a:rPr>
              <a:t> the overlooked observations of Grunya Sukhareva in the 1920s to the ethical controversy surrounding Hans Asperger’s 1944 research—reveals that our diagnostic models are shaped by social context, shifting our focus today from outdated behaviourism toward inclusive, neurodiversity-affirming care (The Autism Service, 2026).</a:t>
            </a:r>
          </a:p>
          <a:p>
            <a:r>
              <a:rPr lang="en-GB" sz="2000" b="1">
                <a:solidFill>
                  <a:schemeClr val="accent1">
                    <a:lumMod val="60000"/>
                    <a:lumOff val="40000"/>
                  </a:schemeClr>
                </a:solidFill>
                <a:ea typeface="+mn-lt"/>
                <a:cs typeface="+mn-lt"/>
              </a:rPr>
              <a:t>Behavioural Patterns:</a:t>
            </a:r>
            <a:endParaRPr lang="en-GB" sz="2000">
              <a:solidFill>
                <a:schemeClr val="accent1">
                  <a:lumMod val="60000"/>
                  <a:lumOff val="40000"/>
                </a:schemeClr>
              </a:solidFill>
            </a:endParaRPr>
          </a:p>
          <a:p>
            <a:r>
              <a:rPr lang="en-GB" sz="2000">
                <a:ea typeface="+mn-lt"/>
                <a:cs typeface="+mn-lt"/>
              </a:rPr>
              <a:t>It involves restricted, repetitive, and inflexible patterns of behaviour, interests, or activities that are clearly atypical or excessive for the individual's age and sociocultural context (WHO, 2024). </a:t>
            </a:r>
            <a:endParaRPr lang="en-GB" sz="2000"/>
          </a:p>
          <a:p>
            <a:r>
              <a:rPr lang="en-GB" sz="2000" b="1">
                <a:solidFill>
                  <a:schemeClr val="accent1">
                    <a:lumMod val="60000"/>
                    <a:lumOff val="40000"/>
                  </a:schemeClr>
                </a:solidFill>
                <a:ea typeface="+mn-lt"/>
                <a:cs typeface="+mn-lt"/>
              </a:rPr>
              <a:t>Dimensional Approach:</a:t>
            </a:r>
            <a:endParaRPr lang="en-GB" sz="2000">
              <a:solidFill>
                <a:schemeClr val="accent1">
                  <a:lumMod val="60000"/>
                  <a:lumOff val="40000"/>
                </a:schemeClr>
              </a:solidFill>
            </a:endParaRPr>
          </a:p>
          <a:p>
            <a:pPr marL="0" indent="0">
              <a:buNone/>
            </a:pPr>
            <a:r>
              <a:rPr lang="en-GB" sz="2000">
                <a:ea typeface="+mn-lt"/>
                <a:cs typeface="+mn-lt"/>
              </a:rPr>
              <a:t>Internal Classification of Diseases (ICD-11) categorizes ASD as a spectrum, utilizing dimensional specifiers to evaluate functional impairment in intellectual and language development rather than using obsolete subtype labels (WHO, 2024).</a:t>
            </a:r>
            <a:endParaRPr lang="en-GB" sz="2000"/>
          </a:p>
          <a:p>
            <a:r>
              <a:rPr lang="en-GB" sz="2000" b="1">
                <a:solidFill>
                  <a:schemeClr val="accent1">
                    <a:lumMod val="60000"/>
                    <a:lumOff val="40000"/>
                  </a:schemeClr>
                </a:solidFill>
                <a:ea typeface="+mn-lt"/>
                <a:cs typeface="+mn-lt"/>
              </a:rPr>
              <a:t>Lifespan Presentation:</a:t>
            </a:r>
            <a:r>
              <a:rPr lang="en-GB" sz="2000" dirty="0">
                <a:ea typeface="+mn-lt"/>
                <a:cs typeface="+mn-lt"/>
              </a:rPr>
              <a:t> </a:t>
            </a:r>
            <a:endParaRPr lang="en-GB" sz="2000" dirty="0"/>
          </a:p>
          <a:p>
            <a:r>
              <a:rPr lang="en-GB" sz="2000">
                <a:ea typeface="+mn-lt"/>
                <a:cs typeface="+mn-lt"/>
              </a:rPr>
              <a:t>Unlike older versions, ICD-11 acknowledges that symptoms present across the lifespan, though they may only become fully manifest when social demands exceed the individual's limited capacity (WHO, 2024).</a:t>
            </a:r>
            <a:endParaRPr lang="en-GB" sz="2000"/>
          </a:p>
          <a:p>
            <a:r>
              <a:rPr lang="en-GB" sz="2000" b="1">
                <a:solidFill>
                  <a:schemeClr val="accent1">
                    <a:lumMod val="60000"/>
                    <a:lumOff val="40000"/>
                  </a:schemeClr>
                </a:solidFill>
                <a:ea typeface="+mn-lt"/>
                <a:cs typeface="+mn-lt"/>
              </a:rPr>
              <a:t>Neurodiversity:</a:t>
            </a:r>
            <a:r>
              <a:rPr lang="en-GB" sz="2000" dirty="0">
                <a:ea typeface="+mn-lt"/>
                <a:cs typeface="+mn-lt"/>
              </a:rPr>
              <a:t> </a:t>
            </a:r>
            <a:endParaRPr lang="en-GB" sz="2000" dirty="0"/>
          </a:p>
          <a:p>
            <a:r>
              <a:rPr lang="en-GB" sz="2000">
                <a:ea typeface="+mn-lt"/>
                <a:cs typeface="+mn-lt"/>
              </a:rPr>
              <a:t>According to the National Autistic Society (2026), this modern shift aligns with the Neurodiversity Movement, which views autism as a natural neurobiological variation rather than a disease, acknowledging the biological fact that all human brains and nervous systems are unique and reflect a natural variation in how individuals process information and experience the world around them.</a:t>
            </a:r>
            <a:endParaRPr lang="en-GB" sz="2000"/>
          </a:p>
          <a:p>
            <a:endParaRPr lang="en-GB" sz="1600"/>
          </a:p>
        </p:txBody>
      </p:sp>
      <p:sp>
        <p:nvSpPr>
          <p:cNvPr id="7" name="TextBox 6">
            <a:extLst>
              <a:ext uri="{FF2B5EF4-FFF2-40B4-BE49-F238E27FC236}">
                <a16:creationId xmlns:a16="http://schemas.microsoft.com/office/drawing/2014/main" id="{4DFD97E2-DE69-083C-CFEF-B057E3774E37}"/>
              </a:ext>
            </a:extLst>
          </p:cNvPr>
          <p:cNvSpPr txBox="1"/>
          <p:nvPr/>
        </p:nvSpPr>
        <p:spPr>
          <a:xfrm>
            <a:off x="10332238" y="13860263"/>
            <a:ext cx="17333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Effra Clinic, 2023</a:t>
            </a:r>
          </a:p>
        </p:txBody>
      </p:sp>
      <p:sp>
        <p:nvSpPr>
          <p:cNvPr id="10" name="TextBox 9">
            <a:extLst>
              <a:ext uri="{FF2B5EF4-FFF2-40B4-BE49-F238E27FC236}">
                <a16:creationId xmlns:a16="http://schemas.microsoft.com/office/drawing/2014/main" id="{B3A5F594-B1F2-8DC8-6F0B-C59FDB868DAD}"/>
              </a:ext>
            </a:extLst>
          </p:cNvPr>
          <p:cNvSpPr txBox="1"/>
          <p:nvPr/>
        </p:nvSpPr>
        <p:spPr>
          <a:xfrm>
            <a:off x="711288" y="8274654"/>
            <a:ext cx="54769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5400"/>
          </a:p>
        </p:txBody>
      </p:sp>
      <p:sp>
        <p:nvSpPr>
          <p:cNvPr id="17" name="TextBox 16">
            <a:extLst>
              <a:ext uri="{FF2B5EF4-FFF2-40B4-BE49-F238E27FC236}">
                <a16:creationId xmlns:a16="http://schemas.microsoft.com/office/drawing/2014/main" id="{F36BBD2C-64EA-0C36-390B-A2632B8EF370}"/>
              </a:ext>
            </a:extLst>
          </p:cNvPr>
          <p:cNvSpPr txBox="1"/>
          <p:nvPr/>
        </p:nvSpPr>
        <p:spPr>
          <a:xfrm>
            <a:off x="170203" y="13166086"/>
            <a:ext cx="1198405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p>
          <a:p>
            <a:pPr marL="342900" indent="-342900">
              <a:buFont typeface="Arial" panose="020B0604020202020204" pitchFamily="34" charset="0"/>
              <a:buChar char="•"/>
            </a:pPr>
            <a:endParaRPr lang="en-US" sz="2000">
              <a:latin typeface="Aptos"/>
              <a:ea typeface="YACgETiWKS8_0"/>
              <a:cs typeface="YACgETiWKS8_0"/>
            </a:endParaRPr>
          </a:p>
          <a:p>
            <a:pPr marL="342900" indent="-342900">
              <a:buFont typeface="Arial"/>
              <a:buChar char="•"/>
            </a:pPr>
            <a:r>
              <a:rPr lang="en-US" sz="2000" b="1" i="0">
                <a:solidFill>
                  <a:schemeClr val="accent1">
                    <a:lumMod val="60000"/>
                    <a:lumOff val="40000"/>
                  </a:schemeClr>
                </a:solidFill>
              </a:rPr>
              <a:t>The Double Empathy Problem</a:t>
            </a:r>
            <a:r>
              <a:rPr lang="en-US" sz="2000" b="0" i="0">
                <a:solidFill>
                  <a:schemeClr val="accent1">
                    <a:lumMod val="60000"/>
                    <a:lumOff val="40000"/>
                  </a:schemeClr>
                </a:solidFill>
              </a:rPr>
              <a:t>: </a:t>
            </a:r>
          </a:p>
          <a:p>
            <a:r>
              <a:rPr lang="en-US" sz="2000" b="0" i="0">
                <a:latin typeface="Aptos"/>
                <a:ea typeface="YACgETiWKS8_0"/>
                <a:cs typeface="YACgETiWKS8_0"/>
              </a:rPr>
              <a:t>Communication breakdown is not a one-sided "autistic deficit," but a mutual misunderstanding between two different neurotypes (Milton, 2022). This shifts the focus from individual pathology to the social </a:t>
            </a:r>
            <a:r>
              <a:rPr lang="en-US" sz="2000">
                <a:latin typeface="Aptos"/>
                <a:ea typeface="YACgETiWKS8_0"/>
                <a:cs typeface="YACgETiWKS8_0"/>
              </a:rPr>
              <a:t>environment .</a:t>
            </a:r>
            <a:endParaRPr lang="en-US" sz="2000" err="1"/>
          </a:p>
          <a:p>
            <a:pPr marL="342900" indent="-342900">
              <a:buFont typeface="Arial" panose="020B0604020202020204" pitchFamily="34" charset="0"/>
              <a:buChar char="•"/>
            </a:pPr>
            <a:endParaRPr lang="en-US" sz="2000" b="1">
              <a:solidFill>
                <a:srgbClr val="00B0F0"/>
              </a:solidFill>
            </a:endParaRPr>
          </a:p>
          <a:p>
            <a:pPr marL="342900" indent="-342900">
              <a:buFont typeface="Arial" panose="020B0604020202020204" pitchFamily="34" charset="0"/>
              <a:buChar char="•"/>
            </a:pPr>
            <a:r>
              <a:rPr lang="en-US" sz="2000" b="1">
                <a:solidFill>
                  <a:srgbClr val="00B0F0"/>
                </a:solidFill>
              </a:rPr>
              <a:t>Developmental Interview ADI_R): </a:t>
            </a:r>
          </a:p>
          <a:p>
            <a:r>
              <a:rPr lang="en-US" sz="2000" dirty="0"/>
              <a:t>The Autism Diagnostic Interview-Revised (ADI-R) is a structured interview conducted with an informant who knew the individual well during early childhood (specifically around ages 4–5) to gather detailed history regarding developmental milestones and specific </a:t>
            </a:r>
            <a:r>
              <a:rPr lang="en-US" sz="2000" dirty="0" err="1"/>
              <a:t>behaviours</a:t>
            </a:r>
            <a:r>
              <a:rPr lang="en-US" sz="2000" dirty="0"/>
              <a:t> (Effra Clinic, 2023).</a:t>
            </a:r>
          </a:p>
          <a:p>
            <a:endParaRPr lang="en-US" sz="2000">
              <a:solidFill>
                <a:srgbClr val="000000"/>
              </a:solidFill>
              <a:latin typeface="Aptos"/>
            </a:endParaRPr>
          </a:p>
          <a:p>
            <a:pPr marL="342900" indent="-342900">
              <a:buFont typeface="Arial,Sans-Serif"/>
              <a:buChar char="•"/>
            </a:pPr>
            <a:r>
              <a:rPr lang="en-US" sz="2000" b="1" dirty="0">
                <a:solidFill>
                  <a:srgbClr val="00B0F0"/>
                </a:solidFill>
                <a:latin typeface="Aptos"/>
              </a:rPr>
              <a:t>Direct </a:t>
            </a:r>
            <a:r>
              <a:rPr lang="en-US" sz="2000" b="1" dirty="0" err="1">
                <a:solidFill>
                  <a:srgbClr val="00B0F0"/>
                </a:solidFill>
                <a:latin typeface="Aptos"/>
              </a:rPr>
              <a:t>Behavioural</a:t>
            </a:r>
            <a:r>
              <a:rPr lang="en-US" sz="2000" b="1" dirty="0">
                <a:solidFill>
                  <a:srgbClr val="00B0F0"/>
                </a:solidFill>
                <a:latin typeface="Aptos"/>
              </a:rPr>
              <a:t> Observation (ADOS-2):</a:t>
            </a:r>
            <a:r>
              <a:rPr lang="en-US" sz="2000" b="1" dirty="0">
                <a:solidFill>
                  <a:srgbClr val="000000"/>
                </a:solidFill>
                <a:latin typeface="Aptos"/>
              </a:rPr>
              <a:t> </a:t>
            </a:r>
            <a:endParaRPr lang="en-US" sz="2000" dirty="0">
              <a:solidFill>
                <a:srgbClr val="000000"/>
              </a:solidFill>
              <a:latin typeface="Aptos"/>
            </a:endParaRPr>
          </a:p>
          <a:p>
            <a:r>
              <a:rPr lang="en-US" sz="2000">
                <a:solidFill>
                  <a:srgbClr val="000000"/>
                </a:solidFill>
                <a:latin typeface="Aptos"/>
              </a:rPr>
              <a:t>The Autism Diagnostic Observation Schedule-2 (ADOS-2) serves as a "gold standard" tool involving an in-person, present-state observation where a specialist engages the individual in specific tasks to assess their current social and communication interaction ( Effra Clinic, 2023).</a:t>
            </a:r>
            <a:endParaRPr lang="en-US"/>
          </a:p>
          <a:p>
            <a:endParaRPr lang="en-US" sz="2000" b="1">
              <a:solidFill>
                <a:srgbClr val="00B0F0"/>
              </a:solidFill>
            </a:endParaRPr>
          </a:p>
          <a:p>
            <a:endParaRPr lang="en-US" sz="2000" b="0" i="0" dirty="0">
              <a:solidFill>
                <a:schemeClr val="accent1">
                  <a:lumMod val="60000"/>
                  <a:lumOff val="40000"/>
                </a:schemeClr>
              </a:solidFill>
              <a:latin typeface="Aptos"/>
              <a:ea typeface="YACgETiWKS8_0"/>
              <a:cs typeface="YACgETiWKS8_0"/>
            </a:endParaRPr>
          </a:p>
          <a:p>
            <a:pPr marL="285750" indent="-285750" algn="ctr">
              <a:buFont typeface="Arial" panose="020B0604020202020204" pitchFamily="34" charset="0"/>
              <a:buChar char="•"/>
            </a:pPr>
            <a:endParaRPr lang="en-GB"/>
          </a:p>
        </p:txBody>
      </p:sp>
      <p:sp>
        <p:nvSpPr>
          <p:cNvPr id="18" name="TextBox 17">
            <a:extLst>
              <a:ext uri="{FF2B5EF4-FFF2-40B4-BE49-F238E27FC236}">
                <a16:creationId xmlns:a16="http://schemas.microsoft.com/office/drawing/2014/main" id="{E863C136-514D-4A96-B4C2-75EF313C244E}"/>
              </a:ext>
            </a:extLst>
          </p:cNvPr>
          <p:cNvSpPr txBox="1"/>
          <p:nvPr/>
        </p:nvSpPr>
        <p:spPr>
          <a:xfrm>
            <a:off x="203642" y="9722664"/>
            <a:ext cx="72560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i="0" u="none" strike="noStrike" baseline="0">
                <a:solidFill>
                  <a:srgbClr val="FF0000"/>
                </a:solidFill>
                <a:latin typeface="Aptos"/>
                <a:ea typeface="Segoe UI"/>
                <a:cs typeface="Segoe UI"/>
              </a:rPr>
              <a:t>2. Critical Analysis:</a:t>
            </a:r>
            <a:r>
              <a:rPr lang="en-GB" sz="3600" b="1">
                <a:solidFill>
                  <a:srgbClr val="FF0000"/>
                </a:solidFill>
                <a:latin typeface="Aptos"/>
                <a:ea typeface="Segoe UI"/>
                <a:cs typeface="Segoe UI"/>
              </a:rPr>
              <a:t> </a:t>
            </a:r>
            <a:r>
              <a:rPr lang="en-GB" sz="3600" b="1" i="0" u="none" strike="noStrike" baseline="0">
                <a:solidFill>
                  <a:srgbClr val="FF0000"/>
                </a:solidFill>
                <a:latin typeface="Aptos"/>
                <a:ea typeface="Segoe UI"/>
                <a:cs typeface="Segoe UI"/>
              </a:rPr>
              <a:t>Psychological Models</a:t>
            </a:r>
            <a:r>
              <a:rPr lang="en-GB" sz="3600" b="1">
                <a:solidFill>
                  <a:srgbClr val="FF0000"/>
                </a:solidFill>
                <a:latin typeface="Aptos"/>
                <a:ea typeface="Segoe UI"/>
                <a:cs typeface="Segoe UI"/>
              </a:rPr>
              <a:t>, Diagnostic Pathways, and Social Context</a:t>
            </a:r>
            <a:endParaRPr lang="en-GB" sz="3600" err="1">
              <a:cs typeface="Segoe UI"/>
            </a:endParaRPr>
          </a:p>
          <a:p>
            <a:pPr algn="ctr"/>
            <a:r>
              <a:rPr lang="en-GB" dirty="0"/>
              <a:t>  </a:t>
            </a:r>
          </a:p>
        </p:txBody>
      </p:sp>
      <p:pic>
        <p:nvPicPr>
          <p:cNvPr id="4" name="Picture 3" descr="A diagram of a survey&#10;&#10;AI-generated content may be incorrect.">
            <a:extLst>
              <a:ext uri="{FF2B5EF4-FFF2-40B4-BE49-F238E27FC236}">
                <a16:creationId xmlns:a16="http://schemas.microsoft.com/office/drawing/2014/main" id="{1726D747-37C4-55C8-F726-4B24381B8FE9}"/>
              </a:ext>
            </a:extLst>
          </p:cNvPr>
          <p:cNvPicPr>
            <a:picLocks noChangeAspect="1"/>
          </p:cNvPicPr>
          <p:nvPr/>
        </p:nvPicPr>
        <p:blipFill>
          <a:blip r:embed="rId2"/>
          <a:stretch>
            <a:fillRect/>
          </a:stretch>
        </p:blipFill>
        <p:spPr>
          <a:xfrm>
            <a:off x="7625150" y="9371413"/>
            <a:ext cx="4543671" cy="4473929"/>
          </a:xfrm>
          <a:prstGeom prst="rect">
            <a:avLst/>
          </a:prstGeom>
        </p:spPr>
      </p:pic>
      <p:sp>
        <p:nvSpPr>
          <p:cNvPr id="5" name="TextBox 4">
            <a:extLst>
              <a:ext uri="{FF2B5EF4-FFF2-40B4-BE49-F238E27FC236}">
                <a16:creationId xmlns:a16="http://schemas.microsoft.com/office/drawing/2014/main" id="{CC2A552D-673A-E91E-0421-88831C191EC5}"/>
              </a:ext>
            </a:extLst>
          </p:cNvPr>
          <p:cNvSpPr txBox="1"/>
          <p:nvPr/>
        </p:nvSpPr>
        <p:spPr>
          <a:xfrm>
            <a:off x="291256" y="11537022"/>
            <a:ext cx="7343654"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US" sz="2000" b="1" i="0" u="none" strike="noStrike" baseline="0">
                <a:solidFill>
                  <a:srgbClr val="46B1E1"/>
                </a:solidFill>
                <a:latin typeface="Aptos"/>
                <a:ea typeface="Arial"/>
                <a:cs typeface="Arial"/>
              </a:rPr>
              <a:t>Beyond Deficit Models:</a:t>
            </a:r>
            <a:r>
              <a:rPr lang="en-US" sz="2000" b="0" i="0" u="none" strike="noStrike" baseline="0">
                <a:solidFill>
                  <a:srgbClr val="46B1E1"/>
                </a:solidFill>
                <a:latin typeface="Aptos"/>
                <a:ea typeface="Arial"/>
                <a:cs typeface="Arial"/>
              </a:rPr>
              <a:t> </a:t>
            </a:r>
            <a:r>
              <a:rPr lang="en-US" sz="2000" b="0" i="0">
                <a:solidFill>
                  <a:srgbClr val="000000"/>
                </a:solidFill>
                <a:latin typeface="Aptos"/>
                <a:ea typeface="Arial"/>
                <a:cs typeface="Arial"/>
              </a:rPr>
              <a:t>​</a:t>
            </a:r>
          </a:p>
          <a:p>
            <a:pPr algn="l" rtl="0"/>
            <a:r>
              <a:rPr lang="en-US" sz="2000" b="0" i="0" u="none" strike="noStrike" baseline="0">
                <a:solidFill>
                  <a:srgbClr val="000000"/>
                </a:solidFill>
                <a:latin typeface="Aptos"/>
                <a:ea typeface="Arial"/>
                <a:cs typeface="Arial"/>
              </a:rPr>
              <a:t>While the "Reading the Mind in the Eyes" test is established tool for assessing theory of mind, research by Baron-Cohen </a:t>
            </a:r>
            <a:r>
              <a:rPr lang="en-US" sz="2000" b="0" i="1" u="none" strike="noStrike" baseline="0">
                <a:solidFill>
                  <a:srgbClr val="000000"/>
                </a:solidFill>
                <a:latin typeface="Aptos"/>
                <a:ea typeface="Arial"/>
                <a:cs typeface="Arial"/>
              </a:rPr>
              <a:t>et al</a:t>
            </a:r>
            <a:r>
              <a:rPr lang="en-US" sz="2000" b="0" i="0" u="none" strike="noStrike" baseline="0">
                <a:solidFill>
                  <a:srgbClr val="000000"/>
                </a:solidFill>
                <a:latin typeface="Aptos"/>
                <a:ea typeface="Arial"/>
                <a:cs typeface="Arial"/>
              </a:rPr>
              <a:t>. (2015, p.11) indicates it should not be used as a standalone diagnostic tool, as it captures only one aspect of the autism phenotype and its performance is influenced by factors such as verbal IQ and linguistic abilities. </a:t>
            </a:r>
          </a:p>
          <a:p>
            <a:pPr algn="ctr"/>
            <a:endParaRPr lang="en-GB"/>
          </a:p>
        </p:txBody>
      </p:sp>
      <p:sp>
        <p:nvSpPr>
          <p:cNvPr id="8" name="TextBox 7">
            <a:extLst>
              <a:ext uri="{FF2B5EF4-FFF2-40B4-BE49-F238E27FC236}">
                <a16:creationId xmlns:a16="http://schemas.microsoft.com/office/drawing/2014/main" id="{30F19800-EE66-F3D4-5159-95ABD6603532}"/>
              </a:ext>
            </a:extLst>
          </p:cNvPr>
          <p:cNvSpPr txBox="1"/>
          <p:nvPr/>
        </p:nvSpPr>
        <p:spPr>
          <a:xfrm>
            <a:off x="7016616" y="19027186"/>
            <a:ext cx="5071101" cy="120032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These tools must be applied within a holistic, neurodiversity-affirming process, rather than as standalone diagnostic measures (EFFRA Clinic, 2026; Therapist Neurodiversity Collective, 2026).</a:t>
            </a:r>
            <a:endParaRPr lang="en-US"/>
          </a:p>
        </p:txBody>
      </p:sp>
      <p:pic>
        <p:nvPicPr>
          <p:cNvPr id="16" name="Picture 15" descr="A gold text with a square and square&#10;&#10;AI-generated content may be incorrect.">
            <a:extLst>
              <a:ext uri="{FF2B5EF4-FFF2-40B4-BE49-F238E27FC236}">
                <a16:creationId xmlns:a16="http://schemas.microsoft.com/office/drawing/2014/main" id="{E8E08878-0E93-9C84-CE44-BA1A61CB5DB6}"/>
              </a:ext>
            </a:extLst>
          </p:cNvPr>
          <p:cNvPicPr>
            <a:picLocks noChangeAspect="1"/>
          </p:cNvPicPr>
          <p:nvPr/>
        </p:nvPicPr>
        <p:blipFill>
          <a:blip r:embed="rId3"/>
          <a:srcRect l="1397" r="-982" b="7724"/>
          <a:stretch>
            <a:fillRect/>
          </a:stretch>
        </p:blipFill>
        <p:spPr>
          <a:xfrm>
            <a:off x="9543239" y="17949180"/>
            <a:ext cx="2100146" cy="76127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20" name="TextBox 19">
            <a:extLst>
              <a:ext uri="{FF2B5EF4-FFF2-40B4-BE49-F238E27FC236}">
                <a16:creationId xmlns:a16="http://schemas.microsoft.com/office/drawing/2014/main" id="{A271191E-D2B8-BF72-975E-6EA8F5044741}"/>
              </a:ext>
            </a:extLst>
          </p:cNvPr>
          <p:cNvSpPr txBox="1"/>
          <p:nvPr/>
        </p:nvSpPr>
        <p:spPr>
          <a:xfrm>
            <a:off x="9907047" y="18680559"/>
            <a:ext cx="139481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Shutterstock, 2026</a:t>
            </a:r>
            <a:endParaRPr lang="en-US" sz="1100"/>
          </a:p>
        </p:txBody>
      </p:sp>
      <p:sp>
        <p:nvSpPr>
          <p:cNvPr id="6" name="TextBox 5">
            <a:extLst>
              <a:ext uri="{FF2B5EF4-FFF2-40B4-BE49-F238E27FC236}">
                <a16:creationId xmlns:a16="http://schemas.microsoft.com/office/drawing/2014/main" id="{A819984A-E0EC-20D6-A6C7-4F881D7E0131}"/>
              </a:ext>
            </a:extLst>
          </p:cNvPr>
          <p:cNvSpPr txBox="1"/>
          <p:nvPr/>
        </p:nvSpPr>
        <p:spPr>
          <a:xfrm>
            <a:off x="160024" y="18358031"/>
            <a:ext cx="609600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lgn="l" rtl="0">
              <a:buFont typeface="Arial,Sans-Serif"/>
              <a:buChar char="•"/>
            </a:pPr>
            <a:r>
              <a:rPr lang="en-US" sz="2000" b="1" i="0" u="none" strike="noStrike" baseline="0">
                <a:solidFill>
                  <a:srgbClr val="46B1E1"/>
                </a:solidFill>
                <a:latin typeface="Aptos"/>
                <a:ea typeface="Arial"/>
                <a:cs typeface="Arial"/>
              </a:rPr>
              <a:t>Moving Toward Affirming Care:</a:t>
            </a:r>
            <a:r>
              <a:rPr lang="en-US" sz="2000" b="0" i="0" u="none" strike="noStrike" baseline="0">
                <a:solidFill>
                  <a:srgbClr val="46B1E1"/>
                </a:solidFill>
                <a:latin typeface="Aptos"/>
                <a:ea typeface="Arial"/>
                <a:cs typeface="Arial"/>
              </a:rPr>
              <a:t> </a:t>
            </a:r>
            <a:r>
              <a:rPr lang="en-US" sz="2000" b="0" i="0">
                <a:solidFill>
                  <a:srgbClr val="000000"/>
                </a:solidFill>
                <a:latin typeface="Aptos"/>
                <a:ea typeface="Arial"/>
                <a:cs typeface="Arial"/>
              </a:rPr>
              <a:t>​</a:t>
            </a:r>
          </a:p>
          <a:p>
            <a:pPr algn="l" rtl="0"/>
            <a:r>
              <a:rPr lang="en-US" sz="2000" b="0" i="0" u="none" strike="noStrike" baseline="0">
                <a:solidFill>
                  <a:srgbClr val="000000"/>
                </a:solidFill>
                <a:latin typeface="Aptos"/>
                <a:ea typeface="Arial"/>
                <a:cs typeface="Arial"/>
              </a:rPr>
              <a:t>Best practices must evolve from traditional, potentially ineffective behavioural interventions toward "Neurodiversity-Affirming Therapy," which prioritizes sensory needs and individual identity over social compliance (Therapist Neurodiversity Collective, 2026).</a:t>
            </a:r>
          </a:p>
          <a:p>
            <a:pPr algn="ctr"/>
            <a:endParaRPr lang="en-GB"/>
          </a:p>
        </p:txBody>
      </p:sp>
    </p:spTree>
    <p:extLst>
      <p:ext uri="{BB962C8B-B14F-4D97-AF65-F5344CB8AC3E}">
        <p14:creationId xmlns:p14="http://schemas.microsoft.com/office/powerpoint/2010/main" val="2936308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A161376-A47B-06E8-CDB7-537056025CD4}"/>
              </a:ext>
            </a:extLst>
          </p:cNvPr>
          <p:cNvSpPr txBox="1"/>
          <p:nvPr/>
        </p:nvSpPr>
        <p:spPr>
          <a:xfrm>
            <a:off x="10657" y="371656"/>
            <a:ext cx="1220294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5400" b="1">
                <a:solidFill>
                  <a:srgbClr val="FF0000"/>
                </a:solidFill>
                <a:ea typeface="+mn-lt"/>
                <a:cs typeface="+mn-lt"/>
              </a:rPr>
              <a:t>3</a:t>
            </a:r>
            <a:r>
              <a:rPr lang="en-GB" sz="5400" b="1" i="0" u="none" strike="noStrike" baseline="0">
                <a:solidFill>
                  <a:srgbClr val="FF0000"/>
                </a:solidFill>
                <a:ea typeface="+mn-lt"/>
                <a:cs typeface="+mn-lt"/>
              </a:rPr>
              <a:t>. </a:t>
            </a:r>
            <a:r>
              <a:rPr lang="en-GB" sz="5400" b="1">
                <a:solidFill>
                  <a:srgbClr val="FF0000"/>
                </a:solidFill>
                <a:ea typeface="+mn-lt"/>
                <a:cs typeface="+mn-lt"/>
              </a:rPr>
              <a:t>Innovation</a:t>
            </a:r>
            <a:r>
              <a:rPr lang="en-GB" sz="5400" b="1" i="0" u="none" strike="noStrike" baseline="0">
                <a:solidFill>
                  <a:srgbClr val="FF0000"/>
                </a:solidFill>
                <a:ea typeface="+mn-lt"/>
                <a:cs typeface="+mn-lt"/>
              </a:rPr>
              <a:t>: </a:t>
            </a:r>
            <a:endParaRPr lang="en-US" sz="5400" b="1">
              <a:solidFill>
                <a:srgbClr val="000000"/>
              </a:solidFill>
              <a:ea typeface="+mn-lt"/>
              <a:cs typeface="+mn-lt"/>
            </a:endParaRPr>
          </a:p>
          <a:p>
            <a:pPr algn="ctr"/>
            <a:r>
              <a:rPr lang="en-GB" sz="5400" b="1">
                <a:solidFill>
                  <a:srgbClr val="FF0000"/>
                </a:solidFill>
                <a:ea typeface="+mn-lt"/>
                <a:cs typeface="+mn-lt"/>
              </a:rPr>
              <a:t>Future Digital Care Models</a:t>
            </a:r>
            <a:endParaRPr lang="en-US" sz="5400" b="1">
              <a:ea typeface="+mn-lt"/>
              <a:cs typeface="+mn-lt"/>
            </a:endParaRPr>
          </a:p>
          <a:p>
            <a:pPr algn="ctr"/>
            <a:endParaRPr lang="en-GB" sz="1800"/>
          </a:p>
        </p:txBody>
      </p:sp>
      <p:sp>
        <p:nvSpPr>
          <p:cNvPr id="2" name="TextBox 1">
            <a:extLst>
              <a:ext uri="{FF2B5EF4-FFF2-40B4-BE49-F238E27FC236}">
                <a16:creationId xmlns:a16="http://schemas.microsoft.com/office/drawing/2014/main" id="{83F70054-020F-85C5-3018-01A4B80C20D0}"/>
              </a:ext>
            </a:extLst>
          </p:cNvPr>
          <p:cNvSpPr txBox="1"/>
          <p:nvPr/>
        </p:nvSpPr>
        <p:spPr>
          <a:xfrm>
            <a:off x="2743" y="2801479"/>
            <a:ext cx="6016283" cy="8494633"/>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a:p>
          <a:p>
            <a:pPr marL="285750" indent="-285750">
              <a:buFont typeface="Arial"/>
              <a:buChar char="•"/>
            </a:pPr>
            <a:r>
              <a:rPr lang="en-GB" sz="2400" b="1">
                <a:solidFill>
                  <a:schemeClr val="tx2">
                    <a:lumMod val="49000"/>
                    <a:lumOff val="51000"/>
                  </a:schemeClr>
                </a:solidFill>
                <a:ea typeface="+mn-lt"/>
                <a:cs typeface="+mn-lt"/>
              </a:rPr>
              <a:t>Multimodal Data Foundation: </a:t>
            </a:r>
            <a:endParaRPr lang="en-GB" sz="2400">
              <a:solidFill>
                <a:schemeClr val="tx2">
                  <a:lumMod val="49000"/>
                  <a:lumOff val="51000"/>
                </a:schemeClr>
              </a:solidFill>
            </a:endParaRPr>
          </a:p>
          <a:p>
            <a:r>
              <a:rPr lang="en-GB" sz="2400">
                <a:ea typeface="+mn-lt"/>
                <a:cs typeface="+mn-lt"/>
              </a:rPr>
              <a:t>Integrates diverse inputs—brain imaging, genomics, wearable data, and environmental exposure—to capture the complex ASD heterogeneity. </a:t>
            </a:r>
            <a:endParaRPr lang="en-GB" sz="2400"/>
          </a:p>
          <a:p>
            <a:pPr marL="285750" indent="-285750">
              <a:buFont typeface="Arial"/>
              <a:buChar char="•"/>
            </a:pPr>
            <a:r>
              <a:rPr lang="en-GB" sz="2400" b="1">
                <a:solidFill>
                  <a:schemeClr val="tx2">
                    <a:lumMod val="49000"/>
                    <a:lumOff val="51000"/>
                  </a:schemeClr>
                </a:solidFill>
                <a:ea typeface="+mn-lt"/>
                <a:cs typeface="+mn-lt"/>
              </a:rPr>
              <a:t>Algorithmic Pathway:</a:t>
            </a:r>
            <a:r>
              <a:rPr lang="en-GB" sz="2400">
                <a:solidFill>
                  <a:schemeClr val="tx2">
                    <a:lumMod val="49000"/>
                    <a:lumOff val="51000"/>
                  </a:schemeClr>
                </a:solidFill>
                <a:ea typeface="+mn-lt"/>
                <a:cs typeface="+mn-lt"/>
              </a:rPr>
              <a:t> </a:t>
            </a:r>
            <a:endParaRPr lang="en-GB" sz="2400">
              <a:solidFill>
                <a:schemeClr val="tx2">
                  <a:lumMod val="49000"/>
                  <a:lumOff val="51000"/>
                </a:schemeClr>
              </a:solidFill>
            </a:endParaRPr>
          </a:p>
          <a:p>
            <a:r>
              <a:rPr lang="en-GB" sz="2400">
                <a:ea typeface="+mn-lt"/>
                <a:cs typeface="+mn-lt"/>
              </a:rPr>
              <a:t>Employs advanced causal modelling, </a:t>
            </a:r>
            <a:r>
              <a:rPr lang="en-GB" sz="2400" err="1">
                <a:ea typeface="+mn-lt"/>
                <a:cs typeface="+mn-lt"/>
              </a:rPr>
              <a:t>spatio</a:t>
            </a:r>
            <a:r>
              <a:rPr lang="en-GB" sz="2400">
                <a:ea typeface="+mn-lt"/>
                <a:cs typeface="+mn-lt"/>
              </a:rPr>
              <a:t>-temporal graph neural networks (ST-GNNs), and data fusion to move beyond simple correlation toward identifying causal biological mechanisms. </a:t>
            </a:r>
            <a:endParaRPr lang="en-GB" sz="2400"/>
          </a:p>
          <a:p>
            <a:pPr marL="285750" indent="-285750">
              <a:buFont typeface="Arial"/>
              <a:buChar char="•"/>
            </a:pPr>
            <a:r>
              <a:rPr lang="en-GB" sz="2400" b="1">
                <a:solidFill>
                  <a:schemeClr val="tx2">
                    <a:lumMod val="49000"/>
                    <a:lumOff val="51000"/>
                  </a:schemeClr>
                </a:solidFill>
                <a:ea typeface="+mn-lt"/>
                <a:cs typeface="+mn-lt"/>
              </a:rPr>
              <a:t>Privacy &amp; Collaboration: </a:t>
            </a:r>
            <a:endParaRPr lang="en-GB" sz="2400">
              <a:solidFill>
                <a:schemeClr val="tx2">
                  <a:lumMod val="49000"/>
                  <a:lumOff val="51000"/>
                </a:schemeClr>
              </a:solidFill>
            </a:endParaRPr>
          </a:p>
          <a:p>
            <a:r>
              <a:rPr lang="en-GB" sz="2400">
                <a:ea typeface="+mn-lt"/>
                <a:cs typeface="+mn-lt"/>
              </a:rPr>
              <a:t>Uses federated learning to enable cross-institutional research while maintaining strict data privacy. </a:t>
            </a:r>
            <a:endParaRPr lang="en-GB" sz="2400"/>
          </a:p>
          <a:p>
            <a:pPr marL="285750" indent="-285750">
              <a:buFont typeface="Arial"/>
              <a:buChar char="•"/>
            </a:pPr>
            <a:r>
              <a:rPr lang="en-GB" sz="2400" b="1">
                <a:solidFill>
                  <a:schemeClr val="tx2">
                    <a:lumMod val="49000"/>
                    <a:lumOff val="51000"/>
                  </a:schemeClr>
                </a:solidFill>
                <a:ea typeface="+mn-lt"/>
                <a:cs typeface="+mn-lt"/>
              </a:rPr>
              <a:t>Precision Applications: </a:t>
            </a:r>
            <a:endParaRPr lang="en-GB" sz="2400">
              <a:solidFill>
                <a:schemeClr val="tx2">
                  <a:lumMod val="49000"/>
                  <a:lumOff val="51000"/>
                </a:schemeClr>
              </a:solidFill>
              <a:highlight>
                <a:srgbClr val="FFFF00"/>
              </a:highlight>
            </a:endParaRPr>
          </a:p>
          <a:p>
            <a:r>
              <a:rPr lang="en-GB" sz="2400">
                <a:ea typeface="+mn-lt"/>
                <a:cs typeface="+mn-lt"/>
              </a:rPr>
              <a:t>Translates complex algorithms into actionable clinical tools: real-time monitoring, personalized interventions, and large language models (LLM)-based social translators.</a:t>
            </a:r>
            <a:endParaRPr lang="en-GB" sz="2400"/>
          </a:p>
          <a:p>
            <a:pPr algn="l"/>
            <a:endParaRPr lang="en-GB"/>
          </a:p>
        </p:txBody>
      </p:sp>
      <p:pic>
        <p:nvPicPr>
          <p:cNvPr id="6" name="Picture 5" descr="FIGURE 1">
            <a:extLst>
              <a:ext uri="{FF2B5EF4-FFF2-40B4-BE49-F238E27FC236}">
                <a16:creationId xmlns:a16="http://schemas.microsoft.com/office/drawing/2014/main" id="{39ACFCDA-F147-38A0-B86A-F30A1713D40A}"/>
              </a:ext>
            </a:extLst>
          </p:cNvPr>
          <p:cNvPicPr>
            <a:picLocks noChangeAspect="1"/>
          </p:cNvPicPr>
          <p:nvPr/>
        </p:nvPicPr>
        <p:blipFill>
          <a:blip r:embed="rId2"/>
          <a:stretch>
            <a:fillRect/>
          </a:stretch>
        </p:blipFill>
        <p:spPr>
          <a:xfrm>
            <a:off x="6167751" y="2141922"/>
            <a:ext cx="6014158" cy="57607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793BBAFD-3DF1-0CE7-DDCC-B153B4E88BD4}"/>
              </a:ext>
            </a:extLst>
          </p:cNvPr>
          <p:cNvSpPr txBox="1"/>
          <p:nvPr/>
        </p:nvSpPr>
        <p:spPr>
          <a:xfrm>
            <a:off x="6130040" y="9405436"/>
            <a:ext cx="6091464" cy="590931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solidFill>
                  <a:schemeClr val="tx2">
                    <a:lumMod val="49000"/>
                    <a:lumOff val="51000"/>
                  </a:schemeClr>
                </a:solidFill>
                <a:ea typeface="+mn-lt"/>
                <a:cs typeface="+mn-lt"/>
              </a:rPr>
              <a:t>Unified Modelling</a:t>
            </a:r>
            <a:r>
              <a:rPr lang="en-GB" sz="2400" b="1">
                <a:ea typeface="+mn-lt"/>
                <a:cs typeface="+mn-lt"/>
              </a:rPr>
              <a:t>: </a:t>
            </a:r>
            <a:endParaRPr lang="en-US" sz="2400"/>
          </a:p>
          <a:p>
            <a:r>
              <a:rPr lang="en-GB" sz="2400">
                <a:ea typeface="+mn-lt"/>
                <a:cs typeface="+mn-lt"/>
              </a:rPr>
              <a:t>The high </a:t>
            </a:r>
            <a:r>
              <a:rPr lang="en-GB" sz="2400" err="1">
                <a:ea typeface="+mn-lt"/>
                <a:cs typeface="+mn-lt"/>
              </a:rPr>
              <a:t>FidElity</a:t>
            </a:r>
            <a:r>
              <a:rPr lang="en-GB" sz="2400">
                <a:ea typeface="+mn-lt"/>
                <a:cs typeface="+mn-lt"/>
              </a:rPr>
              <a:t> Digital brain </a:t>
            </a:r>
            <a:r>
              <a:rPr lang="en-GB" sz="2400" err="1">
                <a:ea typeface="+mn-lt"/>
                <a:cs typeface="+mn-lt"/>
              </a:rPr>
              <a:t>modEL</a:t>
            </a:r>
            <a:r>
              <a:rPr lang="en-GB" sz="2400">
                <a:ea typeface="+mn-lt"/>
                <a:cs typeface="+mn-lt"/>
              </a:rPr>
              <a:t> (FEDE) system creates a personalized "digital twin" (virtual replica) by integrating MRI structural maps with real-time EEG data - June 2026).</a:t>
            </a:r>
            <a:endParaRPr lang="en-GB" sz="2400"/>
          </a:p>
          <a:p>
            <a:pPr marL="285750" indent="-285750">
              <a:buFont typeface="Arial"/>
              <a:buChar char="•"/>
            </a:pPr>
            <a:r>
              <a:rPr lang="en-GB" sz="2400" b="1">
                <a:solidFill>
                  <a:schemeClr val="tx2">
                    <a:lumMod val="49000"/>
                    <a:lumOff val="51000"/>
                  </a:schemeClr>
                </a:solidFill>
                <a:ea typeface="+mn-lt"/>
                <a:cs typeface="+mn-lt"/>
              </a:rPr>
              <a:t>System Integration:</a:t>
            </a:r>
            <a:r>
              <a:rPr lang="en-GB" sz="2400">
                <a:solidFill>
                  <a:schemeClr val="tx2">
                    <a:lumMod val="49000"/>
                    <a:lumOff val="51000"/>
                  </a:schemeClr>
                </a:solidFill>
                <a:ea typeface="+mn-lt"/>
                <a:cs typeface="+mn-lt"/>
              </a:rPr>
              <a:t> </a:t>
            </a:r>
            <a:endParaRPr lang="en-GB" sz="2400">
              <a:solidFill>
                <a:schemeClr val="tx2">
                  <a:lumMod val="49000"/>
                  <a:lumOff val="51000"/>
                </a:schemeClr>
              </a:solidFill>
            </a:endParaRPr>
          </a:p>
          <a:p>
            <a:r>
              <a:rPr lang="en-GB" sz="2400">
                <a:ea typeface="+mn-lt"/>
                <a:cs typeface="+mn-lt"/>
              </a:rPr>
              <a:t>Unlike fragmented traditional tools, FEDE unifies brain structure and dynamic signalling into one workflow. </a:t>
            </a:r>
            <a:endParaRPr lang="en-GB" sz="2400"/>
          </a:p>
          <a:p>
            <a:pPr marL="285750" indent="-285750">
              <a:buFont typeface="Arial"/>
              <a:buChar char="•"/>
            </a:pPr>
            <a:r>
              <a:rPr lang="en-GB" sz="2400" b="1">
                <a:solidFill>
                  <a:schemeClr val="tx2">
                    <a:lumMod val="49000"/>
                    <a:lumOff val="51000"/>
                  </a:schemeClr>
                </a:solidFill>
                <a:ea typeface="+mn-lt"/>
                <a:cs typeface="+mn-lt"/>
              </a:rPr>
              <a:t>Hidden Signatures:</a:t>
            </a:r>
            <a:r>
              <a:rPr lang="en-GB" sz="2400">
                <a:solidFill>
                  <a:schemeClr val="tx2">
                    <a:lumMod val="49000"/>
                    <a:lumOff val="51000"/>
                  </a:schemeClr>
                </a:solidFill>
                <a:ea typeface="+mn-lt"/>
                <a:cs typeface="+mn-lt"/>
              </a:rPr>
              <a:t> </a:t>
            </a:r>
            <a:endParaRPr lang="en-GB" sz="2400">
              <a:solidFill>
                <a:schemeClr val="tx2">
                  <a:lumMod val="49000"/>
                  <a:lumOff val="51000"/>
                </a:schemeClr>
              </a:solidFill>
            </a:endParaRPr>
          </a:p>
          <a:p>
            <a:r>
              <a:rPr lang="en-GB" sz="2400">
                <a:ea typeface="+mn-lt"/>
                <a:cs typeface="+mn-lt"/>
              </a:rPr>
              <a:t>Advanced modelling of myelination and tissue properties reveals neural irregularities—like a 3x higher excitation-to-inhibition (EI) ratio—invisible to standard diagnostics.</a:t>
            </a:r>
            <a:endParaRPr lang="en-GB" sz="2400"/>
          </a:p>
          <a:p>
            <a:pPr algn="l"/>
            <a:endParaRPr lang="en-GB"/>
          </a:p>
        </p:txBody>
      </p:sp>
      <p:sp>
        <p:nvSpPr>
          <p:cNvPr id="8" name="TextBox 7">
            <a:extLst>
              <a:ext uri="{FF2B5EF4-FFF2-40B4-BE49-F238E27FC236}">
                <a16:creationId xmlns:a16="http://schemas.microsoft.com/office/drawing/2014/main" id="{9A9AB0E0-F4CB-5BC8-D5CE-EFA820099221}"/>
              </a:ext>
            </a:extLst>
          </p:cNvPr>
          <p:cNvSpPr txBox="1"/>
          <p:nvPr/>
        </p:nvSpPr>
        <p:spPr>
          <a:xfrm>
            <a:off x="9318" y="2016383"/>
            <a:ext cx="6476010" cy="1107996"/>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2400" b="1" i="0">
                <a:solidFill>
                  <a:schemeClr val="tx2">
                    <a:lumMod val="76000"/>
                    <a:lumOff val="24000"/>
                  </a:schemeClr>
                </a:solidFill>
                <a:latin typeface="YACgETiWKS8_0"/>
                <a:ea typeface="YACgETiWKS8_0"/>
                <a:cs typeface="YACgETiWKS8_0"/>
              </a:rPr>
              <a:t>Innovation: AI-Driven Research Paradigms</a:t>
            </a:r>
            <a:r>
              <a:rPr lang="en-US" sz="2400" b="1" i="0">
                <a:solidFill>
                  <a:schemeClr val="tx2">
                    <a:lumMod val="90000"/>
                    <a:lumOff val="10000"/>
                  </a:schemeClr>
                </a:solidFill>
                <a:latin typeface="YACgETiWKS8_0"/>
                <a:ea typeface="YACgETiWKS8_0"/>
                <a:cs typeface="YACgETiWKS8_0"/>
              </a:rPr>
              <a:t> </a:t>
            </a:r>
            <a:endParaRPr lang="en-US" sz="2400" b="1">
              <a:solidFill>
                <a:schemeClr val="tx2">
                  <a:lumMod val="90000"/>
                  <a:lumOff val="10000"/>
                </a:schemeClr>
              </a:solidFill>
            </a:endParaRPr>
          </a:p>
          <a:p>
            <a:pPr algn="ctr"/>
            <a:r>
              <a:rPr lang="en-US" sz="2400" b="1" i="0">
                <a:latin typeface="YACgETiWKS8_0"/>
                <a:ea typeface="YACgETiWKS8_0"/>
                <a:cs typeface="YACgETiWKS8_0"/>
              </a:rPr>
              <a:t>(Zhang </a:t>
            </a:r>
            <a:r>
              <a:rPr lang="en-US" sz="2400" b="1" i="1">
                <a:latin typeface="YACgETiWKS8_0"/>
                <a:ea typeface="YACgETiWKS8_0"/>
                <a:cs typeface="YACgETiWKS8_0"/>
              </a:rPr>
              <a:t>et al</a:t>
            </a:r>
            <a:r>
              <a:rPr lang="en-US" sz="2400" b="1" i="0">
                <a:latin typeface="YACgETiWKS8_0"/>
                <a:ea typeface="YACgETiWKS8_0"/>
                <a:cs typeface="YACgETiWKS8_0"/>
              </a:rPr>
              <a:t>. 2026)</a:t>
            </a:r>
            <a:r>
              <a:rPr lang="en-US" sz="2400" b="1" i="0">
                <a:solidFill>
                  <a:schemeClr val="tx2">
                    <a:lumMod val="90000"/>
                    <a:lumOff val="10000"/>
                  </a:schemeClr>
                </a:solidFill>
                <a:latin typeface="YACgETiWKS8_0"/>
                <a:ea typeface="YACgETiWKS8_0"/>
                <a:cs typeface="YACgETiWKS8_0"/>
              </a:rPr>
              <a:t> </a:t>
            </a:r>
          </a:p>
          <a:p>
            <a:pPr algn="ctr"/>
            <a:endParaRPr lang="en-GB"/>
          </a:p>
        </p:txBody>
      </p:sp>
      <p:sp>
        <p:nvSpPr>
          <p:cNvPr id="9" name="TextBox 8">
            <a:extLst>
              <a:ext uri="{FF2B5EF4-FFF2-40B4-BE49-F238E27FC236}">
                <a16:creationId xmlns:a16="http://schemas.microsoft.com/office/drawing/2014/main" id="{63EED104-3AFA-D307-B6CC-0642879C5FEB}"/>
              </a:ext>
            </a:extLst>
          </p:cNvPr>
          <p:cNvSpPr txBox="1"/>
          <p:nvPr/>
        </p:nvSpPr>
        <p:spPr>
          <a:xfrm>
            <a:off x="6086682" y="8199049"/>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i="0">
                <a:solidFill>
                  <a:schemeClr val="tx2">
                    <a:lumMod val="76000"/>
                    <a:lumOff val="24000"/>
                  </a:schemeClr>
                </a:solidFill>
              </a:rPr>
              <a:t>Digital Twin: Anatomically Accurate Modeling </a:t>
            </a:r>
            <a:endParaRPr lang="en-US" sz="2400">
              <a:solidFill>
                <a:schemeClr val="tx2">
                  <a:lumMod val="76000"/>
                  <a:lumOff val="24000"/>
                </a:schemeClr>
              </a:solidFill>
            </a:endParaRPr>
          </a:p>
          <a:p>
            <a:pPr algn="ctr"/>
            <a:r>
              <a:rPr lang="en-US" sz="2400" b="1" i="0"/>
              <a:t>(</a:t>
            </a:r>
            <a:r>
              <a:rPr lang="en-US" sz="2400" b="1" err="1"/>
              <a:t>Fabrizzi</a:t>
            </a:r>
            <a:r>
              <a:rPr lang="en-US" sz="2400" b="1"/>
              <a:t>,</a:t>
            </a:r>
            <a:r>
              <a:rPr lang="en-US" sz="2400" b="1" i="1"/>
              <a:t> et. al</a:t>
            </a:r>
            <a:r>
              <a:rPr lang="en-US" sz="2400" b="1"/>
              <a:t> 2026; Mondal 2026</a:t>
            </a:r>
            <a:r>
              <a:rPr lang="en-US" sz="2400" b="1" i="0"/>
              <a:t>)</a:t>
            </a:r>
            <a:endParaRPr lang="en-US" sz="2400"/>
          </a:p>
          <a:p>
            <a:pPr algn="ctr"/>
            <a:endParaRPr lang="en-GB"/>
          </a:p>
        </p:txBody>
      </p:sp>
      <p:sp>
        <p:nvSpPr>
          <p:cNvPr id="12" name="TextBox 11">
            <a:extLst>
              <a:ext uri="{FF2B5EF4-FFF2-40B4-BE49-F238E27FC236}">
                <a16:creationId xmlns:a16="http://schemas.microsoft.com/office/drawing/2014/main" id="{E5063E24-4358-7263-5B6D-BFC1ACC9AF57}"/>
              </a:ext>
            </a:extLst>
          </p:cNvPr>
          <p:cNvSpPr txBox="1"/>
          <p:nvPr/>
        </p:nvSpPr>
        <p:spPr>
          <a:xfrm>
            <a:off x="528755" y="10747995"/>
            <a:ext cx="5813791"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i="0">
                <a:solidFill>
                  <a:srgbClr val="FF0000"/>
                </a:solidFill>
              </a:rPr>
              <a:t>4. Conclusion &amp; </a:t>
            </a:r>
            <a:endParaRPr lang="en-US" sz="4000"/>
          </a:p>
          <a:p>
            <a:pPr algn="ctr"/>
            <a:r>
              <a:rPr lang="en-US" sz="4000" b="1" i="0">
                <a:solidFill>
                  <a:srgbClr val="FF0000"/>
                </a:solidFill>
              </a:rPr>
              <a:t>Recommendations for Practice</a:t>
            </a:r>
            <a:endParaRPr lang="en-US" sz="4000"/>
          </a:p>
          <a:p>
            <a:pPr algn="ctr"/>
            <a:endParaRPr lang="en-GB"/>
          </a:p>
        </p:txBody>
      </p:sp>
      <p:sp>
        <p:nvSpPr>
          <p:cNvPr id="13" name="TextBox 12">
            <a:extLst>
              <a:ext uri="{FF2B5EF4-FFF2-40B4-BE49-F238E27FC236}">
                <a16:creationId xmlns:a16="http://schemas.microsoft.com/office/drawing/2014/main" id="{73F8CF63-8627-1CB0-ADAA-BF1C7FAE0B61}"/>
              </a:ext>
            </a:extLst>
          </p:cNvPr>
          <p:cNvSpPr txBox="1"/>
          <p:nvPr/>
        </p:nvSpPr>
        <p:spPr>
          <a:xfrm>
            <a:off x="343784" y="14946057"/>
            <a:ext cx="6346491"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endParaRPr lang="en-US" sz="2000" b="0" i="0">
              <a:latin typeface="Aptos"/>
              <a:ea typeface="YACgETiWKS8_0"/>
              <a:cs typeface="YACgETiWKS8_0"/>
            </a:endParaRPr>
          </a:p>
          <a:p>
            <a:pPr>
              <a:buFont typeface=""/>
              <a:buChar char="•"/>
            </a:pPr>
            <a:endParaRPr lang="en-US" sz="2000" b="0" i="0">
              <a:solidFill>
                <a:srgbClr val="00B0F0"/>
              </a:solidFill>
              <a:latin typeface="Aptos"/>
              <a:ea typeface="YACgETiWKS8_0"/>
              <a:cs typeface="YACgETiWKS8_0"/>
            </a:endParaRPr>
          </a:p>
          <a:p>
            <a:endParaRPr lang="en-US" sz="2000">
              <a:solidFill>
                <a:srgbClr val="000000"/>
              </a:solidFill>
              <a:latin typeface="YACgETiWKS8_0"/>
            </a:endParaRPr>
          </a:p>
          <a:p>
            <a:pPr>
              <a:buFont typeface=""/>
              <a:buChar char="•"/>
            </a:pPr>
            <a:endParaRPr lang="en-US" sz="2000" b="1" i="0">
              <a:solidFill>
                <a:srgbClr val="00B0F0"/>
              </a:solidFill>
              <a:latin typeface="Aptos"/>
              <a:ea typeface="YACgETiWKS8_0"/>
              <a:cs typeface="YACgETiWKS8_0"/>
            </a:endParaRPr>
          </a:p>
          <a:p>
            <a:endParaRPr lang="en-US" sz="2000">
              <a:solidFill>
                <a:srgbClr val="000000"/>
              </a:solidFill>
              <a:latin typeface="YACgETiWKS8_0"/>
            </a:endParaRPr>
          </a:p>
          <a:p>
            <a:pPr>
              <a:buFont typeface=""/>
              <a:buChar char="•"/>
            </a:pPr>
            <a:r>
              <a:rPr lang="en-US" sz="2000" b="1" i="0">
                <a:solidFill>
                  <a:srgbClr val="00B0F0"/>
                </a:solidFill>
              </a:rPr>
              <a:t>Legislative Alignment:</a:t>
            </a:r>
            <a:r>
              <a:rPr lang="en-US" sz="2000" b="0" i="0">
                <a:solidFill>
                  <a:srgbClr val="00B0F0"/>
                </a:solidFill>
              </a:rPr>
              <a:t> </a:t>
            </a:r>
          </a:p>
          <a:p>
            <a:r>
              <a:rPr lang="en-US" sz="2000" b="0" i="0">
                <a:latin typeface="YACgETiWKS8_0"/>
                <a:ea typeface="YACgETiWKS8_0"/>
                <a:cs typeface="YACgETiWKS8_0"/>
              </a:rPr>
              <a:t>Future practice must strictly adhere to the Equality Act 2010 to eliminate discrimination and meet the statutory requirements of the Care Act 2014 regarding </a:t>
            </a:r>
            <a:r>
              <a:rPr lang="en-US" sz="2000" err="1">
                <a:latin typeface="YACgETiWKS8_0"/>
                <a:ea typeface="YACgETiWKS8_0"/>
                <a:cs typeface="YACgETiWKS8_0"/>
              </a:rPr>
              <a:t>personalised</a:t>
            </a:r>
            <a:r>
              <a:rPr lang="en-US" sz="2000" b="0" i="0">
                <a:latin typeface="YACgETiWKS8_0"/>
                <a:ea typeface="YACgETiWKS8_0"/>
                <a:cs typeface="YACgETiWKS8_0"/>
              </a:rPr>
              <a:t>, preventative support pathways. </a:t>
            </a:r>
          </a:p>
          <a:p>
            <a:pPr algn="ctr"/>
            <a:endParaRPr lang="en-GB"/>
          </a:p>
        </p:txBody>
      </p:sp>
      <p:sp>
        <p:nvSpPr>
          <p:cNvPr id="3" name="TextBox 2">
            <a:extLst>
              <a:ext uri="{FF2B5EF4-FFF2-40B4-BE49-F238E27FC236}">
                <a16:creationId xmlns:a16="http://schemas.microsoft.com/office/drawing/2014/main" id="{718A6057-2A54-A7CC-115A-DAFFC4E81A1E}"/>
              </a:ext>
            </a:extLst>
          </p:cNvPr>
          <p:cNvSpPr txBox="1"/>
          <p:nvPr/>
        </p:nvSpPr>
        <p:spPr>
          <a:xfrm>
            <a:off x="79960" y="12359854"/>
            <a:ext cx="536472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US" sz="2000" b="1" i="0" u="none" strike="noStrike" baseline="0">
                <a:solidFill>
                  <a:srgbClr val="00B0F0"/>
                </a:solidFill>
                <a:latin typeface="Aptos"/>
                <a:ea typeface="Arial"/>
                <a:cs typeface="Arial"/>
              </a:rPr>
              <a:t>Paradigm Shift:</a:t>
            </a:r>
            <a:r>
              <a:rPr lang="en-US" sz="2000" b="0" i="0" u="none" strike="noStrike" baseline="0">
                <a:solidFill>
                  <a:srgbClr val="00B0F0"/>
                </a:solidFill>
                <a:latin typeface="Aptos"/>
                <a:ea typeface="Arial"/>
                <a:cs typeface="Arial"/>
              </a:rPr>
              <a:t> </a:t>
            </a:r>
            <a:r>
              <a:rPr lang="en-US" sz="2000" b="0" i="0">
                <a:solidFill>
                  <a:srgbClr val="00B0F0"/>
                </a:solidFill>
                <a:latin typeface="Aptos"/>
                <a:ea typeface="Arial"/>
                <a:cs typeface="Arial"/>
              </a:rPr>
              <a:t>​</a:t>
            </a:r>
          </a:p>
          <a:p>
            <a:r>
              <a:rPr lang="en-US" sz="2000" b="0" i="0" u="none" strike="noStrike" baseline="0">
                <a:solidFill>
                  <a:srgbClr val="000000"/>
                </a:solidFill>
                <a:latin typeface="YACgETiWKS8_0"/>
                <a:ea typeface="Arial"/>
                <a:cs typeface="Arial"/>
              </a:rPr>
              <a:t>Move beyond deficit-based models toward Neurodiversity-Affirming Care, prioritizing sensory needs and individual identity over social compliance (</a:t>
            </a:r>
            <a:r>
              <a:rPr lang="en-US" sz="2000">
                <a:solidFill>
                  <a:srgbClr val="000000"/>
                </a:solidFill>
                <a:latin typeface="YACgETiWKS8_0"/>
                <a:ea typeface="Arial"/>
                <a:cs typeface="Arial"/>
              </a:rPr>
              <a:t>National Autistic Society, 2026;</a:t>
            </a:r>
            <a:r>
              <a:rPr lang="en-US" sz="2000" b="0" i="0" u="none" strike="noStrike" baseline="0">
                <a:solidFill>
                  <a:srgbClr val="000000"/>
                </a:solidFill>
                <a:latin typeface="YACgETiWKS8_0"/>
                <a:ea typeface="Arial"/>
                <a:cs typeface="Arial"/>
              </a:rPr>
              <a:t> Therapist Neurodiversity Collective, 2026). </a:t>
            </a:r>
          </a:p>
          <a:p>
            <a:pPr algn="ctr"/>
            <a:endParaRPr lang="en-GB"/>
          </a:p>
        </p:txBody>
      </p:sp>
      <p:sp>
        <p:nvSpPr>
          <p:cNvPr id="4" name="TextBox 3">
            <a:extLst>
              <a:ext uri="{FF2B5EF4-FFF2-40B4-BE49-F238E27FC236}">
                <a16:creationId xmlns:a16="http://schemas.microsoft.com/office/drawing/2014/main" id="{870216E6-0E57-2AF6-5B9E-A7D6976C66C1}"/>
              </a:ext>
            </a:extLst>
          </p:cNvPr>
          <p:cNvSpPr txBox="1"/>
          <p:nvPr/>
        </p:nvSpPr>
        <p:spPr>
          <a:xfrm>
            <a:off x="78921" y="14576819"/>
            <a:ext cx="6096000"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US" sz="2000" b="1" i="0" u="none" strike="noStrike" baseline="0">
                <a:solidFill>
                  <a:srgbClr val="00B0F0"/>
                </a:solidFill>
                <a:latin typeface="Aptos"/>
                <a:ea typeface="Arial"/>
                <a:cs typeface="Arial"/>
              </a:rPr>
              <a:t>Systemic Inclusion:</a:t>
            </a:r>
            <a:r>
              <a:rPr lang="en-US" sz="2000" b="0" i="0" u="none" strike="noStrike" baseline="0">
                <a:solidFill>
                  <a:srgbClr val="00B0F0"/>
                </a:solidFill>
                <a:latin typeface="Aptos"/>
                <a:ea typeface="Arial"/>
                <a:cs typeface="Arial"/>
              </a:rPr>
              <a:t> </a:t>
            </a:r>
            <a:r>
              <a:rPr lang="en-US" sz="2000" b="0" i="0">
                <a:solidFill>
                  <a:srgbClr val="000000"/>
                </a:solidFill>
                <a:latin typeface="Aptos"/>
                <a:ea typeface="Arial"/>
                <a:cs typeface="Arial"/>
              </a:rPr>
              <a:t>​</a:t>
            </a:r>
          </a:p>
          <a:p>
            <a:pPr algn="l" rtl="0"/>
            <a:r>
              <a:rPr lang="en-US" sz="2000" b="0" i="0" u="none" strike="noStrike" baseline="0">
                <a:solidFill>
                  <a:srgbClr val="000000"/>
                </a:solidFill>
                <a:latin typeface="YACgETiWKS8_0"/>
                <a:ea typeface="Arial"/>
                <a:cs typeface="Arial"/>
              </a:rPr>
              <a:t>Address the "Double Empathy Problem" by fostering mutual understanding between neurotypes, rather than pathologizing autistic communication styles (Milton, 2022). </a:t>
            </a:r>
          </a:p>
          <a:p>
            <a:pPr algn="ctr"/>
            <a:endParaRPr lang="en-GB"/>
          </a:p>
        </p:txBody>
      </p:sp>
      <p:sp>
        <p:nvSpPr>
          <p:cNvPr id="10" name="TextBox 9">
            <a:extLst>
              <a:ext uri="{FF2B5EF4-FFF2-40B4-BE49-F238E27FC236}">
                <a16:creationId xmlns:a16="http://schemas.microsoft.com/office/drawing/2014/main" id="{0E952B01-8EE5-CBF5-676F-D3E0BFF9F3DB}"/>
              </a:ext>
            </a:extLst>
          </p:cNvPr>
          <p:cNvSpPr txBox="1"/>
          <p:nvPr/>
        </p:nvSpPr>
        <p:spPr>
          <a:xfrm>
            <a:off x="6795567" y="15773722"/>
            <a:ext cx="476531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US" sz="2000" b="1" i="0" u="none" strike="noStrike" baseline="0">
                <a:solidFill>
                  <a:srgbClr val="00B0F0"/>
                </a:solidFill>
                <a:latin typeface="Aptos"/>
                <a:ea typeface="Arial"/>
                <a:cs typeface="Arial"/>
              </a:rPr>
              <a:t>Evidence-Based Innovation: </a:t>
            </a:r>
            <a:r>
              <a:rPr lang="en-US" sz="2000" b="0" i="0">
                <a:solidFill>
                  <a:srgbClr val="000000"/>
                </a:solidFill>
                <a:latin typeface="Aptos"/>
                <a:ea typeface="Arial"/>
                <a:cs typeface="Arial"/>
              </a:rPr>
              <a:t>​</a:t>
            </a:r>
          </a:p>
          <a:p>
            <a:pPr algn="l" rtl="0"/>
            <a:r>
              <a:rPr lang="en-US" sz="2000" b="0" i="0" u="none" strike="noStrike" baseline="0">
                <a:solidFill>
                  <a:srgbClr val="000000"/>
                </a:solidFill>
                <a:latin typeface="YACgETiWKS8_0"/>
                <a:ea typeface="Arial"/>
                <a:cs typeface="Arial"/>
              </a:rPr>
              <a:t>Integrate AI-driven tools (e.g., Digital Twins, LLMs) to personalize care pathways, ensuring interventions are data-informed, ethical, and human-centered (Mondal, 2026; Zhang </a:t>
            </a:r>
            <a:r>
              <a:rPr lang="en-US" sz="2000" b="0" i="1" u="none" strike="noStrike" baseline="0">
                <a:solidFill>
                  <a:srgbClr val="000000"/>
                </a:solidFill>
                <a:latin typeface="YACgETiWKS8_0"/>
                <a:ea typeface="Arial"/>
                <a:cs typeface="Arial"/>
              </a:rPr>
              <a:t>et al.</a:t>
            </a:r>
            <a:r>
              <a:rPr lang="en-US" sz="2000" b="0" i="0" u="none" strike="noStrike" baseline="0">
                <a:solidFill>
                  <a:srgbClr val="000000"/>
                </a:solidFill>
                <a:latin typeface="YACgETiWKS8_0"/>
                <a:ea typeface="Arial"/>
                <a:cs typeface="Arial"/>
              </a:rPr>
              <a:t>, 2026). </a:t>
            </a:r>
          </a:p>
          <a:p>
            <a:pPr algn="ctr"/>
            <a:endParaRPr lang="en-GB"/>
          </a:p>
        </p:txBody>
      </p:sp>
      <p:sp>
        <p:nvSpPr>
          <p:cNvPr id="11" name="TextBox 10">
            <a:extLst>
              <a:ext uri="{FF2B5EF4-FFF2-40B4-BE49-F238E27FC236}">
                <a16:creationId xmlns:a16="http://schemas.microsoft.com/office/drawing/2014/main" id="{54B8CB22-D45C-AA0F-5A99-C2C8611806AE}"/>
              </a:ext>
            </a:extLst>
          </p:cNvPr>
          <p:cNvSpPr txBox="1"/>
          <p:nvPr/>
        </p:nvSpPr>
        <p:spPr>
          <a:xfrm>
            <a:off x="7026248" y="17992145"/>
            <a:ext cx="4981098"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US" sz="2000" b="1" i="0" u="none" strike="noStrike" baseline="0">
                <a:solidFill>
                  <a:srgbClr val="00B0F0"/>
                </a:solidFill>
                <a:latin typeface="Aptos"/>
                <a:ea typeface="Arial"/>
                <a:cs typeface="Arial"/>
              </a:rPr>
              <a:t>Future Policy:</a:t>
            </a:r>
            <a:r>
              <a:rPr lang="en-US" sz="2000" b="0" i="0" u="none" strike="noStrike" baseline="0">
                <a:solidFill>
                  <a:srgbClr val="00B0F0"/>
                </a:solidFill>
                <a:latin typeface="Aptos"/>
                <a:ea typeface="Arial"/>
                <a:cs typeface="Arial"/>
              </a:rPr>
              <a:t> </a:t>
            </a:r>
            <a:r>
              <a:rPr lang="en-US" sz="2000" b="0" i="0">
                <a:solidFill>
                  <a:srgbClr val="000000"/>
                </a:solidFill>
                <a:latin typeface="Aptos"/>
                <a:ea typeface="Arial"/>
                <a:cs typeface="Arial"/>
              </a:rPr>
              <a:t>​</a:t>
            </a:r>
          </a:p>
          <a:p>
            <a:pPr algn="l" rtl="0"/>
            <a:r>
              <a:rPr lang="en-US" sz="2000" b="0" i="0" u="none" strike="noStrike" baseline="0">
                <a:solidFill>
                  <a:srgbClr val="000000"/>
                </a:solidFill>
                <a:latin typeface="YACgETiWKS8_0"/>
                <a:ea typeface="Arial"/>
                <a:cs typeface="Arial"/>
              </a:rPr>
              <a:t>Promote integrated care pathways that acknowledge the complexity of neurodevelopmental conditions while strictly protecting patient privacy and data sovereignty (NHS Digital, 2024; Zhang</a:t>
            </a:r>
            <a:r>
              <a:rPr lang="en-US" sz="2000" b="0" i="1" u="none" strike="noStrike" baseline="0">
                <a:solidFill>
                  <a:srgbClr val="000000"/>
                </a:solidFill>
                <a:latin typeface="YACgETiWKS8_0"/>
                <a:ea typeface="Arial"/>
                <a:cs typeface="Arial"/>
              </a:rPr>
              <a:t> et al.</a:t>
            </a:r>
            <a:r>
              <a:rPr lang="en-US" sz="2000" b="0" i="0" u="none" strike="noStrike" baseline="0">
                <a:solidFill>
                  <a:srgbClr val="000000"/>
                </a:solidFill>
                <a:latin typeface="YACgETiWKS8_0"/>
                <a:ea typeface="Arial"/>
                <a:cs typeface="Arial"/>
              </a:rPr>
              <a:t>, 2026). </a:t>
            </a:r>
          </a:p>
          <a:p>
            <a:pPr algn="ctr"/>
            <a:endParaRPr lang="en-GB"/>
          </a:p>
        </p:txBody>
      </p:sp>
      <p:sp>
        <p:nvSpPr>
          <p:cNvPr id="14" name="TextBox 13">
            <a:extLst>
              <a:ext uri="{FF2B5EF4-FFF2-40B4-BE49-F238E27FC236}">
                <a16:creationId xmlns:a16="http://schemas.microsoft.com/office/drawing/2014/main" id="{41E65A7A-FF95-51A9-3788-5E4EBDD10F59}"/>
              </a:ext>
            </a:extLst>
          </p:cNvPr>
          <p:cNvSpPr txBox="1"/>
          <p:nvPr/>
        </p:nvSpPr>
        <p:spPr>
          <a:xfrm>
            <a:off x="332778" y="18409347"/>
            <a:ext cx="376884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lumMod val="49000"/>
                  </a:schemeClr>
                </a:solidFill>
              </a:rPr>
              <a:t>The Neuro Vibe Bracelet</a:t>
            </a:r>
          </a:p>
        </p:txBody>
      </p:sp>
      <p:pic>
        <p:nvPicPr>
          <p:cNvPr id="15" name="Picture 14" descr="A hand with black nail polish and a black wristband&#10;&#10;AI-generated content may be incorrect.">
            <a:extLst>
              <a:ext uri="{FF2B5EF4-FFF2-40B4-BE49-F238E27FC236}">
                <a16:creationId xmlns:a16="http://schemas.microsoft.com/office/drawing/2014/main" id="{9EAD5001-1361-4443-13D6-CE75BF596DE4}"/>
              </a:ext>
            </a:extLst>
          </p:cNvPr>
          <p:cNvPicPr>
            <a:picLocks noChangeAspect="1"/>
          </p:cNvPicPr>
          <p:nvPr/>
        </p:nvPicPr>
        <p:blipFill>
          <a:blip r:embed="rId3"/>
          <a:stretch>
            <a:fillRect/>
          </a:stretch>
        </p:blipFill>
        <p:spPr>
          <a:xfrm>
            <a:off x="3886281" y="18456591"/>
            <a:ext cx="1540682" cy="1605140"/>
          </a:xfrm>
          <a:prstGeom prst="rect">
            <a:avLst/>
          </a:prstGeom>
        </p:spPr>
      </p:pic>
      <p:sp>
        <p:nvSpPr>
          <p:cNvPr id="16" name="TextBox 15">
            <a:extLst>
              <a:ext uri="{FF2B5EF4-FFF2-40B4-BE49-F238E27FC236}">
                <a16:creationId xmlns:a16="http://schemas.microsoft.com/office/drawing/2014/main" id="{C21772EA-BF3F-15A1-71A7-92103A1F049F}"/>
              </a:ext>
            </a:extLst>
          </p:cNvPr>
          <p:cNvSpPr txBox="1"/>
          <p:nvPr/>
        </p:nvSpPr>
        <p:spPr>
          <a:xfrm>
            <a:off x="3897076" y="20243506"/>
            <a:ext cx="102547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Ryan, 2026</a:t>
            </a:r>
          </a:p>
        </p:txBody>
      </p:sp>
      <p:sp>
        <p:nvSpPr>
          <p:cNvPr id="17" name="TextBox 16">
            <a:extLst>
              <a:ext uri="{FF2B5EF4-FFF2-40B4-BE49-F238E27FC236}">
                <a16:creationId xmlns:a16="http://schemas.microsoft.com/office/drawing/2014/main" id="{3DBEA317-B9FC-A35E-F7DD-DAC905CB98A9}"/>
              </a:ext>
            </a:extLst>
          </p:cNvPr>
          <p:cNvSpPr txBox="1"/>
          <p:nvPr/>
        </p:nvSpPr>
        <p:spPr>
          <a:xfrm>
            <a:off x="10006202" y="7470814"/>
            <a:ext cx="169637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00000"/>
                </a:solidFill>
                <a:latin typeface="Arial"/>
                <a:cs typeface="Arial"/>
              </a:rPr>
              <a:t>Zhang</a:t>
            </a:r>
            <a:r>
              <a:rPr lang="en-US" sz="1200" i="0" u="none" strike="noStrike" baseline="0">
                <a:solidFill>
                  <a:srgbClr val="000000"/>
                </a:solidFill>
                <a:latin typeface="Arial"/>
                <a:cs typeface="Arial"/>
              </a:rPr>
              <a:t> </a:t>
            </a:r>
            <a:r>
              <a:rPr lang="en-US" sz="1200" i="1" u="none" strike="noStrike" baseline="0">
                <a:solidFill>
                  <a:srgbClr val="000000"/>
                </a:solidFill>
                <a:latin typeface="Arial"/>
                <a:cs typeface="Arial"/>
              </a:rPr>
              <a:t>et al</a:t>
            </a:r>
            <a:r>
              <a:rPr lang="en-US" sz="1200">
                <a:solidFill>
                  <a:srgbClr val="000000"/>
                </a:solidFill>
                <a:latin typeface="Arial"/>
                <a:cs typeface="Arial"/>
              </a:rPr>
              <a:t>.,</a:t>
            </a:r>
            <a:r>
              <a:rPr lang="en-US" sz="1200" i="0" u="none" strike="noStrike" baseline="0">
                <a:solidFill>
                  <a:srgbClr val="000000"/>
                </a:solidFill>
                <a:latin typeface="Arial"/>
                <a:cs typeface="Arial"/>
              </a:rPr>
              <a:t> 2026</a:t>
            </a:r>
            <a:r>
              <a:rPr lang="en-US" sz="2400" b="1" i="0" u="none" strike="noStrike" baseline="0">
                <a:solidFill>
                  <a:srgbClr val="163E64"/>
                </a:solidFill>
                <a:latin typeface="YACgETiWKS8_0"/>
              </a:rPr>
              <a:t> </a:t>
            </a:r>
            <a:r>
              <a:rPr sz="2400" b="0" i="0">
                <a:solidFill>
                  <a:srgbClr val="000000"/>
                </a:solidFill>
                <a:latin typeface="YACgETiWKS8_0"/>
                <a:ea typeface="YACgETiWKS8_0"/>
                <a:cs typeface="YACgETiWKS8_0"/>
              </a:rPr>
              <a:t>​</a:t>
            </a:r>
            <a:endParaRPr lang="en-GB"/>
          </a:p>
          <a:p>
            <a:pPr algn="ctr"/>
            <a:endParaRPr lang="en-GB"/>
          </a:p>
        </p:txBody>
      </p:sp>
      <p:sp>
        <p:nvSpPr>
          <p:cNvPr id="18" name="TextBox 17">
            <a:extLst>
              <a:ext uri="{FF2B5EF4-FFF2-40B4-BE49-F238E27FC236}">
                <a16:creationId xmlns:a16="http://schemas.microsoft.com/office/drawing/2014/main" id="{2344440B-DBD4-895E-3622-DA6B4B505F1A}"/>
              </a:ext>
            </a:extLst>
          </p:cNvPr>
          <p:cNvSpPr txBox="1"/>
          <p:nvPr/>
        </p:nvSpPr>
        <p:spPr>
          <a:xfrm>
            <a:off x="335053" y="18882722"/>
            <a:ext cx="3316137"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none" strike="noStrike">
                <a:solidFill>
                  <a:srgbClr val="FFC000"/>
                </a:solidFill>
                <a:latin typeface="Arial"/>
                <a:ea typeface="Google Sans"/>
                <a:cs typeface="Arial"/>
              </a:rPr>
              <a:t>Real-Time Body &amp; Brain Scanning</a:t>
            </a:r>
            <a:endParaRPr lang="en-US" sz="1600" b="1">
              <a:solidFill>
                <a:srgbClr val="FFC000"/>
              </a:solidFill>
              <a:latin typeface="Arial"/>
              <a:cs typeface="Arial"/>
            </a:endParaRPr>
          </a:p>
          <a:p>
            <a:endParaRPr lang="en-US" sz="1600" b="1">
              <a:solidFill>
                <a:srgbClr val="FFC000"/>
              </a:solidFill>
              <a:latin typeface="Arial"/>
              <a:ea typeface="+mn-lt"/>
              <a:cs typeface="Arial"/>
            </a:endParaRPr>
          </a:p>
          <a:p>
            <a:r>
              <a:rPr lang="en-US" sz="1600" b="1">
                <a:solidFill>
                  <a:srgbClr val="FFC000"/>
                </a:solidFill>
                <a:latin typeface="Arial"/>
                <a:ea typeface="+mn-lt"/>
                <a:cs typeface="Arial"/>
              </a:rPr>
              <a:t>Predicts Autistic Burnout</a:t>
            </a:r>
            <a:endParaRPr lang="en-US" sz="1600">
              <a:solidFill>
                <a:srgbClr val="FFC000"/>
              </a:solidFill>
              <a:latin typeface="Arial"/>
              <a:cs typeface="Arial"/>
            </a:endParaRPr>
          </a:p>
          <a:p>
            <a:pPr algn="ctr"/>
            <a:endParaRPr lang="en-GB"/>
          </a:p>
        </p:txBody>
      </p:sp>
    </p:spTree>
    <p:extLst>
      <p:ext uri="{BB962C8B-B14F-4D97-AF65-F5344CB8AC3E}">
        <p14:creationId xmlns:p14="http://schemas.microsoft.com/office/powerpoint/2010/main" val="3548305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0AA08-A735-FDED-F78E-9B65EC9A1661}"/>
              </a:ext>
            </a:extLst>
          </p:cNvPr>
          <p:cNvSpPr>
            <a:spLocks noGrp="1"/>
          </p:cNvSpPr>
          <p:nvPr>
            <p:ph type="title"/>
          </p:nvPr>
        </p:nvSpPr>
        <p:spPr>
          <a:xfrm>
            <a:off x="3419875" y="8120"/>
            <a:ext cx="5349869" cy="1151712"/>
          </a:xfrm>
        </p:spPr>
        <p:txBody>
          <a:bodyPr>
            <a:noAutofit/>
          </a:bodyPr>
          <a:lstStyle/>
          <a:p>
            <a:r>
              <a:rPr lang="en-GB" sz="4000" b="1">
                <a:solidFill>
                  <a:srgbClr val="FF0000"/>
                </a:solidFill>
                <a:latin typeface="Aptos"/>
                <a:cs typeface="Arial"/>
              </a:rPr>
              <a:t>Reference List:</a:t>
            </a:r>
            <a:endParaRPr lang="en-US" sz="4000">
              <a:solidFill>
                <a:srgbClr val="FF0000"/>
              </a:solidFill>
              <a:latin typeface="Aptos"/>
            </a:endParaRPr>
          </a:p>
        </p:txBody>
      </p:sp>
      <p:sp>
        <p:nvSpPr>
          <p:cNvPr id="3" name="Content Placeholder 2">
            <a:extLst>
              <a:ext uri="{FF2B5EF4-FFF2-40B4-BE49-F238E27FC236}">
                <a16:creationId xmlns:a16="http://schemas.microsoft.com/office/drawing/2014/main" id="{4F0435DE-99E4-BC4B-E551-55F6777B8B56}"/>
              </a:ext>
            </a:extLst>
          </p:cNvPr>
          <p:cNvSpPr>
            <a:spLocks noGrp="1"/>
          </p:cNvSpPr>
          <p:nvPr>
            <p:ph idx="1"/>
          </p:nvPr>
        </p:nvSpPr>
        <p:spPr>
          <a:xfrm>
            <a:off x="444194" y="1151485"/>
            <a:ext cx="10340491" cy="18276292"/>
          </a:xfrm>
        </p:spPr>
        <p:txBody>
          <a:bodyPr vert="horz" lIns="91440" tIns="45720" rIns="91440" bIns="45720" rtlCol="0" anchor="t">
            <a:noAutofit/>
          </a:bodyPr>
          <a:lstStyle/>
          <a:p>
            <a:pPr marL="0" indent="0" algn="just">
              <a:buNone/>
            </a:pPr>
            <a:r>
              <a:rPr lang="en-GB" sz="2400">
                <a:highlight>
                  <a:srgbClr val="FFFFFF"/>
                </a:highlight>
                <a:latin typeface="Arial"/>
                <a:cs typeface="Arial"/>
              </a:rPr>
              <a:t>Baron-Cohen, S., Wheelwright, S., Hill, J., Raste, Y. and Plumb, I. ,(2015), </a:t>
            </a:r>
            <a:r>
              <a:rPr lang="en-GB" sz="2400" i="1">
                <a:highlight>
                  <a:srgbClr val="FFFFFF"/>
                </a:highlight>
                <a:latin typeface="Arial"/>
                <a:cs typeface="Arial"/>
              </a:rPr>
              <a:t>The "Reading the Mind in the Eyes" Test, </a:t>
            </a:r>
            <a:r>
              <a:rPr lang="en-GB" sz="2400">
                <a:highlight>
                  <a:srgbClr val="FFFFFF"/>
                </a:highlight>
                <a:latin typeface="Arial"/>
                <a:cs typeface="Arial"/>
              </a:rPr>
              <a:t>PLOS ONE, 10(8). Available at: </a:t>
            </a:r>
            <a:r>
              <a:rPr lang="en-GB" sz="2400" u="sng" dirty="0">
                <a:highlight>
                  <a:srgbClr val="FFFFFF"/>
                </a:highlight>
                <a:latin typeface="Arial"/>
                <a:cs typeface="Arial"/>
                <a:hlinkClick r:id="rId2"/>
              </a:rPr>
              <a:t>https://www.pure.ed.ac.uk/ws/portalfiles/portal/21511884/The_Reading_the_Mind_in_the_Eyes_test.pdf,</a:t>
            </a:r>
            <a:r>
              <a:rPr lang="en-GB" sz="2400">
                <a:highlight>
                  <a:srgbClr val="FFFFFF"/>
                </a:highlight>
                <a:latin typeface="Arial"/>
                <a:cs typeface="Arial"/>
              </a:rPr>
              <a:t>   (Accessed: 14 June 2026), p.11</a:t>
            </a:r>
            <a:endParaRPr lang="en-GB" sz="2400" dirty="0">
              <a:highlight>
                <a:srgbClr val="C6C6C6"/>
              </a:highlight>
              <a:latin typeface="Arial"/>
              <a:cs typeface="Arial"/>
            </a:endParaRPr>
          </a:p>
          <a:p>
            <a:pPr marL="0" indent="0" algn="just">
              <a:buNone/>
            </a:pPr>
            <a:endParaRPr lang="en-GB" sz="2400" dirty="0">
              <a:highlight>
                <a:srgbClr val="FFFFFF"/>
              </a:highlight>
              <a:latin typeface="Arial"/>
              <a:cs typeface="Arial"/>
            </a:endParaRPr>
          </a:p>
          <a:p>
            <a:pPr marL="0" indent="0" algn="just">
              <a:buNone/>
            </a:pPr>
            <a:r>
              <a:rPr lang="en-GB" sz="2400">
                <a:highlight>
                  <a:srgbClr val="FFFFFF"/>
                </a:highlight>
                <a:latin typeface="Arial"/>
                <a:cs typeface="Arial"/>
              </a:rPr>
              <a:t>Care Act 2014, (2014), c. 23. London: The Stationery Office. Available at: </a:t>
            </a:r>
            <a:r>
              <a:rPr lang="en-GB" sz="2400" u="sng" dirty="0">
                <a:highlight>
                  <a:srgbClr val="FFFFFF"/>
                </a:highlight>
                <a:latin typeface="Arial"/>
                <a:cs typeface="Arial"/>
                <a:hlinkClick r:id="rId3"/>
              </a:rPr>
              <a:t>https://www.legislation.gov.uk/ukpga/2014/23/contents</a:t>
            </a:r>
            <a:r>
              <a:rPr lang="en-GB" sz="2400">
                <a:highlight>
                  <a:srgbClr val="FFFFFF"/>
                </a:highlight>
                <a:latin typeface="Arial"/>
                <a:cs typeface="Arial"/>
              </a:rPr>
              <a:t>  (Accessed: 19 June 2026)</a:t>
            </a:r>
            <a:endParaRPr lang="en-GB" sz="2400" dirty="0">
              <a:highlight>
                <a:srgbClr val="C6C6C6"/>
              </a:highlight>
              <a:latin typeface="Arial"/>
              <a:cs typeface="Arial"/>
            </a:endParaRPr>
          </a:p>
          <a:p>
            <a:pPr algn="just"/>
            <a:endParaRPr lang="en-GB" sz="2400" dirty="0">
              <a:highlight>
                <a:srgbClr val="FFFFFF"/>
              </a:highlight>
              <a:latin typeface="Arial"/>
              <a:cs typeface="Arial"/>
            </a:endParaRPr>
          </a:p>
          <a:p>
            <a:pPr marL="0" indent="0" algn="just">
              <a:buNone/>
            </a:pPr>
            <a:r>
              <a:rPr lang="en-GB" sz="2400">
                <a:highlight>
                  <a:srgbClr val="FFFFFF"/>
                </a:highlight>
                <a:latin typeface="Arial"/>
                <a:cs typeface="Arial"/>
              </a:rPr>
              <a:t>EFFRA Clinic ,(2026), Your autism pre-assessments (ADI-R and/ or ADOS-2), Available at: </a:t>
            </a:r>
            <a:r>
              <a:rPr lang="en-GB" sz="2400" dirty="0">
                <a:highlight>
                  <a:srgbClr val="FFFFFF"/>
                </a:highlight>
                <a:latin typeface="Arial"/>
                <a:cs typeface="Arial"/>
                <a:hlinkClick r:id="rId4"/>
              </a:rPr>
              <a:t>https://www.effraclinic.co.uk/adi-r-ados-2n</a:t>
            </a:r>
            <a:r>
              <a:rPr lang="en-GB" sz="2400">
                <a:highlight>
                  <a:srgbClr val="FFFFFF"/>
                </a:highlight>
                <a:latin typeface="Arial"/>
                <a:cs typeface="Arial"/>
              </a:rPr>
              <a:t> , (Accessed: 21 June 2026)</a:t>
            </a:r>
            <a:endParaRPr lang="en-GB" sz="2400">
              <a:latin typeface="Arial"/>
              <a:cs typeface="Arial"/>
            </a:endParaRPr>
          </a:p>
          <a:p>
            <a:pPr marL="0" indent="0" algn="just">
              <a:buNone/>
            </a:pPr>
            <a:endParaRPr lang="en-GB" sz="2400" dirty="0">
              <a:highlight>
                <a:srgbClr val="FFFFFF"/>
              </a:highlight>
              <a:latin typeface="Arial"/>
              <a:cs typeface="Arial"/>
            </a:endParaRPr>
          </a:p>
          <a:p>
            <a:pPr marL="0" indent="0" algn="just">
              <a:buNone/>
            </a:pPr>
            <a:r>
              <a:rPr lang="en-GB" sz="2400">
                <a:highlight>
                  <a:srgbClr val="FFFFFF"/>
                </a:highlight>
                <a:latin typeface="Arial"/>
                <a:cs typeface="Arial"/>
              </a:rPr>
              <a:t>Equality Act 2010, (2010), c. 15. London: The Stationery Office. Available at: </a:t>
            </a:r>
            <a:r>
              <a:rPr lang="en-GB" sz="2400" u="sng" dirty="0">
                <a:highlight>
                  <a:srgbClr val="FFFFFF"/>
                </a:highlight>
                <a:latin typeface="Arial"/>
                <a:cs typeface="Arial"/>
                <a:hlinkClick r:id="rId5"/>
              </a:rPr>
              <a:t>https://www.legislation.gov.uk/ukpga/2010/15/contents</a:t>
            </a:r>
            <a:r>
              <a:rPr lang="en-GB" sz="2400">
                <a:highlight>
                  <a:srgbClr val="FFFFFF"/>
                </a:highlight>
                <a:latin typeface="Arial"/>
                <a:cs typeface="Arial"/>
              </a:rPr>
              <a:t> (Accessed: 19 June 2026)</a:t>
            </a:r>
            <a:endParaRPr lang="en-GB" sz="2400" dirty="0">
              <a:highlight>
                <a:srgbClr val="C6C6C6"/>
              </a:highlight>
              <a:latin typeface="Arial"/>
              <a:cs typeface="Arial"/>
            </a:endParaRPr>
          </a:p>
          <a:p>
            <a:pPr marL="0" indent="0" algn="just">
              <a:buNone/>
            </a:pPr>
            <a:endParaRPr lang="en-GB" sz="2400" dirty="0">
              <a:highlight>
                <a:srgbClr val="FFFFFF"/>
              </a:highlight>
              <a:latin typeface="Arial"/>
              <a:cs typeface="Arial"/>
            </a:endParaRPr>
          </a:p>
          <a:p>
            <a:pPr marL="0" indent="0" algn="just">
              <a:buNone/>
            </a:pPr>
            <a:r>
              <a:rPr lang="en-GB" sz="2400" dirty="0">
                <a:highlight>
                  <a:srgbClr val="FFFFFF"/>
                </a:highlight>
                <a:latin typeface="Arial"/>
                <a:cs typeface="Arial"/>
              </a:rPr>
              <a:t>Fabbrizzi, M., Amato, L. G., Martinelli, L., </a:t>
            </a:r>
            <a:r>
              <a:rPr lang="en-GB" sz="2400" dirty="0" err="1">
                <a:highlight>
                  <a:srgbClr val="FFFFFF"/>
                </a:highlight>
                <a:latin typeface="Arial"/>
                <a:cs typeface="Arial"/>
              </a:rPr>
              <a:t>Carpaneto</a:t>
            </a:r>
            <a:r>
              <a:rPr lang="en-GB" sz="2400" dirty="0">
                <a:highlight>
                  <a:srgbClr val="FFFFFF"/>
                </a:highlight>
                <a:latin typeface="Arial"/>
                <a:cs typeface="Arial"/>
              </a:rPr>
              <a:t>, J., Bartolini, E., Calderoni, S., </a:t>
            </a:r>
            <a:r>
              <a:rPr lang="en-GB" sz="2400" dirty="0" err="1">
                <a:highlight>
                  <a:srgbClr val="FFFFFF"/>
                </a:highlight>
                <a:latin typeface="Arial"/>
                <a:cs typeface="Arial"/>
              </a:rPr>
              <a:t>Retico</a:t>
            </a:r>
            <a:r>
              <a:rPr lang="en-GB" sz="2400" dirty="0">
                <a:highlight>
                  <a:srgbClr val="FFFFFF"/>
                </a:highlight>
                <a:latin typeface="Arial"/>
                <a:cs typeface="Arial"/>
              </a:rPr>
              <a:t>, A., Vergani, A. A. and Mazzoni, A. ,(2026), </a:t>
            </a:r>
            <a:r>
              <a:rPr lang="en-GB" sz="2400" i="1" dirty="0">
                <a:highlight>
                  <a:srgbClr val="FFFFFF"/>
                </a:highlight>
                <a:latin typeface="Arial"/>
                <a:cs typeface="Arial"/>
              </a:rPr>
              <a:t>A digital twin approach for simultaneous reconstruction of brain anatomy and dynamics from neural data</a:t>
            </a:r>
            <a:r>
              <a:rPr lang="en-GB" sz="2400" dirty="0">
                <a:highlight>
                  <a:srgbClr val="FFFFFF"/>
                </a:highlight>
                <a:latin typeface="Arial"/>
                <a:cs typeface="Arial"/>
              </a:rPr>
              <a:t>, PLOS Digital Health, 5(6), p. e0001445. </a:t>
            </a:r>
            <a:r>
              <a:rPr lang="en-GB" sz="2400" dirty="0" err="1">
                <a:highlight>
                  <a:srgbClr val="FFFFFF"/>
                </a:highlight>
                <a:latin typeface="Arial"/>
                <a:cs typeface="Arial"/>
              </a:rPr>
              <a:t>doi</a:t>
            </a:r>
            <a:r>
              <a:rPr lang="en-GB" sz="2400" dirty="0">
                <a:highlight>
                  <a:srgbClr val="FFFFFF"/>
                </a:highlight>
                <a:latin typeface="Arial"/>
                <a:cs typeface="Arial"/>
              </a:rPr>
              <a:t>: 10.1371/journal.pdig.0001445., Available at : </a:t>
            </a:r>
            <a:r>
              <a:rPr lang="en-GB" sz="2400" dirty="0">
                <a:highlight>
                  <a:srgbClr val="FFFFFF"/>
                </a:highlight>
                <a:latin typeface="Arial"/>
                <a:ea typeface="+mn-lt"/>
                <a:cs typeface="Arial"/>
                <a:hlinkClick r:id="rId6"/>
              </a:rPr>
              <a:t>https://journals.plos.org/digitalhealth/article?id=10.1371/journal.pdig.0001445</a:t>
            </a:r>
            <a:r>
              <a:rPr lang="en-GB" sz="2400" dirty="0">
                <a:highlight>
                  <a:srgbClr val="FFFFFF"/>
                </a:highlight>
                <a:latin typeface="Arial"/>
                <a:ea typeface="+mn-lt"/>
                <a:cs typeface="Arial"/>
              </a:rPr>
              <a:t> ,  (Accessed: 24 June 2026)</a:t>
            </a:r>
          </a:p>
          <a:p>
            <a:pPr algn="just"/>
            <a:endParaRPr lang="en-GB" sz="2400" dirty="0">
              <a:highlight>
                <a:srgbClr val="C6C6C6"/>
              </a:highlight>
              <a:latin typeface="Arial"/>
              <a:cs typeface="Arial"/>
            </a:endParaRPr>
          </a:p>
          <a:p>
            <a:pPr marL="0" indent="0" algn="just">
              <a:buNone/>
            </a:pPr>
            <a:r>
              <a:rPr lang="en-GB" sz="2400" dirty="0">
                <a:highlight>
                  <a:srgbClr val="FFFFFF"/>
                </a:highlight>
                <a:latin typeface="Arial"/>
                <a:cs typeface="Arial"/>
              </a:rPr>
              <a:t>Farooq, M. S., </a:t>
            </a:r>
            <a:r>
              <a:rPr lang="en-GB" sz="2400" dirty="0" err="1">
                <a:highlight>
                  <a:srgbClr val="FFFFFF"/>
                </a:highlight>
                <a:latin typeface="Arial"/>
                <a:cs typeface="Arial"/>
              </a:rPr>
              <a:t>Tehseen</a:t>
            </a:r>
            <a:r>
              <a:rPr lang="en-GB" sz="2400" dirty="0">
                <a:highlight>
                  <a:srgbClr val="FFFFFF"/>
                </a:highlight>
                <a:latin typeface="Arial"/>
                <a:cs typeface="Arial"/>
              </a:rPr>
              <a:t>, R., Sabir, M. and Atal, Z. ,(2023)</a:t>
            </a:r>
            <a:r>
              <a:rPr lang="en-GB" sz="2400" i="1" dirty="0">
                <a:highlight>
                  <a:srgbClr val="FFFFFF"/>
                </a:highlight>
                <a:latin typeface="Arial"/>
                <a:cs typeface="Arial"/>
              </a:rPr>
              <a:t>, Detection of autism spectrum disorder (ASD) in children and adults using machine learning,</a:t>
            </a:r>
            <a:r>
              <a:rPr lang="en-GB" sz="2400" dirty="0">
                <a:highlight>
                  <a:srgbClr val="FFFFFF"/>
                </a:highlight>
                <a:latin typeface="Arial"/>
                <a:cs typeface="Arial"/>
              </a:rPr>
              <a:t> Scientific Reports, 13(1), article number 9605. Available at: </a:t>
            </a:r>
            <a:r>
              <a:rPr lang="en-GB" sz="2400" u="sng" dirty="0">
                <a:highlight>
                  <a:srgbClr val="FFFFFF"/>
                </a:highlight>
                <a:latin typeface="Arial"/>
                <a:cs typeface="Arial"/>
                <a:hlinkClick r:id="rId7"/>
              </a:rPr>
              <a:t>https://doi.org/10.1038/s41598-023-35910-1</a:t>
            </a:r>
            <a:r>
              <a:rPr lang="en-GB" sz="2400" dirty="0">
                <a:highlight>
                  <a:srgbClr val="FFFFFF"/>
                </a:highlight>
                <a:latin typeface="Arial"/>
                <a:cs typeface="Arial"/>
              </a:rPr>
              <a:t> , (Accessed: 16 June 2026)</a:t>
            </a:r>
            <a:endParaRPr lang="en-GB" sz="2400" dirty="0">
              <a:highlight>
                <a:srgbClr val="C6C6C6"/>
              </a:highlight>
              <a:latin typeface="Arial"/>
              <a:cs typeface="Arial"/>
            </a:endParaRPr>
          </a:p>
          <a:p>
            <a:pPr marL="0" indent="0" algn="just">
              <a:buNone/>
            </a:pPr>
            <a:endParaRPr lang="en-GB" sz="2400" dirty="0">
              <a:highlight>
                <a:srgbClr val="C6C6C6"/>
              </a:highlight>
              <a:latin typeface="Arial"/>
              <a:cs typeface="Arial"/>
            </a:endParaRPr>
          </a:p>
          <a:p>
            <a:pPr marL="0" indent="0" algn="just">
              <a:buNone/>
            </a:pPr>
            <a:r>
              <a:rPr lang="en-GB" sz="2400">
                <a:highlight>
                  <a:srgbClr val="FFFFFF"/>
                </a:highlight>
                <a:latin typeface="Arial"/>
                <a:cs typeface="Arial"/>
              </a:rPr>
              <a:t>Haslam, N. ,(2016), </a:t>
            </a:r>
            <a:r>
              <a:rPr lang="en-GB" sz="2400" i="1">
                <a:highlight>
                  <a:srgbClr val="FFFFFF"/>
                </a:highlight>
                <a:latin typeface="Arial"/>
                <a:cs typeface="Arial"/>
              </a:rPr>
              <a:t>Concept Creep: Psychology's Expanding Concepts of Harm and Pathology,  </a:t>
            </a:r>
            <a:r>
              <a:rPr lang="en-GB" sz="2400">
                <a:highlight>
                  <a:srgbClr val="FFFFFF"/>
                </a:highlight>
                <a:latin typeface="Arial"/>
                <a:cs typeface="Arial"/>
              </a:rPr>
              <a:t>Psychological Inquiry, 27(1), pp. 1-17. Available at: </a:t>
            </a:r>
            <a:r>
              <a:rPr lang="en-GB" sz="2400" u="sng" dirty="0">
                <a:highlight>
                  <a:srgbClr val="FFFFFF"/>
                </a:highlight>
                <a:latin typeface="Arial"/>
                <a:cs typeface="Arial"/>
                <a:hlinkClick r:id="rId8"/>
              </a:rPr>
              <a:t>https://www.tandfonline.com/doi/full/10.1080/1047840X.2016.1082418,</a:t>
            </a:r>
            <a:r>
              <a:rPr lang="en-GB" sz="2400" dirty="0">
                <a:highlight>
                  <a:srgbClr val="FFFFFF"/>
                </a:highlight>
                <a:latin typeface="Arial"/>
                <a:cs typeface="Arial"/>
              </a:rPr>
              <a:t>  </a:t>
            </a:r>
            <a:r>
              <a:rPr lang="en-GB" sz="2400">
                <a:highlight>
                  <a:srgbClr val="FFFFFF"/>
                </a:highlight>
                <a:latin typeface="Arial"/>
                <a:cs typeface="Arial"/>
              </a:rPr>
              <a:t>(Accessed: 22 June 2026)</a:t>
            </a:r>
            <a:endParaRPr lang="en-GB" sz="2400" dirty="0">
              <a:highlight>
                <a:srgbClr val="C6C6C6"/>
              </a:highlight>
              <a:latin typeface="Arial"/>
              <a:cs typeface="Arial"/>
            </a:endParaRPr>
          </a:p>
          <a:p>
            <a:pPr algn="just"/>
            <a:endParaRPr lang="en-GB" sz="2400" dirty="0">
              <a:highlight>
                <a:srgbClr val="C6C6C6"/>
              </a:highlight>
              <a:latin typeface="Arial"/>
              <a:cs typeface="Arial"/>
            </a:endParaRPr>
          </a:p>
          <a:p>
            <a:pPr marL="0" indent="0" algn="just">
              <a:buNone/>
            </a:pPr>
            <a:r>
              <a:rPr lang="en-GB" sz="2400" dirty="0">
                <a:highlight>
                  <a:srgbClr val="FFFFFF"/>
                </a:highlight>
                <a:latin typeface="Arial"/>
                <a:cs typeface="Arial"/>
              </a:rPr>
              <a:t>Milton, D. , </a:t>
            </a:r>
            <a:r>
              <a:rPr lang="en-GB" sz="2400" dirty="0" err="1">
                <a:highlight>
                  <a:srgbClr val="FFFFFF"/>
                </a:highlight>
                <a:latin typeface="Arial"/>
                <a:cs typeface="Arial"/>
              </a:rPr>
              <a:t>Gurbuz</a:t>
            </a:r>
            <a:r>
              <a:rPr lang="en-GB" sz="2400" dirty="0">
                <a:highlight>
                  <a:srgbClr val="FFFFFF"/>
                </a:highlight>
                <a:latin typeface="Arial"/>
                <a:cs typeface="Arial"/>
              </a:rPr>
              <a:t>, E., Lopez, B., (2022), </a:t>
            </a:r>
            <a:r>
              <a:rPr lang="en-GB" sz="2400" i="1" dirty="0">
                <a:highlight>
                  <a:srgbClr val="FFFFFF"/>
                </a:highlight>
                <a:latin typeface="Arial"/>
                <a:cs typeface="Arial"/>
              </a:rPr>
              <a:t>The Double Empathy Problem</a:t>
            </a:r>
            <a:r>
              <a:rPr lang="en-GB" sz="2400" dirty="0">
                <a:highlight>
                  <a:srgbClr val="FFFFFF"/>
                </a:highlight>
                <a:latin typeface="Arial"/>
                <a:cs typeface="Arial"/>
              </a:rPr>
              <a:t>, Autism, 2022 Nov;26(8):1901-1903. </a:t>
            </a:r>
            <a:r>
              <a:rPr lang="en-GB" sz="2400" dirty="0" err="1">
                <a:highlight>
                  <a:srgbClr val="FFFFFF"/>
                </a:highlight>
                <a:latin typeface="Arial"/>
                <a:cs typeface="Arial"/>
              </a:rPr>
              <a:t>doi</a:t>
            </a:r>
            <a:r>
              <a:rPr lang="en-GB" sz="2400" dirty="0">
                <a:highlight>
                  <a:srgbClr val="FFFFFF"/>
                </a:highlight>
                <a:latin typeface="Arial"/>
                <a:cs typeface="Arial"/>
              </a:rPr>
              <a:t>: 10.1177/13623613221129123., </a:t>
            </a:r>
            <a:r>
              <a:rPr lang="en-GB" sz="2400" dirty="0" err="1">
                <a:highlight>
                  <a:srgbClr val="FFFFFF"/>
                </a:highlight>
                <a:latin typeface="Arial"/>
                <a:cs typeface="Arial"/>
              </a:rPr>
              <a:t>Epub</a:t>
            </a:r>
            <a:r>
              <a:rPr lang="en-GB" sz="2400" dirty="0">
                <a:highlight>
                  <a:srgbClr val="FFFFFF"/>
                </a:highlight>
                <a:latin typeface="Arial"/>
                <a:cs typeface="Arial"/>
              </a:rPr>
              <a:t> 2022 Oct 20. Sage Journal, Available at: </a:t>
            </a:r>
            <a:r>
              <a:rPr lang="en-GB" sz="2400" u="sng" dirty="0">
                <a:highlight>
                  <a:srgbClr val="FFFFFF"/>
                </a:highlight>
                <a:latin typeface="Arial"/>
                <a:cs typeface="Arial"/>
                <a:hlinkClick r:id="rId9"/>
              </a:rPr>
              <a:t>https://doi.org/10.1177/13623613221129123</a:t>
            </a:r>
            <a:r>
              <a:rPr lang="en-GB" sz="2400" dirty="0">
                <a:highlight>
                  <a:srgbClr val="FFFFFF"/>
                </a:highlight>
                <a:latin typeface="Arial"/>
                <a:cs typeface="Arial"/>
              </a:rPr>
              <a:t>  , (Accessed: 10 June 2026)</a:t>
            </a:r>
            <a:endParaRPr lang="en-GB" sz="2400" dirty="0">
              <a:highlight>
                <a:srgbClr val="C6C6C6"/>
              </a:highlight>
              <a:latin typeface="Arial"/>
              <a:cs typeface="Arial"/>
            </a:endParaRPr>
          </a:p>
          <a:p>
            <a:pPr algn="just"/>
            <a:endParaRPr lang="en-GB" sz="2400" dirty="0">
              <a:highlight>
                <a:srgbClr val="C6C6C6"/>
              </a:highlight>
              <a:latin typeface="Arial"/>
              <a:cs typeface="Arial"/>
            </a:endParaRPr>
          </a:p>
          <a:p>
            <a:pPr marL="0" indent="0" algn="just">
              <a:buNone/>
            </a:pPr>
            <a:r>
              <a:rPr lang="en-GB" sz="2400">
                <a:highlight>
                  <a:srgbClr val="FFFFFF"/>
                </a:highlight>
                <a:latin typeface="Arial"/>
                <a:cs typeface="Arial"/>
              </a:rPr>
              <a:t>Mondal, S. ,(2026),</a:t>
            </a:r>
            <a:r>
              <a:rPr lang="en-GB" sz="2400" i="1">
                <a:highlight>
                  <a:srgbClr val="FFFFFF"/>
                </a:highlight>
                <a:latin typeface="Arial"/>
                <a:cs typeface="Arial"/>
              </a:rPr>
              <a:t> Anatomically accurate digital twin of 2-year-old's brain uncovers neural signatures linked to autism,</a:t>
            </a:r>
            <a:r>
              <a:rPr lang="en-GB" sz="2400" dirty="0">
                <a:highlight>
                  <a:srgbClr val="FFFFFF"/>
                </a:highlight>
                <a:latin typeface="Arial"/>
                <a:cs typeface="Arial"/>
              </a:rPr>
              <a:t> </a:t>
            </a:r>
            <a:r>
              <a:rPr lang="en-GB" sz="2400">
                <a:highlight>
                  <a:srgbClr val="FFFFFF"/>
                </a:highlight>
                <a:latin typeface="Arial"/>
                <a:cs typeface="Arial"/>
              </a:rPr>
              <a:t>Medical Xpress. Available at: </a:t>
            </a:r>
            <a:r>
              <a:rPr lang="en-GB" sz="2400" u="sng" dirty="0">
                <a:highlight>
                  <a:srgbClr val="FFFFFF"/>
                </a:highlight>
                <a:latin typeface="Arial"/>
                <a:cs typeface="Arial"/>
                <a:hlinkClick r:id="rId10"/>
              </a:rPr>
              <a:t>https://medicalxpress.com/news/2026-06-anatomically-accurate-digital-twin-year.html,</a:t>
            </a:r>
            <a:r>
              <a:rPr lang="en-GB" sz="2400">
                <a:highlight>
                  <a:srgbClr val="FFFFFF"/>
                </a:highlight>
                <a:latin typeface="Arial"/>
                <a:cs typeface="Arial"/>
              </a:rPr>
              <a:t> (Accessed: 25 June 2026)</a:t>
            </a:r>
            <a:endParaRPr lang="en-GB" sz="2400">
              <a:highlight>
                <a:srgbClr val="C6C6C6"/>
              </a:highlight>
              <a:latin typeface="Arial"/>
              <a:cs typeface="Arial"/>
            </a:endParaRPr>
          </a:p>
          <a:p>
            <a:pPr algn="just"/>
            <a:endParaRPr lang="en-GB" sz="1100">
              <a:highlight>
                <a:srgbClr val="C6C6C6"/>
              </a:highlight>
              <a:latin typeface="Arial"/>
              <a:ea typeface="+mn-lt"/>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endParaRPr lang="en-GB" sz="1600">
              <a:highlight>
                <a:srgbClr val="C6C6C6"/>
              </a:highlight>
              <a:latin typeface="Arial"/>
              <a:cs typeface="Arial"/>
            </a:endParaRPr>
          </a:p>
          <a:p>
            <a:endParaRPr lang="en-GB" sz="1200">
              <a:highlight>
                <a:srgbClr val="C6C6C6"/>
              </a:highlight>
              <a:latin typeface="Arial"/>
              <a:cs typeface="Arial"/>
            </a:endParaRPr>
          </a:p>
          <a:p>
            <a:pPr algn="just">
              <a:lnSpc>
                <a:spcPct val="150000"/>
              </a:lnSpc>
            </a:pPr>
            <a:endParaRPr lang="en-GB" sz="1800">
              <a:highlight>
                <a:srgbClr val="FFFFFF"/>
              </a:highlight>
              <a:latin typeface="Aptos"/>
              <a:cs typeface="Arial"/>
            </a:endParaRPr>
          </a:p>
          <a:p>
            <a:pPr algn="just"/>
            <a:endParaRPr lang="en-GB" sz="1100">
              <a:highlight>
                <a:srgbClr val="C6C6C6"/>
              </a:highlight>
              <a:latin typeface="Arial"/>
              <a:cs typeface="Arial"/>
            </a:endParaRPr>
          </a:p>
          <a:p>
            <a:endParaRPr lang="en-GB"/>
          </a:p>
        </p:txBody>
      </p:sp>
    </p:spTree>
    <p:extLst>
      <p:ext uri="{BB962C8B-B14F-4D97-AF65-F5344CB8AC3E}">
        <p14:creationId xmlns:p14="http://schemas.microsoft.com/office/powerpoint/2010/main" val="124478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BFD3D5-95CD-6ED9-8698-9F05C6623E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C3447F-C8C6-9352-1946-AD26A5975110}"/>
              </a:ext>
            </a:extLst>
          </p:cNvPr>
          <p:cNvSpPr>
            <a:spLocks noGrp="1"/>
          </p:cNvSpPr>
          <p:nvPr>
            <p:ph idx="1"/>
          </p:nvPr>
        </p:nvSpPr>
        <p:spPr>
          <a:xfrm>
            <a:off x="444194" y="1151485"/>
            <a:ext cx="10340491" cy="18276292"/>
          </a:xfrm>
        </p:spPr>
        <p:txBody>
          <a:bodyPr vert="horz" lIns="91440" tIns="45720" rIns="91440" bIns="45720" rtlCol="0" anchor="t">
            <a:noAutofit/>
          </a:bodyPr>
          <a:lstStyle/>
          <a:p>
            <a:pPr algn="just"/>
            <a:endParaRPr lang="en-GB" sz="2400" dirty="0">
              <a:highlight>
                <a:srgbClr val="FFFFFF"/>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pPr algn="just"/>
            <a:endParaRPr lang="en-GB" sz="1100">
              <a:highlight>
                <a:srgbClr val="C6C6C6"/>
              </a:highlight>
              <a:latin typeface="Arial"/>
              <a:cs typeface="Arial"/>
            </a:endParaRPr>
          </a:p>
          <a:p>
            <a:endParaRPr lang="en-GB" sz="1600">
              <a:highlight>
                <a:srgbClr val="C6C6C6"/>
              </a:highlight>
              <a:latin typeface="Arial"/>
              <a:cs typeface="Arial"/>
            </a:endParaRPr>
          </a:p>
          <a:p>
            <a:endParaRPr lang="en-GB" sz="1200">
              <a:highlight>
                <a:srgbClr val="C6C6C6"/>
              </a:highlight>
              <a:latin typeface="Arial"/>
              <a:cs typeface="Arial"/>
            </a:endParaRPr>
          </a:p>
          <a:p>
            <a:pPr algn="just">
              <a:lnSpc>
                <a:spcPct val="150000"/>
              </a:lnSpc>
            </a:pPr>
            <a:endParaRPr lang="en-GB" sz="1800">
              <a:highlight>
                <a:srgbClr val="FFFFFF"/>
              </a:highlight>
              <a:latin typeface="Aptos"/>
              <a:cs typeface="Arial"/>
            </a:endParaRPr>
          </a:p>
          <a:p>
            <a:pPr algn="just"/>
            <a:endParaRPr lang="en-GB" sz="1100">
              <a:highlight>
                <a:srgbClr val="C6C6C6"/>
              </a:highlight>
              <a:latin typeface="Arial"/>
              <a:cs typeface="Arial"/>
            </a:endParaRPr>
          </a:p>
          <a:p>
            <a:endParaRPr lang="en-GB"/>
          </a:p>
        </p:txBody>
      </p:sp>
      <p:sp>
        <p:nvSpPr>
          <p:cNvPr id="6" name="TextBox 5">
            <a:extLst>
              <a:ext uri="{FF2B5EF4-FFF2-40B4-BE49-F238E27FC236}">
                <a16:creationId xmlns:a16="http://schemas.microsoft.com/office/drawing/2014/main" id="{C5F73488-1ED4-C756-5678-EC609C1DAF31}"/>
              </a:ext>
            </a:extLst>
          </p:cNvPr>
          <p:cNvSpPr txBox="1"/>
          <p:nvPr/>
        </p:nvSpPr>
        <p:spPr>
          <a:xfrm>
            <a:off x="444663" y="588712"/>
            <a:ext cx="11357164" cy="177279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2400" dirty="0">
              <a:latin typeface="Arial"/>
              <a:cs typeface="Arial"/>
            </a:endParaRPr>
          </a:p>
          <a:p>
            <a:pPr algn="just"/>
            <a:r>
              <a:rPr lang="en-GB" sz="2400">
                <a:highlight>
                  <a:srgbClr val="FFFFFF"/>
                </a:highlight>
                <a:latin typeface="Arial"/>
                <a:cs typeface="Arial"/>
              </a:rPr>
              <a:t>National Autistic Society, (2026), </a:t>
            </a:r>
            <a:r>
              <a:rPr lang="en-GB" sz="2400" i="1">
                <a:highlight>
                  <a:srgbClr val="FFFFFF"/>
                </a:highlight>
                <a:latin typeface="Arial"/>
                <a:cs typeface="Arial"/>
              </a:rPr>
              <a:t>Autism and neurodiversity</a:t>
            </a:r>
            <a:r>
              <a:rPr lang="en-GB" sz="2400">
                <a:highlight>
                  <a:srgbClr val="FFFFFF"/>
                </a:highlight>
                <a:latin typeface="Arial"/>
                <a:cs typeface="Arial"/>
              </a:rPr>
              <a:t>., Available at: </a:t>
            </a:r>
            <a:r>
              <a:rPr lang="en-GB" sz="2400" dirty="0">
                <a:solidFill>
                  <a:srgbClr val="467886"/>
                </a:solidFill>
                <a:highlight>
                  <a:srgbClr val="FFFFFF"/>
                </a:highlight>
                <a:latin typeface="Arial"/>
                <a:cs typeface="Arial"/>
                <a:hlinkClick r:id="rId2"/>
              </a:rPr>
              <a:t>https://www.autism.org.uk/advice-and-guidance/identity/autism-and-neurodiversity</a:t>
            </a:r>
            <a:r>
              <a:rPr lang="en-GB" sz="2400" dirty="0">
                <a:highlight>
                  <a:srgbClr val="FFFFFF"/>
                </a:highlight>
                <a:latin typeface="Arial"/>
                <a:cs typeface="Arial"/>
              </a:rPr>
              <a:t>, </a:t>
            </a:r>
            <a:r>
              <a:rPr lang="en-GB" sz="2400">
                <a:highlight>
                  <a:srgbClr val="FFFFFF"/>
                </a:highlight>
                <a:latin typeface="Arial"/>
                <a:cs typeface="Arial"/>
              </a:rPr>
              <a:t>(Accessed: 11 June 2026)</a:t>
            </a:r>
            <a:r>
              <a:rPr lang="en-GB" sz="2400" dirty="0">
                <a:latin typeface="Arial"/>
                <a:cs typeface="Arial"/>
              </a:rPr>
              <a:t> </a:t>
            </a:r>
            <a:endParaRPr lang="en-US" sz="2400" dirty="0">
              <a:latin typeface="Arial"/>
              <a:cs typeface="Arial"/>
            </a:endParaRPr>
          </a:p>
          <a:p>
            <a:pPr marL="228600" indent="-228600" algn="just">
              <a:buFont typeface="Arial"/>
              <a:buChar char="•"/>
            </a:pPr>
            <a:endParaRPr lang="en-GB" sz="2400" dirty="0">
              <a:latin typeface="Arial"/>
              <a:cs typeface="Arial"/>
            </a:endParaRPr>
          </a:p>
          <a:p>
            <a:pPr algn="just"/>
            <a:r>
              <a:rPr lang="en-GB" sz="2400">
                <a:highlight>
                  <a:srgbClr val="FFFFFF"/>
                </a:highlight>
                <a:latin typeface="Arial"/>
                <a:cs typeface="Arial"/>
              </a:rPr>
              <a:t>NHS Digital, (2024) ,Neurodevelopmental data hub., Available at: </a:t>
            </a:r>
            <a:r>
              <a:rPr lang="en-GB" sz="2400" dirty="0">
                <a:solidFill>
                  <a:srgbClr val="467886"/>
                </a:solidFill>
                <a:highlight>
                  <a:srgbClr val="FFFFFF"/>
                </a:highlight>
                <a:latin typeface="Arial"/>
                <a:cs typeface="Arial"/>
                <a:hlinkClick r:id="rId3"/>
              </a:rPr>
              <a:t>https://digital.nhs.uk/data-and-information/data-tools-and-services/data-services/neurodevelopmental-data-hub,</a:t>
            </a:r>
            <a:r>
              <a:rPr lang="en-GB" sz="2400">
                <a:highlight>
                  <a:srgbClr val="FFFFFF"/>
                </a:highlight>
                <a:latin typeface="Arial"/>
                <a:cs typeface="Arial"/>
              </a:rPr>
              <a:t>  (Accessed: 22 July 2026).</a:t>
            </a:r>
            <a:r>
              <a:rPr lang="en-GB" sz="2400" dirty="0">
                <a:latin typeface="Arial"/>
                <a:cs typeface="Arial"/>
              </a:rPr>
              <a:t> </a:t>
            </a:r>
            <a:endParaRPr lang="en-US" sz="2400" dirty="0">
              <a:latin typeface="Arial"/>
              <a:cs typeface="Arial"/>
            </a:endParaRPr>
          </a:p>
          <a:p>
            <a:pPr marL="228600" indent="-228600" algn="just">
              <a:buFont typeface="Arial"/>
              <a:buChar char="•"/>
            </a:pPr>
            <a:endParaRPr lang="en-GB" sz="2400" dirty="0">
              <a:latin typeface="Arial"/>
              <a:cs typeface="Arial"/>
            </a:endParaRPr>
          </a:p>
          <a:p>
            <a:pPr algn="just"/>
            <a:r>
              <a:rPr lang="en-GB" sz="2400">
                <a:highlight>
                  <a:srgbClr val="FFFFFF"/>
                </a:highlight>
                <a:latin typeface="Arial"/>
                <a:cs typeface="Arial"/>
              </a:rPr>
              <a:t>Ott, D. L., Russo, E. and Moeller, M. ,(2022), </a:t>
            </a:r>
            <a:r>
              <a:rPr lang="en-GB" sz="2400" i="1">
                <a:highlight>
                  <a:srgbClr val="FFFFFF"/>
                </a:highlight>
                <a:latin typeface="Arial"/>
                <a:cs typeface="Arial"/>
              </a:rPr>
              <a:t>Neurodiversity, Equity, and Inclusion in MNCs,</a:t>
            </a:r>
            <a:r>
              <a:rPr lang="en-GB" sz="2400">
                <a:highlight>
                  <a:srgbClr val="FFFFFF"/>
                </a:highlight>
                <a:latin typeface="Arial"/>
                <a:cs typeface="Arial"/>
              </a:rPr>
              <a:t> AIB Insights, 22(3). Available at: </a:t>
            </a:r>
            <a:r>
              <a:rPr lang="en-GB" sz="2400" dirty="0">
                <a:solidFill>
                  <a:srgbClr val="467886"/>
                </a:solidFill>
                <a:highlight>
                  <a:srgbClr val="FFFFFF"/>
                </a:highlight>
                <a:latin typeface="Arial"/>
                <a:cs typeface="Arial"/>
                <a:hlinkClick r:id="rId4"/>
              </a:rPr>
              <a:t>https://doi.org/10.46697/001c.34627</a:t>
            </a:r>
            <a:r>
              <a:rPr lang="en-GB" sz="2400">
                <a:highlight>
                  <a:srgbClr val="FFFFFF"/>
                </a:highlight>
                <a:latin typeface="Arial"/>
                <a:cs typeface="Arial"/>
              </a:rPr>
              <a:t> , (Accessed: 29 June 2026)</a:t>
            </a:r>
            <a:r>
              <a:rPr lang="en-GB" sz="2400" dirty="0">
                <a:latin typeface="Arial"/>
                <a:cs typeface="Arial"/>
              </a:rPr>
              <a:t> </a:t>
            </a:r>
            <a:endParaRPr lang="en-US" sz="2400" dirty="0">
              <a:latin typeface="Arial"/>
              <a:cs typeface="Arial"/>
            </a:endParaRPr>
          </a:p>
          <a:p>
            <a:pPr algn="just"/>
            <a:endParaRPr lang="en-US" sz="2400" dirty="0">
              <a:latin typeface="Arial"/>
              <a:cs typeface="Arial"/>
            </a:endParaRPr>
          </a:p>
          <a:p>
            <a:pPr algn="just"/>
            <a:r>
              <a:rPr lang="en-GB" sz="2400">
                <a:highlight>
                  <a:srgbClr val="FFFFFF"/>
                </a:highlight>
                <a:latin typeface="Arial"/>
                <a:cs typeface="Arial"/>
              </a:rPr>
              <a:t>Ryan, M. ,(2026), </a:t>
            </a:r>
            <a:r>
              <a:rPr lang="en-GB" sz="2400" i="1">
                <a:highlight>
                  <a:srgbClr val="FFFFFF"/>
                </a:highlight>
                <a:latin typeface="Arial"/>
                <a:cs typeface="Arial"/>
              </a:rPr>
              <a:t>I’ve Used Apollo Neuro for 5 Years. Here’s My Honest Review &amp; the 3 ‘Vibes’ I Can’t Live Without</a:t>
            </a:r>
            <a:r>
              <a:rPr lang="en-GB" sz="2400">
                <a:highlight>
                  <a:srgbClr val="FFFFFF"/>
                </a:highlight>
                <a:latin typeface="Arial"/>
                <a:cs typeface="Arial"/>
              </a:rPr>
              <a:t>, The Flow Space, 16 June. Available at: </a:t>
            </a:r>
            <a:r>
              <a:rPr lang="en-GB" sz="2400" dirty="0">
                <a:solidFill>
                  <a:srgbClr val="467886"/>
                </a:solidFill>
                <a:highlight>
                  <a:srgbClr val="FFFFFF"/>
                </a:highlight>
                <a:latin typeface="Arial"/>
                <a:cs typeface="Arial"/>
                <a:hlinkClick r:id="rId5"/>
              </a:rPr>
              <a:t>https://www.theflowspace.com/mental-health/anxiety-depression/apollo-neuro-review-2990344/</a:t>
            </a:r>
            <a:r>
              <a:rPr lang="en-GB" sz="2400">
                <a:highlight>
                  <a:srgbClr val="FFFFFF"/>
                </a:highlight>
                <a:latin typeface="Arial"/>
                <a:cs typeface="Arial"/>
              </a:rPr>
              <a:t> (Accessed: 27 June 2026)</a:t>
            </a:r>
            <a:r>
              <a:rPr lang="en-US" sz="2400" dirty="0">
                <a:latin typeface="Arial"/>
                <a:cs typeface="Arial"/>
              </a:rPr>
              <a:t> </a:t>
            </a:r>
          </a:p>
          <a:p>
            <a:pPr algn="just"/>
            <a:endParaRPr lang="en-US" sz="2400" dirty="0">
              <a:latin typeface="Arial"/>
              <a:cs typeface="Arial"/>
            </a:endParaRPr>
          </a:p>
          <a:p>
            <a:pPr algn="just"/>
            <a:r>
              <a:rPr lang="en-GB" sz="2400">
                <a:highlight>
                  <a:srgbClr val="FFFFFF"/>
                </a:highlight>
                <a:latin typeface="Arial"/>
                <a:cs typeface="Arial"/>
              </a:rPr>
              <a:t>Shutterstock, (2026), </a:t>
            </a:r>
            <a:r>
              <a:rPr lang="en-GB" sz="2400" i="1">
                <a:highlight>
                  <a:srgbClr val="FFFFFF"/>
                </a:highlight>
                <a:latin typeface="Arial"/>
                <a:cs typeface="Arial"/>
              </a:rPr>
              <a:t>Vector illustration of text gold standard</a:t>
            </a:r>
            <a:r>
              <a:rPr lang="en-GB" sz="2400">
                <a:highlight>
                  <a:srgbClr val="FFFFFF"/>
                </a:highlight>
                <a:latin typeface="Arial"/>
                <a:cs typeface="Arial"/>
              </a:rPr>
              <a:t> [Vector image]., Available at: </a:t>
            </a:r>
            <a:r>
              <a:rPr lang="en-GB" sz="2400" dirty="0">
                <a:solidFill>
                  <a:srgbClr val="467886"/>
                </a:solidFill>
                <a:highlight>
                  <a:srgbClr val="FFFFFF"/>
                </a:highlight>
                <a:latin typeface="Arial"/>
                <a:cs typeface="Arial"/>
                <a:hlinkClick r:id="rId6"/>
              </a:rPr>
              <a:t>https://www.shutterstock.com/image-vector/vector-illustration-text-gold-standard-description-1628294371</a:t>
            </a:r>
            <a:r>
              <a:rPr lang="en-GB" sz="2400">
                <a:highlight>
                  <a:srgbClr val="FFFFFF"/>
                </a:highlight>
                <a:latin typeface="Arial"/>
                <a:cs typeface="Arial"/>
              </a:rPr>
              <a:t>, (Accessed: 23 June 2026).</a:t>
            </a:r>
            <a:r>
              <a:rPr lang="en-GB" sz="2400" dirty="0">
                <a:latin typeface="Arial"/>
                <a:cs typeface="Arial"/>
              </a:rPr>
              <a:t> </a:t>
            </a:r>
            <a:endParaRPr lang="en-US" sz="2400" dirty="0">
              <a:latin typeface="Arial"/>
              <a:cs typeface="Arial"/>
            </a:endParaRPr>
          </a:p>
          <a:p>
            <a:pPr algn="just"/>
            <a:endParaRPr lang="en-US" sz="2400" dirty="0">
              <a:latin typeface="Arial"/>
              <a:cs typeface="Arial"/>
            </a:endParaRPr>
          </a:p>
          <a:p>
            <a:pPr algn="just"/>
            <a:r>
              <a:rPr lang="en-GB" sz="2400" dirty="0">
                <a:highlight>
                  <a:srgbClr val="FFFFFF"/>
                </a:highlight>
                <a:latin typeface="Arial"/>
                <a:cs typeface="Arial"/>
              </a:rPr>
              <a:t>Stein, D. J., Szatmari, P., Gaebel, W., Berk, M., Vieta, E., Maj, M., de Vries, Y. A., Roest, A. M., de Jonge, P., </a:t>
            </a:r>
            <a:r>
              <a:rPr lang="en-GB" sz="2400" dirty="0" err="1">
                <a:highlight>
                  <a:srgbClr val="FFFFFF"/>
                </a:highlight>
                <a:latin typeface="Arial"/>
                <a:cs typeface="Arial"/>
              </a:rPr>
              <a:t>Maercker</a:t>
            </a:r>
            <a:r>
              <a:rPr lang="en-GB" sz="2400" dirty="0">
                <a:highlight>
                  <a:srgbClr val="FFFFFF"/>
                </a:highlight>
                <a:latin typeface="Arial"/>
                <a:cs typeface="Arial"/>
              </a:rPr>
              <a:t>, A., Brewin, C. R., Pike, K. M., Grilo, C. M., Fineberg, N. A., Briken, P., Cohen-</a:t>
            </a:r>
            <a:r>
              <a:rPr lang="en-GB" sz="2400" dirty="0" err="1">
                <a:highlight>
                  <a:srgbClr val="FFFFFF"/>
                </a:highlight>
                <a:latin typeface="Arial"/>
                <a:cs typeface="Arial"/>
              </a:rPr>
              <a:t>Kettenis</a:t>
            </a:r>
            <a:r>
              <a:rPr lang="en-GB" sz="2400" dirty="0">
                <a:highlight>
                  <a:srgbClr val="FFFFFF"/>
                </a:highlight>
                <a:latin typeface="Arial"/>
                <a:cs typeface="Arial"/>
              </a:rPr>
              <a:t>, P. T. and Reed, G. M. ,(2020), </a:t>
            </a:r>
            <a:r>
              <a:rPr lang="en-GB" sz="2400" i="1" dirty="0">
                <a:highlight>
                  <a:srgbClr val="FFFFFF"/>
                </a:highlight>
                <a:latin typeface="Arial"/>
                <a:cs typeface="Arial"/>
              </a:rPr>
              <a:t>Mental, behavioural and neurodevelopmental disorders in the ICD-11: an international perspective on key changes and controversies</a:t>
            </a:r>
            <a:r>
              <a:rPr lang="en-GB" sz="2400" dirty="0">
                <a:highlight>
                  <a:srgbClr val="FFFFFF"/>
                </a:highlight>
                <a:latin typeface="Arial"/>
                <a:cs typeface="Arial"/>
              </a:rPr>
              <a:t>, World Psychiatry, 19(2), pp. 1-13. Available at: </a:t>
            </a:r>
            <a:r>
              <a:rPr lang="en-GB" sz="2400" dirty="0">
                <a:solidFill>
                  <a:srgbClr val="467886"/>
                </a:solidFill>
                <a:highlight>
                  <a:srgbClr val="FFFFFF"/>
                </a:highlight>
                <a:latin typeface="Arial"/>
                <a:cs typeface="Arial"/>
                <a:hlinkClick r:id="rId7"/>
              </a:rPr>
              <a:t>https://pmc.ncbi.nlm.nih.gov/articles/PMC6983973/,</a:t>
            </a:r>
            <a:r>
              <a:rPr lang="en-GB" sz="2400" dirty="0">
                <a:highlight>
                  <a:srgbClr val="FFFFFF"/>
                </a:highlight>
                <a:latin typeface="Arial"/>
                <a:cs typeface="Arial"/>
              </a:rPr>
              <a:t>   (Accessed: 21 June 2026)</a:t>
            </a:r>
            <a:r>
              <a:rPr lang="en-GB" sz="2400" dirty="0">
                <a:latin typeface="Arial"/>
                <a:cs typeface="Arial"/>
              </a:rPr>
              <a:t> </a:t>
            </a:r>
            <a:endParaRPr lang="en-US" sz="2400" dirty="0">
              <a:latin typeface="Arial"/>
              <a:cs typeface="Arial"/>
            </a:endParaRPr>
          </a:p>
          <a:p>
            <a:pPr marL="228600" indent="-228600" algn="just">
              <a:buFont typeface="Arial"/>
              <a:buChar char="•"/>
            </a:pPr>
            <a:endParaRPr lang="en-GB" sz="2400" dirty="0">
              <a:latin typeface="Arial"/>
              <a:cs typeface="Arial"/>
            </a:endParaRPr>
          </a:p>
          <a:p>
            <a:pPr algn="just"/>
            <a:r>
              <a:rPr lang="en-GB" sz="2400">
                <a:highlight>
                  <a:srgbClr val="FFFFFF"/>
                </a:highlight>
                <a:latin typeface="Arial"/>
                <a:cs typeface="Arial"/>
              </a:rPr>
              <a:t>The Autism Service, (2026), </a:t>
            </a:r>
            <a:r>
              <a:rPr lang="en-GB" sz="2400" i="1">
                <a:highlight>
                  <a:srgbClr val="FFFFFF"/>
                </a:highlight>
                <a:latin typeface="Arial"/>
                <a:cs typeface="Arial"/>
              </a:rPr>
              <a:t>The History of Autism</a:t>
            </a:r>
            <a:r>
              <a:rPr lang="en-GB" sz="2400">
                <a:highlight>
                  <a:srgbClr val="FFFFFF"/>
                </a:highlight>
                <a:latin typeface="Arial"/>
                <a:cs typeface="Arial"/>
              </a:rPr>
              <a:t>.. Available at: </a:t>
            </a:r>
            <a:r>
              <a:rPr lang="en-GB" sz="2400" dirty="0">
                <a:solidFill>
                  <a:srgbClr val="467886"/>
                </a:solidFill>
                <a:highlight>
                  <a:srgbClr val="FFFFFF"/>
                </a:highlight>
                <a:latin typeface="Arial"/>
                <a:cs typeface="Arial"/>
                <a:hlinkClick r:id="rId8"/>
              </a:rPr>
              <a:t>https://theautismservice.co.uk/the-history-of-autism/</a:t>
            </a:r>
            <a:r>
              <a:rPr lang="en-GB" sz="2400">
                <a:highlight>
                  <a:srgbClr val="FFFFFF"/>
                </a:highlight>
                <a:latin typeface="Arial"/>
                <a:cs typeface="Arial"/>
              </a:rPr>
              <a:t> (Accessed: 3 July 2026)</a:t>
            </a:r>
            <a:r>
              <a:rPr lang="en-GB" sz="2400" dirty="0">
                <a:latin typeface="Arial"/>
                <a:cs typeface="Arial"/>
              </a:rPr>
              <a:t> </a:t>
            </a:r>
            <a:endParaRPr lang="en-US" sz="2400" dirty="0">
              <a:latin typeface="Arial"/>
              <a:cs typeface="Arial"/>
            </a:endParaRPr>
          </a:p>
          <a:p>
            <a:pPr marL="228600" indent="-228600" algn="just">
              <a:buFont typeface="Arial"/>
              <a:buChar char="•"/>
            </a:pPr>
            <a:endParaRPr lang="en-GB" sz="2400" dirty="0">
              <a:latin typeface="Arial"/>
              <a:cs typeface="Arial"/>
            </a:endParaRPr>
          </a:p>
          <a:p>
            <a:pPr algn="just"/>
            <a:r>
              <a:rPr lang="en-GB" sz="2400">
                <a:highlight>
                  <a:srgbClr val="FFFFFF"/>
                </a:highlight>
                <a:latin typeface="Arial"/>
                <a:cs typeface="Arial"/>
              </a:rPr>
              <a:t>Therapist Neurodiversity Collective, (2026), </a:t>
            </a:r>
            <a:r>
              <a:rPr lang="en-GB" sz="2400" i="1">
                <a:highlight>
                  <a:srgbClr val="FFFFFF"/>
                </a:highlight>
                <a:latin typeface="Arial"/>
                <a:cs typeface="Arial"/>
              </a:rPr>
              <a:t>Neurodiversity-Affirming Therapy: Positions, Therapy Goals, and Best Practices, </a:t>
            </a:r>
            <a:r>
              <a:rPr lang="en-GB" sz="2400">
                <a:highlight>
                  <a:srgbClr val="FFFFFF"/>
                </a:highlight>
                <a:latin typeface="Arial"/>
                <a:cs typeface="Arial"/>
              </a:rPr>
              <a:t>Available at: </a:t>
            </a:r>
            <a:r>
              <a:rPr lang="en-GB" sz="2400" dirty="0">
                <a:solidFill>
                  <a:srgbClr val="467886"/>
                </a:solidFill>
                <a:highlight>
                  <a:srgbClr val="FFFFFF"/>
                </a:highlight>
                <a:latin typeface="Arial"/>
                <a:cs typeface="Arial"/>
                <a:hlinkClick r:id="rId9"/>
              </a:rPr>
              <a:t>https://therapistndc.org/,</a:t>
            </a:r>
            <a:r>
              <a:rPr lang="en-GB" sz="2400">
                <a:highlight>
                  <a:srgbClr val="FFFFFF"/>
                </a:highlight>
                <a:latin typeface="Arial"/>
                <a:cs typeface="Arial"/>
              </a:rPr>
              <a:t>  (Accessed: 17 June 2026)</a:t>
            </a:r>
            <a:r>
              <a:rPr lang="en-GB" sz="2400" dirty="0">
                <a:latin typeface="Arial"/>
                <a:cs typeface="Arial"/>
              </a:rPr>
              <a:t> </a:t>
            </a:r>
            <a:endParaRPr lang="en-US" sz="2400" dirty="0">
              <a:latin typeface="Arial"/>
              <a:cs typeface="Arial"/>
            </a:endParaRPr>
          </a:p>
          <a:p>
            <a:pPr algn="just"/>
            <a:endParaRPr lang="en-US" sz="2400" dirty="0">
              <a:latin typeface="Arial"/>
              <a:cs typeface="Arial"/>
            </a:endParaRPr>
          </a:p>
          <a:p>
            <a:pPr algn="just"/>
            <a:r>
              <a:rPr lang="en-GB" sz="2400">
                <a:highlight>
                  <a:srgbClr val="FFFFFF"/>
                </a:highlight>
                <a:latin typeface="Arial"/>
                <a:cs typeface="Arial"/>
              </a:rPr>
              <a:t>World Health Organization, (WHO), (2024), </a:t>
            </a:r>
            <a:r>
              <a:rPr lang="en-GB" sz="2400" i="1">
                <a:highlight>
                  <a:srgbClr val="FFFFFF"/>
                </a:highlight>
                <a:latin typeface="Arial"/>
                <a:cs typeface="Arial"/>
              </a:rPr>
              <a:t>ICD-11 for Mortality and Morbidity Statistics: 6A02 Autism spectrum disorder</a:t>
            </a:r>
            <a:r>
              <a:rPr lang="en-GB" sz="2400">
                <a:highlight>
                  <a:srgbClr val="FFFFFF"/>
                </a:highlight>
                <a:latin typeface="Arial"/>
                <a:cs typeface="Arial"/>
              </a:rPr>
              <a:t>, Available at: </a:t>
            </a:r>
            <a:r>
              <a:rPr lang="en-GB" sz="2400" dirty="0">
                <a:solidFill>
                  <a:srgbClr val="467886"/>
                </a:solidFill>
                <a:highlight>
                  <a:srgbClr val="FFFFFF"/>
                </a:highlight>
                <a:latin typeface="Arial"/>
                <a:cs typeface="Arial"/>
                <a:hlinkClick r:id="rId10"/>
              </a:rPr>
              <a:t>https://icd.who.int/browse/2024-01/mms/en#437815624,</a:t>
            </a:r>
            <a:r>
              <a:rPr lang="en-GB" sz="2400">
                <a:highlight>
                  <a:srgbClr val="FFFFFF"/>
                </a:highlight>
                <a:latin typeface="Arial"/>
                <a:cs typeface="Arial"/>
              </a:rPr>
              <a:t>   (Accessed: 8 June 2026)</a:t>
            </a:r>
            <a:r>
              <a:rPr lang="en-GB" sz="2400" dirty="0">
                <a:latin typeface="Arial"/>
                <a:cs typeface="Arial"/>
              </a:rPr>
              <a:t> </a:t>
            </a:r>
            <a:endParaRPr lang="en-US" sz="2400" dirty="0">
              <a:latin typeface="Arial"/>
              <a:cs typeface="Arial"/>
            </a:endParaRPr>
          </a:p>
          <a:p>
            <a:pPr marL="228600" indent="-228600" algn="just">
              <a:buFont typeface="Arial"/>
              <a:buChar char="•"/>
            </a:pPr>
            <a:endParaRPr lang="en-GB" sz="2400" dirty="0">
              <a:latin typeface="Arial"/>
              <a:cs typeface="Arial"/>
            </a:endParaRPr>
          </a:p>
          <a:p>
            <a:pPr algn="just"/>
            <a:r>
              <a:rPr lang="en-GB" sz="2400" dirty="0">
                <a:highlight>
                  <a:srgbClr val="FFFFFF"/>
                </a:highlight>
                <a:latin typeface="Arial"/>
                <a:cs typeface="Arial"/>
              </a:rPr>
              <a:t>Zhang, T., Cao, Z., Li, W. and </a:t>
            </a:r>
            <a:r>
              <a:rPr lang="en-GB" sz="2400" dirty="0" err="1">
                <a:highlight>
                  <a:srgbClr val="FFFFFF"/>
                </a:highlight>
                <a:latin typeface="Arial"/>
                <a:cs typeface="Arial"/>
              </a:rPr>
              <a:t>Lv</a:t>
            </a:r>
            <a:r>
              <a:rPr lang="en-GB" sz="2400" dirty="0">
                <a:highlight>
                  <a:srgbClr val="FFFFFF"/>
                </a:highlight>
                <a:latin typeface="Arial"/>
                <a:cs typeface="Arial"/>
              </a:rPr>
              <a:t>, Z., (2026), </a:t>
            </a:r>
            <a:r>
              <a:rPr lang="en-GB" sz="2400" i="1" dirty="0">
                <a:highlight>
                  <a:srgbClr val="FFFFFF"/>
                </a:highlight>
                <a:latin typeface="Arial"/>
                <a:cs typeface="Arial"/>
              </a:rPr>
              <a:t>Six artificial intelligence innovation strategies applied to autism spectrum disorder research: A narrative review,</a:t>
            </a:r>
            <a:r>
              <a:rPr lang="en-GB" sz="2400" dirty="0">
                <a:highlight>
                  <a:srgbClr val="FFFFFF"/>
                </a:highlight>
                <a:latin typeface="Arial"/>
                <a:cs typeface="Arial"/>
              </a:rPr>
              <a:t> PMC, 13109870., 2026 Jan 27;10(2):182–198., Available at: </a:t>
            </a:r>
            <a:r>
              <a:rPr lang="en-GB" sz="2400" dirty="0">
                <a:solidFill>
                  <a:srgbClr val="467886"/>
                </a:solidFill>
                <a:highlight>
                  <a:srgbClr val="FFFFFF"/>
                </a:highlight>
                <a:latin typeface="Arial"/>
                <a:cs typeface="Arial"/>
                <a:hlinkClick r:id="rId11"/>
              </a:rPr>
              <a:t>https://doi.org/10.1002/ped4.70038,</a:t>
            </a:r>
            <a:r>
              <a:rPr lang="en-GB" sz="2400" dirty="0">
                <a:highlight>
                  <a:srgbClr val="FFFFFF"/>
                </a:highlight>
                <a:latin typeface="Arial"/>
                <a:cs typeface="Arial"/>
              </a:rPr>
              <a:t>  (Accessed: 24 June 2026)</a:t>
            </a:r>
            <a:r>
              <a:rPr lang="en-GB" sz="2400" dirty="0">
                <a:latin typeface="Arial"/>
                <a:cs typeface="Arial"/>
              </a:rPr>
              <a:t> </a:t>
            </a:r>
            <a:endParaRPr lang="en-US" sz="2400" dirty="0">
              <a:latin typeface="Arial"/>
              <a:cs typeface="Arial"/>
            </a:endParaRPr>
          </a:p>
          <a:p>
            <a:pPr algn="l"/>
            <a:endParaRPr lang="en-GB" dirty="0"/>
          </a:p>
        </p:txBody>
      </p:sp>
      <p:pic>
        <p:nvPicPr>
          <p:cNvPr id="8" name="Picture 7" descr="A close-up of a sign&#10;&#10;AI-generated content may be incorrect.">
            <a:extLst>
              <a:ext uri="{FF2B5EF4-FFF2-40B4-BE49-F238E27FC236}">
                <a16:creationId xmlns:a16="http://schemas.microsoft.com/office/drawing/2014/main" id="{B965E49D-6E7B-FA3B-097F-83F630088A6B}"/>
              </a:ext>
            </a:extLst>
          </p:cNvPr>
          <p:cNvPicPr>
            <a:picLocks noChangeAspect="1"/>
          </p:cNvPicPr>
          <p:nvPr/>
        </p:nvPicPr>
        <p:blipFill>
          <a:blip r:embed="rId12"/>
          <a:stretch>
            <a:fillRect/>
          </a:stretch>
        </p:blipFill>
        <p:spPr>
          <a:xfrm>
            <a:off x="7957252" y="18578759"/>
            <a:ext cx="3826876" cy="16449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2475842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Autistic Spectrum Disorder  (ASD) </vt:lpstr>
      <vt:lpstr>1. Introduction &amp; ICD-11 Framework</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69</cp:revision>
  <dcterms:created xsi:type="dcterms:W3CDTF">2026-06-30T09:09:21Z</dcterms:created>
  <dcterms:modified xsi:type="dcterms:W3CDTF">2026-07-03T11:19:34Z</dcterms:modified>
</cp:coreProperties>
</file>