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 type="A3"/>
  <p:notesSz cx="10233025" cy="14662150"/>
  <p:defaultTextStyle>
    <a:defPPr>
      <a:defRPr lang="en-US"/>
    </a:defPPr>
    <a:lvl1pPr marL="0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1pPr>
    <a:lvl2pPr marL="396596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2pPr>
    <a:lvl3pPr marL="793192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3pPr>
    <a:lvl4pPr marL="1189788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4pPr>
    <a:lvl5pPr marL="1586385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5pPr>
    <a:lvl6pPr marL="1982981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6pPr>
    <a:lvl7pPr marL="2379577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7pPr>
    <a:lvl8pPr marL="2776173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8pPr>
    <a:lvl9pPr marL="3172770" algn="l" defTabSz="793192" rtl="0" eaLnBrk="1" latinLnBrk="0" hangingPunct="1">
      <a:defRPr sz="1562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37" userDrawn="1">
          <p15:clr>
            <a:srgbClr val="A4A3A4"/>
          </p15:clr>
        </p15:guide>
        <p15:guide id="2" pos="19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146A"/>
    <a:srgbClr val="FFFFFF"/>
    <a:srgbClr val="494D5D"/>
    <a:srgbClr val="514B52"/>
    <a:srgbClr val="E2DAD3"/>
    <a:srgbClr val="636FA7"/>
    <a:srgbClr val="86C4B4"/>
    <a:srgbClr val="E45E48"/>
    <a:srgbClr val="79C9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38" autoAdjust="0"/>
  </p:normalViewPr>
  <p:slideViewPr>
    <p:cSldViewPr>
      <p:cViewPr varScale="1">
        <p:scale>
          <a:sx n="34" d="100"/>
          <a:sy n="34" d="100"/>
        </p:scale>
        <p:origin x="2172" y="204"/>
      </p:cViewPr>
      <p:guideLst>
        <p:guide orient="horz" pos="2437"/>
        <p:guide pos="193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20090" y="3968496"/>
            <a:ext cx="8161020" cy="1000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40182" y="7168897"/>
            <a:ext cx="6720839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8091" y="680675"/>
            <a:ext cx="8525021" cy="846514"/>
          </a:xfrm>
        </p:spPr>
        <p:txBody>
          <a:bodyPr lIns="0" tIns="0" rIns="0" bIns="0"/>
          <a:lstStyle>
            <a:lvl1pPr>
              <a:defRPr sz="5501" b="1" i="0">
                <a:solidFill>
                  <a:srgbClr val="494D5D"/>
                </a:solidFill>
                <a:latin typeface="FS Albert"/>
                <a:cs typeface="FS Alber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8091" y="680675"/>
            <a:ext cx="8525021" cy="846514"/>
          </a:xfrm>
        </p:spPr>
        <p:txBody>
          <a:bodyPr lIns="0" tIns="0" rIns="0" bIns="0"/>
          <a:lstStyle>
            <a:lvl1pPr>
              <a:defRPr sz="5501" b="1" i="0">
                <a:solidFill>
                  <a:srgbClr val="494D5D"/>
                </a:solidFill>
                <a:latin typeface="FS Albert"/>
                <a:cs typeface="FS Alber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80060" y="2944369"/>
            <a:ext cx="4176522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944618" y="2944369"/>
            <a:ext cx="4176522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8091" y="680675"/>
            <a:ext cx="8525021" cy="846514"/>
          </a:xfrm>
        </p:spPr>
        <p:txBody>
          <a:bodyPr lIns="0" tIns="0" rIns="0" bIns="0"/>
          <a:lstStyle>
            <a:lvl1pPr>
              <a:defRPr sz="5501" b="1" i="0">
                <a:solidFill>
                  <a:srgbClr val="494D5D"/>
                </a:solidFill>
                <a:latin typeface="FS Albert"/>
                <a:cs typeface="FS Alber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" y="1"/>
            <a:ext cx="7382775" cy="12796763"/>
          </a:xfrm>
          <a:custGeom>
            <a:avLst/>
            <a:gdLst/>
            <a:ahLst/>
            <a:cxnLst/>
            <a:rect l="l" t="t" r="r" b="b"/>
            <a:pathLst>
              <a:path w="8222615" h="15119985">
                <a:moveTo>
                  <a:pt x="5991507" y="18"/>
                </a:moveTo>
                <a:lnTo>
                  <a:pt x="0" y="18"/>
                </a:lnTo>
                <a:lnTo>
                  <a:pt x="0" y="15120004"/>
                </a:lnTo>
                <a:lnTo>
                  <a:pt x="8222321" y="15120004"/>
                </a:lnTo>
                <a:lnTo>
                  <a:pt x="5991507" y="18"/>
                </a:lnTo>
              </a:path>
            </a:pathLst>
          </a:custGeom>
          <a:solidFill>
            <a:srgbClr val="CAE3E2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17" name="bk object 17"/>
          <p:cNvSpPr/>
          <p:nvPr/>
        </p:nvSpPr>
        <p:spPr>
          <a:xfrm>
            <a:off x="1" y="1"/>
            <a:ext cx="4796609" cy="2346423"/>
          </a:xfrm>
          <a:custGeom>
            <a:avLst/>
            <a:gdLst/>
            <a:ahLst/>
            <a:cxnLst/>
            <a:rect l="l" t="t" r="r" b="b"/>
            <a:pathLst>
              <a:path w="5342255" h="2772410">
                <a:moveTo>
                  <a:pt x="0" y="1378540"/>
                </a:moveTo>
                <a:lnTo>
                  <a:pt x="141668" y="1593125"/>
                </a:lnTo>
                <a:lnTo>
                  <a:pt x="279262" y="1766508"/>
                </a:lnTo>
                <a:lnTo>
                  <a:pt x="429527" y="1928703"/>
                </a:lnTo>
                <a:lnTo>
                  <a:pt x="591722" y="2078968"/>
                </a:lnTo>
                <a:lnTo>
                  <a:pt x="765104" y="2216562"/>
                </a:lnTo>
                <a:lnTo>
                  <a:pt x="948934" y="2340745"/>
                </a:lnTo>
                <a:lnTo>
                  <a:pt x="1142470" y="2450775"/>
                </a:lnTo>
                <a:lnTo>
                  <a:pt x="1344970" y="2545910"/>
                </a:lnTo>
                <a:lnTo>
                  <a:pt x="1555694" y="2625411"/>
                </a:lnTo>
                <a:lnTo>
                  <a:pt x="1773900" y="2688535"/>
                </a:lnTo>
                <a:lnTo>
                  <a:pt x="1998847" y="2734541"/>
                </a:lnTo>
                <a:lnTo>
                  <a:pt x="2229794" y="2762688"/>
                </a:lnTo>
                <a:lnTo>
                  <a:pt x="2465999" y="2772235"/>
                </a:lnTo>
                <a:lnTo>
                  <a:pt x="2702205" y="2762688"/>
                </a:lnTo>
                <a:lnTo>
                  <a:pt x="2933152" y="2734541"/>
                </a:lnTo>
                <a:lnTo>
                  <a:pt x="3158099" y="2688535"/>
                </a:lnTo>
                <a:lnTo>
                  <a:pt x="3376305" y="2625411"/>
                </a:lnTo>
                <a:lnTo>
                  <a:pt x="3587028" y="2545910"/>
                </a:lnTo>
                <a:lnTo>
                  <a:pt x="3789529" y="2450775"/>
                </a:lnTo>
                <a:lnTo>
                  <a:pt x="3983064" y="2340745"/>
                </a:lnTo>
                <a:lnTo>
                  <a:pt x="4166894" y="2216562"/>
                </a:lnTo>
                <a:lnTo>
                  <a:pt x="4340277" y="2078968"/>
                </a:lnTo>
                <a:lnTo>
                  <a:pt x="4502471" y="1928703"/>
                </a:lnTo>
                <a:lnTo>
                  <a:pt x="4652736" y="1766508"/>
                </a:lnTo>
                <a:lnTo>
                  <a:pt x="4790331" y="1593125"/>
                </a:lnTo>
                <a:lnTo>
                  <a:pt x="4914514" y="1409296"/>
                </a:lnTo>
                <a:lnTo>
                  <a:pt x="5024543" y="1215760"/>
                </a:lnTo>
                <a:lnTo>
                  <a:pt x="5119679" y="1013260"/>
                </a:lnTo>
                <a:lnTo>
                  <a:pt x="5199179" y="802536"/>
                </a:lnTo>
                <a:lnTo>
                  <a:pt x="5262303" y="584330"/>
                </a:lnTo>
                <a:lnTo>
                  <a:pt x="5308309" y="359383"/>
                </a:lnTo>
                <a:lnTo>
                  <a:pt x="5336456" y="128436"/>
                </a:lnTo>
                <a:lnTo>
                  <a:pt x="5341648" y="0"/>
                </a:lnTo>
                <a:lnTo>
                  <a:pt x="0" y="0"/>
                </a:lnTo>
                <a:lnTo>
                  <a:pt x="0" y="1378540"/>
                </a:lnTo>
              </a:path>
            </a:pathLst>
          </a:custGeom>
          <a:solidFill>
            <a:srgbClr val="79C9C3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18" name="bk object 18"/>
          <p:cNvSpPr/>
          <p:nvPr/>
        </p:nvSpPr>
        <p:spPr>
          <a:xfrm>
            <a:off x="5952498" y="1034022"/>
            <a:ext cx="471508" cy="289675"/>
          </a:xfrm>
          <a:custGeom>
            <a:avLst/>
            <a:gdLst/>
            <a:ahLst/>
            <a:cxnLst/>
            <a:rect l="l" t="t" r="r" b="b"/>
            <a:pathLst>
              <a:path w="525145" h="342265">
                <a:moveTo>
                  <a:pt x="90398" y="0"/>
                </a:moveTo>
                <a:lnTo>
                  <a:pt x="0" y="0"/>
                </a:lnTo>
                <a:lnTo>
                  <a:pt x="109880" y="342074"/>
                </a:lnTo>
                <a:lnTo>
                  <a:pt x="200710" y="342074"/>
                </a:lnTo>
                <a:lnTo>
                  <a:pt x="234903" y="226847"/>
                </a:lnTo>
                <a:lnTo>
                  <a:pt x="158623" y="226847"/>
                </a:lnTo>
                <a:lnTo>
                  <a:pt x="90398" y="0"/>
                </a:lnTo>
                <a:close/>
              </a:path>
              <a:path w="525145" h="342265">
                <a:moveTo>
                  <a:pt x="338429" y="137540"/>
                </a:moveTo>
                <a:lnTo>
                  <a:pt x="261404" y="137541"/>
                </a:lnTo>
                <a:lnTo>
                  <a:pt x="324319" y="342074"/>
                </a:lnTo>
                <a:lnTo>
                  <a:pt x="415594" y="342074"/>
                </a:lnTo>
                <a:lnTo>
                  <a:pt x="452587" y="225958"/>
                </a:lnTo>
                <a:lnTo>
                  <a:pt x="366864" y="225958"/>
                </a:lnTo>
                <a:lnTo>
                  <a:pt x="338429" y="137540"/>
                </a:lnTo>
                <a:close/>
              </a:path>
              <a:path w="525145" h="342265">
                <a:moveTo>
                  <a:pt x="294195" y="0"/>
                </a:moveTo>
                <a:lnTo>
                  <a:pt x="230403" y="0"/>
                </a:lnTo>
                <a:lnTo>
                  <a:pt x="158623" y="226847"/>
                </a:lnTo>
                <a:lnTo>
                  <a:pt x="234903" y="226847"/>
                </a:lnTo>
                <a:lnTo>
                  <a:pt x="261404" y="137541"/>
                </a:lnTo>
                <a:lnTo>
                  <a:pt x="338429" y="137540"/>
                </a:lnTo>
                <a:lnTo>
                  <a:pt x="294195" y="0"/>
                </a:lnTo>
                <a:close/>
              </a:path>
              <a:path w="525145" h="342265">
                <a:moveTo>
                  <a:pt x="524573" y="0"/>
                </a:moveTo>
                <a:lnTo>
                  <a:pt x="435076" y="0"/>
                </a:lnTo>
                <a:lnTo>
                  <a:pt x="366864" y="225958"/>
                </a:lnTo>
                <a:lnTo>
                  <a:pt x="452587" y="225958"/>
                </a:lnTo>
                <a:lnTo>
                  <a:pt x="524573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19" name="bk object 19"/>
          <p:cNvSpPr/>
          <p:nvPr/>
        </p:nvSpPr>
        <p:spPr>
          <a:xfrm>
            <a:off x="6394793" y="1034019"/>
            <a:ext cx="317569" cy="289675"/>
          </a:xfrm>
          <a:custGeom>
            <a:avLst/>
            <a:gdLst/>
            <a:ahLst/>
            <a:cxnLst/>
            <a:rect l="l" t="t" r="r" b="b"/>
            <a:pathLst>
              <a:path w="353695" h="342265">
                <a:moveTo>
                  <a:pt x="227291" y="0"/>
                </a:moveTo>
                <a:lnTo>
                  <a:pt x="125818" y="457"/>
                </a:lnTo>
                <a:lnTo>
                  <a:pt x="0" y="342074"/>
                </a:lnTo>
                <a:lnTo>
                  <a:pt x="94373" y="342074"/>
                </a:lnTo>
                <a:lnTo>
                  <a:pt x="116966" y="278663"/>
                </a:lnTo>
                <a:lnTo>
                  <a:pt x="329787" y="278663"/>
                </a:lnTo>
                <a:lnTo>
                  <a:pt x="304492" y="209892"/>
                </a:lnTo>
                <a:lnTo>
                  <a:pt x="139115" y="209892"/>
                </a:lnTo>
                <a:lnTo>
                  <a:pt x="175437" y="105384"/>
                </a:lnTo>
                <a:lnTo>
                  <a:pt x="266053" y="105384"/>
                </a:lnTo>
                <a:lnTo>
                  <a:pt x="227291" y="0"/>
                </a:lnTo>
                <a:close/>
              </a:path>
              <a:path w="353695" h="342265">
                <a:moveTo>
                  <a:pt x="329787" y="278663"/>
                </a:moveTo>
                <a:lnTo>
                  <a:pt x="234365" y="278663"/>
                </a:lnTo>
                <a:lnTo>
                  <a:pt x="257416" y="342074"/>
                </a:lnTo>
                <a:lnTo>
                  <a:pt x="353110" y="342074"/>
                </a:lnTo>
                <a:lnTo>
                  <a:pt x="329787" y="278663"/>
                </a:lnTo>
                <a:close/>
              </a:path>
              <a:path w="353695" h="342265">
                <a:moveTo>
                  <a:pt x="266053" y="105384"/>
                </a:moveTo>
                <a:lnTo>
                  <a:pt x="175437" y="105384"/>
                </a:lnTo>
                <a:lnTo>
                  <a:pt x="211327" y="209892"/>
                </a:lnTo>
                <a:lnTo>
                  <a:pt x="304492" y="209892"/>
                </a:lnTo>
                <a:lnTo>
                  <a:pt x="266053" y="105384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0" name="bk object 20"/>
          <p:cNvSpPr/>
          <p:nvPr/>
        </p:nvSpPr>
        <p:spPr>
          <a:xfrm>
            <a:off x="6755222" y="1257966"/>
            <a:ext cx="176174" cy="65567"/>
          </a:xfrm>
          <a:custGeom>
            <a:avLst/>
            <a:gdLst/>
            <a:ahLst/>
            <a:cxnLst/>
            <a:rect l="l" t="t" r="r" b="b"/>
            <a:pathLst>
              <a:path w="196215" h="77469">
                <a:moveTo>
                  <a:pt x="0" y="77469"/>
                </a:moveTo>
                <a:lnTo>
                  <a:pt x="195821" y="77469"/>
                </a:lnTo>
                <a:lnTo>
                  <a:pt x="195821" y="0"/>
                </a:lnTo>
                <a:lnTo>
                  <a:pt x="0" y="0"/>
                </a:lnTo>
                <a:lnTo>
                  <a:pt x="0" y="77469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1" name="bk object 21"/>
          <p:cNvSpPr/>
          <p:nvPr/>
        </p:nvSpPr>
        <p:spPr>
          <a:xfrm>
            <a:off x="6755222" y="1034394"/>
            <a:ext cx="79820" cy="223571"/>
          </a:xfrm>
          <a:custGeom>
            <a:avLst/>
            <a:gdLst/>
            <a:ahLst/>
            <a:cxnLst/>
            <a:rect l="l" t="t" r="r" b="b"/>
            <a:pathLst>
              <a:path w="88900" h="264159">
                <a:moveTo>
                  <a:pt x="0" y="264160"/>
                </a:moveTo>
                <a:lnTo>
                  <a:pt x="88607" y="264160"/>
                </a:lnTo>
                <a:lnTo>
                  <a:pt x="88607" y="0"/>
                </a:lnTo>
                <a:lnTo>
                  <a:pt x="0" y="0"/>
                </a:lnTo>
                <a:lnTo>
                  <a:pt x="0" y="26416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2" name="bk object 22"/>
          <p:cNvSpPr/>
          <p:nvPr/>
        </p:nvSpPr>
        <p:spPr>
          <a:xfrm>
            <a:off x="6960395" y="1023436"/>
            <a:ext cx="218935" cy="311172"/>
          </a:xfrm>
          <a:custGeom>
            <a:avLst/>
            <a:gdLst/>
            <a:ahLst/>
            <a:cxnLst/>
            <a:rect l="l" t="t" r="r" b="b"/>
            <a:pathLst>
              <a:path w="243840" h="367665">
                <a:moveTo>
                  <a:pt x="25373" y="256964"/>
                </a:moveTo>
                <a:lnTo>
                  <a:pt x="7652" y="305106"/>
                </a:lnTo>
                <a:lnTo>
                  <a:pt x="0" y="330405"/>
                </a:lnTo>
                <a:lnTo>
                  <a:pt x="10742" y="336906"/>
                </a:lnTo>
                <a:lnTo>
                  <a:pt x="55610" y="358340"/>
                </a:lnTo>
                <a:lnTo>
                  <a:pt x="94192" y="366477"/>
                </a:lnTo>
                <a:lnTo>
                  <a:pt x="108552" y="367079"/>
                </a:lnTo>
                <a:lnTo>
                  <a:pt x="123075" y="366432"/>
                </a:lnTo>
                <a:lnTo>
                  <a:pt x="164996" y="357474"/>
                </a:lnTo>
                <a:lnTo>
                  <a:pt x="201429" y="337954"/>
                </a:lnTo>
                <a:lnTo>
                  <a:pt x="228490" y="307826"/>
                </a:lnTo>
                <a:lnTo>
                  <a:pt x="237382" y="287745"/>
                </a:lnTo>
                <a:lnTo>
                  <a:pt x="94455" y="287745"/>
                </a:lnTo>
                <a:lnTo>
                  <a:pt x="80663" y="285034"/>
                </a:lnTo>
                <a:lnTo>
                  <a:pt x="67469" y="280764"/>
                </a:lnTo>
                <a:lnTo>
                  <a:pt x="55107" y="275379"/>
                </a:lnTo>
                <a:lnTo>
                  <a:pt x="43814" y="269321"/>
                </a:lnTo>
                <a:lnTo>
                  <a:pt x="33824" y="263035"/>
                </a:lnTo>
                <a:lnTo>
                  <a:pt x="25373" y="256964"/>
                </a:lnTo>
                <a:close/>
              </a:path>
              <a:path w="243840" h="367665">
                <a:moveTo>
                  <a:pt x="119294" y="0"/>
                </a:moveTo>
                <a:lnTo>
                  <a:pt x="75639" y="7637"/>
                </a:lnTo>
                <a:lnTo>
                  <a:pt x="41779" y="27563"/>
                </a:lnTo>
                <a:lnTo>
                  <a:pt x="16765" y="59886"/>
                </a:lnTo>
                <a:lnTo>
                  <a:pt x="4210" y="104635"/>
                </a:lnTo>
                <a:lnTo>
                  <a:pt x="3418" y="122318"/>
                </a:lnTo>
                <a:lnTo>
                  <a:pt x="5508" y="135394"/>
                </a:lnTo>
                <a:lnTo>
                  <a:pt x="28800" y="178890"/>
                </a:lnTo>
                <a:lnTo>
                  <a:pt x="62616" y="203926"/>
                </a:lnTo>
                <a:lnTo>
                  <a:pt x="139185" y="236684"/>
                </a:lnTo>
                <a:lnTo>
                  <a:pt x="149869" y="244560"/>
                </a:lnTo>
                <a:lnTo>
                  <a:pt x="154245" y="253248"/>
                </a:lnTo>
                <a:lnTo>
                  <a:pt x="155019" y="264252"/>
                </a:lnTo>
                <a:lnTo>
                  <a:pt x="151205" y="273117"/>
                </a:lnTo>
                <a:lnTo>
                  <a:pt x="142730" y="279874"/>
                </a:lnTo>
                <a:lnTo>
                  <a:pt x="130105" y="284548"/>
                </a:lnTo>
                <a:lnTo>
                  <a:pt x="113843" y="287163"/>
                </a:lnTo>
                <a:lnTo>
                  <a:pt x="94455" y="287745"/>
                </a:lnTo>
                <a:lnTo>
                  <a:pt x="237382" y="287745"/>
                </a:lnTo>
                <a:lnTo>
                  <a:pt x="239407" y="281825"/>
                </a:lnTo>
                <a:lnTo>
                  <a:pt x="242297" y="267045"/>
                </a:lnTo>
                <a:lnTo>
                  <a:pt x="243283" y="251075"/>
                </a:lnTo>
                <a:lnTo>
                  <a:pt x="242105" y="236994"/>
                </a:lnTo>
                <a:lnTo>
                  <a:pt x="229641" y="200913"/>
                </a:lnTo>
                <a:lnTo>
                  <a:pt x="203690" y="172895"/>
                </a:lnTo>
                <a:lnTo>
                  <a:pt x="164135" y="151421"/>
                </a:lnTo>
                <a:lnTo>
                  <a:pt x="114896" y="131886"/>
                </a:lnTo>
                <a:lnTo>
                  <a:pt x="102990" y="125369"/>
                </a:lnTo>
                <a:lnTo>
                  <a:pt x="94380" y="116046"/>
                </a:lnTo>
                <a:lnTo>
                  <a:pt x="91145" y="102509"/>
                </a:lnTo>
                <a:lnTo>
                  <a:pt x="94630" y="91773"/>
                </a:lnTo>
                <a:lnTo>
                  <a:pt x="102963" y="83534"/>
                </a:lnTo>
                <a:lnTo>
                  <a:pt x="116790" y="78263"/>
                </a:lnTo>
                <a:lnTo>
                  <a:pt x="136757" y="76433"/>
                </a:lnTo>
                <a:lnTo>
                  <a:pt x="207213" y="76433"/>
                </a:lnTo>
                <a:lnTo>
                  <a:pt x="227678" y="36506"/>
                </a:lnTo>
                <a:lnTo>
                  <a:pt x="186859" y="14678"/>
                </a:lnTo>
                <a:lnTo>
                  <a:pt x="147815" y="2757"/>
                </a:lnTo>
                <a:lnTo>
                  <a:pt x="133736" y="723"/>
                </a:lnTo>
                <a:lnTo>
                  <a:pt x="119294" y="0"/>
                </a:lnTo>
                <a:close/>
              </a:path>
              <a:path w="243840" h="367665">
                <a:moveTo>
                  <a:pt x="207213" y="76433"/>
                </a:moveTo>
                <a:lnTo>
                  <a:pt x="136757" y="76433"/>
                </a:lnTo>
                <a:lnTo>
                  <a:pt x="148040" y="77164"/>
                </a:lnTo>
                <a:lnTo>
                  <a:pt x="157219" y="79403"/>
                </a:lnTo>
                <a:lnTo>
                  <a:pt x="166410" y="83993"/>
                </a:lnTo>
                <a:lnTo>
                  <a:pt x="177727" y="91779"/>
                </a:lnTo>
                <a:lnTo>
                  <a:pt x="193284" y="103606"/>
                </a:lnTo>
                <a:lnTo>
                  <a:pt x="207213" y="76433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3" name="bk object 23"/>
          <p:cNvSpPr/>
          <p:nvPr/>
        </p:nvSpPr>
        <p:spPr>
          <a:xfrm>
            <a:off x="7225450" y="1034018"/>
            <a:ext cx="79820" cy="289675"/>
          </a:xfrm>
          <a:custGeom>
            <a:avLst/>
            <a:gdLst/>
            <a:ahLst/>
            <a:cxnLst/>
            <a:rect l="l" t="t" r="r" b="b"/>
            <a:pathLst>
              <a:path w="88900" h="342265">
                <a:moveTo>
                  <a:pt x="0" y="342074"/>
                </a:moveTo>
                <a:lnTo>
                  <a:pt x="88607" y="342074"/>
                </a:lnTo>
                <a:lnTo>
                  <a:pt x="88607" y="0"/>
                </a:lnTo>
                <a:lnTo>
                  <a:pt x="0" y="0"/>
                </a:lnTo>
                <a:lnTo>
                  <a:pt x="0" y="342074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4" name="bk object 24"/>
          <p:cNvSpPr/>
          <p:nvPr/>
        </p:nvSpPr>
        <p:spPr>
          <a:xfrm>
            <a:off x="7373044" y="1034009"/>
            <a:ext cx="299325" cy="289675"/>
          </a:xfrm>
          <a:custGeom>
            <a:avLst/>
            <a:gdLst/>
            <a:ahLst/>
            <a:cxnLst/>
            <a:rect l="l" t="t" r="r" b="b"/>
            <a:pathLst>
              <a:path w="333375" h="342265">
                <a:moveTo>
                  <a:pt x="88607" y="0"/>
                </a:moveTo>
                <a:lnTo>
                  <a:pt x="0" y="0"/>
                </a:lnTo>
                <a:lnTo>
                  <a:pt x="0" y="342087"/>
                </a:lnTo>
                <a:lnTo>
                  <a:pt x="88607" y="342087"/>
                </a:lnTo>
                <a:lnTo>
                  <a:pt x="88607" y="137998"/>
                </a:lnTo>
                <a:lnTo>
                  <a:pt x="196560" y="137998"/>
                </a:lnTo>
                <a:lnTo>
                  <a:pt x="88607" y="0"/>
                </a:lnTo>
                <a:close/>
              </a:path>
              <a:path w="333375" h="342265">
                <a:moveTo>
                  <a:pt x="196560" y="137998"/>
                </a:moveTo>
                <a:lnTo>
                  <a:pt x="88607" y="137998"/>
                </a:lnTo>
                <a:lnTo>
                  <a:pt x="244563" y="342087"/>
                </a:lnTo>
                <a:lnTo>
                  <a:pt x="333159" y="342087"/>
                </a:lnTo>
                <a:lnTo>
                  <a:pt x="333159" y="202755"/>
                </a:lnTo>
                <a:lnTo>
                  <a:pt x="247218" y="202755"/>
                </a:lnTo>
                <a:lnTo>
                  <a:pt x="196560" y="137998"/>
                </a:lnTo>
                <a:close/>
              </a:path>
              <a:path w="333375" h="342265">
                <a:moveTo>
                  <a:pt x="333159" y="0"/>
                </a:moveTo>
                <a:lnTo>
                  <a:pt x="247218" y="0"/>
                </a:lnTo>
                <a:lnTo>
                  <a:pt x="247218" y="202755"/>
                </a:lnTo>
                <a:lnTo>
                  <a:pt x="333159" y="202755"/>
                </a:lnTo>
                <a:lnTo>
                  <a:pt x="333159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5" name="bk object 25"/>
          <p:cNvSpPr/>
          <p:nvPr/>
        </p:nvSpPr>
        <p:spPr>
          <a:xfrm>
            <a:off x="7714294" y="1023436"/>
            <a:ext cx="315289" cy="311172"/>
          </a:xfrm>
          <a:custGeom>
            <a:avLst/>
            <a:gdLst/>
            <a:ahLst/>
            <a:cxnLst/>
            <a:rect l="l" t="t" r="r" b="b"/>
            <a:pathLst>
              <a:path w="351154" h="367665">
                <a:moveTo>
                  <a:pt x="176326" y="0"/>
                </a:moveTo>
                <a:lnTo>
                  <a:pt x="133494" y="5156"/>
                </a:lnTo>
                <a:lnTo>
                  <a:pt x="94672" y="19906"/>
                </a:lnTo>
                <a:lnTo>
                  <a:pt x="60999" y="43175"/>
                </a:lnTo>
                <a:lnTo>
                  <a:pt x="33614" y="73885"/>
                </a:lnTo>
                <a:lnTo>
                  <a:pt x="13658" y="110960"/>
                </a:lnTo>
                <a:lnTo>
                  <a:pt x="2269" y="153323"/>
                </a:lnTo>
                <a:lnTo>
                  <a:pt x="0" y="183972"/>
                </a:lnTo>
                <a:lnTo>
                  <a:pt x="514" y="198783"/>
                </a:lnTo>
                <a:lnTo>
                  <a:pt x="8051" y="241264"/>
                </a:lnTo>
                <a:lnTo>
                  <a:pt x="24104" y="279750"/>
                </a:lnTo>
                <a:lnTo>
                  <a:pt x="48064" y="312878"/>
                </a:lnTo>
                <a:lnTo>
                  <a:pt x="79322" y="339283"/>
                </a:lnTo>
                <a:lnTo>
                  <a:pt x="117269" y="357599"/>
                </a:lnTo>
                <a:lnTo>
                  <a:pt x="161294" y="366462"/>
                </a:lnTo>
                <a:lnTo>
                  <a:pt x="177215" y="367080"/>
                </a:lnTo>
                <a:lnTo>
                  <a:pt x="195688" y="366436"/>
                </a:lnTo>
                <a:lnTo>
                  <a:pt x="244102" y="357214"/>
                </a:lnTo>
                <a:lnTo>
                  <a:pt x="282552" y="338201"/>
                </a:lnTo>
                <a:lnTo>
                  <a:pt x="311727" y="310872"/>
                </a:lnTo>
                <a:lnTo>
                  <a:pt x="324519" y="291834"/>
                </a:lnTo>
                <a:lnTo>
                  <a:pt x="175626" y="291834"/>
                </a:lnTo>
                <a:lnTo>
                  <a:pt x="160161" y="289842"/>
                </a:lnTo>
                <a:lnTo>
                  <a:pt x="123817" y="272508"/>
                </a:lnTo>
                <a:lnTo>
                  <a:pt x="101528" y="240371"/>
                </a:lnTo>
                <a:lnTo>
                  <a:pt x="91981" y="196305"/>
                </a:lnTo>
                <a:lnTo>
                  <a:pt x="91402" y="179462"/>
                </a:lnTo>
                <a:lnTo>
                  <a:pt x="92632" y="164000"/>
                </a:lnTo>
                <a:lnTo>
                  <a:pt x="104350" y="123220"/>
                </a:lnTo>
                <a:lnTo>
                  <a:pt x="129590" y="93623"/>
                </a:lnTo>
                <a:lnTo>
                  <a:pt x="170257" y="78773"/>
                </a:lnTo>
                <a:lnTo>
                  <a:pt x="187571" y="77716"/>
                </a:lnTo>
                <a:lnTo>
                  <a:pt x="320243" y="77716"/>
                </a:lnTo>
                <a:lnTo>
                  <a:pt x="323149" y="75480"/>
                </a:lnTo>
                <a:lnTo>
                  <a:pt x="297004" y="44055"/>
                </a:lnTo>
                <a:lnTo>
                  <a:pt x="266364" y="21289"/>
                </a:lnTo>
                <a:lnTo>
                  <a:pt x="231040" y="6854"/>
                </a:lnTo>
                <a:lnTo>
                  <a:pt x="190842" y="422"/>
                </a:lnTo>
                <a:lnTo>
                  <a:pt x="176326" y="0"/>
                </a:lnTo>
                <a:close/>
              </a:path>
              <a:path w="351154" h="367665">
                <a:moveTo>
                  <a:pt x="350875" y="159867"/>
                </a:moveTo>
                <a:lnTo>
                  <a:pt x="180746" y="159867"/>
                </a:lnTo>
                <a:lnTo>
                  <a:pt x="180746" y="231330"/>
                </a:lnTo>
                <a:lnTo>
                  <a:pt x="258585" y="232685"/>
                </a:lnTo>
                <a:lnTo>
                  <a:pt x="255728" y="244187"/>
                </a:lnTo>
                <a:lnTo>
                  <a:pt x="220522" y="281438"/>
                </a:lnTo>
                <a:lnTo>
                  <a:pt x="175626" y="291834"/>
                </a:lnTo>
                <a:lnTo>
                  <a:pt x="324519" y="291834"/>
                </a:lnTo>
                <a:lnTo>
                  <a:pt x="341622" y="250843"/>
                </a:lnTo>
                <a:lnTo>
                  <a:pt x="349446" y="208538"/>
                </a:lnTo>
                <a:lnTo>
                  <a:pt x="350750" y="183972"/>
                </a:lnTo>
                <a:lnTo>
                  <a:pt x="350875" y="159867"/>
                </a:lnTo>
                <a:close/>
              </a:path>
              <a:path w="351154" h="367665">
                <a:moveTo>
                  <a:pt x="320243" y="77716"/>
                </a:moveTo>
                <a:lnTo>
                  <a:pt x="187571" y="77716"/>
                </a:lnTo>
                <a:lnTo>
                  <a:pt x="205578" y="78104"/>
                </a:lnTo>
                <a:lnTo>
                  <a:pt x="219032" y="79514"/>
                </a:lnTo>
                <a:lnTo>
                  <a:pt x="250592" y="108602"/>
                </a:lnTo>
                <a:lnTo>
                  <a:pt x="258737" y="125044"/>
                </a:lnTo>
                <a:lnTo>
                  <a:pt x="320243" y="77716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6" name="bk object 26"/>
          <p:cNvSpPr/>
          <p:nvPr/>
        </p:nvSpPr>
        <p:spPr>
          <a:xfrm>
            <a:off x="8073475" y="1205995"/>
            <a:ext cx="79820" cy="117160"/>
          </a:xfrm>
          <a:custGeom>
            <a:avLst/>
            <a:gdLst/>
            <a:ahLst/>
            <a:cxnLst/>
            <a:rect l="l" t="t" r="r" b="b"/>
            <a:pathLst>
              <a:path w="88900" h="138430">
                <a:moveTo>
                  <a:pt x="0" y="138430"/>
                </a:moveTo>
                <a:lnTo>
                  <a:pt x="88607" y="138430"/>
                </a:lnTo>
                <a:lnTo>
                  <a:pt x="88607" y="0"/>
                </a:lnTo>
                <a:lnTo>
                  <a:pt x="0" y="0"/>
                </a:lnTo>
                <a:lnTo>
                  <a:pt x="0" y="13843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7" name="bk object 27"/>
          <p:cNvSpPr/>
          <p:nvPr/>
        </p:nvSpPr>
        <p:spPr>
          <a:xfrm>
            <a:off x="8073475" y="1142578"/>
            <a:ext cx="270818" cy="63417"/>
          </a:xfrm>
          <a:custGeom>
            <a:avLst/>
            <a:gdLst/>
            <a:ahLst/>
            <a:cxnLst/>
            <a:rect l="l" t="t" r="r" b="b"/>
            <a:pathLst>
              <a:path w="301625" h="74930">
                <a:moveTo>
                  <a:pt x="0" y="74930"/>
                </a:moveTo>
                <a:lnTo>
                  <a:pt x="301269" y="74930"/>
                </a:lnTo>
                <a:lnTo>
                  <a:pt x="301269" y="0"/>
                </a:lnTo>
                <a:lnTo>
                  <a:pt x="0" y="0"/>
                </a:lnTo>
                <a:lnTo>
                  <a:pt x="0" y="7493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8" name="bk object 28"/>
          <p:cNvSpPr/>
          <p:nvPr/>
        </p:nvSpPr>
        <p:spPr>
          <a:xfrm>
            <a:off x="8073475" y="1034018"/>
            <a:ext cx="79820" cy="108561"/>
          </a:xfrm>
          <a:custGeom>
            <a:avLst/>
            <a:gdLst/>
            <a:ahLst/>
            <a:cxnLst/>
            <a:rect l="l" t="t" r="r" b="b"/>
            <a:pathLst>
              <a:path w="88900" h="128269">
                <a:moveTo>
                  <a:pt x="0" y="128270"/>
                </a:moveTo>
                <a:lnTo>
                  <a:pt x="88607" y="128270"/>
                </a:lnTo>
                <a:lnTo>
                  <a:pt x="88607" y="0"/>
                </a:lnTo>
                <a:lnTo>
                  <a:pt x="0" y="0"/>
                </a:lnTo>
                <a:lnTo>
                  <a:pt x="0" y="12827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9" name="bk object 29"/>
          <p:cNvSpPr/>
          <p:nvPr/>
        </p:nvSpPr>
        <p:spPr>
          <a:xfrm>
            <a:off x="8264416" y="1205997"/>
            <a:ext cx="79820" cy="117697"/>
          </a:xfrm>
          <a:custGeom>
            <a:avLst/>
            <a:gdLst/>
            <a:ahLst/>
            <a:cxnLst/>
            <a:rect l="l" t="t" r="r" b="b"/>
            <a:pathLst>
              <a:path w="88900" h="139065">
                <a:moveTo>
                  <a:pt x="88607" y="0"/>
                </a:moveTo>
                <a:lnTo>
                  <a:pt x="0" y="0"/>
                </a:lnTo>
                <a:lnTo>
                  <a:pt x="0" y="138874"/>
                </a:lnTo>
                <a:lnTo>
                  <a:pt x="88607" y="138874"/>
                </a:lnTo>
                <a:lnTo>
                  <a:pt x="88607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0" name="bk object 30"/>
          <p:cNvSpPr/>
          <p:nvPr/>
        </p:nvSpPr>
        <p:spPr>
          <a:xfrm>
            <a:off x="8264416" y="1034018"/>
            <a:ext cx="79820" cy="109098"/>
          </a:xfrm>
          <a:custGeom>
            <a:avLst/>
            <a:gdLst/>
            <a:ahLst/>
            <a:cxnLst/>
            <a:rect l="l" t="t" r="r" b="b"/>
            <a:pathLst>
              <a:path w="88900" h="128905">
                <a:moveTo>
                  <a:pt x="88607" y="0"/>
                </a:moveTo>
                <a:lnTo>
                  <a:pt x="0" y="0"/>
                </a:lnTo>
                <a:lnTo>
                  <a:pt x="0" y="128612"/>
                </a:lnTo>
                <a:lnTo>
                  <a:pt x="88607" y="128612"/>
                </a:lnTo>
                <a:lnTo>
                  <a:pt x="88607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1" name="bk object 31"/>
          <p:cNvSpPr/>
          <p:nvPr/>
        </p:nvSpPr>
        <p:spPr>
          <a:xfrm>
            <a:off x="8381337" y="1034019"/>
            <a:ext cx="317569" cy="289675"/>
          </a:xfrm>
          <a:custGeom>
            <a:avLst/>
            <a:gdLst/>
            <a:ahLst/>
            <a:cxnLst/>
            <a:rect l="l" t="t" r="r" b="b"/>
            <a:pathLst>
              <a:path w="353695" h="342265">
                <a:moveTo>
                  <a:pt x="227304" y="0"/>
                </a:moveTo>
                <a:lnTo>
                  <a:pt x="125831" y="457"/>
                </a:lnTo>
                <a:lnTo>
                  <a:pt x="0" y="342074"/>
                </a:lnTo>
                <a:lnTo>
                  <a:pt x="94373" y="342074"/>
                </a:lnTo>
                <a:lnTo>
                  <a:pt x="116979" y="278663"/>
                </a:lnTo>
                <a:lnTo>
                  <a:pt x="329810" y="278663"/>
                </a:lnTo>
                <a:lnTo>
                  <a:pt x="304513" y="209892"/>
                </a:lnTo>
                <a:lnTo>
                  <a:pt x="139128" y="209892"/>
                </a:lnTo>
                <a:lnTo>
                  <a:pt x="175463" y="105384"/>
                </a:lnTo>
                <a:lnTo>
                  <a:pt x="266070" y="105384"/>
                </a:lnTo>
                <a:lnTo>
                  <a:pt x="227304" y="0"/>
                </a:lnTo>
                <a:close/>
              </a:path>
              <a:path w="353695" h="342265">
                <a:moveTo>
                  <a:pt x="329810" y="278663"/>
                </a:moveTo>
                <a:lnTo>
                  <a:pt x="234378" y="278663"/>
                </a:lnTo>
                <a:lnTo>
                  <a:pt x="257429" y="342074"/>
                </a:lnTo>
                <a:lnTo>
                  <a:pt x="353136" y="342074"/>
                </a:lnTo>
                <a:lnTo>
                  <a:pt x="329810" y="278663"/>
                </a:lnTo>
                <a:close/>
              </a:path>
              <a:path w="353695" h="342265">
                <a:moveTo>
                  <a:pt x="266070" y="105384"/>
                </a:moveTo>
                <a:lnTo>
                  <a:pt x="175463" y="105384"/>
                </a:lnTo>
                <a:lnTo>
                  <a:pt x="211353" y="209892"/>
                </a:lnTo>
                <a:lnTo>
                  <a:pt x="304513" y="209892"/>
                </a:lnTo>
                <a:lnTo>
                  <a:pt x="266070" y="105384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2" name="bk object 32"/>
          <p:cNvSpPr/>
          <p:nvPr/>
        </p:nvSpPr>
        <p:spPr>
          <a:xfrm>
            <a:off x="8733220" y="1034009"/>
            <a:ext cx="381995" cy="289675"/>
          </a:xfrm>
          <a:custGeom>
            <a:avLst/>
            <a:gdLst/>
            <a:ahLst/>
            <a:cxnLst/>
            <a:rect l="l" t="t" r="r" b="b"/>
            <a:pathLst>
              <a:path w="425450" h="342265">
                <a:moveTo>
                  <a:pt x="139128" y="0"/>
                </a:moveTo>
                <a:lnTo>
                  <a:pt x="53162" y="0"/>
                </a:lnTo>
                <a:lnTo>
                  <a:pt x="0" y="342087"/>
                </a:lnTo>
                <a:lnTo>
                  <a:pt x="89496" y="342087"/>
                </a:lnTo>
                <a:lnTo>
                  <a:pt x="113423" y="144703"/>
                </a:lnTo>
                <a:lnTo>
                  <a:pt x="194759" y="144703"/>
                </a:lnTo>
                <a:lnTo>
                  <a:pt x="139128" y="0"/>
                </a:lnTo>
                <a:close/>
              </a:path>
              <a:path w="425450" h="342265">
                <a:moveTo>
                  <a:pt x="194759" y="144703"/>
                </a:moveTo>
                <a:lnTo>
                  <a:pt x="113423" y="144703"/>
                </a:lnTo>
                <a:lnTo>
                  <a:pt x="189611" y="342087"/>
                </a:lnTo>
                <a:lnTo>
                  <a:pt x="231267" y="342087"/>
                </a:lnTo>
                <a:lnTo>
                  <a:pt x="292237" y="186677"/>
                </a:lnTo>
                <a:lnTo>
                  <a:pt x="210896" y="186677"/>
                </a:lnTo>
                <a:lnTo>
                  <a:pt x="194759" y="144703"/>
                </a:lnTo>
                <a:close/>
              </a:path>
              <a:path w="425450" h="342265">
                <a:moveTo>
                  <a:pt x="394276" y="145592"/>
                </a:moveTo>
                <a:lnTo>
                  <a:pt x="308356" y="145592"/>
                </a:lnTo>
                <a:lnTo>
                  <a:pt x="334949" y="342087"/>
                </a:lnTo>
                <a:lnTo>
                  <a:pt x="425323" y="342087"/>
                </a:lnTo>
                <a:lnTo>
                  <a:pt x="394276" y="145592"/>
                </a:lnTo>
                <a:close/>
              </a:path>
              <a:path w="425450" h="342265">
                <a:moveTo>
                  <a:pt x="371271" y="0"/>
                </a:moveTo>
                <a:lnTo>
                  <a:pt x="281774" y="0"/>
                </a:lnTo>
                <a:lnTo>
                  <a:pt x="210896" y="186677"/>
                </a:lnTo>
                <a:lnTo>
                  <a:pt x="292237" y="186677"/>
                </a:lnTo>
                <a:lnTo>
                  <a:pt x="308356" y="145592"/>
                </a:lnTo>
                <a:lnTo>
                  <a:pt x="394276" y="145592"/>
                </a:lnTo>
                <a:lnTo>
                  <a:pt x="371271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3" name="bk object 33"/>
          <p:cNvSpPr/>
          <p:nvPr/>
        </p:nvSpPr>
        <p:spPr>
          <a:xfrm>
            <a:off x="5955053" y="1449117"/>
            <a:ext cx="156789" cy="232708"/>
          </a:xfrm>
          <a:custGeom>
            <a:avLst/>
            <a:gdLst/>
            <a:ahLst/>
            <a:cxnLst/>
            <a:rect l="l" t="t" r="r" b="b"/>
            <a:pathLst>
              <a:path w="174625" h="274955">
                <a:moveTo>
                  <a:pt x="18205" y="204361"/>
                </a:moveTo>
                <a:lnTo>
                  <a:pt x="9912" y="208209"/>
                </a:lnTo>
                <a:lnTo>
                  <a:pt x="0" y="217991"/>
                </a:lnTo>
                <a:lnTo>
                  <a:pt x="6994" y="229743"/>
                </a:lnTo>
                <a:lnTo>
                  <a:pt x="42853" y="263470"/>
                </a:lnTo>
                <a:lnTo>
                  <a:pt x="82365" y="274028"/>
                </a:lnTo>
                <a:lnTo>
                  <a:pt x="98767" y="274589"/>
                </a:lnTo>
                <a:lnTo>
                  <a:pt x="112906" y="272056"/>
                </a:lnTo>
                <a:lnTo>
                  <a:pt x="126032" y="267613"/>
                </a:lnTo>
                <a:lnTo>
                  <a:pt x="137967" y="261319"/>
                </a:lnTo>
                <a:lnTo>
                  <a:pt x="148534" y="253229"/>
                </a:lnTo>
                <a:lnTo>
                  <a:pt x="148809" y="252930"/>
                </a:lnTo>
                <a:lnTo>
                  <a:pt x="76619" y="252930"/>
                </a:lnTo>
                <a:lnTo>
                  <a:pt x="62582" y="249588"/>
                </a:lnTo>
                <a:lnTo>
                  <a:pt x="50464" y="243774"/>
                </a:lnTo>
                <a:lnTo>
                  <a:pt x="40117" y="235915"/>
                </a:lnTo>
                <a:lnTo>
                  <a:pt x="31391" y="226441"/>
                </a:lnTo>
                <a:lnTo>
                  <a:pt x="24137" y="215780"/>
                </a:lnTo>
                <a:lnTo>
                  <a:pt x="18205" y="204361"/>
                </a:lnTo>
                <a:close/>
              </a:path>
              <a:path w="174625" h="274955">
                <a:moveTo>
                  <a:pt x="74481" y="0"/>
                </a:moveTo>
                <a:lnTo>
                  <a:pt x="36695" y="17408"/>
                </a:lnTo>
                <a:lnTo>
                  <a:pt x="15660" y="52394"/>
                </a:lnTo>
                <a:lnTo>
                  <a:pt x="14065" y="67226"/>
                </a:lnTo>
                <a:lnTo>
                  <a:pt x="14298" y="73474"/>
                </a:lnTo>
                <a:lnTo>
                  <a:pt x="37162" y="115541"/>
                </a:lnTo>
                <a:lnTo>
                  <a:pt x="74260" y="133991"/>
                </a:lnTo>
                <a:lnTo>
                  <a:pt x="105856" y="144033"/>
                </a:lnTo>
                <a:lnTo>
                  <a:pt x="119823" y="149746"/>
                </a:lnTo>
                <a:lnTo>
                  <a:pt x="150398" y="187622"/>
                </a:lnTo>
                <a:lnTo>
                  <a:pt x="151596" y="202986"/>
                </a:lnTo>
                <a:lnTo>
                  <a:pt x="149137" y="215489"/>
                </a:lnTo>
                <a:lnTo>
                  <a:pt x="112140" y="248685"/>
                </a:lnTo>
                <a:lnTo>
                  <a:pt x="76619" y="252930"/>
                </a:lnTo>
                <a:lnTo>
                  <a:pt x="148809" y="252930"/>
                </a:lnTo>
                <a:lnTo>
                  <a:pt x="170244" y="218770"/>
                </a:lnTo>
                <a:lnTo>
                  <a:pt x="174611" y="187880"/>
                </a:lnTo>
                <a:lnTo>
                  <a:pt x="171857" y="174192"/>
                </a:lnTo>
                <a:lnTo>
                  <a:pt x="139567" y="135765"/>
                </a:lnTo>
                <a:lnTo>
                  <a:pt x="99053" y="118649"/>
                </a:lnTo>
                <a:lnTo>
                  <a:pt x="82539" y="113225"/>
                </a:lnTo>
                <a:lnTo>
                  <a:pt x="68552" y="107696"/>
                </a:lnTo>
                <a:lnTo>
                  <a:pt x="38277" y="73269"/>
                </a:lnTo>
                <a:lnTo>
                  <a:pt x="37223" y="58772"/>
                </a:lnTo>
                <a:lnTo>
                  <a:pt x="41179" y="45936"/>
                </a:lnTo>
                <a:lnTo>
                  <a:pt x="48561" y="35162"/>
                </a:lnTo>
                <a:lnTo>
                  <a:pt x="59189" y="26905"/>
                </a:lnTo>
                <a:lnTo>
                  <a:pt x="72883" y="21619"/>
                </a:lnTo>
                <a:lnTo>
                  <a:pt x="89466" y="19757"/>
                </a:lnTo>
                <a:lnTo>
                  <a:pt x="144023" y="19757"/>
                </a:lnTo>
                <a:lnTo>
                  <a:pt x="141528" y="17631"/>
                </a:lnTo>
                <a:lnTo>
                  <a:pt x="131502" y="11310"/>
                </a:lnTo>
                <a:lnTo>
                  <a:pt x="119972" y="6240"/>
                </a:lnTo>
                <a:lnTo>
                  <a:pt x="106751" y="2567"/>
                </a:lnTo>
                <a:lnTo>
                  <a:pt x="91651" y="438"/>
                </a:lnTo>
                <a:lnTo>
                  <a:pt x="74481" y="0"/>
                </a:lnTo>
                <a:close/>
              </a:path>
              <a:path w="174625" h="274955">
                <a:moveTo>
                  <a:pt x="144023" y="19757"/>
                </a:moveTo>
                <a:lnTo>
                  <a:pt x="89466" y="19757"/>
                </a:lnTo>
                <a:lnTo>
                  <a:pt x="103494" y="21459"/>
                </a:lnTo>
                <a:lnTo>
                  <a:pt x="116015" y="25982"/>
                </a:lnTo>
                <a:lnTo>
                  <a:pt x="127000" y="32865"/>
                </a:lnTo>
                <a:lnTo>
                  <a:pt x="136419" y="41648"/>
                </a:lnTo>
                <a:lnTo>
                  <a:pt x="144240" y="51872"/>
                </a:lnTo>
                <a:lnTo>
                  <a:pt x="157830" y="33437"/>
                </a:lnTo>
                <a:lnTo>
                  <a:pt x="150242" y="25056"/>
                </a:lnTo>
                <a:lnTo>
                  <a:pt x="144023" y="19757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4" name="bk object 34"/>
          <p:cNvSpPr/>
          <p:nvPr/>
        </p:nvSpPr>
        <p:spPr>
          <a:xfrm>
            <a:off x="6150742" y="1451684"/>
            <a:ext cx="168762" cy="230558"/>
          </a:xfrm>
          <a:custGeom>
            <a:avLst/>
            <a:gdLst/>
            <a:ahLst/>
            <a:cxnLst/>
            <a:rect l="l" t="t" r="r" b="b"/>
            <a:pathLst>
              <a:path w="187959" h="272414">
                <a:moveTo>
                  <a:pt x="22491" y="0"/>
                </a:moveTo>
                <a:lnTo>
                  <a:pt x="0" y="0"/>
                </a:lnTo>
                <a:lnTo>
                  <a:pt x="735" y="200430"/>
                </a:lnTo>
                <a:lnTo>
                  <a:pt x="22711" y="245258"/>
                </a:lnTo>
                <a:lnTo>
                  <a:pt x="58081" y="265364"/>
                </a:lnTo>
                <a:lnTo>
                  <a:pt x="108384" y="271951"/>
                </a:lnTo>
                <a:lnTo>
                  <a:pt x="123498" y="269148"/>
                </a:lnTo>
                <a:lnTo>
                  <a:pt x="137363" y="264539"/>
                </a:lnTo>
                <a:lnTo>
                  <a:pt x="149845" y="258210"/>
                </a:lnTo>
                <a:lnTo>
                  <a:pt x="160423" y="250526"/>
                </a:lnTo>
                <a:lnTo>
                  <a:pt x="85738" y="250526"/>
                </a:lnTo>
                <a:lnTo>
                  <a:pt x="69916" y="248037"/>
                </a:lnTo>
                <a:lnTo>
                  <a:pt x="35066" y="227251"/>
                </a:lnTo>
                <a:lnTo>
                  <a:pt x="22560" y="189115"/>
                </a:lnTo>
                <a:lnTo>
                  <a:pt x="22491" y="0"/>
                </a:lnTo>
                <a:close/>
              </a:path>
              <a:path w="187959" h="272414">
                <a:moveTo>
                  <a:pt x="187642" y="0"/>
                </a:moveTo>
                <a:lnTo>
                  <a:pt x="165138" y="0"/>
                </a:lnTo>
                <a:lnTo>
                  <a:pt x="165138" y="189115"/>
                </a:lnTo>
                <a:lnTo>
                  <a:pt x="163917" y="202087"/>
                </a:lnTo>
                <a:lnTo>
                  <a:pt x="133105" y="241232"/>
                </a:lnTo>
                <a:lnTo>
                  <a:pt x="85738" y="250526"/>
                </a:lnTo>
                <a:lnTo>
                  <a:pt x="160423" y="250526"/>
                </a:lnTo>
                <a:lnTo>
                  <a:pt x="183062" y="217484"/>
                </a:lnTo>
                <a:lnTo>
                  <a:pt x="187642" y="189115"/>
                </a:lnTo>
                <a:lnTo>
                  <a:pt x="187642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5" name="bk object 35"/>
          <p:cNvSpPr/>
          <p:nvPr/>
        </p:nvSpPr>
        <p:spPr>
          <a:xfrm>
            <a:off x="6375137" y="1451681"/>
            <a:ext cx="117449" cy="226258"/>
          </a:xfrm>
          <a:custGeom>
            <a:avLst/>
            <a:gdLst/>
            <a:ahLst/>
            <a:cxnLst/>
            <a:rect l="l" t="t" r="r" b="b"/>
            <a:pathLst>
              <a:path w="130809" h="267335">
                <a:moveTo>
                  <a:pt x="60236" y="0"/>
                </a:moveTo>
                <a:lnTo>
                  <a:pt x="0" y="0"/>
                </a:lnTo>
                <a:lnTo>
                  <a:pt x="0" y="267284"/>
                </a:lnTo>
                <a:lnTo>
                  <a:pt x="22504" y="267284"/>
                </a:lnTo>
                <a:lnTo>
                  <a:pt x="22504" y="142366"/>
                </a:lnTo>
                <a:lnTo>
                  <a:pt x="71491" y="141248"/>
                </a:lnTo>
                <a:lnTo>
                  <a:pt x="85231" y="137851"/>
                </a:lnTo>
                <a:lnTo>
                  <a:pt x="97252" y="132261"/>
                </a:lnTo>
                <a:lnTo>
                  <a:pt x="107504" y="124564"/>
                </a:lnTo>
                <a:lnTo>
                  <a:pt x="110240" y="121411"/>
                </a:lnTo>
                <a:lnTo>
                  <a:pt x="22504" y="121411"/>
                </a:lnTo>
                <a:lnTo>
                  <a:pt x="22504" y="20929"/>
                </a:lnTo>
                <a:lnTo>
                  <a:pt x="112329" y="20929"/>
                </a:lnTo>
                <a:lnTo>
                  <a:pt x="102197" y="12335"/>
                </a:lnTo>
                <a:lnTo>
                  <a:pt x="89899" y="5679"/>
                </a:lnTo>
                <a:lnTo>
                  <a:pt x="75855" y="1469"/>
                </a:lnTo>
                <a:lnTo>
                  <a:pt x="60236" y="0"/>
                </a:lnTo>
                <a:close/>
              </a:path>
              <a:path w="130809" h="267335">
                <a:moveTo>
                  <a:pt x="112329" y="20929"/>
                </a:moveTo>
                <a:lnTo>
                  <a:pt x="22504" y="20929"/>
                </a:lnTo>
                <a:lnTo>
                  <a:pt x="59561" y="20967"/>
                </a:lnTo>
                <a:lnTo>
                  <a:pt x="72449" y="22608"/>
                </a:lnTo>
                <a:lnTo>
                  <a:pt x="106562" y="60366"/>
                </a:lnTo>
                <a:lnTo>
                  <a:pt x="108109" y="79607"/>
                </a:lnTo>
                <a:lnTo>
                  <a:pt x="104691" y="92717"/>
                </a:lnTo>
                <a:lnTo>
                  <a:pt x="98115" y="104180"/>
                </a:lnTo>
                <a:lnTo>
                  <a:pt x="88253" y="113268"/>
                </a:lnTo>
                <a:lnTo>
                  <a:pt x="74979" y="119254"/>
                </a:lnTo>
                <a:lnTo>
                  <a:pt x="58166" y="121411"/>
                </a:lnTo>
                <a:lnTo>
                  <a:pt x="110240" y="121411"/>
                </a:lnTo>
                <a:lnTo>
                  <a:pt x="129847" y="74441"/>
                </a:lnTo>
                <a:lnTo>
                  <a:pt x="130524" y="57509"/>
                </a:lnTo>
                <a:lnTo>
                  <a:pt x="126913" y="44024"/>
                </a:lnTo>
                <a:lnTo>
                  <a:pt x="120874" y="31803"/>
                </a:lnTo>
                <a:lnTo>
                  <a:pt x="112579" y="21141"/>
                </a:lnTo>
                <a:lnTo>
                  <a:pt x="112329" y="20929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6" name="bk object 36"/>
          <p:cNvSpPr/>
          <p:nvPr/>
        </p:nvSpPr>
        <p:spPr>
          <a:xfrm>
            <a:off x="6533024" y="1451681"/>
            <a:ext cx="117449" cy="226258"/>
          </a:xfrm>
          <a:custGeom>
            <a:avLst/>
            <a:gdLst/>
            <a:ahLst/>
            <a:cxnLst/>
            <a:rect l="l" t="t" r="r" b="b"/>
            <a:pathLst>
              <a:path w="130809" h="267335">
                <a:moveTo>
                  <a:pt x="60236" y="0"/>
                </a:moveTo>
                <a:lnTo>
                  <a:pt x="0" y="0"/>
                </a:lnTo>
                <a:lnTo>
                  <a:pt x="0" y="267284"/>
                </a:lnTo>
                <a:lnTo>
                  <a:pt x="22504" y="267284"/>
                </a:lnTo>
                <a:lnTo>
                  <a:pt x="22504" y="142366"/>
                </a:lnTo>
                <a:lnTo>
                  <a:pt x="71491" y="141248"/>
                </a:lnTo>
                <a:lnTo>
                  <a:pt x="85231" y="137851"/>
                </a:lnTo>
                <a:lnTo>
                  <a:pt x="97252" y="132261"/>
                </a:lnTo>
                <a:lnTo>
                  <a:pt x="107504" y="124564"/>
                </a:lnTo>
                <a:lnTo>
                  <a:pt x="110240" y="121411"/>
                </a:lnTo>
                <a:lnTo>
                  <a:pt x="22504" y="121411"/>
                </a:lnTo>
                <a:lnTo>
                  <a:pt x="22504" y="20929"/>
                </a:lnTo>
                <a:lnTo>
                  <a:pt x="112329" y="20929"/>
                </a:lnTo>
                <a:lnTo>
                  <a:pt x="102197" y="12335"/>
                </a:lnTo>
                <a:lnTo>
                  <a:pt x="89899" y="5679"/>
                </a:lnTo>
                <a:lnTo>
                  <a:pt x="75855" y="1469"/>
                </a:lnTo>
                <a:lnTo>
                  <a:pt x="60236" y="0"/>
                </a:lnTo>
                <a:close/>
              </a:path>
              <a:path w="130809" h="267335">
                <a:moveTo>
                  <a:pt x="112329" y="20929"/>
                </a:moveTo>
                <a:lnTo>
                  <a:pt x="22504" y="20929"/>
                </a:lnTo>
                <a:lnTo>
                  <a:pt x="59561" y="20967"/>
                </a:lnTo>
                <a:lnTo>
                  <a:pt x="72449" y="22608"/>
                </a:lnTo>
                <a:lnTo>
                  <a:pt x="106562" y="60366"/>
                </a:lnTo>
                <a:lnTo>
                  <a:pt x="108109" y="79607"/>
                </a:lnTo>
                <a:lnTo>
                  <a:pt x="104691" y="92717"/>
                </a:lnTo>
                <a:lnTo>
                  <a:pt x="98115" y="104180"/>
                </a:lnTo>
                <a:lnTo>
                  <a:pt x="88253" y="113268"/>
                </a:lnTo>
                <a:lnTo>
                  <a:pt x="74979" y="119254"/>
                </a:lnTo>
                <a:lnTo>
                  <a:pt x="58166" y="121411"/>
                </a:lnTo>
                <a:lnTo>
                  <a:pt x="110240" y="121411"/>
                </a:lnTo>
                <a:lnTo>
                  <a:pt x="129847" y="74441"/>
                </a:lnTo>
                <a:lnTo>
                  <a:pt x="130524" y="57509"/>
                </a:lnTo>
                <a:lnTo>
                  <a:pt x="126913" y="44024"/>
                </a:lnTo>
                <a:lnTo>
                  <a:pt x="120874" y="31803"/>
                </a:lnTo>
                <a:lnTo>
                  <a:pt x="112579" y="21141"/>
                </a:lnTo>
                <a:lnTo>
                  <a:pt x="112329" y="20929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7" name="bk object 37"/>
          <p:cNvSpPr/>
          <p:nvPr/>
        </p:nvSpPr>
        <p:spPr>
          <a:xfrm>
            <a:off x="6679103" y="1447582"/>
            <a:ext cx="245731" cy="234857"/>
          </a:xfrm>
          <a:custGeom>
            <a:avLst/>
            <a:gdLst/>
            <a:ahLst/>
            <a:cxnLst/>
            <a:rect l="l" t="t" r="r" b="b"/>
            <a:pathLst>
              <a:path w="273684" h="277494">
                <a:moveTo>
                  <a:pt x="132720" y="0"/>
                </a:moveTo>
                <a:lnTo>
                  <a:pt x="90719" y="7901"/>
                </a:lnTo>
                <a:lnTo>
                  <a:pt x="54280" y="27779"/>
                </a:lnTo>
                <a:lnTo>
                  <a:pt x="25569" y="57450"/>
                </a:lnTo>
                <a:lnTo>
                  <a:pt x="6753" y="94732"/>
                </a:lnTo>
                <a:lnTo>
                  <a:pt x="0" y="137440"/>
                </a:lnTo>
                <a:lnTo>
                  <a:pt x="10" y="139211"/>
                </a:lnTo>
                <a:lnTo>
                  <a:pt x="6459" y="179950"/>
                </a:lnTo>
                <a:lnTo>
                  <a:pt x="24033" y="216091"/>
                </a:lnTo>
                <a:lnTo>
                  <a:pt x="51612" y="245587"/>
                </a:lnTo>
                <a:lnTo>
                  <a:pt x="88076" y="266391"/>
                </a:lnTo>
                <a:lnTo>
                  <a:pt x="132302" y="276453"/>
                </a:lnTo>
                <a:lnTo>
                  <a:pt x="148576" y="277067"/>
                </a:lnTo>
                <a:lnTo>
                  <a:pt x="162607" y="275016"/>
                </a:lnTo>
                <a:lnTo>
                  <a:pt x="176097" y="271623"/>
                </a:lnTo>
                <a:lnTo>
                  <a:pt x="188982" y="266945"/>
                </a:lnTo>
                <a:lnTo>
                  <a:pt x="201200" y="261035"/>
                </a:lnTo>
                <a:lnTo>
                  <a:pt x="210307" y="255414"/>
                </a:lnTo>
                <a:lnTo>
                  <a:pt x="127282" y="255414"/>
                </a:lnTo>
                <a:lnTo>
                  <a:pt x="113976" y="253589"/>
                </a:lnTo>
                <a:lnTo>
                  <a:pt x="77685" y="238893"/>
                </a:lnTo>
                <a:lnTo>
                  <a:pt x="48783" y="211604"/>
                </a:lnTo>
                <a:lnTo>
                  <a:pt x="29782" y="173314"/>
                </a:lnTo>
                <a:lnTo>
                  <a:pt x="23195" y="125614"/>
                </a:lnTo>
                <a:lnTo>
                  <a:pt x="25630" y="111050"/>
                </a:lnTo>
                <a:lnTo>
                  <a:pt x="42395" y="72311"/>
                </a:lnTo>
                <a:lnTo>
                  <a:pt x="71036" y="43024"/>
                </a:lnTo>
                <a:lnTo>
                  <a:pt x="108584" y="25789"/>
                </a:lnTo>
                <a:lnTo>
                  <a:pt x="137096" y="22277"/>
                </a:lnTo>
                <a:lnTo>
                  <a:pt x="209394" y="22277"/>
                </a:lnTo>
                <a:lnTo>
                  <a:pt x="201848" y="17618"/>
                </a:lnTo>
                <a:lnTo>
                  <a:pt x="189249" y="11471"/>
                </a:lnTo>
                <a:lnTo>
                  <a:pt x="175960" y="6560"/>
                </a:lnTo>
                <a:lnTo>
                  <a:pt x="162059" y="2960"/>
                </a:lnTo>
                <a:lnTo>
                  <a:pt x="147620" y="747"/>
                </a:lnTo>
                <a:lnTo>
                  <a:pt x="132720" y="0"/>
                </a:lnTo>
                <a:close/>
              </a:path>
              <a:path w="273684" h="277494">
                <a:moveTo>
                  <a:pt x="209394" y="22277"/>
                </a:moveTo>
                <a:lnTo>
                  <a:pt x="137096" y="22277"/>
                </a:lnTo>
                <a:lnTo>
                  <a:pt x="139234" y="22296"/>
                </a:lnTo>
                <a:lnTo>
                  <a:pt x="153564" y="23447"/>
                </a:lnTo>
                <a:lnTo>
                  <a:pt x="192403" y="36803"/>
                </a:lnTo>
                <a:lnTo>
                  <a:pt x="223125" y="63087"/>
                </a:lnTo>
                <a:lnTo>
                  <a:pt x="243297" y="99820"/>
                </a:lnTo>
                <a:lnTo>
                  <a:pt x="250491" y="144522"/>
                </a:lnTo>
                <a:lnTo>
                  <a:pt x="248980" y="158757"/>
                </a:lnTo>
                <a:lnTo>
                  <a:pt x="235360" y="197432"/>
                </a:lnTo>
                <a:lnTo>
                  <a:pt x="209418" y="228109"/>
                </a:lnTo>
                <a:lnTo>
                  <a:pt x="172832" y="248274"/>
                </a:lnTo>
                <a:lnTo>
                  <a:pt x="127282" y="255414"/>
                </a:lnTo>
                <a:lnTo>
                  <a:pt x="210307" y="255414"/>
                </a:lnTo>
                <a:lnTo>
                  <a:pt x="242115" y="226159"/>
                </a:lnTo>
                <a:lnTo>
                  <a:pt x="262666" y="189729"/>
                </a:lnTo>
                <a:lnTo>
                  <a:pt x="272621" y="146123"/>
                </a:lnTo>
                <a:lnTo>
                  <a:pt x="273288" y="130246"/>
                </a:lnTo>
                <a:lnTo>
                  <a:pt x="271744" y="115942"/>
                </a:lnTo>
                <a:lnTo>
                  <a:pt x="258737" y="76170"/>
                </a:lnTo>
                <a:lnTo>
                  <a:pt x="234756" y="42708"/>
                </a:lnTo>
                <a:lnTo>
                  <a:pt x="213683" y="24924"/>
                </a:lnTo>
                <a:lnTo>
                  <a:pt x="209394" y="22277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8" name="bk object 38"/>
          <p:cNvSpPr/>
          <p:nvPr/>
        </p:nvSpPr>
        <p:spPr>
          <a:xfrm>
            <a:off x="6965974" y="1451681"/>
            <a:ext cx="154509" cy="226258"/>
          </a:xfrm>
          <a:custGeom>
            <a:avLst/>
            <a:gdLst/>
            <a:ahLst/>
            <a:cxnLst/>
            <a:rect l="l" t="t" r="r" b="b"/>
            <a:pathLst>
              <a:path w="172084" h="267335">
                <a:moveTo>
                  <a:pt x="60236" y="0"/>
                </a:moveTo>
                <a:lnTo>
                  <a:pt x="0" y="0"/>
                </a:lnTo>
                <a:lnTo>
                  <a:pt x="0" y="267284"/>
                </a:lnTo>
                <a:lnTo>
                  <a:pt x="22504" y="267284"/>
                </a:lnTo>
                <a:lnTo>
                  <a:pt x="22504" y="130505"/>
                </a:lnTo>
                <a:lnTo>
                  <a:pt x="98222" y="130505"/>
                </a:lnTo>
                <a:lnTo>
                  <a:pt x="105787" y="125181"/>
                </a:lnTo>
                <a:lnTo>
                  <a:pt x="108620" y="122123"/>
                </a:lnTo>
                <a:lnTo>
                  <a:pt x="22504" y="122123"/>
                </a:lnTo>
                <a:lnTo>
                  <a:pt x="22504" y="20929"/>
                </a:lnTo>
                <a:lnTo>
                  <a:pt x="112329" y="20929"/>
                </a:lnTo>
                <a:lnTo>
                  <a:pt x="102197" y="12335"/>
                </a:lnTo>
                <a:lnTo>
                  <a:pt x="89899" y="5679"/>
                </a:lnTo>
                <a:lnTo>
                  <a:pt x="75855" y="1469"/>
                </a:lnTo>
                <a:lnTo>
                  <a:pt x="60236" y="0"/>
                </a:lnTo>
                <a:close/>
              </a:path>
              <a:path w="172084" h="267335">
                <a:moveTo>
                  <a:pt x="98222" y="130505"/>
                </a:moveTo>
                <a:lnTo>
                  <a:pt x="22504" y="130505"/>
                </a:lnTo>
                <a:lnTo>
                  <a:pt x="143675" y="267284"/>
                </a:lnTo>
                <a:lnTo>
                  <a:pt x="171546" y="265917"/>
                </a:lnTo>
                <a:lnTo>
                  <a:pt x="151569" y="243133"/>
                </a:lnTo>
                <a:lnTo>
                  <a:pt x="141226" y="231186"/>
                </a:lnTo>
                <a:lnTo>
                  <a:pt x="106736" y="190370"/>
                </a:lnTo>
                <a:lnTo>
                  <a:pt x="78443" y="154222"/>
                </a:lnTo>
                <a:lnTo>
                  <a:pt x="70253" y="140415"/>
                </a:lnTo>
                <a:lnTo>
                  <a:pt x="83474" y="137615"/>
                </a:lnTo>
                <a:lnTo>
                  <a:pt x="95369" y="132513"/>
                </a:lnTo>
                <a:lnTo>
                  <a:pt x="98222" y="130505"/>
                </a:lnTo>
                <a:close/>
              </a:path>
              <a:path w="172084" h="267335">
                <a:moveTo>
                  <a:pt x="112329" y="20929"/>
                </a:moveTo>
                <a:lnTo>
                  <a:pt x="22504" y="20929"/>
                </a:lnTo>
                <a:lnTo>
                  <a:pt x="59991" y="20981"/>
                </a:lnTo>
                <a:lnTo>
                  <a:pt x="72781" y="22692"/>
                </a:lnTo>
                <a:lnTo>
                  <a:pt x="106540" y="60757"/>
                </a:lnTo>
                <a:lnTo>
                  <a:pt x="108041" y="80114"/>
                </a:lnTo>
                <a:lnTo>
                  <a:pt x="104550" y="93213"/>
                </a:lnTo>
                <a:lnTo>
                  <a:pt x="97941" y="104722"/>
                </a:lnTo>
                <a:lnTo>
                  <a:pt x="88091" y="113883"/>
                </a:lnTo>
                <a:lnTo>
                  <a:pt x="74874" y="119936"/>
                </a:lnTo>
                <a:lnTo>
                  <a:pt x="58166" y="122123"/>
                </a:lnTo>
                <a:lnTo>
                  <a:pt x="108620" y="122123"/>
                </a:lnTo>
                <a:lnTo>
                  <a:pt x="129721" y="74945"/>
                </a:lnTo>
                <a:lnTo>
                  <a:pt x="130524" y="57509"/>
                </a:lnTo>
                <a:lnTo>
                  <a:pt x="126913" y="44024"/>
                </a:lnTo>
                <a:lnTo>
                  <a:pt x="120874" y="31803"/>
                </a:lnTo>
                <a:lnTo>
                  <a:pt x="112579" y="21141"/>
                </a:lnTo>
                <a:lnTo>
                  <a:pt x="112329" y="20929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39" name="bk object 39"/>
          <p:cNvSpPr/>
          <p:nvPr/>
        </p:nvSpPr>
        <p:spPr>
          <a:xfrm>
            <a:off x="7184942" y="1470275"/>
            <a:ext cx="0" cy="207986"/>
          </a:xfrm>
          <a:custGeom>
            <a:avLst/>
            <a:gdLst/>
            <a:ahLst/>
            <a:cxnLst/>
            <a:rect l="l" t="t" r="r" b="b"/>
            <a:pathLst>
              <a:path h="245744">
                <a:moveTo>
                  <a:pt x="0" y="0"/>
                </a:moveTo>
                <a:lnTo>
                  <a:pt x="0" y="245325"/>
                </a:lnTo>
              </a:path>
            </a:pathLst>
          </a:custGeom>
          <a:ln w="22504">
            <a:solidFill>
              <a:srgbClr val="494D5D"/>
            </a:solidFill>
          </a:ln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0" name="bk object 40"/>
          <p:cNvSpPr/>
          <p:nvPr/>
        </p:nvSpPr>
        <p:spPr>
          <a:xfrm>
            <a:off x="7115476" y="1460972"/>
            <a:ext cx="139115" cy="0"/>
          </a:xfrm>
          <a:custGeom>
            <a:avLst/>
            <a:gdLst/>
            <a:ahLst/>
            <a:cxnLst/>
            <a:rect l="l" t="t" r="r" b="b"/>
            <a:pathLst>
              <a:path w="154940">
                <a:moveTo>
                  <a:pt x="0" y="0"/>
                </a:moveTo>
                <a:lnTo>
                  <a:pt x="154736" y="0"/>
                </a:lnTo>
              </a:path>
            </a:pathLst>
          </a:custGeom>
          <a:ln w="21983">
            <a:solidFill>
              <a:srgbClr val="494D5D"/>
            </a:solidFill>
          </a:ln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1" name="bk object 41"/>
          <p:cNvSpPr/>
          <p:nvPr/>
        </p:nvSpPr>
        <p:spPr>
          <a:xfrm>
            <a:off x="7215006" y="903919"/>
            <a:ext cx="101485" cy="95663"/>
          </a:xfrm>
          <a:custGeom>
            <a:avLst/>
            <a:gdLst/>
            <a:ahLst/>
            <a:cxnLst/>
            <a:rect l="l" t="t" r="r" b="b"/>
            <a:pathLst>
              <a:path w="113029" h="113030">
                <a:moveTo>
                  <a:pt x="44684" y="0"/>
                </a:moveTo>
                <a:lnTo>
                  <a:pt x="12447" y="21044"/>
                </a:lnTo>
                <a:lnTo>
                  <a:pt x="0" y="64320"/>
                </a:lnTo>
                <a:lnTo>
                  <a:pt x="3642" y="77454"/>
                </a:lnTo>
                <a:lnTo>
                  <a:pt x="31321" y="106327"/>
                </a:lnTo>
                <a:lnTo>
                  <a:pt x="60682" y="112679"/>
                </a:lnTo>
                <a:lnTo>
                  <a:pt x="74600" y="109701"/>
                </a:lnTo>
                <a:lnTo>
                  <a:pt x="105515" y="83332"/>
                </a:lnTo>
                <a:lnTo>
                  <a:pt x="112497" y="55866"/>
                </a:lnTo>
                <a:lnTo>
                  <a:pt x="112496" y="55408"/>
                </a:lnTo>
                <a:lnTo>
                  <a:pt x="89054" y="11483"/>
                </a:lnTo>
                <a:lnTo>
                  <a:pt x="44684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2" name="bk object 42"/>
          <p:cNvSpPr/>
          <p:nvPr/>
        </p:nvSpPr>
        <p:spPr>
          <a:xfrm>
            <a:off x="7388908" y="1453115"/>
            <a:ext cx="76399" cy="134895"/>
          </a:xfrm>
          <a:custGeom>
            <a:avLst/>
            <a:gdLst/>
            <a:ahLst/>
            <a:cxnLst/>
            <a:rect l="l" t="t" r="r" b="b"/>
            <a:pathLst>
              <a:path w="85090" h="159385">
                <a:moveTo>
                  <a:pt x="83756" y="0"/>
                </a:moveTo>
                <a:lnTo>
                  <a:pt x="914" y="0"/>
                </a:lnTo>
                <a:lnTo>
                  <a:pt x="0" y="939"/>
                </a:lnTo>
                <a:lnTo>
                  <a:pt x="0" y="158216"/>
                </a:lnTo>
                <a:lnTo>
                  <a:pt x="685" y="158902"/>
                </a:lnTo>
                <a:lnTo>
                  <a:pt x="83972" y="158902"/>
                </a:lnTo>
                <a:lnTo>
                  <a:pt x="84670" y="157975"/>
                </a:lnTo>
                <a:lnTo>
                  <a:pt x="84670" y="147116"/>
                </a:lnTo>
                <a:lnTo>
                  <a:pt x="83756" y="146418"/>
                </a:lnTo>
                <a:lnTo>
                  <a:pt x="16052" y="146418"/>
                </a:lnTo>
                <a:lnTo>
                  <a:pt x="16052" y="80949"/>
                </a:lnTo>
                <a:lnTo>
                  <a:pt x="73672" y="80949"/>
                </a:lnTo>
                <a:lnTo>
                  <a:pt x="74561" y="80251"/>
                </a:lnTo>
                <a:lnTo>
                  <a:pt x="74561" y="69392"/>
                </a:lnTo>
                <a:lnTo>
                  <a:pt x="73431" y="68465"/>
                </a:lnTo>
                <a:lnTo>
                  <a:pt x="16052" y="68465"/>
                </a:lnTo>
                <a:lnTo>
                  <a:pt x="16052" y="12496"/>
                </a:lnTo>
                <a:lnTo>
                  <a:pt x="81457" y="12496"/>
                </a:lnTo>
                <a:lnTo>
                  <a:pt x="83058" y="12255"/>
                </a:lnTo>
                <a:lnTo>
                  <a:pt x="83286" y="9486"/>
                </a:lnTo>
                <a:lnTo>
                  <a:pt x="83972" y="3695"/>
                </a:lnTo>
                <a:lnTo>
                  <a:pt x="84201" y="1168"/>
                </a:lnTo>
                <a:lnTo>
                  <a:pt x="83756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3" name="bk object 43"/>
          <p:cNvSpPr/>
          <p:nvPr/>
        </p:nvSpPr>
        <p:spPr>
          <a:xfrm>
            <a:off x="7471286" y="1493257"/>
            <a:ext cx="83811" cy="94588"/>
          </a:xfrm>
          <a:custGeom>
            <a:avLst/>
            <a:gdLst/>
            <a:ahLst/>
            <a:cxnLst/>
            <a:rect l="l" t="t" r="r" b="b"/>
            <a:pathLst>
              <a:path w="93345" h="111760">
                <a:moveTo>
                  <a:pt x="14922" y="0"/>
                </a:moveTo>
                <a:lnTo>
                  <a:pt x="1143" y="0"/>
                </a:lnTo>
                <a:lnTo>
                  <a:pt x="0" y="1828"/>
                </a:lnTo>
                <a:lnTo>
                  <a:pt x="698" y="3682"/>
                </a:lnTo>
                <a:lnTo>
                  <a:pt x="37185" y="108229"/>
                </a:lnTo>
                <a:lnTo>
                  <a:pt x="37858" y="110324"/>
                </a:lnTo>
                <a:lnTo>
                  <a:pt x="39243" y="111480"/>
                </a:lnTo>
                <a:lnTo>
                  <a:pt x="53009" y="111480"/>
                </a:lnTo>
                <a:lnTo>
                  <a:pt x="54381" y="110540"/>
                </a:lnTo>
                <a:lnTo>
                  <a:pt x="55308" y="108229"/>
                </a:lnTo>
                <a:lnTo>
                  <a:pt x="60279" y="94132"/>
                </a:lnTo>
                <a:lnTo>
                  <a:pt x="47269" y="94132"/>
                </a:lnTo>
                <a:lnTo>
                  <a:pt x="16522" y="2527"/>
                </a:lnTo>
                <a:lnTo>
                  <a:pt x="15836" y="673"/>
                </a:lnTo>
                <a:lnTo>
                  <a:pt x="14922" y="0"/>
                </a:lnTo>
                <a:close/>
              </a:path>
              <a:path w="93345" h="111760">
                <a:moveTo>
                  <a:pt x="91567" y="0"/>
                </a:moveTo>
                <a:lnTo>
                  <a:pt x="80098" y="0"/>
                </a:lnTo>
                <a:lnTo>
                  <a:pt x="78486" y="901"/>
                </a:lnTo>
                <a:lnTo>
                  <a:pt x="77648" y="3683"/>
                </a:lnTo>
                <a:lnTo>
                  <a:pt x="47726" y="94132"/>
                </a:lnTo>
                <a:lnTo>
                  <a:pt x="60279" y="94132"/>
                </a:lnTo>
                <a:lnTo>
                  <a:pt x="92321" y="3225"/>
                </a:lnTo>
                <a:lnTo>
                  <a:pt x="92951" y="1143"/>
                </a:lnTo>
                <a:lnTo>
                  <a:pt x="91567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4" name="bk object 44"/>
          <p:cNvSpPr/>
          <p:nvPr/>
        </p:nvSpPr>
        <p:spPr>
          <a:xfrm>
            <a:off x="7563554" y="1491958"/>
            <a:ext cx="84381" cy="97275"/>
          </a:xfrm>
          <a:custGeom>
            <a:avLst/>
            <a:gdLst/>
            <a:ahLst/>
            <a:cxnLst/>
            <a:rect l="l" t="t" r="r" b="b"/>
            <a:pathLst>
              <a:path w="93979" h="114935">
                <a:moveTo>
                  <a:pt x="41832" y="0"/>
                </a:moveTo>
                <a:lnTo>
                  <a:pt x="4778" y="33530"/>
                </a:lnTo>
                <a:lnTo>
                  <a:pt x="0" y="66133"/>
                </a:lnTo>
                <a:lnTo>
                  <a:pt x="2723" y="79920"/>
                </a:lnTo>
                <a:lnTo>
                  <a:pt x="41916" y="113278"/>
                </a:lnTo>
                <a:lnTo>
                  <a:pt x="59678" y="114723"/>
                </a:lnTo>
                <a:lnTo>
                  <a:pt x="72903" y="112610"/>
                </a:lnTo>
                <a:lnTo>
                  <a:pt x="84934" y="108605"/>
                </a:lnTo>
                <a:lnTo>
                  <a:pt x="87220" y="107678"/>
                </a:lnTo>
                <a:lnTo>
                  <a:pt x="87448" y="106294"/>
                </a:lnTo>
                <a:lnTo>
                  <a:pt x="86428" y="101581"/>
                </a:lnTo>
                <a:lnTo>
                  <a:pt x="59917" y="101581"/>
                </a:lnTo>
                <a:lnTo>
                  <a:pt x="42909" y="101435"/>
                </a:lnTo>
                <a:lnTo>
                  <a:pt x="30386" y="95598"/>
                </a:lnTo>
                <a:lnTo>
                  <a:pt x="21591" y="85727"/>
                </a:lnTo>
                <a:lnTo>
                  <a:pt x="16404" y="72784"/>
                </a:lnTo>
                <a:lnTo>
                  <a:pt x="14703" y="57729"/>
                </a:lnTo>
                <a:lnTo>
                  <a:pt x="93189" y="57729"/>
                </a:lnTo>
                <a:lnTo>
                  <a:pt x="93874" y="56586"/>
                </a:lnTo>
                <a:lnTo>
                  <a:pt x="93753" y="48681"/>
                </a:lnTo>
                <a:lnTo>
                  <a:pt x="93695" y="47328"/>
                </a:lnTo>
                <a:lnTo>
                  <a:pt x="78965" y="47328"/>
                </a:lnTo>
                <a:lnTo>
                  <a:pt x="15217" y="46924"/>
                </a:lnTo>
                <a:lnTo>
                  <a:pt x="18675" y="33211"/>
                </a:lnTo>
                <a:lnTo>
                  <a:pt x="25763" y="21599"/>
                </a:lnTo>
                <a:lnTo>
                  <a:pt x="36456" y="13556"/>
                </a:lnTo>
                <a:lnTo>
                  <a:pt x="50732" y="10548"/>
                </a:lnTo>
                <a:lnTo>
                  <a:pt x="77826" y="10548"/>
                </a:lnTo>
                <a:lnTo>
                  <a:pt x="73098" y="6706"/>
                </a:lnTo>
                <a:lnTo>
                  <a:pt x="59362" y="1555"/>
                </a:lnTo>
                <a:lnTo>
                  <a:pt x="41832" y="0"/>
                </a:lnTo>
                <a:close/>
              </a:path>
              <a:path w="93979" h="114935">
                <a:moveTo>
                  <a:pt x="83778" y="96350"/>
                </a:moveTo>
                <a:lnTo>
                  <a:pt x="81150" y="97610"/>
                </a:lnTo>
                <a:lnTo>
                  <a:pt x="72451" y="100122"/>
                </a:lnTo>
                <a:lnTo>
                  <a:pt x="59917" y="101581"/>
                </a:lnTo>
                <a:lnTo>
                  <a:pt x="86428" y="101581"/>
                </a:lnTo>
                <a:lnTo>
                  <a:pt x="85848" y="98902"/>
                </a:lnTo>
                <a:lnTo>
                  <a:pt x="85378" y="96591"/>
                </a:lnTo>
                <a:lnTo>
                  <a:pt x="83778" y="96350"/>
                </a:lnTo>
                <a:close/>
              </a:path>
              <a:path w="93979" h="114935">
                <a:moveTo>
                  <a:pt x="77826" y="10548"/>
                </a:moveTo>
                <a:lnTo>
                  <a:pt x="50732" y="10548"/>
                </a:lnTo>
                <a:lnTo>
                  <a:pt x="56870" y="11088"/>
                </a:lnTo>
                <a:lnTo>
                  <a:pt x="69367" y="17054"/>
                </a:lnTo>
                <a:lnTo>
                  <a:pt x="76760" y="28191"/>
                </a:lnTo>
                <a:lnTo>
                  <a:pt x="79193" y="42705"/>
                </a:lnTo>
                <a:lnTo>
                  <a:pt x="79193" y="45715"/>
                </a:lnTo>
                <a:lnTo>
                  <a:pt x="78965" y="47328"/>
                </a:lnTo>
                <a:lnTo>
                  <a:pt x="93695" y="47328"/>
                </a:lnTo>
                <a:lnTo>
                  <a:pt x="93315" y="38512"/>
                </a:lnTo>
                <a:lnTo>
                  <a:pt x="89897" y="25706"/>
                </a:lnTo>
                <a:lnTo>
                  <a:pt x="83217" y="14930"/>
                </a:lnTo>
                <a:lnTo>
                  <a:pt x="77826" y="10548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5" name="bk object 45"/>
          <p:cNvSpPr/>
          <p:nvPr/>
        </p:nvSpPr>
        <p:spPr>
          <a:xfrm>
            <a:off x="7668828" y="1491301"/>
            <a:ext cx="44471" cy="96738"/>
          </a:xfrm>
          <a:custGeom>
            <a:avLst/>
            <a:gdLst/>
            <a:ahLst/>
            <a:cxnLst/>
            <a:rect l="l" t="t" r="r" b="b"/>
            <a:pathLst>
              <a:path w="49529" h="114300">
                <a:moveTo>
                  <a:pt x="13296" y="2311"/>
                </a:moveTo>
                <a:lnTo>
                  <a:pt x="1142" y="2311"/>
                </a:lnTo>
                <a:lnTo>
                  <a:pt x="0" y="3683"/>
                </a:lnTo>
                <a:lnTo>
                  <a:pt x="0" y="112407"/>
                </a:lnTo>
                <a:lnTo>
                  <a:pt x="1142" y="113792"/>
                </a:lnTo>
                <a:lnTo>
                  <a:pt x="13538" y="113792"/>
                </a:lnTo>
                <a:lnTo>
                  <a:pt x="14681" y="112407"/>
                </a:lnTo>
                <a:lnTo>
                  <a:pt x="14681" y="109613"/>
                </a:lnTo>
                <a:lnTo>
                  <a:pt x="16480" y="24711"/>
                </a:lnTo>
                <a:lnTo>
                  <a:pt x="26704" y="15305"/>
                </a:lnTo>
                <a:lnTo>
                  <a:pt x="29086" y="14566"/>
                </a:lnTo>
                <a:lnTo>
                  <a:pt x="14681" y="14566"/>
                </a:lnTo>
                <a:lnTo>
                  <a:pt x="14576" y="10858"/>
                </a:lnTo>
                <a:lnTo>
                  <a:pt x="14452" y="3683"/>
                </a:lnTo>
                <a:lnTo>
                  <a:pt x="13296" y="2311"/>
                </a:lnTo>
                <a:close/>
              </a:path>
              <a:path w="49529" h="114300">
                <a:moveTo>
                  <a:pt x="41986" y="0"/>
                </a:moveTo>
                <a:lnTo>
                  <a:pt x="35670" y="427"/>
                </a:lnTo>
                <a:lnTo>
                  <a:pt x="23134" y="5894"/>
                </a:lnTo>
                <a:lnTo>
                  <a:pt x="14681" y="14566"/>
                </a:lnTo>
                <a:lnTo>
                  <a:pt x="29086" y="14566"/>
                </a:lnTo>
                <a:lnTo>
                  <a:pt x="38099" y="11772"/>
                </a:lnTo>
                <a:lnTo>
                  <a:pt x="47575" y="11772"/>
                </a:lnTo>
                <a:lnTo>
                  <a:pt x="48882" y="3213"/>
                </a:lnTo>
                <a:lnTo>
                  <a:pt x="49098" y="2082"/>
                </a:lnTo>
                <a:lnTo>
                  <a:pt x="48628" y="914"/>
                </a:lnTo>
                <a:lnTo>
                  <a:pt x="47040" y="685"/>
                </a:lnTo>
                <a:lnTo>
                  <a:pt x="44742" y="228"/>
                </a:lnTo>
                <a:lnTo>
                  <a:pt x="41986" y="0"/>
                </a:lnTo>
                <a:close/>
              </a:path>
              <a:path w="49529" h="114300">
                <a:moveTo>
                  <a:pt x="47575" y="11772"/>
                </a:moveTo>
                <a:lnTo>
                  <a:pt x="40601" y="11772"/>
                </a:lnTo>
                <a:lnTo>
                  <a:pt x="43141" y="12242"/>
                </a:lnTo>
                <a:lnTo>
                  <a:pt x="46583" y="12941"/>
                </a:lnTo>
                <a:lnTo>
                  <a:pt x="47497" y="12242"/>
                </a:lnTo>
                <a:lnTo>
                  <a:pt x="47575" y="11772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6" name="bk object 46"/>
          <p:cNvSpPr/>
          <p:nvPr/>
        </p:nvSpPr>
        <p:spPr>
          <a:xfrm>
            <a:off x="7719076" y="1493248"/>
            <a:ext cx="90083" cy="137582"/>
          </a:xfrm>
          <a:custGeom>
            <a:avLst/>
            <a:gdLst/>
            <a:ahLst/>
            <a:cxnLst/>
            <a:rect l="l" t="t" r="r" b="b"/>
            <a:pathLst>
              <a:path w="100329" h="162560">
                <a:moveTo>
                  <a:pt x="4368" y="148285"/>
                </a:moveTo>
                <a:lnTo>
                  <a:pt x="2070" y="148285"/>
                </a:lnTo>
                <a:lnTo>
                  <a:pt x="1358" y="148716"/>
                </a:lnTo>
                <a:lnTo>
                  <a:pt x="1130" y="150799"/>
                </a:lnTo>
                <a:lnTo>
                  <a:pt x="0" y="158216"/>
                </a:lnTo>
                <a:lnTo>
                  <a:pt x="0" y="160540"/>
                </a:lnTo>
                <a:lnTo>
                  <a:pt x="914" y="161226"/>
                </a:lnTo>
                <a:lnTo>
                  <a:pt x="5283" y="161924"/>
                </a:lnTo>
                <a:lnTo>
                  <a:pt x="8712" y="162382"/>
                </a:lnTo>
                <a:lnTo>
                  <a:pt x="18710" y="161999"/>
                </a:lnTo>
                <a:lnTo>
                  <a:pt x="30748" y="158789"/>
                </a:lnTo>
                <a:lnTo>
                  <a:pt x="40297" y="151927"/>
                </a:lnTo>
                <a:lnTo>
                  <a:pt x="42418" y="148958"/>
                </a:lnTo>
                <a:lnTo>
                  <a:pt x="10325" y="148958"/>
                </a:lnTo>
                <a:lnTo>
                  <a:pt x="6654" y="148513"/>
                </a:lnTo>
                <a:lnTo>
                  <a:pt x="4368" y="148285"/>
                </a:lnTo>
                <a:close/>
              </a:path>
              <a:path w="100329" h="162560">
                <a:moveTo>
                  <a:pt x="19050" y="0"/>
                </a:moveTo>
                <a:lnTo>
                  <a:pt x="4127" y="0"/>
                </a:lnTo>
                <a:lnTo>
                  <a:pt x="3898" y="1841"/>
                </a:lnTo>
                <a:lnTo>
                  <a:pt x="4368" y="3238"/>
                </a:lnTo>
                <a:lnTo>
                  <a:pt x="44970" y="113576"/>
                </a:lnTo>
                <a:lnTo>
                  <a:pt x="34936" y="137079"/>
                </a:lnTo>
                <a:lnTo>
                  <a:pt x="25519" y="146170"/>
                </a:lnTo>
                <a:lnTo>
                  <a:pt x="12839" y="148958"/>
                </a:lnTo>
                <a:lnTo>
                  <a:pt x="42418" y="148958"/>
                </a:lnTo>
                <a:lnTo>
                  <a:pt x="48142" y="140945"/>
                </a:lnTo>
                <a:lnTo>
                  <a:pt x="55067" y="125374"/>
                </a:lnTo>
                <a:lnTo>
                  <a:pt x="66217" y="95059"/>
                </a:lnTo>
                <a:lnTo>
                  <a:pt x="52997" y="95059"/>
                </a:lnTo>
                <a:lnTo>
                  <a:pt x="20577" y="2311"/>
                </a:lnTo>
                <a:lnTo>
                  <a:pt x="20205" y="1142"/>
                </a:lnTo>
                <a:lnTo>
                  <a:pt x="19050" y="0"/>
                </a:lnTo>
                <a:close/>
              </a:path>
              <a:path w="100329" h="162560">
                <a:moveTo>
                  <a:pt x="99352" y="0"/>
                </a:moveTo>
                <a:lnTo>
                  <a:pt x="86283" y="0"/>
                </a:lnTo>
                <a:lnTo>
                  <a:pt x="85585" y="685"/>
                </a:lnTo>
                <a:lnTo>
                  <a:pt x="84899" y="2539"/>
                </a:lnTo>
                <a:lnTo>
                  <a:pt x="52997" y="95059"/>
                </a:lnTo>
                <a:lnTo>
                  <a:pt x="66217" y="95059"/>
                </a:lnTo>
                <a:lnTo>
                  <a:pt x="99822" y="3695"/>
                </a:lnTo>
                <a:lnTo>
                  <a:pt x="100203" y="2539"/>
                </a:lnTo>
                <a:lnTo>
                  <a:pt x="100279" y="469"/>
                </a:lnTo>
                <a:lnTo>
                  <a:pt x="99352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7" name="bk object 47"/>
          <p:cNvSpPr/>
          <p:nvPr/>
        </p:nvSpPr>
        <p:spPr>
          <a:xfrm>
            <a:off x="7818966" y="1491310"/>
            <a:ext cx="90653" cy="98350"/>
          </a:xfrm>
          <a:custGeom>
            <a:avLst/>
            <a:gdLst/>
            <a:ahLst/>
            <a:cxnLst/>
            <a:rect l="l" t="t" r="r" b="b"/>
            <a:pathLst>
              <a:path w="100965" h="116205">
                <a:moveTo>
                  <a:pt x="49664" y="0"/>
                </a:moveTo>
                <a:lnTo>
                  <a:pt x="12744" y="17274"/>
                </a:lnTo>
                <a:lnTo>
                  <a:pt x="0" y="57995"/>
                </a:lnTo>
                <a:lnTo>
                  <a:pt x="1306" y="73575"/>
                </a:lnTo>
                <a:lnTo>
                  <a:pt x="21462" y="108096"/>
                </a:lnTo>
                <a:lnTo>
                  <a:pt x="49567" y="115874"/>
                </a:lnTo>
                <a:lnTo>
                  <a:pt x="52622" y="115800"/>
                </a:lnTo>
                <a:lnTo>
                  <a:pt x="67078" y="113142"/>
                </a:lnTo>
                <a:lnTo>
                  <a:pt x="79077" y="106993"/>
                </a:lnTo>
                <a:lnTo>
                  <a:pt x="81478" y="104660"/>
                </a:lnTo>
                <a:lnTo>
                  <a:pt x="46900" y="104660"/>
                </a:lnTo>
                <a:lnTo>
                  <a:pt x="34192" y="101066"/>
                </a:lnTo>
                <a:lnTo>
                  <a:pt x="25170" y="92905"/>
                </a:lnTo>
                <a:lnTo>
                  <a:pt x="19372" y="80969"/>
                </a:lnTo>
                <a:lnTo>
                  <a:pt x="16334" y="66049"/>
                </a:lnTo>
                <a:lnTo>
                  <a:pt x="15596" y="48936"/>
                </a:lnTo>
                <a:lnTo>
                  <a:pt x="18644" y="35032"/>
                </a:lnTo>
                <a:lnTo>
                  <a:pt x="25127" y="22992"/>
                </a:lnTo>
                <a:lnTo>
                  <a:pt x="35683" y="14518"/>
                </a:lnTo>
                <a:lnTo>
                  <a:pt x="50952" y="11315"/>
                </a:lnTo>
                <a:lnTo>
                  <a:pt x="83022" y="11315"/>
                </a:lnTo>
                <a:lnTo>
                  <a:pt x="78505" y="7369"/>
                </a:lnTo>
                <a:lnTo>
                  <a:pt x="65652" y="1908"/>
                </a:lnTo>
                <a:lnTo>
                  <a:pt x="49664" y="0"/>
                </a:lnTo>
                <a:close/>
              </a:path>
              <a:path w="100965" h="116205">
                <a:moveTo>
                  <a:pt x="83022" y="11315"/>
                </a:moveTo>
                <a:lnTo>
                  <a:pt x="50952" y="11315"/>
                </a:lnTo>
                <a:lnTo>
                  <a:pt x="56173" y="11661"/>
                </a:lnTo>
                <a:lnTo>
                  <a:pt x="67735" y="15802"/>
                </a:lnTo>
                <a:lnTo>
                  <a:pt x="76095" y="24198"/>
                </a:lnTo>
                <a:lnTo>
                  <a:pt x="81559" y="36308"/>
                </a:lnTo>
                <a:lnTo>
                  <a:pt x="84434" y="51592"/>
                </a:lnTo>
                <a:lnTo>
                  <a:pt x="85028" y="69512"/>
                </a:lnTo>
                <a:lnTo>
                  <a:pt x="81359" y="82982"/>
                </a:lnTo>
                <a:lnTo>
                  <a:pt x="74173" y="94199"/>
                </a:lnTo>
                <a:lnTo>
                  <a:pt x="62882" y="101859"/>
                </a:lnTo>
                <a:lnTo>
                  <a:pt x="46900" y="104660"/>
                </a:lnTo>
                <a:lnTo>
                  <a:pt x="81478" y="104660"/>
                </a:lnTo>
                <a:lnTo>
                  <a:pt x="88542" y="97797"/>
                </a:lnTo>
                <a:lnTo>
                  <a:pt x="95397" y="85999"/>
                </a:lnTo>
                <a:lnTo>
                  <a:pt x="99564" y="72042"/>
                </a:lnTo>
                <a:lnTo>
                  <a:pt x="100967" y="56371"/>
                </a:lnTo>
                <a:lnTo>
                  <a:pt x="99456" y="40883"/>
                </a:lnTo>
                <a:lnTo>
                  <a:pt x="95288" y="27274"/>
                </a:lnTo>
                <a:lnTo>
                  <a:pt x="88344" y="15964"/>
                </a:lnTo>
                <a:lnTo>
                  <a:pt x="83022" y="11315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8" name="bk object 48"/>
          <p:cNvSpPr/>
          <p:nvPr/>
        </p:nvSpPr>
        <p:spPr>
          <a:xfrm>
            <a:off x="7931838" y="1491353"/>
            <a:ext cx="80390" cy="96738"/>
          </a:xfrm>
          <a:custGeom>
            <a:avLst/>
            <a:gdLst/>
            <a:ahLst/>
            <a:cxnLst/>
            <a:rect l="l" t="t" r="r" b="b"/>
            <a:pathLst>
              <a:path w="89534" h="114300">
                <a:moveTo>
                  <a:pt x="13309" y="2255"/>
                </a:moveTo>
                <a:lnTo>
                  <a:pt x="1155" y="2255"/>
                </a:lnTo>
                <a:lnTo>
                  <a:pt x="0" y="3627"/>
                </a:lnTo>
                <a:lnTo>
                  <a:pt x="0" y="112339"/>
                </a:lnTo>
                <a:lnTo>
                  <a:pt x="1155" y="113723"/>
                </a:lnTo>
                <a:lnTo>
                  <a:pt x="13538" y="113723"/>
                </a:lnTo>
                <a:lnTo>
                  <a:pt x="14693" y="112339"/>
                </a:lnTo>
                <a:lnTo>
                  <a:pt x="14693" y="109557"/>
                </a:lnTo>
                <a:lnTo>
                  <a:pt x="16931" y="24346"/>
                </a:lnTo>
                <a:lnTo>
                  <a:pt x="27080" y="17824"/>
                </a:lnTo>
                <a:lnTo>
                  <a:pt x="36795" y="14269"/>
                </a:lnTo>
                <a:lnTo>
                  <a:pt x="14693" y="14269"/>
                </a:lnTo>
                <a:lnTo>
                  <a:pt x="14533" y="9026"/>
                </a:lnTo>
                <a:lnTo>
                  <a:pt x="14452" y="3627"/>
                </a:lnTo>
                <a:lnTo>
                  <a:pt x="13309" y="2255"/>
                </a:lnTo>
                <a:close/>
              </a:path>
              <a:path w="89534" h="114300">
                <a:moveTo>
                  <a:pt x="80511" y="11705"/>
                </a:moveTo>
                <a:lnTo>
                  <a:pt x="53362" y="11705"/>
                </a:lnTo>
                <a:lnTo>
                  <a:pt x="66623" y="16947"/>
                </a:lnTo>
                <a:lnTo>
                  <a:pt x="72963" y="28112"/>
                </a:lnTo>
                <a:lnTo>
                  <a:pt x="74587" y="43644"/>
                </a:lnTo>
                <a:lnTo>
                  <a:pt x="74587" y="112339"/>
                </a:lnTo>
                <a:lnTo>
                  <a:pt x="75730" y="113723"/>
                </a:lnTo>
                <a:lnTo>
                  <a:pt x="88125" y="113723"/>
                </a:lnTo>
                <a:lnTo>
                  <a:pt x="89268" y="112339"/>
                </a:lnTo>
                <a:lnTo>
                  <a:pt x="88912" y="33572"/>
                </a:lnTo>
                <a:lnTo>
                  <a:pt x="85752" y="19613"/>
                </a:lnTo>
                <a:lnTo>
                  <a:pt x="80511" y="11705"/>
                </a:lnTo>
                <a:close/>
              </a:path>
              <a:path w="89534" h="114300">
                <a:moveTo>
                  <a:pt x="50292" y="0"/>
                </a:moveTo>
                <a:lnTo>
                  <a:pt x="37753" y="2011"/>
                </a:lnTo>
                <a:lnTo>
                  <a:pt x="25544" y="6781"/>
                </a:lnTo>
                <a:lnTo>
                  <a:pt x="14693" y="14269"/>
                </a:lnTo>
                <a:lnTo>
                  <a:pt x="36795" y="14269"/>
                </a:lnTo>
                <a:lnTo>
                  <a:pt x="39452" y="13297"/>
                </a:lnTo>
                <a:lnTo>
                  <a:pt x="53362" y="11705"/>
                </a:lnTo>
                <a:lnTo>
                  <a:pt x="80511" y="11705"/>
                </a:lnTo>
                <a:lnTo>
                  <a:pt x="78735" y="9026"/>
                </a:lnTo>
                <a:lnTo>
                  <a:pt x="67152" y="2318"/>
                </a:lnTo>
                <a:lnTo>
                  <a:pt x="50292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49" name="bk object 49"/>
          <p:cNvSpPr/>
          <p:nvPr/>
        </p:nvSpPr>
        <p:spPr>
          <a:xfrm>
            <a:off x="8034597" y="1491957"/>
            <a:ext cx="84381" cy="97275"/>
          </a:xfrm>
          <a:custGeom>
            <a:avLst/>
            <a:gdLst/>
            <a:ahLst/>
            <a:cxnLst/>
            <a:rect l="l" t="t" r="r" b="b"/>
            <a:pathLst>
              <a:path w="93979" h="114935">
                <a:moveTo>
                  <a:pt x="41837" y="0"/>
                </a:moveTo>
                <a:lnTo>
                  <a:pt x="4780" y="33525"/>
                </a:lnTo>
                <a:lnTo>
                  <a:pt x="0" y="66127"/>
                </a:lnTo>
                <a:lnTo>
                  <a:pt x="2722" y="79917"/>
                </a:lnTo>
                <a:lnTo>
                  <a:pt x="41910" y="113280"/>
                </a:lnTo>
                <a:lnTo>
                  <a:pt x="59669" y="114726"/>
                </a:lnTo>
                <a:lnTo>
                  <a:pt x="72895" y="112614"/>
                </a:lnTo>
                <a:lnTo>
                  <a:pt x="84922" y="108607"/>
                </a:lnTo>
                <a:lnTo>
                  <a:pt x="87220" y="107680"/>
                </a:lnTo>
                <a:lnTo>
                  <a:pt x="87449" y="106296"/>
                </a:lnTo>
                <a:lnTo>
                  <a:pt x="86429" y="101583"/>
                </a:lnTo>
                <a:lnTo>
                  <a:pt x="59923" y="101583"/>
                </a:lnTo>
                <a:lnTo>
                  <a:pt x="42910" y="101437"/>
                </a:lnTo>
                <a:lnTo>
                  <a:pt x="30386" y="95600"/>
                </a:lnTo>
                <a:lnTo>
                  <a:pt x="21592" y="85730"/>
                </a:lnTo>
                <a:lnTo>
                  <a:pt x="16405" y="72787"/>
                </a:lnTo>
                <a:lnTo>
                  <a:pt x="14703" y="57731"/>
                </a:lnTo>
                <a:lnTo>
                  <a:pt x="93189" y="57731"/>
                </a:lnTo>
                <a:lnTo>
                  <a:pt x="93875" y="56588"/>
                </a:lnTo>
                <a:lnTo>
                  <a:pt x="93754" y="48676"/>
                </a:lnTo>
                <a:lnTo>
                  <a:pt x="93696" y="47330"/>
                </a:lnTo>
                <a:lnTo>
                  <a:pt x="78953" y="47330"/>
                </a:lnTo>
                <a:lnTo>
                  <a:pt x="15218" y="46926"/>
                </a:lnTo>
                <a:lnTo>
                  <a:pt x="18676" y="33214"/>
                </a:lnTo>
                <a:lnTo>
                  <a:pt x="25763" y="21602"/>
                </a:lnTo>
                <a:lnTo>
                  <a:pt x="36457" y="13558"/>
                </a:lnTo>
                <a:lnTo>
                  <a:pt x="50733" y="10551"/>
                </a:lnTo>
                <a:lnTo>
                  <a:pt x="77828" y="10551"/>
                </a:lnTo>
                <a:lnTo>
                  <a:pt x="73101" y="6708"/>
                </a:lnTo>
                <a:lnTo>
                  <a:pt x="59366" y="1556"/>
                </a:lnTo>
                <a:lnTo>
                  <a:pt x="41837" y="0"/>
                </a:lnTo>
                <a:close/>
              </a:path>
              <a:path w="93979" h="114935">
                <a:moveTo>
                  <a:pt x="83779" y="96352"/>
                </a:moveTo>
                <a:lnTo>
                  <a:pt x="81151" y="97612"/>
                </a:lnTo>
                <a:lnTo>
                  <a:pt x="72455" y="100125"/>
                </a:lnTo>
                <a:lnTo>
                  <a:pt x="59923" y="101583"/>
                </a:lnTo>
                <a:lnTo>
                  <a:pt x="86429" y="101583"/>
                </a:lnTo>
                <a:lnTo>
                  <a:pt x="85849" y="98905"/>
                </a:lnTo>
                <a:lnTo>
                  <a:pt x="85379" y="96593"/>
                </a:lnTo>
                <a:lnTo>
                  <a:pt x="83779" y="96352"/>
                </a:lnTo>
                <a:close/>
              </a:path>
              <a:path w="93979" h="114935">
                <a:moveTo>
                  <a:pt x="77828" y="10551"/>
                </a:moveTo>
                <a:lnTo>
                  <a:pt x="50733" y="10551"/>
                </a:lnTo>
                <a:lnTo>
                  <a:pt x="56871" y="11090"/>
                </a:lnTo>
                <a:lnTo>
                  <a:pt x="69367" y="17057"/>
                </a:lnTo>
                <a:lnTo>
                  <a:pt x="76761" y="28193"/>
                </a:lnTo>
                <a:lnTo>
                  <a:pt x="79194" y="42707"/>
                </a:lnTo>
                <a:lnTo>
                  <a:pt x="79194" y="45717"/>
                </a:lnTo>
                <a:lnTo>
                  <a:pt x="78953" y="47330"/>
                </a:lnTo>
                <a:lnTo>
                  <a:pt x="93696" y="47330"/>
                </a:lnTo>
                <a:lnTo>
                  <a:pt x="93317" y="38519"/>
                </a:lnTo>
                <a:lnTo>
                  <a:pt x="89899" y="25712"/>
                </a:lnTo>
                <a:lnTo>
                  <a:pt x="83220" y="14934"/>
                </a:lnTo>
                <a:lnTo>
                  <a:pt x="77828" y="10551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0" name="bk object 50"/>
          <p:cNvSpPr/>
          <p:nvPr/>
        </p:nvSpPr>
        <p:spPr>
          <a:xfrm>
            <a:off x="8185387" y="1463683"/>
            <a:ext cx="17104" cy="124146"/>
          </a:xfrm>
          <a:custGeom>
            <a:avLst/>
            <a:gdLst/>
            <a:ahLst/>
            <a:cxnLst/>
            <a:rect l="l" t="t" r="r" b="b"/>
            <a:pathLst>
              <a:path w="19050" h="146685">
                <a:moveTo>
                  <a:pt x="15595" y="34950"/>
                </a:moveTo>
                <a:lnTo>
                  <a:pt x="3213" y="34950"/>
                </a:lnTo>
                <a:lnTo>
                  <a:pt x="2057" y="36322"/>
                </a:lnTo>
                <a:lnTo>
                  <a:pt x="2057" y="145034"/>
                </a:lnTo>
                <a:lnTo>
                  <a:pt x="3213" y="146418"/>
                </a:lnTo>
                <a:lnTo>
                  <a:pt x="15595" y="146418"/>
                </a:lnTo>
                <a:lnTo>
                  <a:pt x="16751" y="145034"/>
                </a:lnTo>
                <a:lnTo>
                  <a:pt x="16751" y="36322"/>
                </a:lnTo>
                <a:lnTo>
                  <a:pt x="15595" y="34950"/>
                </a:lnTo>
                <a:close/>
              </a:path>
              <a:path w="19050" h="146685">
                <a:moveTo>
                  <a:pt x="14681" y="0"/>
                </a:moveTo>
                <a:lnTo>
                  <a:pt x="4127" y="0"/>
                </a:lnTo>
                <a:lnTo>
                  <a:pt x="0" y="3708"/>
                </a:lnTo>
                <a:lnTo>
                  <a:pt x="0" y="14351"/>
                </a:lnTo>
                <a:lnTo>
                  <a:pt x="4127" y="18046"/>
                </a:lnTo>
                <a:lnTo>
                  <a:pt x="14681" y="18046"/>
                </a:lnTo>
                <a:lnTo>
                  <a:pt x="19037" y="14351"/>
                </a:lnTo>
                <a:lnTo>
                  <a:pt x="19037" y="3708"/>
                </a:lnTo>
                <a:lnTo>
                  <a:pt x="14681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1" name="bk object 51"/>
          <p:cNvSpPr/>
          <p:nvPr/>
        </p:nvSpPr>
        <p:spPr>
          <a:xfrm>
            <a:off x="8223076" y="1491607"/>
            <a:ext cx="62716" cy="97812"/>
          </a:xfrm>
          <a:custGeom>
            <a:avLst/>
            <a:gdLst/>
            <a:ahLst/>
            <a:cxnLst/>
            <a:rect l="l" t="t" r="r" b="b"/>
            <a:pathLst>
              <a:path w="69850" h="115569">
                <a:moveTo>
                  <a:pt x="4572" y="96301"/>
                </a:moveTo>
                <a:lnTo>
                  <a:pt x="4114" y="96771"/>
                </a:lnTo>
                <a:lnTo>
                  <a:pt x="3429" y="98168"/>
                </a:lnTo>
                <a:lnTo>
                  <a:pt x="685" y="105343"/>
                </a:lnTo>
                <a:lnTo>
                  <a:pt x="0" y="106943"/>
                </a:lnTo>
                <a:lnTo>
                  <a:pt x="685" y="107629"/>
                </a:lnTo>
                <a:lnTo>
                  <a:pt x="5628" y="109989"/>
                </a:lnTo>
                <a:lnTo>
                  <a:pt x="17407" y="113766"/>
                </a:lnTo>
                <a:lnTo>
                  <a:pt x="31679" y="115516"/>
                </a:lnTo>
                <a:lnTo>
                  <a:pt x="45480" y="113766"/>
                </a:lnTo>
                <a:lnTo>
                  <a:pt x="56578" y="108425"/>
                </a:lnTo>
                <a:lnTo>
                  <a:pt x="60539" y="103903"/>
                </a:lnTo>
                <a:lnTo>
                  <a:pt x="30686" y="103903"/>
                </a:lnTo>
                <a:lnTo>
                  <a:pt x="18186" y="101682"/>
                </a:lnTo>
                <a:lnTo>
                  <a:pt x="5956" y="96999"/>
                </a:lnTo>
                <a:lnTo>
                  <a:pt x="4572" y="96301"/>
                </a:lnTo>
                <a:close/>
              </a:path>
              <a:path w="69850" h="115569">
                <a:moveTo>
                  <a:pt x="31777" y="0"/>
                </a:moveTo>
                <a:lnTo>
                  <a:pt x="19832" y="3429"/>
                </a:lnTo>
                <a:lnTo>
                  <a:pt x="10444" y="10945"/>
                </a:lnTo>
                <a:lnTo>
                  <a:pt x="4705" y="23105"/>
                </a:lnTo>
                <a:lnTo>
                  <a:pt x="3702" y="40466"/>
                </a:lnTo>
                <a:lnTo>
                  <a:pt x="12011" y="50214"/>
                </a:lnTo>
                <a:lnTo>
                  <a:pt x="24777" y="57223"/>
                </a:lnTo>
                <a:lnTo>
                  <a:pt x="47691" y="67507"/>
                </a:lnTo>
                <a:lnTo>
                  <a:pt x="54611" y="76452"/>
                </a:lnTo>
                <a:lnTo>
                  <a:pt x="55952" y="92187"/>
                </a:lnTo>
                <a:lnTo>
                  <a:pt x="46729" y="100861"/>
                </a:lnTo>
                <a:lnTo>
                  <a:pt x="30686" y="103903"/>
                </a:lnTo>
                <a:lnTo>
                  <a:pt x="60539" y="103903"/>
                </a:lnTo>
                <a:lnTo>
                  <a:pt x="64531" y="99345"/>
                </a:lnTo>
                <a:lnTo>
                  <a:pt x="68898" y="86379"/>
                </a:lnTo>
                <a:lnTo>
                  <a:pt x="69237" y="69378"/>
                </a:lnTo>
                <a:lnTo>
                  <a:pt x="60736" y="59554"/>
                </a:lnTo>
                <a:lnTo>
                  <a:pt x="48628" y="52587"/>
                </a:lnTo>
                <a:lnTo>
                  <a:pt x="31777" y="45421"/>
                </a:lnTo>
                <a:lnTo>
                  <a:pt x="20224" y="38100"/>
                </a:lnTo>
                <a:lnTo>
                  <a:pt x="16392" y="25475"/>
                </a:lnTo>
                <a:lnTo>
                  <a:pt x="22772" y="14905"/>
                </a:lnTo>
                <a:lnTo>
                  <a:pt x="37858" y="10728"/>
                </a:lnTo>
                <a:lnTo>
                  <a:pt x="66408" y="10728"/>
                </a:lnTo>
                <a:lnTo>
                  <a:pt x="67233" y="8417"/>
                </a:lnTo>
                <a:lnTo>
                  <a:pt x="67691" y="7261"/>
                </a:lnTo>
                <a:lnTo>
                  <a:pt x="67462" y="6791"/>
                </a:lnTo>
                <a:lnTo>
                  <a:pt x="65620" y="5864"/>
                </a:lnTo>
                <a:lnTo>
                  <a:pt x="57919" y="2822"/>
                </a:lnTo>
                <a:lnTo>
                  <a:pt x="46354" y="454"/>
                </a:lnTo>
                <a:lnTo>
                  <a:pt x="31777" y="0"/>
                </a:lnTo>
                <a:close/>
              </a:path>
              <a:path w="69850" h="115569">
                <a:moveTo>
                  <a:pt x="66408" y="10728"/>
                </a:moveTo>
                <a:lnTo>
                  <a:pt x="45212" y="10728"/>
                </a:lnTo>
                <a:lnTo>
                  <a:pt x="55295" y="13281"/>
                </a:lnTo>
                <a:lnTo>
                  <a:pt x="61493" y="16291"/>
                </a:lnTo>
                <a:lnTo>
                  <a:pt x="63093" y="16977"/>
                </a:lnTo>
                <a:lnTo>
                  <a:pt x="64236" y="17192"/>
                </a:lnTo>
                <a:lnTo>
                  <a:pt x="64922" y="14894"/>
                </a:lnTo>
                <a:lnTo>
                  <a:pt x="66408" y="10728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2" name="bk object 52"/>
          <p:cNvSpPr/>
          <p:nvPr/>
        </p:nvSpPr>
        <p:spPr>
          <a:xfrm>
            <a:off x="8348698" y="1448605"/>
            <a:ext cx="85521" cy="140807"/>
          </a:xfrm>
          <a:custGeom>
            <a:avLst/>
            <a:gdLst/>
            <a:ahLst/>
            <a:cxnLst/>
            <a:rect l="l" t="t" r="r" b="b"/>
            <a:pathLst>
              <a:path w="95250" h="166369">
                <a:moveTo>
                  <a:pt x="38111" y="51642"/>
                </a:moveTo>
                <a:lnTo>
                  <a:pt x="4363" y="86176"/>
                </a:lnTo>
                <a:lnTo>
                  <a:pt x="0" y="121831"/>
                </a:lnTo>
                <a:lnTo>
                  <a:pt x="3421" y="135869"/>
                </a:lnTo>
                <a:lnTo>
                  <a:pt x="9573" y="148077"/>
                </a:lnTo>
                <a:lnTo>
                  <a:pt x="18653" y="157716"/>
                </a:lnTo>
                <a:lnTo>
                  <a:pt x="30860" y="164041"/>
                </a:lnTo>
                <a:lnTo>
                  <a:pt x="46394" y="166313"/>
                </a:lnTo>
                <a:lnTo>
                  <a:pt x="59631" y="164200"/>
                </a:lnTo>
                <a:lnTo>
                  <a:pt x="71542" y="158686"/>
                </a:lnTo>
                <a:lnTo>
                  <a:pt x="77819" y="153175"/>
                </a:lnTo>
                <a:lnTo>
                  <a:pt x="38032" y="153175"/>
                </a:lnTo>
                <a:lnTo>
                  <a:pt x="28017" y="147083"/>
                </a:lnTo>
                <a:lnTo>
                  <a:pt x="20556" y="136654"/>
                </a:lnTo>
                <a:lnTo>
                  <a:pt x="15916" y="122129"/>
                </a:lnTo>
                <a:lnTo>
                  <a:pt x="14360" y="103751"/>
                </a:lnTo>
                <a:lnTo>
                  <a:pt x="16802" y="89304"/>
                </a:lnTo>
                <a:lnTo>
                  <a:pt x="22513" y="77814"/>
                </a:lnTo>
                <a:lnTo>
                  <a:pt x="31652" y="69568"/>
                </a:lnTo>
                <a:lnTo>
                  <a:pt x="44379" y="64849"/>
                </a:lnTo>
                <a:lnTo>
                  <a:pt x="60852" y="63944"/>
                </a:lnTo>
                <a:lnTo>
                  <a:pt x="95025" y="63944"/>
                </a:lnTo>
                <a:lnTo>
                  <a:pt x="95025" y="60717"/>
                </a:lnTo>
                <a:lnTo>
                  <a:pt x="76737" y="60717"/>
                </a:lnTo>
                <a:lnTo>
                  <a:pt x="67463" y="55206"/>
                </a:lnTo>
                <a:lnTo>
                  <a:pt x="54660" y="52077"/>
                </a:lnTo>
                <a:lnTo>
                  <a:pt x="38111" y="51642"/>
                </a:lnTo>
                <a:close/>
              </a:path>
              <a:path w="95250" h="166369">
                <a:moveTo>
                  <a:pt x="95025" y="150367"/>
                </a:moveTo>
                <a:lnTo>
                  <a:pt x="81017" y="150367"/>
                </a:lnTo>
                <a:lnTo>
                  <a:pt x="81190" y="157716"/>
                </a:lnTo>
                <a:lnTo>
                  <a:pt x="81245" y="163309"/>
                </a:lnTo>
                <a:lnTo>
                  <a:pt x="82388" y="164223"/>
                </a:lnTo>
                <a:lnTo>
                  <a:pt x="93869" y="164223"/>
                </a:lnTo>
                <a:lnTo>
                  <a:pt x="95025" y="162610"/>
                </a:lnTo>
                <a:lnTo>
                  <a:pt x="95025" y="150367"/>
                </a:lnTo>
                <a:close/>
              </a:path>
              <a:path w="95250" h="166369">
                <a:moveTo>
                  <a:pt x="95025" y="63944"/>
                </a:moveTo>
                <a:lnTo>
                  <a:pt x="60852" y="63944"/>
                </a:lnTo>
                <a:lnTo>
                  <a:pt x="72429" y="70825"/>
                </a:lnTo>
                <a:lnTo>
                  <a:pt x="80331" y="80975"/>
                </a:lnTo>
                <a:lnTo>
                  <a:pt x="76150" y="142186"/>
                </a:lnTo>
                <a:lnTo>
                  <a:pt x="66978" y="148535"/>
                </a:lnTo>
                <a:lnTo>
                  <a:pt x="54311" y="152510"/>
                </a:lnTo>
                <a:lnTo>
                  <a:pt x="38032" y="153175"/>
                </a:lnTo>
                <a:lnTo>
                  <a:pt x="77819" y="153175"/>
                </a:lnTo>
                <a:lnTo>
                  <a:pt x="81017" y="150367"/>
                </a:lnTo>
                <a:lnTo>
                  <a:pt x="95025" y="150367"/>
                </a:lnTo>
                <a:lnTo>
                  <a:pt x="95025" y="63944"/>
                </a:lnTo>
                <a:close/>
              </a:path>
              <a:path w="95250" h="166369">
                <a:moveTo>
                  <a:pt x="94326" y="0"/>
                </a:moveTo>
                <a:lnTo>
                  <a:pt x="83303" y="1396"/>
                </a:lnTo>
                <a:lnTo>
                  <a:pt x="80788" y="1638"/>
                </a:lnTo>
                <a:lnTo>
                  <a:pt x="80331" y="2793"/>
                </a:lnTo>
                <a:lnTo>
                  <a:pt x="80331" y="5562"/>
                </a:lnTo>
                <a:lnTo>
                  <a:pt x="76737" y="60717"/>
                </a:lnTo>
                <a:lnTo>
                  <a:pt x="95025" y="60717"/>
                </a:lnTo>
                <a:lnTo>
                  <a:pt x="94922" y="1396"/>
                </a:lnTo>
                <a:lnTo>
                  <a:pt x="94326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3" name="bk object 53"/>
          <p:cNvSpPr/>
          <p:nvPr/>
        </p:nvSpPr>
        <p:spPr>
          <a:xfrm>
            <a:off x="8461788" y="1463683"/>
            <a:ext cx="17104" cy="124146"/>
          </a:xfrm>
          <a:custGeom>
            <a:avLst/>
            <a:gdLst/>
            <a:ahLst/>
            <a:cxnLst/>
            <a:rect l="l" t="t" r="r" b="b"/>
            <a:pathLst>
              <a:path w="19050" h="146685">
                <a:moveTo>
                  <a:pt x="15595" y="34950"/>
                </a:moveTo>
                <a:lnTo>
                  <a:pt x="3213" y="34950"/>
                </a:lnTo>
                <a:lnTo>
                  <a:pt x="2057" y="36322"/>
                </a:lnTo>
                <a:lnTo>
                  <a:pt x="2057" y="145034"/>
                </a:lnTo>
                <a:lnTo>
                  <a:pt x="3213" y="146418"/>
                </a:lnTo>
                <a:lnTo>
                  <a:pt x="15595" y="146418"/>
                </a:lnTo>
                <a:lnTo>
                  <a:pt x="16751" y="145034"/>
                </a:lnTo>
                <a:lnTo>
                  <a:pt x="16751" y="36322"/>
                </a:lnTo>
                <a:lnTo>
                  <a:pt x="15595" y="34950"/>
                </a:lnTo>
                <a:close/>
              </a:path>
              <a:path w="19050" h="146685">
                <a:moveTo>
                  <a:pt x="14681" y="0"/>
                </a:moveTo>
                <a:lnTo>
                  <a:pt x="4127" y="0"/>
                </a:lnTo>
                <a:lnTo>
                  <a:pt x="0" y="3708"/>
                </a:lnTo>
                <a:lnTo>
                  <a:pt x="0" y="14351"/>
                </a:lnTo>
                <a:lnTo>
                  <a:pt x="4127" y="18046"/>
                </a:lnTo>
                <a:lnTo>
                  <a:pt x="14681" y="18046"/>
                </a:lnTo>
                <a:lnTo>
                  <a:pt x="19037" y="14351"/>
                </a:lnTo>
                <a:lnTo>
                  <a:pt x="19037" y="3708"/>
                </a:lnTo>
                <a:lnTo>
                  <a:pt x="14681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4" name="bk object 54"/>
          <p:cNvSpPr/>
          <p:nvPr/>
        </p:nvSpPr>
        <p:spPr>
          <a:xfrm>
            <a:off x="8497002" y="1448117"/>
            <a:ext cx="65566" cy="139732"/>
          </a:xfrm>
          <a:custGeom>
            <a:avLst/>
            <a:gdLst/>
            <a:ahLst/>
            <a:cxnLst/>
            <a:rect l="l" t="t" r="r" b="b"/>
            <a:pathLst>
              <a:path w="73025" h="165100">
                <a:moveTo>
                  <a:pt x="30746" y="64186"/>
                </a:moveTo>
                <a:lnTo>
                  <a:pt x="16065" y="64186"/>
                </a:lnTo>
                <a:lnTo>
                  <a:pt x="16065" y="163424"/>
                </a:lnTo>
                <a:lnTo>
                  <a:pt x="17208" y="164808"/>
                </a:lnTo>
                <a:lnTo>
                  <a:pt x="29603" y="164808"/>
                </a:lnTo>
                <a:lnTo>
                  <a:pt x="30746" y="163424"/>
                </a:lnTo>
                <a:lnTo>
                  <a:pt x="30746" y="64186"/>
                </a:lnTo>
                <a:close/>
              </a:path>
              <a:path w="73025" h="165100">
                <a:moveTo>
                  <a:pt x="62636" y="53328"/>
                </a:moveTo>
                <a:lnTo>
                  <a:pt x="444" y="53328"/>
                </a:lnTo>
                <a:lnTo>
                  <a:pt x="0" y="53798"/>
                </a:lnTo>
                <a:lnTo>
                  <a:pt x="0" y="63970"/>
                </a:lnTo>
                <a:lnTo>
                  <a:pt x="444" y="64186"/>
                </a:lnTo>
                <a:lnTo>
                  <a:pt x="62636" y="64186"/>
                </a:lnTo>
                <a:lnTo>
                  <a:pt x="63334" y="63742"/>
                </a:lnTo>
                <a:lnTo>
                  <a:pt x="63334" y="53798"/>
                </a:lnTo>
                <a:lnTo>
                  <a:pt x="62636" y="53328"/>
                </a:lnTo>
                <a:close/>
              </a:path>
              <a:path w="73025" h="165100">
                <a:moveTo>
                  <a:pt x="57445" y="0"/>
                </a:moveTo>
                <a:lnTo>
                  <a:pt x="20545" y="17221"/>
                </a:lnTo>
                <a:lnTo>
                  <a:pt x="16065" y="41059"/>
                </a:lnTo>
                <a:lnTo>
                  <a:pt x="16065" y="53328"/>
                </a:lnTo>
                <a:lnTo>
                  <a:pt x="30746" y="53328"/>
                </a:lnTo>
                <a:lnTo>
                  <a:pt x="30813" y="41059"/>
                </a:lnTo>
                <a:lnTo>
                  <a:pt x="32756" y="24387"/>
                </a:lnTo>
                <a:lnTo>
                  <a:pt x="39546" y="14003"/>
                </a:lnTo>
                <a:lnTo>
                  <a:pt x="52552" y="10529"/>
                </a:lnTo>
                <a:lnTo>
                  <a:pt x="71381" y="10529"/>
                </a:lnTo>
                <a:lnTo>
                  <a:pt x="72516" y="6147"/>
                </a:lnTo>
                <a:lnTo>
                  <a:pt x="72961" y="4293"/>
                </a:lnTo>
                <a:lnTo>
                  <a:pt x="72745" y="3594"/>
                </a:lnTo>
                <a:lnTo>
                  <a:pt x="70218" y="2439"/>
                </a:lnTo>
                <a:lnTo>
                  <a:pt x="67468" y="1541"/>
                </a:lnTo>
                <a:lnTo>
                  <a:pt x="57445" y="0"/>
                </a:lnTo>
                <a:close/>
              </a:path>
              <a:path w="73025" h="165100">
                <a:moveTo>
                  <a:pt x="71381" y="10529"/>
                </a:moveTo>
                <a:lnTo>
                  <a:pt x="57823" y="10529"/>
                </a:lnTo>
                <a:lnTo>
                  <a:pt x="64020" y="11913"/>
                </a:lnTo>
                <a:lnTo>
                  <a:pt x="67462" y="13297"/>
                </a:lnTo>
                <a:lnTo>
                  <a:pt x="69100" y="14003"/>
                </a:lnTo>
                <a:lnTo>
                  <a:pt x="70218" y="14224"/>
                </a:lnTo>
                <a:lnTo>
                  <a:pt x="70904" y="12370"/>
                </a:lnTo>
                <a:lnTo>
                  <a:pt x="71381" y="10529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5" name="bk object 55"/>
          <p:cNvSpPr/>
          <p:nvPr/>
        </p:nvSpPr>
        <p:spPr>
          <a:xfrm>
            <a:off x="8567232" y="1448117"/>
            <a:ext cx="65566" cy="139732"/>
          </a:xfrm>
          <a:custGeom>
            <a:avLst/>
            <a:gdLst/>
            <a:ahLst/>
            <a:cxnLst/>
            <a:rect l="l" t="t" r="r" b="b"/>
            <a:pathLst>
              <a:path w="73025" h="165100">
                <a:moveTo>
                  <a:pt x="30759" y="64186"/>
                </a:moveTo>
                <a:lnTo>
                  <a:pt x="16052" y="64186"/>
                </a:lnTo>
                <a:lnTo>
                  <a:pt x="16052" y="163424"/>
                </a:lnTo>
                <a:lnTo>
                  <a:pt x="17208" y="164808"/>
                </a:lnTo>
                <a:lnTo>
                  <a:pt x="29603" y="164808"/>
                </a:lnTo>
                <a:lnTo>
                  <a:pt x="30759" y="163424"/>
                </a:lnTo>
                <a:lnTo>
                  <a:pt x="30759" y="64186"/>
                </a:lnTo>
                <a:close/>
              </a:path>
              <a:path w="73025" h="165100">
                <a:moveTo>
                  <a:pt x="62649" y="53328"/>
                </a:moveTo>
                <a:lnTo>
                  <a:pt x="444" y="53328"/>
                </a:lnTo>
                <a:lnTo>
                  <a:pt x="0" y="53798"/>
                </a:lnTo>
                <a:lnTo>
                  <a:pt x="0" y="63970"/>
                </a:lnTo>
                <a:lnTo>
                  <a:pt x="444" y="64186"/>
                </a:lnTo>
                <a:lnTo>
                  <a:pt x="62649" y="64186"/>
                </a:lnTo>
                <a:lnTo>
                  <a:pt x="63322" y="63742"/>
                </a:lnTo>
                <a:lnTo>
                  <a:pt x="63322" y="53798"/>
                </a:lnTo>
                <a:lnTo>
                  <a:pt x="62649" y="53328"/>
                </a:lnTo>
                <a:close/>
              </a:path>
              <a:path w="73025" h="165100">
                <a:moveTo>
                  <a:pt x="57450" y="0"/>
                </a:moveTo>
                <a:lnTo>
                  <a:pt x="20545" y="17221"/>
                </a:lnTo>
                <a:lnTo>
                  <a:pt x="16052" y="41059"/>
                </a:lnTo>
                <a:lnTo>
                  <a:pt x="16052" y="53328"/>
                </a:lnTo>
                <a:lnTo>
                  <a:pt x="30759" y="53328"/>
                </a:lnTo>
                <a:lnTo>
                  <a:pt x="30827" y="41059"/>
                </a:lnTo>
                <a:lnTo>
                  <a:pt x="32764" y="24392"/>
                </a:lnTo>
                <a:lnTo>
                  <a:pt x="39547" y="14005"/>
                </a:lnTo>
                <a:lnTo>
                  <a:pt x="52552" y="10529"/>
                </a:lnTo>
                <a:lnTo>
                  <a:pt x="71381" y="10529"/>
                </a:lnTo>
                <a:lnTo>
                  <a:pt x="72516" y="6147"/>
                </a:lnTo>
                <a:lnTo>
                  <a:pt x="72961" y="4293"/>
                </a:lnTo>
                <a:lnTo>
                  <a:pt x="72745" y="3594"/>
                </a:lnTo>
                <a:lnTo>
                  <a:pt x="70218" y="2439"/>
                </a:lnTo>
                <a:lnTo>
                  <a:pt x="67469" y="1541"/>
                </a:lnTo>
                <a:lnTo>
                  <a:pt x="57450" y="0"/>
                </a:lnTo>
                <a:close/>
              </a:path>
              <a:path w="73025" h="165100">
                <a:moveTo>
                  <a:pt x="71381" y="10529"/>
                </a:moveTo>
                <a:lnTo>
                  <a:pt x="57835" y="10529"/>
                </a:lnTo>
                <a:lnTo>
                  <a:pt x="64033" y="11913"/>
                </a:lnTo>
                <a:lnTo>
                  <a:pt x="67462" y="13297"/>
                </a:lnTo>
                <a:lnTo>
                  <a:pt x="69119" y="14005"/>
                </a:lnTo>
                <a:lnTo>
                  <a:pt x="70218" y="14224"/>
                </a:lnTo>
                <a:lnTo>
                  <a:pt x="70904" y="12370"/>
                </a:lnTo>
                <a:lnTo>
                  <a:pt x="71381" y="10529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6" name="bk object 56"/>
          <p:cNvSpPr/>
          <p:nvPr/>
        </p:nvSpPr>
        <p:spPr>
          <a:xfrm>
            <a:off x="8629822" y="1491958"/>
            <a:ext cx="84381" cy="97275"/>
          </a:xfrm>
          <a:custGeom>
            <a:avLst/>
            <a:gdLst/>
            <a:ahLst/>
            <a:cxnLst/>
            <a:rect l="l" t="t" r="r" b="b"/>
            <a:pathLst>
              <a:path w="93979" h="114935">
                <a:moveTo>
                  <a:pt x="41833" y="0"/>
                </a:moveTo>
                <a:lnTo>
                  <a:pt x="4780" y="33531"/>
                </a:lnTo>
                <a:lnTo>
                  <a:pt x="0" y="66134"/>
                </a:lnTo>
                <a:lnTo>
                  <a:pt x="2725" y="79921"/>
                </a:lnTo>
                <a:lnTo>
                  <a:pt x="41921" y="113278"/>
                </a:lnTo>
                <a:lnTo>
                  <a:pt x="59679" y="114722"/>
                </a:lnTo>
                <a:lnTo>
                  <a:pt x="72908" y="112610"/>
                </a:lnTo>
                <a:lnTo>
                  <a:pt x="84933" y="108605"/>
                </a:lnTo>
                <a:lnTo>
                  <a:pt x="87232" y="107678"/>
                </a:lnTo>
                <a:lnTo>
                  <a:pt x="87460" y="106294"/>
                </a:lnTo>
                <a:lnTo>
                  <a:pt x="86440" y="101581"/>
                </a:lnTo>
                <a:lnTo>
                  <a:pt x="59929" y="101581"/>
                </a:lnTo>
                <a:lnTo>
                  <a:pt x="42921" y="101434"/>
                </a:lnTo>
                <a:lnTo>
                  <a:pt x="30398" y="95598"/>
                </a:lnTo>
                <a:lnTo>
                  <a:pt x="21604" y="85727"/>
                </a:lnTo>
                <a:lnTo>
                  <a:pt x="16417" y="72784"/>
                </a:lnTo>
                <a:lnTo>
                  <a:pt x="14715" y="57729"/>
                </a:lnTo>
                <a:lnTo>
                  <a:pt x="93201" y="57729"/>
                </a:lnTo>
                <a:lnTo>
                  <a:pt x="93887" y="56586"/>
                </a:lnTo>
                <a:lnTo>
                  <a:pt x="93765" y="48682"/>
                </a:lnTo>
                <a:lnTo>
                  <a:pt x="93707" y="47327"/>
                </a:lnTo>
                <a:lnTo>
                  <a:pt x="78964" y="47327"/>
                </a:lnTo>
                <a:lnTo>
                  <a:pt x="15218" y="46914"/>
                </a:lnTo>
                <a:lnTo>
                  <a:pt x="18685" y="33204"/>
                </a:lnTo>
                <a:lnTo>
                  <a:pt x="25776" y="21596"/>
                </a:lnTo>
                <a:lnTo>
                  <a:pt x="36470" y="13555"/>
                </a:lnTo>
                <a:lnTo>
                  <a:pt x="50745" y="10548"/>
                </a:lnTo>
                <a:lnTo>
                  <a:pt x="77836" y="10548"/>
                </a:lnTo>
                <a:lnTo>
                  <a:pt x="73104" y="6704"/>
                </a:lnTo>
                <a:lnTo>
                  <a:pt x="59366" y="1554"/>
                </a:lnTo>
                <a:lnTo>
                  <a:pt x="41833" y="0"/>
                </a:lnTo>
                <a:close/>
              </a:path>
              <a:path w="93979" h="114935">
                <a:moveTo>
                  <a:pt x="83777" y="96349"/>
                </a:moveTo>
                <a:lnTo>
                  <a:pt x="81162" y="97610"/>
                </a:lnTo>
                <a:lnTo>
                  <a:pt x="72463" y="100122"/>
                </a:lnTo>
                <a:lnTo>
                  <a:pt x="59929" y="101581"/>
                </a:lnTo>
                <a:lnTo>
                  <a:pt x="86440" y="101581"/>
                </a:lnTo>
                <a:lnTo>
                  <a:pt x="85860" y="98902"/>
                </a:lnTo>
                <a:lnTo>
                  <a:pt x="85390" y="96591"/>
                </a:lnTo>
                <a:lnTo>
                  <a:pt x="83777" y="96349"/>
                </a:lnTo>
                <a:close/>
              </a:path>
              <a:path w="93979" h="114935">
                <a:moveTo>
                  <a:pt x="77836" y="10548"/>
                </a:moveTo>
                <a:lnTo>
                  <a:pt x="50745" y="10548"/>
                </a:lnTo>
                <a:lnTo>
                  <a:pt x="56879" y="11087"/>
                </a:lnTo>
                <a:lnTo>
                  <a:pt x="69373" y="17054"/>
                </a:lnTo>
                <a:lnTo>
                  <a:pt x="76770" y="28190"/>
                </a:lnTo>
                <a:lnTo>
                  <a:pt x="79205" y="42705"/>
                </a:lnTo>
                <a:lnTo>
                  <a:pt x="79205" y="45715"/>
                </a:lnTo>
                <a:lnTo>
                  <a:pt x="78964" y="47327"/>
                </a:lnTo>
                <a:lnTo>
                  <a:pt x="93707" y="47327"/>
                </a:lnTo>
                <a:lnTo>
                  <a:pt x="93326" y="38504"/>
                </a:lnTo>
                <a:lnTo>
                  <a:pt x="89907" y="25701"/>
                </a:lnTo>
                <a:lnTo>
                  <a:pt x="83225" y="14927"/>
                </a:lnTo>
                <a:lnTo>
                  <a:pt x="77836" y="10548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7" name="bk object 57"/>
          <p:cNvSpPr/>
          <p:nvPr/>
        </p:nvSpPr>
        <p:spPr>
          <a:xfrm>
            <a:off x="8735096" y="1491301"/>
            <a:ext cx="44471" cy="96738"/>
          </a:xfrm>
          <a:custGeom>
            <a:avLst/>
            <a:gdLst/>
            <a:ahLst/>
            <a:cxnLst/>
            <a:rect l="l" t="t" r="r" b="b"/>
            <a:pathLst>
              <a:path w="49529" h="114300">
                <a:moveTo>
                  <a:pt x="13309" y="2311"/>
                </a:moveTo>
                <a:lnTo>
                  <a:pt x="1155" y="2311"/>
                </a:lnTo>
                <a:lnTo>
                  <a:pt x="0" y="3683"/>
                </a:lnTo>
                <a:lnTo>
                  <a:pt x="0" y="112407"/>
                </a:lnTo>
                <a:lnTo>
                  <a:pt x="1155" y="113792"/>
                </a:lnTo>
                <a:lnTo>
                  <a:pt x="13538" y="113792"/>
                </a:lnTo>
                <a:lnTo>
                  <a:pt x="14693" y="112407"/>
                </a:lnTo>
                <a:lnTo>
                  <a:pt x="14693" y="109613"/>
                </a:lnTo>
                <a:lnTo>
                  <a:pt x="16486" y="24720"/>
                </a:lnTo>
                <a:lnTo>
                  <a:pt x="26710" y="15308"/>
                </a:lnTo>
                <a:lnTo>
                  <a:pt x="29098" y="14566"/>
                </a:lnTo>
                <a:lnTo>
                  <a:pt x="14693" y="14566"/>
                </a:lnTo>
                <a:lnTo>
                  <a:pt x="14452" y="6464"/>
                </a:lnTo>
                <a:lnTo>
                  <a:pt x="14452" y="3683"/>
                </a:lnTo>
                <a:lnTo>
                  <a:pt x="13309" y="2311"/>
                </a:lnTo>
                <a:close/>
              </a:path>
              <a:path w="49529" h="114300">
                <a:moveTo>
                  <a:pt x="41998" y="0"/>
                </a:moveTo>
                <a:lnTo>
                  <a:pt x="35683" y="427"/>
                </a:lnTo>
                <a:lnTo>
                  <a:pt x="23152" y="5894"/>
                </a:lnTo>
                <a:lnTo>
                  <a:pt x="14693" y="14566"/>
                </a:lnTo>
                <a:lnTo>
                  <a:pt x="29098" y="14566"/>
                </a:lnTo>
                <a:lnTo>
                  <a:pt x="38099" y="11772"/>
                </a:lnTo>
                <a:lnTo>
                  <a:pt x="47588" y="11772"/>
                </a:lnTo>
                <a:lnTo>
                  <a:pt x="47739" y="10858"/>
                </a:lnTo>
                <a:lnTo>
                  <a:pt x="48869" y="3213"/>
                </a:lnTo>
                <a:lnTo>
                  <a:pt x="49110" y="2082"/>
                </a:lnTo>
                <a:lnTo>
                  <a:pt x="48640" y="914"/>
                </a:lnTo>
                <a:lnTo>
                  <a:pt x="47040" y="685"/>
                </a:lnTo>
                <a:lnTo>
                  <a:pt x="44754" y="228"/>
                </a:lnTo>
                <a:lnTo>
                  <a:pt x="41998" y="0"/>
                </a:lnTo>
                <a:close/>
              </a:path>
              <a:path w="49529" h="114300">
                <a:moveTo>
                  <a:pt x="47588" y="11772"/>
                </a:moveTo>
                <a:lnTo>
                  <a:pt x="40614" y="11772"/>
                </a:lnTo>
                <a:lnTo>
                  <a:pt x="43141" y="12242"/>
                </a:lnTo>
                <a:lnTo>
                  <a:pt x="46596" y="12941"/>
                </a:lnTo>
                <a:lnTo>
                  <a:pt x="47510" y="12242"/>
                </a:lnTo>
                <a:lnTo>
                  <a:pt x="47588" y="11772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8" name="bk object 58"/>
          <p:cNvSpPr/>
          <p:nvPr/>
        </p:nvSpPr>
        <p:spPr>
          <a:xfrm>
            <a:off x="8790475" y="1491959"/>
            <a:ext cx="84381" cy="97275"/>
          </a:xfrm>
          <a:custGeom>
            <a:avLst/>
            <a:gdLst/>
            <a:ahLst/>
            <a:cxnLst/>
            <a:rect l="l" t="t" r="r" b="b"/>
            <a:pathLst>
              <a:path w="93979" h="114935">
                <a:moveTo>
                  <a:pt x="41839" y="0"/>
                </a:moveTo>
                <a:lnTo>
                  <a:pt x="4780" y="33530"/>
                </a:lnTo>
                <a:lnTo>
                  <a:pt x="0" y="66130"/>
                </a:lnTo>
                <a:lnTo>
                  <a:pt x="2724" y="79918"/>
                </a:lnTo>
                <a:lnTo>
                  <a:pt x="41919" y="113277"/>
                </a:lnTo>
                <a:lnTo>
                  <a:pt x="59676" y="114723"/>
                </a:lnTo>
                <a:lnTo>
                  <a:pt x="72904" y="112611"/>
                </a:lnTo>
                <a:lnTo>
                  <a:pt x="84934" y="108604"/>
                </a:lnTo>
                <a:lnTo>
                  <a:pt x="87232" y="107677"/>
                </a:lnTo>
                <a:lnTo>
                  <a:pt x="87461" y="106293"/>
                </a:lnTo>
                <a:lnTo>
                  <a:pt x="86441" y="101580"/>
                </a:lnTo>
                <a:lnTo>
                  <a:pt x="59929" y="101580"/>
                </a:lnTo>
                <a:lnTo>
                  <a:pt x="42922" y="101434"/>
                </a:lnTo>
                <a:lnTo>
                  <a:pt x="30398" y="95597"/>
                </a:lnTo>
                <a:lnTo>
                  <a:pt x="21604" y="85726"/>
                </a:lnTo>
                <a:lnTo>
                  <a:pt x="16417" y="72783"/>
                </a:lnTo>
                <a:lnTo>
                  <a:pt x="14715" y="57728"/>
                </a:lnTo>
                <a:lnTo>
                  <a:pt x="93201" y="57728"/>
                </a:lnTo>
                <a:lnTo>
                  <a:pt x="93887" y="56585"/>
                </a:lnTo>
                <a:lnTo>
                  <a:pt x="93766" y="48680"/>
                </a:lnTo>
                <a:lnTo>
                  <a:pt x="93707" y="47327"/>
                </a:lnTo>
                <a:lnTo>
                  <a:pt x="78965" y="47327"/>
                </a:lnTo>
                <a:lnTo>
                  <a:pt x="15230" y="46923"/>
                </a:lnTo>
                <a:lnTo>
                  <a:pt x="18688" y="33210"/>
                </a:lnTo>
                <a:lnTo>
                  <a:pt x="25775" y="21598"/>
                </a:lnTo>
                <a:lnTo>
                  <a:pt x="36469" y="13555"/>
                </a:lnTo>
                <a:lnTo>
                  <a:pt x="50745" y="10547"/>
                </a:lnTo>
                <a:lnTo>
                  <a:pt x="77837" y="10547"/>
                </a:lnTo>
                <a:lnTo>
                  <a:pt x="73107" y="6704"/>
                </a:lnTo>
                <a:lnTo>
                  <a:pt x="59370" y="1554"/>
                </a:lnTo>
                <a:lnTo>
                  <a:pt x="41839" y="0"/>
                </a:lnTo>
                <a:close/>
              </a:path>
              <a:path w="93979" h="114935">
                <a:moveTo>
                  <a:pt x="83778" y="96349"/>
                </a:moveTo>
                <a:lnTo>
                  <a:pt x="81162" y="97609"/>
                </a:lnTo>
                <a:lnTo>
                  <a:pt x="72464" y="100122"/>
                </a:lnTo>
                <a:lnTo>
                  <a:pt x="59929" y="101580"/>
                </a:lnTo>
                <a:lnTo>
                  <a:pt x="86441" y="101580"/>
                </a:lnTo>
                <a:lnTo>
                  <a:pt x="85861" y="98901"/>
                </a:lnTo>
                <a:lnTo>
                  <a:pt x="85391" y="96590"/>
                </a:lnTo>
                <a:lnTo>
                  <a:pt x="83778" y="96349"/>
                </a:lnTo>
                <a:close/>
              </a:path>
              <a:path w="93979" h="114935">
                <a:moveTo>
                  <a:pt x="77837" y="10547"/>
                </a:moveTo>
                <a:lnTo>
                  <a:pt x="50745" y="10547"/>
                </a:lnTo>
                <a:lnTo>
                  <a:pt x="56880" y="11087"/>
                </a:lnTo>
                <a:lnTo>
                  <a:pt x="69374" y="17053"/>
                </a:lnTo>
                <a:lnTo>
                  <a:pt x="76770" y="28190"/>
                </a:lnTo>
                <a:lnTo>
                  <a:pt x="79206" y="42704"/>
                </a:lnTo>
                <a:lnTo>
                  <a:pt x="79206" y="45714"/>
                </a:lnTo>
                <a:lnTo>
                  <a:pt x="78965" y="47327"/>
                </a:lnTo>
                <a:lnTo>
                  <a:pt x="93707" y="47327"/>
                </a:lnTo>
                <a:lnTo>
                  <a:pt x="93327" y="38506"/>
                </a:lnTo>
                <a:lnTo>
                  <a:pt x="89908" y="25702"/>
                </a:lnTo>
                <a:lnTo>
                  <a:pt x="83227" y="14927"/>
                </a:lnTo>
                <a:lnTo>
                  <a:pt x="77837" y="10547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59" name="bk object 59"/>
          <p:cNvSpPr/>
          <p:nvPr/>
        </p:nvSpPr>
        <p:spPr>
          <a:xfrm>
            <a:off x="8895756" y="1491353"/>
            <a:ext cx="80390" cy="96738"/>
          </a:xfrm>
          <a:custGeom>
            <a:avLst/>
            <a:gdLst/>
            <a:ahLst/>
            <a:cxnLst/>
            <a:rect l="l" t="t" r="r" b="b"/>
            <a:pathLst>
              <a:path w="89534" h="114300">
                <a:moveTo>
                  <a:pt x="13309" y="2255"/>
                </a:moveTo>
                <a:lnTo>
                  <a:pt x="1155" y="2255"/>
                </a:lnTo>
                <a:lnTo>
                  <a:pt x="0" y="3627"/>
                </a:lnTo>
                <a:lnTo>
                  <a:pt x="0" y="112339"/>
                </a:lnTo>
                <a:lnTo>
                  <a:pt x="1155" y="113723"/>
                </a:lnTo>
                <a:lnTo>
                  <a:pt x="13538" y="113723"/>
                </a:lnTo>
                <a:lnTo>
                  <a:pt x="14693" y="112339"/>
                </a:lnTo>
                <a:lnTo>
                  <a:pt x="14693" y="109557"/>
                </a:lnTo>
                <a:lnTo>
                  <a:pt x="16924" y="24351"/>
                </a:lnTo>
                <a:lnTo>
                  <a:pt x="27074" y="17826"/>
                </a:lnTo>
                <a:lnTo>
                  <a:pt x="36791" y="14269"/>
                </a:lnTo>
                <a:lnTo>
                  <a:pt x="14693" y="14269"/>
                </a:lnTo>
                <a:lnTo>
                  <a:pt x="14533" y="9026"/>
                </a:lnTo>
                <a:lnTo>
                  <a:pt x="14452" y="3627"/>
                </a:lnTo>
                <a:lnTo>
                  <a:pt x="13309" y="2255"/>
                </a:lnTo>
                <a:close/>
              </a:path>
              <a:path w="89534" h="114300">
                <a:moveTo>
                  <a:pt x="80510" y="11704"/>
                </a:moveTo>
                <a:lnTo>
                  <a:pt x="53352" y="11704"/>
                </a:lnTo>
                <a:lnTo>
                  <a:pt x="66615" y="16944"/>
                </a:lnTo>
                <a:lnTo>
                  <a:pt x="72953" y="28110"/>
                </a:lnTo>
                <a:lnTo>
                  <a:pt x="74574" y="43644"/>
                </a:lnTo>
                <a:lnTo>
                  <a:pt x="74574" y="112339"/>
                </a:lnTo>
                <a:lnTo>
                  <a:pt x="75730" y="113723"/>
                </a:lnTo>
                <a:lnTo>
                  <a:pt x="88112" y="113723"/>
                </a:lnTo>
                <a:lnTo>
                  <a:pt x="89268" y="112339"/>
                </a:lnTo>
                <a:lnTo>
                  <a:pt x="88912" y="33572"/>
                </a:lnTo>
                <a:lnTo>
                  <a:pt x="85752" y="19613"/>
                </a:lnTo>
                <a:lnTo>
                  <a:pt x="80510" y="11704"/>
                </a:lnTo>
                <a:close/>
              </a:path>
              <a:path w="89534" h="114300">
                <a:moveTo>
                  <a:pt x="50292" y="0"/>
                </a:moveTo>
                <a:lnTo>
                  <a:pt x="37753" y="2011"/>
                </a:lnTo>
                <a:lnTo>
                  <a:pt x="25544" y="6781"/>
                </a:lnTo>
                <a:lnTo>
                  <a:pt x="14693" y="14269"/>
                </a:lnTo>
                <a:lnTo>
                  <a:pt x="36791" y="14269"/>
                </a:lnTo>
                <a:lnTo>
                  <a:pt x="39445" y="13298"/>
                </a:lnTo>
                <a:lnTo>
                  <a:pt x="53352" y="11704"/>
                </a:lnTo>
                <a:lnTo>
                  <a:pt x="80510" y="11704"/>
                </a:lnTo>
                <a:lnTo>
                  <a:pt x="78735" y="9026"/>
                </a:lnTo>
                <a:lnTo>
                  <a:pt x="67152" y="2318"/>
                </a:lnTo>
                <a:lnTo>
                  <a:pt x="50292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60" name="bk object 60"/>
          <p:cNvSpPr/>
          <p:nvPr/>
        </p:nvSpPr>
        <p:spPr>
          <a:xfrm>
            <a:off x="8993154" y="1465841"/>
            <a:ext cx="61575" cy="123609"/>
          </a:xfrm>
          <a:custGeom>
            <a:avLst/>
            <a:gdLst/>
            <a:ahLst/>
            <a:cxnLst/>
            <a:rect l="l" t="t" r="r" b="b"/>
            <a:pathLst>
              <a:path w="68579" h="146050">
                <a:moveTo>
                  <a:pt x="30759" y="43256"/>
                </a:moveTo>
                <a:lnTo>
                  <a:pt x="16078" y="43256"/>
                </a:lnTo>
                <a:lnTo>
                  <a:pt x="16124" y="114523"/>
                </a:lnTo>
                <a:lnTo>
                  <a:pt x="17566" y="127934"/>
                </a:lnTo>
                <a:lnTo>
                  <a:pt x="22974" y="138087"/>
                </a:lnTo>
                <a:lnTo>
                  <a:pt x="28016" y="143408"/>
                </a:lnTo>
                <a:lnTo>
                  <a:pt x="37655" y="145961"/>
                </a:lnTo>
                <a:lnTo>
                  <a:pt x="53479" y="145961"/>
                </a:lnTo>
                <a:lnTo>
                  <a:pt x="61048" y="144106"/>
                </a:lnTo>
                <a:lnTo>
                  <a:pt x="65417" y="142481"/>
                </a:lnTo>
                <a:lnTo>
                  <a:pt x="67716" y="141566"/>
                </a:lnTo>
                <a:lnTo>
                  <a:pt x="68173" y="140855"/>
                </a:lnTo>
                <a:lnTo>
                  <a:pt x="67716" y="139014"/>
                </a:lnTo>
                <a:lnTo>
                  <a:pt x="66791" y="134391"/>
                </a:lnTo>
                <a:lnTo>
                  <a:pt x="42468" y="134391"/>
                </a:lnTo>
                <a:lnTo>
                  <a:pt x="38099" y="132778"/>
                </a:lnTo>
                <a:lnTo>
                  <a:pt x="31445" y="126060"/>
                </a:lnTo>
                <a:lnTo>
                  <a:pt x="30759" y="119595"/>
                </a:lnTo>
                <a:lnTo>
                  <a:pt x="30759" y="43256"/>
                </a:lnTo>
                <a:close/>
              </a:path>
              <a:path w="68579" h="146050">
                <a:moveTo>
                  <a:pt x="64973" y="131152"/>
                </a:moveTo>
                <a:lnTo>
                  <a:pt x="59918" y="132994"/>
                </a:lnTo>
                <a:lnTo>
                  <a:pt x="54178" y="134391"/>
                </a:lnTo>
                <a:lnTo>
                  <a:pt x="66791" y="134391"/>
                </a:lnTo>
                <a:lnTo>
                  <a:pt x="66560" y="133235"/>
                </a:lnTo>
                <a:lnTo>
                  <a:pt x="66332" y="131610"/>
                </a:lnTo>
                <a:lnTo>
                  <a:pt x="64973" y="131152"/>
                </a:lnTo>
                <a:close/>
              </a:path>
              <a:path w="68579" h="146050">
                <a:moveTo>
                  <a:pt x="60375" y="32384"/>
                </a:moveTo>
                <a:lnTo>
                  <a:pt x="469" y="32384"/>
                </a:lnTo>
                <a:lnTo>
                  <a:pt x="0" y="32626"/>
                </a:lnTo>
                <a:lnTo>
                  <a:pt x="0" y="42798"/>
                </a:lnTo>
                <a:lnTo>
                  <a:pt x="469" y="43256"/>
                </a:lnTo>
                <a:lnTo>
                  <a:pt x="60375" y="43256"/>
                </a:lnTo>
                <a:lnTo>
                  <a:pt x="61048" y="42798"/>
                </a:lnTo>
                <a:lnTo>
                  <a:pt x="61048" y="32854"/>
                </a:lnTo>
                <a:lnTo>
                  <a:pt x="60375" y="32384"/>
                </a:lnTo>
                <a:close/>
              </a:path>
              <a:path w="68579" h="146050">
                <a:moveTo>
                  <a:pt x="29844" y="0"/>
                </a:moveTo>
                <a:lnTo>
                  <a:pt x="27101" y="0"/>
                </a:lnTo>
                <a:lnTo>
                  <a:pt x="19062" y="1155"/>
                </a:lnTo>
                <a:lnTo>
                  <a:pt x="16535" y="1625"/>
                </a:lnTo>
                <a:lnTo>
                  <a:pt x="16078" y="2552"/>
                </a:lnTo>
                <a:lnTo>
                  <a:pt x="16078" y="32384"/>
                </a:lnTo>
                <a:lnTo>
                  <a:pt x="30759" y="32384"/>
                </a:lnTo>
                <a:lnTo>
                  <a:pt x="30759" y="1396"/>
                </a:lnTo>
                <a:lnTo>
                  <a:pt x="29844" y="0"/>
                </a:lnTo>
                <a:close/>
              </a:path>
            </a:pathLst>
          </a:custGeom>
          <a:solidFill>
            <a:srgbClr val="EA5E47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61" name="bk object 61"/>
          <p:cNvSpPr/>
          <p:nvPr/>
        </p:nvSpPr>
        <p:spPr>
          <a:xfrm>
            <a:off x="7086070" y="335143"/>
            <a:ext cx="577554" cy="548717"/>
          </a:xfrm>
          <a:custGeom>
            <a:avLst/>
            <a:gdLst/>
            <a:ahLst/>
            <a:cxnLst/>
            <a:rect l="l" t="t" r="r" b="b"/>
            <a:pathLst>
              <a:path w="643254" h="648335">
                <a:moveTo>
                  <a:pt x="321424" y="0"/>
                </a:moveTo>
                <a:lnTo>
                  <a:pt x="269289" y="4240"/>
                </a:lnTo>
                <a:lnTo>
                  <a:pt x="219833" y="16518"/>
                </a:lnTo>
                <a:lnTo>
                  <a:pt x="173715" y="36166"/>
                </a:lnTo>
                <a:lnTo>
                  <a:pt x="131599" y="62516"/>
                </a:lnTo>
                <a:lnTo>
                  <a:pt x="94146" y="94900"/>
                </a:lnTo>
                <a:lnTo>
                  <a:pt x="62019" y="132652"/>
                </a:lnTo>
                <a:lnTo>
                  <a:pt x="35878" y="175105"/>
                </a:lnTo>
                <a:lnTo>
                  <a:pt x="16387" y="221590"/>
                </a:lnTo>
                <a:lnTo>
                  <a:pt x="4207" y="271441"/>
                </a:lnTo>
                <a:lnTo>
                  <a:pt x="0" y="323989"/>
                </a:lnTo>
                <a:lnTo>
                  <a:pt x="1065" y="350559"/>
                </a:lnTo>
                <a:lnTo>
                  <a:pt x="9342" y="401841"/>
                </a:lnTo>
                <a:lnTo>
                  <a:pt x="25260" y="450091"/>
                </a:lnTo>
                <a:lnTo>
                  <a:pt x="48159" y="494642"/>
                </a:lnTo>
                <a:lnTo>
                  <a:pt x="77375" y="534826"/>
                </a:lnTo>
                <a:lnTo>
                  <a:pt x="112248" y="569976"/>
                </a:lnTo>
                <a:lnTo>
                  <a:pt x="152116" y="599425"/>
                </a:lnTo>
                <a:lnTo>
                  <a:pt x="196315" y="622505"/>
                </a:lnTo>
                <a:lnTo>
                  <a:pt x="244185" y="638550"/>
                </a:lnTo>
                <a:lnTo>
                  <a:pt x="295063" y="646892"/>
                </a:lnTo>
                <a:lnTo>
                  <a:pt x="321424" y="647966"/>
                </a:lnTo>
                <a:lnTo>
                  <a:pt x="347786" y="646892"/>
                </a:lnTo>
                <a:lnTo>
                  <a:pt x="398667" y="638550"/>
                </a:lnTo>
                <a:lnTo>
                  <a:pt x="446538" y="622505"/>
                </a:lnTo>
                <a:lnTo>
                  <a:pt x="490738" y="599425"/>
                </a:lnTo>
                <a:lnTo>
                  <a:pt x="530604" y="569976"/>
                </a:lnTo>
                <a:lnTo>
                  <a:pt x="565476" y="534826"/>
                </a:lnTo>
                <a:lnTo>
                  <a:pt x="594692" y="494642"/>
                </a:lnTo>
                <a:lnTo>
                  <a:pt x="617589" y="450091"/>
                </a:lnTo>
                <a:lnTo>
                  <a:pt x="633507" y="401841"/>
                </a:lnTo>
                <a:lnTo>
                  <a:pt x="641783" y="350559"/>
                </a:lnTo>
                <a:lnTo>
                  <a:pt x="642848" y="323989"/>
                </a:lnTo>
                <a:lnTo>
                  <a:pt x="641783" y="297419"/>
                </a:lnTo>
                <a:lnTo>
                  <a:pt x="633507" y="246136"/>
                </a:lnTo>
                <a:lnTo>
                  <a:pt x="617589" y="197885"/>
                </a:lnTo>
                <a:lnTo>
                  <a:pt x="594692" y="153333"/>
                </a:lnTo>
                <a:lnTo>
                  <a:pt x="565476" y="113147"/>
                </a:lnTo>
                <a:lnTo>
                  <a:pt x="530604" y="77995"/>
                </a:lnTo>
                <a:lnTo>
                  <a:pt x="490738" y="48545"/>
                </a:lnTo>
                <a:lnTo>
                  <a:pt x="446538" y="25463"/>
                </a:lnTo>
                <a:lnTo>
                  <a:pt x="398667" y="9416"/>
                </a:lnTo>
                <a:lnTo>
                  <a:pt x="347786" y="1074"/>
                </a:lnTo>
                <a:lnTo>
                  <a:pt x="321424" y="0"/>
                </a:lnTo>
                <a:close/>
              </a:path>
            </a:pathLst>
          </a:custGeom>
          <a:solidFill>
            <a:srgbClr val="494D5D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62" name="bk object 62"/>
          <p:cNvSpPr/>
          <p:nvPr/>
        </p:nvSpPr>
        <p:spPr>
          <a:xfrm>
            <a:off x="7155086" y="514039"/>
            <a:ext cx="307877" cy="189712"/>
          </a:xfrm>
          <a:custGeom>
            <a:avLst/>
            <a:gdLst/>
            <a:ahLst/>
            <a:cxnLst/>
            <a:rect l="l" t="t" r="r" b="b"/>
            <a:pathLst>
              <a:path w="342900" h="224155">
                <a:moveTo>
                  <a:pt x="59080" y="0"/>
                </a:moveTo>
                <a:lnTo>
                  <a:pt x="0" y="0"/>
                </a:lnTo>
                <a:lnTo>
                  <a:pt x="71831" y="223545"/>
                </a:lnTo>
                <a:lnTo>
                  <a:pt x="131165" y="223545"/>
                </a:lnTo>
                <a:lnTo>
                  <a:pt x="153511" y="148259"/>
                </a:lnTo>
                <a:lnTo>
                  <a:pt x="103670" y="148259"/>
                </a:lnTo>
                <a:lnTo>
                  <a:pt x="59080" y="0"/>
                </a:lnTo>
                <a:close/>
              </a:path>
              <a:path w="342900" h="224155">
                <a:moveTo>
                  <a:pt x="221178" y="89877"/>
                </a:moveTo>
                <a:lnTo>
                  <a:pt x="170840" y="89877"/>
                </a:lnTo>
                <a:lnTo>
                  <a:pt x="211963" y="223545"/>
                </a:lnTo>
                <a:lnTo>
                  <a:pt x="271576" y="223545"/>
                </a:lnTo>
                <a:lnTo>
                  <a:pt x="295761" y="147662"/>
                </a:lnTo>
                <a:lnTo>
                  <a:pt x="239776" y="147662"/>
                </a:lnTo>
                <a:lnTo>
                  <a:pt x="221178" y="89877"/>
                </a:lnTo>
                <a:close/>
              </a:path>
              <a:path w="342900" h="224155">
                <a:moveTo>
                  <a:pt x="192252" y="0"/>
                </a:moveTo>
                <a:lnTo>
                  <a:pt x="150571" y="0"/>
                </a:lnTo>
                <a:lnTo>
                  <a:pt x="103670" y="148259"/>
                </a:lnTo>
                <a:lnTo>
                  <a:pt x="153511" y="148259"/>
                </a:lnTo>
                <a:lnTo>
                  <a:pt x="170840" y="89877"/>
                </a:lnTo>
                <a:lnTo>
                  <a:pt x="221178" y="89877"/>
                </a:lnTo>
                <a:lnTo>
                  <a:pt x="192252" y="0"/>
                </a:lnTo>
                <a:close/>
              </a:path>
              <a:path w="342900" h="224155">
                <a:moveTo>
                  <a:pt x="342823" y="0"/>
                </a:moveTo>
                <a:lnTo>
                  <a:pt x="284327" y="0"/>
                </a:lnTo>
                <a:lnTo>
                  <a:pt x="239776" y="147662"/>
                </a:lnTo>
                <a:lnTo>
                  <a:pt x="295761" y="147662"/>
                </a:lnTo>
                <a:lnTo>
                  <a:pt x="34282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63" name="bk object 63"/>
          <p:cNvSpPr/>
          <p:nvPr/>
        </p:nvSpPr>
        <p:spPr>
          <a:xfrm>
            <a:off x="7467742" y="513049"/>
            <a:ext cx="126572" cy="192938"/>
          </a:xfrm>
          <a:custGeom>
            <a:avLst/>
            <a:gdLst/>
            <a:ahLst/>
            <a:cxnLst/>
            <a:rect l="l" t="t" r="r" b="b"/>
            <a:pathLst>
              <a:path w="140970" h="227965">
                <a:moveTo>
                  <a:pt x="11185" y="169490"/>
                </a:moveTo>
                <a:lnTo>
                  <a:pt x="4327" y="172691"/>
                </a:lnTo>
                <a:lnTo>
                  <a:pt x="0" y="187474"/>
                </a:lnTo>
                <a:lnTo>
                  <a:pt x="7361" y="198045"/>
                </a:lnTo>
                <a:lnTo>
                  <a:pt x="48599" y="224371"/>
                </a:lnTo>
                <a:lnTo>
                  <a:pt x="79630" y="227377"/>
                </a:lnTo>
                <a:lnTo>
                  <a:pt x="94125" y="224225"/>
                </a:lnTo>
                <a:lnTo>
                  <a:pt x="107194" y="218716"/>
                </a:lnTo>
                <a:lnTo>
                  <a:pt x="118543" y="211026"/>
                </a:lnTo>
                <a:lnTo>
                  <a:pt x="119778" y="209743"/>
                </a:lnTo>
                <a:lnTo>
                  <a:pt x="60057" y="209743"/>
                </a:lnTo>
                <a:lnTo>
                  <a:pt x="46137" y="206252"/>
                </a:lnTo>
                <a:lnTo>
                  <a:pt x="34505" y="199858"/>
                </a:lnTo>
                <a:lnTo>
                  <a:pt x="24945" y="191186"/>
                </a:lnTo>
                <a:lnTo>
                  <a:pt x="17243" y="180856"/>
                </a:lnTo>
                <a:lnTo>
                  <a:pt x="11185" y="169490"/>
                </a:lnTo>
                <a:close/>
              </a:path>
              <a:path w="140970" h="227965">
                <a:moveTo>
                  <a:pt x="60727" y="0"/>
                </a:moveTo>
                <a:lnTo>
                  <a:pt x="23375" y="17729"/>
                </a:lnTo>
                <a:lnTo>
                  <a:pt x="7756" y="56067"/>
                </a:lnTo>
                <a:lnTo>
                  <a:pt x="8225" y="64009"/>
                </a:lnTo>
                <a:lnTo>
                  <a:pt x="37410" y="102819"/>
                </a:lnTo>
                <a:lnTo>
                  <a:pt x="80259" y="118435"/>
                </a:lnTo>
                <a:lnTo>
                  <a:pt x="95102" y="124198"/>
                </a:lnTo>
                <a:lnTo>
                  <a:pt x="106701" y="131173"/>
                </a:lnTo>
                <a:lnTo>
                  <a:pt x="115023" y="139928"/>
                </a:lnTo>
                <a:lnTo>
                  <a:pt x="120035" y="151030"/>
                </a:lnTo>
                <a:lnTo>
                  <a:pt x="121705" y="165048"/>
                </a:lnTo>
                <a:lnTo>
                  <a:pt x="119741" y="177894"/>
                </a:lnTo>
                <a:lnTo>
                  <a:pt x="78858" y="208491"/>
                </a:lnTo>
                <a:lnTo>
                  <a:pt x="60057" y="209743"/>
                </a:lnTo>
                <a:lnTo>
                  <a:pt x="119778" y="209743"/>
                </a:lnTo>
                <a:lnTo>
                  <a:pt x="127879" y="201331"/>
                </a:lnTo>
                <a:lnTo>
                  <a:pt x="134909" y="189808"/>
                </a:lnTo>
                <a:lnTo>
                  <a:pt x="139341" y="176631"/>
                </a:lnTo>
                <a:lnTo>
                  <a:pt x="140881" y="161978"/>
                </a:lnTo>
                <a:lnTo>
                  <a:pt x="139073" y="147495"/>
                </a:lnTo>
                <a:lnTo>
                  <a:pt x="105923" y="109608"/>
                </a:lnTo>
                <a:lnTo>
                  <a:pt x="62506" y="93408"/>
                </a:lnTo>
                <a:lnTo>
                  <a:pt x="49583" y="87816"/>
                </a:lnTo>
                <a:lnTo>
                  <a:pt x="39588" y="81088"/>
                </a:lnTo>
                <a:lnTo>
                  <a:pt x="32559" y="72404"/>
                </a:lnTo>
                <a:lnTo>
                  <a:pt x="28537" y="60942"/>
                </a:lnTo>
                <a:lnTo>
                  <a:pt x="27562" y="45883"/>
                </a:lnTo>
                <a:lnTo>
                  <a:pt x="32779" y="34087"/>
                </a:lnTo>
                <a:lnTo>
                  <a:pt x="42029" y="24904"/>
                </a:lnTo>
                <a:lnTo>
                  <a:pt x="55183" y="18953"/>
                </a:lnTo>
                <a:lnTo>
                  <a:pt x="72113" y="16856"/>
                </a:lnTo>
                <a:lnTo>
                  <a:pt x="115374" y="16856"/>
                </a:lnTo>
                <a:lnTo>
                  <a:pt x="113421" y="15102"/>
                </a:lnTo>
                <a:lnTo>
                  <a:pt x="103125" y="8644"/>
                </a:lnTo>
                <a:lnTo>
                  <a:pt x="91064" y="3821"/>
                </a:lnTo>
                <a:lnTo>
                  <a:pt x="77008" y="864"/>
                </a:lnTo>
                <a:lnTo>
                  <a:pt x="60727" y="0"/>
                </a:lnTo>
                <a:close/>
              </a:path>
              <a:path w="140970" h="227965">
                <a:moveTo>
                  <a:pt x="115374" y="16856"/>
                </a:moveTo>
                <a:lnTo>
                  <a:pt x="72113" y="16856"/>
                </a:lnTo>
                <a:lnTo>
                  <a:pt x="85749" y="19353"/>
                </a:lnTo>
                <a:lnTo>
                  <a:pt x="97543" y="25050"/>
                </a:lnTo>
                <a:lnTo>
                  <a:pt x="107450" y="33278"/>
                </a:lnTo>
                <a:lnTo>
                  <a:pt x="115427" y="43367"/>
                </a:lnTo>
                <a:lnTo>
                  <a:pt x="129641" y="32018"/>
                </a:lnTo>
                <a:lnTo>
                  <a:pt x="122183" y="22970"/>
                </a:lnTo>
                <a:lnTo>
                  <a:pt x="115374" y="168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1322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8091" y="680675"/>
            <a:ext cx="8525021" cy="10002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500" b="1" i="0">
                <a:solidFill>
                  <a:srgbClr val="494D5D"/>
                </a:solidFill>
                <a:latin typeface="FS Albert"/>
                <a:cs typeface="FS Alber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0062" y="2944369"/>
            <a:ext cx="8641079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264410" y="11905489"/>
            <a:ext cx="3072383" cy="2403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80060" y="11905489"/>
            <a:ext cx="2208276" cy="2403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912864" y="11905489"/>
            <a:ext cx="2208276" cy="2403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86928">
        <a:defRPr>
          <a:latin typeface="+mn-lt"/>
          <a:ea typeface="+mn-ea"/>
          <a:cs typeface="+mn-cs"/>
        </a:defRPr>
      </a:lvl2pPr>
      <a:lvl3pPr marL="773857">
        <a:defRPr>
          <a:latin typeface="+mn-lt"/>
          <a:ea typeface="+mn-ea"/>
          <a:cs typeface="+mn-cs"/>
        </a:defRPr>
      </a:lvl3pPr>
      <a:lvl4pPr marL="1160785">
        <a:defRPr>
          <a:latin typeface="+mn-lt"/>
          <a:ea typeface="+mn-ea"/>
          <a:cs typeface="+mn-cs"/>
        </a:defRPr>
      </a:lvl4pPr>
      <a:lvl5pPr marL="1547713">
        <a:defRPr>
          <a:latin typeface="+mn-lt"/>
          <a:ea typeface="+mn-ea"/>
          <a:cs typeface="+mn-cs"/>
        </a:defRPr>
      </a:lvl5pPr>
      <a:lvl6pPr marL="1934642">
        <a:defRPr>
          <a:latin typeface="+mn-lt"/>
          <a:ea typeface="+mn-ea"/>
          <a:cs typeface="+mn-cs"/>
        </a:defRPr>
      </a:lvl6pPr>
      <a:lvl7pPr marL="2321570">
        <a:defRPr>
          <a:latin typeface="+mn-lt"/>
          <a:ea typeface="+mn-ea"/>
          <a:cs typeface="+mn-cs"/>
        </a:defRPr>
      </a:lvl7pPr>
      <a:lvl8pPr marL="2708499">
        <a:defRPr>
          <a:latin typeface="+mn-lt"/>
          <a:ea typeface="+mn-ea"/>
          <a:cs typeface="+mn-cs"/>
        </a:defRPr>
      </a:lvl8pPr>
      <a:lvl9pPr marL="3095427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86928">
        <a:defRPr>
          <a:latin typeface="+mn-lt"/>
          <a:ea typeface="+mn-ea"/>
          <a:cs typeface="+mn-cs"/>
        </a:defRPr>
      </a:lvl2pPr>
      <a:lvl3pPr marL="773857">
        <a:defRPr>
          <a:latin typeface="+mn-lt"/>
          <a:ea typeface="+mn-ea"/>
          <a:cs typeface="+mn-cs"/>
        </a:defRPr>
      </a:lvl3pPr>
      <a:lvl4pPr marL="1160785">
        <a:defRPr>
          <a:latin typeface="+mn-lt"/>
          <a:ea typeface="+mn-ea"/>
          <a:cs typeface="+mn-cs"/>
        </a:defRPr>
      </a:lvl4pPr>
      <a:lvl5pPr marL="1547713">
        <a:defRPr>
          <a:latin typeface="+mn-lt"/>
          <a:ea typeface="+mn-ea"/>
          <a:cs typeface="+mn-cs"/>
        </a:defRPr>
      </a:lvl5pPr>
      <a:lvl6pPr marL="1934642">
        <a:defRPr>
          <a:latin typeface="+mn-lt"/>
          <a:ea typeface="+mn-ea"/>
          <a:cs typeface="+mn-cs"/>
        </a:defRPr>
      </a:lvl6pPr>
      <a:lvl7pPr marL="2321570">
        <a:defRPr>
          <a:latin typeface="+mn-lt"/>
          <a:ea typeface="+mn-ea"/>
          <a:cs typeface="+mn-cs"/>
        </a:defRPr>
      </a:lvl7pPr>
      <a:lvl8pPr marL="2708499">
        <a:defRPr>
          <a:latin typeface="+mn-lt"/>
          <a:ea typeface="+mn-ea"/>
          <a:cs typeface="+mn-cs"/>
        </a:defRPr>
      </a:lvl8pPr>
      <a:lvl9pPr marL="3095427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Oval 42">
            <a:extLst>
              <a:ext uri="{FF2B5EF4-FFF2-40B4-BE49-F238E27FC236}">
                <a16:creationId xmlns:a16="http://schemas.microsoft.com/office/drawing/2014/main" id="{DC7FFBCD-44F4-419D-A96A-7E8B78F24A12}"/>
              </a:ext>
            </a:extLst>
          </p:cNvPr>
          <p:cNvSpPr/>
          <p:nvPr/>
        </p:nvSpPr>
        <p:spPr>
          <a:xfrm>
            <a:off x="3060596" y="1424324"/>
            <a:ext cx="3600000" cy="3448531"/>
          </a:xfrm>
          <a:prstGeom prst="ellipse">
            <a:avLst/>
          </a:prstGeom>
          <a:solidFill>
            <a:srgbClr val="E2DAD3"/>
          </a:solidFill>
          <a:ln>
            <a:solidFill>
              <a:srgbClr val="494D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22" dirty="0"/>
          </a:p>
          <a:p>
            <a:pPr algn="ctr"/>
            <a:endParaRPr lang="en-GB" sz="1322" dirty="0"/>
          </a:p>
          <a:p>
            <a:pPr algn="ctr"/>
            <a:endParaRPr lang="en-GB" sz="1322" dirty="0"/>
          </a:p>
          <a:p>
            <a:pPr algn="ctr"/>
            <a:endParaRPr lang="en-GB" sz="1322" dirty="0"/>
          </a:p>
          <a:p>
            <a:pPr algn="ctr"/>
            <a:endParaRPr lang="en-GB" sz="1322" dirty="0"/>
          </a:p>
          <a:p>
            <a:pPr algn="ctr"/>
            <a:endParaRPr lang="en-GB" sz="1322" dirty="0"/>
          </a:p>
          <a:p>
            <a:pPr algn="ctr"/>
            <a:r>
              <a:rPr lang="en-GB" sz="1800" dirty="0"/>
              <a:t>73% of actively disengaged employees are more likely to be  looking for </a:t>
            </a:r>
          </a:p>
          <a:p>
            <a:pPr algn="ctr"/>
            <a:r>
              <a:rPr lang="en-GB" sz="1800" dirty="0"/>
              <a:t>opportunities </a:t>
            </a:r>
          </a:p>
          <a:p>
            <a:pPr algn="ctr"/>
            <a:r>
              <a:rPr lang="en-GB" sz="1800" dirty="0"/>
              <a:t>(Gallup, 2017)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6AE3148-BECE-4CB7-83AA-A663605F327B}"/>
              </a:ext>
            </a:extLst>
          </p:cNvPr>
          <p:cNvSpPr/>
          <p:nvPr/>
        </p:nvSpPr>
        <p:spPr>
          <a:xfrm>
            <a:off x="-875772" y="-183348"/>
            <a:ext cx="4549770" cy="4418027"/>
          </a:xfrm>
          <a:prstGeom prst="ellipse">
            <a:avLst/>
          </a:prstGeom>
          <a:solidFill>
            <a:srgbClr val="636FA7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22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AE2E27C-FD62-4E2B-8DE6-AAB8FFE116D5}"/>
              </a:ext>
            </a:extLst>
          </p:cNvPr>
          <p:cNvSpPr/>
          <p:nvPr/>
        </p:nvSpPr>
        <p:spPr>
          <a:xfrm>
            <a:off x="3430551" y="-3184274"/>
            <a:ext cx="6746893" cy="6255113"/>
          </a:xfrm>
          <a:prstGeom prst="ellipse">
            <a:avLst/>
          </a:prstGeom>
          <a:solidFill>
            <a:srgbClr val="86C4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500" dirty="0"/>
          </a:p>
          <a:p>
            <a:pPr algn="ctr"/>
            <a:endParaRPr lang="en-GB" sz="2500" dirty="0"/>
          </a:p>
          <a:p>
            <a:pPr algn="ctr"/>
            <a:endParaRPr lang="en-GB" sz="2500" dirty="0"/>
          </a:p>
          <a:p>
            <a:pPr algn="ctr"/>
            <a:endParaRPr lang="en-GB" sz="2500" dirty="0"/>
          </a:p>
          <a:p>
            <a:pPr algn="ctr"/>
            <a:endParaRPr lang="en-GB" sz="2500" dirty="0"/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High Performance Organisations outperform those with low levels of engagement by 202% </a:t>
            </a:r>
          </a:p>
          <a:p>
            <a:pPr algn="ctr"/>
            <a:r>
              <a:rPr lang="en-GB" sz="2500" dirty="0"/>
              <a:t>(Carnegie, 2016) 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97FF0EA-B90E-4DCC-B6FD-461AB748AF1D}"/>
              </a:ext>
            </a:extLst>
          </p:cNvPr>
          <p:cNvGrpSpPr/>
          <p:nvPr/>
        </p:nvGrpSpPr>
        <p:grpSpPr>
          <a:xfrm>
            <a:off x="4091706" y="5325604"/>
            <a:ext cx="1800000" cy="1800000"/>
            <a:chOff x="1486215" y="4492573"/>
            <a:chExt cx="2901666" cy="2840180"/>
          </a:xfrm>
          <a:solidFill>
            <a:srgbClr val="E2DAD3"/>
          </a:solidFill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2A09E0AA-89F6-4BAC-8F51-F9677E084F52}"/>
                </a:ext>
              </a:extLst>
            </p:cNvPr>
            <p:cNvSpPr/>
            <p:nvPr/>
          </p:nvSpPr>
          <p:spPr>
            <a:xfrm>
              <a:off x="1486215" y="4492573"/>
              <a:ext cx="2901666" cy="2840180"/>
            </a:xfrm>
            <a:prstGeom prst="ellipse">
              <a:avLst/>
            </a:prstGeom>
            <a:grpFill/>
            <a:ln>
              <a:solidFill>
                <a:srgbClr val="494D5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22"/>
            </a:p>
          </p:txBody>
        </p:sp>
        <p:sp>
          <p:nvSpPr>
            <p:cNvPr id="54" name="object 2">
              <a:extLst>
                <a:ext uri="{FF2B5EF4-FFF2-40B4-BE49-F238E27FC236}">
                  <a16:creationId xmlns:a16="http://schemas.microsoft.com/office/drawing/2014/main" id="{29291428-B175-4664-A010-A3F713DDBEFB}"/>
                </a:ext>
              </a:extLst>
            </p:cNvPr>
            <p:cNvSpPr txBox="1">
              <a:spLocks/>
            </p:cNvSpPr>
            <p:nvPr/>
          </p:nvSpPr>
          <p:spPr>
            <a:xfrm>
              <a:off x="1581214" y="5669845"/>
              <a:ext cx="2660389" cy="48563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2000" kern="0" spc="-4" dirty="0"/>
                <a:t>Plan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E84467E-F1EA-4F30-9F97-94D264CB32F7}"/>
              </a:ext>
            </a:extLst>
          </p:cNvPr>
          <p:cNvGrpSpPr/>
          <p:nvPr/>
        </p:nvGrpSpPr>
        <p:grpSpPr>
          <a:xfrm>
            <a:off x="924495" y="7191333"/>
            <a:ext cx="1800000" cy="1800000"/>
            <a:chOff x="1486215" y="4492573"/>
            <a:chExt cx="3191830" cy="3124200"/>
          </a:xfrm>
          <a:solidFill>
            <a:srgbClr val="636FA7"/>
          </a:solidFill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D222918-94DF-456E-8A3D-7DBF0ED2B30B}"/>
                </a:ext>
              </a:extLst>
            </p:cNvPr>
            <p:cNvSpPr/>
            <p:nvPr/>
          </p:nvSpPr>
          <p:spPr>
            <a:xfrm>
              <a:off x="1486215" y="4492573"/>
              <a:ext cx="3191830" cy="3124200"/>
            </a:xfrm>
            <a:prstGeom prst="ellipse">
              <a:avLst/>
            </a:prstGeom>
            <a:grpFill/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22"/>
            </a:p>
          </p:txBody>
        </p:sp>
        <p:sp>
          <p:nvSpPr>
            <p:cNvPr id="25" name="object 2">
              <a:extLst>
                <a:ext uri="{FF2B5EF4-FFF2-40B4-BE49-F238E27FC236}">
                  <a16:creationId xmlns:a16="http://schemas.microsoft.com/office/drawing/2014/main" id="{1AE7D3C6-1ABE-49EC-B3C3-A7D86FBCD99F}"/>
                </a:ext>
              </a:extLst>
            </p:cNvPr>
            <p:cNvSpPr txBox="1">
              <a:spLocks/>
            </p:cNvSpPr>
            <p:nvPr/>
          </p:nvSpPr>
          <p:spPr>
            <a:xfrm>
              <a:off x="1760606" y="5787573"/>
              <a:ext cx="2660389" cy="534198"/>
            </a:xfrm>
            <a:prstGeom prst="rect">
              <a:avLst/>
            </a:prstGeom>
            <a:grpFill/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2000" kern="0" spc="-4" dirty="0">
                  <a:solidFill>
                    <a:schemeClr val="bg1"/>
                  </a:solidFill>
                </a:rPr>
                <a:t>Renew</a:t>
              </a:r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8E751FB0-57FC-4987-B27F-9C03A723E137}"/>
              </a:ext>
            </a:extLst>
          </p:cNvPr>
          <p:cNvGrpSpPr/>
          <p:nvPr/>
        </p:nvGrpSpPr>
        <p:grpSpPr>
          <a:xfrm>
            <a:off x="2373961" y="10208550"/>
            <a:ext cx="1800000" cy="1800000"/>
            <a:chOff x="1486215" y="4492573"/>
            <a:chExt cx="3191830" cy="3124201"/>
          </a:xfrm>
          <a:solidFill>
            <a:srgbClr val="E2DAD3"/>
          </a:solidFill>
        </p:grpSpPr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34A742D8-6C3D-4561-9C14-1035E48ED4D0}"/>
                </a:ext>
              </a:extLst>
            </p:cNvPr>
            <p:cNvSpPr/>
            <p:nvPr/>
          </p:nvSpPr>
          <p:spPr>
            <a:xfrm>
              <a:off x="1486215" y="4492573"/>
              <a:ext cx="3191830" cy="3124201"/>
            </a:xfrm>
            <a:prstGeom prst="ellipse">
              <a:avLst/>
            </a:prstGeom>
            <a:grpFill/>
            <a:ln>
              <a:solidFill>
                <a:srgbClr val="494D5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22"/>
            </a:p>
          </p:txBody>
        </p:sp>
        <p:sp>
          <p:nvSpPr>
            <p:cNvPr id="81" name="object 2">
              <a:extLst>
                <a:ext uri="{FF2B5EF4-FFF2-40B4-BE49-F238E27FC236}">
                  <a16:creationId xmlns:a16="http://schemas.microsoft.com/office/drawing/2014/main" id="{21186608-B4F0-4BC5-9D2C-348B176D3BBB}"/>
                </a:ext>
              </a:extLst>
            </p:cNvPr>
            <p:cNvSpPr txBox="1">
              <a:spLocks/>
            </p:cNvSpPr>
            <p:nvPr/>
          </p:nvSpPr>
          <p:spPr>
            <a:xfrm>
              <a:off x="1817323" y="5814325"/>
              <a:ext cx="2660389" cy="534198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2000" kern="0" spc="-4" dirty="0"/>
                <a:t>Reward</a:t>
              </a:r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90193080-B2FC-425E-B684-79A9CA0B9E6E}"/>
              </a:ext>
            </a:extLst>
          </p:cNvPr>
          <p:cNvGrpSpPr/>
          <p:nvPr/>
        </p:nvGrpSpPr>
        <p:grpSpPr>
          <a:xfrm>
            <a:off x="5427239" y="10108417"/>
            <a:ext cx="1800000" cy="1800000"/>
            <a:chOff x="1486215" y="4492573"/>
            <a:chExt cx="3191830" cy="3124200"/>
          </a:xfrm>
          <a:solidFill>
            <a:srgbClr val="E2DAD3"/>
          </a:solidFill>
        </p:grpSpPr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34C1BD0D-0292-4C8B-A008-7A8848EA36A4}"/>
                </a:ext>
              </a:extLst>
            </p:cNvPr>
            <p:cNvSpPr/>
            <p:nvPr/>
          </p:nvSpPr>
          <p:spPr>
            <a:xfrm>
              <a:off x="1486215" y="4492573"/>
              <a:ext cx="3191830" cy="3124200"/>
            </a:xfrm>
            <a:prstGeom prst="ellipse">
              <a:avLst/>
            </a:prstGeom>
            <a:grpFill/>
            <a:ln>
              <a:solidFill>
                <a:srgbClr val="494D5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22"/>
            </a:p>
          </p:txBody>
        </p:sp>
        <p:sp>
          <p:nvSpPr>
            <p:cNvPr id="63" name="object 2">
              <a:extLst>
                <a:ext uri="{FF2B5EF4-FFF2-40B4-BE49-F238E27FC236}">
                  <a16:creationId xmlns:a16="http://schemas.microsoft.com/office/drawing/2014/main" id="{AB267D35-41F8-4A95-B28B-8B94C07A4884}"/>
                </a:ext>
              </a:extLst>
            </p:cNvPr>
            <p:cNvSpPr txBox="1">
              <a:spLocks/>
            </p:cNvSpPr>
            <p:nvPr/>
          </p:nvSpPr>
          <p:spPr>
            <a:xfrm>
              <a:off x="1657107" y="5814327"/>
              <a:ext cx="2850044" cy="534198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2000" kern="0" spc="-4" dirty="0"/>
                <a:t>Review</a:t>
              </a:r>
            </a:p>
          </p:txBody>
        </p: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41016296-1998-434F-AA95-FCD55F042E7C}"/>
              </a:ext>
            </a:extLst>
          </p:cNvPr>
          <p:cNvGrpSpPr/>
          <p:nvPr/>
        </p:nvGrpSpPr>
        <p:grpSpPr>
          <a:xfrm>
            <a:off x="7092833" y="7191333"/>
            <a:ext cx="1800000" cy="1800000"/>
            <a:chOff x="1486215" y="4492573"/>
            <a:chExt cx="3191830" cy="3124200"/>
          </a:xfrm>
          <a:solidFill>
            <a:srgbClr val="636FA7"/>
          </a:solidFill>
        </p:grpSpPr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067FF928-1BEF-4973-BBC7-983789532A24}"/>
                </a:ext>
              </a:extLst>
            </p:cNvPr>
            <p:cNvSpPr/>
            <p:nvPr/>
          </p:nvSpPr>
          <p:spPr>
            <a:xfrm>
              <a:off x="1486215" y="4492573"/>
              <a:ext cx="3191830" cy="3124200"/>
            </a:xfrm>
            <a:prstGeom prst="ellipse">
              <a:avLst/>
            </a:prstGeom>
            <a:grpFill/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22"/>
            </a:p>
          </p:txBody>
        </p:sp>
        <p:sp>
          <p:nvSpPr>
            <p:cNvPr id="114" name="object 2">
              <a:extLst>
                <a:ext uri="{FF2B5EF4-FFF2-40B4-BE49-F238E27FC236}">
                  <a16:creationId xmlns:a16="http://schemas.microsoft.com/office/drawing/2014/main" id="{561C2AC6-7D07-4B32-8D06-8B89CEF237C9}"/>
                </a:ext>
              </a:extLst>
            </p:cNvPr>
            <p:cNvSpPr txBox="1">
              <a:spLocks/>
            </p:cNvSpPr>
            <p:nvPr/>
          </p:nvSpPr>
          <p:spPr>
            <a:xfrm>
              <a:off x="1541717" y="5695126"/>
              <a:ext cx="3080823" cy="534198"/>
            </a:xfrm>
            <a:prstGeom prst="rect">
              <a:avLst/>
            </a:prstGeom>
            <a:noFill/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2000" kern="0" spc="-4" dirty="0">
                  <a:solidFill>
                    <a:schemeClr val="bg1"/>
                  </a:solidFill>
                </a:rPr>
                <a:t>Manage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2CF12CC-BB2B-447F-8B3B-18A9586D79DF}"/>
              </a:ext>
            </a:extLst>
          </p:cNvPr>
          <p:cNvGrpSpPr/>
          <p:nvPr/>
        </p:nvGrpSpPr>
        <p:grpSpPr>
          <a:xfrm>
            <a:off x="3660398" y="7357095"/>
            <a:ext cx="2700000" cy="2535621"/>
            <a:chOff x="3466144" y="6182858"/>
            <a:chExt cx="2700000" cy="2535621"/>
          </a:xfrm>
        </p:grpSpPr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E7C715C5-621F-4825-81B7-EBAD7912C53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4552" b="96966" l="4016" r="95855">
                          <a14:foregroundMark x1="7513" y1="26483" x2="7513" y2="26483"/>
                          <a14:foregroundMark x1="4016" y1="27172" x2="4016" y2="27172"/>
                          <a14:foregroundMark x1="22539" y1="8138" x2="22539" y2="8138"/>
                          <a14:foregroundMark x1="70078" y1="5793" x2="70078" y2="5793"/>
                          <a14:foregroundMark x1="92487" y1="26069" x2="92487" y2="26069"/>
                          <a14:foregroundMark x1="95984" y1="31862" x2="95984" y2="31862"/>
                          <a14:foregroundMark x1="51684" y1="90897" x2="51684" y2="90897"/>
                          <a14:foregroundMark x1="48575" y1="97241" x2="48575" y2="97241"/>
                          <a14:foregroundMark x1="28238" y1="4690" x2="28238" y2="4690"/>
                          <a14:foregroundMark x1="26813" y1="4552" x2="26813" y2="4552"/>
                          <a14:foregroundMark x1="25777" y1="4690" x2="25777" y2="4690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466144" y="6182858"/>
              <a:ext cx="2700000" cy="2535621"/>
            </a:xfrm>
            <a:prstGeom prst="rect">
              <a:avLst/>
            </a:prstGeom>
          </p:spPr>
        </p:pic>
        <p:sp>
          <p:nvSpPr>
            <p:cNvPr id="98" name="object 2">
              <a:extLst>
                <a:ext uri="{FF2B5EF4-FFF2-40B4-BE49-F238E27FC236}">
                  <a16:creationId xmlns:a16="http://schemas.microsoft.com/office/drawing/2014/main" id="{05C4C1C5-5506-43AD-87BD-0CD33FBC114A}"/>
                </a:ext>
              </a:extLst>
            </p:cNvPr>
            <p:cNvSpPr txBox="1">
              <a:spLocks/>
            </p:cNvSpPr>
            <p:nvPr/>
          </p:nvSpPr>
          <p:spPr>
            <a:xfrm>
              <a:off x="3778766" y="7307963"/>
              <a:ext cx="2112939" cy="27699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1800" kern="0" spc="-4" dirty="0">
                  <a:solidFill>
                    <a:schemeClr val="bg1"/>
                  </a:solidFill>
                </a:rPr>
                <a:t>At the Centre</a:t>
              </a:r>
            </a:p>
          </p:txBody>
        </p:sp>
        <p:sp>
          <p:nvSpPr>
            <p:cNvPr id="99" name="object 2">
              <a:extLst>
                <a:ext uri="{FF2B5EF4-FFF2-40B4-BE49-F238E27FC236}">
                  <a16:creationId xmlns:a16="http://schemas.microsoft.com/office/drawing/2014/main" id="{A1BD9755-E030-4A79-8CF7-2FEC876D9926}"/>
                </a:ext>
              </a:extLst>
            </p:cNvPr>
            <p:cNvSpPr txBox="1">
              <a:spLocks/>
            </p:cNvSpPr>
            <p:nvPr/>
          </p:nvSpPr>
          <p:spPr>
            <a:xfrm>
              <a:off x="3740983" y="6825500"/>
              <a:ext cx="2112939" cy="492443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rtlCol="0">
              <a:spAutoFit/>
            </a:bodyPr>
            <a:lstStyle>
              <a:lvl1pPr>
                <a:defRPr sz="6500" b="1" i="0">
                  <a:solidFill>
                    <a:srgbClr val="494D5D"/>
                  </a:solidFill>
                  <a:latin typeface="FS Albert"/>
                  <a:ea typeface="+mj-ea"/>
                  <a:cs typeface="FS Albert"/>
                </a:defRPr>
              </a:lvl1pPr>
            </a:lstStyle>
            <a:p>
              <a:pPr marL="10748" algn="ctr"/>
              <a:r>
                <a:rPr lang="en-GB" sz="3200" kern="0" spc="-4" dirty="0">
                  <a:solidFill>
                    <a:schemeClr val="bg1"/>
                  </a:solidFill>
                </a:rPr>
                <a:t>Employees</a:t>
              </a: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227F5036-D060-4574-96B4-FFCA62F9C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2188" y="1101982"/>
            <a:ext cx="8525021" cy="169302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Performance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Management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818DED4-9A55-4BA6-8B5B-94BAECD31DA4}"/>
              </a:ext>
            </a:extLst>
          </p:cNvPr>
          <p:cNvSpPr/>
          <p:nvPr/>
        </p:nvSpPr>
        <p:spPr>
          <a:xfrm rot="2675680">
            <a:off x="6089648" y="6705601"/>
            <a:ext cx="1061729" cy="65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6" name="Arrow: Right 115">
            <a:extLst>
              <a:ext uri="{FF2B5EF4-FFF2-40B4-BE49-F238E27FC236}">
                <a16:creationId xmlns:a16="http://schemas.microsoft.com/office/drawing/2014/main" id="{111ED82C-7F92-4477-B900-3A07265E9C5A}"/>
              </a:ext>
            </a:extLst>
          </p:cNvPr>
          <p:cNvSpPr/>
          <p:nvPr/>
        </p:nvSpPr>
        <p:spPr>
          <a:xfrm rot="7927889">
            <a:off x="6696375" y="9271711"/>
            <a:ext cx="1061729" cy="65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7" name="Arrow: Right 116">
            <a:extLst>
              <a:ext uri="{FF2B5EF4-FFF2-40B4-BE49-F238E27FC236}">
                <a16:creationId xmlns:a16="http://schemas.microsoft.com/office/drawing/2014/main" id="{95CB398B-8007-4A1C-8BA8-90055E126B65}"/>
              </a:ext>
            </a:extLst>
          </p:cNvPr>
          <p:cNvSpPr/>
          <p:nvPr/>
        </p:nvSpPr>
        <p:spPr>
          <a:xfrm rot="10800000">
            <a:off x="4247710" y="10798214"/>
            <a:ext cx="1061729" cy="65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8" name="Arrow: Right 117">
            <a:extLst>
              <a:ext uri="{FF2B5EF4-FFF2-40B4-BE49-F238E27FC236}">
                <a16:creationId xmlns:a16="http://schemas.microsoft.com/office/drawing/2014/main" id="{DEF6353B-70DB-4C5B-9174-A099B223774F}"/>
              </a:ext>
            </a:extLst>
          </p:cNvPr>
          <p:cNvSpPr/>
          <p:nvPr/>
        </p:nvSpPr>
        <p:spPr>
          <a:xfrm rot="13986541">
            <a:off x="1917722" y="9319061"/>
            <a:ext cx="1061729" cy="65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0" name="Arrow: Right 119">
            <a:extLst>
              <a:ext uri="{FF2B5EF4-FFF2-40B4-BE49-F238E27FC236}">
                <a16:creationId xmlns:a16="http://schemas.microsoft.com/office/drawing/2014/main" id="{DA7F0095-7F1C-48B2-982A-E4ECC6DA5262}"/>
              </a:ext>
            </a:extLst>
          </p:cNvPr>
          <p:cNvSpPr/>
          <p:nvPr/>
        </p:nvSpPr>
        <p:spPr>
          <a:xfrm rot="18818453">
            <a:off x="2774804" y="6707669"/>
            <a:ext cx="1061729" cy="6514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hought Bubble: Cloud 8">
            <a:extLst>
              <a:ext uri="{FF2B5EF4-FFF2-40B4-BE49-F238E27FC236}">
                <a16:creationId xmlns:a16="http://schemas.microsoft.com/office/drawing/2014/main" id="{20987310-4827-412A-8B48-23C449F2E3DD}"/>
              </a:ext>
            </a:extLst>
          </p:cNvPr>
          <p:cNvSpPr/>
          <p:nvPr/>
        </p:nvSpPr>
        <p:spPr>
          <a:xfrm>
            <a:off x="5800965" y="3954280"/>
            <a:ext cx="3773740" cy="2156018"/>
          </a:xfrm>
          <a:prstGeom prst="cloud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748" algn="ctr"/>
            <a:r>
              <a:rPr lang="en-GB" sz="2500" kern="0" spc="-4" dirty="0">
                <a:solidFill>
                  <a:schemeClr val="bg1"/>
                </a:solidFill>
              </a:rPr>
              <a:t>Better</a:t>
            </a:r>
          </a:p>
          <a:p>
            <a:pPr marL="10748" algn="ctr"/>
            <a:r>
              <a:rPr lang="en-GB" sz="2500" kern="0" spc="-4" dirty="0">
                <a:solidFill>
                  <a:schemeClr val="bg1"/>
                </a:solidFill>
              </a:rPr>
              <a:t>Organisational</a:t>
            </a:r>
          </a:p>
          <a:p>
            <a:pPr marL="10748" algn="ctr"/>
            <a:r>
              <a:rPr lang="en-GB" sz="2500" kern="0" spc="-4" dirty="0">
                <a:solidFill>
                  <a:schemeClr val="bg1"/>
                </a:solidFill>
              </a:rPr>
              <a:t>Performance</a:t>
            </a:r>
            <a:endParaRPr lang="en-GB" sz="2500" dirty="0"/>
          </a:p>
        </p:txBody>
      </p:sp>
      <p:sp>
        <p:nvSpPr>
          <p:cNvPr id="122" name="Thought Bubble: Cloud 121">
            <a:extLst>
              <a:ext uri="{FF2B5EF4-FFF2-40B4-BE49-F238E27FC236}">
                <a16:creationId xmlns:a16="http://schemas.microsoft.com/office/drawing/2014/main" id="{02A4EA2F-FB3F-472A-B992-E1CA81D57B2A}"/>
              </a:ext>
            </a:extLst>
          </p:cNvPr>
          <p:cNvSpPr/>
          <p:nvPr/>
        </p:nvSpPr>
        <p:spPr>
          <a:xfrm>
            <a:off x="105542" y="4164668"/>
            <a:ext cx="3773740" cy="2156018"/>
          </a:xfrm>
          <a:prstGeom prst="cloud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748" algn="ctr"/>
            <a:r>
              <a:rPr lang="en-GB" sz="2500" kern="0" spc="-4" dirty="0">
                <a:solidFill>
                  <a:schemeClr val="bg1"/>
                </a:solidFill>
              </a:rPr>
              <a:t>Engaged &amp; Motivated Employees</a:t>
            </a:r>
            <a:endParaRPr lang="en-GB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56</Words>
  <Application>Microsoft Office PowerPoint</Application>
  <PresentationFormat>A3 Paper (297x420 mm)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FS Albert</vt:lpstr>
      <vt:lpstr>Office Theme</vt:lpstr>
      <vt:lpstr>Performance 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Benefits</dc:title>
  <dc:creator>Victoria Evans</dc:creator>
  <cp:lastModifiedBy>Victoria Evans</cp:lastModifiedBy>
  <cp:revision>22</cp:revision>
  <cp:lastPrinted>2020-04-01T15:23:52Z</cp:lastPrinted>
  <dcterms:created xsi:type="dcterms:W3CDTF">2020-04-01T15:36:32Z</dcterms:created>
  <dcterms:modified xsi:type="dcterms:W3CDTF">2020-10-09T11:50:51Z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2020-01-28T00:00:00Z</vt:filetime>
  </property>
  <property fmtid="{D5CDD505-2E9C-101B-9397-08002B2CF9AE}" pid="3" name="Creator">
    <vt:lpwstr>Adobe InDesign 15.0 (Macintosh)</vt:lpwstr>
  </property>
  <property fmtid="{D5CDD505-2E9C-101B-9397-08002B2CF9AE}" pid="4" name="LastSaved">
    <vt:filetime>2020-04-01T00:00:00Z</vt:filetime>
  </property>
</Properties>
</file>