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DFA77-F7FD-4693-A8FC-21930364B4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7463" y="802298"/>
            <a:ext cx="8637073" cy="2920713"/>
          </a:xfrm>
        </p:spPr>
        <p:txBody>
          <a:bodyPr>
            <a:noAutofit/>
          </a:bodyPr>
          <a:lstStyle/>
          <a:p>
            <a:pPr algn="l"/>
            <a:r>
              <a:rPr lang="en-GB" sz="2800" dirty="0"/>
              <a:t>Bruce Gilley </a:t>
            </a:r>
            <a:br>
              <a:rPr lang="en-GB" sz="2800" dirty="0"/>
            </a:br>
            <a:r>
              <a:rPr lang="en-GB" sz="2800" dirty="0"/>
              <a:t>“the case for Western colonialism is about rethinking the past as well as improving the future … the notion that colonialism is always and everywhere a bad thing needs to be rethought.”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2CFC95-2894-4197-817F-96D0429FA1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31039" y="4730176"/>
            <a:ext cx="3280457" cy="977621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Hugo </a:t>
            </a:r>
            <a:r>
              <a:rPr lang="en-GB" dirty="0" err="1">
                <a:solidFill>
                  <a:schemeClr val="accent1"/>
                </a:solidFill>
              </a:rPr>
              <a:t>Malim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280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5823F-3DFF-4314-B420-DB42230F1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0392" y="2379765"/>
            <a:ext cx="9291215" cy="1049235"/>
          </a:xfrm>
        </p:spPr>
        <p:txBody>
          <a:bodyPr>
            <a:normAutofit fontScale="90000"/>
          </a:bodyPr>
          <a:lstStyle/>
          <a:p>
            <a:r>
              <a:rPr lang="en-GB" dirty="0"/>
              <a:t>“the case for Western colonialism is about </a:t>
            </a:r>
            <a:r>
              <a:rPr lang="en-GB" dirty="0">
                <a:highlight>
                  <a:srgbClr val="FFFF00"/>
                </a:highlight>
              </a:rPr>
              <a:t>rethinking the past as well as improving the future</a:t>
            </a:r>
            <a:r>
              <a:rPr lang="en-GB" dirty="0"/>
              <a:t> … the notion that </a:t>
            </a:r>
            <a:r>
              <a:rPr lang="en-GB" dirty="0">
                <a:highlight>
                  <a:srgbClr val="0000FF"/>
                </a:highlight>
              </a:rPr>
              <a:t>colonialism</a:t>
            </a:r>
            <a:r>
              <a:rPr lang="en-GB" dirty="0"/>
              <a:t> is </a:t>
            </a:r>
            <a:r>
              <a:rPr lang="en-GB" dirty="0">
                <a:highlight>
                  <a:srgbClr val="0000FF"/>
                </a:highlight>
              </a:rPr>
              <a:t>always</a:t>
            </a:r>
            <a:r>
              <a:rPr lang="en-GB" dirty="0"/>
              <a:t> and everywhere a </a:t>
            </a:r>
            <a:r>
              <a:rPr lang="en-GB" dirty="0">
                <a:highlight>
                  <a:srgbClr val="0000FF"/>
                </a:highlight>
              </a:rPr>
              <a:t>bad</a:t>
            </a:r>
            <a:r>
              <a:rPr lang="en-GB" dirty="0"/>
              <a:t> thing </a:t>
            </a:r>
            <a:r>
              <a:rPr lang="en-GB" dirty="0">
                <a:highlight>
                  <a:srgbClr val="0000FF"/>
                </a:highlight>
              </a:rPr>
              <a:t>needs</a:t>
            </a:r>
            <a:r>
              <a:rPr lang="en-GB" dirty="0"/>
              <a:t> to be </a:t>
            </a:r>
            <a:r>
              <a:rPr lang="en-GB" dirty="0">
                <a:highlight>
                  <a:srgbClr val="0000FF"/>
                </a:highlight>
              </a:rPr>
              <a:t>rethought.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18152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063B8-F42A-42C5-8742-4A3ECCC3A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07795-4541-42C3-980D-15308505E1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Bruce Gilley’s statement allies to defence of Colonialism  </a:t>
            </a:r>
          </a:p>
          <a:p>
            <a:r>
              <a:rPr lang="en-GB" dirty="0">
                <a:solidFill>
                  <a:schemeClr val="accent1"/>
                </a:solidFill>
              </a:rPr>
              <a:t>Niall Ferguson, Jan Morris, John Darwin, Winston Churchill</a:t>
            </a:r>
          </a:p>
        </p:txBody>
      </p:sp>
    </p:spTree>
    <p:extLst>
      <p:ext uri="{BB962C8B-B14F-4D97-AF65-F5344CB8AC3E}">
        <p14:creationId xmlns:p14="http://schemas.microsoft.com/office/powerpoint/2010/main" val="9144681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6E7E21E-E191-4DCB-B3C5-8DD1C5A4ED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8499" y="1549791"/>
            <a:ext cx="4972395" cy="33149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BD3CF9E-42EB-481E-AB30-53623B10C98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194" b="10585"/>
          <a:stretch/>
        </p:blipFill>
        <p:spPr>
          <a:xfrm>
            <a:off x="351106" y="1549790"/>
            <a:ext cx="5377376" cy="33149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DCCF1C-40BD-46C8-8288-4F6916577296}"/>
              </a:ext>
            </a:extLst>
          </p:cNvPr>
          <p:cNvSpPr txBox="1"/>
          <p:nvPr/>
        </p:nvSpPr>
        <p:spPr>
          <a:xfrm>
            <a:off x="7071946" y="5140043"/>
            <a:ext cx="47689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Harare - </a:t>
            </a:r>
            <a:r>
              <a:rPr lang="en-GB" dirty="0" err="1">
                <a:solidFill>
                  <a:schemeClr val="accent1"/>
                </a:solidFill>
              </a:rPr>
              <a:t>Mbare</a:t>
            </a:r>
            <a:r>
              <a:rPr lang="en-GB" dirty="0">
                <a:solidFill>
                  <a:schemeClr val="accent1"/>
                </a:solidFill>
              </a:rPr>
              <a:t> – today, did not used to exist. </a:t>
            </a:r>
            <a:r>
              <a:rPr lang="en-GB" dirty="0" err="1">
                <a:solidFill>
                  <a:schemeClr val="accent1"/>
                </a:solidFill>
              </a:rPr>
              <a:t>Indpendence</a:t>
            </a:r>
            <a:r>
              <a:rPr lang="en-GB" dirty="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F19E36-FF2C-41F1-865F-C4F1D64B467A}"/>
              </a:ext>
            </a:extLst>
          </p:cNvPr>
          <p:cNvSpPr txBox="1"/>
          <p:nvPr/>
        </p:nvSpPr>
        <p:spPr>
          <a:xfrm>
            <a:off x="351106" y="5140042"/>
            <a:ext cx="58153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Harare (Salisbury then) – 1900 - 1915 no date, </a:t>
            </a:r>
            <a:r>
              <a:rPr lang="en-GB" dirty="0" err="1">
                <a:solidFill>
                  <a:schemeClr val="accent1"/>
                </a:solidFill>
              </a:rPr>
              <a:t>Manica</a:t>
            </a:r>
            <a:r>
              <a:rPr lang="en-GB" dirty="0">
                <a:solidFill>
                  <a:schemeClr val="accent1"/>
                </a:solidFill>
              </a:rPr>
              <a:t> Road looking west. British Rule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DD6B479-E22B-43DA-91E5-F80D6ED3FA16}"/>
              </a:ext>
            </a:extLst>
          </p:cNvPr>
          <p:cNvSpPr txBox="1"/>
          <p:nvPr/>
        </p:nvSpPr>
        <p:spPr>
          <a:xfrm>
            <a:off x="4573886" y="325290"/>
            <a:ext cx="304422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/>
                </a:solidFill>
              </a:rPr>
              <a:t>Zimbabwe</a:t>
            </a:r>
            <a:r>
              <a:rPr lang="en-GB" sz="4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4656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6B57C-6031-4F96-8A90-7A45FAAE2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662" y="326218"/>
            <a:ext cx="9291215" cy="1049235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falklands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0A4E6F-3E50-482C-8FFF-A5BCFBEE56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166" y="1565031"/>
            <a:ext cx="5219114" cy="37279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9D31FB-F924-45E2-BF9F-F9FF04597C8A}"/>
              </a:ext>
            </a:extLst>
          </p:cNvPr>
          <p:cNvSpPr txBox="1"/>
          <p:nvPr/>
        </p:nvSpPr>
        <p:spPr>
          <a:xfrm>
            <a:off x="6522722" y="1565031"/>
            <a:ext cx="50596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Discovered: 1690 by Royal Navy (Britain)</a:t>
            </a:r>
          </a:p>
          <a:p>
            <a:r>
              <a:rPr lang="en-GB" dirty="0">
                <a:solidFill>
                  <a:schemeClr val="accent1"/>
                </a:solidFill>
              </a:rPr>
              <a:t>Indigenous population: N/A</a:t>
            </a:r>
          </a:p>
          <a:p>
            <a:r>
              <a:rPr lang="en-GB" dirty="0">
                <a:solidFill>
                  <a:schemeClr val="accent1"/>
                </a:solidFill>
              </a:rPr>
              <a:t>Previous owners: France, Great Britain, Spain.</a:t>
            </a:r>
          </a:p>
          <a:p>
            <a:r>
              <a:rPr lang="en-GB" dirty="0">
                <a:solidFill>
                  <a:schemeClr val="accent1"/>
                </a:solidFill>
              </a:rPr>
              <a:t>Recent attraction: Oil</a:t>
            </a:r>
          </a:p>
          <a:p>
            <a:r>
              <a:rPr lang="en-GB" dirty="0">
                <a:solidFill>
                  <a:schemeClr val="accent1"/>
                </a:solidFill>
              </a:rPr>
              <a:t>Previous attraction: positioning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95244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2298AA7-16AC-4956-8DB0-9A14FA2D3A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70" y="2038299"/>
            <a:ext cx="6115441" cy="29288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2DA59FD-7948-4541-99A8-E6E47B9C69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4121" y="2038299"/>
            <a:ext cx="5578709" cy="29288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440EE50-7B4F-4B3F-A423-012DDB0757BB}"/>
              </a:ext>
            </a:extLst>
          </p:cNvPr>
          <p:cNvSpPr txBox="1"/>
          <p:nvPr/>
        </p:nvSpPr>
        <p:spPr>
          <a:xfrm>
            <a:off x="1550504" y="715618"/>
            <a:ext cx="9409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British Demands at the peace conference after the war of 1812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6DDE55-14B0-4109-9CC4-BC2356BDF8DE}"/>
              </a:ext>
            </a:extLst>
          </p:cNvPr>
          <p:cNvSpPr txBox="1"/>
          <p:nvPr/>
        </p:nvSpPr>
        <p:spPr>
          <a:xfrm>
            <a:off x="437321" y="5274366"/>
            <a:ext cx="5274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Old map of the land for indigenous population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2514DA-41F0-46EC-BFC4-1CB5791649B4}"/>
              </a:ext>
            </a:extLst>
          </p:cNvPr>
          <p:cNvSpPr txBox="1"/>
          <p:nvPr/>
        </p:nvSpPr>
        <p:spPr>
          <a:xfrm>
            <a:off x="7275443" y="5274366"/>
            <a:ext cx="4320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Modern recreation of the demands </a:t>
            </a:r>
          </a:p>
        </p:txBody>
      </p:sp>
    </p:spTree>
    <p:extLst>
      <p:ext uri="{BB962C8B-B14F-4D97-AF65-F5344CB8AC3E}">
        <p14:creationId xmlns:p14="http://schemas.microsoft.com/office/powerpoint/2010/main" val="2171285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5935C-259A-4959-934C-18B17759B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641F70D-EEAF-4A02-8852-C284D3D1A09A}"/>
              </a:ext>
            </a:extLst>
          </p:cNvPr>
          <p:cNvSpPr/>
          <p:nvPr/>
        </p:nvSpPr>
        <p:spPr>
          <a:xfrm>
            <a:off x="1449206" y="1853754"/>
            <a:ext cx="769479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Bruce Gilley </a:t>
            </a:r>
            <a:br>
              <a:rPr lang="en-GB" sz="2800" dirty="0">
                <a:solidFill>
                  <a:schemeClr val="accent1"/>
                </a:solidFill>
              </a:rPr>
            </a:br>
            <a:r>
              <a:rPr lang="en-GB" sz="2800" dirty="0">
                <a:solidFill>
                  <a:schemeClr val="accent1"/>
                </a:solidFill>
              </a:rPr>
              <a:t>“The case for Western colonialism is about rethinking the past as well as improving the future … the notion that colonialism is always and everywhere a bad thing needs to be rethought.”</a:t>
            </a:r>
          </a:p>
        </p:txBody>
      </p:sp>
    </p:spTree>
    <p:extLst>
      <p:ext uri="{BB962C8B-B14F-4D97-AF65-F5344CB8AC3E}">
        <p14:creationId xmlns:p14="http://schemas.microsoft.com/office/powerpoint/2010/main" val="53575515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1129</TotalTime>
  <Words>155</Words>
  <Application>Microsoft Office PowerPoint</Application>
  <PresentationFormat>Widescreen</PresentationFormat>
  <Paragraphs>21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Rockwell</vt:lpstr>
      <vt:lpstr>Gallery</vt:lpstr>
      <vt:lpstr>Bruce Gilley  “the case for Western colonialism is about rethinking the past as well as improving the future … the notion that colonialism is always and everywhere a bad thing needs to be rethought.”</vt:lpstr>
      <vt:lpstr>“the case for Western colonialism is about rethinking the past as well as improving the future … the notion that colonialism is always and everywhere a bad thing needs to be rethought.”</vt:lpstr>
      <vt:lpstr>The Debate</vt:lpstr>
      <vt:lpstr>PowerPoint Presentation</vt:lpstr>
      <vt:lpstr>The falklands</vt:lpstr>
      <vt:lpstr>PowerPoint Presentation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Bruce Gilley  “the case for Western colonialism is about rethinking the past as well as improving the future … the notion that colonialism is always and everywhere a bad thing needs to be rethought.”</dc:title>
  <dc:creator>admin</dc:creator>
  <cp:lastModifiedBy>admin</cp:lastModifiedBy>
  <cp:revision>28</cp:revision>
  <dcterms:created xsi:type="dcterms:W3CDTF">2017-12-23T17:38:38Z</dcterms:created>
  <dcterms:modified xsi:type="dcterms:W3CDTF">2018-01-25T16:11:21Z</dcterms:modified>
</cp:coreProperties>
</file>