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2" r:id="rId5"/>
    <p:sldId id="265" r:id="rId6"/>
    <p:sldId id="266" r:id="rId7"/>
    <p:sldId id="271" r:id="rId8"/>
    <p:sldId id="264" r:id="rId9"/>
    <p:sldId id="274" r:id="rId10"/>
    <p:sldId id="275" r:id="rId11"/>
    <p:sldId id="277" r:id="rId12"/>
    <p:sldId id="261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208AB88-8F34-B417-5832-29932F46810C}" name="Aniko Balogh" initials="AB" userId="70dd5220fb906231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E5826-E154-55DB-DA61-F5E635978F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CE0B7-2125-5016-FD72-19937952DC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EB34F-0C30-8ABA-5AB0-E22B7A0FE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2B25C-726D-FD18-61D0-F57FCAA03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B214E-C368-4F95-4F91-79036EB55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059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2391-0FDB-46E8-2DD4-7F08FD386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59CA6-AE86-ED66-57FE-E794F2D9D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72794-E096-85C0-389B-EE018D7EC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1215A-EFF6-2EFB-E4E8-85DDD24E1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C23EA-85EA-63C6-E9E7-1FB05C9B0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452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51121-AABB-CD7C-91F8-D67DD5978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D87D1-7DF5-D9DB-0FEC-4F50B364F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0C476-35C0-3405-E580-0A1F0B236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C0D9E-351A-E315-4616-F932B0C57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21E03-9A68-18EA-1453-9DE51FAF7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459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0A7A0-86A3-0A10-B579-865BC6C63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F27E3-48B1-05C7-1B3F-9F25CCFF83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0B42C0-E0B2-77D9-A95D-CF191244D9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B4CA9-7518-C2EE-DD6F-05C855CAA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98ABB-6FCD-FE2E-DB9F-E85099A2E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2521A-1C96-4E07-D119-621C9EFC5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14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6065-19F1-4C08-54E0-C4ED0DEBD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8E4F7-87DA-DDE5-EA35-F48FB1A731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730909-3AEA-C8E4-9D01-AA7009F9DF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1C3D5-1F85-845A-5845-418EE2418F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122C2B-9F21-C78F-A1F6-F0B8CB6035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54C091-FA9E-DF7F-1731-72AE49675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88986A-428E-EA2D-4D5E-D63A1DFC6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BE971A-6062-6938-68D9-E080E68C8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179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5E18D-0B9F-1E9A-A2F1-BB02B3FD1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C42A75-399D-9292-1916-A6500F7F6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14B76A-A183-17C3-DBF8-37537CE7D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EF5DF-87E3-DE79-7200-758F9B940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560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B63304-7756-7AE5-BB0C-32078B3CB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5BF98E-1C5A-4430-9F1C-E41491EBA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54A91-5FB6-80A9-8BBF-65C00BD2E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755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FB74D-54D3-BE22-A0BF-ABB75D8C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76749-25E7-B673-5EAA-1B9585C32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45A7FB-6DD2-80FF-7BE1-857AC2F88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048294-2F92-7330-A768-5F5E6AC1F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72C75E-E4BA-4391-15BE-0F58E2B44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BF4A5F-10CF-650A-E7FE-8D2D10650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349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CDB4E-5A00-BC58-93DB-4B8DDCEEB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2D1EB7-C376-5D25-2AA2-D0D4DAE135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A045A6-35BB-C389-EA46-4AD460711E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7443D-6FD3-392A-6A6A-DF2AC7BDD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A4C1DD-5F3F-1A2B-CCF6-CEF729A1B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8B2DD0-0D1F-BADC-2851-9C9EE899B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125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A60CB-34EE-93B3-A77F-CDA8E7A3C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E6B76-D6BA-F48C-2263-943589FD37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33342-0FA4-FA7A-5BA0-310C83F7D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9E832-1CE1-033F-A5E3-692223667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A0EBC-32F3-F07A-CE9B-715AAF36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353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24987C-F1CE-727D-AAC1-25756FA7FE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4BF1-0ACA-CA84-24E7-1B15F0CEAA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C0C82-FC79-738B-4870-182F8BE7F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1B5E3-118A-DFF7-8C1D-0142F22CA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5553C-86E7-98EA-AE84-2EA600EC9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56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A973B0-5CED-CA12-AE10-E7B0C9D90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8D39C-5A0B-D7D5-C873-27B997931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CE93D-2C64-47AC-C00C-A7A87205A1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51539-281E-4FB7-BB72-B9D099CD5F6E}" type="datetimeFigureOut">
              <a:rPr lang="en-GB" smtClean="0"/>
              <a:t>02/04/2023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443427-984E-214E-00F3-47A3B77144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B17C8-B5B9-B895-CB4E-FD4B54E012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FB98D-C011-49CB-B23B-58618D7C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358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ectrumnews.org/opinion/viewpoint/leo-kanners-1943-paper-on-autism/" TargetMode="External"/><Relationship Id="rId2" Type="http://schemas.openxmlformats.org/officeDocument/2006/relationships/hyperlink" Target="https://www.cdc.gov/genomics/disease/autism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www.thetreetop.com/statistics/autism-prevalence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3A188CB3-B573-DC5A-7089-A7DC2C1609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4" r="2164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3" name="Rectangle 3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D65F9-BA62-1FAB-CF10-DFF251CF8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  <a:b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  <a:t>Mental Disorders and Psychopathology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C4C40-484E-8A4F-F996-B9DA57F192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US" sz="2400" dirty="0"/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BMHP6006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Samuel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Abah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ICD-10, F-84 Autism (ASD)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Aniko Balogh (2018980)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F979C4-8B9B-9E76-E390-37E5B748BA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109" y="5931345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19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87922-D976-6D1F-547F-DB43200EE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>
                <a:latin typeface="Arial" panose="020B0604020202020204" pitchFamily="34" charset="0"/>
                <a:cs typeface="Arial" panose="020B0604020202020204" pitchFamily="34" charset="0"/>
              </a:rPr>
              <a:t> Introduction- Autism Spectrum Disorder (ASD)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53DB-CCBA-E632-94F8-F258C4846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503393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What is Autism-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“Autism is a lifelong developmental disability which affects how people communicate and interact with the world.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More than one in 100 people are on the autism spectrum, and there are around 700,000 autistic adults and children in the UK.”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Country with the highest ASD rate in Qatar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Country with the lowest ASD rate is France (Schiller, 2022)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ASD is four times more common in males than females.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 symptoms  -   Finding hard social communication and interactions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Repetitive behaviour, restricted interest.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Sensitivity to light or sounds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Anxiety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Meltdowns                                   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( The National Autistic Society, 2023)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dirty="0"/>
              <a:t>                    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4D1400-940B-82E0-9568-6D37176A4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109" y="5931345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977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1452DC-ADC4-80B5-7561-DA021D2E3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Causes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7EDFF-A5D4-D938-F9D3-D9CE64D7D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ASD can affect anyone but genetics, Biology, and environmental factors are important.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Family history of any other disorders- a learning disorder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intellectual disability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schizophrenia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attention-deficit,    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hyperactivity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disorder (ADHD)</a:t>
            </a:r>
          </a:p>
          <a:p>
            <a:pPr marL="0" indent="0">
              <a:buNone/>
            </a:pPr>
            <a:r>
              <a:rPr lang="en-GB" sz="2200" dirty="0"/>
              <a:t>                                                                        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(Centre of disease control and prevention, 2022)</a:t>
            </a: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AF70E3-453D-E774-C6ED-68550DED2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98" y="5811520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33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F1EC-E60C-EDAB-7091-2E7E1B2EE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1" y="-155575"/>
            <a:ext cx="3932237" cy="16002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Diagnoses and signs</a:t>
            </a:r>
          </a:p>
        </p:txBody>
      </p:sp>
      <p:pic>
        <p:nvPicPr>
          <p:cNvPr id="6" name="Picture Placeholder 5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FF055AB1-F708-B08F-CB2B-AB41CBEF6B4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" r="4295"/>
          <a:stretch>
            <a:fillRect/>
          </a:stretch>
        </p:blipFill>
        <p:spPr>
          <a:xfrm>
            <a:off x="5508308" y="644525"/>
            <a:ext cx="6172200" cy="48736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DD91B-21F3-0E80-3C53-4E17112D4A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1444625"/>
            <a:ext cx="3932237" cy="4881563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Signs can be shown from as early as 18 months, but reliable diagnoses are around the age of two or three.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parents are concerned should see their health visitor or GP and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developmental specialist can diagnose the child.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(NHS,2022)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3AC648-D065-2036-A552-1C572D25388F}"/>
              </a:ext>
            </a:extLst>
          </p:cNvPr>
          <p:cNvSpPr txBox="1"/>
          <p:nvPr/>
        </p:nvSpPr>
        <p:spPr>
          <a:xfrm>
            <a:off x="9875520" y="562685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(Integrity, 2023) 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73DBFC-6255-EE17-F864-8CE5F0602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298" y="5811520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620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3166-0BAB-9A79-3397-6911D6DEA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3252"/>
            <a:ext cx="10515600" cy="1325563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Treatment, Policy and Professional support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98D5E-D2AC-F72B-412D-C06403406A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Autism act 2009, November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Increasing awareness and understanding of autism.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 Developing a clear and consistent pathway for diagnosis.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Improving access to the services and support people need to live independently within the community.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Employment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(Legalisation gov, 2009)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349FCB-CB18-F947-E53A-6CE371DD55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4280" y="1883410"/>
            <a:ext cx="5181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Organisations: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Child Autism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NHS autism  support               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National autistic  society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Extra support in school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Speech therapy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596C82-C0ED-94DD-CE06-C7F01F617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602" y="5814219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102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4A415-8939-F2C9-58E6-90C2FB9D4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-53430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FBA42-3517-CDA6-9AAC-8B5FC73D1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8481" y="1219200"/>
            <a:ext cx="5647312" cy="51811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1943, Dr Leo Kenner observed children previously thought to have mental retardation.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Donald Gray Triplett (born September 8, 1933) is an American man known for being the first person diagnosed with autism.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Autistic Disturbances of Affective Contact- ‘infantile autism.’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was limited or no help for people with ASD.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retarded, moronic, idiotic or schizoid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dirty="0"/>
              <a:t>(Fischbach, 2007)                                (Sherman,2022)</a:t>
            </a:r>
            <a:endParaRPr lang="en-US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Content Placeholder 5" descr="A person wearing glasses and a suit&#10;&#10;Description automatically generated with medium confidence">
            <a:extLst>
              <a:ext uri="{FF2B5EF4-FFF2-40B4-BE49-F238E27FC236}">
                <a16:creationId xmlns:a16="http://schemas.microsoft.com/office/drawing/2014/main" id="{5C873D4E-8242-8AC8-AA17-88C724A684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540" y="909081"/>
            <a:ext cx="4057384" cy="50717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3BB32F-EC94-685C-361F-4E11B8A19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062" y="6037623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533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FFE1B-853E-1BE9-230B-DD9F6FB33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Conclusion, Recommendation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0C24F-859A-AE81-241C-0045C21EEE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is a lot more research that needs to be done as we still don’t know what causes Autism.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Autism is an ever-changing definition.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we learn more about the disorder, more people will be diagnosed with it, and therefore more people can have help to live with it.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Autism word awareness day is the 2nd of April, and the symbol is blue.           </a:t>
            </a:r>
          </a:p>
          <a:p>
            <a:endParaRPr lang="en-US" sz="2200" dirty="0"/>
          </a:p>
          <a:p>
            <a:endParaRPr lang="en-US" sz="2200" dirty="0"/>
          </a:p>
        </p:txBody>
      </p:sp>
      <p:pic>
        <p:nvPicPr>
          <p:cNvPr id="6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2F1F6EB2-11DB-9172-C6ED-227C3EE9E8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92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0629F4-73C2-6CDA-C8D6-0FF7614F1E8A}"/>
              </a:ext>
            </a:extLst>
          </p:cNvPr>
          <p:cNvSpPr txBox="1"/>
          <p:nvPr/>
        </p:nvSpPr>
        <p:spPr>
          <a:xfrm>
            <a:off x="8723586" y="624217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(Health autism Centre,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E5EF3C-EF28-EF40-EB6E-7A586BA7E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91" y="5910618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10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AF064-C073-DE3F-A784-294BB47CF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Questions</a:t>
            </a:r>
          </a:p>
        </p:txBody>
      </p:sp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B0B19C34-7F96-05EF-ED93-9E3904326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485"/>
          <a:stretch/>
        </p:blipFill>
        <p:spPr>
          <a:xfrm>
            <a:off x="20" y="-178666"/>
            <a:ext cx="12191980" cy="5014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B7F07D-00C4-F6AD-7796-50CC7519FB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91" y="5910618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202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72366-B155-9574-D8FE-82514A91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A48B4-4345-9585-9A5F-FCCC91202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7342"/>
            <a:ext cx="10515600" cy="497601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Centre of diseases control and prevention, (2022)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Autism Spectrum Disorder, Family Health History, and Genetics,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https://www.cdc.gov/genomics/disease/autism.htm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(accessed: 1/04/2023) 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Gerold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D. Fischbach (2007) </a:t>
            </a:r>
            <a:r>
              <a:rPr lang="fi-FI" sz="2000" i="1" dirty="0">
                <a:latin typeface="Arial" panose="020B0604020202020204" pitchFamily="34" charset="0"/>
                <a:cs typeface="Arial" panose="020B0604020202020204" pitchFamily="34" charset="0"/>
              </a:rPr>
              <a:t>Leo Kanner’s 1943 paper on autism,</a:t>
            </a:r>
            <a:r>
              <a:rPr lang="fi-FI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</a:t>
            </a:r>
          </a:p>
          <a:p>
            <a:pPr marL="0" indent="0">
              <a:buNone/>
            </a:pPr>
            <a:r>
              <a:rPr lang="fi-FI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fi-FI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https://www.spectrumnews.org/opinion/viewpoint/leo-kanners-1943-paper-on-autism/</a:t>
            </a:r>
            <a:r>
              <a:rPr lang="fi-FI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(accessed:1/04/2023)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Autism Centre (2021) Importance of Public Awareness for Autism, available at: https://www.healisautism.com/post/importance-of-public-awareness-for-autism (accessed: 01/04/2023)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Integrity (2020) Signs and Symptoms of High-Functioning Autism, available at: https://www.integrityinc.org/signs-symptoms-of-high-functioning-autism/ (accessed: 01/04/2023)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Judah Schiller (2022),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Autism Statistics &amp; Facts: How Many People Have Autism?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https://www.thetreetop.com/statistics/autism-prevalence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02/04/2023)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7558B5-648A-49C2-F8B4-A03A8A831A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091" y="5910618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027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7A2DD-0A08-5BB2-4BB7-B68F4870C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8B23B-7F2E-66D8-1169-496210360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Legalisation Gov (2009) Autism Act 2009, available at: https://www.legislation.gov.uk/ukpga/2009/15/contents (accessed: 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Autistic Society, (2023) What is autism? Available at https://www.autism.org.uk/advice-and-guidance/what-is-autismt:, (accessed: 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(2022) Signs of autism in children, Available at: https://www.nhs.uk/conditions/autism/signs/children, (accessed: 1/04/2023)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Rowland Sherman (2022) Photograph of Leo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Kanner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http://jhir.library.jhu.edu/handle/1774.2/56388 (accessed: 1/04/2023)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2AC424-DDCE-2973-1607-A4FA35CA9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91" y="5910618"/>
            <a:ext cx="1810669" cy="72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902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2" ma:contentTypeDescription="Create a new document." ma:contentTypeScope="" ma:versionID="14bdc223182bb4ffbcbe82d78808361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334b644c01564bd63d604492a8f06413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7374F8-C2E9-414F-B4A4-4FA49BA77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e817316-4aca-4b9e-ace6-40706940dca6"/>
    <ds:schemaRef ds:uri="616eabd9-892f-425c-aaec-cee6893c8e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16F752-AF26-429B-8242-67B298741595}">
  <ds:schemaRefs>
    <ds:schemaRef ds:uri="616eabd9-892f-425c-aaec-cee6893c8e0e"/>
    <ds:schemaRef ds:uri="http://schemas.microsoft.com/office/infopath/2007/PartnerControls"/>
    <ds:schemaRef ds:uri="http://purl.org/dc/dcmitype/"/>
    <ds:schemaRef ds:uri="http://purl.org/dc/terms/"/>
    <ds:schemaRef ds:uri="1e817316-4aca-4b9e-ace6-40706940dca6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C7294835-2E95-45D0-9446-A9B30FCC8F6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10410</TotalTime>
  <Words>815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BSc Health and Social Care Mental Disorders and Psychopathology</vt:lpstr>
      <vt:lpstr> Introduction- Autism Spectrum Disorder (ASD)</vt:lpstr>
      <vt:lpstr>Causes </vt:lpstr>
      <vt:lpstr>Diagnoses and signs</vt:lpstr>
      <vt:lpstr>Treatment, Policy and Professional support</vt:lpstr>
      <vt:lpstr>History of Autism</vt:lpstr>
      <vt:lpstr>Conclusion, Recommendation</vt:lpstr>
      <vt:lpstr>Questions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Aniko Balogh (2018980)</dc:creator>
  <cp:lastModifiedBy>Aniko</cp:lastModifiedBy>
  <cp:revision>10</cp:revision>
  <dcterms:created xsi:type="dcterms:W3CDTF">2023-02-21T21:55:14Z</dcterms:created>
  <dcterms:modified xsi:type="dcterms:W3CDTF">2023-04-02T21:13:18Z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