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3"/>
  </p:notesMasterIdLst>
  <p:sldIdLst>
    <p:sldId id="256" r:id="rId3"/>
    <p:sldId id="2565" r:id="rId4"/>
    <p:sldId id="2566" r:id="rId5"/>
    <p:sldId id="2580" r:id="rId6"/>
    <p:sldId id="2581" r:id="rId7"/>
    <p:sldId id="2582" r:id="rId8"/>
    <p:sldId id="2583" r:id="rId9"/>
    <p:sldId id="2584" r:id="rId10"/>
    <p:sldId id="2567" r:id="rId11"/>
    <p:sldId id="25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haela Miculescu" initials="MM" lastIdx="1" clrIdx="0">
    <p:extLst>
      <p:ext uri="{19B8F6BF-5375-455C-9EA6-DF929625EA0E}">
        <p15:presenceInfo xmlns:p15="http://schemas.microsoft.com/office/powerpoint/2012/main" userId="cc975074f2a0821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FDE57E-E798-48C5-9D4E-947C423AFC5A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9F02A-E16A-45DD-855B-A5CEE40668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52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---
During mating seasons, males perform elaborate dances to attract females. Ostriches lay large eggs in communal nests, with both parents sharing incubation duties.
Image source: Microsoft 365 content library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B65250-A301-4E29-BAFB-4FEE7619D24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6989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EF042-40DE-787E-87A3-495DE89AB2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96AE4B-81AA-9A71-8289-9CB4C13243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9F2A2-308E-071F-2437-2DE1DA777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5965B-B2D5-B947-BE49-29FE667FA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57BD2-F669-A7D5-A8B6-DE8AA8627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0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B3E1A-2181-D8D4-E01C-376A30F05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D5B4F-CB95-85E9-8745-AF88D4C1B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CC871-6DD0-FBA8-4CF5-5CFCC2BF8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0F039-1BDE-EDA3-6648-E98171CB1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360B2-F5BD-D3CC-369B-4DCD3F65E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321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50275-0B10-F77C-AEDC-FCC688B94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AEF30-BA51-06F2-75A9-A415F9DF6A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29860-5216-85B4-546A-758F910C8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A4E2-945F-D3C2-A491-C338FD84D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2E420A-DBA6-2BC7-F1BD-1E1B9E360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85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EC088-D40F-83DC-4242-7B864DFF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0167A-19EF-ECB8-1183-D9B80F2837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B99AC-A823-8B37-0558-CFD9F782B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98299C-8EB2-BFBC-0191-F67101F01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DB51C6-8CA4-A139-26E1-D8A1BDC8B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151BAD-FDB2-D501-36E1-6F6B235BD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28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385C-A22B-2A94-EE9B-17D44065E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C3A105-2869-7B6C-3482-15209F25B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AB622-987B-AEF4-0E57-F11798436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3FF955-90BC-CD93-B2CA-63B6339FFE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9D31DE-A1EC-AC7D-F73A-0BA76743E6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7641D6-538A-9D77-8D37-A19AB6A9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0F0D0E-9598-8795-79ED-BCD98356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0F7DB7-083B-45DA-4F40-CD681CD6E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350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E06F7-4F19-E5F3-FF2F-3FE63CA5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8A04F5-9E1E-A380-9A06-991B94BFF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D6C43E-9648-676A-F5FA-2F119C512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DBE666-08C0-90CD-83F5-8B8EAD0F7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643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346C98-8F53-6215-886A-9EB33D9D0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4FBE6A-22F2-C12A-F499-E30DF6D45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6E551A-8A16-FF3A-6190-ECB2EFBC8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53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6E2C2-7836-DF43-F75A-3BE1D9D2D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5C58A-4A40-3E99-67F1-2C61FD67A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A76AED-3893-AF83-45B5-F7B72C0EB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BD80AD-651A-CA6A-24C0-6390BCCBD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23A09F-7866-48D6-F491-B652E0B14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85E5C8-A1E0-B9A8-046D-6DDF4BB84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3FD2E-D08E-0D97-7EED-57FB6D2A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DAFFC8-9433-EA40-2D66-D0A096E963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93D4FE-4B2D-0D22-E848-26E18DFDE7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8F3C4-1A5F-4258-8882-792EFCB2B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73FF2-6BBF-6122-E330-44BED6C06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2CAE4-F21B-BC65-1C01-7B1B3244B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042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EE5E8-5BA0-3BC9-F3EA-07224B04E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413BD1-513C-8AF5-4783-4A44B053BD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FAFEB-2368-12ED-F10C-3410A8F5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09B2D-7F17-0BCE-CE67-E161AA0E8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AE355-12D5-1593-DCFB-6016A0830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454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667E88-04F3-6BCB-CAB0-112E74982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A3A71-D688-D7AD-99AE-420FF96601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CC6CB-D6F1-A7F7-91E7-15D81678A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55A76-3309-7D66-302D-E8358DDA5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68C8BA-015E-FA77-3434-505DA8435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811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9317736" cy="4453128"/>
          </a:xfrm>
        </p:spPr>
        <p:txBody>
          <a:bodyPr anchor="t">
            <a:normAutofit/>
          </a:bodyPr>
          <a:lstStyle>
            <a:lvl1pPr algn="l">
              <a:defRPr sz="96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965192"/>
            <a:ext cx="5431536" cy="128930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91071A-A69E-4756-A27D-7C7C5F9F32B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6851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8176" y="1536192"/>
            <a:ext cx="9171432" cy="2615184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8176" y="4427554"/>
            <a:ext cx="9171432" cy="114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1C923-C708-4EAA-A92A-FF81A8F7DA0D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9917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11494008" cy="4654296"/>
          </a:xfrm>
        </p:spPr>
        <p:txBody>
          <a:bodyPr anchor="t">
            <a:normAutofit/>
          </a:bodyPr>
          <a:lstStyle>
            <a:lvl1pPr algn="l">
              <a:defRPr sz="125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093208"/>
            <a:ext cx="5669280" cy="1161288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61AAA3-5155-4231-8EEA-4F6426D8887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493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5276088"/>
            <a:ext cx="11347704" cy="78638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980176"/>
            <a:ext cx="11347704" cy="530352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F9A648C8-0436-6FAF-8B52-BA15EFB5F9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2901" y="343038"/>
            <a:ext cx="11506200" cy="4792766"/>
          </a:xfrm>
          <a:custGeom>
            <a:avLst/>
            <a:gdLst>
              <a:gd name="connsiteX0" fmla="*/ 292023 w 11506200"/>
              <a:gd name="connsiteY0" fmla="*/ 0 h 4792766"/>
              <a:gd name="connsiteX1" fmla="*/ 11214177 w 11506200"/>
              <a:gd name="connsiteY1" fmla="*/ 0 h 4792766"/>
              <a:gd name="connsiteX2" fmla="*/ 11506200 w 11506200"/>
              <a:gd name="connsiteY2" fmla="*/ 292023 h 4792766"/>
              <a:gd name="connsiteX3" fmla="*/ 11506200 w 11506200"/>
              <a:gd name="connsiteY3" fmla="*/ 4500743 h 4792766"/>
              <a:gd name="connsiteX4" fmla="*/ 11214177 w 11506200"/>
              <a:gd name="connsiteY4" fmla="*/ 4792766 h 4792766"/>
              <a:gd name="connsiteX5" fmla="*/ 292023 w 11506200"/>
              <a:gd name="connsiteY5" fmla="*/ 4792766 h 4792766"/>
              <a:gd name="connsiteX6" fmla="*/ 0 w 11506200"/>
              <a:gd name="connsiteY6" fmla="*/ 4500743 h 4792766"/>
              <a:gd name="connsiteX7" fmla="*/ 0 w 11506200"/>
              <a:gd name="connsiteY7" fmla="*/ 292023 h 4792766"/>
              <a:gd name="connsiteX8" fmla="*/ 292023 w 11506200"/>
              <a:gd name="connsiteY8" fmla="*/ 0 h 4792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6200" h="4792766">
                <a:moveTo>
                  <a:pt x="292023" y="0"/>
                </a:moveTo>
                <a:lnTo>
                  <a:pt x="11214177" y="0"/>
                </a:lnTo>
                <a:cubicBezTo>
                  <a:pt x="11375457" y="0"/>
                  <a:pt x="11506200" y="130743"/>
                  <a:pt x="11506200" y="292023"/>
                </a:cubicBezTo>
                <a:lnTo>
                  <a:pt x="11506200" y="4500743"/>
                </a:lnTo>
                <a:cubicBezTo>
                  <a:pt x="11506200" y="4662023"/>
                  <a:pt x="11375457" y="4792766"/>
                  <a:pt x="11214177" y="4792766"/>
                </a:cubicBezTo>
                <a:lnTo>
                  <a:pt x="292023" y="4792766"/>
                </a:lnTo>
                <a:cubicBezTo>
                  <a:pt x="130743" y="4792766"/>
                  <a:pt x="0" y="4662023"/>
                  <a:pt x="0" y="4500743"/>
                </a:cubicBezTo>
                <a:lnTo>
                  <a:pt x="0" y="292023"/>
                </a:lnTo>
                <a:cubicBezTo>
                  <a:pt x="0" y="130743"/>
                  <a:pt x="130743" y="0"/>
                  <a:pt x="292023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A94E042F-6826-4E41-A6B0-8BF606E4151E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06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4590288" cy="3739896"/>
          </a:xfrm>
        </p:spPr>
        <p:txBody>
          <a:bodyPr anchor="t">
            <a:normAutofit/>
          </a:bodyPr>
          <a:lstStyle>
            <a:lvl1pPr algn="l">
              <a:defRPr sz="5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5FC269D-AA10-2D35-8DD6-33E0E2CC406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1348" y="343038"/>
            <a:ext cx="6257031" cy="6172200"/>
          </a:xfrm>
          <a:custGeom>
            <a:avLst/>
            <a:gdLst>
              <a:gd name="connsiteX0" fmla="*/ 318609 w 6257031"/>
              <a:gd name="connsiteY0" fmla="*/ 0 h 6172200"/>
              <a:gd name="connsiteX1" fmla="*/ 5938422 w 6257031"/>
              <a:gd name="connsiteY1" fmla="*/ 0 h 6172200"/>
              <a:gd name="connsiteX2" fmla="*/ 6257031 w 6257031"/>
              <a:gd name="connsiteY2" fmla="*/ 318609 h 6172200"/>
              <a:gd name="connsiteX3" fmla="*/ 6257031 w 6257031"/>
              <a:gd name="connsiteY3" fmla="*/ 5853591 h 6172200"/>
              <a:gd name="connsiteX4" fmla="*/ 5938422 w 6257031"/>
              <a:gd name="connsiteY4" fmla="*/ 6172200 h 6172200"/>
              <a:gd name="connsiteX5" fmla="*/ 318609 w 6257031"/>
              <a:gd name="connsiteY5" fmla="*/ 6172200 h 6172200"/>
              <a:gd name="connsiteX6" fmla="*/ 0 w 6257031"/>
              <a:gd name="connsiteY6" fmla="*/ 5853591 h 6172200"/>
              <a:gd name="connsiteX7" fmla="*/ 0 w 6257031"/>
              <a:gd name="connsiteY7" fmla="*/ 318609 h 6172200"/>
              <a:gd name="connsiteX8" fmla="*/ 318609 w 6257031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57031" h="6172200">
                <a:moveTo>
                  <a:pt x="318609" y="0"/>
                </a:moveTo>
                <a:lnTo>
                  <a:pt x="5938422" y="0"/>
                </a:lnTo>
                <a:cubicBezTo>
                  <a:pt x="6114385" y="0"/>
                  <a:pt x="6257031" y="142646"/>
                  <a:pt x="6257031" y="318609"/>
                </a:cubicBezTo>
                <a:lnTo>
                  <a:pt x="6257031" y="5853591"/>
                </a:lnTo>
                <a:cubicBezTo>
                  <a:pt x="6257031" y="6029554"/>
                  <a:pt x="6114385" y="6172200"/>
                  <a:pt x="5938422" y="6172200"/>
                </a:cubicBezTo>
                <a:lnTo>
                  <a:pt x="318609" y="6172200"/>
                </a:lnTo>
                <a:cubicBezTo>
                  <a:pt x="142646" y="6172200"/>
                  <a:pt x="0" y="6029554"/>
                  <a:pt x="0" y="5853591"/>
                </a:cubicBezTo>
                <a:lnTo>
                  <a:pt x="0" y="318609"/>
                </a:lnTo>
                <a:cubicBezTo>
                  <a:pt x="0" y="142646"/>
                  <a:pt x="142646" y="0"/>
                  <a:pt x="318609" y="0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3E408205-B154-4943-AEBC-86E16421E5D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7968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5330952" cy="3739896"/>
          </a:xfrm>
        </p:spPr>
        <p:txBody>
          <a:bodyPr anchor="t">
            <a:normAutofit/>
          </a:bodyPr>
          <a:lstStyle>
            <a:lvl1pPr algn="l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517136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BD144122-2A67-493C-895E-2682608B0F6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8F28510C-0939-D915-FCC8-7D8AD44757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17247" y="342900"/>
            <a:ext cx="5334000" cy="6172200"/>
          </a:xfrm>
          <a:custGeom>
            <a:avLst/>
            <a:gdLst>
              <a:gd name="connsiteX0" fmla="*/ 305905 w 5334000"/>
              <a:gd name="connsiteY0" fmla="*/ 0 h 6172200"/>
              <a:gd name="connsiteX1" fmla="*/ 5028095 w 5334000"/>
              <a:gd name="connsiteY1" fmla="*/ 0 h 6172200"/>
              <a:gd name="connsiteX2" fmla="*/ 5334000 w 5334000"/>
              <a:gd name="connsiteY2" fmla="*/ 305905 h 6172200"/>
              <a:gd name="connsiteX3" fmla="*/ 5334000 w 5334000"/>
              <a:gd name="connsiteY3" fmla="*/ 5866295 h 6172200"/>
              <a:gd name="connsiteX4" fmla="*/ 5028095 w 5334000"/>
              <a:gd name="connsiteY4" fmla="*/ 6172200 h 6172200"/>
              <a:gd name="connsiteX5" fmla="*/ 305905 w 5334000"/>
              <a:gd name="connsiteY5" fmla="*/ 6172200 h 6172200"/>
              <a:gd name="connsiteX6" fmla="*/ 0 w 5334000"/>
              <a:gd name="connsiteY6" fmla="*/ 5866295 h 6172200"/>
              <a:gd name="connsiteX7" fmla="*/ 0 w 5334000"/>
              <a:gd name="connsiteY7" fmla="*/ 305905 h 6172200"/>
              <a:gd name="connsiteX8" fmla="*/ 305905 w 53340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000" h="6172200">
                <a:moveTo>
                  <a:pt x="305905" y="0"/>
                </a:moveTo>
                <a:lnTo>
                  <a:pt x="5028095" y="0"/>
                </a:lnTo>
                <a:cubicBezTo>
                  <a:pt x="5197042" y="0"/>
                  <a:pt x="5334000" y="136958"/>
                  <a:pt x="5334000" y="305905"/>
                </a:cubicBezTo>
                <a:lnTo>
                  <a:pt x="5334000" y="5866295"/>
                </a:lnTo>
                <a:cubicBezTo>
                  <a:pt x="5334000" y="6035242"/>
                  <a:pt x="5197042" y="6172200"/>
                  <a:pt x="5028095" y="6172200"/>
                </a:cubicBezTo>
                <a:lnTo>
                  <a:pt x="305905" y="6172200"/>
                </a:lnTo>
                <a:cubicBezTo>
                  <a:pt x="136958" y="6172200"/>
                  <a:pt x="0" y="6035242"/>
                  <a:pt x="0" y="5866295"/>
                </a:cubicBezTo>
                <a:lnTo>
                  <a:pt x="0" y="305905"/>
                </a:lnTo>
                <a:cubicBezTo>
                  <a:pt x="0" y="136958"/>
                  <a:pt x="136958" y="0"/>
                  <a:pt x="30590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16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69480" y="411480"/>
            <a:ext cx="4361688" cy="3968496"/>
          </a:xfrm>
        </p:spPr>
        <p:txBody>
          <a:bodyPr anchor="t">
            <a:normAutofit/>
          </a:bodyPr>
          <a:lstStyle>
            <a:lvl1pPr algn="l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9480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5FC269D-AA10-2D35-8DD6-33E0E2CC406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7472" y="343038"/>
            <a:ext cx="6257031" cy="6172200"/>
          </a:xfrm>
          <a:custGeom>
            <a:avLst/>
            <a:gdLst>
              <a:gd name="connsiteX0" fmla="*/ 318609 w 6257031"/>
              <a:gd name="connsiteY0" fmla="*/ 0 h 6172200"/>
              <a:gd name="connsiteX1" fmla="*/ 5938422 w 6257031"/>
              <a:gd name="connsiteY1" fmla="*/ 0 h 6172200"/>
              <a:gd name="connsiteX2" fmla="*/ 6257031 w 6257031"/>
              <a:gd name="connsiteY2" fmla="*/ 318609 h 6172200"/>
              <a:gd name="connsiteX3" fmla="*/ 6257031 w 6257031"/>
              <a:gd name="connsiteY3" fmla="*/ 5853591 h 6172200"/>
              <a:gd name="connsiteX4" fmla="*/ 5938422 w 6257031"/>
              <a:gd name="connsiteY4" fmla="*/ 6172200 h 6172200"/>
              <a:gd name="connsiteX5" fmla="*/ 318609 w 6257031"/>
              <a:gd name="connsiteY5" fmla="*/ 6172200 h 6172200"/>
              <a:gd name="connsiteX6" fmla="*/ 0 w 6257031"/>
              <a:gd name="connsiteY6" fmla="*/ 5853591 h 6172200"/>
              <a:gd name="connsiteX7" fmla="*/ 0 w 6257031"/>
              <a:gd name="connsiteY7" fmla="*/ 318609 h 6172200"/>
              <a:gd name="connsiteX8" fmla="*/ 318609 w 6257031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57031" h="6172200">
                <a:moveTo>
                  <a:pt x="318609" y="0"/>
                </a:moveTo>
                <a:lnTo>
                  <a:pt x="5938422" y="0"/>
                </a:lnTo>
                <a:cubicBezTo>
                  <a:pt x="6114385" y="0"/>
                  <a:pt x="6257031" y="142646"/>
                  <a:pt x="6257031" y="318609"/>
                </a:cubicBezTo>
                <a:lnTo>
                  <a:pt x="6257031" y="5853591"/>
                </a:lnTo>
                <a:cubicBezTo>
                  <a:pt x="6257031" y="6029554"/>
                  <a:pt x="6114385" y="6172200"/>
                  <a:pt x="5938422" y="6172200"/>
                </a:cubicBezTo>
                <a:lnTo>
                  <a:pt x="318609" y="6172200"/>
                </a:lnTo>
                <a:cubicBezTo>
                  <a:pt x="142646" y="6172200"/>
                  <a:pt x="0" y="6029554"/>
                  <a:pt x="0" y="5853591"/>
                </a:cubicBezTo>
                <a:lnTo>
                  <a:pt x="0" y="318609"/>
                </a:lnTo>
                <a:cubicBezTo>
                  <a:pt x="0" y="142646"/>
                  <a:pt x="142646" y="0"/>
                  <a:pt x="318609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486A74E5-A9C0-4E5C-851E-13F6D920EA1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3876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27A12A6-507C-2714-2F24-09ADE11584C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810512"/>
            <a:ext cx="7772400" cy="4562856"/>
          </a:xfrm>
        </p:spPr>
        <p:txBody>
          <a:bodyPr anchor="b">
            <a:normAutofit/>
          </a:bodyPr>
          <a:lstStyle>
            <a:lvl1pPr>
              <a:defRPr sz="8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C7299-89AC-DB5B-B75E-E02A0040A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429768"/>
            <a:ext cx="7772400" cy="78638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88DBF3-F598-4A31-8E9B-511F7F0D5E4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3205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810512"/>
            <a:ext cx="7772400" cy="4562856"/>
          </a:xfrm>
        </p:spPr>
        <p:txBody>
          <a:bodyPr anchor="b">
            <a:norm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C7299-89AC-DB5B-B75E-E02A0040A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429768"/>
            <a:ext cx="7772400" cy="78638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188DBF3-F598-4A31-8E9B-511F7F0D5E47}" type="datetime1">
              <a:rPr lang="en-US" smtClean="0"/>
              <a:pPr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7175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045952" cy="1828800"/>
          </a:xfrm>
        </p:spPr>
        <p:txBody>
          <a:bodyPr anchor="t">
            <a:normAutofit/>
          </a:bodyPr>
          <a:lstStyle>
            <a:lvl1pPr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2784" y="2423160"/>
            <a:ext cx="5202936" cy="3858768"/>
          </a:xfrm>
        </p:spPr>
        <p:txBody>
          <a:bodyPr vert="horz" lIns="91440" tIns="45720" rIns="91440" bIns="45720" rtlCol="0">
            <a:normAutofit/>
          </a:bodyPr>
          <a:lstStyle>
            <a:lvl1pPr marL="457200" indent="-4572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FBA-2DD9-4488-808B-852669FDC9B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382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383" y="1012952"/>
            <a:ext cx="4023360" cy="1636776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A22E09C-1954-DBFC-E669-2449D22D2D2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2901" y="345109"/>
            <a:ext cx="6714969" cy="6163508"/>
          </a:xfrm>
          <a:custGeom>
            <a:avLst/>
            <a:gdLst>
              <a:gd name="connsiteX0" fmla="*/ 312551 w 6714969"/>
              <a:gd name="connsiteY0" fmla="*/ 0 h 6163508"/>
              <a:gd name="connsiteX1" fmla="*/ 6402418 w 6714969"/>
              <a:gd name="connsiteY1" fmla="*/ 0 h 6163508"/>
              <a:gd name="connsiteX2" fmla="*/ 6714969 w 6714969"/>
              <a:gd name="connsiteY2" fmla="*/ 312551 h 6163508"/>
              <a:gd name="connsiteX3" fmla="*/ 6714969 w 6714969"/>
              <a:gd name="connsiteY3" fmla="*/ 5850957 h 6163508"/>
              <a:gd name="connsiteX4" fmla="*/ 6402418 w 6714969"/>
              <a:gd name="connsiteY4" fmla="*/ 6163508 h 6163508"/>
              <a:gd name="connsiteX5" fmla="*/ 312551 w 6714969"/>
              <a:gd name="connsiteY5" fmla="*/ 6163508 h 6163508"/>
              <a:gd name="connsiteX6" fmla="*/ 0 w 6714969"/>
              <a:gd name="connsiteY6" fmla="*/ 5850957 h 6163508"/>
              <a:gd name="connsiteX7" fmla="*/ 0 w 6714969"/>
              <a:gd name="connsiteY7" fmla="*/ 312551 h 6163508"/>
              <a:gd name="connsiteX8" fmla="*/ 312551 w 6714969"/>
              <a:gd name="connsiteY8" fmla="*/ 0 h 6163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14969" h="6163508">
                <a:moveTo>
                  <a:pt x="312551" y="0"/>
                </a:moveTo>
                <a:lnTo>
                  <a:pt x="6402418" y="0"/>
                </a:lnTo>
                <a:cubicBezTo>
                  <a:pt x="6575035" y="0"/>
                  <a:pt x="6714969" y="139934"/>
                  <a:pt x="6714969" y="312551"/>
                </a:cubicBezTo>
                <a:lnTo>
                  <a:pt x="6714969" y="5850957"/>
                </a:lnTo>
                <a:cubicBezTo>
                  <a:pt x="6714969" y="6023574"/>
                  <a:pt x="6575035" y="6163508"/>
                  <a:pt x="6402418" y="6163508"/>
                </a:cubicBezTo>
                <a:lnTo>
                  <a:pt x="312551" y="6163508"/>
                </a:lnTo>
                <a:cubicBezTo>
                  <a:pt x="139934" y="6163508"/>
                  <a:pt x="0" y="6023574"/>
                  <a:pt x="0" y="5850957"/>
                </a:cubicBezTo>
                <a:lnTo>
                  <a:pt x="0" y="312551"/>
                </a:lnTo>
                <a:cubicBezTo>
                  <a:pt x="0" y="139934"/>
                  <a:pt x="139934" y="0"/>
                  <a:pt x="312551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644384" y="2896616"/>
            <a:ext cx="4023360" cy="3364992"/>
          </a:xfr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FBA-2DD9-4488-808B-852669FDC9B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108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" y="151598"/>
            <a:ext cx="11924209" cy="528186"/>
          </a:xfrm>
        </p:spPr>
        <p:txBody>
          <a:bodyPr anchor="ctr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" y="776036"/>
            <a:ext cx="11924209" cy="56769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D5A0-3316-4C32-929A-0D0DB97D10B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174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-1325880"/>
            <a:ext cx="10515600" cy="1325880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" y="329450"/>
            <a:ext cx="11924209" cy="6199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BADD7-305F-4EB9-8736-D791FAF7A4D4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3311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640080"/>
            <a:ext cx="11328845" cy="740664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768" y="1380744"/>
            <a:ext cx="11328844" cy="49011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9238A-C249-43B5-82BC-D29F8CAE992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3207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478024"/>
            <a:ext cx="4325112" cy="2454796"/>
          </a:xfrm>
        </p:spPr>
        <p:txBody>
          <a:bodyPr anchor="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478024"/>
            <a:ext cx="4325112" cy="24597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46182-1DDF-4ACE-B05D-D855179AB21D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8045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039112"/>
            <a:ext cx="3813048" cy="353872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2039112"/>
            <a:ext cx="5047488" cy="35387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79F24-F3CA-4AD0-8BF8-AB0BBB30EE08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947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00200"/>
            <a:ext cx="4142232" cy="46360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1600200"/>
            <a:ext cx="5788152" cy="46360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42EAA-E00A-40E8-8E99-2669E036700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4048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4032504" cy="362102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640080"/>
            <a:ext cx="5971032" cy="57241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5030-C135-4A24-944D-06B773D2F2E6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8557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5696" y="640080"/>
            <a:ext cx="7159752" cy="571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5E6FB-0D10-49C4-88DE-98215C666BA1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3816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408" y="548640"/>
            <a:ext cx="6035040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F226A48-373B-47E6-1E90-9892366CC9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2900" y="342900"/>
            <a:ext cx="4501152" cy="6172200"/>
          </a:xfrm>
          <a:custGeom>
            <a:avLst/>
            <a:gdLst>
              <a:gd name="connsiteX0" fmla="*/ 332635 w 4501152"/>
              <a:gd name="connsiteY0" fmla="*/ 0 h 6172200"/>
              <a:gd name="connsiteX1" fmla="*/ 4168517 w 4501152"/>
              <a:gd name="connsiteY1" fmla="*/ 0 h 6172200"/>
              <a:gd name="connsiteX2" fmla="*/ 4501152 w 4501152"/>
              <a:gd name="connsiteY2" fmla="*/ 331423 h 6172200"/>
              <a:gd name="connsiteX3" fmla="*/ 4501152 w 4501152"/>
              <a:gd name="connsiteY3" fmla="*/ 5840778 h 6172200"/>
              <a:gd name="connsiteX4" fmla="*/ 4168517 w 4501152"/>
              <a:gd name="connsiteY4" fmla="*/ 6172200 h 6172200"/>
              <a:gd name="connsiteX5" fmla="*/ 332635 w 4501152"/>
              <a:gd name="connsiteY5" fmla="*/ 6172200 h 6172200"/>
              <a:gd name="connsiteX6" fmla="*/ 0 w 4501152"/>
              <a:gd name="connsiteY6" fmla="*/ 5840778 h 6172200"/>
              <a:gd name="connsiteX7" fmla="*/ 0 w 4501152"/>
              <a:gd name="connsiteY7" fmla="*/ 331423 h 6172200"/>
              <a:gd name="connsiteX8" fmla="*/ 332635 w 4501152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01152" h="6172200">
                <a:moveTo>
                  <a:pt x="332635" y="0"/>
                </a:moveTo>
                <a:lnTo>
                  <a:pt x="4168517" y="0"/>
                </a:lnTo>
                <a:cubicBezTo>
                  <a:pt x="4352226" y="0"/>
                  <a:pt x="4501152" y="148383"/>
                  <a:pt x="4501152" y="331423"/>
                </a:cubicBezTo>
                <a:lnTo>
                  <a:pt x="4501152" y="5840778"/>
                </a:lnTo>
                <a:cubicBezTo>
                  <a:pt x="4501152" y="6023817"/>
                  <a:pt x="4352226" y="6172200"/>
                  <a:pt x="4168517" y="6172200"/>
                </a:cubicBezTo>
                <a:lnTo>
                  <a:pt x="332635" y="6172200"/>
                </a:lnTo>
                <a:cubicBezTo>
                  <a:pt x="148926" y="6172200"/>
                  <a:pt x="0" y="6023817"/>
                  <a:pt x="0" y="5840778"/>
                </a:cubicBezTo>
                <a:lnTo>
                  <a:pt x="0" y="331423"/>
                </a:lnTo>
                <a:cubicBezTo>
                  <a:pt x="0" y="148383"/>
                  <a:pt x="148926" y="0"/>
                  <a:pt x="33263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50408" y="1828800"/>
            <a:ext cx="6035040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242880F-92D7-4796-B72D-6CF83054BAF5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434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4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828800"/>
            <a:ext cx="6135624" cy="448970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23749-65BA-43BD-B2BF-FF5A4C96AE14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F11DC52-D1FD-A255-1A04-7A15A9DE3C8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53304" y="352327"/>
            <a:ext cx="4495799" cy="6172200"/>
          </a:xfrm>
          <a:custGeom>
            <a:avLst/>
            <a:gdLst>
              <a:gd name="connsiteX0" fmla="*/ 293171 w 4495799"/>
              <a:gd name="connsiteY0" fmla="*/ 0 h 6172200"/>
              <a:gd name="connsiteX1" fmla="*/ 4202628 w 4495799"/>
              <a:gd name="connsiteY1" fmla="*/ 0 h 6172200"/>
              <a:gd name="connsiteX2" fmla="*/ 4495799 w 4495799"/>
              <a:gd name="connsiteY2" fmla="*/ 293171 h 6172200"/>
              <a:gd name="connsiteX3" fmla="*/ 4495799 w 4495799"/>
              <a:gd name="connsiteY3" fmla="*/ 5879029 h 6172200"/>
              <a:gd name="connsiteX4" fmla="*/ 4202628 w 4495799"/>
              <a:gd name="connsiteY4" fmla="*/ 6172200 h 6172200"/>
              <a:gd name="connsiteX5" fmla="*/ 293171 w 4495799"/>
              <a:gd name="connsiteY5" fmla="*/ 6172200 h 6172200"/>
              <a:gd name="connsiteX6" fmla="*/ 0 w 4495799"/>
              <a:gd name="connsiteY6" fmla="*/ 5879029 h 6172200"/>
              <a:gd name="connsiteX7" fmla="*/ 0 w 4495799"/>
              <a:gd name="connsiteY7" fmla="*/ 293171 h 6172200"/>
              <a:gd name="connsiteX8" fmla="*/ 293171 w 4495799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95799" h="6172200">
                <a:moveTo>
                  <a:pt x="293171" y="0"/>
                </a:moveTo>
                <a:lnTo>
                  <a:pt x="4202628" y="0"/>
                </a:lnTo>
                <a:cubicBezTo>
                  <a:pt x="4364542" y="0"/>
                  <a:pt x="4495799" y="131257"/>
                  <a:pt x="4495799" y="293171"/>
                </a:cubicBezTo>
                <a:lnTo>
                  <a:pt x="4495799" y="5879029"/>
                </a:lnTo>
                <a:cubicBezTo>
                  <a:pt x="4495799" y="6040943"/>
                  <a:pt x="4364542" y="6172200"/>
                  <a:pt x="4202628" y="6172200"/>
                </a:cubicBezTo>
                <a:lnTo>
                  <a:pt x="293171" y="6172200"/>
                </a:lnTo>
                <a:cubicBezTo>
                  <a:pt x="131257" y="6172200"/>
                  <a:pt x="0" y="6040943"/>
                  <a:pt x="0" y="5879029"/>
                </a:cubicBezTo>
                <a:lnTo>
                  <a:pt x="0" y="293171"/>
                </a:lnTo>
                <a:cubicBezTo>
                  <a:pt x="0" y="131257"/>
                  <a:pt x="131257" y="0"/>
                  <a:pt x="293171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3323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076" y="320040"/>
            <a:ext cx="676656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539F8C7-DD74-7177-C2DA-02533B6576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9373" y="344424"/>
            <a:ext cx="3808553" cy="6172200"/>
          </a:xfrm>
          <a:custGeom>
            <a:avLst/>
            <a:gdLst>
              <a:gd name="connsiteX0" fmla="*/ 292116 w 3808553"/>
              <a:gd name="connsiteY0" fmla="*/ 0 h 6172200"/>
              <a:gd name="connsiteX1" fmla="*/ 3516437 w 3808553"/>
              <a:gd name="connsiteY1" fmla="*/ 0 h 6172200"/>
              <a:gd name="connsiteX2" fmla="*/ 3808553 w 3808553"/>
              <a:gd name="connsiteY2" fmla="*/ 292116 h 6172200"/>
              <a:gd name="connsiteX3" fmla="*/ 3808553 w 3808553"/>
              <a:gd name="connsiteY3" fmla="*/ 5880084 h 6172200"/>
              <a:gd name="connsiteX4" fmla="*/ 3516437 w 3808553"/>
              <a:gd name="connsiteY4" fmla="*/ 6172200 h 6172200"/>
              <a:gd name="connsiteX5" fmla="*/ 292116 w 3808553"/>
              <a:gd name="connsiteY5" fmla="*/ 6172200 h 6172200"/>
              <a:gd name="connsiteX6" fmla="*/ 0 w 3808553"/>
              <a:gd name="connsiteY6" fmla="*/ 5880084 h 6172200"/>
              <a:gd name="connsiteX7" fmla="*/ 0 w 3808553"/>
              <a:gd name="connsiteY7" fmla="*/ 292116 h 6172200"/>
              <a:gd name="connsiteX8" fmla="*/ 292116 w 3808553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8553" h="6172200">
                <a:moveTo>
                  <a:pt x="292116" y="0"/>
                </a:moveTo>
                <a:lnTo>
                  <a:pt x="3516437" y="0"/>
                </a:lnTo>
                <a:cubicBezTo>
                  <a:pt x="3677768" y="0"/>
                  <a:pt x="3808553" y="130785"/>
                  <a:pt x="3808553" y="292116"/>
                </a:cubicBezTo>
                <a:lnTo>
                  <a:pt x="3808553" y="5880084"/>
                </a:lnTo>
                <a:cubicBezTo>
                  <a:pt x="3808553" y="6041415"/>
                  <a:pt x="3677768" y="6172200"/>
                  <a:pt x="3516437" y="6172200"/>
                </a:cubicBezTo>
                <a:lnTo>
                  <a:pt x="292116" y="6172200"/>
                </a:lnTo>
                <a:cubicBezTo>
                  <a:pt x="130785" y="6172200"/>
                  <a:pt x="0" y="6041415"/>
                  <a:pt x="0" y="5880084"/>
                </a:cubicBezTo>
                <a:lnTo>
                  <a:pt x="0" y="292116"/>
                </a:lnTo>
                <a:cubicBezTo>
                  <a:pt x="0" y="130785"/>
                  <a:pt x="130785" y="0"/>
                  <a:pt x="29211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20076" y="1380744"/>
            <a:ext cx="676656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561C12A-E1D5-4BE9-85D9-F221F70F4931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6859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380744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BDBE6-5750-4902-BDAA-20F546DD8AD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6FEEE5C-15B3-8386-23D3-B6B236C668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46768" y="344424"/>
            <a:ext cx="3808553" cy="6172200"/>
          </a:xfrm>
          <a:custGeom>
            <a:avLst/>
            <a:gdLst>
              <a:gd name="connsiteX0" fmla="*/ 292116 w 3808553"/>
              <a:gd name="connsiteY0" fmla="*/ 0 h 6172200"/>
              <a:gd name="connsiteX1" fmla="*/ 3516437 w 3808553"/>
              <a:gd name="connsiteY1" fmla="*/ 0 h 6172200"/>
              <a:gd name="connsiteX2" fmla="*/ 3808553 w 3808553"/>
              <a:gd name="connsiteY2" fmla="*/ 292116 h 6172200"/>
              <a:gd name="connsiteX3" fmla="*/ 3808553 w 3808553"/>
              <a:gd name="connsiteY3" fmla="*/ 5880084 h 6172200"/>
              <a:gd name="connsiteX4" fmla="*/ 3516437 w 3808553"/>
              <a:gd name="connsiteY4" fmla="*/ 6172200 h 6172200"/>
              <a:gd name="connsiteX5" fmla="*/ 292116 w 3808553"/>
              <a:gd name="connsiteY5" fmla="*/ 6172200 h 6172200"/>
              <a:gd name="connsiteX6" fmla="*/ 0 w 3808553"/>
              <a:gd name="connsiteY6" fmla="*/ 5880084 h 6172200"/>
              <a:gd name="connsiteX7" fmla="*/ 0 w 3808553"/>
              <a:gd name="connsiteY7" fmla="*/ 292116 h 6172200"/>
              <a:gd name="connsiteX8" fmla="*/ 292116 w 3808553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8553" h="6172200">
                <a:moveTo>
                  <a:pt x="292116" y="0"/>
                </a:moveTo>
                <a:lnTo>
                  <a:pt x="3516437" y="0"/>
                </a:lnTo>
                <a:cubicBezTo>
                  <a:pt x="3677768" y="0"/>
                  <a:pt x="3808553" y="130785"/>
                  <a:pt x="3808553" y="292116"/>
                </a:cubicBezTo>
                <a:lnTo>
                  <a:pt x="3808553" y="5880084"/>
                </a:lnTo>
                <a:cubicBezTo>
                  <a:pt x="3808553" y="6041415"/>
                  <a:pt x="3677768" y="6172200"/>
                  <a:pt x="3516437" y="6172200"/>
                </a:cubicBezTo>
                <a:lnTo>
                  <a:pt x="292116" y="6172200"/>
                </a:lnTo>
                <a:cubicBezTo>
                  <a:pt x="130785" y="6172200"/>
                  <a:pt x="0" y="6041415"/>
                  <a:pt x="0" y="5880084"/>
                </a:cubicBezTo>
                <a:lnTo>
                  <a:pt x="0" y="292116"/>
                </a:lnTo>
                <a:cubicBezTo>
                  <a:pt x="0" y="130785"/>
                  <a:pt x="130785" y="0"/>
                  <a:pt x="29211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213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601755"/>
            <a:ext cx="4389120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281557-D8C5-3666-A17C-BD66A5F9C0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1522" y="342902"/>
            <a:ext cx="6249778" cy="6172343"/>
          </a:xfrm>
          <a:custGeom>
            <a:avLst/>
            <a:gdLst>
              <a:gd name="connsiteX0" fmla="*/ 258473 w 6249778"/>
              <a:gd name="connsiteY0" fmla="*/ 0 h 6172343"/>
              <a:gd name="connsiteX1" fmla="*/ 5991306 w 6249778"/>
              <a:gd name="connsiteY1" fmla="*/ 0 h 6172343"/>
              <a:gd name="connsiteX2" fmla="*/ 6249778 w 6249778"/>
              <a:gd name="connsiteY2" fmla="*/ 257942 h 6172343"/>
              <a:gd name="connsiteX3" fmla="*/ 6249778 w 6249778"/>
              <a:gd name="connsiteY3" fmla="*/ 5914401 h 6172343"/>
              <a:gd name="connsiteX4" fmla="*/ 5991306 w 6249778"/>
              <a:gd name="connsiteY4" fmla="*/ 6172343 h 6172343"/>
              <a:gd name="connsiteX5" fmla="*/ 258473 w 6249778"/>
              <a:gd name="connsiteY5" fmla="*/ 6172343 h 6172343"/>
              <a:gd name="connsiteX6" fmla="*/ 0 w 6249778"/>
              <a:gd name="connsiteY6" fmla="*/ 5914401 h 6172343"/>
              <a:gd name="connsiteX7" fmla="*/ 0 w 6249778"/>
              <a:gd name="connsiteY7" fmla="*/ 257942 h 6172343"/>
              <a:gd name="connsiteX8" fmla="*/ 258473 w 6249778"/>
              <a:gd name="connsiteY8" fmla="*/ 0 h 617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49778" h="6172343">
                <a:moveTo>
                  <a:pt x="258473" y="0"/>
                </a:moveTo>
                <a:lnTo>
                  <a:pt x="5991306" y="0"/>
                </a:lnTo>
                <a:cubicBezTo>
                  <a:pt x="6134057" y="0"/>
                  <a:pt x="6249778" y="115484"/>
                  <a:pt x="6249778" y="257942"/>
                </a:cubicBezTo>
                <a:lnTo>
                  <a:pt x="6249778" y="5914401"/>
                </a:lnTo>
                <a:cubicBezTo>
                  <a:pt x="6249778" y="6056859"/>
                  <a:pt x="6134057" y="6172343"/>
                  <a:pt x="5991306" y="6172343"/>
                </a:cubicBezTo>
                <a:lnTo>
                  <a:pt x="258473" y="6172343"/>
                </a:lnTo>
                <a:cubicBezTo>
                  <a:pt x="115722" y="6172343"/>
                  <a:pt x="0" y="6056859"/>
                  <a:pt x="0" y="5914401"/>
                </a:cubicBezTo>
                <a:lnTo>
                  <a:pt x="0" y="257942"/>
                </a:lnTo>
                <a:cubicBezTo>
                  <a:pt x="0" y="115484"/>
                  <a:pt x="115722" y="0"/>
                  <a:pt x="258473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2276856"/>
            <a:ext cx="4389120" cy="4041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01C4331-C33F-4DC1-AB74-C520A718CE2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6967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4480560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7" y="2276856"/>
            <a:ext cx="4480560" cy="4041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A4764-83A9-4A81-9507-BED109D81520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846273-A5CB-BDCB-C625-903F863EC3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37594" y="342900"/>
            <a:ext cx="6111507" cy="6172338"/>
          </a:xfrm>
          <a:custGeom>
            <a:avLst/>
            <a:gdLst>
              <a:gd name="connsiteX0" fmla="*/ 269395 w 6111507"/>
              <a:gd name="connsiteY0" fmla="*/ 0 h 6172338"/>
              <a:gd name="connsiteX1" fmla="*/ 5842112 w 6111507"/>
              <a:gd name="connsiteY1" fmla="*/ 0 h 6172338"/>
              <a:gd name="connsiteX2" fmla="*/ 6111507 w 6111507"/>
              <a:gd name="connsiteY2" fmla="*/ 268145 h 6172338"/>
              <a:gd name="connsiteX3" fmla="*/ 6111507 w 6111507"/>
              <a:gd name="connsiteY3" fmla="*/ 5904194 h 6172338"/>
              <a:gd name="connsiteX4" fmla="*/ 5842112 w 6111507"/>
              <a:gd name="connsiteY4" fmla="*/ 6172338 h 6172338"/>
              <a:gd name="connsiteX5" fmla="*/ 269395 w 6111507"/>
              <a:gd name="connsiteY5" fmla="*/ 6172338 h 6172338"/>
              <a:gd name="connsiteX6" fmla="*/ 0 w 6111507"/>
              <a:gd name="connsiteY6" fmla="*/ 5904194 h 6172338"/>
              <a:gd name="connsiteX7" fmla="*/ 0 w 6111507"/>
              <a:gd name="connsiteY7" fmla="*/ 268145 h 6172338"/>
              <a:gd name="connsiteX8" fmla="*/ 269395 w 6111507"/>
              <a:gd name="connsiteY8" fmla="*/ 0 h 617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11507" h="6172338">
                <a:moveTo>
                  <a:pt x="269395" y="0"/>
                </a:moveTo>
                <a:lnTo>
                  <a:pt x="5842112" y="0"/>
                </a:lnTo>
                <a:cubicBezTo>
                  <a:pt x="5990895" y="0"/>
                  <a:pt x="6111507" y="120052"/>
                  <a:pt x="6111507" y="268145"/>
                </a:cubicBezTo>
                <a:lnTo>
                  <a:pt x="6111507" y="5904194"/>
                </a:lnTo>
                <a:cubicBezTo>
                  <a:pt x="6111507" y="6052286"/>
                  <a:pt x="5990895" y="6172338"/>
                  <a:pt x="5842112" y="6172338"/>
                </a:cubicBezTo>
                <a:lnTo>
                  <a:pt x="269395" y="6172338"/>
                </a:lnTo>
                <a:cubicBezTo>
                  <a:pt x="120612" y="6172338"/>
                  <a:pt x="0" y="6052286"/>
                  <a:pt x="0" y="5904194"/>
                </a:cubicBezTo>
                <a:lnTo>
                  <a:pt x="0" y="268145"/>
                </a:lnTo>
                <a:cubicBezTo>
                  <a:pt x="0" y="120052"/>
                  <a:pt x="120612" y="0"/>
                  <a:pt x="26939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9147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320040"/>
            <a:ext cx="438912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281557-D8C5-3666-A17C-BD66A5F9C0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1522" y="342902"/>
            <a:ext cx="6249778" cy="6172343"/>
          </a:xfrm>
          <a:custGeom>
            <a:avLst/>
            <a:gdLst>
              <a:gd name="connsiteX0" fmla="*/ 258473 w 6249778"/>
              <a:gd name="connsiteY0" fmla="*/ 0 h 6172343"/>
              <a:gd name="connsiteX1" fmla="*/ 5991306 w 6249778"/>
              <a:gd name="connsiteY1" fmla="*/ 0 h 6172343"/>
              <a:gd name="connsiteX2" fmla="*/ 6249778 w 6249778"/>
              <a:gd name="connsiteY2" fmla="*/ 257942 h 6172343"/>
              <a:gd name="connsiteX3" fmla="*/ 6249778 w 6249778"/>
              <a:gd name="connsiteY3" fmla="*/ 5914401 h 6172343"/>
              <a:gd name="connsiteX4" fmla="*/ 5991306 w 6249778"/>
              <a:gd name="connsiteY4" fmla="*/ 6172343 h 6172343"/>
              <a:gd name="connsiteX5" fmla="*/ 258473 w 6249778"/>
              <a:gd name="connsiteY5" fmla="*/ 6172343 h 6172343"/>
              <a:gd name="connsiteX6" fmla="*/ 0 w 6249778"/>
              <a:gd name="connsiteY6" fmla="*/ 5914401 h 6172343"/>
              <a:gd name="connsiteX7" fmla="*/ 0 w 6249778"/>
              <a:gd name="connsiteY7" fmla="*/ 257942 h 6172343"/>
              <a:gd name="connsiteX8" fmla="*/ 258473 w 6249778"/>
              <a:gd name="connsiteY8" fmla="*/ 0 h 617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49778" h="6172343">
                <a:moveTo>
                  <a:pt x="258473" y="0"/>
                </a:moveTo>
                <a:lnTo>
                  <a:pt x="5991306" y="0"/>
                </a:lnTo>
                <a:cubicBezTo>
                  <a:pt x="6134057" y="0"/>
                  <a:pt x="6249778" y="115484"/>
                  <a:pt x="6249778" y="257942"/>
                </a:cubicBezTo>
                <a:lnTo>
                  <a:pt x="6249778" y="5914401"/>
                </a:lnTo>
                <a:cubicBezTo>
                  <a:pt x="6249778" y="6056859"/>
                  <a:pt x="6134057" y="6172343"/>
                  <a:pt x="5991306" y="6172343"/>
                </a:cubicBezTo>
                <a:lnTo>
                  <a:pt x="258473" y="6172343"/>
                </a:lnTo>
                <a:cubicBezTo>
                  <a:pt x="115722" y="6172343"/>
                  <a:pt x="0" y="6056859"/>
                  <a:pt x="0" y="5914401"/>
                </a:cubicBezTo>
                <a:lnTo>
                  <a:pt x="0" y="257942"/>
                </a:lnTo>
                <a:cubicBezTo>
                  <a:pt x="0" y="115484"/>
                  <a:pt x="115722" y="0"/>
                  <a:pt x="258473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1380744"/>
            <a:ext cx="438912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9B2C6C9-D30C-4946-92A4-454A5FC69685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6255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320040"/>
            <a:ext cx="4573413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6" y="1380744"/>
            <a:ext cx="4573413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79CC6-BB04-42D6-AB0C-BAA184663D94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846273-A5CB-BDCB-C625-903F863EC3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37594" y="342900"/>
            <a:ext cx="6111507" cy="6172338"/>
          </a:xfrm>
          <a:custGeom>
            <a:avLst/>
            <a:gdLst>
              <a:gd name="connsiteX0" fmla="*/ 269395 w 6111507"/>
              <a:gd name="connsiteY0" fmla="*/ 0 h 6172338"/>
              <a:gd name="connsiteX1" fmla="*/ 5842112 w 6111507"/>
              <a:gd name="connsiteY1" fmla="*/ 0 h 6172338"/>
              <a:gd name="connsiteX2" fmla="*/ 6111507 w 6111507"/>
              <a:gd name="connsiteY2" fmla="*/ 268145 h 6172338"/>
              <a:gd name="connsiteX3" fmla="*/ 6111507 w 6111507"/>
              <a:gd name="connsiteY3" fmla="*/ 5904194 h 6172338"/>
              <a:gd name="connsiteX4" fmla="*/ 5842112 w 6111507"/>
              <a:gd name="connsiteY4" fmla="*/ 6172338 h 6172338"/>
              <a:gd name="connsiteX5" fmla="*/ 269395 w 6111507"/>
              <a:gd name="connsiteY5" fmla="*/ 6172338 h 6172338"/>
              <a:gd name="connsiteX6" fmla="*/ 0 w 6111507"/>
              <a:gd name="connsiteY6" fmla="*/ 5904194 h 6172338"/>
              <a:gd name="connsiteX7" fmla="*/ 0 w 6111507"/>
              <a:gd name="connsiteY7" fmla="*/ 268145 h 6172338"/>
              <a:gd name="connsiteX8" fmla="*/ 269395 w 6111507"/>
              <a:gd name="connsiteY8" fmla="*/ 0 h 617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11507" h="6172338">
                <a:moveTo>
                  <a:pt x="269395" y="0"/>
                </a:moveTo>
                <a:lnTo>
                  <a:pt x="5842112" y="0"/>
                </a:lnTo>
                <a:cubicBezTo>
                  <a:pt x="5990895" y="0"/>
                  <a:pt x="6111507" y="120052"/>
                  <a:pt x="6111507" y="268145"/>
                </a:cubicBezTo>
                <a:lnTo>
                  <a:pt x="6111507" y="5904194"/>
                </a:lnTo>
                <a:cubicBezTo>
                  <a:pt x="6111507" y="6052286"/>
                  <a:pt x="5990895" y="6172338"/>
                  <a:pt x="5842112" y="6172338"/>
                </a:cubicBezTo>
                <a:lnTo>
                  <a:pt x="269395" y="6172338"/>
                </a:lnTo>
                <a:cubicBezTo>
                  <a:pt x="120612" y="6172338"/>
                  <a:pt x="0" y="6052286"/>
                  <a:pt x="0" y="5904194"/>
                </a:cubicBezTo>
                <a:lnTo>
                  <a:pt x="0" y="268145"/>
                </a:lnTo>
                <a:cubicBezTo>
                  <a:pt x="0" y="120052"/>
                  <a:pt x="120612" y="0"/>
                  <a:pt x="26939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8427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040" y="603504"/>
            <a:ext cx="340156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2900" y="342901"/>
            <a:ext cx="7391400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21040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B3D66E4-8050-49E4-B8D2-06214BFB7C0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4990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340156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02843" y="342901"/>
            <a:ext cx="7346257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7AEA2F-0823-4BD6-88F7-6D0D98F52C93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6210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1078992"/>
            <a:ext cx="3273552" cy="194767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2900" y="342901"/>
            <a:ext cx="7391400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06092A99-204A-46CE-8F70-09D6B2D3487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6708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2" y="5111854"/>
            <a:ext cx="3739279" cy="138988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D5837EDE-723C-6CF6-EB95-3AEDA1F07E9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39373" y="320043"/>
            <a:ext cx="11509730" cy="4404825"/>
          </a:xfrm>
          <a:custGeom>
            <a:avLst/>
            <a:gdLst>
              <a:gd name="connsiteX0" fmla="*/ 299132 w 11509730"/>
              <a:gd name="connsiteY0" fmla="*/ 0 h 4404825"/>
              <a:gd name="connsiteX1" fmla="*/ 11210598 w 11509730"/>
              <a:gd name="connsiteY1" fmla="*/ 0 h 4404825"/>
              <a:gd name="connsiteX2" fmla="*/ 11509730 w 11509730"/>
              <a:gd name="connsiteY2" fmla="*/ 299132 h 4404825"/>
              <a:gd name="connsiteX3" fmla="*/ 11509730 w 11509730"/>
              <a:gd name="connsiteY3" fmla="*/ 4105693 h 4404825"/>
              <a:gd name="connsiteX4" fmla="*/ 11210598 w 11509730"/>
              <a:gd name="connsiteY4" fmla="*/ 4404825 h 4404825"/>
              <a:gd name="connsiteX5" fmla="*/ 299132 w 11509730"/>
              <a:gd name="connsiteY5" fmla="*/ 4404825 h 4404825"/>
              <a:gd name="connsiteX6" fmla="*/ 0 w 11509730"/>
              <a:gd name="connsiteY6" fmla="*/ 4105693 h 4404825"/>
              <a:gd name="connsiteX7" fmla="*/ 0 w 11509730"/>
              <a:gd name="connsiteY7" fmla="*/ 299132 h 4404825"/>
              <a:gd name="connsiteX8" fmla="*/ 299132 w 11509730"/>
              <a:gd name="connsiteY8" fmla="*/ 0 h 44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4404825">
                <a:moveTo>
                  <a:pt x="299132" y="0"/>
                </a:moveTo>
                <a:lnTo>
                  <a:pt x="11210598" y="0"/>
                </a:lnTo>
                <a:cubicBezTo>
                  <a:pt x="11375804" y="0"/>
                  <a:pt x="11509730" y="133926"/>
                  <a:pt x="11509730" y="299132"/>
                </a:cubicBezTo>
                <a:lnTo>
                  <a:pt x="11509730" y="4105693"/>
                </a:lnTo>
                <a:cubicBezTo>
                  <a:pt x="11509730" y="4270899"/>
                  <a:pt x="11375804" y="4404825"/>
                  <a:pt x="11210598" y="4404825"/>
                </a:cubicBezTo>
                <a:lnTo>
                  <a:pt x="299132" y="4404825"/>
                </a:lnTo>
                <a:cubicBezTo>
                  <a:pt x="133926" y="4404825"/>
                  <a:pt x="0" y="4270899"/>
                  <a:pt x="0" y="4105693"/>
                </a:cubicBezTo>
                <a:lnTo>
                  <a:pt x="0" y="299132"/>
                </a:lnTo>
                <a:cubicBezTo>
                  <a:pt x="0" y="133926"/>
                  <a:pt x="133926" y="0"/>
                  <a:pt x="299132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EA3-15DE-451B-A24B-ACC8EA0B6D09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51928" y="5111854"/>
            <a:ext cx="6400800" cy="1389888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1498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BCE7E7D-ED4A-B625-6CB8-4D71682F63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9373" y="320042"/>
            <a:ext cx="11509730" cy="3458229"/>
          </a:xfrm>
          <a:custGeom>
            <a:avLst/>
            <a:gdLst>
              <a:gd name="connsiteX0" fmla="*/ 351529 w 11509730"/>
              <a:gd name="connsiteY0" fmla="*/ 0 h 3458229"/>
              <a:gd name="connsiteX1" fmla="*/ 11158201 w 11509730"/>
              <a:gd name="connsiteY1" fmla="*/ 0 h 3458229"/>
              <a:gd name="connsiteX2" fmla="*/ 11509730 w 11509730"/>
              <a:gd name="connsiteY2" fmla="*/ 351529 h 3458229"/>
              <a:gd name="connsiteX3" fmla="*/ 11509730 w 11509730"/>
              <a:gd name="connsiteY3" fmla="*/ 3106700 h 3458229"/>
              <a:gd name="connsiteX4" fmla="*/ 11158201 w 11509730"/>
              <a:gd name="connsiteY4" fmla="*/ 3458229 h 3458229"/>
              <a:gd name="connsiteX5" fmla="*/ 351529 w 11509730"/>
              <a:gd name="connsiteY5" fmla="*/ 3458229 h 3458229"/>
              <a:gd name="connsiteX6" fmla="*/ 0 w 11509730"/>
              <a:gd name="connsiteY6" fmla="*/ 3106700 h 3458229"/>
              <a:gd name="connsiteX7" fmla="*/ 0 w 11509730"/>
              <a:gd name="connsiteY7" fmla="*/ 351529 h 3458229"/>
              <a:gd name="connsiteX8" fmla="*/ 351529 w 11509730"/>
              <a:gd name="connsiteY8" fmla="*/ 0 h 345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3458229">
                <a:moveTo>
                  <a:pt x="351529" y="0"/>
                </a:moveTo>
                <a:lnTo>
                  <a:pt x="11158201" y="0"/>
                </a:lnTo>
                <a:cubicBezTo>
                  <a:pt x="11352345" y="0"/>
                  <a:pt x="11509730" y="157385"/>
                  <a:pt x="11509730" y="351529"/>
                </a:cubicBezTo>
                <a:lnTo>
                  <a:pt x="11509730" y="3106700"/>
                </a:lnTo>
                <a:cubicBezTo>
                  <a:pt x="11509730" y="3300844"/>
                  <a:pt x="11352345" y="3458229"/>
                  <a:pt x="11158201" y="3458229"/>
                </a:cubicBezTo>
                <a:lnTo>
                  <a:pt x="351529" y="3458229"/>
                </a:lnTo>
                <a:cubicBezTo>
                  <a:pt x="157385" y="3458229"/>
                  <a:pt x="0" y="3300844"/>
                  <a:pt x="0" y="3106700"/>
                </a:cubicBezTo>
                <a:lnTo>
                  <a:pt x="0" y="351529"/>
                </a:lnTo>
                <a:cubicBezTo>
                  <a:pt x="0" y="157385"/>
                  <a:pt x="157385" y="0"/>
                  <a:pt x="351529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343DB-FCC0-4D52-80F2-173D55390D61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4584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6A25225-80A2-7139-2A81-39CA926639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9373" y="3067414"/>
            <a:ext cx="11509730" cy="3458229"/>
          </a:xfrm>
          <a:custGeom>
            <a:avLst/>
            <a:gdLst>
              <a:gd name="connsiteX0" fmla="*/ 351529 w 11509730"/>
              <a:gd name="connsiteY0" fmla="*/ 0 h 3458229"/>
              <a:gd name="connsiteX1" fmla="*/ 11158201 w 11509730"/>
              <a:gd name="connsiteY1" fmla="*/ 0 h 3458229"/>
              <a:gd name="connsiteX2" fmla="*/ 11509730 w 11509730"/>
              <a:gd name="connsiteY2" fmla="*/ 351529 h 3458229"/>
              <a:gd name="connsiteX3" fmla="*/ 11509730 w 11509730"/>
              <a:gd name="connsiteY3" fmla="*/ 3106700 h 3458229"/>
              <a:gd name="connsiteX4" fmla="*/ 11158201 w 11509730"/>
              <a:gd name="connsiteY4" fmla="*/ 3458229 h 3458229"/>
              <a:gd name="connsiteX5" fmla="*/ 351529 w 11509730"/>
              <a:gd name="connsiteY5" fmla="*/ 3458229 h 3458229"/>
              <a:gd name="connsiteX6" fmla="*/ 0 w 11509730"/>
              <a:gd name="connsiteY6" fmla="*/ 3106700 h 3458229"/>
              <a:gd name="connsiteX7" fmla="*/ 0 w 11509730"/>
              <a:gd name="connsiteY7" fmla="*/ 351529 h 3458229"/>
              <a:gd name="connsiteX8" fmla="*/ 351529 w 11509730"/>
              <a:gd name="connsiteY8" fmla="*/ 0 h 345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3458229">
                <a:moveTo>
                  <a:pt x="351529" y="0"/>
                </a:moveTo>
                <a:lnTo>
                  <a:pt x="11158201" y="0"/>
                </a:lnTo>
                <a:cubicBezTo>
                  <a:pt x="11352345" y="0"/>
                  <a:pt x="11509730" y="157385"/>
                  <a:pt x="11509730" y="351529"/>
                </a:cubicBezTo>
                <a:lnTo>
                  <a:pt x="11509730" y="3106700"/>
                </a:lnTo>
                <a:cubicBezTo>
                  <a:pt x="11509730" y="3300844"/>
                  <a:pt x="11352345" y="3458229"/>
                  <a:pt x="11158201" y="3458229"/>
                </a:cubicBezTo>
                <a:lnTo>
                  <a:pt x="351529" y="3458229"/>
                </a:lnTo>
                <a:cubicBezTo>
                  <a:pt x="157385" y="3458229"/>
                  <a:pt x="0" y="3300844"/>
                  <a:pt x="0" y="3106700"/>
                </a:cubicBezTo>
                <a:lnTo>
                  <a:pt x="0" y="351529"/>
                </a:lnTo>
                <a:cubicBezTo>
                  <a:pt x="0" y="157385"/>
                  <a:pt x="157385" y="0"/>
                  <a:pt x="351529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38328"/>
          </a:xfrm>
        </p:spPr>
        <p:txBody>
          <a:bodyPr/>
          <a:lstStyle/>
          <a:p>
            <a:fld id="{457C7506-9AD1-49AD-BE44-C83E35401EAD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9928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11155680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5F6FDB5-F783-3538-287C-754C11C309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9768" y="1828800"/>
            <a:ext cx="6176399" cy="4425696"/>
          </a:xfrm>
          <a:custGeom>
            <a:avLst/>
            <a:gdLst>
              <a:gd name="connsiteX0" fmla="*/ 325421 w 6450717"/>
              <a:gd name="connsiteY0" fmla="*/ 0 h 4425696"/>
              <a:gd name="connsiteX1" fmla="*/ 6125296 w 6450717"/>
              <a:gd name="connsiteY1" fmla="*/ 0 h 4425696"/>
              <a:gd name="connsiteX2" fmla="*/ 6450717 w 6450717"/>
              <a:gd name="connsiteY2" fmla="*/ 325421 h 4425696"/>
              <a:gd name="connsiteX3" fmla="*/ 6450717 w 6450717"/>
              <a:gd name="connsiteY3" fmla="*/ 4100275 h 4425696"/>
              <a:gd name="connsiteX4" fmla="*/ 6125296 w 6450717"/>
              <a:gd name="connsiteY4" fmla="*/ 4425696 h 4425696"/>
              <a:gd name="connsiteX5" fmla="*/ 325421 w 6450717"/>
              <a:gd name="connsiteY5" fmla="*/ 4425696 h 4425696"/>
              <a:gd name="connsiteX6" fmla="*/ 0 w 6450717"/>
              <a:gd name="connsiteY6" fmla="*/ 4100275 h 4425696"/>
              <a:gd name="connsiteX7" fmla="*/ 0 w 6450717"/>
              <a:gd name="connsiteY7" fmla="*/ 325421 h 4425696"/>
              <a:gd name="connsiteX8" fmla="*/ 325421 w 6450717"/>
              <a:gd name="connsiteY8" fmla="*/ 0 h 442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50717" h="4425696">
                <a:moveTo>
                  <a:pt x="325421" y="0"/>
                </a:moveTo>
                <a:lnTo>
                  <a:pt x="6125296" y="0"/>
                </a:lnTo>
                <a:cubicBezTo>
                  <a:pt x="6305021" y="0"/>
                  <a:pt x="6450717" y="145696"/>
                  <a:pt x="6450717" y="325421"/>
                </a:cubicBezTo>
                <a:lnTo>
                  <a:pt x="6450717" y="4100275"/>
                </a:lnTo>
                <a:cubicBezTo>
                  <a:pt x="6450717" y="4280000"/>
                  <a:pt x="6305021" y="4425696"/>
                  <a:pt x="6125296" y="4425696"/>
                </a:cubicBezTo>
                <a:lnTo>
                  <a:pt x="325421" y="4425696"/>
                </a:lnTo>
                <a:cubicBezTo>
                  <a:pt x="145696" y="4425696"/>
                  <a:pt x="0" y="4280000"/>
                  <a:pt x="0" y="4100275"/>
                </a:cubicBezTo>
                <a:lnTo>
                  <a:pt x="0" y="325421"/>
                </a:lnTo>
                <a:cubicBezTo>
                  <a:pt x="0" y="145696"/>
                  <a:pt x="145696" y="0"/>
                  <a:pt x="325421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87768" y="1828800"/>
            <a:ext cx="4297680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4BF2A-D949-4DFB-9912-9D6234B797F2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8535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39"/>
            <a:ext cx="4855464" cy="145389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F5F2F272-6D18-7E06-3E9A-D10C5C5021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075" y="2293496"/>
            <a:ext cx="4775158" cy="4039043"/>
          </a:xfrm>
          <a:custGeom>
            <a:avLst/>
            <a:gdLst>
              <a:gd name="connsiteX0" fmla="*/ 305917 w 4855463"/>
              <a:gd name="connsiteY0" fmla="*/ 0 h 4039043"/>
              <a:gd name="connsiteX1" fmla="*/ 4549547 w 4855463"/>
              <a:gd name="connsiteY1" fmla="*/ 0 h 4039043"/>
              <a:gd name="connsiteX2" fmla="*/ 4849249 w 4855463"/>
              <a:gd name="connsiteY2" fmla="*/ 244264 h 4039043"/>
              <a:gd name="connsiteX3" fmla="*/ 4855463 w 4855463"/>
              <a:gd name="connsiteY3" fmla="*/ 305907 h 4039043"/>
              <a:gd name="connsiteX4" fmla="*/ 4855463 w 4855463"/>
              <a:gd name="connsiteY4" fmla="*/ 3733136 h 4039043"/>
              <a:gd name="connsiteX5" fmla="*/ 4849249 w 4855463"/>
              <a:gd name="connsiteY5" fmla="*/ 3794779 h 4039043"/>
              <a:gd name="connsiteX6" fmla="*/ 4549547 w 4855463"/>
              <a:gd name="connsiteY6" fmla="*/ 4039043 h 4039043"/>
              <a:gd name="connsiteX7" fmla="*/ 305917 w 4855463"/>
              <a:gd name="connsiteY7" fmla="*/ 4039043 h 4039043"/>
              <a:gd name="connsiteX8" fmla="*/ 0 w 4855463"/>
              <a:gd name="connsiteY8" fmla="*/ 3733126 h 4039043"/>
              <a:gd name="connsiteX9" fmla="*/ 0 w 4855463"/>
              <a:gd name="connsiteY9" fmla="*/ 305917 h 4039043"/>
              <a:gd name="connsiteX10" fmla="*/ 305917 w 4855463"/>
              <a:gd name="connsiteY10" fmla="*/ 0 h 4039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55463" h="4039043">
                <a:moveTo>
                  <a:pt x="305917" y="0"/>
                </a:moveTo>
                <a:lnTo>
                  <a:pt x="4549547" y="0"/>
                </a:lnTo>
                <a:cubicBezTo>
                  <a:pt x="4697381" y="0"/>
                  <a:pt x="4820723" y="104863"/>
                  <a:pt x="4849249" y="244264"/>
                </a:cubicBezTo>
                <a:lnTo>
                  <a:pt x="4855463" y="305907"/>
                </a:lnTo>
                <a:lnTo>
                  <a:pt x="4855463" y="3733136"/>
                </a:lnTo>
                <a:lnTo>
                  <a:pt x="4849249" y="3794779"/>
                </a:lnTo>
                <a:cubicBezTo>
                  <a:pt x="4820723" y="3934180"/>
                  <a:pt x="4697381" y="4039043"/>
                  <a:pt x="4549547" y="4039043"/>
                </a:cubicBezTo>
                <a:lnTo>
                  <a:pt x="305917" y="4039043"/>
                </a:lnTo>
                <a:cubicBezTo>
                  <a:pt x="136964" y="4039043"/>
                  <a:pt x="0" y="3902079"/>
                  <a:pt x="0" y="3733126"/>
                </a:cubicBezTo>
                <a:lnTo>
                  <a:pt x="0" y="305917"/>
                </a:lnTo>
                <a:cubicBezTo>
                  <a:pt x="0" y="136964"/>
                  <a:pt x="136964" y="0"/>
                  <a:pt x="305917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3594C-FF61-4FB6-A5E4-597CB7D69CB6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0983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0218"/>
            <a:ext cx="3827439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4639E5C-EF58-65A1-C364-F58DE76158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0075" y="2293494"/>
            <a:ext cx="3666744" cy="4039044"/>
          </a:xfrm>
          <a:custGeom>
            <a:avLst/>
            <a:gdLst>
              <a:gd name="connsiteX0" fmla="*/ 292716 w 3666744"/>
              <a:gd name="connsiteY0" fmla="*/ 0 h 4039044"/>
              <a:gd name="connsiteX1" fmla="*/ 3374028 w 3666744"/>
              <a:gd name="connsiteY1" fmla="*/ 0 h 4039044"/>
              <a:gd name="connsiteX2" fmla="*/ 3666744 w 3666744"/>
              <a:gd name="connsiteY2" fmla="*/ 292716 h 4039044"/>
              <a:gd name="connsiteX3" fmla="*/ 3666744 w 3666744"/>
              <a:gd name="connsiteY3" fmla="*/ 3746328 h 4039044"/>
              <a:gd name="connsiteX4" fmla="*/ 3374028 w 3666744"/>
              <a:gd name="connsiteY4" fmla="*/ 4039044 h 4039044"/>
              <a:gd name="connsiteX5" fmla="*/ 292716 w 3666744"/>
              <a:gd name="connsiteY5" fmla="*/ 4039044 h 4039044"/>
              <a:gd name="connsiteX6" fmla="*/ 0 w 3666744"/>
              <a:gd name="connsiteY6" fmla="*/ 3746328 h 4039044"/>
              <a:gd name="connsiteX7" fmla="*/ 0 w 3666744"/>
              <a:gd name="connsiteY7" fmla="*/ 292716 h 4039044"/>
              <a:gd name="connsiteX8" fmla="*/ 292716 w 3666744"/>
              <a:gd name="connsiteY8" fmla="*/ 0 h 403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66744" h="4039044">
                <a:moveTo>
                  <a:pt x="292716" y="0"/>
                </a:moveTo>
                <a:lnTo>
                  <a:pt x="3374028" y="0"/>
                </a:lnTo>
                <a:cubicBezTo>
                  <a:pt x="3535691" y="0"/>
                  <a:pt x="3666744" y="131053"/>
                  <a:pt x="3666744" y="292716"/>
                </a:cubicBezTo>
                <a:lnTo>
                  <a:pt x="3666744" y="3746328"/>
                </a:lnTo>
                <a:cubicBezTo>
                  <a:pt x="3666744" y="3907991"/>
                  <a:pt x="3535691" y="4039044"/>
                  <a:pt x="3374028" y="4039044"/>
                </a:cubicBezTo>
                <a:lnTo>
                  <a:pt x="292716" y="4039044"/>
                </a:lnTo>
                <a:cubicBezTo>
                  <a:pt x="131053" y="4039044"/>
                  <a:pt x="0" y="3907991"/>
                  <a:pt x="0" y="3746328"/>
                </a:cubicBezTo>
                <a:lnTo>
                  <a:pt x="0" y="292716"/>
                </a:lnTo>
                <a:cubicBezTo>
                  <a:pt x="0" y="131053"/>
                  <a:pt x="131053" y="0"/>
                  <a:pt x="29271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20787" y="549275"/>
            <a:ext cx="6561138" cy="5788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205C6-AA77-4A66-BB27-EE68DDD0D193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4779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B8561-D435-07DE-2456-79994CDFB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" y="782804"/>
            <a:ext cx="11201400" cy="4206240"/>
          </a:xfrm>
        </p:spPr>
        <p:txBody>
          <a:bodyPr>
            <a:normAutofit/>
          </a:bodyPr>
          <a:lstStyle>
            <a:lvl1pPr algn="ctr">
              <a:defRPr sz="278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5DF3EE-4BB8-4215-E053-BF3ED1BB9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05DF3-EEC7-45DF-A943-3E12702079E5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AE6E7-0083-439C-3FBC-ADE4BE86C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F27A3B-009A-1790-7D93-9A1F6351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42AC33E-6837-F850-DF64-4475DAA059E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775" y="4989044"/>
            <a:ext cx="11201399" cy="1225296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  <a:lvl2pPr marL="228600" indent="0" algn="ctr">
              <a:buNone/>
              <a:defRPr sz="2000">
                <a:solidFill>
                  <a:schemeClr val="tx2">
                    <a:lumMod val="90000"/>
                    <a:lumOff val="10000"/>
                  </a:schemeClr>
                </a:solidFill>
              </a:defRPr>
            </a:lvl2pPr>
            <a:lvl3pPr marL="457200" indent="0" algn="ctr">
              <a:buNone/>
              <a:defRPr sz="1800">
                <a:solidFill>
                  <a:schemeClr val="tx2">
                    <a:lumMod val="90000"/>
                    <a:lumOff val="10000"/>
                  </a:schemeClr>
                </a:solidFill>
              </a:defRPr>
            </a:lvl3pPr>
            <a:lvl4pPr marL="685800" indent="0" algn="ctr">
              <a:buNone/>
              <a:defRPr sz="1600">
                <a:solidFill>
                  <a:schemeClr val="tx2">
                    <a:lumMod val="90000"/>
                    <a:lumOff val="10000"/>
                  </a:schemeClr>
                </a:solidFill>
              </a:defRPr>
            </a:lvl4pPr>
            <a:lvl5pPr marL="914400" indent="0" algn="ctr">
              <a:buNone/>
              <a:defRPr sz="1400">
                <a:solidFill>
                  <a:schemeClr val="tx2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0149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B8561-D435-07DE-2456-79994CDFB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" y="782804"/>
            <a:ext cx="11201400" cy="4206240"/>
          </a:xfrm>
        </p:spPr>
        <p:txBody>
          <a:bodyPr>
            <a:normAutofit/>
          </a:bodyPr>
          <a:lstStyle>
            <a:lvl1pPr algn="ctr">
              <a:defRPr sz="27800"/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5DF3EE-4BB8-4215-E053-BF3ED1BB9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EAFF-A363-4554-A2A5-F61FABD0CE04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AE6E7-0083-439C-3FBC-ADE4BE86C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F27A3B-009A-1790-7D93-9A1F6351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42AC33E-6837-F850-DF64-4475DAA059E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776" y="4989044"/>
            <a:ext cx="11201400" cy="1225296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228600" indent="0" algn="ctr">
              <a:buNone/>
              <a:defRPr sz="2400"/>
            </a:lvl2pPr>
            <a:lvl3pPr marL="457200" indent="0" algn="ctr">
              <a:buNone/>
              <a:defRPr sz="2000"/>
            </a:lvl3pPr>
            <a:lvl4pPr marL="685800" indent="0" algn="ctr">
              <a:buNone/>
              <a:defRPr sz="1800"/>
            </a:lvl4pPr>
            <a:lvl5pPr marL="914400" indent="0" algn="ctr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62018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B8561-D435-07DE-2456-79994CDFB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9768" y="603504"/>
            <a:ext cx="11201400" cy="4206240"/>
          </a:xfrm>
        </p:spPr>
        <p:txBody>
          <a:bodyPr>
            <a:normAutofit/>
          </a:bodyPr>
          <a:lstStyle>
            <a:lvl1pPr algn="l">
              <a:defRPr sz="278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5DF3EE-4BB8-4215-E053-BF3ED1BB9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47950-0717-4110-9557-F08D8A545BF8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AE6E7-0083-439C-3FBC-ADE4BE86C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F27A3B-009A-1790-7D93-9A1F6351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42AC33E-6837-F850-DF64-4475DAA059E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4809744"/>
            <a:ext cx="5897880" cy="1353312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  <a:lvl2pPr marL="228600" indent="0" algn="l">
              <a:buNone/>
              <a:defRPr sz="2400">
                <a:solidFill>
                  <a:schemeClr val="tx2">
                    <a:lumMod val="90000"/>
                    <a:lumOff val="10000"/>
                  </a:schemeClr>
                </a:solidFill>
              </a:defRPr>
            </a:lvl2pPr>
            <a:lvl3pPr marL="457200" indent="0" algn="l">
              <a:buNone/>
              <a:defRPr sz="2000">
                <a:solidFill>
                  <a:schemeClr val="tx2">
                    <a:lumMod val="90000"/>
                    <a:lumOff val="10000"/>
                  </a:schemeClr>
                </a:solidFill>
              </a:defRPr>
            </a:lvl3pPr>
            <a:lvl4pPr marL="685800" indent="0" algn="l">
              <a:buNone/>
              <a:defRPr sz="1800">
                <a:solidFill>
                  <a:schemeClr val="tx2">
                    <a:lumMod val="90000"/>
                    <a:lumOff val="10000"/>
                  </a:schemeClr>
                </a:solidFill>
              </a:defRPr>
            </a:lvl4pPr>
            <a:lvl5pPr marL="914400" indent="0" algn="l">
              <a:buNone/>
              <a:defRPr sz="1600">
                <a:solidFill>
                  <a:schemeClr val="tx2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66917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94A-833D-4D19-8ACB-52DAEF08569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107708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F0761-EA67-F7D1-62E4-095EADA262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9616" y="1823376"/>
            <a:ext cx="9198864" cy="2875175"/>
          </a:xfrm>
        </p:spPr>
        <p:txBody>
          <a:bodyPr anchor="ctr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A78CD0-57A9-DB86-E3A3-40628E6D6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C3A70-5484-4418-A739-7B973E09E7E8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4C2DF4-76B6-1299-74E1-66F403C01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5CA15-3DFE-125B-C658-77179EDEA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FAB025-061F-4B04-451A-37E42755863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5276088"/>
            <a:ext cx="9198864" cy="466344"/>
          </a:xfr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228600" indent="0">
              <a:buNone/>
              <a:defRPr sz="20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  <a:lvl3pPr marL="457200" indent="0">
              <a:buNone/>
              <a:defRPr sz="18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3pPr>
            <a:lvl4pPr marL="685800" indent="0">
              <a:buNone/>
              <a:defRPr sz="16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4pPr>
            <a:lvl5pPr marL="914400" indent="0">
              <a:buNone/>
              <a:defRPr sz="14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Quote Author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216642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4A9563B-AAD5-FEB6-A529-82D8BF95E524}"/>
              </a:ext>
            </a:extLst>
          </p:cNvPr>
          <p:cNvSpPr/>
          <p:nvPr userDrawn="1"/>
        </p:nvSpPr>
        <p:spPr>
          <a:xfrm>
            <a:off x="806386" y="760151"/>
            <a:ext cx="10579222" cy="5337698"/>
          </a:xfrm>
          <a:prstGeom prst="roundRect">
            <a:avLst>
              <a:gd name="adj" fmla="val 6093"/>
            </a:avLst>
          </a:pr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3F0761-EA67-F7D1-62E4-095EADA262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55064" y="2092751"/>
            <a:ext cx="8695944" cy="2128102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A78CD0-57A9-DB86-E3A3-40628E6D6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960C-742D-4508-821A-E36FD033CDBF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4C2DF4-76B6-1299-74E1-66F403C01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5CA15-3DFE-125B-C658-77179EDEA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FAB025-061F-4B04-451A-37E42755863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55064" y="5120640"/>
            <a:ext cx="8695944" cy="62179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b="1" dirty="0"/>
            </a:lvl1pPr>
            <a:lvl2pPr marL="228600" indent="0">
              <a:buNone/>
              <a:defRPr lang="en-US" b="1" dirty="0"/>
            </a:lvl2pPr>
            <a:lvl3pPr marL="457200" indent="0">
              <a:buNone/>
              <a:defRPr lang="en-US" b="1" dirty="0"/>
            </a:lvl3pPr>
            <a:lvl4pPr marL="685800" indent="0">
              <a:buNone/>
              <a:defRPr lang="en-US" b="1" dirty="0"/>
            </a:lvl4pPr>
            <a:lvl5pPr marL="914400" indent="0">
              <a:buNone/>
              <a:defRPr lang="en-US" b="1" dirty="0"/>
            </a:lvl5pPr>
          </a:lstStyle>
          <a:p>
            <a:pPr lvl="0"/>
            <a:r>
              <a:rPr lang="en-US"/>
              <a:t>Quote Author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7559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9768" y="438912"/>
            <a:ext cx="9619488" cy="452628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965192"/>
            <a:ext cx="5431536" cy="1289304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7E0D0A5-9A76-413F-B8E0-5A45841D7E46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712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4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9768" y="1179576"/>
            <a:ext cx="9317736" cy="3785616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965192"/>
            <a:ext cx="5431536" cy="128930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D0AF003-CBE1-47D7-BB91-14D8E3A57039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444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294248"/>
            <a:ext cx="11164825" cy="9584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7BFCD9-16A4-5745-7BB3-7836095FF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0825"/>
            <a:ext cx="5211762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30EDC57-7D17-D4C8-5C60-A44A480EA9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24"/>
            <a:ext cx="521335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EC48-96C8-40C8-BC32-68BFC261013A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7389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76166"/>
            <a:ext cx="11164824" cy="976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7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B5BB1DC-4DAA-D220-25A9-5752C158FDD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0888"/>
            <a:ext cx="5211762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2512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AB67A04-5E8D-18C5-D47A-A5B5CFE568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88"/>
            <a:ext cx="521335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79F91-8FDB-4AB3-84FB-6B8E68AF702B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85324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1D436-D43A-4662-BADB-33E2F793B997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2975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C9DBE-31FF-4D71-B719-92EBAC3193CE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4459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9" y="2311121"/>
            <a:ext cx="3309608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6995" y="553616"/>
            <a:ext cx="6466741" cy="5752566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F576B-5432-44C5-AE72-B8C78722FE99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7546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7784"/>
            <a:ext cx="3713996" cy="221231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7" y="2826137"/>
            <a:ext cx="3310128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ADACA751-BBB2-3E33-EA6C-54B4A7F684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342901"/>
            <a:ext cx="6785782" cy="6172198"/>
          </a:xfrm>
          <a:custGeom>
            <a:avLst/>
            <a:gdLst>
              <a:gd name="connsiteX0" fmla="*/ 264355 w 6785782"/>
              <a:gd name="connsiteY0" fmla="*/ 0 h 6172198"/>
              <a:gd name="connsiteX1" fmla="*/ 6521427 w 6785782"/>
              <a:gd name="connsiteY1" fmla="*/ 0 h 6172198"/>
              <a:gd name="connsiteX2" fmla="*/ 6785782 w 6785782"/>
              <a:gd name="connsiteY2" fmla="*/ 264355 h 6172198"/>
              <a:gd name="connsiteX3" fmla="*/ 6785782 w 6785782"/>
              <a:gd name="connsiteY3" fmla="*/ 5907843 h 6172198"/>
              <a:gd name="connsiteX4" fmla="*/ 6521427 w 6785782"/>
              <a:gd name="connsiteY4" fmla="*/ 6172198 h 6172198"/>
              <a:gd name="connsiteX5" fmla="*/ 264355 w 6785782"/>
              <a:gd name="connsiteY5" fmla="*/ 6172198 h 6172198"/>
              <a:gd name="connsiteX6" fmla="*/ 0 w 6785782"/>
              <a:gd name="connsiteY6" fmla="*/ 5907843 h 6172198"/>
              <a:gd name="connsiteX7" fmla="*/ 0 w 6785782"/>
              <a:gd name="connsiteY7" fmla="*/ 264355 h 6172198"/>
              <a:gd name="connsiteX8" fmla="*/ 264355 w 6785782"/>
              <a:gd name="connsiteY8" fmla="*/ 0 h 617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85782" h="6172198">
                <a:moveTo>
                  <a:pt x="264355" y="0"/>
                </a:moveTo>
                <a:lnTo>
                  <a:pt x="6521427" y="0"/>
                </a:lnTo>
                <a:cubicBezTo>
                  <a:pt x="6667426" y="0"/>
                  <a:pt x="6785782" y="118356"/>
                  <a:pt x="6785782" y="264355"/>
                </a:cubicBezTo>
                <a:lnTo>
                  <a:pt x="6785782" y="5907843"/>
                </a:lnTo>
                <a:cubicBezTo>
                  <a:pt x="6785782" y="6053842"/>
                  <a:pt x="6667426" y="6172198"/>
                  <a:pt x="6521427" y="6172198"/>
                </a:cubicBezTo>
                <a:lnTo>
                  <a:pt x="264355" y="6172198"/>
                </a:lnTo>
                <a:cubicBezTo>
                  <a:pt x="118356" y="6172198"/>
                  <a:pt x="0" y="6053842"/>
                  <a:pt x="0" y="5907843"/>
                </a:cubicBezTo>
                <a:lnTo>
                  <a:pt x="0" y="264355"/>
                </a:lnTo>
                <a:cubicBezTo>
                  <a:pt x="0" y="118356"/>
                  <a:pt x="118356" y="0"/>
                  <a:pt x="26435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66CE1-0051-42BD-BBD3-CB4EC65FC51D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42103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29768"/>
            <a:ext cx="10890374" cy="1627632"/>
          </a:xfrm>
        </p:spPr>
        <p:txBody>
          <a:bodyPr anchor="t">
            <a:noAutofit/>
          </a:bodyPr>
          <a:lstStyle>
            <a:lvl1pPr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3264408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04B75-5BA7-423E-A6AE-B3781CB72AA9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9706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27318"/>
            <a:ext cx="7370064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3622673"/>
            <a:ext cx="7370064" cy="22311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C1F7B-2472-4057-932A-A13696216B5F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336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33B6E6-0E58-9CA7-0097-B2255FB29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6339A-792D-7C68-E6DF-8946F7AAF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17D6F-D31C-D0EA-386A-5840704004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8DF3D4-DC9E-4F0D-BCA6-57440A54FBEF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64975-6301-F8C9-5B26-A37C7D715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1958E-A395-4BCB-BE5C-836760F83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06664F-0A46-416B-BF9B-7543DC33F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224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83464"/>
            <a:ext cx="10652760" cy="969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1380744"/>
            <a:ext cx="10652760" cy="4901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9768" y="6519672"/>
            <a:ext cx="284378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8A7B9ABC-2BDA-432C-8D53-84813DB6E36F}" type="datetime1">
              <a:rPr lang="en-US" smtClean="0"/>
              <a:t>11/30/2025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60536" y="6519672"/>
            <a:ext cx="2642616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75720" y="6519672"/>
            <a:ext cx="45720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96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2" r:id="rId31"/>
    <p:sldLayoutId id="2147483693" r:id="rId32"/>
    <p:sldLayoutId id="2147483694" r:id="rId33"/>
    <p:sldLayoutId id="2147483695" r:id="rId34"/>
    <p:sldLayoutId id="2147483696" r:id="rId35"/>
    <p:sldLayoutId id="2147483697" r:id="rId36"/>
    <p:sldLayoutId id="2147483698" r:id="rId37"/>
    <p:sldLayoutId id="2147483699" r:id="rId38"/>
    <p:sldLayoutId id="2147483700" r:id="rId39"/>
    <p:sldLayoutId id="2147483701" r:id="rId40"/>
    <p:sldLayoutId id="2147483702" r:id="rId41"/>
    <p:sldLayoutId id="2147483703" r:id="rId42"/>
    <p:sldLayoutId id="2147483704" r:id="rId43"/>
    <p:sldLayoutId id="2147483705" r:id="rId44"/>
    <p:sldLayoutId id="2147483706" r:id="rId45"/>
    <p:sldLayoutId id="2147483707" r:id="rId46"/>
    <p:sldLayoutId id="2147483708" r:id="rId47"/>
    <p:sldLayoutId id="2147483709" r:id="rId48"/>
    <p:sldLayoutId id="2147483710" r:id="rId49"/>
    <p:sldLayoutId id="2147483711" r:id="rId50"/>
    <p:sldLayoutId id="2147483712" r:id="rId51"/>
    <p:sldLayoutId id="2147483713" r:id="rId5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9A9AB-40BC-40D6-2268-5F17A8038E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" y="186268"/>
            <a:ext cx="6917267" cy="2650065"/>
          </a:xfrm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br>
              <a:rPr lang="en-GB" sz="34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en-GB" sz="2700" b="1" dirty="0">
                <a:latin typeface="Calibri" panose="020F0502020204030204" pitchFamily="34" charset="0"/>
                <a:cs typeface="Calibri" panose="020F0502020204030204" pitchFamily="34" charset="0"/>
              </a:rPr>
              <a:t>Module Name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: Digital Skills for Personal Development and Business Growth</a:t>
            </a:r>
            <a:b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700" b="1" dirty="0">
                <a:latin typeface="Calibri" panose="020F0502020204030204" pitchFamily="34" charset="0"/>
                <a:cs typeface="Calibri" panose="020F0502020204030204" pitchFamily="34" charset="0"/>
              </a:rPr>
              <a:t>Module Code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:  BMSW4008</a:t>
            </a:r>
            <a:b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700" b="1" dirty="0">
                <a:latin typeface="Calibri" panose="020F0502020204030204" pitchFamily="34" charset="0"/>
                <a:cs typeface="Calibri" panose="020F0502020204030204" pitchFamily="34" charset="0"/>
              </a:rPr>
              <a:t>Student Name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: Mihaela </a:t>
            </a:r>
            <a:r>
              <a:rPr lang="en-GB" sz="2700" dirty="0" err="1">
                <a:latin typeface="Calibri" panose="020F0502020204030204" pitchFamily="34" charset="0"/>
                <a:cs typeface="Calibri" panose="020F0502020204030204" pitchFamily="34" charset="0"/>
              </a:rPr>
              <a:t>Miculescu</a:t>
            </a:r>
            <a:b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700" b="1" dirty="0">
                <a:latin typeface="Calibri" panose="020F0502020204030204" pitchFamily="34" charset="0"/>
                <a:cs typeface="Calibri" panose="020F0502020204030204" pitchFamily="34" charset="0"/>
              </a:rPr>
              <a:t>Student Number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: 2422449</a:t>
            </a:r>
            <a:br>
              <a:rPr lang="en-US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700" b="1" dirty="0">
                <a:latin typeface="Calibri" panose="020F0502020204030204" pitchFamily="34" charset="0"/>
                <a:cs typeface="Calibri" panose="020F0502020204030204" pitchFamily="34" charset="0"/>
              </a:rPr>
              <a:t>Lecturer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: Muhammad </a:t>
            </a:r>
            <a:r>
              <a:rPr lang="en-GB" sz="2700" dirty="0" err="1">
                <a:latin typeface="Calibri" panose="020F0502020204030204" pitchFamily="34" charset="0"/>
                <a:cs typeface="Calibri" panose="020F0502020204030204" pitchFamily="34" charset="0"/>
              </a:rPr>
              <a:t>Cassamo</a:t>
            </a:r>
            <a:b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8931E-985F-5613-188D-BF876007BF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948" y="4021667"/>
            <a:ext cx="5319319" cy="1684865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endParaRPr lang="en-GB" sz="2800" dirty="0">
              <a:solidFill>
                <a:srgbClr val="0070C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GB" sz="36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Assignment Name: An Ostrich Dream Sanctuary</a:t>
            </a:r>
            <a:endParaRPr lang="en-US" sz="3600" b="1" dirty="0"/>
          </a:p>
        </p:txBody>
      </p:sp>
      <p:pic>
        <p:nvPicPr>
          <p:cNvPr id="4" name="Content Placeholder 3" descr="a ostrich is laughing">
            <a:extLst>
              <a:ext uri="{FF2B5EF4-FFF2-40B4-BE49-F238E27FC236}">
                <a16:creationId xmlns:a16="http://schemas.microsoft.com/office/drawing/2014/main" id="{74482A25-AF13-B39B-7FF5-519605E3F9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98" r="26192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264371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60" name="Rectangle 6159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3129FC-40CE-19AF-18A1-0A42DE0CB26D}"/>
              </a:ext>
            </a:extLst>
          </p:cNvPr>
          <p:cNvSpPr txBox="1"/>
          <p:nvPr/>
        </p:nvSpPr>
        <p:spPr>
          <a:xfrm>
            <a:off x="-5974" y="179077"/>
            <a:ext cx="6856939" cy="5656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Project overview &amp; Aims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669705E-1263-D651-C526-7D0C26F45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62" y="923764"/>
            <a:ext cx="5398276" cy="59342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L="0" marR="0" lvl="0" indent="-2286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Business idea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“An Ostrich Dream Sanctuary”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 small ostrich farm offering visits, workshops and products.</a:t>
            </a:r>
          </a:p>
          <a:p>
            <a:pPr marL="0" marR="0" lvl="0" indent="-2286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Main audience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regional families and couples looking for a rural day out.</a:t>
            </a:r>
          </a:p>
          <a:p>
            <a:pPr marL="0" marR="0" lvl="0" indent="-2286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Tasks 1–3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market research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website &amp; Canva materials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Excel cash flow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video advert.</a:t>
            </a:r>
          </a:p>
          <a:p>
            <a:pPr marL="0" marR="0" lvl="0" indent="-2286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As Williams (2022) highlights, "effective marketing strategies should focus on unique selling propositions to differentiate the business in a competitive tourism and ecotourism landscape," </a:t>
            </a:r>
          </a:p>
        </p:txBody>
      </p:sp>
      <p:pic>
        <p:nvPicPr>
          <p:cNvPr id="8" name="Picture 7" descr="A group of ostriches walking on the ground&#10;&#10;AI-generated content may be incorrect.">
            <a:extLst>
              <a:ext uri="{FF2B5EF4-FFF2-40B4-BE49-F238E27FC236}">
                <a16:creationId xmlns:a16="http://schemas.microsoft.com/office/drawing/2014/main" id="{F139EB26-8F9D-CFF0-B916-45F16E28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44"/>
          <a:stretch>
            <a:fillRect/>
          </a:stretch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6146" name="Picture 2" descr="Vintage Valentine Card - Ostrich' Your Heart To Include Me | eBay UK">
            <a:extLst>
              <a:ext uri="{FF2B5EF4-FFF2-40B4-BE49-F238E27FC236}">
                <a16:creationId xmlns:a16="http://schemas.microsoft.com/office/drawing/2014/main" id="{6A5D8C0B-0E8C-7151-84E6-EA15B55E7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0" r="7744" b="-1"/>
          <a:stretch>
            <a:fillRect/>
          </a:stretch>
        </p:blipFill>
        <p:spPr bwMode="auto"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group of ostriches in a field&#10;&#10;AI-generated content may be incorrect.">
            <a:extLst>
              <a:ext uri="{FF2B5EF4-FFF2-40B4-BE49-F238E27FC236}">
                <a16:creationId xmlns:a16="http://schemas.microsoft.com/office/drawing/2014/main" id="{6C5E4FCA-F6A4-3ABC-7473-1BF13866E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3" r="316" b="2"/>
          <a:stretch>
            <a:fillRect/>
          </a:stretch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25019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8" name="Rectangle 2067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C14F8C-19A9-E677-9159-F0E01937A8DD}"/>
              </a:ext>
            </a:extLst>
          </p:cNvPr>
          <p:cNvSpPr txBox="1"/>
          <p:nvPr/>
        </p:nvSpPr>
        <p:spPr>
          <a:xfrm>
            <a:off x="281353" y="799553"/>
            <a:ext cx="6414868" cy="71221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Task 1 – Designing my questionnaire</a:t>
            </a:r>
          </a:p>
        </p:txBody>
      </p:sp>
      <p:sp>
        <p:nvSpPr>
          <p:cNvPr id="2070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C29F90F-B18F-3C64-C89A-5173077E8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" y="2706624"/>
            <a:ext cx="6894576" cy="34838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Questionnaire created using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Microsoft Forms in Microsoft Office 365.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Shared with friends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, family and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classmates.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Questions about interest in ostriches, visiting plans, times, facilities and prices.</a:t>
            </a:r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Hooley et al. (2020) advocate that marketing strategies should incorporate digital platforms to effectively reach target audiences, especially families seeking eco-friendly experiences</a:t>
            </a:r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screenshot of a phone&#10;&#10;AI-generated content may be incorrect.">
            <a:extLst>
              <a:ext uri="{FF2B5EF4-FFF2-40B4-BE49-F238E27FC236}">
                <a16:creationId xmlns:a16="http://schemas.microsoft.com/office/drawing/2014/main" id="{6CA38C44-9AD1-5517-3535-A4903435D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181" y="158965"/>
            <a:ext cx="3751004" cy="4130054"/>
          </a:xfrm>
          <a:prstGeom prst="rect">
            <a:avLst/>
          </a:prstGeom>
        </p:spPr>
      </p:pic>
      <p:pic>
        <p:nvPicPr>
          <p:cNvPr id="2051" name="Picture 3" descr="Best Laptops of 2025: Top Picks Tested ...">
            <a:extLst>
              <a:ext uri="{FF2B5EF4-FFF2-40B4-BE49-F238E27FC236}">
                <a16:creationId xmlns:a16="http://schemas.microsoft.com/office/drawing/2014/main" id="{DC464DE6-35F1-97E7-466F-43BEB98EB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5181" y="4380460"/>
            <a:ext cx="3873246" cy="217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100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graph with numbers and text">
            <a:extLst>
              <a:ext uri="{FF2B5EF4-FFF2-40B4-BE49-F238E27FC236}">
                <a16:creationId xmlns:a16="http://schemas.microsoft.com/office/drawing/2014/main" id="{7860DC81-4116-D57F-A3C2-2019DB915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8" r="4713" b="-1"/>
          <a:stretch>
            <a:fillRect/>
          </a:stretch>
        </p:blipFill>
        <p:spPr>
          <a:xfrm>
            <a:off x="3189428" y="-1"/>
            <a:ext cx="4680385" cy="3197355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2" name="Content Placeholder 3" descr="Ostrich in the wild">
            <a:extLst>
              <a:ext uri="{FF2B5EF4-FFF2-40B4-BE49-F238E27FC236}">
                <a16:creationId xmlns:a16="http://schemas.microsoft.com/office/drawing/2014/main" id="{A38181B9-8C59-4137-B7D6-0F1B6E9EEB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606"/>
          <a:stretch>
            <a:fillRect/>
          </a:stretch>
        </p:blipFill>
        <p:spPr>
          <a:xfrm>
            <a:off x="7785100" y="3456433"/>
            <a:ext cx="440690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  <a:noFill/>
        </p:spPr>
      </p:pic>
      <p:pic>
        <p:nvPicPr>
          <p:cNvPr id="11" name="Picture 10" descr="A close-up of a graph&#10;&#10;AI-generated content may be incorrect.">
            <a:extLst>
              <a:ext uri="{FF2B5EF4-FFF2-40B4-BE49-F238E27FC236}">
                <a16:creationId xmlns:a16="http://schemas.microsoft.com/office/drawing/2014/main" id="{19EB6F8E-AF41-8BD8-FDDB-2C2C3DDEB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0" r="3189" b="-2"/>
          <a:stretch>
            <a:fillRect/>
          </a:stretch>
        </p:blipFill>
        <p:spPr>
          <a:xfrm>
            <a:off x="3264456" y="3452213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Freeform: Shape 32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309DBC-2933-98FD-BB3A-17A320D29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60" y="107975"/>
            <a:ext cx="3296305" cy="48438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2800" b="1" kern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Task 1 – Key findings</a:t>
            </a: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8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DFD59DB-128E-4DFB-DCFC-F3F84DA2D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145" y="336852"/>
            <a:ext cx="3406029" cy="643597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L="0" marR="0" lvl="0" indent="-228600" algn="just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Most people are interested in ostriches but do not know any ostrich farms → low awareness but high curiosity </a:t>
            </a:r>
          </a:p>
          <a:p>
            <a:pPr marL="0" marR="0" lvl="0" indent="-228600" algn="just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Many would visit with family, children or friends → farm must feel social and family-focused</a:t>
            </a:r>
          </a:p>
          <a:p>
            <a:pPr marL="0" marR="0" lvl="0" indent="-228600" algn="just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Weekends are clearly the favorite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visiting time, with weekday afternoons second </a:t>
            </a:r>
          </a:p>
          <a:p>
            <a:pPr lvl="0" indent="-22860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People expect free parking, café/refreshments, picnic tables and accessible, pram-friendly paths </a:t>
            </a:r>
          </a:p>
          <a:p>
            <a:pPr marL="0" marR="0" lvl="0" indent="-228600" algn="just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Most prefer pay-per-visit and family tickets at a fair, mid-range price .</a:t>
            </a:r>
          </a:p>
          <a:p>
            <a:pPr marL="0" marR="0" lvl="0" indent="-228600" algn="just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WealthFit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(2020) highlights that a clear business plan with well-defined objectives enhances investor confidence and provides a roadmap for growth.</a:t>
            </a:r>
          </a:p>
        </p:txBody>
      </p:sp>
      <p:pic>
        <p:nvPicPr>
          <p:cNvPr id="7" name="Picture 6" descr="A pie chart with numbers&#10;&#10;AI-generated content may be incorrect.">
            <a:extLst>
              <a:ext uri="{FF2B5EF4-FFF2-40B4-BE49-F238E27FC236}">
                <a16:creationId xmlns:a16="http://schemas.microsoft.com/office/drawing/2014/main" id="{28C41EB6-D1B4-6EC6-3629-39051EA2D3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0" r="9782" b="1"/>
          <a:stretch>
            <a:fillRect/>
          </a:stretch>
        </p:blipFill>
        <p:spPr>
          <a:xfrm>
            <a:off x="7478391" y="27432"/>
            <a:ext cx="4681849" cy="340156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CC34F2-592F-FA12-DBEC-05C380521755}"/>
              </a:ext>
            </a:extLst>
          </p:cNvPr>
          <p:cNvSpPr txBox="1"/>
          <p:nvPr/>
        </p:nvSpPr>
        <p:spPr>
          <a:xfrm>
            <a:off x="3136900" y="57081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238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AC1364A-3E3D-4F0D-8776-78AF3A270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B85C78-DDE2-A49C-225B-41D9C21190A2}"/>
              </a:ext>
            </a:extLst>
          </p:cNvPr>
          <p:cNvSpPr txBox="1"/>
          <p:nvPr/>
        </p:nvSpPr>
        <p:spPr>
          <a:xfrm>
            <a:off x="4797501" y="329184"/>
            <a:ext cx="6755626" cy="8739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Task 1 – Website, Canva &amp; SEO from findings</a:t>
            </a:r>
          </a:p>
        </p:txBody>
      </p:sp>
      <p:pic>
        <p:nvPicPr>
          <p:cNvPr id="7" name="Picture 6" descr="Two birds eating eggs in a field">
            <a:extLst>
              <a:ext uri="{FF2B5EF4-FFF2-40B4-BE49-F238E27FC236}">
                <a16:creationId xmlns:a16="http://schemas.microsoft.com/office/drawing/2014/main" id="{72C733F0-C205-A24F-0152-64E46149CA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52032"/>
            <a:ext cx="4334257" cy="3803471"/>
          </a:xfrm>
          <a:prstGeom prst="rect">
            <a:avLst/>
          </a:prstGeom>
          <a:noFill/>
        </p:spPr>
      </p:pic>
      <p:sp>
        <p:nvSpPr>
          <p:cNvPr id="21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7494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4B3966A-27F8-D444-F5D8-883FE3DF2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7534"/>
            <a:ext cx="4315968" cy="2950465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AC8739A-112B-DC94-E538-3D1C6210A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493" y="2537811"/>
            <a:ext cx="7033435" cy="426532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Website and Canva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poster explain clearly what an ostrich farm is and what visitors can do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Text and images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focus on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families making memories together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“a day out for the whole family”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Opening times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highlight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weekend family visits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school holiday dates, with weekday afternoons for school groups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“What we offer”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section lists facilities people asked for: free parking, café, picnic tables, gift shop, pram-friendly and accessible paths.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Prices focus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 single visits and family bundles at a realistic, mid-range level.</a:t>
            </a:r>
          </a:p>
          <a:p>
            <a:pPr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Basic SEO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uses key phrases like “family day out”, “ostrich farm visit” and “weekend family adventure” </a:t>
            </a:r>
          </a:p>
          <a:p>
            <a:pPr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Armstrong et al. (2023) suggest that integrating environmental considerations into business operations not only supports sustainability but also appeals to eco-conscious consumers</a:t>
            </a:r>
          </a:p>
        </p:txBody>
      </p:sp>
    </p:spTree>
    <p:extLst>
      <p:ext uri="{BB962C8B-B14F-4D97-AF65-F5344CB8AC3E}">
        <p14:creationId xmlns:p14="http://schemas.microsoft.com/office/powerpoint/2010/main" val="2806759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9D47016-023F-44BD-981C-50E7A10A6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EFE029-E0F1-2ED8-1630-F1C04852E069}"/>
              </a:ext>
            </a:extLst>
          </p:cNvPr>
          <p:cNvSpPr txBox="1"/>
          <p:nvPr/>
        </p:nvSpPr>
        <p:spPr>
          <a:xfrm>
            <a:off x="54864" y="457201"/>
            <a:ext cx="5119410" cy="7748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Task 2 – Excel cash flow &amp; financial planning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6D8B37B0-0682-433E-BC8D-498C04ABD9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471415" y="1412748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4CA8938-E582-E7FF-A096-3AAFB8C504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7092" y="25724"/>
            <a:ext cx="6918291" cy="359429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Built a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12-month Excel cash flow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for “An Ostrich Dream sanctuary” with months in columns and income/cost categories in rows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Income includes ticket sales, workshops, egg and chick sales, plus personal investment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Costs include feed, veterinary care, bedding, utilities, fuel, marketing, insurance, permits, capital expenditure and a 3% contingency 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Used Excel formulas like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=SUM()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“income minus costs” for net cash flow, with clear layout and formatting 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Chart comparing income and expenditure shows most months are positive, but some months have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negative net cash flow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because of large investments.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This helped 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me to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adjust prices, events and costs so the business looks more realistic and sustainable </a:t>
            </a:r>
          </a:p>
        </p:txBody>
      </p:sp>
      <p:pic>
        <p:nvPicPr>
          <p:cNvPr id="9" name="Picture 8" descr="A graph of different colored bars">
            <a:extLst>
              <a:ext uri="{FF2B5EF4-FFF2-40B4-BE49-F238E27FC236}">
                <a16:creationId xmlns:a16="http://schemas.microsoft.com/office/drawing/2014/main" id="{CFC4D8F3-A313-1795-4972-855A5C0EF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3" y="2466340"/>
            <a:ext cx="5119410" cy="393445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8DB3A29-324A-9497-AB6A-F06F157B3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439215"/>
              </p:ext>
            </p:extLst>
          </p:nvPr>
        </p:nvGraphicFramePr>
        <p:xfrm>
          <a:off x="5458678" y="3727887"/>
          <a:ext cx="6542255" cy="3022244"/>
        </p:xfrm>
        <a:graphic>
          <a:graphicData uri="http://schemas.openxmlformats.org/drawingml/2006/table">
            <a:tbl>
              <a:tblPr firstRow="1" bandRow="1"/>
              <a:tblGrid>
                <a:gridCol w="1043833">
                  <a:extLst>
                    <a:ext uri="{9D8B030D-6E8A-4147-A177-3AD203B41FA5}">
                      <a16:colId xmlns:a16="http://schemas.microsoft.com/office/drawing/2014/main" val="2157225894"/>
                    </a:ext>
                  </a:extLst>
                </a:gridCol>
                <a:gridCol w="420334">
                  <a:extLst>
                    <a:ext uri="{9D8B030D-6E8A-4147-A177-3AD203B41FA5}">
                      <a16:colId xmlns:a16="http://schemas.microsoft.com/office/drawing/2014/main" val="3988570788"/>
                    </a:ext>
                  </a:extLst>
                </a:gridCol>
                <a:gridCol w="393913">
                  <a:extLst>
                    <a:ext uri="{9D8B030D-6E8A-4147-A177-3AD203B41FA5}">
                      <a16:colId xmlns:a16="http://schemas.microsoft.com/office/drawing/2014/main" val="3836994897"/>
                    </a:ext>
                  </a:extLst>
                </a:gridCol>
                <a:gridCol w="397878">
                  <a:extLst>
                    <a:ext uri="{9D8B030D-6E8A-4147-A177-3AD203B41FA5}">
                      <a16:colId xmlns:a16="http://schemas.microsoft.com/office/drawing/2014/main" val="4072672383"/>
                    </a:ext>
                  </a:extLst>
                </a:gridCol>
                <a:gridCol w="573567">
                  <a:extLst>
                    <a:ext uri="{9D8B030D-6E8A-4147-A177-3AD203B41FA5}">
                      <a16:colId xmlns:a16="http://schemas.microsoft.com/office/drawing/2014/main" val="3978414487"/>
                    </a:ext>
                  </a:extLst>
                </a:gridCol>
                <a:gridCol w="446754">
                  <a:extLst>
                    <a:ext uri="{9D8B030D-6E8A-4147-A177-3AD203B41FA5}">
                      <a16:colId xmlns:a16="http://schemas.microsoft.com/office/drawing/2014/main" val="651977249"/>
                    </a:ext>
                  </a:extLst>
                </a:gridCol>
                <a:gridCol w="553751">
                  <a:extLst>
                    <a:ext uri="{9D8B030D-6E8A-4147-A177-3AD203B41FA5}">
                      <a16:colId xmlns:a16="http://schemas.microsoft.com/office/drawing/2014/main" val="1382009564"/>
                    </a:ext>
                  </a:extLst>
                </a:gridCol>
                <a:gridCol w="539223">
                  <a:extLst>
                    <a:ext uri="{9D8B030D-6E8A-4147-A177-3AD203B41FA5}">
                      <a16:colId xmlns:a16="http://schemas.microsoft.com/office/drawing/2014/main" val="3961084844"/>
                    </a:ext>
                  </a:extLst>
                </a:gridCol>
                <a:gridCol w="429581">
                  <a:extLst>
                    <a:ext uri="{9D8B030D-6E8A-4147-A177-3AD203B41FA5}">
                      <a16:colId xmlns:a16="http://schemas.microsoft.com/office/drawing/2014/main" val="531883722"/>
                    </a:ext>
                  </a:extLst>
                </a:gridCol>
                <a:gridCol w="482419">
                  <a:extLst>
                    <a:ext uri="{9D8B030D-6E8A-4147-A177-3AD203B41FA5}">
                      <a16:colId xmlns:a16="http://schemas.microsoft.com/office/drawing/2014/main" val="3637213720"/>
                    </a:ext>
                  </a:extLst>
                </a:gridCol>
                <a:gridCol w="420334">
                  <a:extLst>
                    <a:ext uri="{9D8B030D-6E8A-4147-A177-3AD203B41FA5}">
                      <a16:colId xmlns:a16="http://schemas.microsoft.com/office/drawing/2014/main" val="958062001"/>
                    </a:ext>
                  </a:extLst>
                </a:gridCol>
                <a:gridCol w="420334">
                  <a:extLst>
                    <a:ext uri="{9D8B030D-6E8A-4147-A177-3AD203B41FA5}">
                      <a16:colId xmlns:a16="http://schemas.microsoft.com/office/drawing/2014/main" val="2357437184"/>
                    </a:ext>
                  </a:extLst>
                </a:gridCol>
                <a:gridCol w="420334">
                  <a:extLst>
                    <a:ext uri="{9D8B030D-6E8A-4147-A177-3AD203B41FA5}">
                      <a16:colId xmlns:a16="http://schemas.microsoft.com/office/drawing/2014/main" val="3777503884"/>
                    </a:ext>
                  </a:extLst>
                </a:gridCol>
              </a:tblGrid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June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July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August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September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October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November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December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January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March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April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408410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Egg sales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2766631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Chick sales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68387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Farm visits ticket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3753009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By product income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32122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Personal investment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832605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income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2219767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Feed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546784"/>
                  </a:ext>
                </a:extLst>
              </a:tr>
              <a:tr h="230004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Veterinary &amp; medication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538403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Bedding &amp; Hygiene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6273980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Utilities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2166420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Fuel &amp; Transport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812793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Marketing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872355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Insurance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624310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Permits &amp; Compliance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4106818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Capital expenditure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6321346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Contigency 3%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146050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costs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7055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3244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1524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1524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2781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769520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Net cash flow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-3105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2774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1324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1751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3728556"/>
                  </a:ext>
                </a:extLst>
              </a:tr>
              <a:tr h="13235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Opening balance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-2105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-1095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1679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2933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4257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6858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8509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8694336"/>
                  </a:ext>
                </a:extLst>
              </a:tr>
              <a:tr h="1505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Closing balance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-2105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-1095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1679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2933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4257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6858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8509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13140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14120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14960</a:t>
                      </a:r>
                    </a:p>
                  </a:txBody>
                  <a:tcPr marL="4416" marR="4416" marT="441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466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7610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3" name="Rectangle 6152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7BC76F-B530-1895-410D-EA269E6578E0}"/>
              </a:ext>
            </a:extLst>
          </p:cNvPr>
          <p:cNvSpPr txBox="1"/>
          <p:nvPr/>
        </p:nvSpPr>
        <p:spPr>
          <a:xfrm>
            <a:off x="253219" y="51924"/>
            <a:ext cx="11827738" cy="11652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Reflection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		What I have learned &amp; Skills + Future Skills</a:t>
            </a:r>
          </a:p>
        </p:txBody>
      </p:sp>
      <p:sp>
        <p:nvSpPr>
          <p:cNvPr id="6155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6A49006-517E-6B00-170B-C788200CD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45" y="2071316"/>
            <a:ext cx="7385538" cy="458270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9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 learned to move from </a:t>
            </a: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“a dream” to a realistic idea by using data instead of guessing 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9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Questionnaire results </a:t>
            </a: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shaped my website, Canva flyer, opening times &amp; price,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ticket options and SEO 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9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Excel cash flow showed </a:t>
            </a: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when the farm makes a profit and when the risk is higher, helping me plan better </a:t>
            </a:r>
          </a:p>
          <a:p>
            <a:pPr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New skills:</a:t>
            </a: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online survey design, chart reading, writing for the web, basic SEO, Canva design and Excel budgeting </a:t>
            </a:r>
            <a:endParaRPr lang="en-US" alt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I improved my ability </a:t>
            </a: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to organize financial data and present it clearly in tables and graphs.</a:t>
            </a:r>
          </a:p>
          <a:p>
            <a:pPr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Next,</a:t>
            </a:r>
            <a:r>
              <a:rPr 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I want to develop more advanced Excel (scenario testing), better video editing and stronger social media marketing for “An Ostrich Dream Sanctuary”.</a:t>
            </a:r>
          </a:p>
          <a:p>
            <a:pPr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n-US" sz="19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There is a popular saying that has inspired me “If you don't build your dream, someone else will hire you to help them build theirs. – Dhirubhai Ambani, founder, Reliance Industries.”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5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pic>
        <p:nvPicPr>
          <p:cNvPr id="6148" name="Picture 4" descr="modern laptop computer screen ...">
            <a:extLst>
              <a:ext uri="{FF2B5EF4-FFF2-40B4-BE49-F238E27FC236}">
                <a16:creationId xmlns:a16="http://schemas.microsoft.com/office/drawing/2014/main" id="{B0C0800E-A2C3-CEFD-1F7F-58C6ABAF1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r="28903" b="-1"/>
          <a:stretch>
            <a:fillRect/>
          </a:stretch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418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FD36D-98F1-6B29-CBB6-6B9FAB217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Final Advert</a:t>
            </a:r>
          </a:p>
        </p:txBody>
      </p:sp>
      <p:pic>
        <p:nvPicPr>
          <p:cNvPr id="3" name="I am Mihaela, an aspiring entrepreneur passionate about animals and sustainable tourism. “An Ostrich Dream Sanctuary” is a family-run ostrich farm offering educational and fun experiences for fami">
            <a:hlinkClick r:id="" action="ppaction://media"/>
            <a:extLst>
              <a:ext uri="{FF2B5EF4-FFF2-40B4-BE49-F238E27FC236}">
                <a16:creationId xmlns:a16="http://schemas.microsoft.com/office/drawing/2014/main" id="{0AEAA152-965D-92E4-75A3-1F03E655055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902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5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4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striches forming a heart shape in flight">
            <a:extLst>
              <a:ext uri="{FF2B5EF4-FFF2-40B4-BE49-F238E27FC236}">
                <a16:creationId xmlns:a16="http://schemas.microsoft.com/office/drawing/2014/main" id="{517C9F57-2BF1-938D-7CC5-90C9ED678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" r="11190"/>
          <a:stretch>
            <a:fillRect/>
          </a:stretch>
        </p:blipFill>
        <p:spPr bwMode="auto"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454A9F-8A53-7961-6476-406D22691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345" y="-1"/>
            <a:ext cx="7286125" cy="66258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R="0" lvl="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en-US" altLang="en-U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			Reference List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Armstrong, G., Adam, S., Denize, S. and Kotler, P. (2023)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Principles of Marketing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8th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edn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Harlow: Pearson.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Hooley, G.J.,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Nicoulaud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B., Rudd, J.M. and Lee, N. (2020)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Marketing Strategy and Competitive Positioning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7th end. Harlow: Pearson.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WealthFit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2020. The 45-Minute Business Plan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Williams, S. (2022)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Financial Times Guide to Business Start-Up 2021/2023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Harlow: Pearson.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Ambani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D. (n.d.). ‘If you don't build your dream, someone else will hire you to help them build theirs,’ Founder of Reliance Industries.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Photos: </a:t>
            </a:r>
          </a:p>
          <a:p>
            <a:pPr marL="0" marR="0" lvl="0" indent="-228600" algn="just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Highgate Ostrich Farm. (2025). Skip the Line. [Online]. Viator. Last Updated: july2025. Available at: https://www.viator.com/en-GB/tours/Western-Cape/Highgate-Ostrich-Farm-Tour/d23346-87987P1</a:t>
            </a:r>
          </a:p>
        </p:txBody>
      </p:sp>
    </p:spTree>
    <p:extLst>
      <p:ext uri="{BB962C8B-B14F-4D97-AF65-F5344CB8AC3E}">
        <p14:creationId xmlns:p14="http://schemas.microsoft.com/office/powerpoint/2010/main" val="1017355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0CC347F-948B-4300-B5D3-31DDD80DF690}"/>
              </a:ext>
            </a:extLst>
          </p:cNvPr>
          <p:cNvSpPr txBox="1"/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8321040" y="2276856"/>
            <a:ext cx="3401568" cy="40416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131313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35F6D9-F3A3-8EB2-6048-AF22E86693F6}"/>
              </a:ext>
            </a:extLst>
          </p:cNvPr>
          <p:cNvSpPr txBox="1"/>
          <p:nvPr/>
        </p:nvSpPr>
        <p:spPr>
          <a:xfrm>
            <a:off x="8136466" y="868962"/>
            <a:ext cx="3586142" cy="5471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I confirm that I have not presented any AI generated materials as my own work. </a:t>
            </a:r>
            <a:endParaRPr lang="en-US" sz="2400" b="1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I confirm that I have copies of my drafts, notes, and other resources I used, which I may be asked to provide in evidence.</a:t>
            </a:r>
          </a:p>
          <a:p>
            <a:pPr marL="0" marR="0"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400" b="1" kern="100" dirty="0">
              <a:solidFill>
                <a:srgbClr val="0070C0"/>
              </a:solidFill>
              <a:latin typeface="Calibri" panose="020F050202020403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 marL="0" marR="0"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Thank You!</a:t>
            </a:r>
            <a:endParaRPr lang="en-US" sz="2400" b="1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74D35EDE-5EC3-7AAE-76C3-EE75967F8F4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1" r="39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308942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uneVTI">
  <a:themeElements>
    <a:clrScheme name="Dune Palette">
      <a:dk1>
        <a:srgbClr val="131313"/>
      </a:dk1>
      <a:lt1>
        <a:sysClr val="window" lastClr="FFFFFF"/>
      </a:lt1>
      <a:dk2>
        <a:srgbClr val="203430"/>
      </a:dk2>
      <a:lt2>
        <a:srgbClr val="F0EDE6"/>
      </a:lt2>
      <a:accent1>
        <a:srgbClr val="A57361"/>
      </a:accent1>
      <a:accent2>
        <a:srgbClr val="CD9979"/>
      </a:accent2>
      <a:accent3>
        <a:srgbClr val="4E6C67"/>
      </a:accent3>
      <a:accent4>
        <a:srgbClr val="BA958C"/>
      </a:accent4>
      <a:accent5>
        <a:srgbClr val="A08C60"/>
      </a:accent5>
      <a:accent6>
        <a:srgbClr val="956969"/>
      </a:accent6>
      <a:hlink>
        <a:srgbClr val="B0685E"/>
      </a:hlink>
      <a:folHlink>
        <a:srgbClr val="5E827E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ne_win32_DN_v2" id="{97A7A9A4-5677-45E2-BAC9-3A76DA18A86D}" vid="{E1353FFA-7ECE-4894-957E-EAB589AB129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1325</Words>
  <Application>Microsoft Office PowerPoint</Application>
  <PresentationFormat>Widescreen</PresentationFormat>
  <Paragraphs>298</Paragraphs>
  <Slides>10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Arabic Typesetting</vt:lpstr>
      <vt:lpstr>Arial</vt:lpstr>
      <vt:lpstr>Calibri</vt:lpstr>
      <vt:lpstr>Neue Haas Grotesk Text Pro</vt:lpstr>
      <vt:lpstr>Office Theme</vt:lpstr>
      <vt:lpstr>DuneVTI</vt:lpstr>
      <vt:lpstr> Module Name: Digital Skills for Personal Development and Business Growth Module Code:  BMSW4008 Student Name: Mihaela Miculescu Student Number: 2422449 Lecturer: Muhammad Cassamo </vt:lpstr>
      <vt:lpstr>PowerPoint Presentation</vt:lpstr>
      <vt:lpstr>PowerPoint Presentation</vt:lpstr>
      <vt:lpstr>Task 1 – Key findings </vt:lpstr>
      <vt:lpstr>PowerPoint Presentation</vt:lpstr>
      <vt:lpstr>PowerPoint Presentation</vt:lpstr>
      <vt:lpstr>PowerPoint Presentation</vt:lpstr>
      <vt:lpstr>Final Advert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Evelinne Alice Dicu</dc:creator>
  <cp:lastModifiedBy>Mihaela Miculescu</cp:lastModifiedBy>
  <cp:revision>35</cp:revision>
  <dcterms:created xsi:type="dcterms:W3CDTF">2025-11-28T21:49:19Z</dcterms:created>
  <dcterms:modified xsi:type="dcterms:W3CDTF">2025-11-30T22:43:01Z</dcterms:modified>
</cp:coreProperties>
</file>