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5" r:id="rId3"/>
  </p:sldMasterIdLst>
  <p:sldIdLst>
    <p:sldId id="623" r:id="rId4"/>
    <p:sldId id="257" r:id="rId5"/>
    <p:sldId id="258" r:id="rId6"/>
    <p:sldId id="625" r:id="rId7"/>
    <p:sldId id="259" r:id="rId8"/>
    <p:sldId id="260" r:id="rId9"/>
    <p:sldId id="261" r:id="rId10"/>
    <p:sldId id="263" r:id="rId11"/>
    <p:sldId id="262" r:id="rId12"/>
    <p:sldId id="264" r:id="rId13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70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0525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1314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24315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30417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96503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90862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01322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322064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141667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05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26410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31365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48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553207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fairborndigital.us/2020/10/30/7-tactics-for-giving-captivating-online-presentations/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en-GB" sz="3600" b="1" strike="noStrike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LCBB4006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</a:p>
          <a:p>
            <a:pPr eaLnBrk="1" hangingPunct="1">
              <a:spcBef>
                <a:spcPts val="0"/>
              </a:spcBef>
            </a:pP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Assignment 1: Identifying Skills </a:t>
            </a: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Guidelines and Advice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24/06/2023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500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395280" y="1268280"/>
            <a:ext cx="8279640" cy="5039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ACS is a one-term module which 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has one 100% component divided into 2 assignments. 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Assignment 1: Individual report (1,250 words)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 - 25% of the final mark for the module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39"/>
              </a:spcBef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Assignment 2: Group report (2,750 words) – 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75% of the final mark for the module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CustomShape 1"/>
          <p:cNvSpPr/>
          <p:nvPr/>
        </p:nvSpPr>
        <p:spPr>
          <a:xfrm>
            <a:off x="457200" y="274680"/>
            <a:ext cx="8228880" cy="56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Assignment 1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2" name="CustomShape 2"/>
          <p:cNvSpPr/>
          <p:nvPr/>
        </p:nvSpPr>
        <p:spPr>
          <a:xfrm>
            <a:off x="250921" y="1095153"/>
            <a:ext cx="8606000" cy="427428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95000"/>
              </a:lnSpc>
              <a:spcBef>
                <a:spcPts val="1417"/>
              </a:spcBef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5000"/>
              </a:lnSpc>
              <a:spcBef>
                <a:spcPts val="1417"/>
              </a:spcBef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000" b="0" strike="noStrike" spc="-1" dirty="0">
              <a:latin typeface="Arial"/>
            </a:endParaRPr>
          </a:p>
        </p:txBody>
      </p:sp>
      <p:sp>
        <p:nvSpPr>
          <p:cNvPr id="83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2FAC6E47-3DB1-4E45-B1D9-2D54D5DA7EBB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331B6-5AD9-C537-F2DE-64DE7FE93D09}"/>
              </a:ext>
            </a:extLst>
          </p:cNvPr>
          <p:cNvSpPr txBox="1"/>
          <p:nvPr/>
        </p:nvSpPr>
        <p:spPr>
          <a:xfrm>
            <a:off x="457200" y="1238060"/>
            <a:ext cx="822888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Select one published source from the Indicative Reading List in the Module Descriptor. </a:t>
            </a:r>
            <a:r>
              <a:rPr lang="en-GB" sz="2400" b="1" dirty="0"/>
              <a:t>Select one chapter </a:t>
            </a:r>
            <a:r>
              <a:rPr lang="en-GB" sz="2400" dirty="0"/>
              <a:t>of this </a:t>
            </a:r>
          </a:p>
          <a:p>
            <a:r>
              <a:rPr lang="en-GB" sz="2400" dirty="0"/>
              <a:t>source that discusses a specific skill or set of skills that you find useful or believe will be useful to you in the future. </a:t>
            </a:r>
          </a:p>
          <a:p>
            <a:r>
              <a:rPr lang="en-GB" sz="2400" b="1" dirty="0"/>
              <a:t>Write a short summary of the discussion of the skill(s) </a:t>
            </a:r>
            <a:r>
              <a:rPr lang="en-GB" sz="2400" dirty="0"/>
              <a:t>in the published source. Then </a:t>
            </a:r>
            <a:r>
              <a:rPr lang="en-GB" sz="2400" b="1" dirty="0"/>
              <a:t>discuss the importance of the chosen skill for future personal and professional development.</a:t>
            </a:r>
            <a:r>
              <a:rPr lang="en-GB" sz="2400" dirty="0"/>
              <a:t> Please use examples to support your ideas. </a:t>
            </a:r>
          </a:p>
          <a:p>
            <a:r>
              <a:rPr lang="en-GB" sz="2400" dirty="0"/>
              <a:t>You can refer to other academic sources to support your ideas/arguments. You must reference all your sources using the Harvard referencing system.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457200" y="274680"/>
            <a:ext cx="8228880" cy="71809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sources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457200" y="1600200"/>
            <a:ext cx="8228880" cy="3915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marR="0" lvl="0" indent="-342360" algn="ctr" defTabSz="914400" rtl="0" eaLnBrk="1" fontAlgn="auto" latinLnBrk="0" hangingPunct="1">
              <a:lnSpc>
                <a:spcPct val="100000"/>
              </a:lnSpc>
              <a:spcBef>
                <a:spcPts val="47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35131" y="1305342"/>
            <a:ext cx="860842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3066F5-F099-4FA0-AE08-31B633A658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7962" y="1946364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2D65F7-FFCC-4859-B34C-BEE7F984F5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855767"/>
              </p:ext>
            </p:extLst>
          </p:nvPr>
        </p:nvGraphicFramePr>
        <p:xfrm>
          <a:off x="235131" y="992777"/>
          <a:ext cx="8781278" cy="45231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7447">
                  <a:extLst>
                    <a:ext uri="{9D8B030D-6E8A-4147-A177-3AD203B41FA5}">
                      <a16:colId xmlns:a16="http://schemas.microsoft.com/office/drawing/2014/main" val="2991541835"/>
                    </a:ext>
                  </a:extLst>
                </a:gridCol>
                <a:gridCol w="7583831">
                  <a:extLst>
                    <a:ext uri="{9D8B030D-6E8A-4147-A177-3AD203B41FA5}">
                      <a16:colId xmlns:a16="http://schemas.microsoft.com/office/drawing/2014/main" val="1731934463"/>
                    </a:ext>
                  </a:extLst>
                </a:gridCol>
              </a:tblGrid>
              <a:tr h="37245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70172972"/>
                  </a:ext>
                </a:extLst>
              </a:tr>
              <a:tr h="372459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Bradbury, A. (2006)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Successful Presentation Skills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London: Kogan Page.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007855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 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Cottrell, S. (2019)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 Study Skills Handbook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5th Ed. London: Red Globe Press.</a:t>
                      </a:r>
                      <a:endParaRPr lang="en-GB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3352574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Saunders, M., Lewis, P., &amp; Thornhill, A. (2016)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Research Methods for Business Students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7th Ed. Harlow: Pearson.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4332020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Fairbairn, G., &amp; Winch, C. (2011)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Reading, Writing, and Reasoning: a Guide for Students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 Maidenhead: Open University Press.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586955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Godfrey, J. (2018)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to Use Your Reading in your Essays</a:t>
                      </a:r>
                      <a:r>
                        <a:rPr lang="en-GB" sz="1800" i="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London: Palgrave.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8192982"/>
                  </a:ext>
                </a:extLst>
              </a:tr>
              <a:tr h="372459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Haber, J. (2020)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Critical Thinking.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London &amp; Cambridge, MA: MIT Press.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965952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McMillan, K., &amp; Weyers, J. D. B. (2012)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 Study Skills Book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 Harlow: Pearson.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4983921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Oliver, P. (2012)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Succeeding with Your Literature Review: A Handbook for Students.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Maidenhead: McGraw-Hill / Open University Press.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3833123"/>
                  </a:ext>
                </a:extLst>
              </a:tr>
            </a:tbl>
          </a:graphicData>
        </a:graphic>
      </p:graphicFrame>
      <p:sp>
        <p:nvSpPr>
          <p:cNvPr id="6" name="Rectangle 2">
            <a:extLst>
              <a:ext uri="{FF2B5EF4-FFF2-40B4-BE49-F238E27FC236}">
                <a16:creationId xmlns:a16="http://schemas.microsoft.com/office/drawing/2014/main" id="{FF173C4C-69B0-4F6E-8B0F-CAC9466D3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220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53058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Formal Requirements</a:t>
            </a:r>
            <a:br>
              <a:rPr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strike="noStrike" spc="-1" dirty="0">
                <a:solidFill>
                  <a:srgbClr val="000000"/>
                </a:solidFill>
                <a:latin typeface="Myriad Pro"/>
              </a:rPr>
              <a:t> </a:t>
            </a:r>
            <a:endParaRPr lang="en-GB" sz="3600" b="0" strike="noStrike" spc="-1" dirty="0">
              <a:latin typeface="Arial"/>
            </a:endParaRPr>
          </a:p>
        </p:txBody>
      </p:sp>
      <p:sp>
        <p:nvSpPr>
          <p:cNvPr id="85" name="CustomShape 2"/>
          <p:cNvSpPr/>
          <p:nvPr/>
        </p:nvSpPr>
        <p:spPr>
          <a:xfrm>
            <a:off x="179640" y="1258784"/>
            <a:ext cx="8784360" cy="44509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will be an individual written report. 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means that you must write this yourself, on your own.</a:t>
            </a:r>
            <a:endParaRPr lang="en-GB" sz="28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length should be 1,250 words, plus or minus 10% (i.e. 1,125 to 1,375 words).</a:t>
            </a:r>
          </a:p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mark will be 25% of the total mark for the module.</a:t>
            </a:r>
            <a:endParaRPr lang="en-GB" sz="28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should produce a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PDF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document and upload it to Turnitin/Moodle (you will be shown how to do this).  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6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DE75B4EC-1111-4AA5-BD2E-24318D42C35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Further guidelines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8" name="CustomShape 2"/>
          <p:cNvSpPr/>
          <p:nvPr/>
        </p:nvSpPr>
        <p:spPr>
          <a:xfrm>
            <a:off x="264600" y="977760"/>
            <a:ext cx="8228880" cy="4535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summary should be relatively brief, leaving most of the space to explain the importance of your selected skill.</a:t>
            </a:r>
            <a:endParaRPr lang="en-GB" sz="28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sure you cite and reference your source(s) using the Harvard Referencing System.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3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89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B8F28F4E-9B7F-4782-AFFB-144DCDDC6469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to go about it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CustomShape 2"/>
          <p:cNvSpPr/>
          <p:nvPr/>
        </p:nvSpPr>
        <p:spPr>
          <a:xfrm>
            <a:off x="85060" y="1141049"/>
            <a:ext cx="9058940" cy="46005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the Library website to find the publications on the indicative reading list. Look at the contents pages to find a section from one of the sources that discusses a skill or set of skills that you are interested in.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Read the section carefully. When you understand it, make notes of what it says in your own words. Use these notes to write a short summary of the main points that interest you.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need to show that you understand what each skill discussed means by writing a summary. However, 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must also analyse what this means for you, and evaluate how useful this source will be for you. You should make notes on this too.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92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EB209C04-21D9-4C3E-9C7D-83408E564965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strike="noStrike" spc="-1">
                <a:solidFill>
                  <a:srgbClr val="000000"/>
                </a:solidFill>
                <a:latin typeface="Myriad Pro"/>
              </a:rPr>
              <a:t>How to go about it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457200" y="1056904"/>
            <a:ext cx="8228880" cy="445865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then need to explain the importance of your selected skill for academic and professional success. </a:t>
            </a: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 what you are going to say before you start writing, then follow the plan. When you have finished, proofread for errors before submitting the report. 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98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E281CDA6-3885-4429-9CB4-86B67E1FC7D5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Format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4" name="CustomShape 2"/>
          <p:cNvSpPr/>
          <p:nvPr/>
        </p:nvSpPr>
        <p:spPr>
          <a:xfrm>
            <a:off x="457200" y="907920"/>
            <a:ext cx="8506440" cy="1872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is a piece of formal academic writing, so you should not use informal vocabulary, and you should try to structure your sentences and paragraphs as taught in this module.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should begin with a title page, followed by a table of contents, then the main body of your report – which will consist of an introduction, the main paragraphs, and a conclusion. It should end with a list of references.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title page should include your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 and student number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the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 of the module and the module lecturer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the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title you are giving your report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(‘Assignment 1’ or any title that you think is appropriate). You can include a date if you wish.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contents page should list the contents and the page numbers they appear on.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</p:txBody>
      </p:sp>
      <p:sp>
        <p:nvSpPr>
          <p:cNvPr id="95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1431972B-1B4B-4EB0-9895-A436BB3E1FE4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CustomShape 1"/>
          <p:cNvSpPr/>
          <p:nvPr/>
        </p:nvSpPr>
        <p:spPr>
          <a:xfrm>
            <a:off x="457200" y="404640"/>
            <a:ext cx="8228880" cy="4679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r>
              <a:rPr lang="en-US" sz="3200" b="1" strike="noStrike" spc="-1">
                <a:solidFill>
                  <a:srgbClr val="000000"/>
                </a:solidFill>
                <a:latin typeface="Myriad Pro"/>
              </a:rPr>
              <a:t>GOOD LUCK!!</a:t>
            </a: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210"/>
              </a:spcBef>
              <a:tabLst>
                <a:tab pos="0" algn="l"/>
              </a:tabLst>
            </a:pPr>
            <a:r>
              <a:rPr lang="en-US" sz="1050" b="0" strike="noStrike" spc="-1">
                <a:solidFill>
                  <a:srgbClr val="000000"/>
                </a:solidFill>
                <a:latin typeface="Myriad Pro"/>
              </a:rPr>
              <a:t>Image source: </a:t>
            </a:r>
            <a:r>
              <a:rPr lang="en-US" sz="1050" b="0" u="sng" strike="noStrike" spc="-1">
                <a:solidFill>
                  <a:srgbClr val="0000FF"/>
                </a:solidFill>
                <a:uFillTx/>
                <a:latin typeface="Myriad Pro"/>
                <a:hlinkClick r:id="rId2"/>
              </a:rPr>
              <a:t>https://fairborndigital.us/2020/10/30/7-tactics-for-giving-captivating-online-presentations/</a:t>
            </a:r>
            <a:r>
              <a:rPr lang="en-US" sz="1050" b="0" strike="noStrike" spc="-1">
                <a:solidFill>
                  <a:srgbClr val="000000"/>
                </a:solidFill>
                <a:latin typeface="Myriad Pro"/>
              </a:rPr>
              <a:t> </a:t>
            </a:r>
            <a:endParaRPr lang="en-GB" sz="1050" b="0" strike="noStrike" spc="-1">
              <a:latin typeface="Arial"/>
            </a:endParaRPr>
          </a:p>
        </p:txBody>
      </p:sp>
      <p:sp>
        <p:nvSpPr>
          <p:cNvPr id="100" name="CustomShape 2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AA20BA84-A167-4DC6-985D-C2E1E71A9C24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24/06/2023</a:t>
            </a:fld>
            <a:endParaRPr lang="en-GB" sz="1050" b="0" strike="noStrike" spc="-1">
              <a:latin typeface="Arial"/>
            </a:endParaRPr>
          </a:p>
        </p:txBody>
      </p:sp>
      <p:pic>
        <p:nvPicPr>
          <p:cNvPr id="101" name="Picture 2" descr="7 Tactics For Giving Captivating Online Presentations"/>
          <p:cNvPicPr/>
          <p:nvPr/>
        </p:nvPicPr>
        <p:blipFill>
          <a:blip r:embed="rId3"/>
          <a:srcRect l="3541" t="17689" r="3541"/>
          <a:stretch/>
        </p:blipFill>
        <p:spPr>
          <a:xfrm>
            <a:off x="1403640" y="1124640"/>
            <a:ext cx="6480000" cy="3776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5287</TotalTime>
  <Words>874</Words>
  <Application>Microsoft Office PowerPoint</Application>
  <PresentationFormat>On-screen Show (4:3)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Myriad Pro</vt:lpstr>
      <vt:lpstr>Arial</vt:lpstr>
      <vt:lpstr>Calibri</vt:lpstr>
      <vt:lpstr>Symbol</vt:lpstr>
      <vt:lpstr>Wingdings</vt:lpstr>
      <vt:lpstr>Office Theme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subject/>
  <dc:creator>Bob Wilson</dc:creator>
  <dc:description/>
  <cp:lastModifiedBy>Lizeta Demetriou</cp:lastModifiedBy>
  <cp:revision>426</cp:revision>
  <dcterms:created xsi:type="dcterms:W3CDTF">2012-10-20T16:04:33Z</dcterms:created>
  <dcterms:modified xsi:type="dcterms:W3CDTF">2023-06-24T09:46:26Z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17</vt:i4>
  </property>
</Properties>
</file>