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9.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0.xml" ContentType="application/vnd.openxmlformats-officedocument.theme+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theme/theme12.xml" ContentType="application/vnd.openxmlformats-officedocument.theme+xml"/>
  <Override PartName="/ppt/slideLayouts/slideLayout30.xml" ContentType="application/vnd.openxmlformats-officedocument.presentationml.slideLayout+xml"/>
  <Override PartName="/ppt/theme/theme13.xml" ContentType="application/vnd.openxmlformats-officedocument.theme+xml"/>
  <Override PartName="/ppt/slideLayouts/slideLayout31.xml" ContentType="application/vnd.openxmlformats-officedocument.presentationml.slideLayout+xml"/>
  <Override PartName="/ppt/theme/theme14.xml" ContentType="application/vnd.openxmlformats-officedocument.theme+xml"/>
  <Override PartName="/ppt/slideLayouts/slideLayout32.xml" ContentType="application/vnd.openxmlformats-officedocument.presentationml.slideLayout+xml"/>
  <Override PartName="/ppt/theme/theme15.xml" ContentType="application/vnd.openxmlformats-officedocument.theme+xml"/>
  <Override PartName="/ppt/slideLayouts/slideLayout33.xml" ContentType="application/vnd.openxmlformats-officedocument.presentationml.slideLayout+xml"/>
  <Override PartName="/ppt/theme/theme16.xml" ContentType="application/vnd.openxmlformats-officedocument.theme+xml"/>
  <Override PartName="/ppt/slideLayouts/slideLayout34.xml" ContentType="application/vnd.openxmlformats-officedocument.presentationml.slideLayout+xml"/>
  <Override PartName="/ppt/theme/theme17.xml" ContentType="application/vnd.openxmlformats-officedocument.theme+xml"/>
  <Override PartName="/ppt/slideLayouts/slideLayout35.xml" ContentType="application/vnd.openxmlformats-officedocument.presentationml.slideLayout+xml"/>
  <Override PartName="/ppt/theme/theme18.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9.xml" ContentType="application/vnd.openxmlformats-officedocument.theme+xml"/>
  <Override PartName="/ppt/slideLayouts/slideLayout44.xml" ContentType="application/vnd.openxmlformats-officedocument.presentationml.slideLayout+xml"/>
  <Override PartName="/ppt/theme/theme20.xml" ContentType="application/vnd.openxmlformats-officedocument.theme+xml"/>
  <Override PartName="/ppt/slideLayouts/slideLayout45.xml" ContentType="application/vnd.openxmlformats-officedocument.presentationml.slideLayout+xml"/>
  <Override PartName="/ppt/theme/theme21.xml" ContentType="application/vnd.openxmlformats-officedocument.theme+xml"/>
  <Override PartName="/ppt/slideLayouts/slideLayout46.xml" ContentType="application/vnd.openxmlformats-officedocument.presentationml.slideLayout+xml"/>
  <Override PartName="/ppt/theme/theme22.xml" ContentType="application/vnd.openxmlformats-officedocument.theme+xml"/>
  <Override PartName="/ppt/slideLayouts/slideLayout47.xml" ContentType="application/vnd.openxmlformats-officedocument.presentationml.slideLayout+xml"/>
  <Override PartName="/ppt/theme/theme2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6.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7.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8.xml" ContentType="application/vnd.openxmlformats-officedocument.theme+xml"/>
  <Override PartName="/ppt/slideLayouts/slideLayout67.xml" ContentType="application/vnd.openxmlformats-officedocument.presentationml.slideLayout+xml"/>
  <Override PartName="/ppt/theme/theme29.xml" ContentType="application/vnd.openxmlformats-officedocument.theme+xml"/>
  <Override PartName="/ppt/slideLayouts/slideLayout68.xml" ContentType="application/vnd.openxmlformats-officedocument.presentationml.slideLayout+xml"/>
  <Override PartName="/ppt/theme/theme30.xml" ContentType="application/vnd.openxmlformats-officedocument.theme+xml"/>
  <Override PartName="/ppt/slideLayouts/slideLayout69.xml" ContentType="application/vnd.openxmlformats-officedocument.presentationml.slideLayout+xml"/>
  <Override PartName="/ppt/theme/theme31.xml" ContentType="application/vnd.openxmlformats-officedocument.theme+xml"/>
  <Override PartName="/ppt/slideLayouts/slideLayout70.xml" ContentType="application/vnd.openxmlformats-officedocument.presentationml.slideLayout+xml"/>
  <Override PartName="/ppt/theme/theme32.xml" ContentType="application/vnd.openxmlformats-officedocument.theme+xml"/>
  <Override PartName="/ppt/slideLayouts/slideLayout71.xml" ContentType="application/vnd.openxmlformats-officedocument.presentationml.slideLayout+xml"/>
  <Override PartName="/ppt/theme/theme33.xml" ContentType="application/vnd.openxmlformats-officedocument.theme+xml"/>
  <Override PartName="/ppt/slideLayouts/slideLayout72.xml" ContentType="application/vnd.openxmlformats-officedocument.presentationml.slideLayout+xml"/>
  <Override PartName="/ppt/theme/theme34.xml" ContentType="application/vnd.openxmlformats-officedocument.theme+xml"/>
  <Override PartName="/ppt/slideLayouts/slideLayout73.xml" ContentType="application/vnd.openxmlformats-officedocument.presentationml.slideLayout+xml"/>
  <Override PartName="/ppt/theme/theme35.xml" ContentType="application/vnd.openxmlformats-officedocument.theme+xml"/>
  <Override PartName="/ppt/slideLayouts/slideLayout74.xml" ContentType="application/vnd.openxmlformats-officedocument.presentationml.slideLayout+xml"/>
  <Override PartName="/ppt/theme/theme36.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37.xml" ContentType="application/vnd.openxmlformats-officedocument.theme+xml"/>
  <Override PartName="/ppt/theme/theme38.xml" ContentType="application/vnd.openxmlformats-officedocument.theme+xml"/>
  <Override PartName="/ppt/theme/theme3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40" r:id="rId4"/>
    <p:sldMasterId id="2147484242" r:id="rId5"/>
    <p:sldMasterId id="2147484244" r:id="rId6"/>
    <p:sldMasterId id="2147484246" r:id="rId7"/>
    <p:sldMasterId id="2147484248" r:id="rId8"/>
    <p:sldMasterId id="2147484250" r:id="rId9"/>
    <p:sldMasterId id="2147484253" r:id="rId10"/>
    <p:sldMasterId id="2147484256" r:id="rId11"/>
    <p:sldMasterId id="2147484263" r:id="rId12"/>
    <p:sldMasterId id="2147484269" r:id="rId13"/>
    <p:sldMasterId id="2147484274" r:id="rId14"/>
    <p:sldMasterId id="2147484276" r:id="rId15"/>
    <p:sldMasterId id="2147484278" r:id="rId16"/>
    <p:sldMasterId id="2147484280" r:id="rId17"/>
    <p:sldMasterId id="2147484282" r:id="rId18"/>
    <p:sldMasterId id="2147484284" r:id="rId19"/>
    <p:sldMasterId id="2147484286" r:id="rId20"/>
    <p:sldMasterId id="2147484288" r:id="rId21"/>
    <p:sldMasterId id="2147484290" r:id="rId22"/>
    <p:sldMasterId id="2147484302" r:id="rId23"/>
    <p:sldMasterId id="2147484304" r:id="rId24"/>
    <p:sldMasterId id="2147484306" r:id="rId25"/>
    <p:sldMasterId id="2147484308" r:id="rId26"/>
    <p:sldMasterId id="2147484310" r:id="rId27"/>
    <p:sldMasterId id="2147484313" r:id="rId28"/>
    <p:sldMasterId id="2147484316" r:id="rId29"/>
    <p:sldMasterId id="2147484323" r:id="rId30"/>
    <p:sldMasterId id="2147484329" r:id="rId31"/>
    <p:sldMasterId id="2147484334" r:id="rId32"/>
    <p:sldMasterId id="2147484336" r:id="rId33"/>
    <p:sldMasterId id="2147484338" r:id="rId34"/>
    <p:sldMasterId id="2147484340" r:id="rId35"/>
    <p:sldMasterId id="2147484342" r:id="rId36"/>
    <p:sldMasterId id="2147484344" r:id="rId37"/>
    <p:sldMasterId id="2147484346" r:id="rId38"/>
    <p:sldMasterId id="2147484348" r:id="rId39"/>
    <p:sldMasterId id="2147484350" r:id="rId40"/>
  </p:sldMasterIdLst>
  <p:notesMasterIdLst>
    <p:notesMasterId r:id="rId80"/>
  </p:notesMasterIdLst>
  <p:handoutMasterIdLst>
    <p:handoutMasterId r:id="rId81"/>
  </p:handoutMasterIdLst>
  <p:sldIdLst>
    <p:sldId id="371" r:id="rId41"/>
    <p:sldId id="343" r:id="rId42"/>
    <p:sldId id="314" r:id="rId43"/>
    <p:sldId id="330" r:id="rId44"/>
    <p:sldId id="336" r:id="rId45"/>
    <p:sldId id="331" r:id="rId46"/>
    <p:sldId id="316" r:id="rId47"/>
    <p:sldId id="337" r:id="rId48"/>
    <p:sldId id="339" r:id="rId49"/>
    <p:sldId id="318" r:id="rId50"/>
    <p:sldId id="319" r:id="rId51"/>
    <p:sldId id="345" r:id="rId52"/>
    <p:sldId id="346" r:id="rId53"/>
    <p:sldId id="347" r:id="rId54"/>
    <p:sldId id="348" r:id="rId55"/>
    <p:sldId id="349" r:id="rId56"/>
    <p:sldId id="350" r:id="rId57"/>
    <p:sldId id="351" r:id="rId58"/>
    <p:sldId id="369" r:id="rId59"/>
    <p:sldId id="321" r:id="rId60"/>
    <p:sldId id="352" r:id="rId61"/>
    <p:sldId id="353" r:id="rId62"/>
    <p:sldId id="354" r:id="rId63"/>
    <p:sldId id="364" r:id="rId64"/>
    <p:sldId id="322" r:id="rId65"/>
    <p:sldId id="355" r:id="rId66"/>
    <p:sldId id="356" r:id="rId67"/>
    <p:sldId id="357" r:id="rId68"/>
    <p:sldId id="359" r:id="rId69"/>
    <p:sldId id="323" r:id="rId70"/>
    <p:sldId id="362" r:id="rId71"/>
    <p:sldId id="363" r:id="rId72"/>
    <p:sldId id="342" r:id="rId73"/>
    <p:sldId id="365" r:id="rId74"/>
    <p:sldId id="366" r:id="rId75"/>
    <p:sldId id="367" r:id="rId76"/>
    <p:sldId id="368" r:id="rId77"/>
    <p:sldId id="361" r:id="rId78"/>
    <p:sldId id="344" r:id="rId79"/>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A15039-3093-41C3-98BD-3419ACFEF8D3}" v="6" dt="2023-07-03T17:13:34.445"/>
    <p1510:client id="{9D711835-BE77-497D-ADEA-D696A11C9551}" v="205" dt="2023-06-11T22:02:10.819"/>
    <p1510:client id="{A08EC615-4EF0-4389-2012-C88E748F4664}" v="52" dt="2023-06-12T10:38:11.940"/>
    <p1510:client id="{B3B82721-C2CA-48C2-A3E7-376BD3A73131}" v="3" dt="2023-06-11T22:28:06.640"/>
    <p1510:client id="{CF348885-A45D-82ED-98B2-F1EA7123D46C}" v="227" dt="2023-09-20T11:23:35.9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94660"/>
  </p:normalViewPr>
  <p:slideViewPr>
    <p:cSldViewPr snapToGrid="0">
      <p:cViewPr>
        <p:scale>
          <a:sx n="88" d="100"/>
          <a:sy n="88" d="100"/>
        </p:scale>
        <p:origin x="945"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3.xml"/><Relationship Id="rId21" Type="http://schemas.openxmlformats.org/officeDocument/2006/relationships/slideMaster" Target="slideMasters/slideMaster18.xml"/><Relationship Id="rId42" Type="http://schemas.openxmlformats.org/officeDocument/2006/relationships/slide" Target="slides/slide2.xml"/><Relationship Id="rId47" Type="http://schemas.openxmlformats.org/officeDocument/2006/relationships/slide" Target="slides/slide7.xml"/><Relationship Id="rId63" Type="http://schemas.openxmlformats.org/officeDocument/2006/relationships/slide" Target="slides/slide23.xml"/><Relationship Id="rId68" Type="http://schemas.openxmlformats.org/officeDocument/2006/relationships/slide" Target="slides/slide28.xml"/><Relationship Id="rId84" Type="http://schemas.openxmlformats.org/officeDocument/2006/relationships/theme" Target="theme/theme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Master" Target="slideMasters/slideMaster29.xml"/><Relationship Id="rId37" Type="http://schemas.openxmlformats.org/officeDocument/2006/relationships/slideMaster" Target="slideMasters/slideMaster34.xml"/><Relationship Id="rId53" Type="http://schemas.openxmlformats.org/officeDocument/2006/relationships/slide" Target="slides/slide13.xml"/><Relationship Id="rId58" Type="http://schemas.openxmlformats.org/officeDocument/2006/relationships/slide" Target="slides/slide18.xml"/><Relationship Id="rId74" Type="http://schemas.openxmlformats.org/officeDocument/2006/relationships/slide" Target="slides/slide34.xml"/><Relationship Id="rId79" Type="http://schemas.openxmlformats.org/officeDocument/2006/relationships/slide" Target="slides/slide39.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Master" Target="slideMasters/slideMaster27.xml"/><Relationship Id="rId35" Type="http://schemas.openxmlformats.org/officeDocument/2006/relationships/slideMaster" Target="slideMasters/slideMaster32.xml"/><Relationship Id="rId43" Type="http://schemas.openxmlformats.org/officeDocument/2006/relationships/slide" Target="slides/slide3.xml"/><Relationship Id="rId48" Type="http://schemas.openxmlformats.org/officeDocument/2006/relationships/slide" Target="slides/slide8.xml"/><Relationship Id="rId56" Type="http://schemas.openxmlformats.org/officeDocument/2006/relationships/slide" Target="slides/slide16.xml"/><Relationship Id="rId64" Type="http://schemas.openxmlformats.org/officeDocument/2006/relationships/slide" Target="slides/slide24.xml"/><Relationship Id="rId69" Type="http://schemas.openxmlformats.org/officeDocument/2006/relationships/slide" Target="slides/slide29.xml"/><Relationship Id="rId77" Type="http://schemas.openxmlformats.org/officeDocument/2006/relationships/slide" Target="slides/slide37.xml"/><Relationship Id="rId8" Type="http://schemas.openxmlformats.org/officeDocument/2006/relationships/slideMaster" Target="slideMasters/slideMaster5.xml"/><Relationship Id="rId51" Type="http://schemas.openxmlformats.org/officeDocument/2006/relationships/slide" Target="slides/slide11.xml"/><Relationship Id="rId72" Type="http://schemas.openxmlformats.org/officeDocument/2006/relationships/slide" Target="slides/slide32.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Master" Target="slideMasters/slideMaster30.xml"/><Relationship Id="rId38" Type="http://schemas.openxmlformats.org/officeDocument/2006/relationships/slideMaster" Target="slideMasters/slideMaster35.xml"/><Relationship Id="rId46" Type="http://schemas.openxmlformats.org/officeDocument/2006/relationships/slide" Target="slides/slide6.xml"/><Relationship Id="rId59" Type="http://schemas.openxmlformats.org/officeDocument/2006/relationships/slide" Target="slides/slide19.xml"/><Relationship Id="rId67" Type="http://schemas.openxmlformats.org/officeDocument/2006/relationships/slide" Target="slides/slide27.xml"/><Relationship Id="rId20" Type="http://schemas.openxmlformats.org/officeDocument/2006/relationships/slideMaster" Target="slideMasters/slideMaster17.xml"/><Relationship Id="rId41" Type="http://schemas.openxmlformats.org/officeDocument/2006/relationships/slide" Target="slides/slide1.xml"/><Relationship Id="rId54" Type="http://schemas.openxmlformats.org/officeDocument/2006/relationships/slide" Target="slides/slide14.xml"/><Relationship Id="rId62" Type="http://schemas.openxmlformats.org/officeDocument/2006/relationships/slide" Target="slides/slide22.xml"/><Relationship Id="rId70" Type="http://schemas.openxmlformats.org/officeDocument/2006/relationships/slide" Target="slides/slide30.xml"/><Relationship Id="rId75" Type="http://schemas.openxmlformats.org/officeDocument/2006/relationships/slide" Target="slides/slide35.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Master" Target="slideMasters/slideMaster33.xml"/><Relationship Id="rId49" Type="http://schemas.openxmlformats.org/officeDocument/2006/relationships/slide" Target="slides/slide9.xml"/><Relationship Id="rId57" Type="http://schemas.openxmlformats.org/officeDocument/2006/relationships/slide" Target="slides/slide17.xml"/><Relationship Id="rId10" Type="http://schemas.openxmlformats.org/officeDocument/2006/relationships/slideMaster" Target="slideMasters/slideMaster7.xml"/><Relationship Id="rId31" Type="http://schemas.openxmlformats.org/officeDocument/2006/relationships/slideMaster" Target="slideMasters/slideMaster28.xml"/><Relationship Id="rId44" Type="http://schemas.openxmlformats.org/officeDocument/2006/relationships/slide" Target="slides/slide4.xml"/><Relationship Id="rId52" Type="http://schemas.openxmlformats.org/officeDocument/2006/relationships/slide" Target="slides/slide12.xml"/><Relationship Id="rId60" Type="http://schemas.openxmlformats.org/officeDocument/2006/relationships/slide" Target="slides/slide20.xml"/><Relationship Id="rId65" Type="http://schemas.openxmlformats.org/officeDocument/2006/relationships/slide" Target="slides/slide25.xml"/><Relationship Id="rId73" Type="http://schemas.openxmlformats.org/officeDocument/2006/relationships/slide" Target="slides/slide33.xml"/><Relationship Id="rId78" Type="http://schemas.openxmlformats.org/officeDocument/2006/relationships/slide" Target="slides/slide38.xml"/><Relationship Id="rId81" Type="http://schemas.openxmlformats.org/officeDocument/2006/relationships/handoutMaster" Target="handoutMasters/handoutMaster1.xml"/><Relationship Id="rId86"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Master" Target="slideMasters/slideMaster36.xml"/><Relationship Id="rId34" Type="http://schemas.openxmlformats.org/officeDocument/2006/relationships/slideMaster" Target="slideMasters/slideMaster31.xml"/><Relationship Id="rId50" Type="http://schemas.openxmlformats.org/officeDocument/2006/relationships/slide" Target="slides/slide10.xml"/><Relationship Id="rId55" Type="http://schemas.openxmlformats.org/officeDocument/2006/relationships/slide" Target="slides/slide15.xml"/><Relationship Id="rId76" Type="http://schemas.openxmlformats.org/officeDocument/2006/relationships/slide" Target="slides/slide36.xml"/><Relationship Id="rId7" Type="http://schemas.openxmlformats.org/officeDocument/2006/relationships/slideMaster" Target="slideMasters/slideMaster4.xml"/><Relationship Id="rId71" Type="http://schemas.openxmlformats.org/officeDocument/2006/relationships/slide" Target="slides/slide31.xml"/><Relationship Id="rId2" Type="http://schemas.openxmlformats.org/officeDocument/2006/relationships/customXml" Target="../customXml/item2.xml"/><Relationship Id="rId29" Type="http://schemas.openxmlformats.org/officeDocument/2006/relationships/slideMaster" Target="slideMasters/slideMaster26.xml"/><Relationship Id="rId24" Type="http://schemas.openxmlformats.org/officeDocument/2006/relationships/slideMaster" Target="slideMasters/slideMaster21.xml"/><Relationship Id="rId40" Type="http://schemas.openxmlformats.org/officeDocument/2006/relationships/slideMaster" Target="slideMasters/slideMaster37.xml"/><Relationship Id="rId45" Type="http://schemas.openxmlformats.org/officeDocument/2006/relationships/slide" Target="slides/slide5.xml"/><Relationship Id="rId66" Type="http://schemas.openxmlformats.org/officeDocument/2006/relationships/slide" Target="slides/slide26.xml"/><Relationship Id="rId87" Type="http://schemas.microsoft.com/office/2015/10/relationships/revisionInfo" Target="revisionInfo.xml"/><Relationship Id="rId61" Type="http://schemas.openxmlformats.org/officeDocument/2006/relationships/slide" Target="slides/slide21.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CF348885-A45D-82ED-98B2-F1EA7123D46C}"/>
    <pc:docChg chg="delSld modSld">
      <pc:chgData name="Natasha Young" userId="S::n.young@uwtsd.ac.uk::450ac887-d51d-4f28-b5bb-9aa773a39bcf" providerId="AD" clId="Web-{CF348885-A45D-82ED-98B2-F1EA7123D46C}" dt="2023-09-20T11:23:35.965" v="198" actId="20577"/>
      <pc:docMkLst>
        <pc:docMk/>
      </pc:docMkLst>
      <pc:sldChg chg="addSp delSp modSp">
        <pc:chgData name="Natasha Young" userId="S::n.young@uwtsd.ac.uk::450ac887-d51d-4f28-b5bb-9aa773a39bcf" providerId="AD" clId="Web-{CF348885-A45D-82ED-98B2-F1EA7123D46C}" dt="2023-09-20T11:14:56.837" v="29" actId="1076"/>
        <pc:sldMkLst>
          <pc:docMk/>
          <pc:sldMk cId="0" sldId="314"/>
        </pc:sldMkLst>
        <pc:spChg chg="add del mod">
          <ac:chgData name="Natasha Young" userId="S::n.young@uwtsd.ac.uk::450ac887-d51d-4f28-b5bb-9aa773a39bcf" providerId="AD" clId="Web-{CF348885-A45D-82ED-98B2-F1EA7123D46C}" dt="2023-09-20T11:14:50.618" v="28"/>
          <ac:spMkLst>
            <pc:docMk/>
            <pc:sldMk cId="0" sldId="314"/>
            <ac:spMk id="3" creationId="{52E4246E-B197-5079-FC77-8C2B4B92C901}"/>
          </ac:spMkLst>
        </pc:spChg>
        <pc:spChg chg="mod">
          <ac:chgData name="Natasha Young" userId="S::n.young@uwtsd.ac.uk::450ac887-d51d-4f28-b5bb-9aa773a39bcf" providerId="AD" clId="Web-{CF348885-A45D-82ED-98B2-F1EA7123D46C}" dt="2023-09-20T11:14:38.118" v="23" actId="20577"/>
          <ac:spMkLst>
            <pc:docMk/>
            <pc:sldMk cId="0" sldId="314"/>
            <ac:spMk id="18434" creationId="{F756DF78-8131-4163-8EFC-5922DD0187EA}"/>
          </ac:spMkLst>
        </pc:spChg>
        <pc:spChg chg="del mod">
          <ac:chgData name="Natasha Young" userId="S::n.young@uwtsd.ac.uk::450ac887-d51d-4f28-b5bb-9aa773a39bcf" providerId="AD" clId="Web-{CF348885-A45D-82ED-98B2-F1EA7123D46C}" dt="2023-09-20T11:14:48.181" v="27"/>
          <ac:spMkLst>
            <pc:docMk/>
            <pc:sldMk cId="0" sldId="314"/>
            <ac:spMk id="18435" creationId="{16EB1768-F484-42B6-B045-013B0B79B6AE}"/>
          </ac:spMkLst>
        </pc:spChg>
        <pc:spChg chg="mod">
          <ac:chgData name="Natasha Young" userId="S::n.young@uwtsd.ac.uk::450ac887-d51d-4f28-b5bb-9aa773a39bcf" providerId="AD" clId="Web-{CF348885-A45D-82ED-98B2-F1EA7123D46C}" dt="2023-09-20T11:14:56.837" v="29" actId="1076"/>
          <ac:spMkLst>
            <pc:docMk/>
            <pc:sldMk cId="0" sldId="314"/>
            <ac:spMk id="18436" creationId="{5C26D1A8-171E-46DC-B5CB-186DB37BEEF8}"/>
          </ac:spMkLst>
        </pc:spChg>
      </pc:sldChg>
      <pc:sldChg chg="modSp">
        <pc:chgData name="Natasha Young" userId="S::n.young@uwtsd.ac.uk::450ac887-d51d-4f28-b5bb-9aa773a39bcf" providerId="AD" clId="Web-{CF348885-A45D-82ED-98B2-F1EA7123D46C}" dt="2023-09-20T11:15:56.042" v="50" actId="20577"/>
        <pc:sldMkLst>
          <pc:docMk/>
          <pc:sldMk cId="0" sldId="316"/>
        </pc:sldMkLst>
        <pc:spChg chg="mod">
          <ac:chgData name="Natasha Young" userId="S::n.young@uwtsd.ac.uk::450ac887-d51d-4f28-b5bb-9aa773a39bcf" providerId="AD" clId="Web-{CF348885-A45D-82ED-98B2-F1EA7123D46C}" dt="2023-09-20T11:15:56.042" v="50" actId="20577"/>
          <ac:spMkLst>
            <pc:docMk/>
            <pc:sldMk cId="0" sldId="316"/>
            <ac:spMk id="26626" creationId="{4F5F5FAA-EFB9-43A9-9D63-EA8E57265257}"/>
          </ac:spMkLst>
        </pc:spChg>
        <pc:spChg chg="mod">
          <ac:chgData name="Natasha Young" userId="S::n.young@uwtsd.ac.uk::450ac887-d51d-4f28-b5bb-9aa773a39bcf" providerId="AD" clId="Web-{CF348885-A45D-82ED-98B2-F1EA7123D46C}" dt="2023-09-20T11:15:52.870" v="48" actId="20577"/>
          <ac:spMkLst>
            <pc:docMk/>
            <pc:sldMk cId="0" sldId="316"/>
            <ac:spMk id="26627" creationId="{836BA4D7-988A-4D44-92DF-D80EBDF96EF3}"/>
          </ac:spMkLst>
        </pc:spChg>
      </pc:sldChg>
      <pc:sldChg chg="addSp delSp modSp">
        <pc:chgData name="Natasha Young" userId="S::n.young@uwtsd.ac.uk::450ac887-d51d-4f28-b5bb-9aa773a39bcf" providerId="AD" clId="Web-{CF348885-A45D-82ED-98B2-F1EA7123D46C}" dt="2023-09-20T11:16:45.950" v="67" actId="1076"/>
        <pc:sldMkLst>
          <pc:docMk/>
          <pc:sldMk cId="0" sldId="318"/>
        </pc:sldMkLst>
        <pc:spChg chg="add del mod">
          <ac:chgData name="Natasha Young" userId="S::n.young@uwtsd.ac.uk::450ac887-d51d-4f28-b5bb-9aa773a39bcf" providerId="AD" clId="Web-{CF348885-A45D-82ED-98B2-F1EA7123D46C}" dt="2023-09-20T11:16:42.341" v="66"/>
          <ac:spMkLst>
            <pc:docMk/>
            <pc:sldMk cId="0" sldId="318"/>
            <ac:spMk id="3" creationId="{B3ED1784-8108-DA5C-9276-E204535D8A42}"/>
          </ac:spMkLst>
        </pc:spChg>
        <pc:spChg chg="mod">
          <ac:chgData name="Natasha Young" userId="S::n.young@uwtsd.ac.uk::450ac887-d51d-4f28-b5bb-9aa773a39bcf" providerId="AD" clId="Web-{CF348885-A45D-82ED-98B2-F1EA7123D46C}" dt="2023-09-20T11:16:36.778" v="64" actId="20577"/>
          <ac:spMkLst>
            <pc:docMk/>
            <pc:sldMk cId="0" sldId="318"/>
            <ac:spMk id="35842" creationId="{925B1909-9604-4E7E-9A1D-B6E967B46F75}"/>
          </ac:spMkLst>
        </pc:spChg>
        <pc:spChg chg="del">
          <ac:chgData name="Natasha Young" userId="S::n.young@uwtsd.ac.uk::450ac887-d51d-4f28-b5bb-9aa773a39bcf" providerId="AD" clId="Web-{CF348885-A45D-82ED-98B2-F1EA7123D46C}" dt="2023-09-20T11:16:39.466" v="65"/>
          <ac:spMkLst>
            <pc:docMk/>
            <pc:sldMk cId="0" sldId="318"/>
            <ac:spMk id="35843" creationId="{782E5A8E-B6C4-4F16-84C8-EEAB8D450CAD}"/>
          </ac:spMkLst>
        </pc:spChg>
        <pc:spChg chg="mod">
          <ac:chgData name="Natasha Young" userId="S::n.young@uwtsd.ac.uk::450ac887-d51d-4f28-b5bb-9aa773a39bcf" providerId="AD" clId="Web-{CF348885-A45D-82ED-98B2-F1EA7123D46C}" dt="2023-09-20T11:16:45.950" v="67" actId="1076"/>
          <ac:spMkLst>
            <pc:docMk/>
            <pc:sldMk cId="0" sldId="318"/>
            <ac:spMk id="35844" creationId="{80D96472-4462-4C10-A093-8A79F0884C65}"/>
          </ac:spMkLst>
        </pc:spChg>
      </pc:sldChg>
      <pc:sldChg chg="del">
        <pc:chgData name="Natasha Young" userId="S::n.young@uwtsd.ac.uk::450ac887-d51d-4f28-b5bb-9aa773a39bcf" providerId="AD" clId="Web-{CF348885-A45D-82ED-98B2-F1EA7123D46C}" dt="2023-09-20T11:16:51.872" v="68"/>
        <pc:sldMkLst>
          <pc:docMk/>
          <pc:sldMk cId="0" sldId="320"/>
        </pc:sldMkLst>
      </pc:sldChg>
      <pc:sldChg chg="delSp modSp">
        <pc:chgData name="Natasha Young" userId="S::n.young@uwtsd.ac.uk::450ac887-d51d-4f28-b5bb-9aa773a39bcf" providerId="AD" clId="Web-{CF348885-A45D-82ED-98B2-F1EA7123D46C}" dt="2023-09-20T11:15:10.759" v="33" actId="1076"/>
        <pc:sldMkLst>
          <pc:docMk/>
          <pc:sldMk cId="0" sldId="330"/>
        </pc:sldMkLst>
        <pc:spChg chg="mod">
          <ac:chgData name="Natasha Young" userId="S::n.young@uwtsd.ac.uk::450ac887-d51d-4f28-b5bb-9aa773a39bcf" providerId="AD" clId="Web-{CF348885-A45D-82ED-98B2-F1EA7123D46C}" dt="2023-09-20T11:15:02.853" v="30" actId="20577"/>
          <ac:spMkLst>
            <pc:docMk/>
            <pc:sldMk cId="0" sldId="330"/>
            <ac:spMk id="2" creationId="{306B924C-9CCA-4B9C-8C73-8EC05C77DD8D}"/>
          </ac:spMkLst>
        </pc:spChg>
        <pc:spChg chg="del mod">
          <ac:chgData name="Natasha Young" userId="S::n.young@uwtsd.ac.uk::450ac887-d51d-4f28-b5bb-9aa773a39bcf" providerId="AD" clId="Web-{CF348885-A45D-82ED-98B2-F1EA7123D46C}" dt="2023-09-20T11:15:06.337" v="32"/>
          <ac:spMkLst>
            <pc:docMk/>
            <pc:sldMk cId="0" sldId="330"/>
            <ac:spMk id="20483" creationId="{020F3D5F-B19C-405D-8F40-A19207B4FB77}"/>
          </ac:spMkLst>
        </pc:spChg>
        <pc:spChg chg="mod">
          <ac:chgData name="Natasha Young" userId="S::n.young@uwtsd.ac.uk::450ac887-d51d-4f28-b5bb-9aa773a39bcf" providerId="AD" clId="Web-{CF348885-A45D-82ED-98B2-F1EA7123D46C}" dt="2023-09-20T11:15:10.759" v="33" actId="1076"/>
          <ac:spMkLst>
            <pc:docMk/>
            <pc:sldMk cId="0" sldId="330"/>
            <ac:spMk id="20484" creationId="{F0638EAF-0004-45C3-8BB4-63280BCC05A7}"/>
          </ac:spMkLst>
        </pc:spChg>
      </pc:sldChg>
      <pc:sldChg chg="addSp delSp modSp">
        <pc:chgData name="Natasha Young" userId="S::n.young@uwtsd.ac.uk::450ac887-d51d-4f28-b5bb-9aa773a39bcf" providerId="AD" clId="Web-{CF348885-A45D-82ED-98B2-F1EA7123D46C}" dt="2023-09-20T11:15:43.464" v="43" actId="1076"/>
        <pc:sldMkLst>
          <pc:docMk/>
          <pc:sldMk cId="0" sldId="331"/>
        </pc:sldMkLst>
        <pc:spChg chg="mod">
          <ac:chgData name="Natasha Young" userId="S::n.young@uwtsd.ac.uk::450ac887-d51d-4f28-b5bb-9aa773a39bcf" providerId="AD" clId="Web-{CF348885-A45D-82ED-98B2-F1EA7123D46C}" dt="2023-09-20T11:15:35.151" v="40" actId="20577"/>
          <ac:spMkLst>
            <pc:docMk/>
            <pc:sldMk cId="0" sldId="331"/>
            <ac:spMk id="2" creationId="{EE0D2758-5660-4EB3-B922-A74A97C89EEF}"/>
          </ac:spMkLst>
        </pc:spChg>
        <pc:spChg chg="del">
          <ac:chgData name="Natasha Young" userId="S::n.young@uwtsd.ac.uk::450ac887-d51d-4f28-b5bb-9aa773a39bcf" providerId="AD" clId="Web-{CF348885-A45D-82ED-98B2-F1EA7123D46C}" dt="2023-09-20T11:15:37.823" v="41"/>
          <ac:spMkLst>
            <pc:docMk/>
            <pc:sldMk cId="0" sldId="331"/>
            <ac:spMk id="3" creationId="{80572E9D-FF75-4DE8-8E8F-1BD264743A3F}"/>
          </ac:spMkLst>
        </pc:spChg>
        <pc:spChg chg="add del mod">
          <ac:chgData name="Natasha Young" userId="S::n.young@uwtsd.ac.uk::450ac887-d51d-4f28-b5bb-9aa773a39bcf" providerId="AD" clId="Web-{CF348885-A45D-82ED-98B2-F1EA7123D46C}" dt="2023-09-20T11:15:39.948" v="42"/>
          <ac:spMkLst>
            <pc:docMk/>
            <pc:sldMk cId="0" sldId="331"/>
            <ac:spMk id="5" creationId="{49C443A8-BECE-9581-3080-E49CFCD9AA24}"/>
          </ac:spMkLst>
        </pc:spChg>
        <pc:spChg chg="mod">
          <ac:chgData name="Natasha Young" userId="S::n.young@uwtsd.ac.uk::450ac887-d51d-4f28-b5bb-9aa773a39bcf" providerId="AD" clId="Web-{CF348885-A45D-82ED-98B2-F1EA7123D46C}" dt="2023-09-20T11:15:43.464" v="43" actId="1076"/>
          <ac:spMkLst>
            <pc:docMk/>
            <pc:sldMk cId="0" sldId="331"/>
            <ac:spMk id="24580" creationId="{82228702-4FD4-47C2-B3E9-192256962B8F}"/>
          </ac:spMkLst>
        </pc:spChg>
      </pc:sldChg>
      <pc:sldChg chg="del">
        <pc:chgData name="Natasha Young" userId="S::n.young@uwtsd.ac.uk::450ac887-d51d-4f28-b5bb-9aa773a39bcf" providerId="AD" clId="Web-{CF348885-A45D-82ED-98B2-F1EA7123D46C}" dt="2023-09-20T11:21:21.382" v="155"/>
        <pc:sldMkLst>
          <pc:docMk/>
          <pc:sldMk cId="0" sldId="332"/>
        </pc:sldMkLst>
      </pc:sldChg>
      <pc:sldChg chg="del">
        <pc:chgData name="Natasha Young" userId="S::n.young@uwtsd.ac.uk::450ac887-d51d-4f28-b5bb-9aa773a39bcf" providerId="AD" clId="Web-{CF348885-A45D-82ED-98B2-F1EA7123D46C}" dt="2023-09-20T11:20:14.583" v="131"/>
        <pc:sldMkLst>
          <pc:docMk/>
          <pc:sldMk cId="0" sldId="333"/>
        </pc:sldMkLst>
      </pc:sldChg>
      <pc:sldChg chg="del">
        <pc:chgData name="Natasha Young" userId="S::n.young@uwtsd.ac.uk::450ac887-d51d-4f28-b5bb-9aa773a39bcf" providerId="AD" clId="Web-{CF348885-A45D-82ED-98B2-F1EA7123D46C}" dt="2023-09-20T11:19:06.330" v="110"/>
        <pc:sldMkLst>
          <pc:docMk/>
          <pc:sldMk cId="0" sldId="334"/>
        </pc:sldMkLst>
      </pc:sldChg>
      <pc:sldChg chg="addSp delSp modSp">
        <pc:chgData name="Natasha Young" userId="S::n.young@uwtsd.ac.uk::450ac887-d51d-4f28-b5bb-9aa773a39bcf" providerId="AD" clId="Web-{CF348885-A45D-82ED-98B2-F1EA7123D46C}" dt="2023-09-20T11:15:29.698" v="38" actId="20577"/>
        <pc:sldMkLst>
          <pc:docMk/>
          <pc:sldMk cId="0" sldId="336"/>
        </pc:sldMkLst>
        <pc:spChg chg="add del mod">
          <ac:chgData name="Natasha Young" userId="S::n.young@uwtsd.ac.uk::450ac887-d51d-4f28-b5bb-9aa773a39bcf" providerId="AD" clId="Web-{CF348885-A45D-82ED-98B2-F1EA7123D46C}" dt="2023-09-20T11:15:16.916" v="35"/>
          <ac:spMkLst>
            <pc:docMk/>
            <pc:sldMk cId="0" sldId="336"/>
            <ac:spMk id="3" creationId="{974EA6AC-DAFD-1C23-78B7-16A61B316963}"/>
          </ac:spMkLst>
        </pc:spChg>
        <pc:spChg chg="mod">
          <ac:chgData name="Natasha Young" userId="S::n.young@uwtsd.ac.uk::450ac887-d51d-4f28-b5bb-9aa773a39bcf" providerId="AD" clId="Web-{CF348885-A45D-82ED-98B2-F1EA7123D46C}" dt="2023-09-20T11:15:29.698" v="38" actId="20577"/>
          <ac:spMkLst>
            <pc:docMk/>
            <pc:sldMk cId="0" sldId="336"/>
            <ac:spMk id="22530" creationId="{8DFEB2C4-F895-49A9-AECA-873CC747A011}"/>
          </ac:spMkLst>
        </pc:spChg>
        <pc:spChg chg="del">
          <ac:chgData name="Natasha Young" userId="S::n.young@uwtsd.ac.uk::450ac887-d51d-4f28-b5bb-9aa773a39bcf" providerId="AD" clId="Web-{CF348885-A45D-82ED-98B2-F1EA7123D46C}" dt="2023-09-20T11:15:14.806" v="34"/>
          <ac:spMkLst>
            <pc:docMk/>
            <pc:sldMk cId="0" sldId="336"/>
            <ac:spMk id="22531" creationId="{0CF21418-6F7F-4EC5-B540-09F90D49FA0E}"/>
          </ac:spMkLst>
        </pc:spChg>
        <pc:spChg chg="mod">
          <ac:chgData name="Natasha Young" userId="S::n.young@uwtsd.ac.uk::450ac887-d51d-4f28-b5bb-9aa773a39bcf" providerId="AD" clId="Web-{CF348885-A45D-82ED-98B2-F1EA7123D46C}" dt="2023-09-20T11:15:20.166" v="36" actId="1076"/>
          <ac:spMkLst>
            <pc:docMk/>
            <pc:sldMk cId="0" sldId="336"/>
            <ac:spMk id="22532" creationId="{87CEB5BD-D957-45E4-8E4E-6D59BB6F7348}"/>
          </ac:spMkLst>
        </pc:spChg>
      </pc:sldChg>
      <pc:sldChg chg="delSp modSp">
        <pc:chgData name="Natasha Young" userId="S::n.young@uwtsd.ac.uk::450ac887-d51d-4f28-b5bb-9aa773a39bcf" providerId="AD" clId="Web-{CF348885-A45D-82ED-98B2-F1EA7123D46C}" dt="2023-09-20T11:16:12.199" v="57" actId="1076"/>
        <pc:sldMkLst>
          <pc:docMk/>
          <pc:sldMk cId="0" sldId="337"/>
        </pc:sldMkLst>
        <pc:spChg chg="mod">
          <ac:chgData name="Natasha Young" userId="S::n.young@uwtsd.ac.uk::450ac887-d51d-4f28-b5bb-9aa773a39bcf" providerId="AD" clId="Web-{CF348885-A45D-82ED-98B2-F1EA7123D46C}" dt="2023-09-20T11:16:12.199" v="57" actId="1076"/>
          <ac:spMkLst>
            <pc:docMk/>
            <pc:sldMk cId="0" sldId="337"/>
            <ac:spMk id="4" creationId="{EFDA3DDB-127A-4D53-A5EC-D460F39C6A00}"/>
          </ac:spMkLst>
        </pc:spChg>
        <pc:spChg chg="del">
          <ac:chgData name="Natasha Young" userId="S::n.young@uwtsd.ac.uk::450ac887-d51d-4f28-b5bb-9aa773a39bcf" providerId="AD" clId="Web-{CF348885-A45D-82ED-98B2-F1EA7123D46C}" dt="2023-09-20T11:16:03.683" v="55"/>
          <ac:spMkLst>
            <pc:docMk/>
            <pc:sldMk cId="0" sldId="337"/>
            <ac:spMk id="5" creationId="{18C394F3-2FCB-43DB-AE65-6C063D0ED6C1}"/>
          </ac:spMkLst>
        </pc:spChg>
        <pc:spChg chg="mod">
          <ac:chgData name="Natasha Young" userId="S::n.young@uwtsd.ac.uk::450ac887-d51d-4f28-b5bb-9aa773a39bcf" providerId="AD" clId="Web-{CF348885-A45D-82ED-98B2-F1EA7123D46C}" dt="2023-09-20T11:15:59.183" v="53" actId="20577"/>
          <ac:spMkLst>
            <pc:docMk/>
            <pc:sldMk cId="0" sldId="337"/>
            <ac:spMk id="31746" creationId="{A1416626-C2EA-4607-8CDD-AFD21BE6464B}"/>
          </ac:spMkLst>
        </pc:spChg>
        <pc:spChg chg="mod">
          <ac:chgData name="Natasha Young" userId="S::n.young@uwtsd.ac.uk::450ac887-d51d-4f28-b5bb-9aa773a39bcf" providerId="AD" clId="Web-{CF348885-A45D-82ED-98B2-F1EA7123D46C}" dt="2023-09-20T11:16:08.465" v="56" actId="14100"/>
          <ac:spMkLst>
            <pc:docMk/>
            <pc:sldMk cId="0" sldId="337"/>
            <ac:spMk id="31747" creationId="{DFB51CCF-376D-4087-B878-51E4898E8D4B}"/>
          </ac:spMkLst>
        </pc:spChg>
      </pc:sldChg>
      <pc:sldChg chg="addSp delSp modSp">
        <pc:chgData name="Natasha Young" userId="S::n.young@uwtsd.ac.uk::450ac887-d51d-4f28-b5bb-9aa773a39bcf" providerId="AD" clId="Web-{CF348885-A45D-82ED-98B2-F1EA7123D46C}" dt="2023-09-20T11:16:31.090" v="62" actId="14100"/>
        <pc:sldMkLst>
          <pc:docMk/>
          <pc:sldMk cId="0" sldId="339"/>
        </pc:sldMkLst>
        <pc:spChg chg="del">
          <ac:chgData name="Natasha Young" userId="S::n.young@uwtsd.ac.uk::450ac887-d51d-4f28-b5bb-9aa773a39bcf" providerId="AD" clId="Web-{CF348885-A45D-82ED-98B2-F1EA7123D46C}" dt="2023-09-20T11:16:23.887" v="60"/>
          <ac:spMkLst>
            <pc:docMk/>
            <pc:sldMk cId="0" sldId="339"/>
            <ac:spMk id="3" creationId="{6686AF90-B963-4464-BCEA-B249C1169167}"/>
          </ac:spMkLst>
        </pc:spChg>
        <pc:spChg chg="mod">
          <ac:chgData name="Natasha Young" userId="S::n.young@uwtsd.ac.uk::450ac887-d51d-4f28-b5bb-9aa773a39bcf" providerId="AD" clId="Web-{CF348885-A45D-82ED-98B2-F1EA7123D46C}" dt="2023-09-20T11:16:31.090" v="62" actId="14100"/>
          <ac:spMkLst>
            <pc:docMk/>
            <pc:sldMk cId="0" sldId="339"/>
            <ac:spMk id="4" creationId="{93D76645-9BAF-4C93-89E0-305641461E15}"/>
          </ac:spMkLst>
        </pc:spChg>
        <pc:spChg chg="add del mod">
          <ac:chgData name="Natasha Young" userId="S::n.young@uwtsd.ac.uk::450ac887-d51d-4f28-b5bb-9aa773a39bcf" providerId="AD" clId="Web-{CF348885-A45D-82ED-98B2-F1EA7123D46C}" dt="2023-09-20T11:16:26.387" v="61"/>
          <ac:spMkLst>
            <pc:docMk/>
            <pc:sldMk cId="0" sldId="339"/>
            <ac:spMk id="5" creationId="{7BDDAF68-58A4-04D3-0CA7-9401EEE95F4B}"/>
          </ac:spMkLst>
        </pc:spChg>
        <pc:spChg chg="mod">
          <ac:chgData name="Natasha Young" userId="S::n.young@uwtsd.ac.uk::450ac887-d51d-4f28-b5bb-9aa773a39bcf" providerId="AD" clId="Web-{CF348885-A45D-82ED-98B2-F1EA7123D46C}" dt="2023-09-20T11:16:22.059" v="59" actId="20577"/>
          <ac:spMkLst>
            <pc:docMk/>
            <pc:sldMk cId="0" sldId="339"/>
            <ac:spMk id="33794" creationId="{E09CB861-0275-4888-8CFA-31F7CEC9EAA2}"/>
          </ac:spMkLst>
        </pc:spChg>
      </pc:sldChg>
      <pc:sldChg chg="delSp modSp">
        <pc:chgData name="Natasha Young" userId="S::n.young@uwtsd.ac.uk::450ac887-d51d-4f28-b5bb-9aa773a39bcf" providerId="AD" clId="Web-{CF348885-A45D-82ED-98B2-F1EA7123D46C}" dt="2023-09-20T11:22:18.884" v="171" actId="1076"/>
        <pc:sldMkLst>
          <pc:docMk/>
          <pc:sldMk cId="2924064682" sldId="342"/>
        </pc:sldMkLst>
        <pc:spChg chg="del">
          <ac:chgData name="Natasha Young" userId="S::n.young@uwtsd.ac.uk::450ac887-d51d-4f28-b5bb-9aa773a39bcf" providerId="AD" clId="Web-{CF348885-A45D-82ED-98B2-F1EA7123D46C}" dt="2023-09-20T11:22:14.118" v="170"/>
          <ac:spMkLst>
            <pc:docMk/>
            <pc:sldMk cId="2924064682" sldId="342"/>
            <ac:spMk id="2" creationId="{5702B127-DDEC-2482-D6D4-EF6A6581D7C4}"/>
          </ac:spMkLst>
        </pc:spChg>
        <pc:spChg chg="mod">
          <ac:chgData name="Natasha Young" userId="S::n.young@uwtsd.ac.uk::450ac887-d51d-4f28-b5bb-9aa773a39bcf" providerId="AD" clId="Web-{CF348885-A45D-82ED-98B2-F1EA7123D46C}" dt="2023-09-20T11:22:10.696" v="169" actId="20577"/>
          <ac:spMkLst>
            <pc:docMk/>
            <pc:sldMk cId="2924064682" sldId="342"/>
            <ac:spMk id="54274" creationId="{E28714E4-6746-4BF2-B55A-3CC3F01D4B06}"/>
          </ac:spMkLst>
        </pc:spChg>
        <pc:spChg chg="mod">
          <ac:chgData name="Natasha Young" userId="S::n.young@uwtsd.ac.uk::450ac887-d51d-4f28-b5bb-9aa773a39bcf" providerId="AD" clId="Web-{CF348885-A45D-82ED-98B2-F1EA7123D46C}" dt="2023-09-20T11:22:18.884" v="171" actId="1076"/>
          <ac:spMkLst>
            <pc:docMk/>
            <pc:sldMk cId="2924064682" sldId="342"/>
            <ac:spMk id="54276" creationId="{E7643722-CFA9-4BA8-B5FB-6930ADDCEE16}"/>
          </ac:spMkLst>
        </pc:spChg>
      </pc:sldChg>
      <pc:sldChg chg="modSp">
        <pc:chgData name="Natasha Young" userId="S::n.young@uwtsd.ac.uk::450ac887-d51d-4f28-b5bb-9aa773a39bcf" providerId="AD" clId="Web-{CF348885-A45D-82ED-98B2-F1EA7123D46C}" dt="2023-09-20T11:14:34.446" v="17" actId="20577"/>
        <pc:sldMkLst>
          <pc:docMk/>
          <pc:sldMk cId="845636591" sldId="343"/>
        </pc:sldMkLst>
        <pc:spChg chg="mod">
          <ac:chgData name="Natasha Young" userId="S::n.young@uwtsd.ac.uk::450ac887-d51d-4f28-b5bb-9aa773a39bcf" providerId="AD" clId="Web-{CF348885-A45D-82ED-98B2-F1EA7123D46C}" dt="2023-09-20T11:14:34.446" v="17" actId="20577"/>
          <ac:spMkLst>
            <pc:docMk/>
            <pc:sldMk cId="845636591" sldId="343"/>
            <ac:spMk id="2050" creationId="{00A69210-209D-48CC-BB9E-3F211BFBE8B9}"/>
          </ac:spMkLst>
        </pc:spChg>
      </pc:sldChg>
      <pc:sldChg chg="modSp">
        <pc:chgData name="Natasha Young" userId="S::n.young@uwtsd.ac.uk::450ac887-d51d-4f28-b5bb-9aa773a39bcf" providerId="AD" clId="Web-{CF348885-A45D-82ED-98B2-F1EA7123D46C}" dt="2023-09-20T11:23:35.965" v="198" actId="20577"/>
        <pc:sldMkLst>
          <pc:docMk/>
          <pc:sldMk cId="2995945753" sldId="344"/>
        </pc:sldMkLst>
        <pc:spChg chg="mod">
          <ac:chgData name="Natasha Young" userId="S::n.young@uwtsd.ac.uk::450ac887-d51d-4f28-b5bb-9aa773a39bcf" providerId="AD" clId="Web-{CF348885-A45D-82ED-98B2-F1EA7123D46C}" dt="2023-09-20T11:23:35.965" v="198" actId="20577"/>
          <ac:spMkLst>
            <pc:docMk/>
            <pc:sldMk cId="2995945753" sldId="344"/>
            <ac:spMk id="2" creationId="{A93BB6CC-FCF1-21E6-B852-535508B7711F}"/>
          </ac:spMkLst>
        </pc:spChg>
      </pc:sldChg>
      <pc:sldChg chg="addSp delSp modSp">
        <pc:chgData name="Natasha Young" userId="S::n.young@uwtsd.ac.uk::450ac887-d51d-4f28-b5bb-9aa773a39bcf" providerId="AD" clId="Web-{CF348885-A45D-82ED-98B2-F1EA7123D46C}" dt="2023-09-20T11:17:07.389" v="73" actId="1076"/>
        <pc:sldMkLst>
          <pc:docMk/>
          <pc:sldMk cId="2263637388" sldId="345"/>
        </pc:sldMkLst>
        <pc:spChg chg="mod">
          <ac:chgData name="Natasha Young" userId="S::n.young@uwtsd.ac.uk::450ac887-d51d-4f28-b5bb-9aa773a39bcf" providerId="AD" clId="Web-{CF348885-A45D-82ED-98B2-F1EA7123D46C}" dt="2023-09-20T11:16:56.732" v="70" actId="20577"/>
          <ac:spMkLst>
            <pc:docMk/>
            <pc:sldMk cId="2263637388" sldId="345"/>
            <ac:spMk id="2" creationId="{0075AE01-3853-FE94-F85B-353DADFED027}"/>
          </ac:spMkLst>
        </pc:spChg>
        <pc:spChg chg="del">
          <ac:chgData name="Natasha Young" userId="S::n.young@uwtsd.ac.uk::450ac887-d51d-4f28-b5bb-9aa773a39bcf" providerId="AD" clId="Web-{CF348885-A45D-82ED-98B2-F1EA7123D46C}" dt="2023-09-20T11:16:59.920" v="71"/>
          <ac:spMkLst>
            <pc:docMk/>
            <pc:sldMk cId="2263637388" sldId="345"/>
            <ac:spMk id="3" creationId="{51B8C6AD-F6A7-7B75-8514-59075CBE6A02}"/>
          </ac:spMkLst>
        </pc:spChg>
        <pc:spChg chg="mod">
          <ac:chgData name="Natasha Young" userId="S::n.young@uwtsd.ac.uk::450ac887-d51d-4f28-b5bb-9aa773a39bcf" providerId="AD" clId="Web-{CF348885-A45D-82ED-98B2-F1EA7123D46C}" dt="2023-09-20T11:17:07.389" v="73" actId="1076"/>
          <ac:spMkLst>
            <pc:docMk/>
            <pc:sldMk cId="2263637388" sldId="345"/>
            <ac:spMk id="4" creationId="{58282AAE-29B8-3CCB-ADAE-A5435CAF33CC}"/>
          </ac:spMkLst>
        </pc:spChg>
        <pc:spChg chg="add del mod">
          <ac:chgData name="Natasha Young" userId="S::n.young@uwtsd.ac.uk::450ac887-d51d-4f28-b5bb-9aa773a39bcf" providerId="AD" clId="Web-{CF348885-A45D-82ED-98B2-F1EA7123D46C}" dt="2023-09-20T11:17:03.170" v="72"/>
          <ac:spMkLst>
            <pc:docMk/>
            <pc:sldMk cId="2263637388" sldId="345"/>
            <ac:spMk id="7" creationId="{15B84D73-FAB3-5EC0-7943-69633122ECD2}"/>
          </ac:spMkLst>
        </pc:spChg>
      </pc:sldChg>
      <pc:sldChg chg="addSp delSp modSp">
        <pc:chgData name="Natasha Young" userId="S::n.young@uwtsd.ac.uk::450ac887-d51d-4f28-b5bb-9aa773a39bcf" providerId="AD" clId="Web-{CF348885-A45D-82ED-98B2-F1EA7123D46C}" dt="2023-09-20T11:17:24.374" v="78" actId="1076"/>
        <pc:sldMkLst>
          <pc:docMk/>
          <pc:sldMk cId="1521435723" sldId="346"/>
        </pc:sldMkLst>
        <pc:spChg chg="mod">
          <ac:chgData name="Natasha Young" userId="S::n.young@uwtsd.ac.uk::450ac887-d51d-4f28-b5bb-9aa773a39bcf" providerId="AD" clId="Web-{CF348885-A45D-82ED-98B2-F1EA7123D46C}" dt="2023-09-20T11:17:12.467" v="75" actId="20577"/>
          <ac:spMkLst>
            <pc:docMk/>
            <pc:sldMk cId="1521435723" sldId="346"/>
            <ac:spMk id="2" creationId="{0075AE01-3853-FE94-F85B-353DADFED027}"/>
          </ac:spMkLst>
        </pc:spChg>
        <pc:spChg chg="del">
          <ac:chgData name="Natasha Young" userId="S::n.young@uwtsd.ac.uk::450ac887-d51d-4f28-b5bb-9aa773a39bcf" providerId="AD" clId="Web-{CF348885-A45D-82ED-98B2-F1EA7123D46C}" dt="2023-09-20T11:17:14.779" v="76"/>
          <ac:spMkLst>
            <pc:docMk/>
            <pc:sldMk cId="1521435723" sldId="346"/>
            <ac:spMk id="3" creationId="{51B8C6AD-F6A7-7B75-8514-59075CBE6A02}"/>
          </ac:spMkLst>
        </pc:spChg>
        <pc:spChg chg="mod">
          <ac:chgData name="Natasha Young" userId="S::n.young@uwtsd.ac.uk::450ac887-d51d-4f28-b5bb-9aa773a39bcf" providerId="AD" clId="Web-{CF348885-A45D-82ED-98B2-F1EA7123D46C}" dt="2023-09-20T11:17:24.374" v="78" actId="1076"/>
          <ac:spMkLst>
            <pc:docMk/>
            <pc:sldMk cId="1521435723" sldId="346"/>
            <ac:spMk id="4" creationId="{58282AAE-29B8-3CCB-ADAE-A5435CAF33CC}"/>
          </ac:spMkLst>
        </pc:spChg>
        <pc:spChg chg="add del mod">
          <ac:chgData name="Natasha Young" userId="S::n.young@uwtsd.ac.uk::450ac887-d51d-4f28-b5bb-9aa773a39bcf" providerId="AD" clId="Web-{CF348885-A45D-82ED-98B2-F1EA7123D46C}" dt="2023-09-20T11:17:18.076" v="77"/>
          <ac:spMkLst>
            <pc:docMk/>
            <pc:sldMk cId="1521435723" sldId="346"/>
            <ac:spMk id="7" creationId="{4A38446A-2D3B-3775-FF6D-4FB3389F24CD}"/>
          </ac:spMkLst>
        </pc:spChg>
      </pc:sldChg>
      <pc:sldChg chg="addSp delSp modSp">
        <pc:chgData name="Natasha Young" userId="S::n.young@uwtsd.ac.uk::450ac887-d51d-4f28-b5bb-9aa773a39bcf" providerId="AD" clId="Web-{CF348885-A45D-82ED-98B2-F1EA7123D46C}" dt="2023-09-20T11:17:47.156" v="85" actId="20577"/>
        <pc:sldMkLst>
          <pc:docMk/>
          <pc:sldMk cId="3784981899" sldId="347"/>
        </pc:sldMkLst>
        <pc:spChg chg="mod">
          <ac:chgData name="Natasha Young" userId="S::n.young@uwtsd.ac.uk::450ac887-d51d-4f28-b5bb-9aa773a39bcf" providerId="AD" clId="Web-{CF348885-A45D-82ED-98B2-F1EA7123D46C}" dt="2023-09-20T11:17:33.749" v="81" actId="20577"/>
          <ac:spMkLst>
            <pc:docMk/>
            <pc:sldMk cId="3784981899" sldId="347"/>
            <ac:spMk id="2" creationId="{5B042C23-8CDF-954C-694F-D81B844879BB}"/>
          </ac:spMkLst>
        </pc:spChg>
        <pc:spChg chg="del">
          <ac:chgData name="Natasha Young" userId="S::n.young@uwtsd.ac.uk::450ac887-d51d-4f28-b5bb-9aa773a39bcf" providerId="AD" clId="Web-{CF348885-A45D-82ED-98B2-F1EA7123D46C}" dt="2023-09-20T11:17:35.593" v="82"/>
          <ac:spMkLst>
            <pc:docMk/>
            <pc:sldMk cId="3784981899" sldId="347"/>
            <ac:spMk id="3" creationId="{9A2ECC17-A6B1-ABD9-44C7-4E3ED656CD6D}"/>
          </ac:spMkLst>
        </pc:spChg>
        <pc:spChg chg="mod">
          <ac:chgData name="Natasha Young" userId="S::n.young@uwtsd.ac.uk::450ac887-d51d-4f28-b5bb-9aa773a39bcf" providerId="AD" clId="Web-{CF348885-A45D-82ED-98B2-F1EA7123D46C}" dt="2023-09-20T11:17:47.156" v="85" actId="20577"/>
          <ac:spMkLst>
            <pc:docMk/>
            <pc:sldMk cId="3784981899" sldId="347"/>
            <ac:spMk id="4" creationId="{EE92BC61-17DC-B26F-B869-E65D58F025C9}"/>
          </ac:spMkLst>
        </pc:spChg>
        <pc:spChg chg="add del mod">
          <ac:chgData name="Natasha Young" userId="S::n.young@uwtsd.ac.uk::450ac887-d51d-4f28-b5bb-9aa773a39bcf" providerId="AD" clId="Web-{CF348885-A45D-82ED-98B2-F1EA7123D46C}" dt="2023-09-20T11:17:38.687" v="83"/>
          <ac:spMkLst>
            <pc:docMk/>
            <pc:sldMk cId="3784981899" sldId="347"/>
            <ac:spMk id="7" creationId="{D810F3F7-91DA-738C-CC3B-A0571978B86E}"/>
          </ac:spMkLst>
        </pc:spChg>
      </pc:sldChg>
      <pc:sldChg chg="addSp delSp modSp">
        <pc:chgData name="Natasha Young" userId="S::n.young@uwtsd.ac.uk::450ac887-d51d-4f28-b5bb-9aa773a39bcf" providerId="AD" clId="Web-{CF348885-A45D-82ED-98B2-F1EA7123D46C}" dt="2023-09-20T11:18:03.547" v="93" actId="1076"/>
        <pc:sldMkLst>
          <pc:docMk/>
          <pc:sldMk cId="3351926741" sldId="348"/>
        </pc:sldMkLst>
        <pc:spChg chg="mod">
          <ac:chgData name="Natasha Young" userId="S::n.young@uwtsd.ac.uk::450ac887-d51d-4f28-b5bb-9aa773a39bcf" providerId="AD" clId="Web-{CF348885-A45D-82ED-98B2-F1EA7123D46C}" dt="2023-09-20T11:17:53.250" v="89" actId="20577"/>
          <ac:spMkLst>
            <pc:docMk/>
            <pc:sldMk cId="3351926741" sldId="348"/>
            <ac:spMk id="2" creationId="{5B042C23-8CDF-954C-694F-D81B844879BB}"/>
          </ac:spMkLst>
        </pc:spChg>
        <pc:spChg chg="del">
          <ac:chgData name="Natasha Young" userId="S::n.young@uwtsd.ac.uk::450ac887-d51d-4f28-b5bb-9aa773a39bcf" providerId="AD" clId="Web-{CF348885-A45D-82ED-98B2-F1EA7123D46C}" dt="2023-09-20T11:17:56.656" v="90"/>
          <ac:spMkLst>
            <pc:docMk/>
            <pc:sldMk cId="3351926741" sldId="348"/>
            <ac:spMk id="3" creationId="{9A2ECC17-A6B1-ABD9-44C7-4E3ED656CD6D}"/>
          </ac:spMkLst>
        </pc:spChg>
        <pc:spChg chg="mod">
          <ac:chgData name="Natasha Young" userId="S::n.young@uwtsd.ac.uk::450ac887-d51d-4f28-b5bb-9aa773a39bcf" providerId="AD" clId="Web-{CF348885-A45D-82ED-98B2-F1EA7123D46C}" dt="2023-09-20T11:18:03.547" v="93" actId="1076"/>
          <ac:spMkLst>
            <pc:docMk/>
            <pc:sldMk cId="3351926741" sldId="348"/>
            <ac:spMk id="4" creationId="{EE92BC61-17DC-B26F-B869-E65D58F025C9}"/>
          </ac:spMkLst>
        </pc:spChg>
        <pc:spChg chg="add del mod">
          <ac:chgData name="Natasha Young" userId="S::n.young@uwtsd.ac.uk::450ac887-d51d-4f28-b5bb-9aa773a39bcf" providerId="AD" clId="Web-{CF348885-A45D-82ED-98B2-F1EA7123D46C}" dt="2023-09-20T11:17:57.875" v="91"/>
          <ac:spMkLst>
            <pc:docMk/>
            <pc:sldMk cId="3351926741" sldId="348"/>
            <ac:spMk id="7" creationId="{8CC0F059-3B26-13BA-BF6A-434B14139614}"/>
          </ac:spMkLst>
        </pc:spChg>
      </pc:sldChg>
      <pc:sldChg chg="addSp delSp modSp">
        <pc:chgData name="Natasha Young" userId="S::n.young@uwtsd.ac.uk::450ac887-d51d-4f28-b5bb-9aa773a39bcf" providerId="AD" clId="Web-{CF348885-A45D-82ED-98B2-F1EA7123D46C}" dt="2023-09-20T11:18:21.688" v="98" actId="14100"/>
        <pc:sldMkLst>
          <pc:docMk/>
          <pc:sldMk cId="1661577688" sldId="350"/>
        </pc:sldMkLst>
        <pc:spChg chg="mod">
          <ac:chgData name="Natasha Young" userId="S::n.young@uwtsd.ac.uk::450ac887-d51d-4f28-b5bb-9aa773a39bcf" providerId="AD" clId="Web-{CF348885-A45D-82ED-98B2-F1EA7123D46C}" dt="2023-09-20T11:18:12.766" v="95" actId="20577"/>
          <ac:spMkLst>
            <pc:docMk/>
            <pc:sldMk cId="1661577688" sldId="350"/>
            <ac:spMk id="2" creationId="{741F0DE4-BA3D-9C82-95D3-D1F7B6F80DCE}"/>
          </ac:spMkLst>
        </pc:spChg>
        <pc:spChg chg="del">
          <ac:chgData name="Natasha Young" userId="S::n.young@uwtsd.ac.uk::450ac887-d51d-4f28-b5bb-9aa773a39bcf" providerId="AD" clId="Web-{CF348885-A45D-82ED-98B2-F1EA7123D46C}" dt="2023-09-20T11:18:15.016" v="96"/>
          <ac:spMkLst>
            <pc:docMk/>
            <pc:sldMk cId="1661577688" sldId="350"/>
            <ac:spMk id="3" creationId="{13367F4A-80E7-A37C-5424-71AC754630CE}"/>
          </ac:spMkLst>
        </pc:spChg>
        <pc:spChg chg="mod">
          <ac:chgData name="Natasha Young" userId="S::n.young@uwtsd.ac.uk::450ac887-d51d-4f28-b5bb-9aa773a39bcf" providerId="AD" clId="Web-{CF348885-A45D-82ED-98B2-F1EA7123D46C}" dt="2023-09-20T11:18:21.688" v="98" actId="14100"/>
          <ac:spMkLst>
            <pc:docMk/>
            <pc:sldMk cId="1661577688" sldId="350"/>
            <ac:spMk id="4" creationId="{11FE32D5-DD29-52AD-E042-D3101D9ABFFE}"/>
          </ac:spMkLst>
        </pc:spChg>
        <pc:spChg chg="add del mod">
          <ac:chgData name="Natasha Young" userId="S::n.young@uwtsd.ac.uk::450ac887-d51d-4f28-b5bb-9aa773a39bcf" providerId="AD" clId="Web-{CF348885-A45D-82ED-98B2-F1EA7123D46C}" dt="2023-09-20T11:18:18.407" v="97"/>
          <ac:spMkLst>
            <pc:docMk/>
            <pc:sldMk cId="1661577688" sldId="350"/>
            <ac:spMk id="7" creationId="{ABA4E2F4-C454-3F93-7AA0-A19946CD8B50}"/>
          </ac:spMkLst>
        </pc:spChg>
      </pc:sldChg>
      <pc:sldChg chg="addSp delSp modSp">
        <pc:chgData name="Natasha Young" userId="S::n.young@uwtsd.ac.uk::450ac887-d51d-4f28-b5bb-9aa773a39bcf" providerId="AD" clId="Web-{CF348885-A45D-82ED-98B2-F1EA7123D46C}" dt="2023-09-20T11:18:45.095" v="104" actId="1076"/>
        <pc:sldMkLst>
          <pc:docMk/>
          <pc:sldMk cId="3128267993" sldId="351"/>
        </pc:sldMkLst>
        <pc:spChg chg="mod">
          <ac:chgData name="Natasha Young" userId="S::n.young@uwtsd.ac.uk::450ac887-d51d-4f28-b5bb-9aa773a39bcf" providerId="AD" clId="Web-{CF348885-A45D-82ED-98B2-F1EA7123D46C}" dt="2023-09-20T11:18:26.516" v="101" actId="20577"/>
          <ac:spMkLst>
            <pc:docMk/>
            <pc:sldMk cId="3128267993" sldId="351"/>
            <ac:spMk id="2" creationId="{D6AAB6B1-37F9-AAD0-FDBE-1360E730449C}"/>
          </ac:spMkLst>
        </pc:spChg>
        <pc:spChg chg="add del mod">
          <ac:chgData name="Natasha Young" userId="S::n.young@uwtsd.ac.uk::450ac887-d51d-4f28-b5bb-9aa773a39bcf" providerId="AD" clId="Web-{CF348885-A45D-82ED-98B2-F1EA7123D46C}" dt="2023-09-20T11:18:39.470" v="103"/>
          <ac:spMkLst>
            <pc:docMk/>
            <pc:sldMk cId="3128267993" sldId="351"/>
            <ac:spMk id="16" creationId="{00F88694-B7C8-4B2C-CF37-D6EAF0880196}"/>
          </ac:spMkLst>
        </pc:spChg>
        <pc:graphicFrameChg chg="mod">
          <ac:chgData name="Natasha Young" userId="S::n.young@uwtsd.ac.uk::450ac887-d51d-4f28-b5bb-9aa773a39bcf" providerId="AD" clId="Web-{CF348885-A45D-82ED-98B2-F1EA7123D46C}" dt="2023-09-20T11:18:45.095" v="104" actId="1076"/>
          <ac:graphicFrameMkLst>
            <pc:docMk/>
            <pc:sldMk cId="3128267993" sldId="351"/>
            <ac:graphicFrameMk id="5" creationId="{1A90858F-1722-E514-2E05-3EDBAE35F682}"/>
          </ac:graphicFrameMkLst>
        </pc:graphicFrameChg>
        <pc:graphicFrameChg chg="del">
          <ac:chgData name="Natasha Young" userId="S::n.young@uwtsd.ac.uk::450ac887-d51d-4f28-b5bb-9aa773a39bcf" providerId="AD" clId="Web-{CF348885-A45D-82ED-98B2-F1EA7123D46C}" dt="2023-09-20T11:18:36.907" v="102"/>
          <ac:graphicFrameMkLst>
            <pc:docMk/>
            <pc:sldMk cId="3128267993" sldId="351"/>
            <ac:graphicFrameMk id="6" creationId="{460BF56C-1646-1C1E-CF43-8E17AD99060E}"/>
          </ac:graphicFrameMkLst>
        </pc:graphicFrameChg>
      </pc:sldChg>
      <pc:sldChg chg="addSp delSp modSp">
        <pc:chgData name="Natasha Young" userId="S::n.young@uwtsd.ac.uk::450ac887-d51d-4f28-b5bb-9aa773a39bcf" providerId="AD" clId="Web-{CF348885-A45D-82ED-98B2-F1EA7123D46C}" dt="2023-09-20T11:19:20.784" v="115" actId="1076"/>
        <pc:sldMkLst>
          <pc:docMk/>
          <pc:sldMk cId="1731412786" sldId="352"/>
        </pc:sldMkLst>
        <pc:spChg chg="mod">
          <ac:chgData name="Natasha Young" userId="S::n.young@uwtsd.ac.uk::450ac887-d51d-4f28-b5bb-9aa773a39bcf" providerId="AD" clId="Web-{CF348885-A45D-82ED-98B2-F1EA7123D46C}" dt="2023-09-20T11:19:11.612" v="112" actId="20577"/>
          <ac:spMkLst>
            <pc:docMk/>
            <pc:sldMk cId="1731412786" sldId="352"/>
            <ac:spMk id="2" creationId="{FF39F246-6755-5E68-BAC4-68FBA140BFA5}"/>
          </ac:spMkLst>
        </pc:spChg>
        <pc:spChg chg="del">
          <ac:chgData name="Natasha Young" userId="S::n.young@uwtsd.ac.uk::450ac887-d51d-4f28-b5bb-9aa773a39bcf" providerId="AD" clId="Web-{CF348885-A45D-82ED-98B2-F1EA7123D46C}" dt="2023-09-20T11:19:14.815" v="113"/>
          <ac:spMkLst>
            <pc:docMk/>
            <pc:sldMk cId="1731412786" sldId="352"/>
            <ac:spMk id="3" creationId="{4FB36CCA-3B18-8CB9-92E8-4B2FA0C828FB}"/>
          </ac:spMkLst>
        </pc:spChg>
        <pc:spChg chg="mod">
          <ac:chgData name="Natasha Young" userId="S::n.young@uwtsd.ac.uk::450ac887-d51d-4f28-b5bb-9aa773a39bcf" providerId="AD" clId="Web-{CF348885-A45D-82ED-98B2-F1EA7123D46C}" dt="2023-09-20T11:19:20.784" v="115" actId="1076"/>
          <ac:spMkLst>
            <pc:docMk/>
            <pc:sldMk cId="1731412786" sldId="352"/>
            <ac:spMk id="4" creationId="{26A80207-B770-8278-7CCF-35924B0CEEE8}"/>
          </ac:spMkLst>
        </pc:spChg>
        <pc:spChg chg="add del mod">
          <ac:chgData name="Natasha Young" userId="S::n.young@uwtsd.ac.uk::450ac887-d51d-4f28-b5bb-9aa773a39bcf" providerId="AD" clId="Web-{CF348885-A45D-82ED-98B2-F1EA7123D46C}" dt="2023-09-20T11:19:16.643" v="114"/>
          <ac:spMkLst>
            <pc:docMk/>
            <pc:sldMk cId="1731412786" sldId="352"/>
            <ac:spMk id="7" creationId="{C7E61689-9423-2265-4E6B-5E067D220A36}"/>
          </ac:spMkLst>
        </pc:spChg>
      </pc:sldChg>
      <pc:sldChg chg="addSp delSp modSp">
        <pc:chgData name="Natasha Young" userId="S::n.young@uwtsd.ac.uk::450ac887-d51d-4f28-b5bb-9aa773a39bcf" providerId="AD" clId="Web-{CF348885-A45D-82ED-98B2-F1EA7123D46C}" dt="2023-09-20T11:19:35.222" v="120" actId="1076"/>
        <pc:sldMkLst>
          <pc:docMk/>
          <pc:sldMk cId="3030186553" sldId="353"/>
        </pc:sldMkLst>
        <pc:spChg chg="mod">
          <ac:chgData name="Natasha Young" userId="S::n.young@uwtsd.ac.uk::450ac887-d51d-4f28-b5bb-9aa773a39bcf" providerId="AD" clId="Web-{CF348885-A45D-82ED-98B2-F1EA7123D46C}" dt="2023-09-20T11:19:26.065" v="117" actId="20577"/>
          <ac:spMkLst>
            <pc:docMk/>
            <pc:sldMk cId="3030186553" sldId="353"/>
            <ac:spMk id="2" creationId="{FF39F246-6755-5E68-BAC4-68FBA140BFA5}"/>
          </ac:spMkLst>
        </pc:spChg>
        <pc:spChg chg="del">
          <ac:chgData name="Natasha Young" userId="S::n.young@uwtsd.ac.uk::450ac887-d51d-4f28-b5bb-9aa773a39bcf" providerId="AD" clId="Web-{CF348885-A45D-82ED-98B2-F1EA7123D46C}" dt="2023-09-20T11:19:29.253" v="118"/>
          <ac:spMkLst>
            <pc:docMk/>
            <pc:sldMk cId="3030186553" sldId="353"/>
            <ac:spMk id="3" creationId="{4FB36CCA-3B18-8CB9-92E8-4B2FA0C828FB}"/>
          </ac:spMkLst>
        </pc:spChg>
        <pc:spChg chg="mod">
          <ac:chgData name="Natasha Young" userId="S::n.young@uwtsd.ac.uk::450ac887-d51d-4f28-b5bb-9aa773a39bcf" providerId="AD" clId="Web-{CF348885-A45D-82ED-98B2-F1EA7123D46C}" dt="2023-09-20T11:19:35.222" v="120" actId="1076"/>
          <ac:spMkLst>
            <pc:docMk/>
            <pc:sldMk cId="3030186553" sldId="353"/>
            <ac:spMk id="4" creationId="{26A80207-B770-8278-7CCF-35924B0CEEE8}"/>
          </ac:spMkLst>
        </pc:spChg>
        <pc:spChg chg="add del mod">
          <ac:chgData name="Natasha Young" userId="S::n.young@uwtsd.ac.uk::450ac887-d51d-4f28-b5bb-9aa773a39bcf" providerId="AD" clId="Web-{CF348885-A45D-82ED-98B2-F1EA7123D46C}" dt="2023-09-20T11:19:31.034" v="119"/>
          <ac:spMkLst>
            <pc:docMk/>
            <pc:sldMk cId="3030186553" sldId="353"/>
            <ac:spMk id="7" creationId="{9F3C5779-5CD8-59B1-FF95-F7C80AFBE9F7}"/>
          </ac:spMkLst>
        </pc:spChg>
      </pc:sldChg>
      <pc:sldChg chg="addSp delSp modSp">
        <pc:chgData name="Natasha Young" userId="S::n.young@uwtsd.ac.uk::450ac887-d51d-4f28-b5bb-9aa773a39bcf" providerId="AD" clId="Web-{CF348885-A45D-82ED-98B2-F1EA7123D46C}" dt="2023-09-20T11:19:55.051" v="125" actId="1076"/>
        <pc:sldMkLst>
          <pc:docMk/>
          <pc:sldMk cId="2122178742" sldId="354"/>
        </pc:sldMkLst>
        <pc:spChg chg="mod">
          <ac:chgData name="Natasha Young" userId="S::n.young@uwtsd.ac.uk::450ac887-d51d-4f28-b5bb-9aa773a39bcf" providerId="AD" clId="Web-{CF348885-A45D-82ED-98B2-F1EA7123D46C}" dt="2023-09-20T11:19:46.504" v="122" actId="20577"/>
          <ac:spMkLst>
            <pc:docMk/>
            <pc:sldMk cId="2122178742" sldId="354"/>
            <ac:spMk id="2" creationId="{D5971F80-97B3-41A1-8844-43DB828C3BB5}"/>
          </ac:spMkLst>
        </pc:spChg>
        <pc:spChg chg="del">
          <ac:chgData name="Natasha Young" userId="S::n.young@uwtsd.ac.uk::450ac887-d51d-4f28-b5bb-9aa773a39bcf" providerId="AD" clId="Web-{CF348885-A45D-82ED-98B2-F1EA7123D46C}" dt="2023-09-20T11:19:48.425" v="123"/>
          <ac:spMkLst>
            <pc:docMk/>
            <pc:sldMk cId="2122178742" sldId="354"/>
            <ac:spMk id="3" creationId="{61CF2EE7-A506-3971-C202-DFC3451D12CD}"/>
          </ac:spMkLst>
        </pc:spChg>
        <pc:spChg chg="mod">
          <ac:chgData name="Natasha Young" userId="S::n.young@uwtsd.ac.uk::450ac887-d51d-4f28-b5bb-9aa773a39bcf" providerId="AD" clId="Web-{CF348885-A45D-82ED-98B2-F1EA7123D46C}" dt="2023-09-20T11:19:55.051" v="125" actId="1076"/>
          <ac:spMkLst>
            <pc:docMk/>
            <pc:sldMk cId="2122178742" sldId="354"/>
            <ac:spMk id="4" creationId="{1CA8B564-7D41-622B-AF30-1EA928CF564A}"/>
          </ac:spMkLst>
        </pc:spChg>
        <pc:spChg chg="add del mod">
          <ac:chgData name="Natasha Young" userId="S::n.young@uwtsd.ac.uk::450ac887-d51d-4f28-b5bb-9aa773a39bcf" providerId="AD" clId="Web-{CF348885-A45D-82ED-98B2-F1EA7123D46C}" dt="2023-09-20T11:19:50.191" v="124"/>
          <ac:spMkLst>
            <pc:docMk/>
            <pc:sldMk cId="2122178742" sldId="354"/>
            <ac:spMk id="7" creationId="{77B555B1-14F2-A57B-A405-8783ADFF43C4}"/>
          </ac:spMkLst>
        </pc:spChg>
      </pc:sldChg>
      <pc:sldChg chg="addSp delSp modSp">
        <pc:chgData name="Natasha Young" userId="S::n.young@uwtsd.ac.uk::450ac887-d51d-4f28-b5bb-9aa773a39bcf" providerId="AD" clId="Web-{CF348885-A45D-82ED-98B2-F1EA7123D46C}" dt="2023-09-20T11:20:27.255" v="136" actId="1076"/>
        <pc:sldMkLst>
          <pc:docMk/>
          <pc:sldMk cId="3031613404" sldId="355"/>
        </pc:sldMkLst>
        <pc:spChg chg="mod">
          <ac:chgData name="Natasha Young" userId="S::n.young@uwtsd.ac.uk::450ac887-d51d-4f28-b5bb-9aa773a39bcf" providerId="AD" clId="Web-{CF348885-A45D-82ED-98B2-F1EA7123D46C}" dt="2023-09-20T11:20:18.973" v="133" actId="20577"/>
          <ac:spMkLst>
            <pc:docMk/>
            <pc:sldMk cId="3031613404" sldId="355"/>
            <ac:spMk id="2" creationId="{A7003A52-C550-217D-830B-F933FB0E2C7B}"/>
          </ac:spMkLst>
        </pc:spChg>
        <pc:spChg chg="del">
          <ac:chgData name="Natasha Young" userId="S::n.young@uwtsd.ac.uk::450ac887-d51d-4f28-b5bb-9aa773a39bcf" providerId="AD" clId="Web-{CF348885-A45D-82ED-98B2-F1EA7123D46C}" dt="2023-09-20T11:20:21.224" v="134"/>
          <ac:spMkLst>
            <pc:docMk/>
            <pc:sldMk cId="3031613404" sldId="355"/>
            <ac:spMk id="3" creationId="{276D9FD8-47FF-A9FF-9191-9490417632F1}"/>
          </ac:spMkLst>
        </pc:spChg>
        <pc:spChg chg="mod">
          <ac:chgData name="Natasha Young" userId="S::n.young@uwtsd.ac.uk::450ac887-d51d-4f28-b5bb-9aa773a39bcf" providerId="AD" clId="Web-{CF348885-A45D-82ED-98B2-F1EA7123D46C}" dt="2023-09-20T11:20:27.255" v="136" actId="1076"/>
          <ac:spMkLst>
            <pc:docMk/>
            <pc:sldMk cId="3031613404" sldId="355"/>
            <ac:spMk id="4" creationId="{A3BDBF07-722D-3436-EA8C-4CA117FCAE50}"/>
          </ac:spMkLst>
        </pc:spChg>
        <pc:spChg chg="add del mod">
          <ac:chgData name="Natasha Young" userId="S::n.young@uwtsd.ac.uk::450ac887-d51d-4f28-b5bb-9aa773a39bcf" providerId="AD" clId="Web-{CF348885-A45D-82ED-98B2-F1EA7123D46C}" dt="2023-09-20T11:20:22.474" v="135"/>
          <ac:spMkLst>
            <pc:docMk/>
            <pc:sldMk cId="3031613404" sldId="355"/>
            <ac:spMk id="7" creationId="{E08FEF04-78C6-7F88-9371-CD6CCE95515D}"/>
          </ac:spMkLst>
        </pc:spChg>
      </pc:sldChg>
      <pc:sldChg chg="addSp delSp modSp">
        <pc:chgData name="Natasha Young" userId="S::n.young@uwtsd.ac.uk::450ac887-d51d-4f28-b5bb-9aa773a39bcf" providerId="AD" clId="Web-{CF348885-A45D-82ED-98B2-F1EA7123D46C}" dt="2023-09-20T11:20:44.474" v="142" actId="1076"/>
        <pc:sldMkLst>
          <pc:docMk/>
          <pc:sldMk cId="3544850424" sldId="356"/>
        </pc:sldMkLst>
        <pc:spChg chg="mod">
          <ac:chgData name="Natasha Young" userId="S::n.young@uwtsd.ac.uk::450ac887-d51d-4f28-b5bb-9aa773a39bcf" providerId="AD" clId="Web-{CF348885-A45D-82ED-98B2-F1EA7123D46C}" dt="2023-09-20T11:20:32.349" v="138" actId="20577"/>
          <ac:spMkLst>
            <pc:docMk/>
            <pc:sldMk cId="3544850424" sldId="356"/>
            <ac:spMk id="2" creationId="{820B7722-4613-C4FF-B910-594AC3B5F7D9}"/>
          </ac:spMkLst>
        </pc:spChg>
        <pc:spChg chg="del">
          <ac:chgData name="Natasha Young" userId="S::n.young@uwtsd.ac.uk::450ac887-d51d-4f28-b5bb-9aa773a39bcf" providerId="AD" clId="Web-{CF348885-A45D-82ED-98B2-F1EA7123D46C}" dt="2023-09-20T11:20:34.427" v="139"/>
          <ac:spMkLst>
            <pc:docMk/>
            <pc:sldMk cId="3544850424" sldId="356"/>
            <ac:spMk id="3" creationId="{84E9A257-174D-F9F7-3C2A-DD07A771C037}"/>
          </ac:spMkLst>
        </pc:spChg>
        <pc:spChg chg="mod">
          <ac:chgData name="Natasha Young" userId="S::n.young@uwtsd.ac.uk::450ac887-d51d-4f28-b5bb-9aa773a39bcf" providerId="AD" clId="Web-{CF348885-A45D-82ED-98B2-F1EA7123D46C}" dt="2023-09-20T11:20:44.474" v="142" actId="1076"/>
          <ac:spMkLst>
            <pc:docMk/>
            <pc:sldMk cId="3544850424" sldId="356"/>
            <ac:spMk id="4" creationId="{C961FD2B-5FBE-4CBF-913F-87E09F692476}"/>
          </ac:spMkLst>
        </pc:spChg>
        <pc:spChg chg="add del mod">
          <ac:chgData name="Natasha Young" userId="S::n.young@uwtsd.ac.uk::450ac887-d51d-4f28-b5bb-9aa773a39bcf" providerId="AD" clId="Web-{CF348885-A45D-82ED-98B2-F1EA7123D46C}" dt="2023-09-20T11:20:39.130" v="141"/>
          <ac:spMkLst>
            <pc:docMk/>
            <pc:sldMk cId="3544850424" sldId="356"/>
            <ac:spMk id="7" creationId="{26D916DE-1073-96D2-07D3-D5B9D1532F21}"/>
          </ac:spMkLst>
        </pc:spChg>
      </pc:sldChg>
      <pc:sldChg chg="addSp delSp modSp">
        <pc:chgData name="Natasha Young" userId="S::n.young@uwtsd.ac.uk::450ac887-d51d-4f28-b5bb-9aa773a39bcf" providerId="AD" clId="Web-{CF348885-A45D-82ED-98B2-F1EA7123D46C}" dt="2023-09-20T11:21:01.256" v="148" actId="1076"/>
        <pc:sldMkLst>
          <pc:docMk/>
          <pc:sldMk cId="1014854870" sldId="357"/>
        </pc:sldMkLst>
        <pc:spChg chg="mod">
          <ac:chgData name="Natasha Young" userId="S::n.young@uwtsd.ac.uk::450ac887-d51d-4f28-b5bb-9aa773a39bcf" providerId="AD" clId="Web-{CF348885-A45D-82ED-98B2-F1EA7123D46C}" dt="2023-09-20T11:20:51.225" v="145" actId="20577"/>
          <ac:spMkLst>
            <pc:docMk/>
            <pc:sldMk cId="1014854870" sldId="357"/>
            <ac:spMk id="2" creationId="{820B7722-4613-C4FF-B910-594AC3B5F7D9}"/>
          </ac:spMkLst>
        </pc:spChg>
        <pc:spChg chg="del">
          <ac:chgData name="Natasha Young" userId="S::n.young@uwtsd.ac.uk::450ac887-d51d-4f28-b5bb-9aa773a39bcf" providerId="AD" clId="Web-{CF348885-A45D-82ED-98B2-F1EA7123D46C}" dt="2023-09-20T11:20:54.318" v="146"/>
          <ac:spMkLst>
            <pc:docMk/>
            <pc:sldMk cId="1014854870" sldId="357"/>
            <ac:spMk id="3" creationId="{84E9A257-174D-F9F7-3C2A-DD07A771C037}"/>
          </ac:spMkLst>
        </pc:spChg>
        <pc:spChg chg="mod">
          <ac:chgData name="Natasha Young" userId="S::n.young@uwtsd.ac.uk::450ac887-d51d-4f28-b5bb-9aa773a39bcf" providerId="AD" clId="Web-{CF348885-A45D-82ED-98B2-F1EA7123D46C}" dt="2023-09-20T11:21:01.256" v="148" actId="1076"/>
          <ac:spMkLst>
            <pc:docMk/>
            <pc:sldMk cId="1014854870" sldId="357"/>
            <ac:spMk id="4" creationId="{C961FD2B-5FBE-4CBF-913F-87E09F692476}"/>
          </ac:spMkLst>
        </pc:spChg>
        <pc:spChg chg="add del mod">
          <ac:chgData name="Natasha Young" userId="S::n.young@uwtsd.ac.uk::450ac887-d51d-4f28-b5bb-9aa773a39bcf" providerId="AD" clId="Web-{CF348885-A45D-82ED-98B2-F1EA7123D46C}" dt="2023-09-20T11:20:57.944" v="147"/>
          <ac:spMkLst>
            <pc:docMk/>
            <pc:sldMk cId="1014854870" sldId="357"/>
            <ac:spMk id="7" creationId="{8A5BDDCF-FBA0-D49B-95A7-19059F6B7648}"/>
          </ac:spMkLst>
        </pc:spChg>
      </pc:sldChg>
      <pc:sldChg chg="addSp delSp modSp">
        <pc:chgData name="Natasha Young" userId="S::n.young@uwtsd.ac.uk::450ac887-d51d-4f28-b5bb-9aa773a39bcf" providerId="AD" clId="Web-{CF348885-A45D-82ED-98B2-F1EA7123D46C}" dt="2023-09-20T11:21:16.132" v="154" actId="1076"/>
        <pc:sldMkLst>
          <pc:docMk/>
          <pc:sldMk cId="7655257" sldId="359"/>
        </pc:sldMkLst>
        <pc:spChg chg="mod">
          <ac:chgData name="Natasha Young" userId="S::n.young@uwtsd.ac.uk::450ac887-d51d-4f28-b5bb-9aa773a39bcf" providerId="AD" clId="Web-{CF348885-A45D-82ED-98B2-F1EA7123D46C}" dt="2023-09-20T11:21:04.694" v="150" actId="20577"/>
          <ac:spMkLst>
            <pc:docMk/>
            <pc:sldMk cId="7655257" sldId="359"/>
            <ac:spMk id="2" creationId="{820B7722-4613-C4FF-B910-594AC3B5F7D9}"/>
          </ac:spMkLst>
        </pc:spChg>
        <pc:spChg chg="del">
          <ac:chgData name="Natasha Young" userId="S::n.young@uwtsd.ac.uk::450ac887-d51d-4f28-b5bb-9aa773a39bcf" providerId="AD" clId="Web-{CF348885-A45D-82ED-98B2-F1EA7123D46C}" dt="2023-09-20T11:21:07.569" v="151"/>
          <ac:spMkLst>
            <pc:docMk/>
            <pc:sldMk cId="7655257" sldId="359"/>
            <ac:spMk id="3" creationId="{84E9A257-174D-F9F7-3C2A-DD07A771C037}"/>
          </ac:spMkLst>
        </pc:spChg>
        <pc:spChg chg="mod">
          <ac:chgData name="Natasha Young" userId="S::n.young@uwtsd.ac.uk::450ac887-d51d-4f28-b5bb-9aa773a39bcf" providerId="AD" clId="Web-{CF348885-A45D-82ED-98B2-F1EA7123D46C}" dt="2023-09-20T11:21:16.132" v="154" actId="1076"/>
          <ac:spMkLst>
            <pc:docMk/>
            <pc:sldMk cId="7655257" sldId="359"/>
            <ac:spMk id="4" creationId="{C961FD2B-5FBE-4CBF-913F-87E09F692476}"/>
          </ac:spMkLst>
        </pc:spChg>
        <pc:spChg chg="add del mod">
          <ac:chgData name="Natasha Young" userId="S::n.young@uwtsd.ac.uk::450ac887-d51d-4f28-b5bb-9aa773a39bcf" providerId="AD" clId="Web-{CF348885-A45D-82ED-98B2-F1EA7123D46C}" dt="2023-09-20T11:21:12.600" v="153"/>
          <ac:spMkLst>
            <pc:docMk/>
            <pc:sldMk cId="7655257" sldId="359"/>
            <ac:spMk id="7" creationId="{B6F98AB2-1977-6545-8DE8-93CF0C73FCDF}"/>
          </ac:spMkLst>
        </pc:spChg>
      </pc:sldChg>
      <pc:sldChg chg="addSp delSp modSp">
        <pc:chgData name="Natasha Young" userId="S::n.young@uwtsd.ac.uk::450ac887-d51d-4f28-b5bb-9aa773a39bcf" providerId="AD" clId="Web-{CF348885-A45D-82ED-98B2-F1EA7123D46C}" dt="2023-09-20T11:23:30.996" v="193" actId="1076"/>
        <pc:sldMkLst>
          <pc:docMk/>
          <pc:sldMk cId="4115235190" sldId="361"/>
        </pc:sldMkLst>
        <pc:spChg chg="mod">
          <ac:chgData name="Natasha Young" userId="S::n.young@uwtsd.ac.uk::450ac887-d51d-4f28-b5bb-9aa773a39bcf" providerId="AD" clId="Web-{CF348885-A45D-82ED-98B2-F1EA7123D46C}" dt="2023-09-20T11:23:18.480" v="189" actId="20577"/>
          <ac:spMkLst>
            <pc:docMk/>
            <pc:sldMk cId="4115235190" sldId="361"/>
            <ac:spMk id="2" creationId="{D389FE7F-2E0C-168A-B71F-63F7EBA1ADD1}"/>
          </ac:spMkLst>
        </pc:spChg>
        <pc:spChg chg="del mod">
          <ac:chgData name="Natasha Young" userId="S::n.young@uwtsd.ac.uk::450ac887-d51d-4f28-b5bb-9aa773a39bcf" providerId="AD" clId="Web-{CF348885-A45D-82ED-98B2-F1EA7123D46C}" dt="2023-09-20T11:23:23.214" v="191"/>
          <ac:spMkLst>
            <pc:docMk/>
            <pc:sldMk cId="4115235190" sldId="361"/>
            <ac:spMk id="3" creationId="{6CA8ECB4-F111-9F8B-B7DE-67AC2CC6E130}"/>
          </ac:spMkLst>
        </pc:spChg>
        <pc:spChg chg="mod">
          <ac:chgData name="Natasha Young" userId="S::n.young@uwtsd.ac.uk::450ac887-d51d-4f28-b5bb-9aa773a39bcf" providerId="AD" clId="Web-{CF348885-A45D-82ED-98B2-F1EA7123D46C}" dt="2023-09-20T11:23:30.996" v="193" actId="1076"/>
          <ac:spMkLst>
            <pc:docMk/>
            <pc:sldMk cId="4115235190" sldId="361"/>
            <ac:spMk id="4" creationId="{0F7DA7A1-B6A4-0013-1970-AD02016C51F5}"/>
          </ac:spMkLst>
        </pc:spChg>
        <pc:spChg chg="add del mod">
          <ac:chgData name="Natasha Young" userId="S::n.young@uwtsd.ac.uk::450ac887-d51d-4f28-b5bb-9aa773a39bcf" providerId="AD" clId="Web-{CF348885-A45D-82ED-98B2-F1EA7123D46C}" dt="2023-09-20T11:23:26.293" v="192"/>
          <ac:spMkLst>
            <pc:docMk/>
            <pc:sldMk cId="4115235190" sldId="361"/>
            <ac:spMk id="6" creationId="{66D54E71-12DF-219F-2152-A70E7891D444}"/>
          </ac:spMkLst>
        </pc:spChg>
      </pc:sldChg>
      <pc:sldChg chg="addSp delSp modSp">
        <pc:chgData name="Natasha Young" userId="S::n.young@uwtsd.ac.uk::450ac887-d51d-4f28-b5bb-9aa773a39bcf" providerId="AD" clId="Web-{CF348885-A45D-82ED-98B2-F1EA7123D46C}" dt="2023-09-20T11:21:34.617" v="161" actId="1076"/>
        <pc:sldMkLst>
          <pc:docMk/>
          <pc:sldMk cId="4226289653" sldId="362"/>
        </pc:sldMkLst>
        <pc:spChg chg="mod">
          <ac:chgData name="Natasha Young" userId="S::n.young@uwtsd.ac.uk::450ac887-d51d-4f28-b5bb-9aa773a39bcf" providerId="AD" clId="Web-{CF348885-A45D-82ED-98B2-F1EA7123D46C}" dt="2023-09-20T11:21:26.241" v="158" actId="20577"/>
          <ac:spMkLst>
            <pc:docMk/>
            <pc:sldMk cId="4226289653" sldId="362"/>
            <ac:spMk id="2" creationId="{ACE7883D-3E87-4D68-1B62-1D79A73DCEAE}"/>
          </ac:spMkLst>
        </pc:spChg>
        <pc:spChg chg="del">
          <ac:chgData name="Natasha Young" userId="S::n.young@uwtsd.ac.uk::450ac887-d51d-4f28-b5bb-9aa773a39bcf" providerId="AD" clId="Web-{CF348885-A45D-82ED-98B2-F1EA7123D46C}" dt="2023-09-20T11:21:29.351" v="159"/>
          <ac:spMkLst>
            <pc:docMk/>
            <pc:sldMk cId="4226289653" sldId="362"/>
            <ac:spMk id="3" creationId="{6F810B81-CB67-B1D5-2162-6CAADACC1BD6}"/>
          </ac:spMkLst>
        </pc:spChg>
        <pc:spChg chg="mod">
          <ac:chgData name="Natasha Young" userId="S::n.young@uwtsd.ac.uk::450ac887-d51d-4f28-b5bb-9aa773a39bcf" providerId="AD" clId="Web-{CF348885-A45D-82ED-98B2-F1EA7123D46C}" dt="2023-09-20T11:21:34.617" v="161" actId="1076"/>
          <ac:spMkLst>
            <pc:docMk/>
            <pc:sldMk cId="4226289653" sldId="362"/>
            <ac:spMk id="4" creationId="{61CBC10B-EEB2-2E65-C703-21CCA1045F04}"/>
          </ac:spMkLst>
        </pc:spChg>
        <pc:spChg chg="add del mod">
          <ac:chgData name="Natasha Young" userId="S::n.young@uwtsd.ac.uk::450ac887-d51d-4f28-b5bb-9aa773a39bcf" providerId="AD" clId="Web-{CF348885-A45D-82ED-98B2-F1EA7123D46C}" dt="2023-09-20T11:21:30.742" v="160"/>
          <ac:spMkLst>
            <pc:docMk/>
            <pc:sldMk cId="4226289653" sldId="362"/>
            <ac:spMk id="7" creationId="{62FAE77F-9420-0CFC-D3DD-BC6C31ACD429}"/>
          </ac:spMkLst>
        </pc:spChg>
      </pc:sldChg>
      <pc:sldChg chg="addSp delSp modSp">
        <pc:chgData name="Natasha Young" userId="S::n.young@uwtsd.ac.uk::450ac887-d51d-4f28-b5bb-9aa773a39bcf" providerId="AD" clId="Web-{CF348885-A45D-82ED-98B2-F1EA7123D46C}" dt="2023-09-20T11:21:51.258" v="166" actId="1076"/>
        <pc:sldMkLst>
          <pc:docMk/>
          <pc:sldMk cId="3797175390" sldId="363"/>
        </pc:sldMkLst>
        <pc:spChg chg="mod">
          <ac:chgData name="Natasha Young" userId="S::n.young@uwtsd.ac.uk::450ac887-d51d-4f28-b5bb-9aa773a39bcf" providerId="AD" clId="Web-{CF348885-A45D-82ED-98B2-F1EA7123D46C}" dt="2023-09-20T11:21:39.758" v="163" actId="20577"/>
          <ac:spMkLst>
            <pc:docMk/>
            <pc:sldMk cId="3797175390" sldId="363"/>
            <ac:spMk id="2" creationId="{F8522F61-14A0-7824-7852-77BDF8BD7607}"/>
          </ac:spMkLst>
        </pc:spChg>
        <pc:spChg chg="del">
          <ac:chgData name="Natasha Young" userId="S::n.young@uwtsd.ac.uk::450ac887-d51d-4f28-b5bb-9aa773a39bcf" providerId="AD" clId="Web-{CF348885-A45D-82ED-98B2-F1EA7123D46C}" dt="2023-09-20T11:21:41.836" v="164"/>
          <ac:spMkLst>
            <pc:docMk/>
            <pc:sldMk cId="3797175390" sldId="363"/>
            <ac:spMk id="3" creationId="{616F8EBB-EE65-932F-D51D-E8835DDC225D}"/>
          </ac:spMkLst>
        </pc:spChg>
        <pc:spChg chg="mod">
          <ac:chgData name="Natasha Young" userId="S::n.young@uwtsd.ac.uk::450ac887-d51d-4f28-b5bb-9aa773a39bcf" providerId="AD" clId="Web-{CF348885-A45D-82ED-98B2-F1EA7123D46C}" dt="2023-09-20T11:21:51.258" v="166" actId="1076"/>
          <ac:spMkLst>
            <pc:docMk/>
            <pc:sldMk cId="3797175390" sldId="363"/>
            <ac:spMk id="4" creationId="{493B49FC-9912-2502-2626-45860DCB3F43}"/>
          </ac:spMkLst>
        </pc:spChg>
        <pc:spChg chg="add del mod">
          <ac:chgData name="Natasha Young" userId="S::n.young@uwtsd.ac.uk::450ac887-d51d-4f28-b5bb-9aa773a39bcf" providerId="AD" clId="Web-{CF348885-A45D-82ED-98B2-F1EA7123D46C}" dt="2023-09-20T11:21:46.883" v="165"/>
          <ac:spMkLst>
            <pc:docMk/>
            <pc:sldMk cId="3797175390" sldId="363"/>
            <ac:spMk id="7" creationId="{CABE4B1F-F2E6-C198-F495-675E5542E110}"/>
          </ac:spMkLst>
        </pc:spChg>
      </pc:sldChg>
      <pc:sldChg chg="addSp delSp modSp">
        <pc:chgData name="Natasha Young" userId="S::n.young@uwtsd.ac.uk::450ac887-d51d-4f28-b5bb-9aa773a39bcf" providerId="AD" clId="Web-{CF348885-A45D-82ED-98B2-F1EA7123D46C}" dt="2023-09-20T11:20:09.645" v="130" actId="1076"/>
        <pc:sldMkLst>
          <pc:docMk/>
          <pc:sldMk cId="2773209996" sldId="364"/>
        </pc:sldMkLst>
        <pc:spChg chg="mod">
          <ac:chgData name="Natasha Young" userId="S::n.young@uwtsd.ac.uk::450ac887-d51d-4f28-b5bb-9aa773a39bcf" providerId="AD" clId="Web-{CF348885-A45D-82ED-98B2-F1EA7123D46C}" dt="2023-09-20T11:20:00.738" v="127" actId="20577"/>
          <ac:spMkLst>
            <pc:docMk/>
            <pc:sldMk cId="2773209996" sldId="364"/>
            <ac:spMk id="2" creationId="{D5971F80-97B3-41A1-8844-43DB828C3BB5}"/>
          </ac:spMkLst>
        </pc:spChg>
        <pc:spChg chg="del">
          <ac:chgData name="Natasha Young" userId="S::n.young@uwtsd.ac.uk::450ac887-d51d-4f28-b5bb-9aa773a39bcf" providerId="AD" clId="Web-{CF348885-A45D-82ED-98B2-F1EA7123D46C}" dt="2023-09-20T11:20:03.535" v="128"/>
          <ac:spMkLst>
            <pc:docMk/>
            <pc:sldMk cId="2773209996" sldId="364"/>
            <ac:spMk id="3" creationId="{61CF2EE7-A506-3971-C202-DFC3451D12CD}"/>
          </ac:spMkLst>
        </pc:spChg>
        <pc:spChg chg="mod">
          <ac:chgData name="Natasha Young" userId="S::n.young@uwtsd.ac.uk::450ac887-d51d-4f28-b5bb-9aa773a39bcf" providerId="AD" clId="Web-{CF348885-A45D-82ED-98B2-F1EA7123D46C}" dt="2023-09-20T11:20:09.645" v="130" actId="1076"/>
          <ac:spMkLst>
            <pc:docMk/>
            <pc:sldMk cId="2773209996" sldId="364"/>
            <ac:spMk id="4" creationId="{1CA8B564-7D41-622B-AF30-1EA928CF564A}"/>
          </ac:spMkLst>
        </pc:spChg>
        <pc:spChg chg="add del mod">
          <ac:chgData name="Natasha Young" userId="S::n.young@uwtsd.ac.uk::450ac887-d51d-4f28-b5bb-9aa773a39bcf" providerId="AD" clId="Web-{CF348885-A45D-82ED-98B2-F1EA7123D46C}" dt="2023-09-20T11:20:05.098" v="129"/>
          <ac:spMkLst>
            <pc:docMk/>
            <pc:sldMk cId="2773209996" sldId="364"/>
            <ac:spMk id="7" creationId="{B810C12D-0714-2C8A-258F-15F1B1BD7234}"/>
          </ac:spMkLst>
        </pc:spChg>
      </pc:sldChg>
      <pc:sldChg chg="delSp modSp">
        <pc:chgData name="Natasha Young" userId="S::n.young@uwtsd.ac.uk::450ac887-d51d-4f28-b5bb-9aa773a39bcf" providerId="AD" clId="Web-{CF348885-A45D-82ED-98B2-F1EA7123D46C}" dt="2023-09-20T11:22:30.587" v="176" actId="1076"/>
        <pc:sldMkLst>
          <pc:docMk/>
          <pc:sldMk cId="3084000027" sldId="365"/>
        </pc:sldMkLst>
        <pc:spChg chg="del">
          <ac:chgData name="Natasha Young" userId="S::n.young@uwtsd.ac.uk::450ac887-d51d-4f28-b5bb-9aa773a39bcf" providerId="AD" clId="Web-{CF348885-A45D-82ED-98B2-F1EA7123D46C}" dt="2023-09-20T11:22:26.244" v="175"/>
          <ac:spMkLst>
            <pc:docMk/>
            <pc:sldMk cId="3084000027" sldId="365"/>
            <ac:spMk id="2" creationId="{5702B127-DDEC-2482-D6D4-EF6A6581D7C4}"/>
          </ac:spMkLst>
        </pc:spChg>
        <pc:spChg chg="mod">
          <ac:chgData name="Natasha Young" userId="S::n.young@uwtsd.ac.uk::450ac887-d51d-4f28-b5bb-9aa773a39bcf" providerId="AD" clId="Web-{CF348885-A45D-82ED-98B2-F1EA7123D46C}" dt="2023-09-20T11:22:22.915" v="174" actId="20577"/>
          <ac:spMkLst>
            <pc:docMk/>
            <pc:sldMk cId="3084000027" sldId="365"/>
            <ac:spMk id="54274" creationId="{E28714E4-6746-4BF2-B55A-3CC3F01D4B06}"/>
          </ac:spMkLst>
        </pc:spChg>
        <pc:spChg chg="mod">
          <ac:chgData name="Natasha Young" userId="S::n.young@uwtsd.ac.uk::450ac887-d51d-4f28-b5bb-9aa773a39bcf" providerId="AD" clId="Web-{CF348885-A45D-82ED-98B2-F1EA7123D46C}" dt="2023-09-20T11:22:30.587" v="176" actId="1076"/>
          <ac:spMkLst>
            <pc:docMk/>
            <pc:sldMk cId="3084000027" sldId="365"/>
            <ac:spMk id="54276" creationId="{E7643722-CFA9-4BA8-B5FB-6930ADDCEE16}"/>
          </ac:spMkLst>
        </pc:spChg>
      </pc:sldChg>
      <pc:sldChg chg="addSp delSp modSp">
        <pc:chgData name="Natasha Young" userId="S::n.young@uwtsd.ac.uk::450ac887-d51d-4f28-b5bb-9aa773a39bcf" providerId="AD" clId="Web-{CF348885-A45D-82ED-98B2-F1EA7123D46C}" dt="2023-09-20T11:22:45.338" v="180" actId="1076"/>
        <pc:sldMkLst>
          <pc:docMk/>
          <pc:sldMk cId="1340355517" sldId="366"/>
        </pc:sldMkLst>
        <pc:spChg chg="mod">
          <ac:chgData name="Natasha Young" userId="S::n.young@uwtsd.ac.uk::450ac887-d51d-4f28-b5bb-9aa773a39bcf" providerId="AD" clId="Web-{CF348885-A45D-82ED-98B2-F1EA7123D46C}" dt="2023-09-20T11:22:35.791" v="177" actId="20577"/>
          <ac:spMkLst>
            <pc:docMk/>
            <pc:sldMk cId="1340355517" sldId="366"/>
            <ac:spMk id="2" creationId="{034A6A57-52C7-B9DA-24D1-530B82E75320}"/>
          </ac:spMkLst>
        </pc:spChg>
        <pc:spChg chg="del">
          <ac:chgData name="Natasha Young" userId="S::n.young@uwtsd.ac.uk::450ac887-d51d-4f28-b5bb-9aa773a39bcf" providerId="AD" clId="Web-{CF348885-A45D-82ED-98B2-F1EA7123D46C}" dt="2023-09-20T11:22:39.510" v="178"/>
          <ac:spMkLst>
            <pc:docMk/>
            <pc:sldMk cId="1340355517" sldId="366"/>
            <ac:spMk id="3" creationId="{5079B606-383A-90B5-DF8C-25BDAE3C6A14}"/>
          </ac:spMkLst>
        </pc:spChg>
        <pc:spChg chg="mod">
          <ac:chgData name="Natasha Young" userId="S::n.young@uwtsd.ac.uk::450ac887-d51d-4f28-b5bb-9aa773a39bcf" providerId="AD" clId="Web-{CF348885-A45D-82ED-98B2-F1EA7123D46C}" dt="2023-09-20T11:22:45.338" v="180" actId="1076"/>
          <ac:spMkLst>
            <pc:docMk/>
            <pc:sldMk cId="1340355517" sldId="366"/>
            <ac:spMk id="4" creationId="{AF45107E-B5A2-FB42-232D-C5E7F6F6EE53}"/>
          </ac:spMkLst>
        </pc:spChg>
        <pc:spChg chg="add del mod">
          <ac:chgData name="Natasha Young" userId="S::n.young@uwtsd.ac.uk::450ac887-d51d-4f28-b5bb-9aa773a39bcf" providerId="AD" clId="Web-{CF348885-A45D-82ED-98B2-F1EA7123D46C}" dt="2023-09-20T11:22:41.963" v="179"/>
          <ac:spMkLst>
            <pc:docMk/>
            <pc:sldMk cId="1340355517" sldId="366"/>
            <ac:spMk id="6" creationId="{4ECC40EF-07A5-3D18-7B76-24DC01FDFECF}"/>
          </ac:spMkLst>
        </pc:spChg>
      </pc:sldChg>
      <pc:sldChg chg="addSp delSp modSp">
        <pc:chgData name="Natasha Young" userId="S::n.young@uwtsd.ac.uk::450ac887-d51d-4f28-b5bb-9aa773a39bcf" providerId="AD" clId="Web-{CF348885-A45D-82ED-98B2-F1EA7123D46C}" dt="2023-09-20T11:22:59.885" v="184" actId="14100"/>
        <pc:sldMkLst>
          <pc:docMk/>
          <pc:sldMk cId="982338976" sldId="367"/>
        </pc:sldMkLst>
        <pc:spChg chg="mod">
          <ac:chgData name="Natasha Young" userId="S::n.young@uwtsd.ac.uk::450ac887-d51d-4f28-b5bb-9aa773a39bcf" providerId="AD" clId="Web-{CF348885-A45D-82ED-98B2-F1EA7123D46C}" dt="2023-09-20T11:22:48.994" v="181" actId="20577"/>
          <ac:spMkLst>
            <pc:docMk/>
            <pc:sldMk cId="982338976" sldId="367"/>
            <ac:spMk id="2" creationId="{7D7751BE-4ABC-1DAE-B30D-F40B36C20A17}"/>
          </ac:spMkLst>
        </pc:spChg>
        <pc:spChg chg="del">
          <ac:chgData name="Natasha Young" userId="S::n.young@uwtsd.ac.uk::450ac887-d51d-4f28-b5bb-9aa773a39bcf" providerId="AD" clId="Web-{CF348885-A45D-82ED-98B2-F1EA7123D46C}" dt="2023-09-20T11:22:52.182" v="182"/>
          <ac:spMkLst>
            <pc:docMk/>
            <pc:sldMk cId="982338976" sldId="367"/>
            <ac:spMk id="3" creationId="{CCCC9549-AB5A-416B-BC00-40ED5A1A9629}"/>
          </ac:spMkLst>
        </pc:spChg>
        <pc:spChg chg="mod">
          <ac:chgData name="Natasha Young" userId="S::n.young@uwtsd.ac.uk::450ac887-d51d-4f28-b5bb-9aa773a39bcf" providerId="AD" clId="Web-{CF348885-A45D-82ED-98B2-F1EA7123D46C}" dt="2023-09-20T11:22:59.885" v="184" actId="14100"/>
          <ac:spMkLst>
            <pc:docMk/>
            <pc:sldMk cId="982338976" sldId="367"/>
            <ac:spMk id="4" creationId="{127CDF53-A22E-5EA8-43AB-D65ED010984E}"/>
          </ac:spMkLst>
        </pc:spChg>
        <pc:spChg chg="add del mod">
          <ac:chgData name="Natasha Young" userId="S::n.young@uwtsd.ac.uk::450ac887-d51d-4f28-b5bb-9aa773a39bcf" providerId="AD" clId="Web-{CF348885-A45D-82ED-98B2-F1EA7123D46C}" dt="2023-09-20T11:22:56.276" v="183"/>
          <ac:spMkLst>
            <pc:docMk/>
            <pc:sldMk cId="982338976" sldId="367"/>
            <ac:spMk id="6" creationId="{7B9999E8-3101-4DD9-9929-8050A1535CCF}"/>
          </ac:spMkLst>
        </pc:spChg>
      </pc:sldChg>
      <pc:sldChg chg="addSp delSp modSp">
        <pc:chgData name="Natasha Young" userId="S::n.young@uwtsd.ac.uk::450ac887-d51d-4f28-b5bb-9aa773a39bcf" providerId="AD" clId="Web-{CF348885-A45D-82ED-98B2-F1EA7123D46C}" dt="2023-09-20T11:23:13.120" v="188" actId="1076"/>
        <pc:sldMkLst>
          <pc:docMk/>
          <pc:sldMk cId="1047448566" sldId="368"/>
        </pc:sldMkLst>
        <pc:spChg chg="mod">
          <ac:chgData name="Natasha Young" userId="S::n.young@uwtsd.ac.uk::450ac887-d51d-4f28-b5bb-9aa773a39bcf" providerId="AD" clId="Web-{CF348885-A45D-82ED-98B2-F1EA7123D46C}" dt="2023-09-20T11:23:03.401" v="185" actId="20577"/>
          <ac:spMkLst>
            <pc:docMk/>
            <pc:sldMk cId="1047448566" sldId="368"/>
            <ac:spMk id="2" creationId="{7D7751BE-4ABC-1DAE-B30D-F40B36C20A17}"/>
          </ac:spMkLst>
        </pc:spChg>
        <pc:spChg chg="del">
          <ac:chgData name="Natasha Young" userId="S::n.young@uwtsd.ac.uk::450ac887-d51d-4f28-b5bb-9aa773a39bcf" providerId="AD" clId="Web-{CF348885-A45D-82ED-98B2-F1EA7123D46C}" dt="2023-09-20T11:23:06.745" v="186"/>
          <ac:spMkLst>
            <pc:docMk/>
            <pc:sldMk cId="1047448566" sldId="368"/>
            <ac:spMk id="3" creationId="{CCCC9549-AB5A-416B-BC00-40ED5A1A9629}"/>
          </ac:spMkLst>
        </pc:spChg>
        <pc:spChg chg="mod">
          <ac:chgData name="Natasha Young" userId="S::n.young@uwtsd.ac.uk::450ac887-d51d-4f28-b5bb-9aa773a39bcf" providerId="AD" clId="Web-{CF348885-A45D-82ED-98B2-F1EA7123D46C}" dt="2023-09-20T11:23:13.120" v="188" actId="1076"/>
          <ac:spMkLst>
            <pc:docMk/>
            <pc:sldMk cId="1047448566" sldId="368"/>
            <ac:spMk id="4" creationId="{127CDF53-A22E-5EA8-43AB-D65ED010984E}"/>
          </ac:spMkLst>
        </pc:spChg>
        <pc:spChg chg="add del mod">
          <ac:chgData name="Natasha Young" userId="S::n.young@uwtsd.ac.uk::450ac887-d51d-4f28-b5bb-9aa773a39bcf" providerId="AD" clId="Web-{CF348885-A45D-82ED-98B2-F1EA7123D46C}" dt="2023-09-20T11:23:09.573" v="187"/>
          <ac:spMkLst>
            <pc:docMk/>
            <pc:sldMk cId="1047448566" sldId="368"/>
            <ac:spMk id="6" creationId="{BAAC05E6-6020-3B40-F837-08FECA508DF7}"/>
          </ac:spMkLst>
        </pc:spChg>
      </pc:sldChg>
      <pc:sldChg chg="addSp delSp modSp">
        <pc:chgData name="Natasha Young" userId="S::n.young@uwtsd.ac.uk::450ac887-d51d-4f28-b5bb-9aa773a39bcf" providerId="AD" clId="Web-{CF348885-A45D-82ED-98B2-F1EA7123D46C}" dt="2023-09-20T11:18:58.799" v="109" actId="1076"/>
        <pc:sldMkLst>
          <pc:docMk/>
          <pc:sldMk cId="3641104361" sldId="369"/>
        </pc:sldMkLst>
        <pc:spChg chg="mod">
          <ac:chgData name="Natasha Young" userId="S::n.young@uwtsd.ac.uk::450ac887-d51d-4f28-b5bb-9aa773a39bcf" providerId="AD" clId="Web-{CF348885-A45D-82ED-98B2-F1EA7123D46C}" dt="2023-09-20T11:18:50.252" v="106" actId="20577"/>
          <ac:spMkLst>
            <pc:docMk/>
            <pc:sldMk cId="3641104361" sldId="369"/>
            <ac:spMk id="2" creationId="{062B3A57-D50F-7904-2C3A-F46B10096F9D}"/>
          </ac:spMkLst>
        </pc:spChg>
        <pc:spChg chg="del">
          <ac:chgData name="Natasha Young" userId="S::n.young@uwtsd.ac.uk::450ac887-d51d-4f28-b5bb-9aa773a39bcf" providerId="AD" clId="Web-{CF348885-A45D-82ED-98B2-F1EA7123D46C}" dt="2023-09-20T11:18:52.048" v="107"/>
          <ac:spMkLst>
            <pc:docMk/>
            <pc:sldMk cId="3641104361" sldId="369"/>
            <ac:spMk id="3" creationId="{8F6066F3-695E-CB93-F2B6-FF0E3C8BD960}"/>
          </ac:spMkLst>
        </pc:spChg>
        <pc:spChg chg="mod">
          <ac:chgData name="Natasha Young" userId="S::n.young@uwtsd.ac.uk::450ac887-d51d-4f28-b5bb-9aa773a39bcf" providerId="AD" clId="Web-{CF348885-A45D-82ED-98B2-F1EA7123D46C}" dt="2023-09-20T11:18:58.799" v="109" actId="1076"/>
          <ac:spMkLst>
            <pc:docMk/>
            <pc:sldMk cId="3641104361" sldId="369"/>
            <ac:spMk id="4" creationId="{BACF029F-A481-D46C-1AA7-88CB4D592245}"/>
          </ac:spMkLst>
        </pc:spChg>
        <pc:spChg chg="add del mod">
          <ac:chgData name="Natasha Young" userId="S::n.young@uwtsd.ac.uk::450ac887-d51d-4f28-b5bb-9aa773a39bcf" providerId="AD" clId="Web-{CF348885-A45D-82ED-98B2-F1EA7123D46C}" dt="2023-09-20T11:18:53.861" v="108"/>
          <ac:spMkLst>
            <pc:docMk/>
            <pc:sldMk cId="3641104361" sldId="369"/>
            <ac:spMk id="6" creationId="{1DA48A81-80D9-96BE-E9F9-482E92614A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4944F-364F-4E30-9F27-45087AC8210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E3975A9-EC8B-4866-B3B7-E58EE004CCAA}">
      <dgm:prSet/>
      <dgm:spPr/>
      <dgm:t>
        <a:bodyPr/>
        <a:lstStyle/>
        <a:p>
          <a:r>
            <a:rPr lang="en-GB"/>
            <a:t>Multiple injuries at one time</a:t>
          </a:r>
          <a:endParaRPr lang="en-US"/>
        </a:p>
      </dgm:t>
    </dgm:pt>
    <dgm:pt modelId="{D2C4D1F2-E971-4206-9ACA-7B275916021D}" type="parTrans" cxnId="{862CAD40-4741-4A75-91EF-FE6C70B12346}">
      <dgm:prSet/>
      <dgm:spPr/>
      <dgm:t>
        <a:bodyPr/>
        <a:lstStyle/>
        <a:p>
          <a:endParaRPr lang="en-US"/>
        </a:p>
      </dgm:t>
    </dgm:pt>
    <dgm:pt modelId="{8689EF49-A382-44D4-8166-E8ECE93A1765}" type="sibTrans" cxnId="{862CAD40-4741-4A75-91EF-FE6C70B12346}">
      <dgm:prSet/>
      <dgm:spPr/>
      <dgm:t>
        <a:bodyPr/>
        <a:lstStyle/>
        <a:p>
          <a:endParaRPr lang="en-US"/>
        </a:p>
      </dgm:t>
    </dgm:pt>
    <dgm:pt modelId="{0FDD02FB-E710-44A8-9F59-1511699A1CE8}">
      <dgm:prSet/>
      <dgm:spPr/>
      <dgm:t>
        <a:bodyPr/>
        <a:lstStyle/>
        <a:p>
          <a:r>
            <a:rPr lang="en-GB" dirty="0"/>
            <a:t>Frequent injury or trauma</a:t>
          </a:r>
          <a:endParaRPr lang="en-US" dirty="0"/>
        </a:p>
      </dgm:t>
    </dgm:pt>
    <dgm:pt modelId="{A267E077-D648-418E-A96F-5C63D90FB0E8}" type="parTrans" cxnId="{AA558719-E240-4C20-928F-495B34053260}">
      <dgm:prSet/>
      <dgm:spPr/>
      <dgm:t>
        <a:bodyPr/>
        <a:lstStyle/>
        <a:p>
          <a:endParaRPr lang="en-US"/>
        </a:p>
      </dgm:t>
    </dgm:pt>
    <dgm:pt modelId="{3D3BDDAD-5070-4BC7-BB59-564FEB11766A}" type="sibTrans" cxnId="{AA558719-E240-4C20-928F-495B34053260}">
      <dgm:prSet/>
      <dgm:spPr/>
      <dgm:t>
        <a:bodyPr/>
        <a:lstStyle/>
        <a:p>
          <a:endParaRPr lang="en-US"/>
        </a:p>
      </dgm:t>
    </dgm:pt>
    <dgm:pt modelId="{EACB33BF-FDE1-404B-94C1-A0BFFA87D3B8}">
      <dgm:prSet/>
      <dgm:spPr/>
      <dgm:t>
        <a:bodyPr/>
        <a:lstStyle/>
        <a:p>
          <a:r>
            <a:rPr lang="en-GB"/>
            <a:t>Unexplained injury</a:t>
          </a:r>
          <a:endParaRPr lang="en-US"/>
        </a:p>
      </dgm:t>
    </dgm:pt>
    <dgm:pt modelId="{5965DB87-9FF4-43BC-B85C-321394741CE4}" type="parTrans" cxnId="{D9E242BC-8E18-4488-A4C9-D6B00D13950A}">
      <dgm:prSet/>
      <dgm:spPr/>
      <dgm:t>
        <a:bodyPr/>
        <a:lstStyle/>
        <a:p>
          <a:endParaRPr lang="en-US"/>
        </a:p>
      </dgm:t>
    </dgm:pt>
    <dgm:pt modelId="{BCB8A4D2-8145-48EE-95F2-4C9F749A7F10}" type="sibTrans" cxnId="{D9E242BC-8E18-4488-A4C9-D6B00D13950A}">
      <dgm:prSet/>
      <dgm:spPr/>
      <dgm:t>
        <a:bodyPr/>
        <a:lstStyle/>
        <a:p>
          <a:endParaRPr lang="en-US"/>
        </a:p>
      </dgm:t>
    </dgm:pt>
    <dgm:pt modelId="{B5B97EF4-0EED-4A2B-9105-ABB1A4625FF3}">
      <dgm:prSet/>
      <dgm:spPr/>
      <dgm:t>
        <a:bodyPr/>
        <a:lstStyle/>
        <a:p>
          <a:r>
            <a:rPr lang="en-GB"/>
            <a:t>Explanation doesn’t match injury</a:t>
          </a:r>
          <a:endParaRPr lang="en-US"/>
        </a:p>
      </dgm:t>
    </dgm:pt>
    <dgm:pt modelId="{55E1D2BE-DE9D-4797-BE25-3DB475B5400F}" type="parTrans" cxnId="{00EE3CAC-EE0F-4E4A-BBCC-0C94D7D843DF}">
      <dgm:prSet/>
      <dgm:spPr/>
      <dgm:t>
        <a:bodyPr/>
        <a:lstStyle/>
        <a:p>
          <a:endParaRPr lang="en-US"/>
        </a:p>
      </dgm:t>
    </dgm:pt>
    <dgm:pt modelId="{2DAE4B84-DC60-4AE9-9991-38C48EA1BA0E}" type="sibTrans" cxnId="{00EE3CAC-EE0F-4E4A-BBCC-0C94D7D843DF}">
      <dgm:prSet/>
      <dgm:spPr/>
      <dgm:t>
        <a:bodyPr/>
        <a:lstStyle/>
        <a:p>
          <a:endParaRPr lang="en-US"/>
        </a:p>
      </dgm:t>
    </dgm:pt>
    <dgm:pt modelId="{1F77282C-0D72-4C5C-84D5-5FB02A139DC5}" type="pres">
      <dgm:prSet presAssocID="{4A54944F-364F-4E30-9F27-45087AC8210E}" presName="linear" presStyleCnt="0">
        <dgm:presLayoutVars>
          <dgm:animLvl val="lvl"/>
          <dgm:resizeHandles val="exact"/>
        </dgm:presLayoutVars>
      </dgm:prSet>
      <dgm:spPr/>
    </dgm:pt>
    <dgm:pt modelId="{90A1484D-B1FE-4E28-95D9-BBE691E6237F}" type="pres">
      <dgm:prSet presAssocID="{0E3975A9-EC8B-4866-B3B7-E58EE004CCAA}" presName="parentText" presStyleLbl="node1" presStyleIdx="0" presStyleCnt="4">
        <dgm:presLayoutVars>
          <dgm:chMax val="0"/>
          <dgm:bulletEnabled val="1"/>
        </dgm:presLayoutVars>
      </dgm:prSet>
      <dgm:spPr/>
    </dgm:pt>
    <dgm:pt modelId="{D8053225-D874-4542-A89D-04AE80239201}" type="pres">
      <dgm:prSet presAssocID="{8689EF49-A382-44D4-8166-E8ECE93A1765}" presName="spacer" presStyleCnt="0"/>
      <dgm:spPr/>
    </dgm:pt>
    <dgm:pt modelId="{1159FD73-6B09-4D5D-AE70-E9654235F69A}" type="pres">
      <dgm:prSet presAssocID="{0FDD02FB-E710-44A8-9F59-1511699A1CE8}" presName="parentText" presStyleLbl="node1" presStyleIdx="1" presStyleCnt="4">
        <dgm:presLayoutVars>
          <dgm:chMax val="0"/>
          <dgm:bulletEnabled val="1"/>
        </dgm:presLayoutVars>
      </dgm:prSet>
      <dgm:spPr/>
    </dgm:pt>
    <dgm:pt modelId="{EF70C5C2-877A-48F8-92BC-03D804610DF8}" type="pres">
      <dgm:prSet presAssocID="{3D3BDDAD-5070-4BC7-BB59-564FEB11766A}" presName="spacer" presStyleCnt="0"/>
      <dgm:spPr/>
    </dgm:pt>
    <dgm:pt modelId="{F1A6AB93-8529-4A6F-8FF2-59687A5C83AC}" type="pres">
      <dgm:prSet presAssocID="{EACB33BF-FDE1-404B-94C1-A0BFFA87D3B8}" presName="parentText" presStyleLbl="node1" presStyleIdx="2" presStyleCnt="4">
        <dgm:presLayoutVars>
          <dgm:chMax val="0"/>
          <dgm:bulletEnabled val="1"/>
        </dgm:presLayoutVars>
      </dgm:prSet>
      <dgm:spPr/>
    </dgm:pt>
    <dgm:pt modelId="{FFEEEA70-36C7-4697-9DC5-ABBBC8195922}" type="pres">
      <dgm:prSet presAssocID="{BCB8A4D2-8145-48EE-95F2-4C9F749A7F10}" presName="spacer" presStyleCnt="0"/>
      <dgm:spPr/>
    </dgm:pt>
    <dgm:pt modelId="{E22981DE-2C75-4A29-BFA9-197C530745ED}" type="pres">
      <dgm:prSet presAssocID="{B5B97EF4-0EED-4A2B-9105-ABB1A4625FF3}" presName="parentText" presStyleLbl="node1" presStyleIdx="3" presStyleCnt="4">
        <dgm:presLayoutVars>
          <dgm:chMax val="0"/>
          <dgm:bulletEnabled val="1"/>
        </dgm:presLayoutVars>
      </dgm:prSet>
      <dgm:spPr/>
    </dgm:pt>
  </dgm:ptLst>
  <dgm:cxnLst>
    <dgm:cxn modelId="{AA558719-E240-4C20-928F-495B34053260}" srcId="{4A54944F-364F-4E30-9F27-45087AC8210E}" destId="{0FDD02FB-E710-44A8-9F59-1511699A1CE8}" srcOrd="1" destOrd="0" parTransId="{A267E077-D648-418E-A96F-5C63D90FB0E8}" sibTransId="{3D3BDDAD-5070-4BC7-BB59-564FEB11766A}"/>
    <dgm:cxn modelId="{862CAD40-4741-4A75-91EF-FE6C70B12346}" srcId="{4A54944F-364F-4E30-9F27-45087AC8210E}" destId="{0E3975A9-EC8B-4866-B3B7-E58EE004CCAA}" srcOrd="0" destOrd="0" parTransId="{D2C4D1F2-E971-4206-9ACA-7B275916021D}" sibTransId="{8689EF49-A382-44D4-8166-E8ECE93A1765}"/>
    <dgm:cxn modelId="{313A4346-D23C-4905-A0A2-2A0FC277EE72}" type="presOf" srcId="{0FDD02FB-E710-44A8-9F59-1511699A1CE8}" destId="{1159FD73-6B09-4D5D-AE70-E9654235F69A}" srcOrd="0" destOrd="0" presId="urn:microsoft.com/office/officeart/2005/8/layout/vList2"/>
    <dgm:cxn modelId="{575448A5-D02C-4FC5-811D-0927D1604F6F}" type="presOf" srcId="{B5B97EF4-0EED-4A2B-9105-ABB1A4625FF3}" destId="{E22981DE-2C75-4A29-BFA9-197C530745ED}" srcOrd="0" destOrd="0" presId="urn:microsoft.com/office/officeart/2005/8/layout/vList2"/>
    <dgm:cxn modelId="{00EE3CAC-EE0F-4E4A-BBCC-0C94D7D843DF}" srcId="{4A54944F-364F-4E30-9F27-45087AC8210E}" destId="{B5B97EF4-0EED-4A2B-9105-ABB1A4625FF3}" srcOrd="3" destOrd="0" parTransId="{55E1D2BE-DE9D-4797-BE25-3DB475B5400F}" sibTransId="{2DAE4B84-DC60-4AE9-9991-38C48EA1BA0E}"/>
    <dgm:cxn modelId="{D9E242BC-8E18-4488-A4C9-D6B00D13950A}" srcId="{4A54944F-364F-4E30-9F27-45087AC8210E}" destId="{EACB33BF-FDE1-404B-94C1-A0BFFA87D3B8}" srcOrd="2" destOrd="0" parTransId="{5965DB87-9FF4-43BC-B85C-321394741CE4}" sibTransId="{BCB8A4D2-8145-48EE-95F2-4C9F749A7F10}"/>
    <dgm:cxn modelId="{7C3EE8EA-9312-4FB6-87A4-473E0E5163A7}" type="presOf" srcId="{EACB33BF-FDE1-404B-94C1-A0BFFA87D3B8}" destId="{F1A6AB93-8529-4A6F-8FF2-59687A5C83AC}" srcOrd="0" destOrd="0" presId="urn:microsoft.com/office/officeart/2005/8/layout/vList2"/>
    <dgm:cxn modelId="{8D7A36FA-A7CE-489C-8591-9B84605A31C0}" type="presOf" srcId="{0E3975A9-EC8B-4866-B3B7-E58EE004CCAA}" destId="{90A1484D-B1FE-4E28-95D9-BBE691E6237F}" srcOrd="0" destOrd="0" presId="urn:microsoft.com/office/officeart/2005/8/layout/vList2"/>
    <dgm:cxn modelId="{93C4A6FB-61BD-41A0-B3A5-2AAF71495954}" type="presOf" srcId="{4A54944F-364F-4E30-9F27-45087AC8210E}" destId="{1F77282C-0D72-4C5C-84D5-5FB02A139DC5}" srcOrd="0" destOrd="0" presId="urn:microsoft.com/office/officeart/2005/8/layout/vList2"/>
    <dgm:cxn modelId="{67D265A3-D178-4ACA-A1CA-305ED33FC8D1}" type="presParOf" srcId="{1F77282C-0D72-4C5C-84D5-5FB02A139DC5}" destId="{90A1484D-B1FE-4E28-95D9-BBE691E6237F}" srcOrd="0" destOrd="0" presId="urn:microsoft.com/office/officeart/2005/8/layout/vList2"/>
    <dgm:cxn modelId="{86A596B7-F1B2-442D-82F3-C979CAF322B6}" type="presParOf" srcId="{1F77282C-0D72-4C5C-84D5-5FB02A139DC5}" destId="{D8053225-D874-4542-A89D-04AE80239201}" srcOrd="1" destOrd="0" presId="urn:microsoft.com/office/officeart/2005/8/layout/vList2"/>
    <dgm:cxn modelId="{72160F01-C3A8-4556-9662-3587750F6F51}" type="presParOf" srcId="{1F77282C-0D72-4C5C-84D5-5FB02A139DC5}" destId="{1159FD73-6B09-4D5D-AE70-E9654235F69A}" srcOrd="2" destOrd="0" presId="urn:microsoft.com/office/officeart/2005/8/layout/vList2"/>
    <dgm:cxn modelId="{8BF10EF3-8D05-4E90-97F6-8A4BFB49583B}" type="presParOf" srcId="{1F77282C-0D72-4C5C-84D5-5FB02A139DC5}" destId="{EF70C5C2-877A-48F8-92BC-03D804610DF8}" srcOrd="3" destOrd="0" presId="urn:microsoft.com/office/officeart/2005/8/layout/vList2"/>
    <dgm:cxn modelId="{568B6EE2-7897-4821-B800-73C2648510C0}" type="presParOf" srcId="{1F77282C-0D72-4C5C-84D5-5FB02A139DC5}" destId="{F1A6AB93-8529-4A6F-8FF2-59687A5C83AC}" srcOrd="4" destOrd="0" presId="urn:microsoft.com/office/officeart/2005/8/layout/vList2"/>
    <dgm:cxn modelId="{A6321EFD-8DC1-435D-98F1-3127941552F0}" type="presParOf" srcId="{1F77282C-0D72-4C5C-84D5-5FB02A139DC5}" destId="{FFEEEA70-36C7-4697-9DC5-ABBBC8195922}" srcOrd="5" destOrd="0" presId="urn:microsoft.com/office/officeart/2005/8/layout/vList2"/>
    <dgm:cxn modelId="{D60E8211-A3E6-446B-B6B6-C86B720F6C1D}" type="presParOf" srcId="{1F77282C-0D72-4C5C-84D5-5FB02A139DC5}" destId="{E22981DE-2C75-4A29-BFA9-197C530745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1484D-B1FE-4E28-95D9-BBE691E6237F}">
      <dsp:nvSpPr>
        <dsp:cNvPr id="0" name=""/>
        <dsp:cNvSpPr/>
      </dsp:nvSpPr>
      <dsp:spPr>
        <a:xfrm>
          <a:off x="0" y="78669"/>
          <a:ext cx="3886200"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Multiple injuries at one time</a:t>
          </a:r>
          <a:endParaRPr lang="en-US" sz="2500" kern="1200"/>
        </a:p>
      </dsp:txBody>
      <dsp:txXfrm>
        <a:off x="48547" y="127216"/>
        <a:ext cx="3789106" cy="897406"/>
      </dsp:txXfrm>
    </dsp:sp>
    <dsp:sp modelId="{1159FD73-6B09-4D5D-AE70-E9654235F69A}">
      <dsp:nvSpPr>
        <dsp:cNvPr id="0" name=""/>
        <dsp:cNvSpPr/>
      </dsp:nvSpPr>
      <dsp:spPr>
        <a:xfrm>
          <a:off x="0" y="1145169"/>
          <a:ext cx="3886200" cy="9945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Frequent injury or trauma</a:t>
          </a:r>
          <a:endParaRPr lang="en-US" sz="2500" kern="1200" dirty="0"/>
        </a:p>
      </dsp:txBody>
      <dsp:txXfrm>
        <a:off x="48547" y="1193716"/>
        <a:ext cx="3789106" cy="897406"/>
      </dsp:txXfrm>
    </dsp:sp>
    <dsp:sp modelId="{F1A6AB93-8529-4A6F-8FF2-59687A5C83AC}">
      <dsp:nvSpPr>
        <dsp:cNvPr id="0" name=""/>
        <dsp:cNvSpPr/>
      </dsp:nvSpPr>
      <dsp:spPr>
        <a:xfrm>
          <a:off x="0" y="2211669"/>
          <a:ext cx="3886200" cy="9945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Unexplained injury</a:t>
          </a:r>
          <a:endParaRPr lang="en-US" sz="2500" kern="1200"/>
        </a:p>
      </dsp:txBody>
      <dsp:txXfrm>
        <a:off x="48547" y="2260216"/>
        <a:ext cx="3789106" cy="897406"/>
      </dsp:txXfrm>
    </dsp:sp>
    <dsp:sp modelId="{E22981DE-2C75-4A29-BFA9-197C530745ED}">
      <dsp:nvSpPr>
        <dsp:cNvPr id="0" name=""/>
        <dsp:cNvSpPr/>
      </dsp:nvSpPr>
      <dsp:spPr>
        <a:xfrm>
          <a:off x="0" y="3278169"/>
          <a:ext cx="3886200" cy="9945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Explanation doesn’t match injury</a:t>
          </a:r>
          <a:endParaRPr lang="en-US" sz="2500" kern="1200"/>
        </a:p>
      </dsp:txBody>
      <dsp:txXfrm>
        <a:off x="48547" y="3326716"/>
        <a:ext cx="37891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5446930-8C90-4660-A31B-E9FE39E1B7D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5B03269E-3442-4DDD-964C-64BC1DD4F3CA}"/>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26DD63C6-7463-45E8-A58D-F67F23E41BA9}"/>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9C8B5E01-6F00-4C1D-A3B8-289869EAFC38}"/>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0DA811B0-BDFA-4B12-BFDF-5D394FC9704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5BB1D98-A13D-4238-9ADE-707B41714850}"/>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6EEE5CE-B0FF-4260-9334-1E6E7C3CBDC0}"/>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00E75347-CEAE-4F86-A837-2A6D017768B9}"/>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8BD05301-241B-481E-AD1F-59C5EBDE48A1}"/>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AE8A454D-2924-4B82-A6CF-AFC88FD419F4}"/>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F56950AB-C0E5-448D-9C5E-A7722044BC84}"/>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9D14427E-98B4-4FF5-B915-C50D39F23718}"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611487F0-D4F3-416B-ABB3-E0C9AC955051}"/>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61AFCD8E-FD78-49BF-A224-A9D4BE769A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AAC0C054-D41C-45C9-952E-C758289FD1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AF4A099-1F05-4750-AECB-37F74DF6C759}"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727011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3F1D320-4032-4D9D-B99F-3635A6057A98}"/>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5864B58-BE6D-4632-A276-785364BBE0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9460" name="Slide Number Placeholder 3">
            <a:extLst>
              <a:ext uri="{FF2B5EF4-FFF2-40B4-BE49-F238E27FC236}">
                <a16:creationId xmlns:a16="http://schemas.microsoft.com/office/drawing/2014/main" id="{36C3D728-838A-42C1-A057-034FACEF2C2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869F717-E564-4287-9275-B16BD463B25C}"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5C93802-3BA9-401E-BF9C-01574FCF15DC}"/>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C1107A5C-242A-4EB9-98D3-C3DEB90653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E0BEA248-B2ED-4051-8D94-0497D892D2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E3A9DB3-5C66-469B-9788-F98C6BCC5ABE}"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302EE2D-820B-444C-966A-DBB850C50D5A}"/>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FFEFFA34-E920-47E1-BA32-46370929F3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34B90CB2-5E8A-4BB4-A6DF-38833330AE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C73C61-D3AD-4905-8C44-FE117132E8AC}"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092CBA0-E24F-4CBB-A759-124FB90C1378}"/>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A734D2E7-3CB7-4563-AC4C-26CD34BBB5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F941D732-28D9-48D0-8652-4051082573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3D5EC2-3104-4A74-8E3F-C006652DA15C}"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1A7539F-0B8A-4E6F-A4B9-FB674F2CC240}"/>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52F014B-E399-4A14-AEBD-ECCB989B1D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42A8373B-655C-4A65-AFBF-48F9A1A021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F20948A-65D2-497C-8396-8E05E1A657A0}"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059395C-3A2A-4FE8-B96E-52DA9D7F3A7B}"/>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4E4D4E8-D74E-4CBE-B458-387797AF6026}"/>
              </a:ext>
            </a:extLst>
          </p:cNvPr>
          <p:cNvSpPr>
            <a:spLocks noGrp="1"/>
          </p:cNvSpPr>
          <p:nvPr>
            <p:ph type="body" idx="1"/>
          </p:nvPr>
        </p:nvSpPr>
        <p:spPr/>
        <p:txBody>
          <a:bodyPr/>
          <a:lstStyle/>
          <a:p>
            <a:pPr algn="l" rtl="0" fontAlgn="base"/>
            <a:r>
              <a:rPr lang="en-GB" sz="1800" b="1" i="0" u="none" strike="noStrike">
                <a:solidFill>
                  <a:srgbClr val="000000"/>
                </a:solidFill>
                <a:effectLst/>
                <a:latin typeface="Arial" panose="020B0604020202020204" pitchFamily="34" charset="0"/>
              </a:rPr>
              <a:t>Within this section: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1" i="0" u="none" strike="noStrike">
                <a:solidFill>
                  <a:srgbClr val="7575D1"/>
                </a:solidFill>
                <a:effectLst/>
                <a:latin typeface="Arial" panose="020B0604020202020204" pitchFamily="34" charset="0"/>
              </a:rPr>
              <a:t>6 sections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1: Safeguarding principles and effective practice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2: The duty to repost a child at risk of abuse, neglect and/or harm</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divides into:</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 – Part 1: Responding to a report of a child at risk of harm, abuse and/or neglect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 – Part 2: Decision making and initial child protection conferences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4: Planning and intervention for children on the child protection register</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5: Safeguarding allegations/concerns about practitioners and those in positions of trust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6: All Wales Practice Guidance</a:t>
            </a:r>
            <a:endParaRPr lang="en-US" b="0" i="0">
              <a:solidFill>
                <a:srgbClr val="444444"/>
              </a:solidFill>
              <a:effectLst/>
              <a:latin typeface="Calibri" panose="020F0502020204030204" pitchFamily="34" charset="0"/>
            </a:endParaRPr>
          </a:p>
          <a:p>
            <a:pPr>
              <a:defRPr/>
            </a:pPr>
            <a:endParaRPr lang="en-GB" b="1">
              <a:cs typeface="Arial"/>
            </a:endParaRPr>
          </a:p>
        </p:txBody>
      </p:sp>
      <p:sp>
        <p:nvSpPr>
          <p:cNvPr id="32772" name="Slide Number Placeholder 3">
            <a:extLst>
              <a:ext uri="{FF2B5EF4-FFF2-40B4-BE49-F238E27FC236}">
                <a16:creationId xmlns:a16="http://schemas.microsoft.com/office/drawing/2014/main" id="{E86A56A3-B5D5-4BD8-BC17-8C975F3DFBD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D7B23FF-80D7-49AA-9C49-9E2BB4881656}"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9695C81B-5C0C-47C7-8677-15AF6FF60CF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DB94FC7-8448-4F7D-A8D0-220A489B73D0}"/>
              </a:ext>
            </a:extLst>
          </p:cNvPr>
          <p:cNvSpPr>
            <a:spLocks noGrp="1"/>
          </p:cNvSpPr>
          <p:nvPr>
            <p:ph type="body" idx="1"/>
          </p:nvPr>
        </p:nvSpPr>
        <p:spPr/>
        <p:txBody>
          <a:bodyPr/>
          <a:lstStyle/>
          <a:p>
            <a:pPr algn="l" rtl="0" fontAlgn="base"/>
            <a:r>
              <a:rPr lang="en-GB">
                <a:latin typeface="Arial"/>
                <a:ea typeface="MS PGothic"/>
                <a:cs typeface="Arial"/>
              </a:rPr>
              <a:t>  </a:t>
            </a:r>
            <a:r>
              <a:rPr lang="en-GB" sz="1800" b="0" i="0" u="none" strike="noStrike">
                <a:solidFill>
                  <a:srgbClr val="000000"/>
                </a:solidFill>
                <a:effectLst/>
                <a:latin typeface="Arial" panose="020B0604020202020204" pitchFamily="34" charset="0"/>
              </a:rPr>
              <a:t>Under the definition of Harm (Glossary)</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Harm means abuse or the impairment of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buFont typeface="+mj-lt"/>
              <a:buAutoNum type="arabicPeriod"/>
            </a:pPr>
            <a:r>
              <a:rPr lang="en-GB" sz="1800" b="0" i="0" u="none" strike="noStrike">
                <a:solidFill>
                  <a:srgbClr val="000000"/>
                </a:solidFill>
                <a:effectLst/>
                <a:latin typeface="Arial" panose="020B0604020202020204" pitchFamily="34" charset="0"/>
              </a:rPr>
              <a:t>Physical or mental health</a:t>
            </a:r>
            <a:r>
              <a:rPr lang="en-US" sz="1800" b="0" i="0">
                <a:solidFill>
                  <a:srgbClr val="444444"/>
                </a:solidFill>
                <a:effectLst/>
                <a:latin typeface="Arial" panose="020B0604020202020204" pitchFamily="34" charset="0"/>
              </a:rPr>
              <a:t>​</a:t>
            </a:r>
          </a:p>
          <a:p>
            <a:pPr algn="l" rtl="0" fontAlgn="base">
              <a:buFont typeface="+mj-lt"/>
              <a:buAutoNum type="arabicPeriod"/>
            </a:pPr>
            <a:r>
              <a:rPr lang="en-GB" sz="1800" b="0" i="0" u="none" strike="noStrike">
                <a:solidFill>
                  <a:srgbClr val="000000"/>
                </a:solidFill>
                <a:effectLst/>
                <a:latin typeface="Arial" panose="020B0604020202020204" pitchFamily="34" charset="0"/>
              </a:rPr>
              <a:t>Physical, intellectual, emotional, social or behavioural development.</a:t>
            </a:r>
            <a:r>
              <a:rPr lang="en-US" sz="1800" b="0" i="0">
                <a:solidFill>
                  <a:srgbClr val="444444"/>
                </a:solidFill>
                <a:effectLst/>
                <a:latin typeface="Arial" panose="020B0604020202020204" pitchFamily="34" charset="0"/>
              </a:rPr>
              <a:t>​</a:t>
            </a:r>
          </a:p>
          <a:p>
            <a:pPr algn="l" rtl="0" fontAlgn="base"/>
            <a:r>
              <a:rPr lang="en-GB" sz="1800" b="0" i="0" u="none" strike="noStrike">
                <a:solidFill>
                  <a:srgbClr val="000000"/>
                </a:solidFill>
                <a:effectLst/>
                <a:latin typeface="Arial" panose="020B0604020202020204" pitchFamily="34" charset="0"/>
              </a:rPr>
              <a:t>The references to ‘harm’ in relation to Section 47 enquiries, referred to in handling individual cases, means significant harm.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Therefore practitioners must, where the question of whether harm is significant consider the health of the child and compare this to what is reasonably expected of a similar child.    </a:t>
            </a:r>
            <a:endParaRPr lang="en-GB" b="0" i="0">
              <a:solidFill>
                <a:srgbClr val="444444"/>
              </a:solidFill>
              <a:effectLst/>
              <a:latin typeface="Calibri" panose="020F0502020204030204" pitchFamily="34" charset="0"/>
            </a:endParaRPr>
          </a:p>
          <a:p>
            <a:pPr>
              <a:defRPr/>
            </a:pPr>
            <a:endParaRPr lang="en-US"/>
          </a:p>
        </p:txBody>
      </p:sp>
      <p:sp>
        <p:nvSpPr>
          <p:cNvPr id="34820" name="Slide Number Placeholder 3">
            <a:extLst>
              <a:ext uri="{FF2B5EF4-FFF2-40B4-BE49-F238E27FC236}">
                <a16:creationId xmlns:a16="http://schemas.microsoft.com/office/drawing/2014/main" id="{457F28A7-0F46-4190-BB75-0BC573C2DF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2318F9-55AE-4CF4-A16B-64D872DB060A}"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DA829C4-AE9C-451C-8052-D3C2BB6A5742}"/>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DEA3D3E4-BBF5-40C0-8762-B866E84600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Activity here – split the students into groups and ask them to note definition, signs and symptoms, effects.</a:t>
            </a:r>
          </a:p>
          <a:p>
            <a:r>
              <a:rPr lang="en-GB" altLang="en-US" b="0" i="0" dirty="0">
                <a:solidFill>
                  <a:srgbClr val="000000"/>
                </a:solidFill>
                <a:effectLst/>
                <a:latin typeface="Arial" panose="020B0604020202020204" pitchFamily="34" charset="0"/>
              </a:rPr>
              <a:t>You may want to just do physical, emotional and sexual </a:t>
            </a:r>
            <a:r>
              <a:rPr lang="en-GB" altLang="en-US" b="0" i="0" dirty="0" err="1">
                <a:solidFill>
                  <a:srgbClr val="000000"/>
                </a:solidFill>
                <a:effectLst/>
                <a:latin typeface="Arial" panose="020B0604020202020204" pitchFamily="34" charset="0"/>
              </a:rPr>
              <a:t>ans</a:t>
            </a:r>
            <a:r>
              <a:rPr lang="en-GB" altLang="en-US" b="0" i="0" dirty="0">
                <a:solidFill>
                  <a:srgbClr val="000000"/>
                </a:solidFill>
                <a:effectLst/>
                <a:latin typeface="Arial" panose="020B0604020202020204" pitchFamily="34" charset="0"/>
              </a:rPr>
              <a:t> then do neglect as a larger group because of the different types of neglect.</a:t>
            </a:r>
            <a:endParaRPr lang="en-GB" altLang="en-US" dirty="0">
              <a:latin typeface="Arial" panose="020B0604020202020204" pitchFamily="34" charset="0"/>
            </a:endParaRPr>
          </a:p>
        </p:txBody>
      </p:sp>
      <p:sp>
        <p:nvSpPr>
          <p:cNvPr id="36868" name="Slide Number Placeholder 3">
            <a:extLst>
              <a:ext uri="{FF2B5EF4-FFF2-40B4-BE49-F238E27FC236}">
                <a16:creationId xmlns:a16="http://schemas.microsoft.com/office/drawing/2014/main" id="{C228D7EE-0B3E-410F-B9B1-F80E185A11F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C8E282D-A22F-4FDE-AF7F-DEB9DC1F07AC}"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4E202EE0-3284-4E86-BBD2-70B146D6A66D}"/>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208A42F-9255-4E9B-8573-DEC970E5C2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a:solidFill>
                  <a:srgbClr val="000000"/>
                </a:solidFill>
                <a:effectLst/>
                <a:latin typeface="Calibri" panose="020F0502020204030204" pitchFamily="34" charset="0"/>
              </a:rPr>
              <a:t>‘Non-accidental acts or behaviours towards an individual causing trauma, physical suffering or actual bodily harm’</a:t>
            </a:r>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BF98B698-1E26-4C55-B3D9-58C4E1B6D7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9CD07E1-1C30-4517-B885-590206B7DE73}"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Fabricated or Induced Illness is when a parent or caregiver exaggerates or deliberately causes symptoms of illness in the child. Parent or caregiver will try to convince health services that the child is ill or that symptoms are worse than they are.</a:t>
            </a:r>
          </a:p>
          <a:p>
            <a:r>
              <a:rPr lang="en-GB"/>
              <a:t>This is a very rare type of child abuse. Often the victim has been subjected to physical abuse or medical neglect.</a:t>
            </a:r>
          </a:p>
          <a:p>
            <a:r>
              <a:rPr lang="en-GB"/>
              <a:t>Fabricated or Induced Illness by carers is the term most commonly used in the UK. Factitious disorder imposed on another is the term most commonly used in the USA. </a:t>
            </a:r>
          </a:p>
          <a:p>
            <a:r>
              <a:rPr lang="en-GB"/>
              <a:t>Fabricated or Induced Illness is when a parent or caregiver exaggerates or deliberately causes symptoms of illness in the child. Parent or caregiver will try to convince health services that the child is ill or that symptoms are worse than they are.</a:t>
            </a:r>
          </a:p>
          <a:p>
            <a:endParaRPr lang="en-GB"/>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20</a:t>
            </a:fld>
            <a:endParaRPr lang="cy-GB" altLang="en-US"/>
          </a:p>
        </p:txBody>
      </p:sp>
    </p:spTree>
    <p:extLst>
      <p:ext uri="{BB962C8B-B14F-4D97-AF65-F5344CB8AC3E}">
        <p14:creationId xmlns:p14="http://schemas.microsoft.com/office/powerpoint/2010/main" val="2624787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01BC0B9C-8A80-4649-868F-A8D197DC1E6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5CBBDEDA-2B1B-4F15-838E-A361A0BE8C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A98383B9-6EA2-4724-8FA2-5CB941B768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FD09EE-0D5A-4ED4-BC3A-F0CC29E4CC52}"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212121"/>
                </a:solidFill>
                <a:effectLst/>
                <a:latin typeface="Merriweather" panose="00000500000000000000" pitchFamily="2" charset="0"/>
              </a:rPr>
              <a:t>Gaslighting is a form of manipulation that often occurs in abusive relationships. The </a:t>
            </a:r>
            <a:r>
              <a:rPr lang="en-GB" b="0" i="0" err="1">
                <a:solidFill>
                  <a:srgbClr val="212121"/>
                </a:solidFill>
                <a:effectLst/>
                <a:latin typeface="Merriweather" panose="00000500000000000000" pitchFamily="2" charset="0"/>
              </a:rPr>
              <a:t>perpetraitor</a:t>
            </a:r>
            <a:r>
              <a:rPr lang="en-GB" b="0" i="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p>
          <a:p>
            <a:endParaRPr lang="en-GB" b="0" i="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Not an exhaustive list.</a:t>
            </a:r>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23</a:t>
            </a:fld>
            <a:endParaRPr lang="cy-GB" altLang="en-US"/>
          </a:p>
        </p:txBody>
      </p:sp>
    </p:spTree>
    <p:extLst>
      <p:ext uri="{BB962C8B-B14F-4D97-AF65-F5344CB8AC3E}">
        <p14:creationId xmlns:p14="http://schemas.microsoft.com/office/powerpoint/2010/main" val="22051226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212121"/>
                </a:solidFill>
                <a:effectLst/>
                <a:latin typeface="Merriweather" panose="00000500000000000000" pitchFamily="2" charset="0"/>
              </a:rPr>
              <a:t>Gaslighting is a form of manipulation that often occurs in abusive relationships. The </a:t>
            </a:r>
            <a:r>
              <a:rPr lang="en-GB" b="0" i="0" err="1">
                <a:solidFill>
                  <a:srgbClr val="212121"/>
                </a:solidFill>
                <a:effectLst/>
                <a:latin typeface="Merriweather" panose="00000500000000000000" pitchFamily="2" charset="0"/>
              </a:rPr>
              <a:t>perpetraitor</a:t>
            </a:r>
            <a:r>
              <a:rPr lang="en-GB" b="0" i="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24</a:t>
            </a:fld>
            <a:endParaRPr lang="cy-GB" altLang="en-US"/>
          </a:p>
        </p:txBody>
      </p:sp>
    </p:spTree>
    <p:extLst>
      <p:ext uri="{BB962C8B-B14F-4D97-AF65-F5344CB8AC3E}">
        <p14:creationId xmlns:p14="http://schemas.microsoft.com/office/powerpoint/2010/main" val="17249503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23536AA-F511-4632-85B1-8E5FA29DF988}"/>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0D69D724-4A17-4BEB-AEF9-071138B46D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CD5694EB-8E28-4561-9B43-3647B61E2B6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3CD497-45BE-4D63-8210-086519CE4D3D}" type="slidenum">
              <a:rPr lang="cy-GB" altLang="en-US" sz="1200" smtClean="0">
                <a:latin typeface="Arial" panose="020B0604020202020204" pitchFamily="34" charset="0"/>
              </a:rPr>
              <a:pPr/>
              <a:t>28</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Penatrative</a:t>
            </a:r>
            <a:r>
              <a:rPr lang="en-GB"/>
              <a:t>, rape or oral sex</a:t>
            </a:r>
          </a:p>
          <a:p>
            <a:r>
              <a:rPr lang="en-GB"/>
              <a:t>Non penetrative – masturbation, rubbing, kissing, touching </a:t>
            </a:r>
          </a:p>
          <a:p>
            <a:r>
              <a:rPr lang="en-GB"/>
              <a:t>Exposure of inappropriate material, watching </a:t>
            </a:r>
          </a:p>
          <a:p>
            <a:r>
              <a:rPr lang="en-GB"/>
              <a:t>Production of inappropriate material either voluntarily or against will</a:t>
            </a:r>
          </a:p>
          <a:p>
            <a:r>
              <a:rPr lang="en-GB"/>
              <a:t>Grooming</a:t>
            </a:r>
          </a:p>
          <a:p>
            <a:r>
              <a:rPr lang="en-GB"/>
              <a:t>Enticing inappropriate sexual behaviour</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29</a:t>
            </a:fld>
            <a:endParaRPr lang="cy-GB" altLang="en-US"/>
          </a:p>
        </p:txBody>
      </p:sp>
    </p:spTree>
    <p:extLst>
      <p:ext uri="{BB962C8B-B14F-4D97-AF65-F5344CB8AC3E}">
        <p14:creationId xmlns:p14="http://schemas.microsoft.com/office/powerpoint/2010/main" val="37662442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30</a:t>
            </a:fld>
            <a:endParaRPr lang="cy-GB" altLang="en-US"/>
          </a:p>
        </p:txBody>
      </p:sp>
    </p:spTree>
    <p:extLst>
      <p:ext uri="{BB962C8B-B14F-4D97-AF65-F5344CB8AC3E}">
        <p14:creationId xmlns:p14="http://schemas.microsoft.com/office/powerpoint/2010/main" val="27690901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31</a:t>
            </a:fld>
            <a:endParaRPr lang="cy-GB" altLang="en-US"/>
          </a:p>
        </p:txBody>
      </p:sp>
    </p:spTree>
    <p:extLst>
      <p:ext uri="{BB962C8B-B14F-4D97-AF65-F5344CB8AC3E}">
        <p14:creationId xmlns:p14="http://schemas.microsoft.com/office/powerpoint/2010/main" val="12247572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32</a:t>
            </a:fld>
            <a:endParaRPr lang="cy-GB" altLang="en-US"/>
          </a:p>
        </p:txBody>
      </p:sp>
    </p:spTree>
    <p:extLst>
      <p:ext uri="{BB962C8B-B14F-4D97-AF65-F5344CB8AC3E}">
        <p14:creationId xmlns:p14="http://schemas.microsoft.com/office/powerpoint/2010/main" val="32013648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FBC43A57-01E7-4559-9131-CC0E48AD09D9}"/>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FD70DAF3-685D-4D56-9C14-552F64CD22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Worth pointing out here ‘self </a:t>
            </a:r>
            <a:r>
              <a:rPr lang="en-GB" altLang="en-US" err="1">
                <a:latin typeface="Arial" panose="020B0604020202020204" pitchFamily="34" charset="0"/>
              </a:rPr>
              <a:t>neflect</a:t>
            </a:r>
            <a:r>
              <a:rPr lang="en-GB" altLang="en-US">
                <a:latin typeface="Arial" panose="020B0604020202020204" pitchFamily="34" charset="0"/>
              </a:rPr>
              <a:t>’ – purposeful </a:t>
            </a:r>
          </a:p>
        </p:txBody>
      </p:sp>
      <p:sp>
        <p:nvSpPr>
          <p:cNvPr id="51204" name="Slide Number Placeholder 3">
            <a:extLst>
              <a:ext uri="{FF2B5EF4-FFF2-40B4-BE49-F238E27FC236}">
                <a16:creationId xmlns:a16="http://schemas.microsoft.com/office/drawing/2014/main" id="{0398EDB3-7A5C-4F7F-9A51-FE78554140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7D0499-2A39-4D86-AFA6-CB9077CBA628}" type="slidenum">
              <a:rPr lang="cy-GB" altLang="en-US" sz="1200" smtClean="0">
                <a:latin typeface="Arial" panose="020B0604020202020204" pitchFamily="34" charset="0"/>
              </a:rPr>
              <a:pPr/>
              <a:t>34</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Physical Neglect – basic needs, food, clothing, shelter, not kept safe/ not sufficiently supervised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t>Educational  Neglect – insufficient provision of education, not taking child to school, inconsistent attendance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t>Emotional Neglect – Failure to provide nurture or </a:t>
            </a:r>
            <a:r>
              <a:rPr lang="en-GB" err="1"/>
              <a:t>stilmulation</a:t>
            </a:r>
            <a:r>
              <a:rPr lang="en-GB"/>
              <a:t>. Psychologically harmful or hurtful behaviour, ignoring, intimidating, </a:t>
            </a:r>
            <a:r>
              <a:rPr lang="en-GB" err="1"/>
              <a:t>criticisizing</a:t>
            </a:r>
            <a:r>
              <a:rPr lang="en-GB"/>
              <a:t>, isolating, humiliating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t>Medical Neglect – Failure to meet medical needs, ignoring medical conditions or concerns, includes dental, vision and hearing.</a:t>
            </a:r>
          </a:p>
          <a:p>
            <a:endParaRPr lang="en-GB"/>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35</a:t>
            </a:fld>
            <a:endParaRPr lang="cy-GB" altLang="en-US"/>
          </a:p>
        </p:txBody>
      </p:sp>
    </p:spTree>
    <p:extLst>
      <p:ext uri="{BB962C8B-B14F-4D97-AF65-F5344CB8AC3E}">
        <p14:creationId xmlns:p14="http://schemas.microsoft.com/office/powerpoint/2010/main" val="34980546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Changes in appearance (physical and psychological)</a:t>
            </a:r>
          </a:p>
          <a:p>
            <a:r>
              <a:rPr lang="en-GB"/>
              <a:t>Inappropriate clothing (don’t fit – too big or small, no coat in the cold weather etc)</a:t>
            </a:r>
          </a:p>
          <a:p>
            <a:r>
              <a:rPr lang="en-GB"/>
              <a:t>Health and Development problems (including physical problems, social, physical, emotional, behavioural, developmental problems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36</a:t>
            </a:fld>
            <a:endParaRPr lang="cy-GB" altLang="en-US"/>
          </a:p>
        </p:txBody>
      </p:sp>
    </p:spTree>
    <p:extLst>
      <p:ext uri="{BB962C8B-B14F-4D97-AF65-F5344CB8AC3E}">
        <p14:creationId xmlns:p14="http://schemas.microsoft.com/office/powerpoint/2010/main" val="12104736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a:ea typeface="MS PGothic"/>
                <a:cs typeface="Arial"/>
              </a:rPr>
              <a:t>Child Sexual Exploitation</a:t>
            </a:r>
          </a:p>
          <a:p>
            <a:r>
              <a:rPr lang="en-GB">
                <a:latin typeface="Arial"/>
                <a:ea typeface="MS PGothic"/>
                <a:cs typeface="Arial"/>
              </a:rPr>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 The victim may have been sexually exploited even if the sexual activity appears consensual. Child sexual exploitation does not always involve physical contact; it can also occur through the use of technology.</a:t>
            </a:r>
          </a:p>
          <a:p>
            <a:endParaRPr lang="en-GB">
              <a:cs typeface="Arial"/>
            </a:endParaRPr>
          </a:p>
          <a:p>
            <a:r>
              <a:rPr lang="en-GB">
                <a:latin typeface="Arial"/>
                <a:ea typeface="MS PGothic"/>
                <a:cs typeface="Arial"/>
              </a:rPr>
              <a:t>Online Abuse</a:t>
            </a:r>
          </a:p>
          <a:p>
            <a:r>
              <a:rPr lang="en-GB"/>
              <a:t>Online abuse is abuse that is facilitated using technology. It may take place through social media, online games, or other channels of digital communication. Children can also be re-victimised if evidence of their abuse is recorded or uploaded online. Technology can facilitate a number of illegal abusive behaviours including, but not limited to: harassment; stalking; threatening behaviour; sharing indecent images of children under 18; inciting a child to sexual activity; sexual exploitation; grooming; sexual communication with a child; and, causing a child to view images or watch videos of a sexual act. Using technology to facilitate any of the above activities is online abuse. Alongside those illegal activities that are perpetrated online, children may also be exposed to inappropriate behaviours or content online. For instance, children may be bullied online by their peers or they might, either accidentally or intentionally, view content which is intended for adults, such as pornography. Both online abuse and exposure to unsuitable content or behaviour can have a long-lasting impact on the wellbeing of children and young people.</a:t>
            </a:r>
          </a:p>
          <a:p>
            <a:endParaRPr lang="en-GB"/>
          </a:p>
          <a:p>
            <a:r>
              <a:rPr lang="en-GB"/>
              <a:t>Bullying</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Very difficult to recognise</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Can take a number of forms</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Home, early years settings, schools, clubs, workplace - everywhere</a:t>
            </a:r>
          </a:p>
          <a:p>
            <a:r>
              <a:rPr lang="en-GB"/>
              <a:t>Many people have/or will experience this to some degree in their life.</a:t>
            </a:r>
          </a:p>
          <a:p>
            <a:endParaRPr lang="en-GB"/>
          </a:p>
          <a:p>
            <a:r>
              <a:rPr lang="en-GB"/>
              <a:t>Grooming</a:t>
            </a:r>
          </a:p>
          <a:p>
            <a:r>
              <a:rPr lang="en-GB" b="0" i="0">
                <a:solidFill>
                  <a:srgbClr val="4D5156"/>
                </a:solidFill>
                <a:effectLst/>
                <a:latin typeface="arial" panose="020B0604020202020204" pitchFamily="34" charset="0"/>
              </a:rPr>
              <a:t>Grooming is </a:t>
            </a:r>
            <a:r>
              <a:rPr lang="en-GB" b="0" i="0">
                <a:solidFill>
                  <a:srgbClr val="5F6368"/>
                </a:solidFill>
                <a:effectLst/>
                <a:latin typeface="arial" panose="020B0604020202020204" pitchFamily="34" charset="0"/>
              </a:rPr>
              <a:t>when someone builds a relationship, trust and emotional connection with a child or young person so they can manipulate, exploit and abuse them</a:t>
            </a:r>
            <a:r>
              <a:rPr lang="en-GB" b="0" i="0">
                <a:solidFill>
                  <a:srgbClr val="4D5156"/>
                </a:solidFill>
                <a:effectLst/>
                <a:latin typeface="arial" panose="020B0604020202020204" pitchFamily="34" charset="0"/>
              </a:rPr>
              <a:t>.</a:t>
            </a:r>
            <a:endParaRPr lang="en-GB" b="0"/>
          </a:p>
          <a:p>
            <a:endParaRPr lang="en-GB"/>
          </a:p>
          <a:p>
            <a:r>
              <a:rPr lang="en-GB"/>
              <a:t>Financial Abuse</a:t>
            </a:r>
          </a:p>
          <a:p>
            <a:pPr algn="l" rtl="0" fontAlgn="base"/>
            <a:r>
              <a:rPr lang="en-GB" sz="1200" b="0" i="0" u="none" strike="noStrike">
                <a:solidFill>
                  <a:srgbClr val="000000"/>
                </a:solidFill>
                <a:effectLst/>
                <a:latin typeface="Arial" panose="020B0604020202020204" pitchFamily="34" charset="0"/>
              </a:rPr>
              <a:t>Wales Safeguarding Procedures added this as a category.</a:t>
            </a:r>
            <a:r>
              <a:rPr lang="en-US" sz="12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Financial abuse includes theft, fraud, pressure about money, misuse of money. </a:t>
            </a:r>
            <a:r>
              <a:rPr lang="en-US" sz="12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Using funds that are specific for Children's needs.</a:t>
            </a:r>
            <a:r>
              <a:rPr lang="en-GB" sz="12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Consider children or adults with ALN or a disability who are provided with additional income/funds to support those needs or are provided with special equipment/resources. If these are not available, are spent on other items or are sold on, this falls into that category of financial abuse.</a:t>
            </a:r>
          </a:p>
          <a:p>
            <a:pPr marL="0" indent="0">
              <a:buFont typeface="Arial" panose="020B0604020202020204" pitchFamily="34" charset="0"/>
              <a:buNone/>
              <a:defRPr/>
            </a:pPr>
            <a:r>
              <a:rPr lang="en-GB" altLang="en-US" sz="1200">
                <a:solidFill>
                  <a:schemeClr val="accent6">
                    <a:lumMod val="75000"/>
                  </a:schemeClr>
                </a:solidFill>
                <a:latin typeface="Arial" panose="020B0604020202020204" pitchFamily="34" charset="0"/>
                <a:cs typeface="Arial" panose="020B0604020202020204" pitchFamily="34" charset="0"/>
              </a:rPr>
              <a:t>This category is not as common to a child but signs can include:</a:t>
            </a:r>
          </a:p>
          <a:p>
            <a:pPr>
              <a:defRPr/>
            </a:pPr>
            <a:r>
              <a:rPr lang="en-GB" altLang="en-US" sz="1200">
                <a:solidFill>
                  <a:schemeClr val="accent6">
                    <a:lumMod val="75000"/>
                  </a:schemeClr>
                </a:solidFill>
                <a:latin typeface="Arial" panose="020B0604020202020204" pitchFamily="34" charset="0"/>
                <a:cs typeface="Arial" panose="020B0604020202020204" pitchFamily="34" charset="0"/>
              </a:rPr>
              <a:t>Failing to meet the needs, care and support that is provided through direct payments; or</a:t>
            </a:r>
          </a:p>
          <a:p>
            <a:pPr>
              <a:defRPr/>
            </a:pPr>
            <a:r>
              <a:rPr lang="en-GB" altLang="en-US" sz="1200">
                <a:solidFill>
                  <a:schemeClr val="accent6">
                    <a:lumMod val="75000"/>
                  </a:schemeClr>
                </a:solidFill>
                <a:latin typeface="Arial" panose="020B0604020202020204" pitchFamily="34" charset="0"/>
                <a:cs typeface="Arial" panose="020B0604020202020204" pitchFamily="34" charset="0"/>
              </a:rPr>
              <a:t>Complaints that personal property is lost. </a:t>
            </a:r>
          </a:p>
          <a:p>
            <a:pPr algn="l" rtl="0" fontAlgn="base"/>
            <a:endParaRPr lang="en-GB" sz="1200" b="0" i="0" u="none" strike="noStrike">
              <a:solidFill>
                <a:srgbClr val="000000"/>
              </a:solidFill>
              <a:effectLst/>
              <a:latin typeface="Arial" panose="020B0604020202020204" pitchFamily="34" charset="0"/>
            </a:endParaRPr>
          </a:p>
          <a:p>
            <a:pPr algn="l" rtl="0" fontAlgn="base"/>
            <a:r>
              <a:rPr lang="en-GB" sz="1200" b="0" i="0" u="none" strike="noStrike">
                <a:solidFill>
                  <a:srgbClr val="000000"/>
                </a:solidFill>
                <a:effectLst/>
                <a:latin typeface="Arial" panose="020B0604020202020204" pitchFamily="34" charset="0"/>
              </a:rPr>
              <a:t>Domestic Abuse</a:t>
            </a:r>
          </a:p>
          <a:p>
            <a:pPr algn="l" rtl="0" fontAlgn="base"/>
            <a:r>
              <a:rPr lang="en-GB" b="0" i="0">
                <a:solidFill>
                  <a:srgbClr val="454545"/>
                </a:solidFill>
                <a:effectLst/>
                <a:latin typeface="Roboto" panose="02000000000000000000" pitchFamily="2" charset="0"/>
              </a:rPr>
              <a:t>Domestic abuse, also known as domestic violence or intimate partner violence, can be defined as a pattern of behaviour in any relationship that is used to gain or maintain power and control over an intimate partner. Abuse can physical, sexual, emotional, economic or psychological actions or threats of actions that influence another person. This includes any behaviours that frighten, intimidate, terrorize, manipulate, hurt, humiliate, blame, injure, or wound someone. Domestic abuse can happen to anyone of any race, age, sexual orientation, religion, or gender. It can occur within a range of relationships including couples who are married, living together or dating. Domestic violence affects people of all socioeconomic backgrounds and education levels. </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Organisational Abuse</a:t>
            </a:r>
          </a:p>
          <a:p>
            <a:pPr algn="l" rtl="0" fontAlgn="base"/>
            <a:r>
              <a:rPr lang="en-GB" b="0" i="0">
                <a:solidFill>
                  <a:srgbClr val="454545"/>
                </a:solidFill>
                <a:effectLst/>
                <a:latin typeface="Roboto" panose="02000000000000000000" pitchFamily="2" charset="0"/>
              </a:rPr>
              <a:t>Neglect or poor standards of care in an organisation, institution or a care setting, such as a care home, hospital, school, social services/ organisations providing care in someone’s home.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Discriminatory abuse</a:t>
            </a:r>
          </a:p>
          <a:p>
            <a:pPr algn="l" rtl="0" fontAlgn="base"/>
            <a:r>
              <a:rPr lang="en-GB" b="0" i="0">
                <a:solidFill>
                  <a:srgbClr val="454545"/>
                </a:solidFill>
                <a:effectLst/>
                <a:latin typeface="Roboto" panose="02000000000000000000" pitchFamily="2" charset="0"/>
              </a:rPr>
              <a:t>Abuse because of someone’s race, gender, gender identity, age, disability, sexual orientation or religion</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Slavery</a:t>
            </a:r>
          </a:p>
          <a:p>
            <a:pPr algn="l" rtl="0" fontAlgn="base"/>
            <a:r>
              <a:rPr lang="en-GB" b="0" i="0">
                <a:solidFill>
                  <a:srgbClr val="454545"/>
                </a:solidFill>
                <a:effectLst/>
                <a:latin typeface="Roboto" panose="02000000000000000000" pitchFamily="2" charset="0"/>
              </a:rPr>
              <a:t>This includes slavery, human trafficking, forced labour,  and domestic servitude.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Female Genital mutilation</a:t>
            </a: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sz="1200" b="0" i="0" u="none" strike="noStrike">
              <a:solidFill>
                <a:srgbClr val="000000"/>
              </a:solidFill>
              <a:effectLst/>
              <a:latin typeface="Arial" panose="020B0604020202020204" pitchFamily="34" charset="0"/>
            </a:endParaRPr>
          </a:p>
          <a:p>
            <a:pPr algn="l" rtl="0" fontAlgn="base"/>
            <a:endParaRPr lang="en-GB" b="0" i="0">
              <a:solidFill>
                <a:srgbClr val="444444"/>
              </a:solidFill>
              <a:effectLst/>
              <a:latin typeface="Calibri" panose="020F0502020204030204" pitchFamily="34" charset="0"/>
            </a:endParaRPr>
          </a:p>
          <a:p>
            <a:endParaRPr lang="en-GB"/>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37</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b="0" i="0">
                <a:solidFill>
                  <a:srgbClr val="454545"/>
                </a:solidFill>
                <a:effectLst/>
                <a:latin typeface="Roboto" panose="02000000000000000000" pitchFamily="2" charset="0"/>
              </a:rPr>
              <a:t>Organisational Abuse</a:t>
            </a:r>
          </a:p>
          <a:p>
            <a:pPr algn="l" rtl="0" fontAlgn="base"/>
            <a:r>
              <a:rPr lang="en-GB" b="0" i="0">
                <a:solidFill>
                  <a:srgbClr val="454545"/>
                </a:solidFill>
                <a:effectLst/>
                <a:latin typeface="Roboto" panose="02000000000000000000" pitchFamily="2" charset="0"/>
              </a:rPr>
              <a:t>Neglect or poor standards of care in an organisation, institution or a care setting, such as a care home, hospital, school, social services/ organisations providing care in someone’s home.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Discriminatory abuse</a:t>
            </a:r>
          </a:p>
          <a:p>
            <a:pPr algn="l" rtl="0" fontAlgn="base"/>
            <a:r>
              <a:rPr lang="en-GB" b="0" i="0">
                <a:solidFill>
                  <a:srgbClr val="454545"/>
                </a:solidFill>
                <a:effectLst/>
                <a:latin typeface="Roboto" panose="02000000000000000000" pitchFamily="2" charset="0"/>
              </a:rPr>
              <a:t>Abuse because of someone’s race, gender, gender identity, age, disability, sexual orientation or religion</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Slavery</a:t>
            </a:r>
          </a:p>
          <a:p>
            <a:pPr algn="l" rtl="0" fontAlgn="base"/>
            <a:r>
              <a:rPr lang="en-GB" b="0" i="0">
                <a:solidFill>
                  <a:srgbClr val="454545"/>
                </a:solidFill>
                <a:effectLst/>
                <a:latin typeface="Roboto" panose="02000000000000000000" pitchFamily="2" charset="0"/>
              </a:rPr>
              <a:t>This includes slavery, human trafficking, forced labour,  and domestic servitude.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Female Genital mutilation</a:t>
            </a:r>
          </a:p>
          <a:p>
            <a:pPr algn="l" rtl="0" fontAlgn="base"/>
            <a:r>
              <a:rPr lang="en-GB" b="0" i="0">
                <a:solidFill>
                  <a:srgbClr val="454545"/>
                </a:solidFill>
                <a:effectLst/>
                <a:latin typeface="Roboto" panose="02000000000000000000" pitchFamily="2" charset="0"/>
              </a:rPr>
              <a:t>Procedure where the female genital organs, are cut, injured or changed, this is illegal in the UK and there is no medical reason for this. Duty to report.</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Forced Marriage</a:t>
            </a:r>
          </a:p>
          <a:p>
            <a:pPr algn="l" rtl="0" fontAlgn="base"/>
            <a:r>
              <a:rPr lang="en-GB" b="0" i="0">
                <a:solidFill>
                  <a:srgbClr val="454545"/>
                </a:solidFill>
                <a:effectLst/>
                <a:latin typeface="Roboto" panose="02000000000000000000" pitchFamily="2" charset="0"/>
              </a:rPr>
              <a:t>When the bride and/or groom do not want to get married but are forced to do so by others. They may have been tricked, forced, threatened or blackmailed into travelling abroad for this purpose.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County Lines </a:t>
            </a:r>
          </a:p>
          <a:p>
            <a:pPr algn="l" rtl="0" fontAlgn="base"/>
            <a:r>
              <a:rPr lang="en-GB" b="0" i="0">
                <a:solidFill>
                  <a:srgbClr val="454545"/>
                </a:solidFill>
                <a:effectLst/>
                <a:latin typeface="Roboto" panose="02000000000000000000" pitchFamily="2" charset="0"/>
              </a:rPr>
              <a:t>Gangs and organised criminal networks involved in extorting illegal drugs into areas of the UK, often using dedicated mobile phones. Children and vulnerable adults are often targeted to store or move drugs, </a:t>
            </a:r>
            <a:r>
              <a:rPr lang="en-GB" b="0" i="0" err="1">
                <a:solidFill>
                  <a:srgbClr val="454545"/>
                </a:solidFill>
                <a:effectLst/>
                <a:latin typeface="Roboto" panose="02000000000000000000" pitchFamily="2" charset="0"/>
              </a:rPr>
              <a:t>mone</a:t>
            </a:r>
            <a:r>
              <a:rPr lang="en-GB" b="0" i="0">
                <a:solidFill>
                  <a:srgbClr val="454545"/>
                </a:solidFill>
                <a:effectLst/>
                <a:latin typeface="Roboto" panose="02000000000000000000" pitchFamily="2" charset="0"/>
              </a:rPr>
              <a:t> etc. Often, coercion, intimidation, violence and weapons are involved. </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Hate abuse – discriminatory behaviour motivated by a persons hostility, prejudice or hatred based upon who or what they believe. </a:t>
            </a:r>
          </a:p>
          <a:p>
            <a:pPr algn="l" rtl="0" fontAlgn="base"/>
            <a:r>
              <a:rPr lang="en-GB" b="0" i="0">
                <a:solidFill>
                  <a:srgbClr val="454545"/>
                </a:solidFill>
                <a:effectLst/>
                <a:latin typeface="Roboto" panose="02000000000000000000" pitchFamily="2" charset="0"/>
              </a:rPr>
              <a:t>Mate abuse – where the perpetrator befriends an individual with the purpose of exploiting them.</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Terrorism, extremism and radicalisation – </a:t>
            </a:r>
          </a:p>
          <a:p>
            <a:pPr algn="l" rtl="0" fontAlgn="base"/>
            <a:r>
              <a:rPr lang="en-GB" b="1" i="0">
                <a:solidFill>
                  <a:srgbClr val="454545"/>
                </a:solidFill>
                <a:effectLst/>
                <a:latin typeface="Roboto" panose="02000000000000000000" pitchFamily="2" charset="0"/>
              </a:rPr>
              <a:t>Terrorism</a:t>
            </a:r>
            <a:r>
              <a:rPr lang="en-GB" b="0" i="0">
                <a:solidFill>
                  <a:srgbClr val="454545"/>
                </a:solidFill>
                <a:effectLst/>
                <a:latin typeface="Roboto" panose="02000000000000000000" pitchFamily="2" charset="0"/>
              </a:rPr>
              <a:t> - </a:t>
            </a:r>
            <a:r>
              <a:rPr lang="en-GB" b="0" i="0">
                <a:solidFill>
                  <a:srgbClr val="4D5156"/>
                </a:solidFill>
                <a:effectLst/>
                <a:latin typeface="Google Sans"/>
              </a:rPr>
              <a:t>The calculated use of unlawful violence or threat of unlawful violence to inculcate fear; intended to coerce or to intimidate governments or societies in the pursuit of goals that are generally political, religious, or ideological.</a:t>
            </a:r>
            <a:endParaRPr lang="en-GB" b="0" i="0">
              <a:solidFill>
                <a:srgbClr val="454545"/>
              </a:solidFill>
              <a:effectLst/>
              <a:latin typeface="Roboto" panose="02000000000000000000" pitchFamily="2"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Extremism</a:t>
            </a:r>
            <a:r>
              <a:rPr lang="en-GB" sz="1200">
                <a:solidFill>
                  <a:schemeClr val="accent6">
                    <a:lumMod val="75000"/>
                  </a:schemeClr>
                </a:solidFill>
                <a:latin typeface="Times"/>
                <a:ea typeface="ＭＳ Ｐゴシック"/>
                <a:cs typeface="Times"/>
              </a:rPr>
              <a:t> - The holding of extreme political, social or religious views</a:t>
            </a:r>
            <a:endParaRPr lang="en-GB" sz="1200">
              <a:solidFill>
                <a:schemeClr val="accent6">
                  <a:lumMod val="75000"/>
                </a:schemeClr>
              </a:solidFill>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Radicalisation</a:t>
            </a:r>
            <a:r>
              <a:rPr lang="en-GB" sz="1200">
                <a:solidFill>
                  <a:schemeClr val="accent6">
                    <a:lumMod val="75000"/>
                  </a:schemeClr>
                </a:solidFill>
                <a:latin typeface="Times"/>
                <a:ea typeface="ＭＳ Ｐゴシック"/>
                <a:cs typeface="Times"/>
              </a:rPr>
              <a:t> - The process by which an individual comes to support terrorism or forms of extremism leading to terrorism</a:t>
            </a:r>
          </a:p>
          <a:p>
            <a:pPr algn="l" rtl="0" fontAlgn="base"/>
            <a:r>
              <a:rPr lang="en-GB" sz="1200" b="1">
                <a:solidFill>
                  <a:schemeClr val="accent6">
                    <a:lumMod val="75000"/>
                  </a:schemeClr>
                </a:solidFill>
                <a:latin typeface="Times"/>
                <a:ea typeface="ＭＳ Ｐゴシック"/>
                <a:cs typeface="Times"/>
              </a:rPr>
              <a:t>Government initiatives </a:t>
            </a:r>
            <a:r>
              <a:rPr lang="en-GB" sz="1200">
                <a:solidFill>
                  <a:schemeClr val="accent6">
                    <a:lumMod val="75000"/>
                  </a:schemeClr>
                </a:solidFill>
                <a:latin typeface="Times"/>
                <a:ea typeface="ＭＳ Ｐゴシック"/>
                <a:cs typeface="Times"/>
              </a:rPr>
              <a:t>– </a:t>
            </a:r>
          </a:p>
          <a:p>
            <a:pPr algn="l" rtl="0" fontAlgn="base"/>
            <a:r>
              <a:rPr lang="en-GB" sz="1200" b="0" i="1" u="none" strike="noStrike">
                <a:solidFill>
                  <a:srgbClr val="000000"/>
                </a:solidFill>
                <a:effectLst/>
                <a:latin typeface="Calibri" panose="020F0502020204030204" pitchFamily="34" charset="0"/>
              </a:rPr>
              <a:t>Prevent</a:t>
            </a:r>
            <a:r>
              <a:rPr lang="en-GB" sz="1200" b="0" i="0" u="none" strike="noStrike">
                <a:solidFill>
                  <a:srgbClr val="000000"/>
                </a:solidFill>
                <a:effectLst/>
                <a:latin typeface="Calibri" panose="020F0502020204030204" pitchFamily="34" charset="0"/>
              </a:rPr>
              <a:t>  Duty is part of the UK Governments counter terrorist strategy/programme. </a:t>
            </a:r>
            <a:r>
              <a:rPr lang="en-GB" sz="1200" b="0" i="0">
                <a:solidFill>
                  <a:srgbClr val="444444"/>
                </a:solidFill>
                <a:effectLst/>
                <a:latin typeface="Calibri" panose="020F0502020204030204" pitchFamily="34" charset="0"/>
              </a:rPr>
              <a:t>​</a:t>
            </a:r>
            <a:endParaRPr lang="en-GB"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Calibri" panose="020F0502020204030204" pitchFamily="34" charset="0"/>
              </a:rPr>
              <a:t>The Counter Terrorism and Security Act (2015) places a Prevent duty on everyone to  </a:t>
            </a:r>
            <a:r>
              <a:rPr lang="en-GB" sz="1200" b="0" i="1" u="none" strike="noStrike">
                <a:solidFill>
                  <a:srgbClr val="000000"/>
                </a:solidFill>
                <a:effectLst/>
                <a:latin typeface="Calibri" panose="020F0502020204030204" pitchFamily="34" charset="0"/>
              </a:rPr>
              <a:t>“to have due regard to the need to prevent people from being drawn into terrorism”</a:t>
            </a:r>
            <a:r>
              <a:rPr lang="en-GB" sz="1200" b="0" i="0" u="none" strike="noStrike">
                <a:solidFill>
                  <a:srgbClr val="000000"/>
                </a:solidFill>
                <a:effectLst/>
                <a:latin typeface="Calibri" panose="020F0502020204030204" pitchFamily="34" charset="0"/>
              </a:rPr>
              <a:t>.</a:t>
            </a:r>
            <a:r>
              <a:rPr lang="en-GB" sz="1200" b="0" i="0">
                <a:solidFill>
                  <a:srgbClr val="444444"/>
                </a:solidFill>
                <a:effectLst/>
                <a:latin typeface="Calibri" panose="020F0502020204030204" pitchFamily="34" charset="0"/>
              </a:rPr>
              <a:t>​</a:t>
            </a:r>
            <a:endParaRPr lang="en-GB"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Calibri" panose="020F0502020204030204" pitchFamily="34" charset="0"/>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i="1">
                <a:cs typeface="Calibri"/>
              </a:rPr>
              <a:t>Chanel </a:t>
            </a:r>
            <a:r>
              <a:rPr lang="en-GB">
                <a:cs typeface="Calibri"/>
              </a:rPr>
              <a:t>is a key element of the Prevent strategy and is a multi agency approach to protect people at risk from radicalisation. It is about early identification, intervention and prevention to protect and divert people away from the risk before illegality occurs.</a:t>
            </a:r>
          </a:p>
          <a:p>
            <a:pPr algn="l" rtl="0" fontAlgn="base"/>
            <a:endParaRPr lang="en-US" b="0" i="0">
              <a:solidFill>
                <a:srgbClr val="444444"/>
              </a:solidFill>
              <a:effectLst/>
              <a:latin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a:p>
          <a:p>
            <a:endParaRPr lang="en-GB"/>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a:solidFill>
                <a:schemeClr val="accent6">
                  <a:lumMod val="75000"/>
                </a:schemeClr>
              </a:solidFill>
              <a:latin typeface="Times"/>
              <a:ea typeface="ＭＳ Ｐゴシック"/>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a:solidFill>
                <a:schemeClr val="accent6">
                  <a:lumMod val="75000"/>
                </a:schemeClr>
              </a:solidFill>
              <a:cs typeface="Times"/>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sz="1200" b="0" i="0" u="none" strike="noStrike">
              <a:solidFill>
                <a:srgbClr val="000000"/>
              </a:solidFill>
              <a:effectLst/>
              <a:latin typeface="Arial" panose="020B0604020202020204" pitchFamily="34" charset="0"/>
            </a:endParaRPr>
          </a:p>
          <a:p>
            <a:pPr algn="l" rtl="0" fontAlgn="base"/>
            <a:endParaRPr lang="en-GB" b="0" i="0">
              <a:solidFill>
                <a:srgbClr val="444444"/>
              </a:solidFill>
              <a:effectLst/>
              <a:latin typeface="Calibri" panose="020F0502020204030204" pitchFamily="34" charset="0"/>
            </a:endParaRPr>
          </a:p>
          <a:p>
            <a:endParaRPr lang="en-GB"/>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38</a:t>
            </a:fld>
            <a:endParaRPr lang="cy-GB" altLang="en-US" sz="1200">
              <a:latin typeface="Arial" panose="020B0604020202020204" pitchFamily="34" charset="0"/>
            </a:endParaRPr>
          </a:p>
        </p:txBody>
      </p:sp>
    </p:spTree>
    <p:extLst>
      <p:ext uri="{BB962C8B-B14F-4D97-AF65-F5344CB8AC3E}">
        <p14:creationId xmlns:p14="http://schemas.microsoft.com/office/powerpoint/2010/main" val="8597657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could be a whole range of reasons why someone may not disclose, this list is not exhaustive</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40</a:t>
            </a:fld>
            <a:endParaRPr lang="cy-GB" altLang="en-US"/>
          </a:p>
        </p:txBody>
      </p:sp>
    </p:spTree>
    <p:extLst>
      <p:ext uri="{BB962C8B-B14F-4D97-AF65-F5344CB8AC3E}">
        <p14:creationId xmlns:p14="http://schemas.microsoft.com/office/powerpoint/2010/main" val="4130760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Signpost students to the NSPCC for further research on types of abuse and everything associated with them, this is an excellent resources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42</a:t>
            </a:fld>
            <a:endParaRPr lang="cy-GB" altLang="en-US"/>
          </a:p>
        </p:txBody>
      </p:sp>
    </p:spTree>
    <p:extLst>
      <p:ext uri="{BB962C8B-B14F-4D97-AF65-F5344CB8AC3E}">
        <p14:creationId xmlns:p14="http://schemas.microsoft.com/office/powerpoint/2010/main" val="2309149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7.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7.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7.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7.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7.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7.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7.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2322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52DCDA4-38EE-4960-BB92-969A8687AC08}" type="datetimeFigureOut">
              <a:rPr lang="en-GB" smtClean="0"/>
              <a:pPr>
                <a:defRPr/>
              </a:pPr>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1573977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5DA7E21-C2EB-4E37-B9DE-06914AB4009F}" type="datetimeFigureOut">
              <a:rPr lang="en-GB" smtClean="0"/>
              <a:pPr>
                <a:defRPr/>
              </a:pPr>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D9ECDCD-3BDF-473A-987B-95B78C31CED9}" type="slidenum">
              <a:rPr lang="en-GB" altLang="en-US" smtClean="0"/>
              <a:pPr>
                <a:defRPr/>
              </a:pPr>
              <a:t>‹#›</a:t>
            </a:fld>
            <a:endParaRPr lang="en-GB" altLang="en-US"/>
          </a:p>
        </p:txBody>
      </p:sp>
    </p:spTree>
    <p:extLst>
      <p:ext uri="{BB962C8B-B14F-4D97-AF65-F5344CB8AC3E}">
        <p14:creationId xmlns:p14="http://schemas.microsoft.com/office/powerpoint/2010/main" val="677090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52DCDA4-38EE-4960-BB92-969A8687AC08}" type="datetimeFigureOut">
              <a:rPr lang="en-GB" smtClean="0"/>
              <a:pPr>
                <a:defRPr/>
              </a:pPr>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3739196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26696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461972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592370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96790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25351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412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01753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81812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236689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6533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2649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7002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170399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78323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474491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774144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370864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481167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766060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878627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21176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476698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29904542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784706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883966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36692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47457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08929959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491576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318818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208159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429317232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9430570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001050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50822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6621182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9215917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55567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4942870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938070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645354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523544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6283936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4762785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08500714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5840273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358171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198799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92644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991483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98607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3649095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6051189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3238351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226709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538317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789835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9082384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5906579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890637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59459732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415355915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220384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0763490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092194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44837623"/>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940103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9541761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914286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7937816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113855307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88417027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78283249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12448434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05779510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4408467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7146649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0979757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5.xml"/><Relationship Id="rId7" Type="http://schemas.openxmlformats.org/officeDocument/2006/relationships/theme" Target="../theme/theme8.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9.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9.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0.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1.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2.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3.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4.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5.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5" Type="http://schemas.openxmlformats.org/officeDocument/2006/relationships/slideLayout" Target="../slideLayouts/slideLayout40.xml"/><Relationship Id="rId4" Type="http://schemas.openxmlformats.org/officeDocument/2006/relationships/slideLayout" Target="../slideLayouts/slideLayout39.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0.xml"/><Relationship Id="rId1" Type="http://schemas.openxmlformats.org/officeDocument/2006/relationships/slideLayout" Target="../slideLayouts/slideLayout44.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1.xml"/><Relationship Id="rId1" Type="http://schemas.openxmlformats.org/officeDocument/2006/relationships/slideLayout" Target="../slideLayouts/slideLayout45.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2.xml"/><Relationship Id="rId1" Type="http://schemas.openxmlformats.org/officeDocument/2006/relationships/slideLayout" Target="../slideLayouts/slideLayout46.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3.xml"/><Relationship Id="rId1" Type="http://schemas.openxmlformats.org/officeDocument/2006/relationships/slideLayout" Target="../slideLayouts/slideLayout47.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4" Type="http://schemas.openxmlformats.org/officeDocument/2006/relationships/image" Target="../media/image6.png"/></Relationships>
</file>

<file path=ppt/slideMasters/_rels/slideMaster25.xml.rels><?xml version="1.0" encoding="UTF-8" standalone="yes"?>
<Relationships xmlns="http://schemas.openxmlformats.org/package/2006/relationships"><Relationship Id="rId3" Type="http://schemas.openxmlformats.org/officeDocument/2006/relationships/theme" Target="../theme/theme2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4" Type="http://schemas.openxmlformats.org/officeDocument/2006/relationships/image" Target="../media/image7.png"/></Relationships>
</file>

<file path=ppt/slideMasters/_rels/slideMaster2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54.xml"/><Relationship Id="rId7" Type="http://schemas.openxmlformats.org/officeDocument/2006/relationships/theme" Target="../theme/theme26.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5" Type="http://schemas.openxmlformats.org/officeDocument/2006/relationships/slideLayout" Target="../slideLayouts/slideLayout56.xml"/><Relationship Id="rId4" Type="http://schemas.openxmlformats.org/officeDocument/2006/relationships/slideLayout" Target="../slideLayouts/slideLayout55.xml"/></Relationships>
</file>

<file path=ppt/slideMasters/_rels/slideMaster27.xml.rels><?xml version="1.0" encoding="UTF-8" standalone="yes"?>
<Relationships xmlns="http://schemas.openxmlformats.org/package/2006/relationships"><Relationship Id="rId3" Type="http://schemas.openxmlformats.org/officeDocument/2006/relationships/slideLayout" Target="../slideLayouts/slideLayout60.xml"/><Relationship Id="rId7" Type="http://schemas.openxmlformats.org/officeDocument/2006/relationships/image" Target="../media/image9.png"/><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theme" Target="../theme/theme27.xml"/><Relationship Id="rId5" Type="http://schemas.openxmlformats.org/officeDocument/2006/relationships/slideLayout" Target="../slideLayouts/slideLayout62.xml"/><Relationship Id="rId4" Type="http://schemas.openxmlformats.org/officeDocument/2006/relationships/slideLayout" Target="../slideLayouts/slideLayout61.xml"/></Relationships>
</file>

<file path=ppt/slideMasters/_rels/slideMaster28.xml.rels><?xml version="1.0" encoding="UTF-8" standalone="yes"?>
<Relationships xmlns="http://schemas.openxmlformats.org/package/2006/relationships"><Relationship Id="rId3" Type="http://schemas.openxmlformats.org/officeDocument/2006/relationships/slideLayout" Target="../slideLayouts/slideLayout65.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image" Target="../media/image10.png"/><Relationship Id="rId5" Type="http://schemas.openxmlformats.org/officeDocument/2006/relationships/theme" Target="../theme/theme28.xml"/><Relationship Id="rId4" Type="http://schemas.openxmlformats.org/officeDocument/2006/relationships/slideLayout" Target="../slideLayouts/slideLayout66.xml"/></Relationships>
</file>

<file path=ppt/slideMasters/_rels/slideMaster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29.xml"/><Relationship Id="rId1" Type="http://schemas.openxmlformats.org/officeDocument/2006/relationships/slideLayout" Target="../slideLayouts/slideLayout67.xml"/></Relationships>
</file>

<file path=ppt/slideMasters/_rels/slideMaster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30.xml"/><Relationship Id="rId1" Type="http://schemas.openxmlformats.org/officeDocument/2006/relationships/slideLayout" Target="../slideLayouts/slideLayout68.xml"/></Relationships>
</file>

<file path=ppt/slideMasters/_rels/slideMaster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31.xml"/><Relationship Id="rId1" Type="http://schemas.openxmlformats.org/officeDocument/2006/relationships/slideLayout" Target="../slideLayouts/slideLayout69.xml"/></Relationships>
</file>

<file path=ppt/slideMasters/_rels/slideMaster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32.xml"/><Relationship Id="rId1" Type="http://schemas.openxmlformats.org/officeDocument/2006/relationships/slideLayout" Target="../slideLayouts/slideLayout70.xml"/></Relationships>
</file>

<file path=ppt/slideMasters/_rels/slideMaster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33.xml"/><Relationship Id="rId1" Type="http://schemas.openxmlformats.org/officeDocument/2006/relationships/slideLayout" Target="../slideLayouts/slideLayout71.xml"/></Relationships>
</file>

<file path=ppt/slideMasters/_rels/slideMaster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34.xml"/><Relationship Id="rId1" Type="http://schemas.openxmlformats.org/officeDocument/2006/relationships/slideLayout" Target="../slideLayouts/slideLayout72.xml"/></Relationships>
</file>

<file path=ppt/slideMasters/_rels/slideMaster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35.xml"/><Relationship Id="rId1" Type="http://schemas.openxmlformats.org/officeDocument/2006/relationships/slideLayout" Target="../slideLayouts/slideLayout73.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36.xml"/><Relationship Id="rId1" Type="http://schemas.openxmlformats.org/officeDocument/2006/relationships/slideLayout" Target="../slideLayouts/slideLayout74.xml"/></Relationships>
</file>

<file path=ppt/slideMasters/_rels/slideMaster37.xml.rels><?xml version="1.0" encoding="UTF-8" standalone="yes"?>
<Relationships xmlns="http://schemas.openxmlformats.org/package/2006/relationships"><Relationship Id="rId8" Type="http://schemas.openxmlformats.org/officeDocument/2006/relationships/slideLayout" Target="../slideLayouts/slideLayout8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5" Type="http://schemas.openxmlformats.org/officeDocument/2006/relationships/slideLayout" Target="../slideLayouts/slideLayout79.xml"/><Relationship Id="rId4" Type="http://schemas.openxmlformats.org/officeDocument/2006/relationships/slideLayout" Target="../slideLayouts/slideLayout78.xml"/><Relationship Id="rId9" Type="http://schemas.openxmlformats.org/officeDocument/2006/relationships/theme" Target="../theme/theme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26499406"/>
      </p:ext>
    </p:extLst>
  </p:cSld>
  <p:clrMap bg1="lt1" tx1="dk1" bg2="lt2" tx2="dk2" accent1="accent1" accent2="accent2" accent3="accent3" accent4="accent4" accent5="accent5" accent6="accent6" hlink="hlink" folHlink="folHlink"/>
  <p:sldLayoutIdLst>
    <p:sldLayoutId id="2147484241" r:id="rId1"/>
    <p:sldLayoutId id="2147484299" r:id="rId2"/>
    <p:sldLayoutId id="2147484300" r:id="rId3"/>
    <p:sldLayoutId id="21474843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1048919"/>
      </p:ext>
    </p:extLst>
  </p:cSld>
  <p:clrMap bg1="lt1" tx1="dk1" bg2="lt2" tx2="dk2" accent1="accent1" accent2="accent2" accent3="accent3" accent4="accent4" accent5="accent5" accent6="accent6" hlink="hlink" folHlink="folHlink"/>
  <p:sldLayoutIdLst>
    <p:sldLayoutId id="21474842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77595521"/>
      </p:ext>
    </p:extLst>
  </p:cSld>
  <p:clrMap bg1="lt1" tx1="dk1" bg2="lt2" tx2="dk2" accent1="accent1" accent2="accent2" accent3="accent3" accent4="accent4" accent5="accent5" accent6="accent6" hlink="hlink" folHlink="folHlink"/>
  <p:sldLayoutIdLst>
    <p:sldLayoutId id="21474842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23177505"/>
      </p:ext>
    </p:extLst>
  </p:cSld>
  <p:clrMap bg1="lt1" tx1="dk1" bg2="lt2" tx2="dk2" accent1="accent1" accent2="accent2" accent3="accent3" accent4="accent4" accent5="accent5" accent6="accent6" hlink="hlink" folHlink="folHlink"/>
  <p:sldLayoutIdLst>
    <p:sldLayoutId id="21474842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76420901"/>
      </p:ext>
    </p:extLst>
  </p:cSld>
  <p:clrMap bg1="lt1" tx1="dk1" bg2="lt2" tx2="dk2" accent1="accent1" accent2="accent2" accent3="accent3" accent4="accent4" accent5="accent5" accent6="accent6" hlink="hlink" folHlink="folHlink"/>
  <p:sldLayoutIdLst>
    <p:sldLayoutId id="21474842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897057336"/>
      </p:ext>
    </p:extLst>
  </p:cSld>
  <p:clrMap bg1="lt1" tx1="dk1" bg2="lt2" tx2="dk2" accent1="accent1" accent2="accent2" accent3="accent3" accent4="accent4" accent5="accent5" accent6="accent6" hlink="hlink" folHlink="folHlink"/>
  <p:sldLayoutIdLst>
    <p:sldLayoutId id="2147484251" r:id="rId1"/>
    <p:sldLayoutId id="214748425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6602405"/>
      </p:ext>
    </p:extLst>
  </p:cSld>
  <p:clrMap bg1="lt1" tx1="dk1" bg2="lt2" tx2="dk2" accent1="accent1" accent2="accent2" accent3="accent3" accent4="accent4" accent5="accent5" accent6="accent6" hlink="hlink" folHlink="folHlink"/>
  <p:sldLayoutIdLst>
    <p:sldLayoutId id="2147484254" r:id="rId1"/>
    <p:sldLayoutId id="214748425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336774058"/>
      </p:ext>
    </p:extLst>
  </p:cSld>
  <p:clrMap bg1="lt1" tx1="dk1" bg2="lt2" tx2="dk2" accent1="accent1" accent2="accent2" accent3="accent3" accent4="accent4" accent5="accent5" accent6="accent6" hlink="hlink" folHlink="folHlink"/>
  <p:sldLayoutIdLst>
    <p:sldLayoutId id="2147484257" r:id="rId1"/>
    <p:sldLayoutId id="2147484258" r:id="rId2"/>
    <p:sldLayoutId id="2147484259" r:id="rId3"/>
    <p:sldLayoutId id="2147484260" r:id="rId4"/>
    <p:sldLayoutId id="2147484261" r:id="rId5"/>
    <p:sldLayoutId id="214748426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748643590"/>
      </p:ext>
    </p:extLst>
  </p:cSld>
  <p:clrMap bg1="lt1" tx1="dk1" bg2="lt2" tx2="dk2" accent1="accent1" accent2="accent2" accent3="accent3" accent4="accent4" accent5="accent5" accent6="accent6" hlink="hlink" folHlink="folHlink"/>
  <p:sldLayoutIdLst>
    <p:sldLayoutId id="2147484264" r:id="rId1"/>
    <p:sldLayoutId id="2147484265" r:id="rId2"/>
    <p:sldLayoutId id="2147484266" r:id="rId3"/>
    <p:sldLayoutId id="2147484267" r:id="rId4"/>
    <p:sldLayoutId id="21474842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173727095"/>
      </p:ext>
    </p:extLst>
  </p:cSld>
  <p:clrMap bg1="lt1" tx1="dk1" bg2="lt2" tx2="dk2" accent1="accent1" accent2="accent2" accent3="accent3" accent4="accent4" accent5="accent5" accent6="accent6" hlink="hlink" folHlink="folHlink"/>
  <p:sldLayoutIdLst>
    <p:sldLayoutId id="2147484270" r:id="rId1"/>
    <p:sldLayoutId id="2147484271" r:id="rId2"/>
    <p:sldLayoutId id="2147484272" r:id="rId3"/>
    <p:sldLayoutId id="214748427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936958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43872655"/>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11982971"/>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59666230"/>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27226593"/>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15278802"/>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135037"/>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34914441"/>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8218259"/>
      </p:ext>
    </p:extLst>
  </p:cSld>
  <p:clrMap bg1="lt1" tx1="dk1" bg2="lt2" tx2="dk2" accent1="accent1" accent2="accent2" accent3="accent3" accent4="accent4" accent5="accent5" accent6="accent6" hlink="hlink" folHlink="folHlink"/>
  <p:sldLayoutIdLst>
    <p:sldLayoutId id="2147484291" r:id="rId1"/>
    <p:sldLayoutId id="2147484292" r:id="rId2"/>
    <p:sldLayoutId id="2147484293" r:id="rId3"/>
    <p:sldLayoutId id="2147484294" r:id="rId4"/>
    <p:sldLayoutId id="2147484295" r:id="rId5"/>
    <p:sldLayoutId id="2147484296" r:id="rId6"/>
    <p:sldLayoutId id="2147484297" r:id="rId7"/>
    <p:sldLayoutId id="214748429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26794757"/>
      </p:ext>
    </p:extLst>
  </p:cSld>
  <p:clrMap bg1="lt1" tx1="dk1" bg2="lt2" tx2="dk2" accent1="accent1" accent2="accent2" accent3="accent3" accent4="accent4" accent5="accent5" accent6="accent6" hlink="hlink" folHlink="folHlink"/>
  <p:sldLayoutIdLst>
    <p:sldLayoutId id="21474843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886606860"/>
      </p:ext>
    </p:extLst>
  </p:cSld>
  <p:clrMap bg1="lt1" tx1="dk1" bg2="lt2" tx2="dk2" accent1="accent1" accent2="accent2" accent3="accent3" accent4="accent4" accent5="accent5" accent6="accent6" hlink="hlink" folHlink="folHlink"/>
  <p:sldLayoutIdLst>
    <p:sldLayoutId id="21474843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33749660"/>
      </p:ext>
    </p:extLst>
  </p:cSld>
  <p:clrMap bg1="lt1" tx1="dk1" bg2="lt2" tx2="dk2" accent1="accent1" accent2="accent2" accent3="accent3" accent4="accent4" accent5="accent5" accent6="accent6" hlink="hlink" folHlink="folHlink"/>
  <p:sldLayoutIdLst>
    <p:sldLayoutId id="21474843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44405555"/>
      </p:ext>
    </p:extLst>
  </p:cSld>
  <p:clrMap bg1="lt1" tx1="dk1" bg2="lt2" tx2="dk2" accent1="accent1" accent2="accent2" accent3="accent3" accent4="accent4" accent5="accent5" accent6="accent6" hlink="hlink" folHlink="folHlink"/>
  <p:sldLayoutIdLst>
    <p:sldLayoutId id="21474843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11596794"/>
      </p:ext>
    </p:extLst>
  </p:cSld>
  <p:clrMap bg1="lt1" tx1="dk1" bg2="lt2" tx2="dk2" accent1="accent1" accent2="accent2" accent3="accent3" accent4="accent4" accent5="accent5" accent6="accent6" hlink="hlink" folHlink="folHlink"/>
  <p:sldLayoutIdLst>
    <p:sldLayoutId id="2147484311" r:id="rId1"/>
    <p:sldLayoutId id="21474843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9/20/2023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86772607"/>
      </p:ext>
    </p:extLst>
  </p:cSld>
  <p:clrMap bg1="lt1" tx1="dk1" bg2="lt2" tx2="dk2" accent1="accent1" accent2="accent2" accent3="accent3" accent4="accent4" accent5="accent5" accent6="accent6" hlink="hlink" folHlink="folHlink"/>
  <p:sldLayoutIdLst>
    <p:sldLayoutId id="2147484314" r:id="rId1"/>
    <p:sldLayoutId id="214748431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9/20/2023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643555538"/>
      </p:ext>
    </p:extLst>
  </p:cSld>
  <p:clrMap bg1="lt1" tx1="dk1" bg2="lt2" tx2="dk2" accent1="accent1" accent2="accent2" accent3="accent3" accent4="accent4" accent5="accent5" accent6="accent6" hlink="hlink" folHlink="folHlink"/>
  <p:sldLayoutIdLst>
    <p:sldLayoutId id="2147484317" r:id="rId1"/>
    <p:sldLayoutId id="2147484318" r:id="rId2"/>
    <p:sldLayoutId id="2147484319" r:id="rId3"/>
    <p:sldLayoutId id="2147484320" r:id="rId4"/>
    <p:sldLayoutId id="2147484321" r:id="rId5"/>
    <p:sldLayoutId id="214748432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9/20/2023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787698752"/>
      </p:ext>
    </p:extLst>
  </p:cSld>
  <p:clrMap bg1="lt1" tx1="dk1" bg2="lt2" tx2="dk2" accent1="accent1" accent2="accent2" accent3="accent3" accent4="accent4" accent5="accent5" accent6="accent6" hlink="hlink" folHlink="folHlink"/>
  <p:sldLayoutIdLst>
    <p:sldLayoutId id="2147484324" r:id="rId1"/>
    <p:sldLayoutId id="2147484325" r:id="rId2"/>
    <p:sldLayoutId id="2147484326" r:id="rId3"/>
    <p:sldLayoutId id="2147484327" r:id="rId4"/>
    <p:sldLayoutId id="214748432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9/20/2023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0139449"/>
      </p:ext>
    </p:extLst>
  </p:cSld>
  <p:clrMap bg1="lt1" tx1="dk1" bg2="lt2" tx2="dk2" accent1="accent1" accent2="accent2" accent3="accent3" accent4="accent4" accent5="accent5" accent6="accent6" hlink="hlink" folHlink="folHlink"/>
  <p:sldLayoutIdLst>
    <p:sldLayoutId id="2147484330" r:id="rId1"/>
    <p:sldLayoutId id="2147484331" r:id="rId2"/>
    <p:sldLayoutId id="2147484332" r:id="rId3"/>
    <p:sldLayoutId id="214748433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66916005"/>
      </p:ext>
    </p:extLst>
  </p:cSld>
  <p:clrMap bg1="lt1" tx1="dk1" bg2="lt2" tx2="dk2" accent1="accent1" accent2="accent2" accent3="accent3" accent4="accent4" accent5="accent5" accent6="accent6" hlink="hlink" folHlink="folHlink"/>
  <p:sldLayoutIdLst>
    <p:sldLayoutId id="214748433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7661749"/>
      </p:ext>
    </p:extLst>
  </p:cSld>
  <p:clrMap bg1="lt1" tx1="dk1" bg2="lt2" tx2="dk2" accent1="accent1" accent2="accent2" accent3="accent3" accent4="accent4" accent5="accent5" accent6="accent6" hlink="hlink" folHlink="folHlink"/>
  <p:sldLayoutIdLst>
    <p:sldLayoutId id="214748433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64888413"/>
      </p:ext>
    </p:extLst>
  </p:cSld>
  <p:clrMap bg1="lt1" tx1="dk1" bg2="lt2" tx2="dk2" accent1="accent1" accent2="accent2" accent3="accent3" accent4="accent4" accent5="accent5" accent6="accent6" hlink="hlink" folHlink="folHlink"/>
  <p:sldLayoutIdLst>
    <p:sldLayoutId id="214748433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23303432"/>
      </p:ext>
    </p:extLst>
  </p:cSld>
  <p:clrMap bg1="lt1" tx1="dk1" bg2="lt2" tx2="dk2" accent1="accent1" accent2="accent2" accent3="accent3" accent4="accent4" accent5="accent5" accent6="accent6" hlink="hlink" folHlink="folHlink"/>
  <p:sldLayoutIdLst>
    <p:sldLayoutId id="21474843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58826033"/>
      </p:ext>
    </p:extLst>
  </p:cSld>
  <p:clrMap bg1="lt1" tx1="dk1" bg2="lt2" tx2="dk2" accent1="accent1" accent2="accent2" accent3="accent3" accent4="accent4" accent5="accent5" accent6="accent6" hlink="hlink" folHlink="folHlink"/>
  <p:sldLayoutIdLst>
    <p:sldLayoutId id="21474843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24665235"/>
      </p:ext>
    </p:extLst>
  </p:cSld>
  <p:clrMap bg1="lt1" tx1="dk1" bg2="lt2" tx2="dk2" accent1="accent1" accent2="accent2" accent3="accent3" accent4="accent4" accent5="accent5" accent6="accent6" hlink="hlink" folHlink="folHlink"/>
  <p:sldLayoutIdLst>
    <p:sldLayoutId id="21474843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03157498"/>
      </p:ext>
    </p:extLst>
  </p:cSld>
  <p:clrMap bg1="lt1" tx1="dk1" bg2="lt2" tx2="dk2" accent1="accent1" accent2="accent2" accent3="accent3" accent4="accent4" accent5="accent5" accent6="accent6" hlink="hlink" folHlink="folHlink"/>
  <p:sldLayoutIdLst>
    <p:sldLayoutId id="21474843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6967339"/>
      </p:ext>
    </p:extLst>
  </p:cSld>
  <p:clrMap bg1="lt1" tx1="dk1" bg2="lt2" tx2="dk2" accent1="accent1" accent2="accent2" accent3="accent3" accent4="accent4" accent5="accent5" accent6="accent6" hlink="hlink" folHlink="folHlink"/>
  <p:sldLayoutIdLst>
    <p:sldLayoutId id="21474843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7816804"/>
      </p:ext>
    </p:extLst>
  </p:cSld>
  <p:clrMap bg1="lt1" tx1="dk1" bg2="lt2" tx2="dk2" accent1="accent1" accent2="accent2" accent3="accent3" accent4="accent4" accent5="accent5" accent6="accent6" hlink="hlink" folHlink="folHlink"/>
  <p:sldLayoutIdLst>
    <p:sldLayoutId id="2147484351" r:id="rId1"/>
    <p:sldLayoutId id="2147484352" r:id="rId2"/>
    <p:sldLayoutId id="2147484353" r:id="rId3"/>
    <p:sldLayoutId id="2147484354" r:id="rId4"/>
    <p:sldLayoutId id="2147484355" r:id="rId5"/>
    <p:sldLayoutId id="2147484356" r:id="rId6"/>
    <p:sldLayoutId id="2147484357" r:id="rId7"/>
    <p:sldLayoutId id="214748435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hyperlink" Target="https://www.nspcc.org.uk/what-is-child-abuse/types-of-abuse/"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39.xml.rels><?xml version="1.0" encoding="UTF-8" standalone="yes"?>
<Relationships xmlns="http://schemas.openxmlformats.org/package/2006/relationships"><Relationship Id="rId3" Type="http://schemas.openxmlformats.org/officeDocument/2006/relationships/hyperlink" Target="https://www.nucoplus.com/" TargetMode="External"/><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0093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0A69210-209D-48CC-BB9E-3F211BFBE8B9}"/>
              </a:ext>
            </a:extLst>
          </p:cNvPr>
          <p:cNvSpPr>
            <a:spLocks noGrp="1"/>
          </p:cNvSpPr>
          <p:nvPr>
            <p:ph type="title"/>
          </p:nvPr>
        </p:nvSpPr>
        <p:spPr>
          <a:xfrm>
            <a:off x="628650" y="2326929"/>
            <a:ext cx="7886700" cy="1325563"/>
          </a:xfrm>
        </p:spPr>
        <p:txBody>
          <a:bodyPr rtlCol="0">
            <a:normAutofit fontScale="90000"/>
          </a:bodyPr>
          <a:lstStyle/>
          <a:p>
            <a:pPr algn="ctr">
              <a:spcBef>
                <a:spcPts val="1000"/>
              </a:spcBef>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sz="4800" b="1" dirty="0">
                <a:latin typeface="Arial"/>
                <a:cs typeface="Arial"/>
              </a:rPr>
              <a:t>                              </a:t>
            </a:r>
            <a:r>
              <a:rPr lang="cy-GB" altLang="en-US" sz="4800" b="1" dirty="0" err="1">
                <a:solidFill>
                  <a:schemeClr val="accent1">
                    <a:lumMod val="75000"/>
                  </a:schemeClr>
                </a:solidFill>
                <a:latin typeface="Arial"/>
                <a:cs typeface="Arial"/>
              </a:rPr>
              <a:t>Safeguarding</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practice</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legislation</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and</a:t>
            </a:r>
            <a:r>
              <a:rPr lang="cy-GB" altLang="en-US" sz="4800" b="1" dirty="0">
                <a:solidFill>
                  <a:schemeClr val="accent1">
                    <a:lumMod val="75000"/>
                  </a:schemeClr>
                </a:solidFill>
                <a:latin typeface="Arial"/>
                <a:cs typeface="Arial"/>
              </a:rPr>
              <a:t> the </a:t>
            </a:r>
            <a:r>
              <a:rPr lang="cy-GB" altLang="en-US" sz="4800" b="1" dirty="0" err="1">
                <a:solidFill>
                  <a:schemeClr val="accent1">
                    <a:lumMod val="75000"/>
                  </a:schemeClr>
                </a:solidFill>
                <a:latin typeface="Arial"/>
                <a:cs typeface="Arial"/>
              </a:rPr>
              <a:t>multi-disciplinary</a:t>
            </a:r>
            <a:r>
              <a:rPr lang="cy-GB" altLang="en-US" sz="4800" b="1" dirty="0">
                <a:solidFill>
                  <a:schemeClr val="accent1">
                    <a:lumMod val="75000"/>
                  </a:schemeClr>
                </a:solidFill>
                <a:latin typeface="Arial"/>
                <a:cs typeface="Arial"/>
              </a:rPr>
              <a:t> </a:t>
            </a:r>
            <a:r>
              <a:rPr lang="cy-GB" altLang="en-US" sz="4800" b="1" dirty="0" err="1">
                <a:solidFill>
                  <a:schemeClr val="accent1">
                    <a:lumMod val="75000"/>
                  </a:schemeClr>
                </a:solidFill>
                <a:latin typeface="Arial"/>
                <a:cs typeface="Arial"/>
              </a:rPr>
              <a:t>team</a:t>
            </a:r>
            <a:r>
              <a:rPr lang="cy-GB" altLang="en-US" sz="4800" b="1" dirty="0">
                <a:solidFill>
                  <a:schemeClr val="accent1">
                    <a:lumMod val="75000"/>
                  </a:schemeClr>
                </a:solidFill>
                <a:latin typeface="Arial"/>
                <a:cs typeface="Arial"/>
              </a:rPr>
              <a:t> </a:t>
            </a:r>
            <a:br>
              <a:rPr lang="cy-GB" altLang="en-US" sz="4800" b="1" dirty="0">
                <a:latin typeface="Arial" panose="020B0604020202020204" pitchFamily="34" charset="0"/>
                <a:cs typeface="Arial" panose="020B0604020202020204" pitchFamily="34" charset="0"/>
              </a:rPr>
            </a:br>
            <a:br>
              <a:rPr lang="cy-GB" altLang="en-US" sz="4800" b="1" dirty="0">
                <a:latin typeface="+mn-lt"/>
              </a:rPr>
            </a:br>
            <a:r>
              <a:rPr lang="cy-GB" altLang="en-US" sz="4800" b="1" dirty="0" err="1">
                <a:solidFill>
                  <a:schemeClr val="accent1">
                    <a:lumMod val="75000"/>
                  </a:schemeClr>
                </a:solidFill>
                <a:latin typeface="+mn-lt"/>
              </a:rPr>
              <a:t>Categories</a:t>
            </a:r>
            <a:br>
              <a:rPr lang="cy-GB" altLang="en-US" sz="4800" b="1" dirty="0">
                <a:latin typeface="Lucida Sans" panose="020B0602030504020204" pitchFamily="34" charset="0"/>
                <a:cs typeface="Lucida Sans Unicode" panose="020B0602030504020204" pitchFamily="34" charset="0"/>
              </a:rPr>
            </a:br>
            <a:br>
              <a:rPr lang="cy-GB" altLang="en-US" sz="4800" b="1" dirty="0">
                <a:latin typeface="Lucida Sans" panose="020B0602030504020204" pitchFamily="34" charset="0"/>
                <a:cs typeface="Lucida Sans Unicode" panose="020B0602030504020204" pitchFamily="34" charset="0"/>
              </a:rPr>
            </a:br>
            <a:r>
              <a:rPr lang="cy-GB" altLang="en-US" sz="4800" b="1" dirty="0" err="1">
                <a:solidFill>
                  <a:schemeClr val="accent1">
                    <a:lumMod val="75000"/>
                  </a:schemeClr>
                </a:solidFill>
                <a:latin typeface="Lucida Sans"/>
                <a:cs typeface="Lucida Sans Unicode"/>
              </a:rPr>
              <a:t>Lecture</a:t>
            </a:r>
            <a:r>
              <a:rPr lang="cy-GB" altLang="en-US" sz="4800" b="1" dirty="0">
                <a:solidFill>
                  <a:schemeClr val="accent1">
                    <a:lumMod val="75000"/>
                  </a:schemeClr>
                </a:solidFill>
                <a:latin typeface="Lucida Sans"/>
                <a:cs typeface="Lucida Sans Unicode"/>
              </a:rPr>
              <a:t> 5</a:t>
            </a:r>
            <a:br>
              <a:rPr lang="cy-GB" altLang="en-US" i="1" dirty="0">
                <a:latin typeface="Lucida Sans" pitchFamily="34" charset="0"/>
              </a:rPr>
            </a:br>
            <a:br>
              <a:rPr lang="en-US" altLang="en-US" dirty="0">
                <a:solidFill>
                  <a:schemeClr val="bg1"/>
                </a:solidFill>
              </a:rPr>
            </a:br>
            <a:br>
              <a:rPr lang="en-US" altLang="en-US" dirty="0">
                <a:solidFill>
                  <a:schemeClr val="bg1"/>
                </a:solidFill>
              </a:rPr>
            </a:br>
            <a:br>
              <a:rPr lang="en-GB" altLang="en-US" sz="3600" b="1" dirty="0">
                <a:solidFill>
                  <a:schemeClr val="bg1"/>
                </a:solidFill>
              </a:rPr>
            </a:br>
            <a:endParaRPr lang="en-US" altLang="en-US" dirty="0">
              <a:solidFill>
                <a:schemeClr val="bg1"/>
              </a:solidFill>
            </a:endParaRPr>
          </a:p>
        </p:txBody>
      </p:sp>
    </p:spTree>
    <p:extLst>
      <p:ext uri="{BB962C8B-B14F-4D97-AF65-F5344CB8AC3E}">
        <p14:creationId xmlns:p14="http://schemas.microsoft.com/office/powerpoint/2010/main" val="84563659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756DF78-8131-4163-8EFC-5922DD0187EA}"/>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Content</a:t>
            </a:r>
          </a:p>
        </p:txBody>
      </p:sp>
      <p:sp>
        <p:nvSpPr>
          <p:cNvPr id="18436" name="Content Placeholder 4">
            <a:extLst>
              <a:ext uri="{FF2B5EF4-FFF2-40B4-BE49-F238E27FC236}">
                <a16:creationId xmlns:a16="http://schemas.microsoft.com/office/drawing/2014/main" id="{5C26D1A8-171E-46DC-B5CB-186DB37BEEF8}"/>
              </a:ext>
            </a:extLst>
          </p:cNvPr>
          <p:cNvSpPr>
            <a:spLocks noGrp="1"/>
          </p:cNvSpPr>
          <p:nvPr>
            <p:ph sz="half" idx="4294967295"/>
          </p:nvPr>
        </p:nvSpPr>
        <p:spPr>
          <a:xfrm>
            <a:off x="3364523" y="1787525"/>
            <a:ext cx="3886200" cy="4351338"/>
          </a:xfrm>
        </p:spPr>
        <p:txBody>
          <a:bodyPr/>
          <a:lstStyle/>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Harm</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Categories of abuse</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Munchausen cases</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Models of abuse</a:t>
            </a:r>
          </a:p>
          <a:p>
            <a:pPr eaLnBrk="1" hangingPunct="1"/>
            <a:r>
              <a:rPr lang="en-GB" altLang="en-US" sz="2800" dirty="0">
                <a:solidFill>
                  <a:schemeClr val="accent1">
                    <a:lumMod val="75000"/>
                  </a:schemeClr>
                </a:solidFill>
                <a:latin typeface="Arial" panose="020B0604020202020204" pitchFamily="34" charset="0"/>
                <a:cs typeface="Arial" panose="020B0604020202020204" pitchFamily="34" charset="0"/>
              </a:rPr>
              <a:t>Reasons for abuse</a:t>
            </a:r>
          </a:p>
          <a:p>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B924C-9CCA-4B9C-8C73-8EC05C77DD8D}"/>
              </a:ext>
            </a:extLst>
          </p:cNvPr>
          <p:cNvSpPr>
            <a:spLocks noGrp="1"/>
          </p:cNvSpPr>
          <p:nvPr>
            <p:ph type="title"/>
          </p:nvPr>
        </p:nvSpPr>
        <p:spPr>
          <a:xfrm>
            <a:off x="628650" y="920296"/>
            <a:ext cx="7886700" cy="1325563"/>
          </a:xfrm>
        </p:spPr>
        <p:txBody>
          <a:bodyPr>
            <a:noAutofit/>
          </a:bodyPr>
          <a:lstStyle/>
          <a:p>
            <a:pPr algn="ctr">
              <a:defRPr/>
            </a:pP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Employability/Transferable Skills</a:t>
            </a:r>
            <a:endParaRPr lang="en-US" sz="4400" b="1" dirty="0">
              <a:solidFill>
                <a:schemeClr val="accent1">
                  <a:lumMod val="75000"/>
                </a:schemeClr>
              </a:solidFill>
              <a:latin typeface="Arial"/>
              <a:cs typeface="Arial"/>
            </a:endParaRPr>
          </a:p>
        </p:txBody>
      </p:sp>
      <p:sp>
        <p:nvSpPr>
          <p:cNvPr id="20484" name="Content Placeholder 3">
            <a:extLst>
              <a:ext uri="{FF2B5EF4-FFF2-40B4-BE49-F238E27FC236}">
                <a16:creationId xmlns:a16="http://schemas.microsoft.com/office/drawing/2014/main" id="{F0638EAF-0004-45C3-8BB4-63280BCC05A7}"/>
              </a:ext>
            </a:extLst>
          </p:cNvPr>
          <p:cNvSpPr>
            <a:spLocks noGrp="1"/>
          </p:cNvSpPr>
          <p:nvPr>
            <p:ph sz="half" idx="4294967295"/>
          </p:nvPr>
        </p:nvSpPr>
        <p:spPr>
          <a:xfrm>
            <a:off x="3270738" y="2785208"/>
            <a:ext cx="3886200" cy="4351338"/>
          </a:xfrm>
        </p:spPr>
        <p:txBody>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400" dirty="0">
                <a:solidFill>
                  <a:schemeClr val="accent1">
                    <a:lumMod val="75000"/>
                  </a:schemeClr>
                </a:solidFill>
                <a:latin typeface="Arial" panose="020B0604020202020204" pitchFamily="34" charset="0"/>
                <a:cs typeface="Arial" panose="020B0604020202020204" pitchFamily="34" charset="0"/>
              </a:rPr>
              <a:t>Awareness</a:t>
            </a:r>
          </a:p>
          <a:p>
            <a:r>
              <a:rPr lang="en-GB" altLang="en-US" sz="2400" dirty="0">
                <a:solidFill>
                  <a:schemeClr val="accent1">
                    <a:lumMod val="75000"/>
                  </a:schemeClr>
                </a:solidFill>
                <a:latin typeface="Arial" panose="020B0604020202020204" pitchFamily="34" charset="0"/>
                <a:cs typeface="Arial" panose="020B0604020202020204" pitchFamily="34" charset="0"/>
              </a:rPr>
              <a:t>Responsibility</a:t>
            </a:r>
          </a:p>
          <a:p>
            <a:r>
              <a:rPr lang="en-GB" altLang="en-US" sz="2400" dirty="0">
                <a:solidFill>
                  <a:schemeClr val="accent1">
                    <a:lumMod val="75000"/>
                  </a:schemeClr>
                </a:solidFill>
                <a:latin typeface="Arial" panose="020B0604020202020204" pitchFamily="34" charset="0"/>
                <a:cs typeface="Arial" panose="020B0604020202020204" pitchFamily="34" charset="0"/>
              </a:rPr>
              <a:t>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Knowledge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DFEB2C4-F895-49A9-AECA-873CC747A011}"/>
              </a:ext>
            </a:extLst>
          </p:cNvPr>
          <p:cNvSpPr>
            <a:spLocks noGrp="1"/>
          </p:cNvSpPr>
          <p:nvPr>
            <p:ph type="title"/>
          </p:nvPr>
        </p:nvSpPr>
        <p:spPr/>
        <p:txBody>
          <a:bodyPr>
            <a:normAutofit/>
          </a:bodyPr>
          <a:lstStyle/>
          <a:p>
            <a:pPr algn="ct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a:cs typeface="Arial"/>
              </a:rPr>
              <a:t>Resources</a:t>
            </a:r>
          </a:p>
        </p:txBody>
      </p:sp>
      <p:sp>
        <p:nvSpPr>
          <p:cNvPr id="22532" name="Content Placeholder 3">
            <a:extLst>
              <a:ext uri="{FF2B5EF4-FFF2-40B4-BE49-F238E27FC236}">
                <a16:creationId xmlns:a16="http://schemas.microsoft.com/office/drawing/2014/main" id="{87CEB5BD-D957-45E4-8E4E-6D59BB6F7348}"/>
              </a:ext>
            </a:extLst>
          </p:cNvPr>
          <p:cNvSpPr>
            <a:spLocks noGrp="1"/>
          </p:cNvSpPr>
          <p:nvPr>
            <p:ph sz="half" idx="4294967295"/>
          </p:nvPr>
        </p:nvSpPr>
        <p:spPr>
          <a:xfrm>
            <a:off x="2948354" y="2071810"/>
            <a:ext cx="3886200" cy="4351338"/>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NSPCC Handouts</a:t>
            </a:r>
          </a:p>
          <a:p>
            <a:r>
              <a:rPr lang="en-GB" altLang="en-US" sz="2400" dirty="0">
                <a:solidFill>
                  <a:schemeClr val="accent1">
                    <a:lumMod val="75000"/>
                  </a:schemeClr>
                </a:solidFill>
                <a:latin typeface="Arial" panose="020B0604020202020204" pitchFamily="34" charset="0"/>
                <a:cs typeface="Arial" panose="020B0604020202020204" pitchFamily="34" charset="0"/>
              </a:rPr>
              <a:t>NSPCC website</a:t>
            </a:r>
          </a:p>
          <a:p>
            <a:r>
              <a:rPr lang="en-GB" altLang="en-US" sz="2400" dirty="0">
                <a:solidFill>
                  <a:schemeClr val="accent1">
                    <a:lumMod val="75000"/>
                  </a:schemeClr>
                </a:solidFill>
                <a:latin typeface="Arial" panose="020B0604020202020204" pitchFamily="34" charset="0"/>
                <a:cs typeface="Arial" panose="020B0604020202020204" pitchFamily="34" charset="0"/>
              </a:rPr>
              <a:t>Activity and discussions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D2758-5660-4EB3-B922-A74A97C89EEF}"/>
              </a:ext>
            </a:extLst>
          </p:cNvPr>
          <p:cNvSpPr>
            <a:spLocks noGrp="1"/>
          </p:cNvSpPr>
          <p:nvPr>
            <p:ph type="title"/>
          </p:nvPr>
        </p:nvSpPr>
        <p:spPr>
          <a:xfrm>
            <a:off x="628650" y="746125"/>
            <a:ext cx="7886700" cy="1325563"/>
          </a:xfrm>
        </p:spPr>
        <p:txBody>
          <a:bodyPr>
            <a:noAutofit/>
          </a:bodyPr>
          <a:lstStyle/>
          <a:p>
            <a:pPr algn="ctr">
              <a:defRPr/>
            </a:pPr>
            <a:r>
              <a:rPr lang="en-GB" sz="4400" b="1" dirty="0">
                <a:solidFill>
                  <a:schemeClr val="accent1">
                    <a:lumMod val="75000"/>
                  </a:schemeClr>
                </a:solidFill>
                <a:latin typeface="Arial"/>
                <a:cs typeface="Arial"/>
              </a:rPr>
              <a:t>Early Years Practitioner </a:t>
            </a:r>
            <a:r>
              <a:rPr lang="en-GB" sz="4400" dirty="0">
                <a:solidFill>
                  <a:schemeClr val="accent1">
                    <a:lumMod val="75000"/>
                  </a:schemeClr>
                </a:solidFill>
                <a:latin typeface="Arial"/>
                <a:cs typeface="Arial"/>
              </a:rPr>
              <a:t>programme</a:t>
            </a:r>
            <a:endParaRPr lang="en-US" sz="4400" dirty="0">
              <a:solidFill>
                <a:schemeClr val="accent1">
                  <a:lumMod val="75000"/>
                </a:schemeClr>
              </a:solidFill>
              <a:latin typeface="Arial" panose="020B0604020202020204" pitchFamily="34" charset="0"/>
              <a:cs typeface="Arial" panose="020B0604020202020204" pitchFamily="34" charset="0"/>
            </a:endParaRPr>
          </a:p>
        </p:txBody>
      </p:sp>
      <p:sp>
        <p:nvSpPr>
          <p:cNvPr id="24580" name="Content Placeholder 3">
            <a:extLst>
              <a:ext uri="{FF2B5EF4-FFF2-40B4-BE49-F238E27FC236}">
                <a16:creationId xmlns:a16="http://schemas.microsoft.com/office/drawing/2014/main" id="{82228702-4FD4-47C2-B3E9-192256962B8F}"/>
              </a:ext>
            </a:extLst>
          </p:cNvPr>
          <p:cNvSpPr>
            <a:spLocks noGrp="1"/>
          </p:cNvSpPr>
          <p:nvPr>
            <p:ph sz="half" idx="4294967295"/>
          </p:nvPr>
        </p:nvSpPr>
        <p:spPr>
          <a:xfrm>
            <a:off x="2667000" y="2580054"/>
            <a:ext cx="4038600" cy="4105275"/>
          </a:xfrm>
        </p:spPr>
        <p:txBody>
          <a:bodyPr/>
          <a:lstStyle/>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HSC 0044 – K55, K56, K57</a:t>
            </a:r>
          </a:p>
          <a:p>
            <a:pPr marL="0" indent="0">
              <a:buFont typeface="Arial" panose="020B0604020202020204" pitchFamily="34" charset="0"/>
              <a:buNone/>
            </a:pPr>
            <a:endParaRPr lang="en-GB" altLang="en-US" dirty="0">
              <a:solidFill>
                <a:srgbClr val="0000FF"/>
              </a:solidFill>
              <a:latin typeface="Lucida Sans" panose="020B0602030504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4F5F5FAA-EFB9-43A9-9D63-EA8E57265257}"/>
              </a:ext>
            </a:extLst>
          </p:cNvPr>
          <p:cNvSpPr>
            <a:spLocks noGrp="1"/>
          </p:cNvSpPr>
          <p:nvPr>
            <p:ph type="title"/>
          </p:nvPr>
        </p:nvSpPr>
        <p:spPr/>
        <p:txBody>
          <a:bodyPr>
            <a:normAutofit fontScale="90000"/>
          </a:bodyPr>
          <a:lstStyle/>
          <a:p>
            <a:pPr algn="ctr"/>
            <a:br>
              <a:rPr lang="en-GB" altLang="en-US" sz="4400" b="1" dirty="0">
                <a:latin typeface="Arial" panose="020B0604020202020204" pitchFamily="34" charset="0"/>
                <a:cs typeface="Arial" panose="020B0604020202020204" pitchFamily="34" charset="0"/>
              </a:rPr>
            </a:br>
            <a:r>
              <a:rPr lang="en-GB" altLang="en-US" sz="4900" b="1" dirty="0">
                <a:solidFill>
                  <a:schemeClr val="accent1">
                    <a:lumMod val="75000"/>
                  </a:schemeClr>
                </a:solidFill>
                <a:latin typeface="Arial"/>
                <a:cs typeface="Arial"/>
              </a:rPr>
              <a:t>Harm</a:t>
            </a:r>
            <a:br>
              <a:rPr lang="en-GB" altLang="en-US" sz="4400" b="1" dirty="0">
                <a:latin typeface="Arial" panose="020B0604020202020204" pitchFamily="34" charset="0"/>
                <a:cs typeface="Arial" panose="020B0604020202020204" pitchFamily="34" charset="0"/>
              </a:rPr>
            </a:br>
            <a:endParaRPr lang="en-GB" altLang="en-US" sz="4400" b="1" dirty="0">
              <a:latin typeface="Arial" panose="020B0604020202020204" pitchFamily="34" charset="0"/>
              <a:cs typeface="Arial" panose="020B0604020202020204" pitchFamily="34" charset="0"/>
            </a:endParaRPr>
          </a:p>
        </p:txBody>
      </p:sp>
      <p:sp>
        <p:nvSpPr>
          <p:cNvPr id="26627" name="Content Placeholder 5">
            <a:extLst>
              <a:ext uri="{FF2B5EF4-FFF2-40B4-BE49-F238E27FC236}">
                <a16:creationId xmlns:a16="http://schemas.microsoft.com/office/drawing/2014/main" id="{836BA4D7-988A-4D44-92DF-D80EBDF96EF3}"/>
              </a:ext>
            </a:extLst>
          </p:cNvPr>
          <p:cNvSpPr>
            <a:spLocks noGrp="1"/>
          </p:cNvSpPr>
          <p:nvPr>
            <p:ph idx="1"/>
          </p:nvPr>
        </p:nvSpPr>
        <p:spPr/>
        <p:txBody>
          <a:bodyPr vert="horz" lIns="91440" tIns="45720" rIns="91440" bIns="45720" rtlCol="0" anchor="t">
            <a:normAutofit fontScale="92500"/>
          </a:bodyPr>
          <a:lstStyle/>
          <a:p>
            <a:pPr eaLnBrk="1" hangingPunct="1">
              <a:buFontTx/>
              <a:buNone/>
            </a:pPr>
            <a:r>
              <a:rPr lang="en-GB" altLang="en-US" dirty="0">
                <a:latin typeface="Arial Unicode MS"/>
                <a:ea typeface="Arial Unicode MS"/>
                <a:cs typeface="Arial Unicode MS"/>
              </a:rPr>
              <a:t>	</a:t>
            </a:r>
            <a:endParaRPr lang="en-GB" altLang="en-US" sz="2400" dirty="0">
              <a:solidFill>
                <a:srgbClr val="000000"/>
              </a:solidFill>
              <a:latin typeface="Arial Unicode MS"/>
              <a:ea typeface="Arial Unicode MS"/>
              <a:cs typeface="Arial Unicode MS"/>
            </a:endParaRPr>
          </a:p>
          <a:p>
            <a:pPr algn="ctr" eaLnBrk="1" hangingPunct="1">
              <a:lnSpc>
                <a:spcPct val="90000"/>
              </a:lnSpc>
              <a:buFontTx/>
              <a:buNone/>
            </a:pPr>
            <a:r>
              <a:rPr lang="en-GB" altLang="en-US" sz="2400" dirty="0">
                <a:solidFill>
                  <a:schemeClr val="accent1">
                    <a:lumMod val="75000"/>
                  </a:schemeClr>
                </a:solidFill>
                <a:latin typeface="Arial Unicode MS" pitchFamily="34" charset="-128"/>
              </a:rPr>
              <a:t>harm may be the result of a direct act or by a failure to act to provide proper care or both. </a:t>
            </a:r>
          </a:p>
          <a:p>
            <a:pPr algn="ctr" eaLnBrk="1" hangingPunct="1">
              <a:lnSpc>
                <a:spcPct val="90000"/>
              </a:lnSpc>
              <a:buFontTx/>
              <a:buNone/>
            </a:pPr>
            <a:r>
              <a:rPr lang="en-GB" altLang="en-US" sz="2400" dirty="0">
                <a:solidFill>
                  <a:schemeClr val="accent1">
                    <a:lumMod val="75000"/>
                  </a:schemeClr>
                </a:solidFill>
                <a:latin typeface="Arial Unicode MS" pitchFamily="34" charset="-128"/>
              </a:rPr>
              <a:t>                                			      Working Together, 1991</a:t>
            </a:r>
          </a:p>
          <a:p>
            <a:pPr eaLnBrk="1" hangingPunct="1">
              <a:buFontTx/>
              <a:buNone/>
            </a:pPr>
            <a:r>
              <a:rPr lang="en-GB" altLang="en-US" sz="2400" dirty="0">
                <a:latin typeface="Arial Unicode MS"/>
                <a:ea typeface="Arial Unicode MS"/>
                <a:cs typeface="Arial Unicode MS"/>
              </a:rPr>
              <a:t>		</a:t>
            </a:r>
            <a:endParaRPr lang="en-GB" altLang="en-US" sz="2400" dirty="0">
              <a:solidFill>
                <a:srgbClr val="000000"/>
              </a:solidFill>
              <a:latin typeface="Arial Unicode MS"/>
              <a:ea typeface="Arial Unicode MS"/>
              <a:cs typeface="Arial Unicode MS"/>
            </a:endParaRPr>
          </a:p>
          <a:p>
            <a:pPr algn="ctr" eaLnBrk="1" hangingPunct="1">
              <a:lnSpc>
                <a:spcPct val="90000"/>
              </a:lnSpc>
              <a:buFontTx/>
              <a:buNone/>
            </a:pPr>
            <a:r>
              <a:rPr lang="en-GB" altLang="en-US" sz="2400" dirty="0">
                <a:solidFill>
                  <a:srgbClr val="0000FF"/>
                </a:solidFill>
                <a:latin typeface="Arial Unicode MS" pitchFamily="34" charset="-128"/>
              </a:rPr>
              <a:t>    </a:t>
            </a:r>
            <a:r>
              <a:rPr lang="en-GB" altLang="en-US" sz="2400" dirty="0">
                <a:solidFill>
                  <a:schemeClr val="accent1">
                    <a:lumMod val="75000"/>
                  </a:schemeClr>
                </a:solidFill>
                <a:latin typeface="Arial Unicode MS" pitchFamily="34" charset="-128"/>
              </a:rPr>
              <a:t>ill treatment or the impairment of health or  development. </a:t>
            </a:r>
          </a:p>
          <a:p>
            <a:pPr algn="ctr" eaLnBrk="1" hangingPunct="1">
              <a:lnSpc>
                <a:spcPct val="90000"/>
              </a:lnSpc>
              <a:buFontTx/>
              <a:buNone/>
            </a:pPr>
            <a:r>
              <a:rPr lang="en-GB" altLang="en-US" sz="2400" dirty="0">
                <a:solidFill>
                  <a:schemeClr val="accent1">
                    <a:lumMod val="75000"/>
                  </a:schemeClr>
                </a:solidFill>
                <a:latin typeface="Arial Unicode MS" pitchFamily="34" charset="-128"/>
              </a:rPr>
              <a:t>                          				Department of Health 1991</a:t>
            </a:r>
          </a:p>
          <a:p>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1416626-C2EA-4607-8CDD-AFD21BE6464B}"/>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Section 2</a:t>
            </a:r>
          </a:p>
        </p:txBody>
      </p:sp>
      <p:sp>
        <p:nvSpPr>
          <p:cNvPr id="31747" name="Content Placeholder 2">
            <a:extLst>
              <a:ext uri="{FF2B5EF4-FFF2-40B4-BE49-F238E27FC236}">
                <a16:creationId xmlns:a16="http://schemas.microsoft.com/office/drawing/2014/main" id="{DFB51CCF-376D-4087-B878-51E4898E8D4B}"/>
              </a:ext>
            </a:extLst>
          </p:cNvPr>
          <p:cNvSpPr>
            <a:spLocks noGrp="1"/>
          </p:cNvSpPr>
          <p:nvPr>
            <p:ph idx="1"/>
          </p:nvPr>
        </p:nvSpPr>
        <p:spPr>
          <a:xfrm>
            <a:off x="628650" y="1825625"/>
            <a:ext cx="7886700" cy="1900021"/>
          </a:xfrm>
          <a:solidFill>
            <a:srgbClr val="009999"/>
          </a:solidFill>
        </p:spPr>
        <p:txBody>
          <a:bodyPr vert="horz" lIns="91440" tIns="45720" rIns="91440" bIns="45720" rtlCol="0" anchor="t">
            <a:normAutofit/>
          </a:bodyPr>
          <a:lstStyle/>
          <a:p>
            <a:pPr marL="0" indent="0" algn="ctr">
              <a:buFont typeface="Arial" panose="020B0604020202020204" pitchFamily="34" charset="0"/>
              <a:buNone/>
            </a:pPr>
            <a:endParaRPr lang="en-GB" altLang="en-US" sz="4000" b="1" dirty="0">
              <a:solidFill>
                <a:schemeClr val="bg1"/>
              </a:solidFill>
            </a:endParaRPr>
          </a:p>
          <a:p>
            <a:pPr marL="0" indent="0">
              <a:buFont typeface="Arial" panose="020B0604020202020204" pitchFamily="34" charset="0"/>
              <a:buNone/>
            </a:pPr>
            <a:endParaRPr lang="en-GB" altLang="en-US" sz="3600" dirty="0"/>
          </a:p>
          <a:p>
            <a:pPr marL="0" indent="0">
              <a:buFont typeface="Arial" panose="020B0604020202020204" pitchFamily="34" charset="0"/>
              <a:buNone/>
            </a:pPr>
            <a:endParaRPr lang="en-GB" altLang="en-US" sz="3600" dirty="0"/>
          </a:p>
          <a:p>
            <a:pPr marL="0" indent="0">
              <a:buFont typeface="Arial" panose="020B0604020202020204" pitchFamily="34" charset="0"/>
              <a:buNone/>
            </a:pPr>
            <a:endParaRPr lang="en-GB" altLang="en-US" sz="3600" dirty="0"/>
          </a:p>
        </p:txBody>
      </p:sp>
      <p:sp>
        <p:nvSpPr>
          <p:cNvPr id="4" name="Rectangle 3">
            <a:extLst>
              <a:ext uri="{FF2B5EF4-FFF2-40B4-BE49-F238E27FC236}">
                <a16:creationId xmlns:a16="http://schemas.microsoft.com/office/drawing/2014/main" id="{EFDA3DDB-127A-4D53-A5EC-D460F39C6A00}"/>
              </a:ext>
            </a:extLst>
          </p:cNvPr>
          <p:cNvSpPr/>
          <p:nvPr/>
        </p:nvSpPr>
        <p:spPr>
          <a:xfrm>
            <a:off x="1298698" y="2095500"/>
            <a:ext cx="6985000" cy="1368425"/>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000" b="1" dirty="0"/>
              <a:t>Children and young people at risk of harm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09CB861-0275-4888-8CFA-31F7CEC9EAA2}"/>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Harm</a:t>
            </a:r>
          </a:p>
        </p:txBody>
      </p:sp>
      <p:sp>
        <p:nvSpPr>
          <p:cNvPr id="4" name="Content Placeholder 3">
            <a:extLst>
              <a:ext uri="{FF2B5EF4-FFF2-40B4-BE49-F238E27FC236}">
                <a16:creationId xmlns:a16="http://schemas.microsoft.com/office/drawing/2014/main" id="{93D76645-9BAF-4C93-89E0-305641461E15}"/>
              </a:ext>
            </a:extLst>
          </p:cNvPr>
          <p:cNvSpPr>
            <a:spLocks noGrp="1"/>
          </p:cNvSpPr>
          <p:nvPr>
            <p:ph sz="half" idx="4294967295"/>
          </p:nvPr>
        </p:nvSpPr>
        <p:spPr>
          <a:xfrm>
            <a:off x="387699" y="1825624"/>
            <a:ext cx="8516815" cy="3640897"/>
          </a:xfrm>
          <a:solidFill>
            <a:srgbClr val="009999"/>
          </a:solidFill>
        </p:spPr>
        <p:txBody>
          <a:bodyPr>
            <a:normAutofit/>
          </a:bodyPr>
          <a:lstStyle/>
          <a:p>
            <a:pPr marL="0" indent="0">
              <a:buFont typeface="Arial" panose="020B0604020202020204" pitchFamily="34" charset="0"/>
              <a:buNone/>
              <a:defRPr/>
            </a:pPr>
            <a:r>
              <a:rPr lang="en-GB" sz="2000" b="1" dirty="0">
                <a:solidFill>
                  <a:schemeClr val="bg1"/>
                </a:solidFill>
              </a:rPr>
              <a:t>Wales Safeguarding Procedures:</a:t>
            </a: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a:solidFill>
                  <a:schemeClr val="bg1"/>
                </a:solidFill>
              </a:rPr>
              <a:t>Section2: Children and young people at risk of harm</a:t>
            </a:r>
          </a:p>
          <a:p>
            <a:pPr marL="0" indent="0">
              <a:buFont typeface="Arial" panose="020B0604020202020204" pitchFamily="34" charset="0"/>
              <a:buNone/>
              <a:defRPr/>
            </a:pPr>
            <a:endParaRPr lang="en-GB" sz="2000" b="1" dirty="0">
              <a:solidFill>
                <a:schemeClr val="bg1"/>
              </a:solidFill>
            </a:endParaRPr>
          </a:p>
          <a:p>
            <a:pPr marL="0" indent="0">
              <a:buFont typeface="Arial" panose="020B0604020202020204" pitchFamily="34" charset="0"/>
              <a:buNone/>
              <a:defRPr/>
            </a:pPr>
            <a:r>
              <a:rPr lang="en-GB" sz="2000" b="1" dirty="0">
                <a:solidFill>
                  <a:schemeClr val="bg1"/>
                </a:solidFill>
              </a:rPr>
              <a:t>Section 1:</a:t>
            </a:r>
          </a:p>
          <a:p>
            <a:pPr>
              <a:buFont typeface="Wingdings" panose="05000000000000000000" pitchFamily="2" charset="2"/>
              <a:buChar char="Ø"/>
              <a:defRPr/>
            </a:pPr>
            <a:r>
              <a:rPr lang="en-GB" sz="2000" b="1" dirty="0">
                <a:solidFill>
                  <a:schemeClr val="bg1"/>
                </a:solidFill>
              </a:rPr>
              <a:t>Safeguarding principles and effective practice: children</a:t>
            </a:r>
          </a:p>
          <a:p>
            <a:pPr>
              <a:buFont typeface="Wingdings" panose="05000000000000000000" pitchFamily="2" charset="2"/>
              <a:buChar char="Ø"/>
              <a:defRPr/>
            </a:pPr>
            <a:r>
              <a:rPr lang="en-GB" sz="2000" b="1" dirty="0">
                <a:solidFill>
                  <a:schemeClr val="bg1"/>
                </a:solidFill>
              </a:rPr>
              <a:t>Key definitions relevant to safeguarding children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3">
            <a:extLst>
              <a:ext uri="{FF2B5EF4-FFF2-40B4-BE49-F238E27FC236}">
                <a16:creationId xmlns:a16="http://schemas.microsoft.com/office/drawing/2014/main" id="{925B1909-9604-4E7E-9A1D-B6E967B46F75}"/>
              </a:ext>
            </a:extLst>
          </p:cNvPr>
          <p:cNvSpPr>
            <a:spLocks noGrp="1"/>
          </p:cNvSpPr>
          <p:nvPr>
            <p:ph type="title"/>
          </p:nvPr>
        </p:nvSpPr>
        <p:spPr/>
        <p:txBody>
          <a:bodyPr>
            <a:noAutofit/>
          </a:bodyPr>
          <a:lstStyle/>
          <a:p>
            <a:pPr algn="ctr"/>
            <a:r>
              <a:rPr lang="en-GB" altLang="en-US" sz="4400" b="1" dirty="0">
                <a:solidFill>
                  <a:schemeClr val="accent1">
                    <a:lumMod val="75000"/>
                  </a:schemeClr>
                </a:solidFill>
                <a:latin typeface="Arial"/>
                <a:cs typeface="Arial"/>
              </a:rPr>
              <a:t>The original four categories</a:t>
            </a:r>
          </a:p>
        </p:txBody>
      </p:sp>
      <p:sp>
        <p:nvSpPr>
          <p:cNvPr id="35844" name="Content Placeholder 5">
            <a:extLst>
              <a:ext uri="{FF2B5EF4-FFF2-40B4-BE49-F238E27FC236}">
                <a16:creationId xmlns:a16="http://schemas.microsoft.com/office/drawing/2014/main" id="{80D96472-4462-4C10-A093-8A79F0884C65}"/>
              </a:ext>
            </a:extLst>
          </p:cNvPr>
          <p:cNvSpPr>
            <a:spLocks noGrp="1"/>
          </p:cNvSpPr>
          <p:nvPr>
            <p:ph sz="half" idx="4294967295"/>
          </p:nvPr>
        </p:nvSpPr>
        <p:spPr>
          <a:xfrm>
            <a:off x="3012831" y="1999029"/>
            <a:ext cx="3886200" cy="4351338"/>
          </a:xfrm>
        </p:spPr>
        <p:txBody>
          <a:bodyPr/>
          <a:lstStyle/>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Physical Abuse</a:t>
            </a:r>
          </a:p>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Emotional Abuse</a:t>
            </a:r>
          </a:p>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Sexual Abuse</a:t>
            </a:r>
          </a:p>
          <a:p>
            <a:pPr eaLnBrk="1" hangingPunct="1">
              <a:buFont typeface="Wingdings" panose="05000000000000000000" pitchFamily="2" charset="2"/>
              <a:buNone/>
            </a:pPr>
            <a:r>
              <a:rPr lang="en-GB" altLang="en-US" sz="2400" dirty="0">
                <a:solidFill>
                  <a:schemeClr val="accent1">
                    <a:lumMod val="75000"/>
                  </a:schemeClr>
                </a:solidFill>
                <a:latin typeface="Arial Unicode MS" pitchFamily="34" charset="-128"/>
              </a:rPr>
              <a:t>Neglect</a:t>
            </a:r>
          </a:p>
          <a:p>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8033B98-AF14-427E-9708-6CA6AA3485FA}"/>
              </a:ext>
            </a:extLst>
          </p:cNvPr>
          <p:cNvSpPr>
            <a:spLocks noGrp="1"/>
          </p:cNvSpPr>
          <p:nvPr>
            <p:ph type="title"/>
          </p:nvPr>
        </p:nvSpPr>
        <p:spPr/>
        <p:txBody>
          <a:bodyPr/>
          <a:lstStyle/>
          <a:p>
            <a:pPr algn="ctr"/>
            <a:br>
              <a:rPr lang="en-GB" altLang="en-US" dirty="0">
                <a:latin typeface="Arial Unicode MS" pitchFamily="34" charset="-128"/>
              </a:rPr>
            </a:br>
            <a:r>
              <a:rPr lang="en-GB" altLang="en-US" sz="4400" dirty="0">
                <a:solidFill>
                  <a:schemeClr val="accent1">
                    <a:lumMod val="75000"/>
                  </a:schemeClr>
                </a:solidFill>
                <a:latin typeface="Arial Unicode MS" pitchFamily="34" charset="-128"/>
              </a:rPr>
              <a:t>Physical Abuse</a:t>
            </a:r>
            <a:endParaRPr lang="en-GB" altLang="en-US" sz="4400" dirty="0">
              <a:solidFill>
                <a:schemeClr val="accent1">
                  <a:lumMod val="75000"/>
                </a:schemeClr>
              </a:solidFill>
            </a:endParaRPr>
          </a:p>
        </p:txBody>
      </p:sp>
      <p:sp>
        <p:nvSpPr>
          <p:cNvPr id="37891" name="Content Placeholder 2">
            <a:extLst>
              <a:ext uri="{FF2B5EF4-FFF2-40B4-BE49-F238E27FC236}">
                <a16:creationId xmlns:a16="http://schemas.microsoft.com/office/drawing/2014/main" id="{DEFA931C-1178-4748-954E-92ECEDDCF4FE}"/>
              </a:ext>
            </a:extLst>
          </p:cNvPr>
          <p:cNvSpPr>
            <a:spLocks noGrp="1"/>
          </p:cNvSpPr>
          <p:nvPr>
            <p:ph idx="1"/>
          </p:nvPr>
        </p:nvSpPr>
        <p:spPr/>
        <p:txBody>
          <a:bodyPr/>
          <a:lstStyle/>
          <a:p>
            <a:pPr marL="0" indent="0" algn="just">
              <a:buFont typeface="Arial" panose="020B0604020202020204" pitchFamily="34" charset="0"/>
              <a:buNone/>
            </a:pPr>
            <a:r>
              <a:rPr lang="en-GB" altLang="en-US" sz="2400" dirty="0">
                <a:solidFill>
                  <a:schemeClr val="accent1">
                    <a:lumMod val="75000"/>
                  </a:schemeClr>
                </a:solidFill>
                <a:latin typeface="Arial Unicode MS" pitchFamily="34" charset="-128"/>
              </a:rPr>
              <a:t>Physical abuse may involve hitting, shaking, throwing, poisoning, burning or scalding, drowning, suffocating, or otherwise causing physical harm to a child. Physical harm may also be caused when a parent or carer feigns the symptoms of, or deliberately causes ill-health to a child whom they are looking after. This situation is commonly described using terms such as factitious illness by proxy or Munchausen syndrome by proxy.                          		                                   (Working Together, 1991: 2.4).</a:t>
            </a:r>
            <a:endParaRPr lang="en-GB" altLang="en-US" sz="2400" dirty="0">
              <a:solidFill>
                <a:schemeClr val="accent1">
                  <a:lumMod val="7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cs typeface="Arial"/>
              </a:rPr>
              <a:t>Physical Abuse</a:t>
            </a:r>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3410578" y="1714629"/>
            <a:ext cx="3867150" cy="3809862"/>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Hitting</a:t>
            </a:r>
          </a:p>
          <a:p>
            <a:r>
              <a:rPr lang="en-GB" sz="2400" dirty="0">
                <a:solidFill>
                  <a:schemeClr val="accent1">
                    <a:lumMod val="75000"/>
                  </a:schemeClr>
                </a:solidFill>
                <a:latin typeface="Arial" panose="020B0604020202020204" pitchFamily="34" charset="0"/>
                <a:cs typeface="Arial" panose="020B0604020202020204" pitchFamily="34" charset="0"/>
              </a:rPr>
              <a:t>Shaking</a:t>
            </a:r>
          </a:p>
          <a:p>
            <a:r>
              <a:rPr lang="en-GB" sz="2400" dirty="0">
                <a:solidFill>
                  <a:schemeClr val="accent1">
                    <a:lumMod val="75000"/>
                  </a:schemeClr>
                </a:solidFill>
                <a:latin typeface="Arial" panose="020B0604020202020204" pitchFamily="34" charset="0"/>
                <a:cs typeface="Arial" panose="020B0604020202020204" pitchFamily="34" charset="0"/>
              </a:rPr>
              <a:t>Punching</a:t>
            </a:r>
          </a:p>
          <a:p>
            <a:r>
              <a:rPr lang="en-GB" sz="2400" dirty="0">
                <a:solidFill>
                  <a:schemeClr val="accent1">
                    <a:lumMod val="75000"/>
                  </a:schemeClr>
                </a:solidFill>
                <a:latin typeface="Arial" panose="020B0604020202020204" pitchFamily="34" charset="0"/>
                <a:cs typeface="Arial" panose="020B0604020202020204" pitchFamily="34" charset="0"/>
              </a:rPr>
              <a:t>Pinching </a:t>
            </a:r>
          </a:p>
          <a:p>
            <a:r>
              <a:rPr lang="en-GB" sz="2400" dirty="0">
                <a:solidFill>
                  <a:schemeClr val="accent1">
                    <a:lumMod val="75000"/>
                  </a:schemeClr>
                </a:solidFill>
                <a:latin typeface="Arial" panose="020B0604020202020204" pitchFamily="34" charset="0"/>
                <a:cs typeface="Arial" panose="020B0604020202020204" pitchFamily="34" charset="0"/>
              </a:rPr>
              <a:t>Kicking</a:t>
            </a:r>
          </a:p>
          <a:p>
            <a:r>
              <a:rPr lang="en-GB" sz="2400" dirty="0">
                <a:solidFill>
                  <a:schemeClr val="accent1">
                    <a:lumMod val="75000"/>
                  </a:schemeClr>
                </a:solidFill>
                <a:latin typeface="Arial" panose="020B0604020202020204" pitchFamily="34" charset="0"/>
                <a:cs typeface="Arial" panose="020B0604020202020204" pitchFamily="34" charset="0"/>
              </a:rPr>
              <a:t>Slapping</a:t>
            </a:r>
          </a:p>
        </p:txBody>
      </p:sp>
      <p:sp>
        <p:nvSpPr>
          <p:cNvPr id="5" name="TextBox 4">
            <a:extLst>
              <a:ext uri="{FF2B5EF4-FFF2-40B4-BE49-F238E27FC236}">
                <a16:creationId xmlns:a16="http://schemas.microsoft.com/office/drawing/2014/main" id="{CA965DD7-3A3B-9AE7-25D3-0D59E42A661F}"/>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263637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cs typeface="Arial"/>
              </a:rPr>
              <a:t>Physical Abuse</a:t>
            </a:r>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3157276" y="1687879"/>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Poisoning</a:t>
            </a:r>
          </a:p>
          <a:p>
            <a:r>
              <a:rPr lang="en-GB" sz="2400" dirty="0">
                <a:solidFill>
                  <a:schemeClr val="accent1">
                    <a:lumMod val="75000"/>
                  </a:schemeClr>
                </a:solidFill>
                <a:latin typeface="Arial" panose="020B0604020202020204" pitchFamily="34" charset="0"/>
                <a:cs typeface="Arial" panose="020B0604020202020204" pitchFamily="34" charset="0"/>
              </a:rPr>
              <a:t>Drowning</a:t>
            </a:r>
          </a:p>
          <a:p>
            <a:r>
              <a:rPr lang="en-GB" sz="2400" dirty="0">
                <a:solidFill>
                  <a:schemeClr val="accent1">
                    <a:lumMod val="75000"/>
                  </a:schemeClr>
                </a:solidFill>
                <a:latin typeface="Arial" panose="020B0604020202020204" pitchFamily="34" charset="0"/>
                <a:cs typeface="Arial" panose="020B0604020202020204" pitchFamily="34" charset="0"/>
              </a:rPr>
              <a:t>Burning </a:t>
            </a:r>
          </a:p>
          <a:p>
            <a:r>
              <a:rPr lang="en-GB" sz="2400" dirty="0">
                <a:solidFill>
                  <a:schemeClr val="accent1">
                    <a:lumMod val="75000"/>
                  </a:schemeClr>
                </a:solidFill>
                <a:latin typeface="Arial" panose="020B0604020202020204" pitchFamily="34" charset="0"/>
                <a:cs typeface="Arial" panose="020B0604020202020204" pitchFamily="34" charset="0"/>
              </a:rPr>
              <a:t>Scalding</a:t>
            </a:r>
          </a:p>
          <a:p>
            <a:r>
              <a:rPr lang="en-GB" sz="2400" dirty="0">
                <a:solidFill>
                  <a:schemeClr val="accent1">
                    <a:lumMod val="75000"/>
                  </a:schemeClr>
                </a:solidFill>
                <a:latin typeface="Arial" panose="020B0604020202020204" pitchFamily="34" charset="0"/>
                <a:cs typeface="Arial" panose="020B0604020202020204" pitchFamily="34" charset="0"/>
              </a:rPr>
              <a:t>Suffocating</a:t>
            </a:r>
          </a:p>
          <a:p>
            <a:r>
              <a:rPr lang="en-GB" sz="2400" dirty="0">
                <a:solidFill>
                  <a:schemeClr val="accent1">
                    <a:lumMod val="75000"/>
                  </a:schemeClr>
                </a:solidFill>
                <a:latin typeface="Arial" panose="020B0604020202020204" pitchFamily="34" charset="0"/>
                <a:cs typeface="Arial" panose="020B0604020202020204" pitchFamily="34" charset="0"/>
              </a:rPr>
              <a:t>Biting</a:t>
            </a:r>
          </a:p>
        </p:txBody>
      </p:sp>
      <p:sp>
        <p:nvSpPr>
          <p:cNvPr id="5" name="TextBox 4">
            <a:extLst>
              <a:ext uri="{FF2B5EF4-FFF2-40B4-BE49-F238E27FC236}">
                <a16:creationId xmlns:a16="http://schemas.microsoft.com/office/drawing/2014/main" id="{4961B30F-E172-10AE-954E-DD51C3E3BBA1}"/>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521435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17689" y="71210"/>
            <a:ext cx="9108621" cy="1325563"/>
          </a:xfrm>
        </p:spPr>
        <p:txBody>
          <a:bodyPr>
            <a:noAutofit/>
          </a:bodyPr>
          <a:lstStyle/>
          <a:p>
            <a:pPr algn="ctr"/>
            <a:r>
              <a:rPr lang="en-GB" sz="4000" b="1" dirty="0">
                <a:solidFill>
                  <a:schemeClr val="accent1">
                    <a:lumMod val="75000"/>
                  </a:schemeClr>
                </a:solidFill>
                <a:latin typeface="Arial"/>
                <a:cs typeface="Arial"/>
              </a:rPr>
              <a:t>Indicators of physical abuse</a:t>
            </a:r>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a:xfrm>
            <a:off x="941196" y="1726770"/>
            <a:ext cx="7606811" cy="3815723"/>
          </a:xfrm>
        </p:spPr>
        <p:txBody>
          <a:bodyPr vert="horz" lIns="91440" tIns="45720" rIns="91440" bIns="45720" rtlCol="0" anchor="t">
            <a:normAutofit/>
          </a:bodyPr>
          <a:lstStyle/>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Injuries in unusual places</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Injuries that are inconsistent with age of individual</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Injuries that are inconsistent with the lifestyle of an individual</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Specific marks or bruises (such as fingerprint or hand marks)</a:t>
            </a:r>
            <a:r>
              <a:rPr lang="en-US" sz="2600" b="0" i="0" dirty="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dirty="0">
                <a:solidFill>
                  <a:schemeClr val="accent1">
                    <a:lumMod val="75000"/>
                  </a:schemeClr>
                </a:solidFill>
                <a:effectLst/>
                <a:latin typeface="Arial"/>
                <a:cs typeface="Arial"/>
              </a:rPr>
              <a:t>Help not sought for medical problems</a:t>
            </a:r>
            <a:r>
              <a:rPr lang="en-US" sz="2600" b="0" i="0" dirty="0">
                <a:solidFill>
                  <a:schemeClr val="accent1">
                    <a:lumMod val="75000"/>
                  </a:schemeClr>
                </a:solidFill>
                <a:effectLst/>
                <a:latin typeface="Arial"/>
                <a:cs typeface="Arial"/>
              </a:rPr>
              <a:t>​</a:t>
            </a:r>
          </a:p>
          <a:p>
            <a:pPr marL="0" indent="0">
              <a:buNone/>
            </a:pPr>
            <a:endParaRPr lang="en-GB" dirty="0"/>
          </a:p>
        </p:txBody>
      </p:sp>
      <p:sp>
        <p:nvSpPr>
          <p:cNvPr id="5" name="TextBox 4">
            <a:extLst>
              <a:ext uri="{FF2B5EF4-FFF2-40B4-BE49-F238E27FC236}">
                <a16:creationId xmlns:a16="http://schemas.microsoft.com/office/drawing/2014/main" id="{0F987728-5E0C-32FF-EBA1-F9D16E45BEE6}"/>
              </a:ext>
            </a:extLst>
          </p:cNvPr>
          <p:cNvSpPr txBox="1"/>
          <p:nvPr/>
        </p:nvSpPr>
        <p:spPr>
          <a:xfrm>
            <a:off x="7596336"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784981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27398" y="43996"/>
            <a:ext cx="9135836" cy="1325563"/>
          </a:xfrm>
        </p:spPr>
        <p:txBody>
          <a:bodyPr>
            <a:noAutofit/>
          </a:bodyPr>
          <a:lstStyle/>
          <a:p>
            <a:pPr algn="ctr"/>
            <a:r>
              <a:rPr lang="en-GB" sz="4000" b="1" dirty="0">
                <a:solidFill>
                  <a:schemeClr val="accent1">
                    <a:lumMod val="75000"/>
                  </a:schemeClr>
                </a:solidFill>
                <a:latin typeface="Arial"/>
                <a:cs typeface="Arial"/>
              </a:rPr>
              <a:t>Indicators of physical abuse</a:t>
            </a:r>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a:xfrm>
            <a:off x="937847" y="1591163"/>
            <a:ext cx="7565780" cy="3809862"/>
          </a:xfrm>
        </p:spPr>
        <p:txBody>
          <a:bodyPr>
            <a:normAutofit/>
          </a:bodyPr>
          <a:lstStyle/>
          <a:p>
            <a:pPr algn="l" rtl="0" fontAlgn="base">
              <a:buFont typeface="Arial" panose="020B0604020202020204" pitchFamily="34" charset="0"/>
              <a:buChar char="•"/>
            </a:pPr>
            <a:r>
              <a:rPr lang="en-GB" sz="2400" b="0" i="0" u="none" strike="noStrike" dirty="0">
                <a:solidFill>
                  <a:schemeClr val="accent1">
                    <a:lumMod val="75000"/>
                  </a:schemeClr>
                </a:solidFill>
                <a:effectLst/>
              </a:rPr>
              <a:t>Flinching at physical contact</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Frightened or subdued – sometimes in the presence of certain individuals</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Repeating abusive language </a:t>
            </a:r>
            <a:endParaRPr lang="en-US" sz="2400" b="0" i="0" dirty="0">
              <a:solidFill>
                <a:schemeClr val="accent1">
                  <a:lumMod val="75000"/>
                </a:schemeClr>
              </a:solidFill>
              <a:effectLst/>
            </a:endParaRPr>
          </a:p>
          <a:p>
            <a:pPr algn="l" rtl="0" fontAlgn="base">
              <a:buFont typeface="Arial" panose="020B0604020202020204" pitchFamily="34" charset="0"/>
              <a:buChar char="•"/>
            </a:pPr>
            <a:r>
              <a:rPr lang="en-GB" sz="2400" b="0" i="0" u="none" strike="noStrike" dirty="0">
                <a:solidFill>
                  <a:schemeClr val="accent1">
                    <a:lumMod val="75000"/>
                  </a:schemeClr>
                </a:solidFill>
                <a:effectLst/>
              </a:rPr>
              <a:t>Acting out scenarios (children)</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Reluctance to undress/uncover body </a:t>
            </a:r>
            <a:r>
              <a:rPr lang="en-US" sz="2400" b="0" i="0" dirty="0">
                <a:solidFill>
                  <a:schemeClr val="accent1">
                    <a:lumMod val="75000"/>
                  </a:schemeClr>
                </a:solidFill>
                <a:effectLst/>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rPr>
              <a:t>Wearing clothes that cover the body even in hot weather/ sunglasses</a:t>
            </a:r>
            <a:endParaRPr lang="en-US" sz="2400" b="0" i="0" dirty="0">
              <a:solidFill>
                <a:schemeClr val="accent1">
                  <a:lumMod val="75000"/>
                </a:schemeClr>
              </a:solidFill>
              <a:effectLst/>
            </a:endParaRPr>
          </a:p>
          <a:p>
            <a:pPr marL="0" indent="0">
              <a:buNone/>
            </a:pPr>
            <a:endParaRPr lang="en-GB" dirty="0"/>
          </a:p>
        </p:txBody>
      </p:sp>
      <p:sp>
        <p:nvSpPr>
          <p:cNvPr id="5" name="TextBox 4">
            <a:extLst>
              <a:ext uri="{FF2B5EF4-FFF2-40B4-BE49-F238E27FC236}">
                <a16:creationId xmlns:a16="http://schemas.microsoft.com/office/drawing/2014/main" id="{54F38D75-19D6-5609-443B-7278A075FC04}"/>
              </a:ext>
            </a:extLst>
          </p:cNvPr>
          <p:cNvSpPr txBox="1"/>
          <p:nvPr/>
        </p:nvSpPr>
        <p:spPr>
          <a:xfrm>
            <a:off x="7507050" y="5399973"/>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351926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0BCEFCD-DAAC-CA5B-DC45-1D98BA4F79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332656"/>
            <a:ext cx="7886700" cy="50359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E9B8B3-1BDB-7A95-0B8D-0055B6E3885C}"/>
              </a:ext>
            </a:extLst>
          </p:cNvPr>
          <p:cNvSpPr txBox="1"/>
          <p:nvPr/>
        </p:nvSpPr>
        <p:spPr>
          <a:xfrm>
            <a:off x="6876256" y="5368643"/>
            <a:ext cx="3600400" cy="338554"/>
          </a:xfrm>
          <a:prstGeom prst="rect">
            <a:avLst/>
          </a:prstGeom>
          <a:noFill/>
        </p:spPr>
        <p:txBody>
          <a:bodyPr wrap="square" rtlCol="0">
            <a:spAutoFit/>
          </a:bodyPr>
          <a:lstStyle/>
          <a:p>
            <a:r>
              <a:rPr lang="en-GB" sz="1600">
                <a:latin typeface="+mn-lt"/>
              </a:rPr>
              <a:t>(Source: </a:t>
            </a:r>
            <a:r>
              <a:rPr lang="en-GB" sz="1600" err="1">
                <a:latin typeface="+mn-lt"/>
              </a:rPr>
              <a:t>Nuco</a:t>
            </a:r>
            <a:r>
              <a:rPr lang="en-GB" sz="1600">
                <a:latin typeface="+mn-lt"/>
              </a:rPr>
              <a:t>, 2022)</a:t>
            </a:r>
          </a:p>
        </p:txBody>
      </p:sp>
    </p:spTree>
    <p:extLst>
      <p:ext uri="{BB962C8B-B14F-4D97-AF65-F5344CB8AC3E}">
        <p14:creationId xmlns:p14="http://schemas.microsoft.com/office/powerpoint/2010/main" val="174257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0DE4-BA3D-9C82-95D3-D1F7B6F80DCE}"/>
              </a:ext>
            </a:extLst>
          </p:cNvPr>
          <p:cNvSpPr>
            <a:spLocks noGrp="1"/>
          </p:cNvSpPr>
          <p:nvPr>
            <p:ph type="title"/>
          </p:nvPr>
        </p:nvSpPr>
        <p:spPr>
          <a:xfrm>
            <a:off x="194582" y="320245"/>
            <a:ext cx="8602436" cy="1325563"/>
          </a:xfrm>
        </p:spPr>
        <p:txBody>
          <a:bodyPr>
            <a:noAutofit/>
          </a:bodyPr>
          <a:lstStyle/>
          <a:p>
            <a:pPr algn="ctr"/>
            <a:r>
              <a:rPr lang="en-GB" sz="4800" b="1" dirty="0">
                <a:solidFill>
                  <a:schemeClr val="accent1">
                    <a:lumMod val="75000"/>
                  </a:schemeClr>
                </a:solidFill>
                <a:latin typeface="Arial"/>
                <a:cs typeface="Arial"/>
              </a:rPr>
              <a:t>Patterned Marks or bruising</a:t>
            </a:r>
          </a:p>
        </p:txBody>
      </p:sp>
      <p:sp>
        <p:nvSpPr>
          <p:cNvPr id="4" name="Content Placeholder 3">
            <a:extLst>
              <a:ext uri="{FF2B5EF4-FFF2-40B4-BE49-F238E27FC236}">
                <a16:creationId xmlns:a16="http://schemas.microsoft.com/office/drawing/2014/main" id="{11FE32D5-DD29-52AD-E042-D3101D9ABFFE}"/>
              </a:ext>
            </a:extLst>
          </p:cNvPr>
          <p:cNvSpPr>
            <a:spLocks noGrp="1"/>
          </p:cNvSpPr>
          <p:nvPr>
            <p:ph sz="half" idx="2"/>
          </p:nvPr>
        </p:nvSpPr>
        <p:spPr>
          <a:xfrm>
            <a:off x="803353" y="2124982"/>
            <a:ext cx="8005396" cy="3809862"/>
          </a:xfrm>
        </p:spPr>
        <p:txBody>
          <a:bodyPr>
            <a:normAutofit/>
          </a:bodyPr>
          <a:lstStyle/>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Hand/ finger print</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Belt buckle/ belt strap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Appliance wire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Cigarette/ carpet/ friction burns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Bite/ teeth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Shoe, tread/ heel marks</a:t>
            </a:r>
            <a:r>
              <a:rPr lang="en-US" sz="2400" b="0" i="0" dirty="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dirty="0">
                <a:solidFill>
                  <a:schemeClr val="accent1">
                    <a:lumMod val="75000"/>
                  </a:schemeClr>
                </a:solidFill>
                <a:effectLst/>
                <a:latin typeface="Arial" panose="020B0604020202020204" pitchFamily="34" charset="0"/>
                <a:cs typeface="Arial" panose="020B0604020202020204" pitchFamily="34" charset="0"/>
              </a:rPr>
              <a:t>Ligature marks</a:t>
            </a:r>
            <a:endParaRPr lang="en-US" sz="2400" b="0" i="0" dirty="0">
              <a:solidFill>
                <a:schemeClr val="accent1">
                  <a:lumMod val="75000"/>
                </a:schemeClr>
              </a:solidFill>
              <a:effectLst/>
              <a:latin typeface="Arial" panose="020B0604020202020204" pitchFamily="34" charset="0"/>
              <a:cs typeface="Arial" panose="020B0604020202020204" pitchFamily="34" charset="0"/>
            </a:endParaRPr>
          </a:p>
          <a:p>
            <a:pPr marL="0" indent="0">
              <a:buNone/>
            </a:pPr>
            <a:endParaRPr lang="en-GB" dirty="0"/>
          </a:p>
        </p:txBody>
      </p:sp>
      <p:sp>
        <p:nvSpPr>
          <p:cNvPr id="5" name="TextBox 4">
            <a:extLst>
              <a:ext uri="{FF2B5EF4-FFF2-40B4-BE49-F238E27FC236}">
                <a16:creationId xmlns:a16="http://schemas.microsoft.com/office/drawing/2014/main" id="{9DF317CC-1081-1D88-0287-6AED3C4FD1AE}"/>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661577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B6B1-37F9-AAD0-FDBE-1360E730449C}"/>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Cause for concern</a:t>
            </a:r>
          </a:p>
        </p:txBody>
      </p:sp>
      <p:graphicFrame>
        <p:nvGraphicFramePr>
          <p:cNvPr id="5" name="Content Placeholder 2">
            <a:extLst>
              <a:ext uri="{FF2B5EF4-FFF2-40B4-BE49-F238E27FC236}">
                <a16:creationId xmlns:a16="http://schemas.microsoft.com/office/drawing/2014/main" id="{1A90858F-1722-E514-2E05-3EDBAE35F682}"/>
              </a:ext>
            </a:extLst>
          </p:cNvPr>
          <p:cNvGraphicFramePr>
            <a:graphicFrameLocks noGrp="1"/>
          </p:cNvGraphicFramePr>
          <p:nvPr>
            <p:ph sz="half" idx="4294967295"/>
            <p:extLst>
              <p:ext uri="{D42A27DB-BD31-4B8C-83A1-F6EECF244321}">
                <p14:modId xmlns:p14="http://schemas.microsoft.com/office/powerpoint/2010/main" val="1795314171"/>
              </p:ext>
            </p:extLst>
          </p:nvPr>
        </p:nvGraphicFramePr>
        <p:xfrm>
          <a:off x="2692958" y="1548664"/>
          <a:ext cx="38862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82679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3A57-D50F-7904-2C3A-F46B10096F9D}"/>
              </a:ext>
            </a:extLst>
          </p:cNvPr>
          <p:cNvSpPr>
            <a:spLocks noGrp="1"/>
          </p:cNvSpPr>
          <p:nvPr>
            <p:ph type="title"/>
          </p:nvPr>
        </p:nvSpPr>
        <p:spPr/>
        <p:txBody>
          <a:bodyPr>
            <a:noAutofit/>
          </a:bodyPr>
          <a:lstStyle/>
          <a:p>
            <a:pPr algn="ctr"/>
            <a:r>
              <a:rPr lang="en-GB" sz="4000" b="1" dirty="0">
                <a:solidFill>
                  <a:schemeClr val="accent1">
                    <a:lumMod val="75000"/>
                  </a:schemeClr>
                </a:solidFill>
                <a:latin typeface="Arial"/>
                <a:cs typeface="Arial"/>
              </a:rPr>
              <a:t>Fabricated or induced  Illness</a:t>
            </a:r>
          </a:p>
        </p:txBody>
      </p:sp>
      <p:sp>
        <p:nvSpPr>
          <p:cNvPr id="4" name="Content Placeholder 3">
            <a:extLst>
              <a:ext uri="{FF2B5EF4-FFF2-40B4-BE49-F238E27FC236}">
                <a16:creationId xmlns:a16="http://schemas.microsoft.com/office/drawing/2014/main" id="{BACF029F-A481-D46C-1AA7-88CB4D592245}"/>
              </a:ext>
            </a:extLst>
          </p:cNvPr>
          <p:cNvSpPr>
            <a:spLocks noGrp="1"/>
          </p:cNvSpPr>
          <p:nvPr>
            <p:ph sz="half" idx="2"/>
          </p:nvPr>
        </p:nvSpPr>
        <p:spPr>
          <a:xfrm>
            <a:off x="2637692" y="1690810"/>
            <a:ext cx="3867150" cy="3809862"/>
          </a:xfrm>
        </p:spPr>
        <p:txBody>
          <a:bodyPr vert="horz" lIns="91440" tIns="45720" rIns="91440" bIns="45720" rtlCol="0" anchor="t">
            <a:normAutofit fontScale="92500"/>
          </a:bodyPr>
          <a:lstStyle/>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Munchhausen's by Proxy</a:t>
            </a:r>
            <a:endParaRPr lang="en-US" dirty="0">
              <a:solidFill>
                <a:schemeClr val="accent1">
                  <a:lumMod val="75000"/>
                </a:schemeClr>
              </a:solidFill>
              <a:latin typeface="Arial" panose="020B0604020202020204" pitchFamily="34" charset="0"/>
              <a:cs typeface="Arial" panose="020B0604020202020204" pitchFamily="34" charset="0"/>
            </a:endParaRP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Munchhausen's Syndrome by Proxy</a:t>
            </a: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Factitious disorder imposed on another (FDIA)</a:t>
            </a: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Fabricated or Induced Illness by Carers (FIIC)</a:t>
            </a:r>
          </a:p>
          <a:p>
            <a:pPr marL="342900" indent="-342900"/>
            <a:r>
              <a:rPr lang="en-GB" sz="2400" dirty="0">
                <a:solidFill>
                  <a:schemeClr val="accent1">
                    <a:lumMod val="75000"/>
                  </a:schemeClr>
                </a:solidFill>
                <a:latin typeface="Arial" panose="020B0604020202020204" pitchFamily="34" charset="0"/>
                <a:cs typeface="Arial" panose="020B0604020202020204" pitchFamily="34" charset="0"/>
              </a:rPr>
              <a:t>Factitious Disorder by Proxy</a:t>
            </a: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2400" dirty="0">
              <a:solidFill>
                <a:srgbClr val="4E75A3"/>
              </a:solidFill>
              <a:cs typeface="Arial"/>
            </a:endParaRPr>
          </a:p>
          <a:p>
            <a:pPr marL="0" indent="0">
              <a:buNone/>
            </a:pPr>
            <a:endParaRPr lang="en-GB" sz="2400" dirty="0">
              <a:solidFill>
                <a:srgbClr val="4E75A3"/>
              </a:solidFill>
              <a:cs typeface="Arial"/>
            </a:endParaRPr>
          </a:p>
          <a:p>
            <a:pPr marL="0" indent="0">
              <a:buNone/>
            </a:pPr>
            <a:endParaRPr lang="en-GB" dirty="0">
              <a:cs typeface="Arial"/>
            </a:endParaRPr>
          </a:p>
        </p:txBody>
      </p:sp>
    </p:spTree>
    <p:extLst>
      <p:ext uri="{BB962C8B-B14F-4D97-AF65-F5344CB8AC3E}">
        <p14:creationId xmlns:p14="http://schemas.microsoft.com/office/powerpoint/2010/main" val="3641104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917329D9-5324-4C86-A53E-B08F4E30EA7D}"/>
              </a:ext>
            </a:extLst>
          </p:cNvPr>
          <p:cNvSpPr>
            <a:spLocks noGrp="1"/>
          </p:cNvSpPr>
          <p:nvPr>
            <p:ph type="title"/>
          </p:nvPr>
        </p:nvSpPr>
        <p:spPr/>
        <p:txBody>
          <a:bodyPr/>
          <a:lstStyle/>
          <a:p>
            <a:pPr algn="ctr"/>
            <a:br>
              <a:rPr lang="en-GB" altLang="en-US" dirty="0">
                <a:latin typeface="Arial Unicode MS" pitchFamily="34" charset="-128"/>
              </a:rPr>
            </a:br>
            <a:r>
              <a:rPr lang="en-GB" altLang="en-US" sz="4400" b="1" dirty="0">
                <a:solidFill>
                  <a:schemeClr val="accent1">
                    <a:lumMod val="75000"/>
                  </a:schemeClr>
                </a:solidFill>
                <a:latin typeface="Arial Unicode MS" pitchFamily="34" charset="-128"/>
              </a:rPr>
              <a:t>Emotional Abuse</a:t>
            </a:r>
            <a:endParaRPr lang="en-GB" altLang="en-US" sz="4400" b="1" dirty="0">
              <a:solidFill>
                <a:schemeClr val="accent1">
                  <a:lumMod val="75000"/>
                </a:schemeClr>
              </a:solidFill>
            </a:endParaRPr>
          </a:p>
        </p:txBody>
      </p:sp>
      <p:sp>
        <p:nvSpPr>
          <p:cNvPr id="41987" name="Content Placeholder 2">
            <a:extLst>
              <a:ext uri="{FF2B5EF4-FFF2-40B4-BE49-F238E27FC236}">
                <a16:creationId xmlns:a16="http://schemas.microsoft.com/office/drawing/2014/main" id="{735A5A31-42AF-4EBA-A26B-7527605CD101}"/>
              </a:ext>
            </a:extLst>
          </p:cNvPr>
          <p:cNvSpPr>
            <a:spLocks noGrp="1"/>
          </p:cNvSpPr>
          <p:nvPr>
            <p:ph idx="1"/>
          </p:nvPr>
        </p:nvSpPr>
        <p:spPr/>
        <p:txBody>
          <a:bodyPr>
            <a:normAutofit fontScale="92500"/>
          </a:bodyPr>
          <a:lstStyle/>
          <a:p>
            <a:pPr lvl="1" algn="just" eaLnBrk="1" hangingPunct="1">
              <a:lnSpc>
                <a:spcPct val="80000"/>
              </a:lnSpc>
              <a:buFontTx/>
              <a:buNone/>
            </a:pPr>
            <a:r>
              <a:rPr lang="en-GB" altLang="en-US" sz="2400" dirty="0">
                <a:solidFill>
                  <a:schemeClr val="accent1">
                    <a:lumMod val="75000"/>
                  </a:schemeClr>
                </a:solidFill>
                <a:latin typeface="Arial Unicode MS" pitchFamily="34" charset="-128"/>
              </a:rPr>
              <a:t>Emotional abuse is the persistent emotional ill-treatment of a child such as to cause severe and persistent adverse effects on the child’s emotional development. It may involve conveying to children that they are worthless or unloved, inadequate or values only insofar as they meet the needs of another person. It may involve causing children frequently to feel frightened or in danger, or the exploitation or corruption of children. Some level of emotional abuse is involved in all types of ill-treatment of a child, though it may occur alone. </a:t>
            </a:r>
          </a:p>
          <a:p>
            <a:pPr lvl="1" algn="just" eaLnBrk="1" hangingPunct="1">
              <a:lnSpc>
                <a:spcPct val="80000"/>
              </a:lnSpc>
              <a:buFontTx/>
              <a:buNone/>
            </a:pPr>
            <a:r>
              <a:rPr lang="en-GB" altLang="en-US" sz="2400" dirty="0">
                <a:solidFill>
                  <a:schemeClr val="accent1">
                    <a:lumMod val="75000"/>
                  </a:schemeClr>
                </a:solidFill>
                <a:latin typeface="Arial Unicode MS" pitchFamily="34" charset="-128"/>
              </a:rPr>
              <a:t>			                    </a:t>
            </a:r>
          </a:p>
          <a:p>
            <a:pPr lvl="1" algn="just" eaLnBrk="1" hangingPunct="1">
              <a:lnSpc>
                <a:spcPct val="80000"/>
              </a:lnSpc>
              <a:buFontTx/>
              <a:buNone/>
            </a:pPr>
            <a:r>
              <a:rPr lang="en-GB" altLang="en-US" sz="2400" dirty="0">
                <a:solidFill>
                  <a:schemeClr val="accent1">
                    <a:lumMod val="75000"/>
                  </a:schemeClr>
                </a:solidFill>
                <a:latin typeface="Arial Unicode MS" pitchFamily="34" charset="-128"/>
              </a:rPr>
              <a:t>                                          (Working Together, 1991: 2.5).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Emotional Abuse</a:t>
            </a:r>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a:xfrm>
            <a:off x="3217566" y="1808414"/>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Accusations</a:t>
            </a:r>
          </a:p>
          <a:p>
            <a:r>
              <a:rPr lang="en-GB" sz="2400" dirty="0">
                <a:solidFill>
                  <a:schemeClr val="accent1">
                    <a:lumMod val="75000"/>
                  </a:schemeClr>
                </a:solidFill>
                <a:latin typeface="Arial" panose="020B0604020202020204" pitchFamily="34" charset="0"/>
                <a:cs typeface="Arial" panose="020B0604020202020204" pitchFamily="34" charset="0"/>
              </a:rPr>
              <a:t>Controlling</a:t>
            </a:r>
          </a:p>
          <a:p>
            <a:r>
              <a:rPr lang="en-GB" sz="2400" dirty="0">
                <a:solidFill>
                  <a:schemeClr val="accent1">
                    <a:lumMod val="75000"/>
                  </a:schemeClr>
                </a:solidFill>
                <a:latin typeface="Arial" panose="020B0604020202020204" pitchFamily="34" charset="0"/>
                <a:cs typeface="Arial" panose="020B0604020202020204" pitchFamily="34" charset="0"/>
              </a:rPr>
              <a:t>Arguing</a:t>
            </a:r>
          </a:p>
          <a:p>
            <a:r>
              <a:rPr lang="en-GB" sz="2400" dirty="0">
                <a:solidFill>
                  <a:schemeClr val="accent1">
                    <a:lumMod val="75000"/>
                  </a:schemeClr>
                </a:solidFill>
                <a:latin typeface="Arial" panose="020B0604020202020204" pitchFamily="34" charset="0"/>
                <a:cs typeface="Arial" panose="020B0604020202020204" pitchFamily="34" charset="0"/>
              </a:rPr>
              <a:t>Criticising</a:t>
            </a:r>
          </a:p>
          <a:p>
            <a:r>
              <a:rPr lang="en-GB" sz="2400" dirty="0">
                <a:solidFill>
                  <a:schemeClr val="accent1">
                    <a:lumMod val="75000"/>
                  </a:schemeClr>
                </a:solidFill>
                <a:latin typeface="Arial" panose="020B0604020202020204" pitchFamily="34" charset="0"/>
                <a:cs typeface="Arial" panose="020B0604020202020204" pitchFamily="34" charset="0"/>
              </a:rPr>
              <a:t>Gaslighting</a:t>
            </a:r>
          </a:p>
          <a:p>
            <a:r>
              <a:rPr lang="en-GB" sz="2400" dirty="0">
                <a:solidFill>
                  <a:schemeClr val="accent1">
                    <a:lumMod val="75000"/>
                  </a:schemeClr>
                </a:solidFill>
                <a:latin typeface="Arial" panose="020B0604020202020204" pitchFamily="34" charset="0"/>
                <a:cs typeface="Arial" panose="020B0604020202020204" pitchFamily="34" charset="0"/>
              </a:rPr>
              <a:t>Isolating</a:t>
            </a:r>
          </a:p>
          <a:p>
            <a:endParaRPr lang="en-GB" dirty="0"/>
          </a:p>
        </p:txBody>
      </p:sp>
      <p:sp>
        <p:nvSpPr>
          <p:cNvPr id="5" name="TextBox 4">
            <a:extLst>
              <a:ext uri="{FF2B5EF4-FFF2-40B4-BE49-F238E27FC236}">
                <a16:creationId xmlns:a16="http://schemas.microsoft.com/office/drawing/2014/main" id="{D39927C8-1838-C1A7-5131-2A6D287DA697}"/>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731412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Emotional Abuse</a:t>
            </a:r>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a:xfrm>
            <a:off x="2819400" y="1802179"/>
            <a:ext cx="3867150" cy="3809862"/>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Name calling/ verbal abuse</a:t>
            </a:r>
          </a:p>
          <a:p>
            <a:r>
              <a:rPr lang="en-GB" sz="2400" dirty="0">
                <a:solidFill>
                  <a:schemeClr val="accent1">
                    <a:lumMod val="75000"/>
                  </a:schemeClr>
                </a:solidFill>
                <a:latin typeface="Arial" panose="020B0604020202020204" pitchFamily="34" charset="0"/>
                <a:cs typeface="Arial" panose="020B0604020202020204" pitchFamily="34" charset="0"/>
              </a:rPr>
              <a:t>Shaming</a:t>
            </a:r>
          </a:p>
          <a:p>
            <a:r>
              <a:rPr lang="en-GB" sz="2400" dirty="0">
                <a:solidFill>
                  <a:schemeClr val="accent1">
                    <a:lumMod val="75000"/>
                  </a:schemeClr>
                </a:solidFill>
                <a:latin typeface="Arial" panose="020B0604020202020204" pitchFamily="34" charset="0"/>
                <a:cs typeface="Arial" panose="020B0604020202020204" pitchFamily="34" charset="0"/>
              </a:rPr>
              <a:t>Ignoring</a:t>
            </a:r>
          </a:p>
          <a:p>
            <a:r>
              <a:rPr lang="en-GB" sz="2400" dirty="0">
                <a:solidFill>
                  <a:schemeClr val="accent1">
                    <a:lumMod val="75000"/>
                  </a:schemeClr>
                </a:solidFill>
                <a:latin typeface="Arial" panose="020B0604020202020204" pitchFamily="34" charset="0"/>
                <a:cs typeface="Arial" panose="020B0604020202020204" pitchFamily="34" charset="0"/>
              </a:rPr>
              <a:t>Trivializing</a:t>
            </a:r>
          </a:p>
          <a:p>
            <a:r>
              <a:rPr lang="en-GB" sz="2400" dirty="0">
                <a:solidFill>
                  <a:schemeClr val="accent1">
                    <a:lumMod val="75000"/>
                  </a:schemeClr>
                </a:solidFill>
                <a:latin typeface="Arial" panose="020B0604020202020204" pitchFamily="34" charset="0"/>
                <a:cs typeface="Arial" panose="020B0604020202020204" pitchFamily="34" charset="0"/>
              </a:rPr>
              <a:t>Withholding love and affection</a:t>
            </a:r>
          </a:p>
          <a:p>
            <a:r>
              <a:rPr lang="en-GB" sz="2400" dirty="0">
                <a:solidFill>
                  <a:schemeClr val="accent1">
                    <a:lumMod val="75000"/>
                  </a:schemeClr>
                </a:solidFill>
                <a:latin typeface="Arial" panose="020B0604020202020204" pitchFamily="34" charset="0"/>
                <a:cs typeface="Arial" panose="020B0604020202020204" pitchFamily="34" charset="0"/>
              </a:rPr>
              <a:t>Unrealistic expectations</a:t>
            </a:r>
          </a:p>
          <a:p>
            <a:r>
              <a:rPr lang="en-GB" sz="2400" dirty="0">
                <a:solidFill>
                  <a:schemeClr val="accent1">
                    <a:lumMod val="75000"/>
                  </a:schemeClr>
                </a:solidFill>
                <a:latin typeface="Arial" panose="020B0604020202020204" pitchFamily="34" charset="0"/>
                <a:cs typeface="Arial" panose="020B0604020202020204" pitchFamily="34" charset="0"/>
              </a:rPr>
              <a:t>Invalidation </a:t>
            </a:r>
          </a:p>
          <a:p>
            <a:endParaRPr lang="en-GB" dirty="0"/>
          </a:p>
        </p:txBody>
      </p:sp>
      <p:sp>
        <p:nvSpPr>
          <p:cNvPr id="5" name="TextBox 4">
            <a:extLst>
              <a:ext uri="{FF2B5EF4-FFF2-40B4-BE49-F238E27FC236}">
                <a16:creationId xmlns:a16="http://schemas.microsoft.com/office/drawing/2014/main" id="{F20E3FE7-BF8B-F4A2-6088-61B9531125DB}"/>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01865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85725" y="169182"/>
            <a:ext cx="8972550" cy="1325563"/>
          </a:xfrm>
        </p:spPr>
        <p:txBody>
          <a:bodyPr>
            <a:noAutofit/>
          </a:bodyPr>
          <a:lstStyle/>
          <a:p>
            <a:pPr algn="ctr"/>
            <a:r>
              <a:rPr lang="en-GB" sz="4000" b="1" dirty="0">
                <a:solidFill>
                  <a:schemeClr val="accent1">
                    <a:lumMod val="75000"/>
                  </a:schemeClr>
                </a:solidFill>
                <a:latin typeface="Arial"/>
                <a:cs typeface="Arial"/>
              </a:rPr>
              <a:t>Indicators of Emotional Abuse</a:t>
            </a:r>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a:xfrm>
            <a:off x="3117808" y="1714256"/>
            <a:ext cx="3867150" cy="3809862"/>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Feelings of worthlessness</a:t>
            </a:r>
          </a:p>
          <a:p>
            <a:r>
              <a:rPr lang="en-GB" sz="2400" dirty="0">
                <a:solidFill>
                  <a:schemeClr val="accent1">
                    <a:lumMod val="75000"/>
                  </a:schemeClr>
                </a:solidFill>
                <a:latin typeface="Arial" panose="020B0604020202020204" pitchFamily="34" charset="0"/>
                <a:cs typeface="Arial" panose="020B0604020202020204" pitchFamily="34" charset="0"/>
              </a:rPr>
              <a:t>Anxious</a:t>
            </a:r>
          </a:p>
          <a:p>
            <a:r>
              <a:rPr lang="en-GB" sz="2400" dirty="0">
                <a:solidFill>
                  <a:schemeClr val="accent1">
                    <a:lumMod val="75000"/>
                  </a:schemeClr>
                </a:solidFill>
                <a:latin typeface="Arial" panose="020B0604020202020204" pitchFamily="34" charset="0"/>
                <a:cs typeface="Arial" panose="020B0604020202020204" pitchFamily="34" charset="0"/>
              </a:rPr>
              <a:t>Worried</a:t>
            </a:r>
          </a:p>
          <a:p>
            <a:r>
              <a:rPr lang="en-GB" sz="2400" dirty="0">
                <a:solidFill>
                  <a:schemeClr val="accent1">
                    <a:lumMod val="75000"/>
                  </a:schemeClr>
                </a:solidFill>
                <a:latin typeface="Arial" panose="020B0604020202020204" pitchFamily="34" charset="0"/>
                <a:cs typeface="Arial" panose="020B0604020202020204" pitchFamily="34" charset="0"/>
              </a:rPr>
              <a:t>Frustration</a:t>
            </a:r>
          </a:p>
          <a:p>
            <a:r>
              <a:rPr lang="en-GB" sz="2400" dirty="0">
                <a:solidFill>
                  <a:schemeClr val="accent1">
                    <a:lumMod val="75000"/>
                  </a:schemeClr>
                </a:solidFill>
                <a:latin typeface="Arial" panose="020B0604020202020204" pitchFamily="34" charset="0"/>
                <a:cs typeface="Arial" panose="020B0604020202020204" pitchFamily="34" charset="0"/>
              </a:rPr>
              <a:t>Confusion</a:t>
            </a:r>
          </a:p>
          <a:p>
            <a:r>
              <a:rPr lang="en-GB" sz="2400" dirty="0">
                <a:solidFill>
                  <a:schemeClr val="accent1">
                    <a:lumMod val="75000"/>
                  </a:schemeClr>
                </a:solidFill>
                <a:latin typeface="Arial" panose="020B0604020202020204" pitchFamily="34" charset="0"/>
                <a:cs typeface="Arial" panose="020B0604020202020204" pitchFamily="34" charset="0"/>
              </a:rPr>
              <a:t>Feelings of being misunderstood</a:t>
            </a:r>
          </a:p>
          <a:p>
            <a:pPr marL="0" indent="0">
              <a:buNone/>
            </a:pPr>
            <a:r>
              <a:rPr lang="en-GB" dirty="0"/>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1221787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168729" y="65768"/>
            <a:ext cx="9481457" cy="1325563"/>
          </a:xfrm>
        </p:spPr>
        <p:txBody>
          <a:bodyPr>
            <a:noAutofit/>
          </a:bodyPr>
          <a:lstStyle/>
          <a:p>
            <a:pPr algn="ctr"/>
            <a:r>
              <a:rPr lang="en-GB" sz="4000" b="1" dirty="0">
                <a:solidFill>
                  <a:schemeClr val="accent1">
                    <a:lumMod val="75000"/>
                  </a:schemeClr>
                </a:solidFill>
                <a:latin typeface="Arial"/>
                <a:cs typeface="Arial"/>
              </a:rPr>
              <a:t>Indicators of Emotional Abuse</a:t>
            </a:r>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a:xfrm>
            <a:off x="2596662" y="1450487"/>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Depression</a:t>
            </a:r>
          </a:p>
          <a:p>
            <a:r>
              <a:rPr lang="en-GB" sz="2400" dirty="0">
                <a:solidFill>
                  <a:schemeClr val="accent1">
                    <a:lumMod val="75000"/>
                  </a:schemeClr>
                </a:solidFill>
                <a:latin typeface="Arial" panose="020B0604020202020204" pitchFamily="34" charset="0"/>
                <a:cs typeface="Arial" panose="020B0604020202020204" pitchFamily="34" charset="0"/>
              </a:rPr>
              <a:t>Lack of empathy for others</a:t>
            </a:r>
          </a:p>
          <a:p>
            <a:r>
              <a:rPr lang="en-GB" sz="2400" dirty="0">
                <a:solidFill>
                  <a:schemeClr val="accent1">
                    <a:lumMod val="75000"/>
                  </a:schemeClr>
                </a:solidFill>
                <a:latin typeface="Arial" panose="020B0604020202020204" pitchFamily="34" charset="0"/>
                <a:cs typeface="Arial" panose="020B0604020202020204" pitchFamily="34" charset="0"/>
              </a:rPr>
              <a:t>Negativity</a:t>
            </a:r>
          </a:p>
          <a:p>
            <a:r>
              <a:rPr lang="en-GB" sz="2400" dirty="0">
                <a:solidFill>
                  <a:schemeClr val="accent1">
                    <a:lumMod val="75000"/>
                  </a:schemeClr>
                </a:solidFill>
                <a:latin typeface="Arial" panose="020B0604020202020204" pitchFamily="34" charset="0"/>
                <a:cs typeface="Arial" panose="020B0604020202020204" pitchFamily="34" charset="0"/>
              </a:rPr>
              <a:t>Changes in appetite</a:t>
            </a:r>
          </a:p>
          <a:p>
            <a:r>
              <a:rPr lang="en-GB" sz="2400" dirty="0">
                <a:solidFill>
                  <a:schemeClr val="accent1">
                    <a:lumMod val="75000"/>
                  </a:schemeClr>
                </a:solidFill>
                <a:latin typeface="Arial" panose="020B0604020202020204" pitchFamily="34" charset="0"/>
                <a:cs typeface="Arial" panose="020B0604020202020204" pitchFamily="34" charset="0"/>
              </a:rPr>
              <a:t>Rejection of praise or affection</a:t>
            </a:r>
          </a:p>
          <a:p>
            <a:pPr marL="0" indent="0">
              <a:buNone/>
            </a:pPr>
            <a:r>
              <a:rPr lang="en-GB"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7732099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9CFA28EB-4B4B-4E8E-9205-9A8089068E51}"/>
              </a:ext>
            </a:extLst>
          </p:cNvPr>
          <p:cNvSpPr>
            <a:spLocks noGrp="1"/>
          </p:cNvSpPr>
          <p:nvPr>
            <p:ph type="title"/>
          </p:nvPr>
        </p:nvSpPr>
        <p:spPr/>
        <p:txBody>
          <a:bodyPr/>
          <a:lstStyle/>
          <a:p>
            <a:pPr algn="ctr"/>
            <a:br>
              <a:rPr lang="en-GB" altLang="en-US" dirty="0">
                <a:latin typeface="Arial Unicode MS" pitchFamily="34" charset="-128"/>
              </a:rPr>
            </a:br>
            <a:r>
              <a:rPr lang="en-GB" altLang="en-US" dirty="0">
                <a:latin typeface="Arial Unicode MS" pitchFamily="34" charset="-128"/>
              </a:rPr>
              <a:t> </a:t>
            </a:r>
            <a:r>
              <a:rPr lang="en-GB" altLang="en-US" sz="4400" dirty="0">
                <a:solidFill>
                  <a:schemeClr val="accent1">
                    <a:lumMod val="75000"/>
                  </a:schemeClr>
                </a:solidFill>
                <a:latin typeface="Arial Unicode MS" pitchFamily="34" charset="-128"/>
              </a:rPr>
              <a:t>Sexual Abuse</a:t>
            </a:r>
            <a:endParaRPr lang="en-GB" altLang="en-US" sz="4400" dirty="0">
              <a:solidFill>
                <a:schemeClr val="accent1">
                  <a:lumMod val="75000"/>
                </a:schemeClr>
              </a:solidFill>
            </a:endParaRPr>
          </a:p>
        </p:txBody>
      </p:sp>
      <p:sp>
        <p:nvSpPr>
          <p:cNvPr id="46083" name="Content Placeholder 2">
            <a:extLst>
              <a:ext uri="{FF2B5EF4-FFF2-40B4-BE49-F238E27FC236}">
                <a16:creationId xmlns:a16="http://schemas.microsoft.com/office/drawing/2014/main" id="{73B6AEB0-FFB8-494D-868B-A02A55769718}"/>
              </a:ext>
            </a:extLst>
          </p:cNvPr>
          <p:cNvSpPr>
            <a:spLocks noGrp="1"/>
          </p:cNvSpPr>
          <p:nvPr>
            <p:ph idx="1"/>
          </p:nvPr>
        </p:nvSpPr>
        <p:spPr/>
        <p:txBody>
          <a:bodyPr>
            <a:normAutofit/>
          </a:bodyPr>
          <a:lstStyle/>
          <a:p>
            <a:pPr lvl="1" algn="just" eaLnBrk="1" hangingPunct="1">
              <a:buFontTx/>
              <a:buNone/>
            </a:pPr>
            <a:r>
              <a:rPr lang="en-GB" altLang="en-US" sz="2400" dirty="0">
                <a:solidFill>
                  <a:srgbClr val="0000FF"/>
                </a:solidFill>
                <a:latin typeface="Arial Unicode MS" pitchFamily="34" charset="-128"/>
              </a:rPr>
              <a:t>  </a:t>
            </a:r>
            <a:r>
              <a:rPr lang="en-GB" altLang="en-US" sz="2400" dirty="0">
                <a:solidFill>
                  <a:schemeClr val="accent1">
                    <a:lumMod val="75000"/>
                  </a:schemeClr>
                </a:solidFill>
                <a:latin typeface="Arial Unicode MS" pitchFamily="34" charset="-128"/>
              </a:rPr>
              <a:t>Sexual abuse involves forcing or enticing a child or young person to take part in sexual activities, whether or not the child is aware of what is happening. The activities may include non-contact activities such as involving children in looking at, or in the production of, pornographic material or watching sexual activities, or encouraging children to behave in sexually inappropriate ways.</a:t>
            </a:r>
          </a:p>
          <a:p>
            <a:pPr lvl="1" eaLnBrk="1" hangingPunct="1">
              <a:buFontTx/>
              <a:buNone/>
            </a:pPr>
            <a:r>
              <a:rPr lang="en-GB" altLang="en-US" sz="2400" dirty="0">
                <a:solidFill>
                  <a:schemeClr val="accent1">
                    <a:lumMod val="75000"/>
                  </a:schemeClr>
                </a:solidFill>
                <a:latin typeface="Arial Unicode MS" pitchFamily="34" charset="-128"/>
              </a:rPr>
              <a:t>                                      </a:t>
            </a:r>
          </a:p>
          <a:p>
            <a:pPr lvl="1" eaLnBrk="1" hangingPunct="1">
              <a:buFontTx/>
              <a:buNone/>
            </a:pPr>
            <a:r>
              <a:rPr lang="en-GB" altLang="en-US" sz="2400" dirty="0">
                <a:solidFill>
                  <a:schemeClr val="accent1">
                    <a:lumMod val="75000"/>
                  </a:schemeClr>
                </a:solidFill>
                <a:latin typeface="Arial Unicode MS" pitchFamily="34" charset="-128"/>
              </a:rPr>
              <a:t>                                    (Working Together, 1991: 2.6).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03A52-C550-217D-830B-F933FB0E2C7B}"/>
              </a:ext>
            </a:extLst>
          </p:cNvPr>
          <p:cNvSpPr>
            <a:spLocks noGrp="1"/>
          </p:cNvSpPr>
          <p:nvPr>
            <p:ph type="title"/>
          </p:nvPr>
        </p:nvSpPr>
        <p:spPr/>
        <p:txBody>
          <a:bodyPr>
            <a:noAutofit/>
          </a:bodyPr>
          <a:lstStyle/>
          <a:p>
            <a:pPr algn="ctr"/>
            <a:r>
              <a:rPr lang="en-GB" sz="4800" b="1" dirty="0">
                <a:solidFill>
                  <a:schemeClr val="accent1">
                    <a:lumMod val="75000"/>
                  </a:schemeClr>
                </a:solidFill>
                <a:latin typeface="Arial"/>
                <a:cs typeface="Arial"/>
              </a:rPr>
              <a:t>Sexual Abuse</a:t>
            </a:r>
          </a:p>
        </p:txBody>
      </p:sp>
      <p:sp>
        <p:nvSpPr>
          <p:cNvPr id="4" name="Content Placeholder 3">
            <a:extLst>
              <a:ext uri="{FF2B5EF4-FFF2-40B4-BE49-F238E27FC236}">
                <a16:creationId xmlns:a16="http://schemas.microsoft.com/office/drawing/2014/main" id="{A3BDBF07-722D-3436-EA8C-4CA117FCAE50}"/>
              </a:ext>
            </a:extLst>
          </p:cNvPr>
          <p:cNvSpPr>
            <a:spLocks noGrp="1"/>
          </p:cNvSpPr>
          <p:nvPr>
            <p:ph sz="half" idx="4294967295"/>
          </p:nvPr>
        </p:nvSpPr>
        <p:spPr>
          <a:xfrm>
            <a:off x="3008435" y="1691542"/>
            <a:ext cx="3943350" cy="4351338"/>
          </a:xfrm>
        </p:spPr>
        <p:txBody>
          <a:bodyPr/>
          <a:lstStyle/>
          <a:p>
            <a:pPr marL="0" indent="0">
              <a:buNone/>
            </a:pPr>
            <a:r>
              <a:rPr lang="en-GB" sz="2200" dirty="0">
                <a:solidFill>
                  <a:schemeClr val="accent1">
                    <a:lumMod val="75000"/>
                  </a:schemeClr>
                </a:solidFill>
                <a:latin typeface="Arial" panose="020B0604020202020204" pitchFamily="34" charset="0"/>
                <a:cs typeface="Arial" panose="020B0604020202020204" pitchFamily="34" charset="0"/>
              </a:rPr>
              <a:t>Assault by:</a:t>
            </a:r>
          </a:p>
          <a:p>
            <a:r>
              <a:rPr lang="en-GB" sz="2200" dirty="0">
                <a:solidFill>
                  <a:schemeClr val="accent1">
                    <a:lumMod val="75000"/>
                  </a:schemeClr>
                </a:solidFill>
                <a:latin typeface="Arial" panose="020B0604020202020204" pitchFamily="34" charset="0"/>
                <a:cs typeface="Arial" panose="020B0604020202020204" pitchFamily="34" charset="0"/>
              </a:rPr>
              <a:t>Penetrative acts</a:t>
            </a:r>
          </a:p>
          <a:p>
            <a:r>
              <a:rPr lang="en-GB" sz="2200" dirty="0">
                <a:solidFill>
                  <a:schemeClr val="accent1">
                    <a:lumMod val="75000"/>
                  </a:schemeClr>
                </a:solidFill>
                <a:latin typeface="Arial" panose="020B0604020202020204" pitchFamily="34" charset="0"/>
                <a:cs typeface="Arial" panose="020B0604020202020204" pitchFamily="34" charset="0"/>
              </a:rPr>
              <a:t>Non penetrative</a:t>
            </a:r>
          </a:p>
          <a:p>
            <a:r>
              <a:rPr lang="en-GB" sz="2200" dirty="0">
                <a:solidFill>
                  <a:schemeClr val="accent1">
                    <a:lumMod val="75000"/>
                  </a:schemeClr>
                </a:solidFill>
                <a:latin typeface="Arial" panose="020B0604020202020204" pitchFamily="34" charset="0"/>
                <a:cs typeface="Arial" panose="020B0604020202020204" pitchFamily="34" charset="0"/>
              </a:rPr>
              <a:t>Exposure to inappropriate material</a:t>
            </a:r>
          </a:p>
          <a:p>
            <a:r>
              <a:rPr lang="en-GB" sz="2200" dirty="0">
                <a:solidFill>
                  <a:schemeClr val="accent1">
                    <a:lumMod val="75000"/>
                  </a:schemeClr>
                </a:solidFill>
                <a:latin typeface="Arial" panose="020B0604020202020204" pitchFamily="34" charset="0"/>
                <a:cs typeface="Arial" panose="020B0604020202020204" pitchFamily="34" charset="0"/>
              </a:rPr>
              <a:t>Production of inappropriate material</a:t>
            </a:r>
          </a:p>
          <a:p>
            <a:r>
              <a:rPr lang="en-GB" sz="2200" dirty="0">
                <a:solidFill>
                  <a:schemeClr val="accent1">
                    <a:lumMod val="75000"/>
                  </a:schemeClr>
                </a:solidFill>
                <a:latin typeface="Arial" panose="020B0604020202020204" pitchFamily="34" charset="0"/>
                <a:cs typeface="Arial" panose="020B0604020202020204" pitchFamily="34" charset="0"/>
              </a:rPr>
              <a:t>Grooming</a:t>
            </a:r>
          </a:p>
          <a:p>
            <a:r>
              <a:rPr lang="en-GB" sz="2200" dirty="0">
                <a:solidFill>
                  <a:schemeClr val="accent1">
                    <a:lumMod val="75000"/>
                  </a:schemeClr>
                </a:solidFill>
                <a:latin typeface="Arial" panose="020B0604020202020204" pitchFamily="34" charset="0"/>
                <a:cs typeface="Arial" panose="020B0604020202020204" pitchFamily="34" charset="0"/>
              </a:rPr>
              <a:t>Enticing inappropriate sexual behaviour</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C2FB18D4-1662-4FDF-2775-00D8958DCB8B}"/>
              </a:ext>
            </a:extLst>
          </p:cNvPr>
          <p:cNvSpPr txBox="1"/>
          <p:nvPr/>
        </p:nvSpPr>
        <p:spPr>
          <a:xfrm>
            <a:off x="7487816" y="561939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16134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104775" y="65767"/>
            <a:ext cx="8934450" cy="1325563"/>
          </a:xfrm>
        </p:spPr>
        <p:txBody>
          <a:bodyPr>
            <a:noAutofit/>
          </a:bodyPr>
          <a:lstStyle/>
          <a:p>
            <a:pPr algn="ctr"/>
            <a:r>
              <a:rPr lang="en-GB" sz="4000" b="1" dirty="0">
                <a:solidFill>
                  <a:schemeClr val="accent1">
                    <a:lumMod val="75000"/>
                  </a:schemeClr>
                </a:solidFill>
                <a:latin typeface="Arial"/>
                <a:cs typeface="Arial"/>
              </a:rPr>
              <a:t>Indicators of Sexual Abuse</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2829980" y="1303826"/>
            <a:ext cx="3886200" cy="4351338"/>
          </a:xfrm>
        </p:spPr>
        <p:txBody>
          <a:bodyPr>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Detailed sexual knowledge</a:t>
            </a:r>
          </a:p>
          <a:p>
            <a:r>
              <a:rPr lang="en-GB" sz="2400" dirty="0">
                <a:solidFill>
                  <a:schemeClr val="accent1">
                    <a:lumMod val="75000"/>
                  </a:schemeClr>
                </a:solidFill>
                <a:latin typeface="Arial" panose="020B0604020202020204" pitchFamily="34" charset="0"/>
                <a:cs typeface="Arial" panose="020B0604020202020204" pitchFamily="34" charset="0"/>
              </a:rPr>
              <a:t>Sexually explicit language and behaviour</a:t>
            </a:r>
          </a:p>
          <a:p>
            <a:r>
              <a:rPr lang="en-GB" sz="2400" dirty="0">
                <a:solidFill>
                  <a:schemeClr val="accent1">
                    <a:lumMod val="75000"/>
                  </a:schemeClr>
                </a:solidFill>
                <a:latin typeface="Arial" panose="020B0604020202020204" pitchFamily="34" charset="0"/>
                <a:cs typeface="Arial" panose="020B0604020202020204" pitchFamily="34" charset="0"/>
              </a:rPr>
              <a:t>Increased frequency of toilet visits</a:t>
            </a:r>
          </a:p>
          <a:p>
            <a:r>
              <a:rPr lang="en-GB" sz="2400" dirty="0">
                <a:solidFill>
                  <a:schemeClr val="accent1">
                    <a:lumMod val="75000"/>
                  </a:schemeClr>
                </a:solidFill>
                <a:latin typeface="Arial" panose="020B0604020202020204" pitchFamily="34" charset="0"/>
                <a:cs typeface="Arial" panose="020B0604020202020204" pitchFamily="34" charset="0"/>
              </a:rPr>
              <a:t>Bedwetting</a:t>
            </a:r>
          </a:p>
          <a:p>
            <a:r>
              <a:rPr lang="en-GB" sz="2400" dirty="0">
                <a:solidFill>
                  <a:schemeClr val="accent1">
                    <a:lumMod val="75000"/>
                  </a:schemeClr>
                </a:solidFill>
                <a:latin typeface="Arial" panose="020B0604020202020204" pitchFamily="34" charset="0"/>
                <a:cs typeface="Arial" panose="020B0604020202020204" pitchFamily="34" charset="0"/>
              </a:rPr>
              <a:t>Excessive/ inappropriate  affection towards others</a:t>
            </a:r>
          </a:p>
          <a:p>
            <a:r>
              <a:rPr lang="en-GB" sz="2400" dirty="0">
                <a:solidFill>
                  <a:schemeClr val="accent1">
                    <a:lumMod val="75000"/>
                  </a:schemeClr>
                </a:solidFill>
                <a:latin typeface="Arial" panose="020B0604020202020204" pitchFamily="34" charset="0"/>
                <a:cs typeface="Arial" panose="020B0604020202020204" pitchFamily="34" charset="0"/>
              </a:rPr>
              <a:t>Secretive</a:t>
            </a:r>
          </a:p>
          <a:p>
            <a:r>
              <a:rPr lang="en-GB" sz="2400" dirty="0">
                <a:solidFill>
                  <a:schemeClr val="accent1">
                    <a:lumMod val="75000"/>
                  </a:schemeClr>
                </a:solidFill>
                <a:latin typeface="Arial" panose="020B0604020202020204" pitchFamily="34" charset="0"/>
                <a:cs typeface="Arial" panose="020B0604020202020204" pitchFamily="34" charset="0"/>
              </a:rPr>
              <a:t>Distant </a:t>
            </a:r>
          </a:p>
          <a:p>
            <a:pPr marL="0" indent="0">
              <a:buNone/>
            </a:pPr>
            <a:endParaRPr lang="en-GB" dirty="0"/>
          </a:p>
        </p:txBody>
      </p:sp>
      <p:sp>
        <p:nvSpPr>
          <p:cNvPr id="5" name="TextBox 4">
            <a:extLst>
              <a:ext uri="{FF2B5EF4-FFF2-40B4-BE49-F238E27FC236}">
                <a16:creationId xmlns:a16="http://schemas.microsoft.com/office/drawing/2014/main" id="{5E58CCFF-B781-EA67-5847-EA39A19C9E36}"/>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544850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81643" y="65915"/>
            <a:ext cx="8890907" cy="1325563"/>
          </a:xfrm>
        </p:spPr>
        <p:txBody>
          <a:bodyPr>
            <a:noAutofit/>
          </a:bodyPr>
          <a:lstStyle/>
          <a:p>
            <a:pPr algn="ctr"/>
            <a:r>
              <a:rPr lang="en-GB" sz="4000" b="1" dirty="0">
                <a:solidFill>
                  <a:schemeClr val="accent1">
                    <a:lumMod val="75000"/>
                  </a:schemeClr>
                </a:solidFill>
                <a:latin typeface="Arial"/>
                <a:cs typeface="Arial"/>
              </a:rPr>
              <a:t>Indicators of Sexual Abuse</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2739851" y="1556745"/>
            <a:ext cx="3886200" cy="4351337"/>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Sexually Transmitted Diseases/ Pregnancy</a:t>
            </a:r>
          </a:p>
          <a:p>
            <a:r>
              <a:rPr lang="en-GB" sz="2400" dirty="0">
                <a:solidFill>
                  <a:schemeClr val="accent1">
                    <a:lumMod val="75000"/>
                  </a:schemeClr>
                </a:solidFill>
                <a:latin typeface="Arial" panose="020B0604020202020204" pitchFamily="34" charset="0"/>
                <a:cs typeface="Arial" panose="020B0604020202020204" pitchFamily="34" charset="0"/>
              </a:rPr>
              <a:t>Fear of being alone</a:t>
            </a:r>
          </a:p>
          <a:p>
            <a:r>
              <a:rPr lang="en-GB" sz="2400" dirty="0">
                <a:solidFill>
                  <a:schemeClr val="accent1">
                    <a:lumMod val="75000"/>
                  </a:schemeClr>
                </a:solidFill>
                <a:latin typeface="Arial" panose="020B0604020202020204" pitchFamily="34" charset="0"/>
                <a:cs typeface="Arial" panose="020B0604020202020204" pitchFamily="34" charset="0"/>
              </a:rPr>
              <a:t>Fear of medical procedures</a:t>
            </a:r>
          </a:p>
          <a:p>
            <a:r>
              <a:rPr lang="en-GB" sz="2400" dirty="0">
                <a:solidFill>
                  <a:schemeClr val="accent1">
                    <a:lumMod val="75000"/>
                  </a:schemeClr>
                </a:solidFill>
                <a:latin typeface="Arial" panose="020B0604020202020204" pitchFamily="34" charset="0"/>
                <a:cs typeface="Arial" panose="020B0604020202020204" pitchFamily="34" charset="0"/>
              </a:rPr>
              <a:t>Running away</a:t>
            </a:r>
          </a:p>
          <a:p>
            <a:r>
              <a:rPr lang="en-GB" sz="2400" dirty="0">
                <a:solidFill>
                  <a:schemeClr val="accent1">
                    <a:lumMod val="75000"/>
                  </a:schemeClr>
                </a:solidFill>
                <a:latin typeface="Arial" panose="020B0604020202020204" pitchFamily="34" charset="0"/>
                <a:cs typeface="Arial" panose="020B0604020202020204" pitchFamily="34" charset="0"/>
              </a:rPr>
              <a:t>Infatuation with another individual </a:t>
            </a:r>
          </a:p>
          <a:p>
            <a:endParaRPr lang="en-GB" dirty="0"/>
          </a:p>
        </p:txBody>
      </p:sp>
      <p:sp>
        <p:nvSpPr>
          <p:cNvPr id="5" name="TextBox 4">
            <a:extLst>
              <a:ext uri="{FF2B5EF4-FFF2-40B4-BE49-F238E27FC236}">
                <a16:creationId xmlns:a16="http://schemas.microsoft.com/office/drawing/2014/main" id="{88C61F79-AB11-60FA-EF69-2D08C60DAFEF}"/>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0148548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p:txBody>
          <a:bodyPr>
            <a:noAutofit/>
          </a:bodyPr>
          <a:lstStyle/>
          <a:p>
            <a:pPr algn="ctr"/>
            <a:r>
              <a:rPr lang="en-GB" sz="4000" b="1" dirty="0">
                <a:solidFill>
                  <a:schemeClr val="accent1">
                    <a:lumMod val="75000"/>
                  </a:schemeClr>
                </a:solidFill>
                <a:latin typeface="Arial"/>
                <a:cs typeface="Arial"/>
              </a:rPr>
              <a:t>Indicators of Sexual Abuse</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2625969" y="1834836"/>
            <a:ext cx="38862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Role playing scenarios</a:t>
            </a:r>
          </a:p>
          <a:p>
            <a:r>
              <a:rPr lang="en-GB" sz="2400" dirty="0">
                <a:solidFill>
                  <a:schemeClr val="accent1">
                    <a:lumMod val="75000"/>
                  </a:schemeClr>
                </a:solidFill>
                <a:latin typeface="Arial" panose="020B0604020202020204" pitchFamily="34" charset="0"/>
                <a:cs typeface="Arial" panose="020B0604020202020204" pitchFamily="34" charset="0"/>
              </a:rPr>
              <a:t>Self harm</a:t>
            </a:r>
          </a:p>
          <a:p>
            <a:r>
              <a:rPr lang="en-GB" sz="2400" dirty="0">
                <a:solidFill>
                  <a:schemeClr val="accent1">
                    <a:lumMod val="75000"/>
                  </a:schemeClr>
                </a:solidFill>
                <a:latin typeface="Arial" panose="020B0604020202020204" pitchFamily="34" charset="0"/>
                <a:cs typeface="Arial" panose="020B0604020202020204" pitchFamily="34" charset="0"/>
              </a:rPr>
              <a:t>Suicide</a:t>
            </a:r>
          </a:p>
          <a:p>
            <a:r>
              <a:rPr lang="en-GB" sz="2400" dirty="0">
                <a:solidFill>
                  <a:schemeClr val="accent1">
                    <a:lumMod val="75000"/>
                  </a:schemeClr>
                </a:solidFill>
                <a:latin typeface="Arial" panose="020B0604020202020204" pitchFamily="34" charset="0"/>
                <a:cs typeface="Arial" panose="020B0604020202020204" pitchFamily="34" charset="0"/>
              </a:rPr>
              <a:t>Feeling of shame, blame or guilt</a:t>
            </a:r>
          </a:p>
          <a:p>
            <a:r>
              <a:rPr lang="en-GB" sz="2400" dirty="0">
                <a:solidFill>
                  <a:schemeClr val="accent1">
                    <a:lumMod val="75000"/>
                  </a:schemeClr>
                </a:solidFill>
                <a:latin typeface="Arial" panose="020B0604020202020204" pitchFamily="34" charset="0"/>
                <a:cs typeface="Arial" panose="020B0604020202020204" pitchFamily="34" charset="0"/>
              </a:rPr>
              <a:t>Relationship problems </a:t>
            </a:r>
          </a:p>
          <a:p>
            <a:endParaRPr lang="en-GB" dirty="0"/>
          </a:p>
        </p:txBody>
      </p:sp>
      <p:sp>
        <p:nvSpPr>
          <p:cNvPr id="5" name="TextBox 4">
            <a:extLst>
              <a:ext uri="{FF2B5EF4-FFF2-40B4-BE49-F238E27FC236}">
                <a16:creationId xmlns:a16="http://schemas.microsoft.com/office/drawing/2014/main" id="{61CC0466-FA91-8316-1E2E-40AED7DF4ED8}"/>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76552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189DD31-AD37-487B-B912-D9B23B6670B3}"/>
              </a:ext>
            </a:extLst>
          </p:cNvPr>
          <p:cNvSpPr>
            <a:spLocks noGrp="1"/>
          </p:cNvSpPr>
          <p:nvPr>
            <p:ph type="title"/>
          </p:nvPr>
        </p:nvSpPr>
        <p:spPr/>
        <p:txBody>
          <a:bodyPr/>
          <a:lstStyle/>
          <a:p>
            <a:pPr algn="ctr"/>
            <a:br>
              <a:rPr lang="en-GB" altLang="en-US" dirty="0">
                <a:latin typeface="Arial Unicode MS" pitchFamily="34" charset="-128"/>
              </a:rPr>
            </a:br>
            <a:r>
              <a:rPr lang="en-GB" altLang="en-US" sz="4400" b="1" dirty="0">
                <a:solidFill>
                  <a:schemeClr val="accent1">
                    <a:lumMod val="75000"/>
                  </a:schemeClr>
                </a:solidFill>
                <a:latin typeface="Arial Unicode MS" pitchFamily="34" charset="-128"/>
              </a:rPr>
              <a:t>Neglect</a:t>
            </a:r>
            <a:endParaRPr lang="en-GB" altLang="en-US" sz="4400" b="1" dirty="0">
              <a:solidFill>
                <a:schemeClr val="accent1">
                  <a:lumMod val="75000"/>
                </a:schemeClr>
              </a:solidFill>
            </a:endParaRPr>
          </a:p>
        </p:txBody>
      </p:sp>
      <p:sp>
        <p:nvSpPr>
          <p:cNvPr id="24579" name="Content Placeholder 2">
            <a:extLst>
              <a:ext uri="{FF2B5EF4-FFF2-40B4-BE49-F238E27FC236}">
                <a16:creationId xmlns:a16="http://schemas.microsoft.com/office/drawing/2014/main" id="{AE6AFE88-7123-4190-B79B-971B8EB66139}"/>
              </a:ext>
            </a:extLst>
          </p:cNvPr>
          <p:cNvSpPr>
            <a:spLocks noGrp="1"/>
          </p:cNvSpPr>
          <p:nvPr>
            <p:ph idx="1"/>
          </p:nvPr>
        </p:nvSpPr>
        <p:spPr/>
        <p:txBody>
          <a:bodyPr/>
          <a:lstStyle/>
          <a:p>
            <a:pPr marL="0" indent="0" algn="just">
              <a:buFont typeface="Arial" panose="020B0604020202020204" pitchFamily="34" charset="0"/>
              <a:buNone/>
              <a:defRPr/>
            </a:pPr>
            <a:r>
              <a:rPr lang="en-GB" altLang="en-US" sz="2400" dirty="0">
                <a:solidFill>
                  <a:schemeClr val="accent1">
                    <a:lumMod val="75000"/>
                  </a:schemeClr>
                </a:solidFill>
                <a:latin typeface="Arial Unicode MS" pitchFamily="34" charset="-128"/>
              </a:rPr>
              <a:t>Neglect is the persistent failure to meet a child’s basic and/or psychological needs, likely to result in the serious impairment of the child’s health or development. It may involve a parent or carer failing to provide adequate food, shelter and clothing, failing to protect a child from physical harm or danger, or the failure to ensure access to appropriate medical care or treatment. It may also include neglect of, or unresponsiveness to, a child’s basic emotional needs.                               	                       (Working Together, 1991: 2.7).</a:t>
            </a:r>
          </a:p>
          <a:p>
            <a:pPr>
              <a:defRPr/>
            </a:pPr>
            <a:endParaRPr lang="en-GB" alt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883D-3E87-4D68-1B62-1D79A73DCEAE}"/>
              </a:ext>
            </a:extLst>
          </p:cNvPr>
          <p:cNvSpPr>
            <a:spLocks noGrp="1"/>
          </p:cNvSpPr>
          <p:nvPr>
            <p:ph type="title"/>
          </p:nvPr>
        </p:nvSpPr>
        <p:spPr/>
        <p:txBody>
          <a:bodyPr>
            <a:normAutofit/>
          </a:bodyPr>
          <a:lstStyle/>
          <a:p>
            <a:pPr algn="ctr"/>
            <a:r>
              <a:rPr lang="en-GB" sz="4000" b="1" dirty="0">
                <a:solidFill>
                  <a:schemeClr val="accent1">
                    <a:lumMod val="75000"/>
                  </a:schemeClr>
                </a:solidFill>
                <a:latin typeface="Arial"/>
                <a:cs typeface="Arial"/>
              </a:rPr>
              <a:t>Types of Neglect</a:t>
            </a:r>
          </a:p>
        </p:txBody>
      </p:sp>
      <p:sp>
        <p:nvSpPr>
          <p:cNvPr id="4" name="Content Placeholder 3">
            <a:extLst>
              <a:ext uri="{FF2B5EF4-FFF2-40B4-BE49-F238E27FC236}">
                <a16:creationId xmlns:a16="http://schemas.microsoft.com/office/drawing/2014/main" id="{61CBC10B-EEB2-2E65-C703-21CCA1045F04}"/>
              </a:ext>
            </a:extLst>
          </p:cNvPr>
          <p:cNvSpPr>
            <a:spLocks noGrp="1"/>
          </p:cNvSpPr>
          <p:nvPr>
            <p:ph sz="half" idx="2"/>
          </p:nvPr>
        </p:nvSpPr>
        <p:spPr>
          <a:xfrm>
            <a:off x="2637692" y="2007333"/>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Physical Neglect</a:t>
            </a:r>
          </a:p>
          <a:p>
            <a:r>
              <a:rPr lang="en-GB" sz="2400" dirty="0">
                <a:solidFill>
                  <a:schemeClr val="accent1">
                    <a:lumMod val="75000"/>
                  </a:schemeClr>
                </a:solidFill>
                <a:latin typeface="Arial" panose="020B0604020202020204" pitchFamily="34" charset="0"/>
                <a:cs typeface="Arial" panose="020B0604020202020204" pitchFamily="34" charset="0"/>
              </a:rPr>
              <a:t>Educational Neglect</a:t>
            </a:r>
          </a:p>
          <a:p>
            <a:r>
              <a:rPr lang="en-GB" sz="2400" dirty="0">
                <a:solidFill>
                  <a:schemeClr val="accent1">
                    <a:lumMod val="75000"/>
                  </a:schemeClr>
                </a:solidFill>
                <a:latin typeface="Arial" panose="020B0604020202020204" pitchFamily="34" charset="0"/>
                <a:cs typeface="Arial" panose="020B0604020202020204" pitchFamily="34" charset="0"/>
              </a:rPr>
              <a:t>Emotional Neglect</a:t>
            </a:r>
          </a:p>
          <a:p>
            <a:r>
              <a:rPr lang="en-GB" sz="2400" dirty="0">
                <a:solidFill>
                  <a:schemeClr val="accent1">
                    <a:lumMod val="75000"/>
                  </a:schemeClr>
                </a:solidFill>
                <a:latin typeface="Arial" panose="020B0604020202020204" pitchFamily="34" charset="0"/>
                <a:cs typeface="Arial" panose="020B0604020202020204" pitchFamily="34" charset="0"/>
              </a:rPr>
              <a:t>Medical Neglect </a:t>
            </a:r>
          </a:p>
        </p:txBody>
      </p:sp>
      <p:sp>
        <p:nvSpPr>
          <p:cNvPr id="5" name="TextBox 4">
            <a:extLst>
              <a:ext uri="{FF2B5EF4-FFF2-40B4-BE49-F238E27FC236}">
                <a16:creationId xmlns:a16="http://schemas.microsoft.com/office/drawing/2014/main" id="{300690F1-BA58-8DDF-139A-E06C2D13CA24}"/>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42262896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2F61-14A0-7824-7852-77BDF8BD7607}"/>
              </a:ext>
            </a:extLst>
          </p:cNvPr>
          <p:cNvSpPr>
            <a:spLocks noGrp="1"/>
          </p:cNvSpPr>
          <p:nvPr>
            <p:ph type="title"/>
          </p:nvPr>
        </p:nvSpPr>
        <p:spPr/>
        <p:txBody>
          <a:bodyPr>
            <a:normAutofit/>
          </a:bodyPr>
          <a:lstStyle/>
          <a:p>
            <a:pPr algn="ctr"/>
            <a:r>
              <a:rPr lang="en-GB" sz="4400" b="1" dirty="0">
                <a:solidFill>
                  <a:schemeClr val="accent1">
                    <a:lumMod val="75000"/>
                  </a:schemeClr>
                </a:solidFill>
                <a:latin typeface="Arial"/>
                <a:cs typeface="Arial"/>
              </a:rPr>
              <a:t>Indicators of Neglect</a:t>
            </a:r>
          </a:p>
        </p:txBody>
      </p:sp>
      <p:sp>
        <p:nvSpPr>
          <p:cNvPr id="4" name="Content Placeholder 3">
            <a:extLst>
              <a:ext uri="{FF2B5EF4-FFF2-40B4-BE49-F238E27FC236}">
                <a16:creationId xmlns:a16="http://schemas.microsoft.com/office/drawing/2014/main" id="{493B49FC-9912-2502-2626-45860DCB3F43}"/>
              </a:ext>
            </a:extLst>
          </p:cNvPr>
          <p:cNvSpPr>
            <a:spLocks noGrp="1"/>
          </p:cNvSpPr>
          <p:nvPr>
            <p:ph sz="half" idx="2"/>
          </p:nvPr>
        </p:nvSpPr>
        <p:spPr>
          <a:xfrm>
            <a:off x="2766646" y="1802179"/>
            <a:ext cx="3867150" cy="3809862"/>
          </a:xfrm>
        </p:spPr>
        <p:txBody>
          <a:bodyPr/>
          <a:lstStyle/>
          <a:p>
            <a:r>
              <a:rPr lang="en-GB" sz="2400" dirty="0">
                <a:solidFill>
                  <a:schemeClr val="accent1">
                    <a:lumMod val="75000"/>
                  </a:schemeClr>
                </a:solidFill>
                <a:latin typeface="Arial" panose="020B0604020202020204" pitchFamily="34" charset="0"/>
                <a:cs typeface="Arial" panose="020B0604020202020204" pitchFamily="34" charset="0"/>
              </a:rPr>
              <a:t>Poor, deterioration or changes to appearance and/or behaviour</a:t>
            </a:r>
          </a:p>
          <a:p>
            <a:r>
              <a:rPr lang="en-GB" sz="2400" dirty="0">
                <a:solidFill>
                  <a:schemeClr val="accent1">
                    <a:lumMod val="75000"/>
                  </a:schemeClr>
                </a:solidFill>
                <a:latin typeface="Arial" panose="020B0604020202020204" pitchFamily="34" charset="0"/>
                <a:cs typeface="Arial" panose="020B0604020202020204" pitchFamily="34" charset="0"/>
              </a:rPr>
              <a:t>Inappropriate clothing, food etc</a:t>
            </a:r>
          </a:p>
          <a:p>
            <a:r>
              <a:rPr lang="en-GB" sz="2400" dirty="0">
                <a:solidFill>
                  <a:schemeClr val="accent1">
                    <a:lumMod val="75000"/>
                  </a:schemeClr>
                </a:solidFill>
                <a:latin typeface="Arial" panose="020B0604020202020204" pitchFamily="34" charset="0"/>
                <a:cs typeface="Arial" panose="020B0604020202020204" pitchFamily="34" charset="0"/>
              </a:rPr>
              <a:t>Health and Development problems</a:t>
            </a:r>
          </a:p>
          <a:p>
            <a:r>
              <a:rPr lang="en-GB" sz="2400" dirty="0">
                <a:solidFill>
                  <a:schemeClr val="accent1">
                    <a:lumMod val="75000"/>
                  </a:schemeClr>
                </a:solidFill>
                <a:latin typeface="Arial" panose="020B0604020202020204" pitchFamily="34" charset="0"/>
                <a:cs typeface="Arial" panose="020B0604020202020204" pitchFamily="34" charset="0"/>
              </a:rPr>
              <a:t>Housing or family concerns </a:t>
            </a:r>
          </a:p>
          <a:p>
            <a:endParaRPr lang="en-GB" dirty="0"/>
          </a:p>
        </p:txBody>
      </p:sp>
      <p:sp>
        <p:nvSpPr>
          <p:cNvPr id="5" name="TextBox 4">
            <a:extLst>
              <a:ext uri="{FF2B5EF4-FFF2-40B4-BE49-F238E27FC236}">
                <a16:creationId xmlns:a16="http://schemas.microsoft.com/office/drawing/2014/main" id="{147432BB-403D-18EB-32F4-0F8E5332C359}"/>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7971753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p:txBody>
          <a:bodyPr vert="horz" lIns="91440" tIns="45720" rIns="91440" bIns="45720" rtlCol="0" anchor="t">
            <a:normAutofit/>
          </a:bodyPr>
          <a:lstStyle/>
          <a:p>
            <a:pPr marL="0" indent="0">
              <a:buFont typeface="Arial" panose="020B0604020202020204" pitchFamily="34" charset="0"/>
              <a:buNone/>
            </a:pPr>
            <a:endParaRPr lang="en-GB" altLang="en-US">
              <a:solidFill>
                <a:srgbClr val="0000FF"/>
              </a:solidFill>
              <a:ea typeface="Calibri"/>
              <a:cs typeface="Calibri"/>
            </a:endParaRPr>
          </a:p>
          <a:p>
            <a:pPr marL="0" indent="0">
              <a:buFont typeface="Arial" panose="020B0604020202020204" pitchFamily="34" charset="0"/>
              <a:buNone/>
            </a:pPr>
            <a:endParaRPr lang="en-GB" altLang="en-US" sz="140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2754923" y="1758073"/>
            <a:ext cx="3867150" cy="3809862"/>
          </a:xfrm>
        </p:spPr>
        <p:txBody>
          <a:bodyPr vert="horz" lIns="91440" tIns="45720" rIns="91440" bIns="45720" rtlCol="0" anchor="t">
            <a:normAutofit/>
          </a:bodyPr>
          <a:lstStyle/>
          <a:p>
            <a:pPr algn="just"/>
            <a:r>
              <a:rPr lang="en-GB" sz="2400" dirty="0">
                <a:solidFill>
                  <a:schemeClr val="accent1">
                    <a:lumMod val="75000"/>
                  </a:schemeClr>
                </a:solidFill>
                <a:latin typeface="Arial" panose="020B0604020202020204" pitchFamily="34" charset="0"/>
                <a:ea typeface="+mn-lt"/>
                <a:cs typeface="Arial" panose="020B0604020202020204" pitchFamily="34" charset="0"/>
              </a:rPr>
              <a:t>Child Sexual Exploitation</a:t>
            </a:r>
            <a:endParaRPr lang="en-GB" sz="2400" dirty="0">
              <a:solidFill>
                <a:schemeClr val="accent1">
                  <a:lumMod val="75000"/>
                </a:schemeClr>
              </a:solidFill>
              <a:latin typeface="Arial" panose="020B0604020202020204" pitchFamily="34" charset="0"/>
              <a:ea typeface="Calibri" panose="020F0502020204030204"/>
              <a:cs typeface="Arial" panose="020B0604020202020204" pitchFamily="34" charset="0"/>
            </a:endParaRPr>
          </a:p>
          <a:p>
            <a:pPr algn="just"/>
            <a:r>
              <a:rPr lang="en-GB" altLang="en-US" sz="2400" dirty="0">
                <a:solidFill>
                  <a:schemeClr val="accent1">
                    <a:lumMod val="75000"/>
                  </a:schemeClr>
                </a:solidFill>
                <a:latin typeface="Arial" panose="020B0604020202020204" pitchFamily="34" charset="0"/>
                <a:cs typeface="Arial" panose="020B0604020202020204" pitchFamily="34" charset="0"/>
              </a:rPr>
              <a:t>Online Abuse  </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Bullying</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Grooming</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Financial/ Material Abuse</a:t>
            </a:r>
          </a:p>
          <a:p>
            <a:pPr algn="just"/>
            <a:r>
              <a:rPr lang="en-GB" altLang="en-US" sz="2400" dirty="0">
                <a:solidFill>
                  <a:schemeClr val="accent1">
                    <a:lumMod val="75000"/>
                  </a:schemeClr>
                </a:solidFill>
                <a:latin typeface="Arial" panose="020B0604020202020204" pitchFamily="34" charset="0"/>
                <a:ea typeface="Calibri"/>
                <a:cs typeface="Arial" panose="020B0604020202020204" pitchFamily="34" charset="0"/>
              </a:rPr>
              <a:t>Domestic abuse</a:t>
            </a:r>
          </a:p>
          <a:p>
            <a:pPr algn="just"/>
            <a:endParaRPr lang="en-GB" altLang="en-US" sz="2400" dirty="0">
              <a:solidFill>
                <a:schemeClr val="accent6">
                  <a:lumMod val="75000"/>
                </a:schemeClr>
              </a:solidFill>
              <a:ea typeface="Calibri"/>
              <a:cs typeface="Calibri"/>
            </a:endParaRPr>
          </a:p>
        </p:txBody>
      </p:sp>
    </p:spTree>
    <p:extLst>
      <p:ext uri="{BB962C8B-B14F-4D97-AF65-F5344CB8AC3E}">
        <p14:creationId xmlns:p14="http://schemas.microsoft.com/office/powerpoint/2010/main" val="29240646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p:txBody>
          <a:bodyPr>
            <a:normAutofit/>
          </a:bodyPr>
          <a:lstStyle/>
          <a:p>
            <a:pPr algn="ctr"/>
            <a:r>
              <a:rPr lang="en-GB" altLang="en-US" sz="4400" b="1" dirty="0">
                <a:solidFill>
                  <a:schemeClr val="accent1">
                    <a:lumMod val="75000"/>
                  </a:schemeClr>
                </a:solidFill>
                <a:latin typeface="Arial"/>
                <a:cs typeface="Arial"/>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p:txBody>
          <a:bodyPr vert="horz" lIns="91440" tIns="45720" rIns="91440" bIns="45720" rtlCol="0" anchor="t">
            <a:normAutofit fontScale="92500" lnSpcReduction="20000"/>
          </a:bodyPr>
          <a:lstStyle/>
          <a:p>
            <a:pPr marL="0" indent="0">
              <a:buFont typeface="Arial" panose="020B0604020202020204" pitchFamily="34" charset="0"/>
              <a:buNone/>
            </a:pPr>
            <a:endParaRPr lang="en-GB" altLang="en-US">
              <a:solidFill>
                <a:srgbClr val="0000FF"/>
              </a:solidFill>
              <a:ea typeface="Calibri"/>
              <a:cs typeface="Calibri"/>
            </a:endParaRPr>
          </a:p>
          <a:p>
            <a:pPr marL="0" indent="0">
              <a:buFont typeface="Arial" panose="020B0604020202020204" pitchFamily="34" charset="0"/>
              <a:buNone/>
            </a:pPr>
            <a:endParaRPr lang="en-GB" altLang="en-US" sz="140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2561492" y="1866656"/>
            <a:ext cx="3867150" cy="3809862"/>
          </a:xfrm>
        </p:spPr>
        <p:txBody>
          <a:bodyPr vert="horz" lIns="91440" tIns="45720" rIns="91440" bIns="45720" rtlCol="0" anchor="t">
            <a:normAutofit fontScale="92500" lnSpcReduction="20000"/>
          </a:bodyPr>
          <a:lstStyle/>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Organisational Abuse</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Discriminatory Abuse</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Slavery</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Female Genital Mutilation</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Forced Marriage</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County Lines</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Hate and mate crime </a:t>
            </a:r>
          </a:p>
          <a:p>
            <a:pPr algn="just"/>
            <a:r>
              <a:rPr lang="en-GB" altLang="en-US" sz="2600" dirty="0">
                <a:solidFill>
                  <a:schemeClr val="accent1">
                    <a:lumMod val="75000"/>
                  </a:schemeClr>
                </a:solidFill>
                <a:latin typeface="Arial" panose="020B0604020202020204" pitchFamily="34" charset="0"/>
                <a:ea typeface="Calibri"/>
                <a:cs typeface="Arial" panose="020B0604020202020204" pitchFamily="34" charset="0"/>
              </a:rPr>
              <a:t>Terrorism, extremism and radicalisation</a:t>
            </a:r>
          </a:p>
          <a:p>
            <a:pPr algn="just"/>
            <a:endParaRPr lang="en-GB" altLang="en-US" sz="2400" dirty="0">
              <a:solidFill>
                <a:schemeClr val="accent6">
                  <a:lumMod val="75000"/>
                </a:schemeClr>
              </a:solidFill>
              <a:ea typeface="Calibri"/>
              <a:cs typeface="Calibri"/>
            </a:endParaRPr>
          </a:p>
          <a:p>
            <a:pPr algn="just"/>
            <a:endParaRPr lang="en-GB" altLang="en-US" sz="2400" dirty="0">
              <a:solidFill>
                <a:schemeClr val="accent6">
                  <a:lumMod val="75000"/>
                </a:schemeClr>
              </a:solidFill>
              <a:ea typeface="Calibri"/>
              <a:cs typeface="Calibri"/>
            </a:endParaRPr>
          </a:p>
        </p:txBody>
      </p:sp>
    </p:spTree>
    <p:extLst>
      <p:ext uri="{BB962C8B-B14F-4D97-AF65-F5344CB8AC3E}">
        <p14:creationId xmlns:p14="http://schemas.microsoft.com/office/powerpoint/2010/main" val="30840000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A6A57-52C7-B9DA-24D1-530B82E75320}"/>
              </a:ext>
            </a:extLst>
          </p:cNvPr>
          <p:cNvSpPr>
            <a:spLocks noGrp="1"/>
          </p:cNvSpPr>
          <p:nvPr>
            <p:ph type="title"/>
          </p:nvPr>
        </p:nvSpPr>
        <p:spPr>
          <a:xfrm>
            <a:off x="-54429" y="365125"/>
            <a:ext cx="9198429" cy="1325563"/>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Factors that might categorise an individual as ‘at risk’</a:t>
            </a:r>
          </a:p>
        </p:txBody>
      </p:sp>
      <p:sp>
        <p:nvSpPr>
          <p:cNvPr id="4" name="Content Placeholder 3">
            <a:extLst>
              <a:ext uri="{FF2B5EF4-FFF2-40B4-BE49-F238E27FC236}">
                <a16:creationId xmlns:a16="http://schemas.microsoft.com/office/drawing/2014/main" id="{AF45107E-B5A2-FB42-232D-C5E7F6F6EE53}"/>
              </a:ext>
            </a:extLst>
          </p:cNvPr>
          <p:cNvSpPr>
            <a:spLocks noGrp="1"/>
          </p:cNvSpPr>
          <p:nvPr>
            <p:ph sz="half" idx="2"/>
          </p:nvPr>
        </p:nvSpPr>
        <p:spPr>
          <a:xfrm>
            <a:off x="2641042" y="2091069"/>
            <a:ext cx="3867150" cy="3809862"/>
          </a:xfrm>
        </p:spPr>
        <p:txBody>
          <a:bodyPr>
            <a:normAutofit fontScale="85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Babies and young children/adults</a:t>
            </a:r>
          </a:p>
          <a:p>
            <a:r>
              <a:rPr lang="en-GB" dirty="0">
                <a:solidFill>
                  <a:schemeClr val="accent1">
                    <a:lumMod val="75000"/>
                  </a:schemeClr>
                </a:solidFill>
                <a:latin typeface="Arial" panose="020B0604020202020204" pitchFamily="34" charset="0"/>
                <a:cs typeface="Arial" panose="020B0604020202020204" pitchFamily="34" charset="0"/>
              </a:rPr>
              <a:t>Older people living alone in the community</a:t>
            </a:r>
          </a:p>
          <a:p>
            <a:r>
              <a:rPr lang="en-GB" dirty="0">
                <a:solidFill>
                  <a:schemeClr val="accent1">
                    <a:lumMod val="75000"/>
                  </a:schemeClr>
                </a:solidFill>
                <a:latin typeface="Arial" panose="020B0604020202020204" pitchFamily="34" charset="0"/>
                <a:cs typeface="Arial" panose="020B0604020202020204" pitchFamily="34" charset="0"/>
              </a:rPr>
              <a:t>Homeless</a:t>
            </a:r>
          </a:p>
          <a:p>
            <a:r>
              <a:rPr lang="en-GB" dirty="0">
                <a:solidFill>
                  <a:schemeClr val="accent1">
                    <a:lumMod val="75000"/>
                  </a:schemeClr>
                </a:solidFill>
                <a:latin typeface="Arial" panose="020B0604020202020204" pitchFamily="34" charset="0"/>
                <a:cs typeface="Arial" panose="020B0604020202020204" pitchFamily="34" charset="0"/>
              </a:rPr>
              <a:t>Adults with cognitive impairment</a:t>
            </a:r>
          </a:p>
          <a:p>
            <a:r>
              <a:rPr lang="en-GB" dirty="0">
                <a:solidFill>
                  <a:schemeClr val="accent1">
                    <a:lumMod val="75000"/>
                  </a:schemeClr>
                </a:solidFill>
                <a:latin typeface="Arial" panose="020B0604020202020204" pitchFamily="34" charset="0"/>
                <a:cs typeface="Arial" panose="020B0604020202020204" pitchFamily="34" charset="0"/>
              </a:rPr>
              <a:t>Disability and/ or chronic illness or addiction</a:t>
            </a:r>
          </a:p>
          <a:p>
            <a:r>
              <a:rPr lang="en-GB" dirty="0">
                <a:solidFill>
                  <a:schemeClr val="accent1">
                    <a:lumMod val="75000"/>
                  </a:schemeClr>
                </a:solidFill>
                <a:latin typeface="Arial" panose="020B0604020202020204" pitchFamily="34" charset="0"/>
                <a:cs typeface="Arial" panose="020B0604020202020204" pitchFamily="34" charset="0"/>
              </a:rPr>
              <a:t>Individuals whose care needs are not being met</a:t>
            </a:r>
          </a:p>
        </p:txBody>
      </p:sp>
    </p:spTree>
    <p:extLst>
      <p:ext uri="{BB962C8B-B14F-4D97-AF65-F5344CB8AC3E}">
        <p14:creationId xmlns:p14="http://schemas.microsoft.com/office/powerpoint/2010/main" val="13403555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383721" y="408667"/>
            <a:ext cx="8515350" cy="1325563"/>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Factors that might prevent a child/ vulnerable adult from disclosing </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a:xfrm>
            <a:off x="754883" y="2304597"/>
            <a:ext cx="8005396"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Fear of not being believed</a:t>
            </a:r>
          </a:p>
          <a:p>
            <a:r>
              <a:rPr lang="en-GB" sz="2400" dirty="0">
                <a:solidFill>
                  <a:schemeClr val="accent1">
                    <a:lumMod val="75000"/>
                  </a:schemeClr>
                </a:solidFill>
                <a:latin typeface="Arial" panose="020B0604020202020204" pitchFamily="34" charset="0"/>
                <a:cs typeface="Arial" panose="020B0604020202020204" pitchFamily="34" charset="0"/>
              </a:rPr>
              <a:t>They may not know abuse is wrong</a:t>
            </a:r>
          </a:p>
          <a:p>
            <a:r>
              <a:rPr lang="en-GB" sz="2400" dirty="0">
                <a:solidFill>
                  <a:schemeClr val="accent1">
                    <a:lumMod val="75000"/>
                  </a:schemeClr>
                </a:solidFill>
                <a:latin typeface="Arial" panose="020B0604020202020204" pitchFamily="34" charset="0"/>
                <a:cs typeface="Arial" panose="020B0604020202020204" pitchFamily="34" charset="0"/>
              </a:rPr>
              <a:t>They may think it is the norm</a:t>
            </a:r>
          </a:p>
          <a:p>
            <a:r>
              <a:rPr lang="en-GB" sz="2400" dirty="0">
                <a:solidFill>
                  <a:schemeClr val="accent1">
                    <a:lumMod val="75000"/>
                  </a:schemeClr>
                </a:solidFill>
                <a:latin typeface="Arial" panose="020B0604020202020204" pitchFamily="34" charset="0"/>
                <a:cs typeface="Arial" panose="020B0604020202020204" pitchFamily="34" charset="0"/>
              </a:rPr>
              <a:t>Embarrassment</a:t>
            </a:r>
          </a:p>
          <a:p>
            <a:r>
              <a:rPr lang="en-GB" sz="2400" dirty="0">
                <a:solidFill>
                  <a:schemeClr val="accent1">
                    <a:lumMod val="75000"/>
                  </a:schemeClr>
                </a:solidFill>
                <a:latin typeface="Arial" panose="020B0604020202020204" pitchFamily="34" charset="0"/>
                <a:cs typeface="Arial" panose="020B0604020202020204" pitchFamily="34" charset="0"/>
              </a:rPr>
              <a:t>Not having someone to turn to</a:t>
            </a:r>
          </a:p>
          <a:p>
            <a:r>
              <a:rPr lang="en-GB" sz="2400" dirty="0">
                <a:solidFill>
                  <a:schemeClr val="accent1">
                    <a:lumMod val="75000"/>
                  </a:schemeClr>
                </a:solidFill>
                <a:latin typeface="Arial" panose="020B0604020202020204" pitchFamily="34" charset="0"/>
                <a:cs typeface="Arial" panose="020B0604020202020204" pitchFamily="34" charset="0"/>
              </a:rPr>
              <a:t>Fear of consequences</a:t>
            </a:r>
          </a:p>
          <a:p>
            <a:pPr marL="0" indent="0">
              <a:buNone/>
            </a:pPr>
            <a:endParaRPr lang="en-GB" dirty="0"/>
          </a:p>
          <a:p>
            <a:endParaRPr lang="en-GB" dirty="0"/>
          </a:p>
        </p:txBody>
      </p:sp>
    </p:spTree>
    <p:extLst>
      <p:ext uri="{BB962C8B-B14F-4D97-AF65-F5344CB8AC3E}">
        <p14:creationId xmlns:p14="http://schemas.microsoft.com/office/powerpoint/2010/main" val="9823389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326571" y="653597"/>
            <a:ext cx="8716736" cy="1325563"/>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a:cs typeface="Arial"/>
              </a:rPr>
              <a:t>Factors that might prevent a child from disclosing </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a:xfrm>
            <a:off x="2747596" y="2377780"/>
            <a:ext cx="3867150" cy="3809862"/>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May not have the words (too young, cognitive impairment)</a:t>
            </a:r>
          </a:p>
          <a:p>
            <a:r>
              <a:rPr lang="en-GB" sz="2400" dirty="0">
                <a:solidFill>
                  <a:schemeClr val="accent1">
                    <a:lumMod val="75000"/>
                  </a:schemeClr>
                </a:solidFill>
                <a:latin typeface="Arial" panose="020B0604020202020204" pitchFamily="34" charset="0"/>
                <a:cs typeface="Arial" panose="020B0604020202020204" pitchFamily="34" charset="0"/>
              </a:rPr>
              <a:t>Blame themselves</a:t>
            </a:r>
          </a:p>
          <a:p>
            <a:r>
              <a:rPr lang="en-GB" sz="2400" dirty="0">
                <a:solidFill>
                  <a:schemeClr val="accent1">
                    <a:lumMod val="75000"/>
                  </a:schemeClr>
                </a:solidFill>
                <a:latin typeface="Arial" panose="020B0604020202020204" pitchFamily="34" charset="0"/>
                <a:cs typeface="Arial" panose="020B0604020202020204" pitchFamily="34" charset="0"/>
              </a:rPr>
              <a:t>Never been asked</a:t>
            </a:r>
          </a:p>
          <a:p>
            <a:r>
              <a:rPr lang="en-GB" sz="2400" dirty="0">
                <a:solidFill>
                  <a:schemeClr val="accent1">
                    <a:lumMod val="75000"/>
                  </a:schemeClr>
                </a:solidFill>
                <a:latin typeface="Arial" panose="020B0604020202020204" pitchFamily="34" charset="0"/>
                <a:cs typeface="Arial" panose="020B0604020202020204" pitchFamily="34" charset="0"/>
              </a:rPr>
              <a:t>May hope the abuse will stop on its own</a:t>
            </a:r>
          </a:p>
          <a:p>
            <a:pPr marL="0" indent="0">
              <a:buNone/>
            </a:pPr>
            <a:endParaRPr lang="en-GB" dirty="0"/>
          </a:p>
          <a:p>
            <a:endParaRPr lang="en-GB" dirty="0"/>
          </a:p>
        </p:txBody>
      </p:sp>
    </p:spTree>
    <p:extLst>
      <p:ext uri="{BB962C8B-B14F-4D97-AF65-F5344CB8AC3E}">
        <p14:creationId xmlns:p14="http://schemas.microsoft.com/office/powerpoint/2010/main" val="10474485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FE7F-2E0C-168A-B71F-63F7EBA1ADD1}"/>
              </a:ext>
            </a:extLst>
          </p:cNvPr>
          <p:cNvSpPr>
            <a:spLocks noGrp="1"/>
          </p:cNvSpPr>
          <p:nvPr>
            <p:ph type="title"/>
          </p:nvPr>
        </p:nvSpPr>
        <p:spPr/>
        <p:txBody>
          <a:bodyPr>
            <a:noAutofit/>
          </a:bodyPr>
          <a:lstStyle/>
          <a:p>
            <a:pPr algn="ctr"/>
            <a:br>
              <a:rPr lang="en-GB"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a:cs typeface="Arial"/>
              </a:rPr>
              <a:t>Further Research</a:t>
            </a:r>
          </a:p>
        </p:txBody>
      </p:sp>
      <p:sp>
        <p:nvSpPr>
          <p:cNvPr id="4" name="Content Placeholder 3">
            <a:extLst>
              <a:ext uri="{FF2B5EF4-FFF2-40B4-BE49-F238E27FC236}">
                <a16:creationId xmlns:a16="http://schemas.microsoft.com/office/drawing/2014/main" id="{0F7DA7A1-B6A4-0013-1970-AD02016C51F5}"/>
              </a:ext>
            </a:extLst>
          </p:cNvPr>
          <p:cNvSpPr>
            <a:spLocks noGrp="1"/>
          </p:cNvSpPr>
          <p:nvPr>
            <p:ph sz="half" idx="4294967295"/>
          </p:nvPr>
        </p:nvSpPr>
        <p:spPr>
          <a:xfrm>
            <a:off x="2570703" y="1733567"/>
            <a:ext cx="3886200" cy="1695904"/>
          </a:xfrm>
        </p:spPr>
        <p:txBody>
          <a:bodyPr>
            <a:no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What is child abuse?</a:t>
            </a:r>
          </a:p>
          <a:p>
            <a:pPr marL="0" indent="0">
              <a:buNone/>
            </a:pPr>
            <a:r>
              <a:rPr lang="en-GB" dirty="0">
                <a:latin typeface="Arial" panose="020B0604020202020204" pitchFamily="34" charset="0"/>
                <a:cs typeface="Arial" panose="020B0604020202020204" pitchFamily="34" charset="0"/>
                <a:hlinkClick r:id="rId3"/>
              </a:rPr>
              <a:t>https://www.nspcc.org.uk/what-is-child-abuse/types-of-abuse/</a:t>
            </a:r>
            <a:r>
              <a:rPr lang="en-GB" dirty="0">
                <a:latin typeface="Arial" panose="020B0604020202020204" pitchFamily="34" charset="0"/>
                <a:cs typeface="Arial" panose="020B0604020202020204" pitchFamily="34" charset="0"/>
              </a:rPr>
              <a:t> </a:t>
            </a:r>
          </a:p>
        </p:txBody>
      </p:sp>
      <p:pic>
        <p:nvPicPr>
          <p:cNvPr id="2052" name="Picture 4">
            <a:extLst>
              <a:ext uri="{FF2B5EF4-FFF2-40B4-BE49-F238E27FC236}">
                <a16:creationId xmlns:a16="http://schemas.microsoft.com/office/drawing/2014/main" id="{43822B1D-F0CD-97C7-9ABB-83E4E8BD01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954" y="3706813"/>
            <a:ext cx="7271792" cy="174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2351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B6CC-FCF1-21E6-B852-535508B7711F}"/>
              </a:ext>
            </a:extLst>
          </p:cNvPr>
          <p:cNvSpPr>
            <a:spLocks noGrp="1"/>
          </p:cNvSpPr>
          <p:nvPr>
            <p:ph type="title"/>
          </p:nvPr>
        </p:nvSpPr>
        <p:spPr/>
        <p:txBody>
          <a:bodyPr>
            <a:normAutofit/>
          </a:bodyPr>
          <a:lstStyle/>
          <a:p>
            <a:pPr algn="ctr"/>
            <a:r>
              <a:rPr lang="en-GB" b="1">
                <a:solidFill>
                  <a:schemeClr val="accent1">
                    <a:lumMod val="75000"/>
                  </a:schemeClr>
                </a:solidFill>
                <a:latin typeface="Arial"/>
                <a:cs typeface="Arial"/>
              </a:rPr>
              <a:t>References</a:t>
            </a:r>
            <a:endParaRPr lang="en-GB" sz="44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C30F307-4585-D4CB-3A30-4263440DF475}"/>
              </a:ext>
            </a:extLst>
          </p:cNvPr>
          <p:cNvSpPr>
            <a:spLocks noGrp="1"/>
          </p:cNvSpPr>
          <p:nvPr>
            <p:ph idx="1"/>
          </p:nvPr>
        </p:nvSpPr>
        <p:spPr/>
        <p:txBody>
          <a:bodyPr/>
          <a:lstStyle/>
          <a:p>
            <a:r>
              <a:rPr lang="en-GB" dirty="0"/>
              <a:t>NSPCC (2022) Types of Abuse. Available at: </a:t>
            </a:r>
            <a:r>
              <a:rPr lang="en-GB" dirty="0">
                <a:hlinkClick r:id="rId2"/>
              </a:rPr>
              <a:t>https://www.nspcc.org.uk/what-is-child-abuse/types-of-abuse/</a:t>
            </a:r>
            <a:r>
              <a:rPr lang="en-GB" dirty="0"/>
              <a:t> (Accessed: 07/06/2023)</a:t>
            </a:r>
          </a:p>
          <a:p>
            <a:r>
              <a:rPr lang="en-GB" dirty="0" err="1"/>
              <a:t>Nuco</a:t>
            </a:r>
            <a:r>
              <a:rPr lang="en-GB" dirty="0"/>
              <a:t> (2022) </a:t>
            </a:r>
            <a:r>
              <a:rPr lang="en-GB" dirty="0" err="1"/>
              <a:t>Nuco</a:t>
            </a:r>
            <a:r>
              <a:rPr lang="en-GB" dirty="0"/>
              <a:t> Plus. Available at: </a:t>
            </a:r>
            <a:r>
              <a:rPr lang="en-GB" dirty="0">
                <a:hlinkClick r:id="rId3"/>
              </a:rPr>
              <a:t>https://www.nucoplus.com/</a:t>
            </a:r>
            <a:r>
              <a:rPr lang="en-GB" dirty="0"/>
              <a:t> (Accessed: 07/08/2023)</a:t>
            </a:r>
          </a:p>
        </p:txBody>
      </p:sp>
    </p:spTree>
    <p:extLst>
      <p:ext uri="{BB962C8B-B14F-4D97-AF65-F5344CB8AC3E}">
        <p14:creationId xmlns:p14="http://schemas.microsoft.com/office/powerpoint/2010/main" val="299594575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21.xml><?xml version="1.0" encoding="utf-8"?>
<a:theme xmlns:a="http://schemas.openxmlformats.org/drawingml/2006/main" name="1_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2.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23.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24.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25.xml><?xml version="1.0" encoding="utf-8"?>
<a:theme xmlns:a="http://schemas.openxmlformats.org/drawingml/2006/main" name="1_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26.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27.xml><?xml version="1.0" encoding="utf-8"?>
<a:theme xmlns:a="http://schemas.openxmlformats.org/drawingml/2006/main" name="1_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28.xml><?xml version="1.0" encoding="utf-8"?>
<a:theme xmlns:a="http://schemas.openxmlformats.org/drawingml/2006/main" name="1_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29.xml><?xml version="1.0" encoding="utf-8"?>
<a:theme xmlns:a="http://schemas.openxmlformats.org/drawingml/2006/main" name="9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30.xml><?xml version="1.0" encoding="utf-8"?>
<a:theme xmlns:a="http://schemas.openxmlformats.org/drawingml/2006/main" name="10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31.xml><?xml version="1.0" encoding="utf-8"?>
<a:theme xmlns:a="http://schemas.openxmlformats.org/drawingml/2006/main" name="1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32.xml><?xml version="1.0" encoding="utf-8"?>
<a:theme xmlns:a="http://schemas.openxmlformats.org/drawingml/2006/main" name="1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33.xml><?xml version="1.0" encoding="utf-8"?>
<a:theme xmlns:a="http://schemas.openxmlformats.org/drawingml/2006/main" name="1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34.xml><?xml version="1.0" encoding="utf-8"?>
<a:theme xmlns:a="http://schemas.openxmlformats.org/drawingml/2006/main" name="1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35.xml><?xml version="1.0" encoding="utf-8"?>
<a:theme xmlns:a="http://schemas.openxmlformats.org/drawingml/2006/main" name="1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36.xml><?xml version="1.0" encoding="utf-8"?>
<a:theme xmlns:a="http://schemas.openxmlformats.org/drawingml/2006/main" name="1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37.xml><?xml version="1.0" encoding="utf-8"?>
<a:theme xmlns:a="http://schemas.openxmlformats.org/drawingml/2006/main" name="1_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38.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9.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C95FAD-B47F-482B-97F2-46ACFA568C5E}">
  <ds:schemaRefs>
    <ds:schemaRef ds:uri="http://schemas.microsoft.com/sharepoint/v3/contenttype/forms"/>
  </ds:schemaRefs>
</ds:datastoreItem>
</file>

<file path=customXml/itemProps2.xml><?xml version="1.0" encoding="utf-8"?>
<ds:datastoreItem xmlns:ds="http://schemas.openxmlformats.org/officeDocument/2006/customXml" ds:itemID="{D1D5B4CA-49AC-4FE6-8E4B-02E257066B7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ABCBF085-5A65-4381-9345-D7D9DF5DAE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Blank Powerpoint</Template>
  <TotalTime>0</TotalTime>
  <Words>4494</Words>
  <Application>Microsoft Office PowerPoint</Application>
  <PresentationFormat>On-screen Show (4:3)</PresentationFormat>
  <Paragraphs>554</Paragraphs>
  <Slides>39</Slides>
  <Notes>26</Notes>
  <HiddenSlides>0</HiddenSlides>
  <MMClips>0</MMClips>
  <ScaleCrop>false</ScaleCrop>
  <HeadingPairs>
    <vt:vector size="4" baseType="variant">
      <vt:variant>
        <vt:lpstr>Theme</vt:lpstr>
      </vt:variant>
      <vt:variant>
        <vt:i4>37</vt:i4>
      </vt:variant>
      <vt:variant>
        <vt:lpstr>Slide Titles</vt:lpstr>
      </vt:variant>
      <vt:variant>
        <vt:i4>39</vt:i4>
      </vt:variant>
    </vt:vector>
  </HeadingPairs>
  <TitlesOfParts>
    <vt:vector size="76" baseType="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1_Title Slide 1</vt:lpstr>
      <vt:lpstr>1_Title Slide 2</vt:lpstr>
      <vt:lpstr>1_Title Slide 3</vt:lpstr>
      <vt:lpstr>1_Title Slide 4</vt:lpstr>
      <vt:lpstr>1_Sub Title 1</vt:lpstr>
      <vt:lpstr>1_Accessible 1</vt:lpstr>
      <vt:lpstr>1_Accessible 2</vt:lpstr>
      <vt:lpstr>1_Accessible 3</vt:lpstr>
      <vt:lpstr>1_Accessible 4</vt:lpstr>
      <vt:lpstr>9_Sub Title 3</vt:lpstr>
      <vt:lpstr>10_Sub Title 3</vt:lpstr>
      <vt:lpstr>11_Sub Title 3</vt:lpstr>
      <vt:lpstr>12_Sub Title 3</vt:lpstr>
      <vt:lpstr>13_Sub Title 3</vt:lpstr>
      <vt:lpstr>14_Sub Title 3</vt:lpstr>
      <vt:lpstr>15_Sub Title 3</vt:lpstr>
      <vt:lpstr>16_Sub Title 3</vt:lpstr>
      <vt:lpstr>1_Place full Image in Background</vt:lpstr>
      <vt:lpstr>PowerPoint Presentation</vt:lpstr>
      <vt:lpstr>                                 Safeguarding: practice, legislation and the multi-disciplinary team   Categories  Lecture 5    </vt:lpstr>
      <vt:lpstr>Content</vt:lpstr>
      <vt:lpstr> Employability/Transferable Skills</vt:lpstr>
      <vt:lpstr> Resources</vt:lpstr>
      <vt:lpstr>Early Years Practitioner programme</vt:lpstr>
      <vt:lpstr> Harm </vt:lpstr>
      <vt:lpstr>Section 2</vt:lpstr>
      <vt:lpstr>Harm</vt:lpstr>
      <vt:lpstr>The original four categories</vt:lpstr>
      <vt:lpstr> Physical Abuse</vt:lpstr>
      <vt:lpstr>Physical Abuse</vt:lpstr>
      <vt:lpstr>Physical Abuse</vt:lpstr>
      <vt:lpstr>Indicators of physical abuse</vt:lpstr>
      <vt:lpstr>Indicators of physical abuse</vt:lpstr>
      <vt:lpstr>PowerPoint Presentation</vt:lpstr>
      <vt:lpstr>Patterned Marks or bruising</vt:lpstr>
      <vt:lpstr>Cause for concern</vt:lpstr>
      <vt:lpstr>Fabricated or induced  Illness</vt:lpstr>
      <vt:lpstr> Emotional Abuse</vt:lpstr>
      <vt:lpstr>Emotional Abuse</vt:lpstr>
      <vt:lpstr>Emotional Abuse</vt:lpstr>
      <vt:lpstr>Indicators of Emotional Abuse</vt:lpstr>
      <vt:lpstr>Indicators of Emotional Abuse</vt:lpstr>
      <vt:lpstr>  Sexual Abuse</vt:lpstr>
      <vt:lpstr>Sexual Abuse</vt:lpstr>
      <vt:lpstr>Indicators of Sexual Abuse</vt:lpstr>
      <vt:lpstr>Indicators of Sexual Abuse</vt:lpstr>
      <vt:lpstr>Indicators of Sexual Abuse</vt:lpstr>
      <vt:lpstr> Neglect</vt:lpstr>
      <vt:lpstr>Types of Neglect</vt:lpstr>
      <vt:lpstr>Indicators of Neglect</vt:lpstr>
      <vt:lpstr>Additional categories</vt:lpstr>
      <vt:lpstr>Additional categories</vt:lpstr>
      <vt:lpstr> Factors that might categorise an individual as ‘at risk’</vt:lpstr>
      <vt:lpstr> Factors that might prevent a child/ vulnerable adult from disclosing </vt:lpstr>
      <vt:lpstr> Factors that might prevent a child from disclosing </vt:lpstr>
      <vt:lpstr> Further Research</vt:lpstr>
      <vt:lpstr>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Young</cp:lastModifiedBy>
  <cp:revision>77</cp:revision>
  <dcterms:created xsi:type="dcterms:W3CDTF">2004-04-06T15:50:52Z</dcterms:created>
  <dcterms:modified xsi:type="dcterms:W3CDTF">2023-09-20T11:23:36Z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