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01" y="-49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5EAA492-768D-4B87-9463-2C655424E69A}" type="datetimeFigureOut">
              <a:rPr lang="en-US" smtClean="0"/>
              <a:pPr/>
              <a:t>12/5/2022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4E042CE-9BBA-4F0A-9BC0-549A3E1A9F43}" type="slidenum">
              <a:rPr lang="en-GB" smtClean="0"/>
              <a:pPr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Employee Engagement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Syed</a:t>
            </a:r>
            <a:r>
              <a:rPr lang="en-GB" dirty="0" smtClean="0"/>
              <a:t> </a:t>
            </a:r>
            <a:r>
              <a:rPr lang="en-GB" dirty="0" err="1" smtClean="0"/>
              <a:t>Helal</a:t>
            </a:r>
            <a:endParaRPr lang="en-GB" dirty="0" smtClean="0"/>
          </a:p>
          <a:p>
            <a:r>
              <a:rPr lang="en-GB" dirty="0" smtClean="0"/>
              <a:t>Student Number : 212058</a:t>
            </a:r>
          </a:p>
          <a:p>
            <a:r>
              <a:rPr lang="en-GB" dirty="0" smtClean="0"/>
              <a:t>Module Code : BMIH4006</a:t>
            </a:r>
          </a:p>
          <a:p>
            <a:r>
              <a:rPr lang="en-GB" dirty="0" smtClean="0"/>
              <a:t>Lecturer Name: Lola Villard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What is employee engagement?</a:t>
            </a:r>
            <a:endParaRPr lang="en-GB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57290" y="2428868"/>
            <a:ext cx="6286544" cy="3143272"/>
          </a:xfrm>
        </p:spPr>
        <p:txBody>
          <a:bodyPr/>
          <a:lstStyle/>
          <a:p>
            <a:r>
              <a:rPr lang="en-GB" dirty="0" smtClean="0"/>
              <a:t>The connection that an employee has emotionally  with their  organisation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is it important? 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Increased productivity 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More revenue</a:t>
            </a:r>
          </a:p>
          <a:p>
            <a:endParaRPr lang="en-GB" dirty="0" smtClean="0"/>
          </a:p>
          <a:p>
            <a:r>
              <a:rPr lang="en-GB" dirty="0" smtClean="0"/>
              <a:t>Reduce staff turnover </a:t>
            </a:r>
          </a:p>
          <a:p>
            <a:endParaRPr lang="en-GB" dirty="0" smtClean="0"/>
          </a:p>
          <a:p>
            <a:r>
              <a:rPr lang="en-GB" dirty="0" smtClean="0"/>
              <a:t>Better  customer service 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Maslow’s Hierarchy of Needs </a:t>
            </a:r>
            <a:endParaRPr lang="en-GB" dirty="0"/>
          </a:p>
        </p:txBody>
      </p:sp>
      <p:pic>
        <p:nvPicPr>
          <p:cNvPr id="1026" name="Picture 2" descr="Maslow's Hierarchy of Needs - Simply Psycholog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2428868"/>
            <a:ext cx="6846832" cy="360143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How can it be improved?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Giving </a:t>
            </a:r>
            <a:r>
              <a:rPr lang="en-GB" dirty="0" smtClean="0"/>
              <a:t>feedback</a:t>
            </a:r>
          </a:p>
          <a:p>
            <a:pPr>
              <a:buNone/>
            </a:pP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Set goals 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dirty="0" smtClean="0"/>
              <a:t>(no date) </a:t>
            </a:r>
            <a:r>
              <a:rPr lang="en-GB" i="1" dirty="0" smtClean="0"/>
              <a:t>5 ways your hotels can improve employee engagement</a:t>
            </a:r>
            <a:r>
              <a:rPr lang="en-GB" dirty="0" smtClean="0"/>
              <a:t>. Available at: https://blog.tamigo.com/5-ways-your-hotel-can-improve-employee-engagement (Accessed: December 3, 2022).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i="1" dirty="0" smtClean="0"/>
              <a:t>Employee engagement: Why it matters for your company</a:t>
            </a:r>
            <a:r>
              <a:rPr lang="en-GB" dirty="0" smtClean="0"/>
              <a:t> (2022) </a:t>
            </a:r>
            <a:r>
              <a:rPr lang="en-GB" i="1" dirty="0" err="1" smtClean="0"/>
              <a:t>EveryoneSocial</a:t>
            </a:r>
            <a:r>
              <a:rPr lang="en-GB" dirty="0" smtClean="0"/>
              <a:t>. Available at: https://everyonesocial.com/employee-engagement/ (Accessed: November 28, 2022).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Engagement Multiplier (2022) </a:t>
            </a:r>
            <a:r>
              <a:rPr lang="en-GB" i="1" dirty="0" smtClean="0"/>
              <a:t>Applying </a:t>
            </a:r>
            <a:r>
              <a:rPr lang="en-GB" i="1" dirty="0" err="1" smtClean="0"/>
              <a:t>maslow's</a:t>
            </a:r>
            <a:r>
              <a:rPr lang="en-GB" i="1" dirty="0" smtClean="0"/>
              <a:t> hierarchy of needs</a:t>
            </a:r>
            <a:r>
              <a:rPr lang="en-GB" dirty="0" smtClean="0"/>
              <a:t>, </a:t>
            </a:r>
            <a:r>
              <a:rPr lang="en-GB" i="1" dirty="0" smtClean="0"/>
              <a:t>Engagement Multiplier</a:t>
            </a:r>
            <a:r>
              <a:rPr lang="en-GB" dirty="0" smtClean="0"/>
              <a:t>. Available at: https://www.engagementmultiplier.com/resources/applying-maslows-hierarchy-needs-engagement-growth/ (Accessed: November 28, 2022).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Hoisington, A. (2019) </a:t>
            </a:r>
            <a:r>
              <a:rPr lang="en-GB" i="1" dirty="0" smtClean="0"/>
              <a:t>The </a:t>
            </a:r>
            <a:r>
              <a:rPr lang="en-GB" i="1" dirty="0" err="1" smtClean="0"/>
              <a:t>roi</a:t>
            </a:r>
            <a:r>
              <a:rPr lang="en-GB" i="1" dirty="0" smtClean="0"/>
              <a:t> of people: Employee engagement key to profitability</a:t>
            </a:r>
            <a:r>
              <a:rPr lang="en-GB" dirty="0" smtClean="0"/>
              <a:t>, </a:t>
            </a:r>
            <a:r>
              <a:rPr lang="en-GB" i="1" dirty="0" smtClean="0"/>
              <a:t>Hotel Management</a:t>
            </a:r>
            <a:r>
              <a:rPr lang="en-GB" dirty="0" smtClean="0"/>
              <a:t>. Available at: https://www.hotelmanagement.net/human-resources/roi-people-employee-engagement-key-to-profitability (Accessed: December 1, 2022). 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r>
              <a:rPr lang="en-GB" dirty="0" err="1" smtClean="0"/>
              <a:t>Morch</a:t>
            </a:r>
            <a:r>
              <a:rPr lang="en-GB" dirty="0" smtClean="0"/>
              <a:t>, A. (2021) </a:t>
            </a:r>
            <a:r>
              <a:rPr lang="en-GB" i="1" dirty="0" smtClean="0"/>
              <a:t>Why employee engagement is so important in the hospitality industry</a:t>
            </a:r>
            <a:r>
              <a:rPr lang="en-GB" dirty="0" smtClean="0"/>
              <a:t>, </a:t>
            </a:r>
            <a:r>
              <a:rPr lang="en-GB" i="1" dirty="0" smtClean="0"/>
              <a:t>Insights</a:t>
            </a:r>
            <a:r>
              <a:rPr lang="en-GB" dirty="0" smtClean="0"/>
              <a:t>. Available at: https://insights.ehotelier.com/insights/2021/09/20/why-employee-engagement-is-so-important-in-the-hospitality-industry/ (Accessed: December 1, 2022). 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254</TotalTime>
  <Words>217</Words>
  <Application>Microsoft Office PowerPoint</Application>
  <PresentationFormat>On-screen Show (4:3)</PresentationFormat>
  <Paragraphs>31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Flow</vt:lpstr>
      <vt:lpstr>Employee Engagement </vt:lpstr>
      <vt:lpstr>What is employee engagement?</vt:lpstr>
      <vt:lpstr>Why is it important?  </vt:lpstr>
      <vt:lpstr>Maslow’s Hierarchy of Needs </vt:lpstr>
      <vt:lpstr>How can it be improved?</vt:lpstr>
      <vt:lpstr>References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Employee Engagement</dc:title>
  <dc:creator>syed helal</dc:creator>
  <cp:lastModifiedBy>syed helal</cp:lastModifiedBy>
  <cp:revision>14</cp:revision>
  <dcterms:created xsi:type="dcterms:W3CDTF">2022-12-02T21:26:11Z</dcterms:created>
  <dcterms:modified xsi:type="dcterms:W3CDTF">2022-12-05T20:17:11Z</dcterms:modified>
</cp:coreProperties>
</file>