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4" r:id="rId2"/>
    <p:sldId id="258" r:id="rId3"/>
    <p:sldId id="275" r:id="rId4"/>
    <p:sldId id="260" r:id="rId5"/>
    <p:sldId id="261" r:id="rId6"/>
    <p:sldId id="263" r:id="rId7"/>
    <p:sldId id="264" r:id="rId8"/>
    <p:sldId id="265" r:id="rId9"/>
    <p:sldId id="276" r:id="rId10"/>
    <p:sldId id="267" r:id="rId11"/>
    <p:sldId id="268" r:id="rId12"/>
    <p:sldId id="269" r:id="rId13"/>
    <p:sldId id="270" r:id="rId14"/>
    <p:sldId id="277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4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AA3180-13B9-4715-AA9A-F2B2E66424B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5859BB4-DC89-4AF7-8424-8F61023EF89A}">
      <dgm:prSet/>
      <dgm:spPr/>
      <dgm:t>
        <a:bodyPr/>
        <a:lstStyle/>
        <a:p>
          <a:r>
            <a:rPr lang="en-US"/>
            <a:t>Log - Places you looked, Search terms you used, Contacts or links made, Things that didn’t work</a:t>
          </a:r>
        </a:p>
      </dgm:t>
    </dgm:pt>
    <dgm:pt modelId="{E4F398E9-22DC-43F9-A09D-8B0AC69D39E7}" type="parTrans" cxnId="{E0EAFE80-D636-4335-9A66-066735D8CAEF}">
      <dgm:prSet/>
      <dgm:spPr/>
      <dgm:t>
        <a:bodyPr/>
        <a:lstStyle/>
        <a:p>
          <a:endParaRPr lang="en-US"/>
        </a:p>
      </dgm:t>
    </dgm:pt>
    <dgm:pt modelId="{F3F0E510-2C79-4F94-AE15-D3866D066F6F}" type="sibTrans" cxnId="{E0EAFE80-D636-4335-9A66-066735D8CAEF}">
      <dgm:prSet/>
      <dgm:spPr/>
      <dgm:t>
        <a:bodyPr/>
        <a:lstStyle/>
        <a:p>
          <a:endParaRPr lang="en-US"/>
        </a:p>
      </dgm:t>
    </dgm:pt>
    <dgm:pt modelId="{F286DAB1-031E-4261-86DD-2EE17FB6EBA5}">
      <dgm:prSet/>
      <dgm:spPr/>
      <dgm:t>
        <a:bodyPr/>
        <a:lstStyle/>
        <a:p>
          <a:r>
            <a:rPr lang="en-US"/>
            <a:t>Bookmark, Favorite or tag web sources</a:t>
          </a:r>
        </a:p>
      </dgm:t>
    </dgm:pt>
    <dgm:pt modelId="{9657FF47-8E15-49E6-8244-7D98A850DF6D}" type="parTrans" cxnId="{C7B2B371-C589-4C1F-BF43-162E134B5668}">
      <dgm:prSet/>
      <dgm:spPr/>
      <dgm:t>
        <a:bodyPr/>
        <a:lstStyle/>
        <a:p>
          <a:endParaRPr lang="en-US"/>
        </a:p>
      </dgm:t>
    </dgm:pt>
    <dgm:pt modelId="{15C90F6D-5911-4292-B3A5-6AE80859891A}" type="sibTrans" cxnId="{C7B2B371-C589-4C1F-BF43-162E134B5668}">
      <dgm:prSet/>
      <dgm:spPr/>
      <dgm:t>
        <a:bodyPr/>
        <a:lstStyle/>
        <a:p>
          <a:endParaRPr lang="en-US"/>
        </a:p>
      </dgm:t>
    </dgm:pt>
    <dgm:pt modelId="{2E9A9928-C515-4A05-82B7-D4E5C4AC6844}">
      <dgm:prSet/>
      <dgm:spPr/>
      <dgm:t>
        <a:bodyPr/>
        <a:lstStyle/>
        <a:p>
          <a:r>
            <a:rPr lang="en-US"/>
            <a:t>Create a paper trail – Notebooks and files per subject</a:t>
          </a:r>
        </a:p>
      </dgm:t>
    </dgm:pt>
    <dgm:pt modelId="{7B0F8AA1-DB1B-4CBC-96A1-8FF4D0047A8B}" type="parTrans" cxnId="{D6FFE567-23B0-4C6E-9A33-5C2FC375B5B0}">
      <dgm:prSet/>
      <dgm:spPr/>
      <dgm:t>
        <a:bodyPr/>
        <a:lstStyle/>
        <a:p>
          <a:endParaRPr lang="en-US"/>
        </a:p>
      </dgm:t>
    </dgm:pt>
    <dgm:pt modelId="{A530759F-F56C-433F-8717-02A72914E625}" type="sibTrans" cxnId="{D6FFE567-23B0-4C6E-9A33-5C2FC375B5B0}">
      <dgm:prSet/>
      <dgm:spPr/>
      <dgm:t>
        <a:bodyPr/>
        <a:lstStyle/>
        <a:p>
          <a:endParaRPr lang="en-US"/>
        </a:p>
      </dgm:t>
    </dgm:pt>
    <dgm:pt modelId="{B0D5DD99-CE40-4655-B053-038896E5036E}" type="pres">
      <dgm:prSet presAssocID="{6BAA3180-13B9-4715-AA9A-F2B2E66424B3}" presName="root" presStyleCnt="0">
        <dgm:presLayoutVars>
          <dgm:dir/>
          <dgm:resizeHandles val="exact"/>
        </dgm:presLayoutVars>
      </dgm:prSet>
      <dgm:spPr/>
    </dgm:pt>
    <dgm:pt modelId="{7B673BC4-7210-4544-9537-6D66CA46057A}" type="pres">
      <dgm:prSet presAssocID="{55859BB4-DC89-4AF7-8424-8F61023EF89A}" presName="compNode" presStyleCnt="0"/>
      <dgm:spPr/>
    </dgm:pt>
    <dgm:pt modelId="{37CCA219-25DF-46C1-ADC6-560998F216CD}" type="pres">
      <dgm:prSet presAssocID="{55859BB4-DC89-4AF7-8424-8F61023EF89A}" presName="bgRect" presStyleLbl="bgShp" presStyleIdx="0" presStyleCnt="3"/>
      <dgm:spPr/>
    </dgm:pt>
    <dgm:pt modelId="{8CE8CE29-7D98-4D90-ADBE-8EC1B5C525E5}" type="pres">
      <dgm:prSet presAssocID="{55859BB4-DC89-4AF7-8424-8F61023EF89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9528D59A-B4C2-43E7-A496-DF3A73D519B9}" type="pres">
      <dgm:prSet presAssocID="{55859BB4-DC89-4AF7-8424-8F61023EF89A}" presName="spaceRect" presStyleCnt="0"/>
      <dgm:spPr/>
    </dgm:pt>
    <dgm:pt modelId="{16ABAFC9-147C-4AC8-9B97-92FA863999F2}" type="pres">
      <dgm:prSet presAssocID="{55859BB4-DC89-4AF7-8424-8F61023EF89A}" presName="parTx" presStyleLbl="revTx" presStyleIdx="0" presStyleCnt="3">
        <dgm:presLayoutVars>
          <dgm:chMax val="0"/>
          <dgm:chPref val="0"/>
        </dgm:presLayoutVars>
      </dgm:prSet>
      <dgm:spPr/>
    </dgm:pt>
    <dgm:pt modelId="{BA9F6DF6-5347-49B7-BCBE-C7900471EA2F}" type="pres">
      <dgm:prSet presAssocID="{F3F0E510-2C79-4F94-AE15-D3866D066F6F}" presName="sibTrans" presStyleCnt="0"/>
      <dgm:spPr/>
    </dgm:pt>
    <dgm:pt modelId="{FD150ECF-E914-4232-BF10-840A6996E1DC}" type="pres">
      <dgm:prSet presAssocID="{F286DAB1-031E-4261-86DD-2EE17FB6EBA5}" presName="compNode" presStyleCnt="0"/>
      <dgm:spPr/>
    </dgm:pt>
    <dgm:pt modelId="{682B36FF-B6B9-487D-A7A8-DD6B3878A642}" type="pres">
      <dgm:prSet presAssocID="{F286DAB1-031E-4261-86DD-2EE17FB6EBA5}" presName="bgRect" presStyleLbl="bgShp" presStyleIdx="1" presStyleCnt="3"/>
      <dgm:spPr/>
    </dgm:pt>
    <dgm:pt modelId="{8DCF6556-AFAD-4708-BFFB-48AF81DE12B1}" type="pres">
      <dgm:prSet presAssocID="{F286DAB1-031E-4261-86DD-2EE17FB6EBA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mark"/>
        </a:ext>
      </dgm:extLst>
    </dgm:pt>
    <dgm:pt modelId="{6292D634-E17F-461A-A45B-FA0D66B6D808}" type="pres">
      <dgm:prSet presAssocID="{F286DAB1-031E-4261-86DD-2EE17FB6EBA5}" presName="spaceRect" presStyleCnt="0"/>
      <dgm:spPr/>
    </dgm:pt>
    <dgm:pt modelId="{CD0A15BC-0175-4FED-B66A-041509A1CF87}" type="pres">
      <dgm:prSet presAssocID="{F286DAB1-031E-4261-86DD-2EE17FB6EBA5}" presName="parTx" presStyleLbl="revTx" presStyleIdx="1" presStyleCnt="3">
        <dgm:presLayoutVars>
          <dgm:chMax val="0"/>
          <dgm:chPref val="0"/>
        </dgm:presLayoutVars>
      </dgm:prSet>
      <dgm:spPr/>
    </dgm:pt>
    <dgm:pt modelId="{7DEE9A34-780A-4A89-9F6E-DEF3E6D888FF}" type="pres">
      <dgm:prSet presAssocID="{15C90F6D-5911-4292-B3A5-6AE80859891A}" presName="sibTrans" presStyleCnt="0"/>
      <dgm:spPr/>
    </dgm:pt>
    <dgm:pt modelId="{3C9BB773-9BCF-44A8-9841-C5443AB0521D}" type="pres">
      <dgm:prSet presAssocID="{2E9A9928-C515-4A05-82B7-D4E5C4AC6844}" presName="compNode" presStyleCnt="0"/>
      <dgm:spPr/>
    </dgm:pt>
    <dgm:pt modelId="{753B81C1-D234-47DE-B19A-95EDE7B60C30}" type="pres">
      <dgm:prSet presAssocID="{2E9A9928-C515-4A05-82B7-D4E5C4AC6844}" presName="bgRect" presStyleLbl="bgShp" presStyleIdx="2" presStyleCnt="3"/>
      <dgm:spPr/>
    </dgm:pt>
    <dgm:pt modelId="{F426E6E5-2F20-4157-BF58-E2CF94870F8B}" type="pres">
      <dgm:prSet presAssocID="{2E9A9928-C515-4A05-82B7-D4E5C4AC684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85BECC61-0E7B-4F27-B458-6C2E3E3D3AC9}" type="pres">
      <dgm:prSet presAssocID="{2E9A9928-C515-4A05-82B7-D4E5C4AC6844}" presName="spaceRect" presStyleCnt="0"/>
      <dgm:spPr/>
    </dgm:pt>
    <dgm:pt modelId="{765CD147-53DB-4816-BDF5-97C805F248DF}" type="pres">
      <dgm:prSet presAssocID="{2E9A9928-C515-4A05-82B7-D4E5C4AC684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62A365C-F90E-44D0-B145-A0E4CC7B5CF4}" type="presOf" srcId="{55859BB4-DC89-4AF7-8424-8F61023EF89A}" destId="{16ABAFC9-147C-4AC8-9B97-92FA863999F2}" srcOrd="0" destOrd="0" presId="urn:microsoft.com/office/officeart/2018/2/layout/IconVerticalSolidList"/>
    <dgm:cxn modelId="{56AC8442-69A2-46BD-84FE-0F4CB3B8B863}" type="presOf" srcId="{2E9A9928-C515-4A05-82B7-D4E5C4AC6844}" destId="{765CD147-53DB-4816-BDF5-97C805F248DF}" srcOrd="0" destOrd="0" presId="urn:microsoft.com/office/officeart/2018/2/layout/IconVerticalSolidList"/>
    <dgm:cxn modelId="{D6FFE567-23B0-4C6E-9A33-5C2FC375B5B0}" srcId="{6BAA3180-13B9-4715-AA9A-F2B2E66424B3}" destId="{2E9A9928-C515-4A05-82B7-D4E5C4AC6844}" srcOrd="2" destOrd="0" parTransId="{7B0F8AA1-DB1B-4CBC-96A1-8FF4D0047A8B}" sibTransId="{A530759F-F56C-433F-8717-02A72914E625}"/>
    <dgm:cxn modelId="{33880D4D-CDD6-418C-9CEA-64038047F9C9}" type="presOf" srcId="{F286DAB1-031E-4261-86DD-2EE17FB6EBA5}" destId="{CD0A15BC-0175-4FED-B66A-041509A1CF87}" srcOrd="0" destOrd="0" presId="urn:microsoft.com/office/officeart/2018/2/layout/IconVerticalSolidList"/>
    <dgm:cxn modelId="{C7B2B371-C589-4C1F-BF43-162E134B5668}" srcId="{6BAA3180-13B9-4715-AA9A-F2B2E66424B3}" destId="{F286DAB1-031E-4261-86DD-2EE17FB6EBA5}" srcOrd="1" destOrd="0" parTransId="{9657FF47-8E15-49E6-8244-7D98A850DF6D}" sibTransId="{15C90F6D-5911-4292-B3A5-6AE80859891A}"/>
    <dgm:cxn modelId="{E0EAFE80-D636-4335-9A66-066735D8CAEF}" srcId="{6BAA3180-13B9-4715-AA9A-F2B2E66424B3}" destId="{55859BB4-DC89-4AF7-8424-8F61023EF89A}" srcOrd="0" destOrd="0" parTransId="{E4F398E9-22DC-43F9-A09D-8B0AC69D39E7}" sibTransId="{F3F0E510-2C79-4F94-AE15-D3866D066F6F}"/>
    <dgm:cxn modelId="{B02CCDAE-988A-439B-97EA-C1B4CA3D596F}" type="presOf" srcId="{6BAA3180-13B9-4715-AA9A-F2B2E66424B3}" destId="{B0D5DD99-CE40-4655-B053-038896E5036E}" srcOrd="0" destOrd="0" presId="urn:microsoft.com/office/officeart/2018/2/layout/IconVerticalSolidList"/>
    <dgm:cxn modelId="{74AE76C3-B5F7-42B3-A9E4-9C1346030684}" type="presParOf" srcId="{B0D5DD99-CE40-4655-B053-038896E5036E}" destId="{7B673BC4-7210-4544-9537-6D66CA46057A}" srcOrd="0" destOrd="0" presId="urn:microsoft.com/office/officeart/2018/2/layout/IconVerticalSolidList"/>
    <dgm:cxn modelId="{5B9236C7-5E53-491C-8935-B741EA4FAA78}" type="presParOf" srcId="{7B673BC4-7210-4544-9537-6D66CA46057A}" destId="{37CCA219-25DF-46C1-ADC6-560998F216CD}" srcOrd="0" destOrd="0" presId="urn:microsoft.com/office/officeart/2018/2/layout/IconVerticalSolidList"/>
    <dgm:cxn modelId="{DD344841-A3CE-466B-AE4E-0F4B3BEF0838}" type="presParOf" srcId="{7B673BC4-7210-4544-9537-6D66CA46057A}" destId="{8CE8CE29-7D98-4D90-ADBE-8EC1B5C525E5}" srcOrd="1" destOrd="0" presId="urn:microsoft.com/office/officeart/2018/2/layout/IconVerticalSolidList"/>
    <dgm:cxn modelId="{289C77A4-E603-4899-B5F8-AE2DFD1E6D5A}" type="presParOf" srcId="{7B673BC4-7210-4544-9537-6D66CA46057A}" destId="{9528D59A-B4C2-43E7-A496-DF3A73D519B9}" srcOrd="2" destOrd="0" presId="urn:microsoft.com/office/officeart/2018/2/layout/IconVerticalSolidList"/>
    <dgm:cxn modelId="{A82E9433-F5E1-477E-A947-6F3E07176967}" type="presParOf" srcId="{7B673BC4-7210-4544-9537-6D66CA46057A}" destId="{16ABAFC9-147C-4AC8-9B97-92FA863999F2}" srcOrd="3" destOrd="0" presId="urn:microsoft.com/office/officeart/2018/2/layout/IconVerticalSolidList"/>
    <dgm:cxn modelId="{B17462C2-CCF1-4373-B467-8175CA7A6291}" type="presParOf" srcId="{B0D5DD99-CE40-4655-B053-038896E5036E}" destId="{BA9F6DF6-5347-49B7-BCBE-C7900471EA2F}" srcOrd="1" destOrd="0" presId="urn:microsoft.com/office/officeart/2018/2/layout/IconVerticalSolidList"/>
    <dgm:cxn modelId="{F2E91CB5-BC25-476A-A95E-6BD1A9967998}" type="presParOf" srcId="{B0D5DD99-CE40-4655-B053-038896E5036E}" destId="{FD150ECF-E914-4232-BF10-840A6996E1DC}" srcOrd="2" destOrd="0" presId="urn:microsoft.com/office/officeart/2018/2/layout/IconVerticalSolidList"/>
    <dgm:cxn modelId="{C323665A-8FCD-4981-A609-AA6F30CEF6A3}" type="presParOf" srcId="{FD150ECF-E914-4232-BF10-840A6996E1DC}" destId="{682B36FF-B6B9-487D-A7A8-DD6B3878A642}" srcOrd="0" destOrd="0" presId="urn:microsoft.com/office/officeart/2018/2/layout/IconVerticalSolidList"/>
    <dgm:cxn modelId="{96A76C95-CE0D-4701-B0E9-16CA4E041D84}" type="presParOf" srcId="{FD150ECF-E914-4232-BF10-840A6996E1DC}" destId="{8DCF6556-AFAD-4708-BFFB-48AF81DE12B1}" srcOrd="1" destOrd="0" presId="urn:microsoft.com/office/officeart/2018/2/layout/IconVerticalSolidList"/>
    <dgm:cxn modelId="{93C67B66-3A48-461D-9E6F-9731735341F7}" type="presParOf" srcId="{FD150ECF-E914-4232-BF10-840A6996E1DC}" destId="{6292D634-E17F-461A-A45B-FA0D66B6D808}" srcOrd="2" destOrd="0" presId="urn:microsoft.com/office/officeart/2018/2/layout/IconVerticalSolidList"/>
    <dgm:cxn modelId="{BE699400-BB71-4294-9E5F-5CF18F89A367}" type="presParOf" srcId="{FD150ECF-E914-4232-BF10-840A6996E1DC}" destId="{CD0A15BC-0175-4FED-B66A-041509A1CF87}" srcOrd="3" destOrd="0" presId="urn:microsoft.com/office/officeart/2018/2/layout/IconVerticalSolidList"/>
    <dgm:cxn modelId="{A08C7AB1-B0DE-45E5-9C4B-5FE2F842A4CA}" type="presParOf" srcId="{B0D5DD99-CE40-4655-B053-038896E5036E}" destId="{7DEE9A34-780A-4A89-9F6E-DEF3E6D888FF}" srcOrd="3" destOrd="0" presId="urn:microsoft.com/office/officeart/2018/2/layout/IconVerticalSolidList"/>
    <dgm:cxn modelId="{DF182B8C-B69C-4C45-B4E8-710015C696D4}" type="presParOf" srcId="{B0D5DD99-CE40-4655-B053-038896E5036E}" destId="{3C9BB773-9BCF-44A8-9841-C5443AB0521D}" srcOrd="4" destOrd="0" presId="urn:microsoft.com/office/officeart/2018/2/layout/IconVerticalSolidList"/>
    <dgm:cxn modelId="{B82AB096-8CF6-464D-8215-867948B061EF}" type="presParOf" srcId="{3C9BB773-9BCF-44A8-9841-C5443AB0521D}" destId="{753B81C1-D234-47DE-B19A-95EDE7B60C30}" srcOrd="0" destOrd="0" presId="urn:microsoft.com/office/officeart/2018/2/layout/IconVerticalSolidList"/>
    <dgm:cxn modelId="{82C1506F-188F-4B5D-B951-FC1D0EA66AB3}" type="presParOf" srcId="{3C9BB773-9BCF-44A8-9841-C5443AB0521D}" destId="{F426E6E5-2F20-4157-BF58-E2CF94870F8B}" srcOrd="1" destOrd="0" presId="urn:microsoft.com/office/officeart/2018/2/layout/IconVerticalSolidList"/>
    <dgm:cxn modelId="{07E78EE5-811A-44CB-8CE0-7CAA12C8F3B2}" type="presParOf" srcId="{3C9BB773-9BCF-44A8-9841-C5443AB0521D}" destId="{85BECC61-0E7B-4F27-B458-6C2E3E3D3AC9}" srcOrd="2" destOrd="0" presId="urn:microsoft.com/office/officeart/2018/2/layout/IconVerticalSolidList"/>
    <dgm:cxn modelId="{FDA63B02-E003-43F7-9AFC-5289EC6E37D8}" type="presParOf" srcId="{3C9BB773-9BCF-44A8-9841-C5443AB0521D}" destId="{765CD147-53DB-4816-BDF5-97C805F248D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4AB094-C0D9-4CD0-AD59-952BEE7C7C2F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50094B0-83C6-42D5-A71B-CA12B2309F95}">
      <dgm:prSet/>
      <dgm:spPr/>
      <dgm:t>
        <a:bodyPr/>
        <a:lstStyle/>
        <a:p>
          <a:r>
            <a:rPr lang="en-US"/>
            <a:t>Research is fundamental to being a student</a:t>
          </a:r>
        </a:p>
      </dgm:t>
    </dgm:pt>
    <dgm:pt modelId="{42BDFEF8-5B30-4EAF-ACF6-06929D47231E}" type="parTrans" cxnId="{11D67805-6A33-400D-9C4C-AEAC775A3A46}">
      <dgm:prSet/>
      <dgm:spPr/>
      <dgm:t>
        <a:bodyPr/>
        <a:lstStyle/>
        <a:p>
          <a:endParaRPr lang="en-US"/>
        </a:p>
      </dgm:t>
    </dgm:pt>
    <dgm:pt modelId="{501D3461-14CE-4349-A672-1DF37FF4BDFF}" type="sibTrans" cxnId="{11D67805-6A33-400D-9C4C-AEAC775A3A46}">
      <dgm:prSet/>
      <dgm:spPr/>
      <dgm:t>
        <a:bodyPr/>
        <a:lstStyle/>
        <a:p>
          <a:endParaRPr lang="en-US"/>
        </a:p>
      </dgm:t>
    </dgm:pt>
    <dgm:pt modelId="{68258464-CBF5-4FB7-A6E4-7DDEBB947CFF}">
      <dgm:prSet/>
      <dgm:spPr/>
      <dgm:t>
        <a:bodyPr/>
        <a:lstStyle/>
        <a:p>
          <a:r>
            <a:rPr lang="en-US"/>
            <a:t>Effective research means being aware of the sources’ aims and objectives</a:t>
          </a:r>
        </a:p>
      </dgm:t>
    </dgm:pt>
    <dgm:pt modelId="{9E620247-218A-4678-9044-B052AC11AEAD}" type="parTrans" cxnId="{696CE1DD-920E-49E6-BF4F-051B59EE5AFF}">
      <dgm:prSet/>
      <dgm:spPr/>
      <dgm:t>
        <a:bodyPr/>
        <a:lstStyle/>
        <a:p>
          <a:endParaRPr lang="en-US"/>
        </a:p>
      </dgm:t>
    </dgm:pt>
    <dgm:pt modelId="{49F09459-34DC-45B0-A7A6-14B308354902}" type="sibTrans" cxnId="{696CE1DD-920E-49E6-BF4F-051B59EE5AFF}">
      <dgm:prSet/>
      <dgm:spPr/>
      <dgm:t>
        <a:bodyPr/>
        <a:lstStyle/>
        <a:p>
          <a:endParaRPr lang="en-US"/>
        </a:p>
      </dgm:t>
    </dgm:pt>
    <dgm:pt modelId="{251D4912-6830-45B8-9C9C-D40AFB45E269}">
      <dgm:prSet/>
      <dgm:spPr/>
      <dgm:t>
        <a:bodyPr/>
        <a:lstStyle/>
        <a:p>
          <a:r>
            <a:rPr lang="en-US"/>
            <a:t>There are a variety of methods to do this well</a:t>
          </a:r>
        </a:p>
      </dgm:t>
    </dgm:pt>
    <dgm:pt modelId="{99C7C3E3-0D7D-451D-9903-55B3D97BC12F}" type="parTrans" cxnId="{D0673AD4-4A08-485E-B7EF-236CC58C6538}">
      <dgm:prSet/>
      <dgm:spPr/>
      <dgm:t>
        <a:bodyPr/>
        <a:lstStyle/>
        <a:p>
          <a:endParaRPr lang="en-US"/>
        </a:p>
      </dgm:t>
    </dgm:pt>
    <dgm:pt modelId="{BA5F1AAE-6A17-49AE-9BF2-F0DDBE916D68}" type="sibTrans" cxnId="{D0673AD4-4A08-485E-B7EF-236CC58C6538}">
      <dgm:prSet/>
      <dgm:spPr/>
      <dgm:t>
        <a:bodyPr/>
        <a:lstStyle/>
        <a:p>
          <a:endParaRPr lang="en-US"/>
        </a:p>
      </dgm:t>
    </dgm:pt>
    <dgm:pt modelId="{47FBFC9E-A149-4FE6-8313-DD22250C4F9C}">
      <dgm:prSet/>
      <dgm:spPr/>
      <dgm:t>
        <a:bodyPr/>
        <a:lstStyle/>
        <a:p>
          <a:r>
            <a:rPr lang="en-US"/>
            <a:t>Receiving and storing info needs to be done effectively to be able to access it</a:t>
          </a:r>
        </a:p>
      </dgm:t>
    </dgm:pt>
    <dgm:pt modelId="{0FF986D5-BEAD-4EAC-BACE-47BAC4B9D31F}" type="parTrans" cxnId="{7542C4C0-6032-4CA1-A0B5-2C2164A89AFA}">
      <dgm:prSet/>
      <dgm:spPr/>
      <dgm:t>
        <a:bodyPr/>
        <a:lstStyle/>
        <a:p>
          <a:endParaRPr lang="en-US"/>
        </a:p>
      </dgm:t>
    </dgm:pt>
    <dgm:pt modelId="{9D820EBF-5194-4804-8CB6-2640CD1042B0}" type="sibTrans" cxnId="{7542C4C0-6032-4CA1-A0B5-2C2164A89AFA}">
      <dgm:prSet/>
      <dgm:spPr/>
      <dgm:t>
        <a:bodyPr/>
        <a:lstStyle/>
        <a:p>
          <a:endParaRPr lang="en-US"/>
        </a:p>
      </dgm:t>
    </dgm:pt>
    <dgm:pt modelId="{5926CC66-B8B5-4E95-8F54-64F209B9BCF7}">
      <dgm:prSet/>
      <dgm:spPr/>
      <dgm:t>
        <a:bodyPr/>
        <a:lstStyle/>
        <a:p>
          <a:r>
            <a:rPr lang="en-US"/>
            <a:t>Searching for info should be a very large part of your student experience</a:t>
          </a:r>
        </a:p>
      </dgm:t>
    </dgm:pt>
    <dgm:pt modelId="{03658F78-DCBA-41AB-8F28-D2705AF5A644}" type="parTrans" cxnId="{940B450A-8797-4D5F-99D8-9E3275E1D156}">
      <dgm:prSet/>
      <dgm:spPr/>
      <dgm:t>
        <a:bodyPr/>
        <a:lstStyle/>
        <a:p>
          <a:endParaRPr lang="en-US"/>
        </a:p>
      </dgm:t>
    </dgm:pt>
    <dgm:pt modelId="{EE657A64-79CF-4DE2-AEE1-42941195185B}" type="sibTrans" cxnId="{940B450A-8797-4D5F-99D8-9E3275E1D156}">
      <dgm:prSet/>
      <dgm:spPr/>
      <dgm:t>
        <a:bodyPr/>
        <a:lstStyle/>
        <a:p>
          <a:endParaRPr lang="en-US"/>
        </a:p>
      </dgm:t>
    </dgm:pt>
    <dgm:pt modelId="{A2CECF39-7694-446B-99D7-060B4FE99F4A}">
      <dgm:prSet/>
      <dgm:spPr/>
      <dgm:t>
        <a:bodyPr/>
        <a:lstStyle/>
        <a:p>
          <a:r>
            <a:rPr lang="en-US"/>
            <a:t>Searching is best achieved following basic principles</a:t>
          </a:r>
        </a:p>
      </dgm:t>
    </dgm:pt>
    <dgm:pt modelId="{1DB880B7-DD5F-4B1F-A150-FB335111F183}" type="parTrans" cxnId="{4B9F23F3-9581-4757-943D-DC04BDBD2E1A}">
      <dgm:prSet/>
      <dgm:spPr/>
      <dgm:t>
        <a:bodyPr/>
        <a:lstStyle/>
        <a:p>
          <a:endParaRPr lang="en-US"/>
        </a:p>
      </dgm:t>
    </dgm:pt>
    <dgm:pt modelId="{7D806A0F-8015-4BD9-B60C-AA7C70DA6BA2}" type="sibTrans" cxnId="{4B9F23F3-9581-4757-943D-DC04BDBD2E1A}">
      <dgm:prSet/>
      <dgm:spPr/>
      <dgm:t>
        <a:bodyPr/>
        <a:lstStyle/>
        <a:p>
          <a:endParaRPr lang="en-US"/>
        </a:p>
      </dgm:t>
    </dgm:pt>
    <dgm:pt modelId="{35AF193B-33A8-4568-928C-23F29AD5E587}">
      <dgm:prSet/>
      <dgm:spPr/>
      <dgm:t>
        <a:bodyPr/>
        <a:lstStyle/>
        <a:p>
          <a:r>
            <a:rPr lang="en-US"/>
            <a:t>Sources need to be evaluated and stored effectively</a:t>
          </a:r>
        </a:p>
      </dgm:t>
    </dgm:pt>
    <dgm:pt modelId="{A4E223C0-9210-425E-B123-01C9516E4BDE}" type="parTrans" cxnId="{7002123C-84A6-47EB-A03A-21B4CE595BDF}">
      <dgm:prSet/>
      <dgm:spPr/>
      <dgm:t>
        <a:bodyPr/>
        <a:lstStyle/>
        <a:p>
          <a:endParaRPr lang="en-US"/>
        </a:p>
      </dgm:t>
    </dgm:pt>
    <dgm:pt modelId="{A0F27D56-E2CB-4DBE-8112-D31C780F7A6E}" type="sibTrans" cxnId="{7002123C-84A6-47EB-A03A-21B4CE595BDF}">
      <dgm:prSet/>
      <dgm:spPr/>
      <dgm:t>
        <a:bodyPr/>
        <a:lstStyle/>
        <a:p>
          <a:endParaRPr lang="en-US"/>
        </a:p>
      </dgm:t>
    </dgm:pt>
    <dgm:pt modelId="{F1EA4147-3AA2-435A-987E-00D241AA6118}" type="pres">
      <dgm:prSet presAssocID="{EA4AB094-C0D9-4CD0-AD59-952BEE7C7C2F}" presName="Name0" presStyleCnt="0">
        <dgm:presLayoutVars>
          <dgm:dir/>
          <dgm:resizeHandles val="exact"/>
        </dgm:presLayoutVars>
      </dgm:prSet>
      <dgm:spPr/>
    </dgm:pt>
    <dgm:pt modelId="{3528D0B9-CCA3-4342-80A0-A773043737A3}" type="pres">
      <dgm:prSet presAssocID="{950094B0-83C6-42D5-A71B-CA12B2309F95}" presName="node" presStyleLbl="node1" presStyleIdx="0" presStyleCnt="7">
        <dgm:presLayoutVars>
          <dgm:bulletEnabled val="1"/>
        </dgm:presLayoutVars>
      </dgm:prSet>
      <dgm:spPr/>
    </dgm:pt>
    <dgm:pt modelId="{7F81DFB8-DB89-4191-B0DA-3833F8450C13}" type="pres">
      <dgm:prSet presAssocID="{501D3461-14CE-4349-A672-1DF37FF4BDFF}" presName="sibTrans" presStyleLbl="sibTrans1D1" presStyleIdx="0" presStyleCnt="6"/>
      <dgm:spPr/>
    </dgm:pt>
    <dgm:pt modelId="{6EC7B9EA-8711-438F-BC9F-B31CE77A3B22}" type="pres">
      <dgm:prSet presAssocID="{501D3461-14CE-4349-A672-1DF37FF4BDFF}" presName="connectorText" presStyleLbl="sibTrans1D1" presStyleIdx="0" presStyleCnt="6"/>
      <dgm:spPr/>
    </dgm:pt>
    <dgm:pt modelId="{E83D7B2B-6265-4D42-BDB5-E539FD7D9E61}" type="pres">
      <dgm:prSet presAssocID="{68258464-CBF5-4FB7-A6E4-7DDEBB947CFF}" presName="node" presStyleLbl="node1" presStyleIdx="1" presStyleCnt="7">
        <dgm:presLayoutVars>
          <dgm:bulletEnabled val="1"/>
        </dgm:presLayoutVars>
      </dgm:prSet>
      <dgm:spPr/>
    </dgm:pt>
    <dgm:pt modelId="{220D74F0-44CA-4C22-87F6-9F33405D7D0D}" type="pres">
      <dgm:prSet presAssocID="{49F09459-34DC-45B0-A7A6-14B308354902}" presName="sibTrans" presStyleLbl="sibTrans1D1" presStyleIdx="1" presStyleCnt="6"/>
      <dgm:spPr/>
    </dgm:pt>
    <dgm:pt modelId="{671BC0ED-5767-4FA8-AC9E-1CBFCCE64E56}" type="pres">
      <dgm:prSet presAssocID="{49F09459-34DC-45B0-A7A6-14B308354902}" presName="connectorText" presStyleLbl="sibTrans1D1" presStyleIdx="1" presStyleCnt="6"/>
      <dgm:spPr/>
    </dgm:pt>
    <dgm:pt modelId="{5970A3BA-20B2-4CB0-B001-6E0DDC728356}" type="pres">
      <dgm:prSet presAssocID="{251D4912-6830-45B8-9C9C-D40AFB45E269}" presName="node" presStyleLbl="node1" presStyleIdx="2" presStyleCnt="7">
        <dgm:presLayoutVars>
          <dgm:bulletEnabled val="1"/>
        </dgm:presLayoutVars>
      </dgm:prSet>
      <dgm:spPr/>
    </dgm:pt>
    <dgm:pt modelId="{A04B54F4-931D-408B-B3F4-B614AFE96883}" type="pres">
      <dgm:prSet presAssocID="{BA5F1AAE-6A17-49AE-9BF2-F0DDBE916D68}" presName="sibTrans" presStyleLbl="sibTrans1D1" presStyleIdx="2" presStyleCnt="6"/>
      <dgm:spPr/>
    </dgm:pt>
    <dgm:pt modelId="{8048C480-6D61-4AB5-9431-9B3DE2657B60}" type="pres">
      <dgm:prSet presAssocID="{BA5F1AAE-6A17-49AE-9BF2-F0DDBE916D68}" presName="connectorText" presStyleLbl="sibTrans1D1" presStyleIdx="2" presStyleCnt="6"/>
      <dgm:spPr/>
    </dgm:pt>
    <dgm:pt modelId="{6A0170B4-A7F1-4551-A3B4-F3903465B98B}" type="pres">
      <dgm:prSet presAssocID="{47FBFC9E-A149-4FE6-8313-DD22250C4F9C}" presName="node" presStyleLbl="node1" presStyleIdx="3" presStyleCnt="7">
        <dgm:presLayoutVars>
          <dgm:bulletEnabled val="1"/>
        </dgm:presLayoutVars>
      </dgm:prSet>
      <dgm:spPr/>
    </dgm:pt>
    <dgm:pt modelId="{ED40D55E-541E-4974-877F-9B4BB41C7816}" type="pres">
      <dgm:prSet presAssocID="{9D820EBF-5194-4804-8CB6-2640CD1042B0}" presName="sibTrans" presStyleLbl="sibTrans1D1" presStyleIdx="3" presStyleCnt="6"/>
      <dgm:spPr/>
    </dgm:pt>
    <dgm:pt modelId="{C65B9A3A-949C-4F0A-B835-D32DEB17C3F4}" type="pres">
      <dgm:prSet presAssocID="{9D820EBF-5194-4804-8CB6-2640CD1042B0}" presName="connectorText" presStyleLbl="sibTrans1D1" presStyleIdx="3" presStyleCnt="6"/>
      <dgm:spPr/>
    </dgm:pt>
    <dgm:pt modelId="{5D74FCDD-BABE-467C-A6F4-1E9B8245D77D}" type="pres">
      <dgm:prSet presAssocID="{5926CC66-B8B5-4E95-8F54-64F209B9BCF7}" presName="node" presStyleLbl="node1" presStyleIdx="4" presStyleCnt="7">
        <dgm:presLayoutVars>
          <dgm:bulletEnabled val="1"/>
        </dgm:presLayoutVars>
      </dgm:prSet>
      <dgm:spPr/>
    </dgm:pt>
    <dgm:pt modelId="{8EC86AC4-16AE-44E0-BA6A-DB6573D31A8D}" type="pres">
      <dgm:prSet presAssocID="{EE657A64-79CF-4DE2-AEE1-42941195185B}" presName="sibTrans" presStyleLbl="sibTrans1D1" presStyleIdx="4" presStyleCnt="6"/>
      <dgm:spPr/>
    </dgm:pt>
    <dgm:pt modelId="{D8F4655D-F2BD-4FD6-A9FB-61A05644B5AD}" type="pres">
      <dgm:prSet presAssocID="{EE657A64-79CF-4DE2-AEE1-42941195185B}" presName="connectorText" presStyleLbl="sibTrans1D1" presStyleIdx="4" presStyleCnt="6"/>
      <dgm:spPr/>
    </dgm:pt>
    <dgm:pt modelId="{E8E54E7D-79EE-4CEC-BC4F-DB73B1D96547}" type="pres">
      <dgm:prSet presAssocID="{A2CECF39-7694-446B-99D7-060B4FE99F4A}" presName="node" presStyleLbl="node1" presStyleIdx="5" presStyleCnt="7">
        <dgm:presLayoutVars>
          <dgm:bulletEnabled val="1"/>
        </dgm:presLayoutVars>
      </dgm:prSet>
      <dgm:spPr/>
    </dgm:pt>
    <dgm:pt modelId="{5ECD27C6-4740-4B57-AFFD-D015A562A234}" type="pres">
      <dgm:prSet presAssocID="{7D806A0F-8015-4BD9-B60C-AA7C70DA6BA2}" presName="sibTrans" presStyleLbl="sibTrans1D1" presStyleIdx="5" presStyleCnt="6"/>
      <dgm:spPr/>
    </dgm:pt>
    <dgm:pt modelId="{5A593A3A-813F-4514-8E9E-D42229FFF265}" type="pres">
      <dgm:prSet presAssocID="{7D806A0F-8015-4BD9-B60C-AA7C70DA6BA2}" presName="connectorText" presStyleLbl="sibTrans1D1" presStyleIdx="5" presStyleCnt="6"/>
      <dgm:spPr/>
    </dgm:pt>
    <dgm:pt modelId="{84EC9B4B-B286-4895-A523-E4BFC495BF96}" type="pres">
      <dgm:prSet presAssocID="{35AF193B-33A8-4568-928C-23F29AD5E587}" presName="node" presStyleLbl="node1" presStyleIdx="6" presStyleCnt="7">
        <dgm:presLayoutVars>
          <dgm:bulletEnabled val="1"/>
        </dgm:presLayoutVars>
      </dgm:prSet>
      <dgm:spPr/>
    </dgm:pt>
  </dgm:ptLst>
  <dgm:cxnLst>
    <dgm:cxn modelId="{4A8B9C01-38B1-46A3-98D6-3A4819193074}" type="presOf" srcId="{BA5F1AAE-6A17-49AE-9BF2-F0DDBE916D68}" destId="{A04B54F4-931D-408B-B3F4-B614AFE96883}" srcOrd="0" destOrd="0" presId="urn:microsoft.com/office/officeart/2016/7/layout/RepeatingBendingProcessNew"/>
    <dgm:cxn modelId="{11D67805-6A33-400D-9C4C-AEAC775A3A46}" srcId="{EA4AB094-C0D9-4CD0-AD59-952BEE7C7C2F}" destId="{950094B0-83C6-42D5-A71B-CA12B2309F95}" srcOrd="0" destOrd="0" parTransId="{42BDFEF8-5B30-4EAF-ACF6-06929D47231E}" sibTransId="{501D3461-14CE-4349-A672-1DF37FF4BDFF}"/>
    <dgm:cxn modelId="{940B450A-8797-4D5F-99D8-9E3275E1D156}" srcId="{EA4AB094-C0D9-4CD0-AD59-952BEE7C7C2F}" destId="{5926CC66-B8B5-4E95-8F54-64F209B9BCF7}" srcOrd="4" destOrd="0" parTransId="{03658F78-DCBA-41AB-8F28-D2705AF5A644}" sibTransId="{EE657A64-79CF-4DE2-AEE1-42941195185B}"/>
    <dgm:cxn modelId="{8CE40C18-B26B-41E0-BB95-AC3788901548}" type="presOf" srcId="{A2CECF39-7694-446B-99D7-060B4FE99F4A}" destId="{E8E54E7D-79EE-4CEC-BC4F-DB73B1D96547}" srcOrd="0" destOrd="0" presId="urn:microsoft.com/office/officeart/2016/7/layout/RepeatingBendingProcessNew"/>
    <dgm:cxn modelId="{4DEDC119-1775-42AE-A5FA-C3FD09166FFE}" type="presOf" srcId="{49F09459-34DC-45B0-A7A6-14B308354902}" destId="{220D74F0-44CA-4C22-87F6-9F33405D7D0D}" srcOrd="0" destOrd="0" presId="urn:microsoft.com/office/officeart/2016/7/layout/RepeatingBendingProcessNew"/>
    <dgm:cxn modelId="{829FFD26-3FAC-4575-A063-6CD35C2BA9D1}" type="presOf" srcId="{950094B0-83C6-42D5-A71B-CA12B2309F95}" destId="{3528D0B9-CCA3-4342-80A0-A773043737A3}" srcOrd="0" destOrd="0" presId="urn:microsoft.com/office/officeart/2016/7/layout/RepeatingBendingProcessNew"/>
    <dgm:cxn modelId="{E02BCF2E-CA9B-44C2-8AD2-F8F8AC1AD92B}" type="presOf" srcId="{9D820EBF-5194-4804-8CB6-2640CD1042B0}" destId="{ED40D55E-541E-4974-877F-9B4BB41C7816}" srcOrd="0" destOrd="0" presId="urn:microsoft.com/office/officeart/2016/7/layout/RepeatingBendingProcessNew"/>
    <dgm:cxn modelId="{7002123C-84A6-47EB-A03A-21B4CE595BDF}" srcId="{EA4AB094-C0D9-4CD0-AD59-952BEE7C7C2F}" destId="{35AF193B-33A8-4568-928C-23F29AD5E587}" srcOrd="6" destOrd="0" parTransId="{A4E223C0-9210-425E-B123-01C9516E4BDE}" sibTransId="{A0F27D56-E2CB-4DBE-8112-D31C780F7A6E}"/>
    <dgm:cxn modelId="{FEE3C943-52D3-4030-AF26-282BBD77B43E}" type="presOf" srcId="{47FBFC9E-A149-4FE6-8313-DD22250C4F9C}" destId="{6A0170B4-A7F1-4551-A3B4-F3903465B98B}" srcOrd="0" destOrd="0" presId="urn:microsoft.com/office/officeart/2016/7/layout/RepeatingBendingProcessNew"/>
    <dgm:cxn modelId="{3AB1266D-D5AF-4407-9FB8-927AD4DE3F5A}" type="presOf" srcId="{49F09459-34DC-45B0-A7A6-14B308354902}" destId="{671BC0ED-5767-4FA8-AC9E-1CBFCCE64E56}" srcOrd="1" destOrd="0" presId="urn:microsoft.com/office/officeart/2016/7/layout/RepeatingBendingProcessNew"/>
    <dgm:cxn modelId="{1DFC1F51-301A-4DE8-8869-11EE23A051FF}" type="presOf" srcId="{9D820EBF-5194-4804-8CB6-2640CD1042B0}" destId="{C65B9A3A-949C-4F0A-B835-D32DEB17C3F4}" srcOrd="1" destOrd="0" presId="urn:microsoft.com/office/officeart/2016/7/layout/RepeatingBendingProcessNew"/>
    <dgm:cxn modelId="{D7A87692-E205-4AA3-BC38-689A93ED9D3E}" type="presOf" srcId="{EA4AB094-C0D9-4CD0-AD59-952BEE7C7C2F}" destId="{F1EA4147-3AA2-435A-987E-00D241AA6118}" srcOrd="0" destOrd="0" presId="urn:microsoft.com/office/officeart/2016/7/layout/RepeatingBendingProcessNew"/>
    <dgm:cxn modelId="{608CC695-E352-46E6-BDFC-D278913DF1C0}" type="presOf" srcId="{5926CC66-B8B5-4E95-8F54-64F209B9BCF7}" destId="{5D74FCDD-BABE-467C-A6F4-1E9B8245D77D}" srcOrd="0" destOrd="0" presId="urn:microsoft.com/office/officeart/2016/7/layout/RepeatingBendingProcessNew"/>
    <dgm:cxn modelId="{74340BAA-61C5-4450-A4FF-825853B6893F}" type="presOf" srcId="{251D4912-6830-45B8-9C9C-D40AFB45E269}" destId="{5970A3BA-20B2-4CB0-B001-6E0DDC728356}" srcOrd="0" destOrd="0" presId="urn:microsoft.com/office/officeart/2016/7/layout/RepeatingBendingProcessNew"/>
    <dgm:cxn modelId="{4E577FAA-0296-4B15-9050-C4859613FDEF}" type="presOf" srcId="{68258464-CBF5-4FB7-A6E4-7DDEBB947CFF}" destId="{E83D7B2B-6265-4D42-BDB5-E539FD7D9E61}" srcOrd="0" destOrd="0" presId="urn:microsoft.com/office/officeart/2016/7/layout/RepeatingBendingProcessNew"/>
    <dgm:cxn modelId="{6B1E3DBA-A006-4C03-9894-674FDD02C856}" type="presOf" srcId="{7D806A0F-8015-4BD9-B60C-AA7C70DA6BA2}" destId="{5ECD27C6-4740-4B57-AFFD-D015A562A234}" srcOrd="0" destOrd="0" presId="urn:microsoft.com/office/officeart/2016/7/layout/RepeatingBendingProcessNew"/>
    <dgm:cxn modelId="{BB8030BC-2760-44C1-8890-32B30DC57BFE}" type="presOf" srcId="{EE657A64-79CF-4DE2-AEE1-42941195185B}" destId="{8EC86AC4-16AE-44E0-BA6A-DB6573D31A8D}" srcOrd="0" destOrd="0" presId="urn:microsoft.com/office/officeart/2016/7/layout/RepeatingBendingProcessNew"/>
    <dgm:cxn modelId="{7542C4C0-6032-4CA1-A0B5-2C2164A89AFA}" srcId="{EA4AB094-C0D9-4CD0-AD59-952BEE7C7C2F}" destId="{47FBFC9E-A149-4FE6-8313-DD22250C4F9C}" srcOrd="3" destOrd="0" parTransId="{0FF986D5-BEAD-4EAC-BACE-47BAC4B9D31F}" sibTransId="{9D820EBF-5194-4804-8CB6-2640CD1042B0}"/>
    <dgm:cxn modelId="{D0673AD4-4A08-485E-B7EF-236CC58C6538}" srcId="{EA4AB094-C0D9-4CD0-AD59-952BEE7C7C2F}" destId="{251D4912-6830-45B8-9C9C-D40AFB45E269}" srcOrd="2" destOrd="0" parTransId="{99C7C3E3-0D7D-451D-9903-55B3D97BC12F}" sibTransId="{BA5F1AAE-6A17-49AE-9BF2-F0DDBE916D68}"/>
    <dgm:cxn modelId="{85CDFBD4-CA49-4870-811F-1B361F9A9330}" type="presOf" srcId="{35AF193B-33A8-4568-928C-23F29AD5E587}" destId="{84EC9B4B-B286-4895-A523-E4BFC495BF96}" srcOrd="0" destOrd="0" presId="urn:microsoft.com/office/officeart/2016/7/layout/RepeatingBendingProcessNew"/>
    <dgm:cxn modelId="{696CE1DD-920E-49E6-BF4F-051B59EE5AFF}" srcId="{EA4AB094-C0D9-4CD0-AD59-952BEE7C7C2F}" destId="{68258464-CBF5-4FB7-A6E4-7DDEBB947CFF}" srcOrd="1" destOrd="0" parTransId="{9E620247-218A-4678-9044-B052AC11AEAD}" sibTransId="{49F09459-34DC-45B0-A7A6-14B308354902}"/>
    <dgm:cxn modelId="{54A727DF-AFB8-422E-87EF-2E2D12F8FC6D}" type="presOf" srcId="{501D3461-14CE-4349-A672-1DF37FF4BDFF}" destId="{6EC7B9EA-8711-438F-BC9F-B31CE77A3B22}" srcOrd="1" destOrd="0" presId="urn:microsoft.com/office/officeart/2016/7/layout/RepeatingBendingProcessNew"/>
    <dgm:cxn modelId="{412F25E5-C927-4943-AFD9-786AE8CE1501}" type="presOf" srcId="{7D806A0F-8015-4BD9-B60C-AA7C70DA6BA2}" destId="{5A593A3A-813F-4514-8E9E-D42229FFF265}" srcOrd="1" destOrd="0" presId="urn:microsoft.com/office/officeart/2016/7/layout/RepeatingBendingProcessNew"/>
    <dgm:cxn modelId="{F2EB97ED-D0C7-4B85-A0CD-1AF4FBC7B454}" type="presOf" srcId="{EE657A64-79CF-4DE2-AEE1-42941195185B}" destId="{D8F4655D-F2BD-4FD6-A9FB-61A05644B5AD}" srcOrd="1" destOrd="0" presId="urn:microsoft.com/office/officeart/2016/7/layout/RepeatingBendingProcessNew"/>
    <dgm:cxn modelId="{36CF70EF-42D5-40CE-97FE-8429DC2F17CB}" type="presOf" srcId="{BA5F1AAE-6A17-49AE-9BF2-F0DDBE916D68}" destId="{8048C480-6D61-4AB5-9431-9B3DE2657B60}" srcOrd="1" destOrd="0" presId="urn:microsoft.com/office/officeart/2016/7/layout/RepeatingBendingProcessNew"/>
    <dgm:cxn modelId="{4B9F23F3-9581-4757-943D-DC04BDBD2E1A}" srcId="{EA4AB094-C0D9-4CD0-AD59-952BEE7C7C2F}" destId="{A2CECF39-7694-446B-99D7-060B4FE99F4A}" srcOrd="5" destOrd="0" parTransId="{1DB880B7-DD5F-4B1F-A150-FB335111F183}" sibTransId="{7D806A0F-8015-4BD9-B60C-AA7C70DA6BA2}"/>
    <dgm:cxn modelId="{586D8FF7-AF4C-4F78-9F43-591DAA85D4AA}" type="presOf" srcId="{501D3461-14CE-4349-A672-1DF37FF4BDFF}" destId="{7F81DFB8-DB89-4191-B0DA-3833F8450C13}" srcOrd="0" destOrd="0" presId="urn:microsoft.com/office/officeart/2016/7/layout/RepeatingBendingProcessNew"/>
    <dgm:cxn modelId="{39F99CF6-67ED-4F65-B36B-FEEE13AB2EF9}" type="presParOf" srcId="{F1EA4147-3AA2-435A-987E-00D241AA6118}" destId="{3528D0B9-CCA3-4342-80A0-A773043737A3}" srcOrd="0" destOrd="0" presId="urn:microsoft.com/office/officeart/2016/7/layout/RepeatingBendingProcessNew"/>
    <dgm:cxn modelId="{82D5E8BD-D09D-4647-BBEA-B8EEAE4E157D}" type="presParOf" srcId="{F1EA4147-3AA2-435A-987E-00D241AA6118}" destId="{7F81DFB8-DB89-4191-B0DA-3833F8450C13}" srcOrd="1" destOrd="0" presId="urn:microsoft.com/office/officeart/2016/7/layout/RepeatingBendingProcessNew"/>
    <dgm:cxn modelId="{A1EB3130-B733-4DEA-A85E-0946486AA12C}" type="presParOf" srcId="{7F81DFB8-DB89-4191-B0DA-3833F8450C13}" destId="{6EC7B9EA-8711-438F-BC9F-B31CE77A3B22}" srcOrd="0" destOrd="0" presId="urn:microsoft.com/office/officeart/2016/7/layout/RepeatingBendingProcessNew"/>
    <dgm:cxn modelId="{F9356278-A0A7-41FC-9BC2-EC05E81C4370}" type="presParOf" srcId="{F1EA4147-3AA2-435A-987E-00D241AA6118}" destId="{E83D7B2B-6265-4D42-BDB5-E539FD7D9E61}" srcOrd="2" destOrd="0" presId="urn:microsoft.com/office/officeart/2016/7/layout/RepeatingBendingProcessNew"/>
    <dgm:cxn modelId="{A5F5CEAA-1291-4AEE-BD20-F843CD8EE451}" type="presParOf" srcId="{F1EA4147-3AA2-435A-987E-00D241AA6118}" destId="{220D74F0-44CA-4C22-87F6-9F33405D7D0D}" srcOrd="3" destOrd="0" presId="urn:microsoft.com/office/officeart/2016/7/layout/RepeatingBendingProcessNew"/>
    <dgm:cxn modelId="{933EBDFD-0D48-4979-97C5-26D6E94A1125}" type="presParOf" srcId="{220D74F0-44CA-4C22-87F6-9F33405D7D0D}" destId="{671BC0ED-5767-4FA8-AC9E-1CBFCCE64E56}" srcOrd="0" destOrd="0" presId="urn:microsoft.com/office/officeart/2016/7/layout/RepeatingBendingProcessNew"/>
    <dgm:cxn modelId="{8C5F3276-B4D6-4334-8ED1-ACC321AF714E}" type="presParOf" srcId="{F1EA4147-3AA2-435A-987E-00D241AA6118}" destId="{5970A3BA-20B2-4CB0-B001-6E0DDC728356}" srcOrd="4" destOrd="0" presId="urn:microsoft.com/office/officeart/2016/7/layout/RepeatingBendingProcessNew"/>
    <dgm:cxn modelId="{3EFAC5F0-4975-4FCF-B928-BB26AB17E626}" type="presParOf" srcId="{F1EA4147-3AA2-435A-987E-00D241AA6118}" destId="{A04B54F4-931D-408B-B3F4-B614AFE96883}" srcOrd="5" destOrd="0" presId="urn:microsoft.com/office/officeart/2016/7/layout/RepeatingBendingProcessNew"/>
    <dgm:cxn modelId="{FE04C3E7-1FF2-4166-BC05-216CC3ED1D7D}" type="presParOf" srcId="{A04B54F4-931D-408B-B3F4-B614AFE96883}" destId="{8048C480-6D61-4AB5-9431-9B3DE2657B60}" srcOrd="0" destOrd="0" presId="urn:microsoft.com/office/officeart/2016/7/layout/RepeatingBendingProcessNew"/>
    <dgm:cxn modelId="{238F29AB-D3E3-4BB8-BE16-E5A533913568}" type="presParOf" srcId="{F1EA4147-3AA2-435A-987E-00D241AA6118}" destId="{6A0170B4-A7F1-4551-A3B4-F3903465B98B}" srcOrd="6" destOrd="0" presId="urn:microsoft.com/office/officeart/2016/7/layout/RepeatingBendingProcessNew"/>
    <dgm:cxn modelId="{8B43FA9C-7566-4D12-90A0-E363C171FA8C}" type="presParOf" srcId="{F1EA4147-3AA2-435A-987E-00D241AA6118}" destId="{ED40D55E-541E-4974-877F-9B4BB41C7816}" srcOrd="7" destOrd="0" presId="urn:microsoft.com/office/officeart/2016/7/layout/RepeatingBendingProcessNew"/>
    <dgm:cxn modelId="{3776C898-D5BE-4A9C-9BFA-F8E31C44A451}" type="presParOf" srcId="{ED40D55E-541E-4974-877F-9B4BB41C7816}" destId="{C65B9A3A-949C-4F0A-B835-D32DEB17C3F4}" srcOrd="0" destOrd="0" presId="urn:microsoft.com/office/officeart/2016/7/layout/RepeatingBendingProcessNew"/>
    <dgm:cxn modelId="{61FF20E5-ECFB-43FA-910A-EF70E89C41C1}" type="presParOf" srcId="{F1EA4147-3AA2-435A-987E-00D241AA6118}" destId="{5D74FCDD-BABE-467C-A6F4-1E9B8245D77D}" srcOrd="8" destOrd="0" presId="urn:microsoft.com/office/officeart/2016/7/layout/RepeatingBendingProcessNew"/>
    <dgm:cxn modelId="{F226910B-87DB-4278-BD1B-0BF2E45BAC6E}" type="presParOf" srcId="{F1EA4147-3AA2-435A-987E-00D241AA6118}" destId="{8EC86AC4-16AE-44E0-BA6A-DB6573D31A8D}" srcOrd="9" destOrd="0" presId="urn:microsoft.com/office/officeart/2016/7/layout/RepeatingBendingProcessNew"/>
    <dgm:cxn modelId="{639DF53A-0698-412C-B58A-00A804231886}" type="presParOf" srcId="{8EC86AC4-16AE-44E0-BA6A-DB6573D31A8D}" destId="{D8F4655D-F2BD-4FD6-A9FB-61A05644B5AD}" srcOrd="0" destOrd="0" presId="urn:microsoft.com/office/officeart/2016/7/layout/RepeatingBendingProcessNew"/>
    <dgm:cxn modelId="{73969A32-10DF-4F77-BA9F-9C0D858CA08F}" type="presParOf" srcId="{F1EA4147-3AA2-435A-987E-00D241AA6118}" destId="{E8E54E7D-79EE-4CEC-BC4F-DB73B1D96547}" srcOrd="10" destOrd="0" presId="urn:microsoft.com/office/officeart/2016/7/layout/RepeatingBendingProcessNew"/>
    <dgm:cxn modelId="{9F19613A-F8A8-4AE7-B823-245775B0BC58}" type="presParOf" srcId="{F1EA4147-3AA2-435A-987E-00D241AA6118}" destId="{5ECD27C6-4740-4B57-AFFD-D015A562A234}" srcOrd="11" destOrd="0" presId="urn:microsoft.com/office/officeart/2016/7/layout/RepeatingBendingProcessNew"/>
    <dgm:cxn modelId="{3CA44DB7-144F-4B50-8EAD-329B2E15E1CD}" type="presParOf" srcId="{5ECD27C6-4740-4B57-AFFD-D015A562A234}" destId="{5A593A3A-813F-4514-8E9E-D42229FFF265}" srcOrd="0" destOrd="0" presId="urn:microsoft.com/office/officeart/2016/7/layout/RepeatingBendingProcessNew"/>
    <dgm:cxn modelId="{5EEE0968-DC3D-4C6B-9854-01BF374D5495}" type="presParOf" srcId="{F1EA4147-3AA2-435A-987E-00D241AA6118}" destId="{84EC9B4B-B286-4895-A523-E4BFC495BF96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CCA219-25DF-46C1-ADC6-560998F216CD}">
      <dsp:nvSpPr>
        <dsp:cNvPr id="0" name=""/>
        <dsp:cNvSpPr/>
      </dsp:nvSpPr>
      <dsp:spPr>
        <a:xfrm>
          <a:off x="0" y="632"/>
          <a:ext cx="4258818" cy="1480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E8CE29-7D98-4D90-ADBE-8EC1B5C525E5}">
      <dsp:nvSpPr>
        <dsp:cNvPr id="0" name=""/>
        <dsp:cNvSpPr/>
      </dsp:nvSpPr>
      <dsp:spPr>
        <a:xfrm>
          <a:off x="447992" y="333850"/>
          <a:ext cx="814531" cy="81453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ABAFC9-147C-4AC8-9B97-92FA863999F2}">
      <dsp:nvSpPr>
        <dsp:cNvPr id="0" name=""/>
        <dsp:cNvSpPr/>
      </dsp:nvSpPr>
      <dsp:spPr>
        <a:xfrm>
          <a:off x="1710516" y="632"/>
          <a:ext cx="2548301" cy="1480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6" tIns="156736" rIns="156736" bIns="15673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Log - Places you looked, Search terms you used, Contacts or links made, Things that didn’t work</a:t>
          </a:r>
        </a:p>
      </dsp:txBody>
      <dsp:txXfrm>
        <a:off x="1710516" y="632"/>
        <a:ext cx="2548301" cy="1480966"/>
      </dsp:txXfrm>
    </dsp:sp>
    <dsp:sp modelId="{682B36FF-B6B9-487D-A7A8-DD6B3878A642}">
      <dsp:nvSpPr>
        <dsp:cNvPr id="0" name=""/>
        <dsp:cNvSpPr/>
      </dsp:nvSpPr>
      <dsp:spPr>
        <a:xfrm>
          <a:off x="0" y="1851840"/>
          <a:ext cx="4258818" cy="1480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CF6556-AFAD-4708-BFFB-48AF81DE12B1}">
      <dsp:nvSpPr>
        <dsp:cNvPr id="0" name=""/>
        <dsp:cNvSpPr/>
      </dsp:nvSpPr>
      <dsp:spPr>
        <a:xfrm>
          <a:off x="447992" y="2185058"/>
          <a:ext cx="814531" cy="81453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A15BC-0175-4FED-B66A-041509A1CF87}">
      <dsp:nvSpPr>
        <dsp:cNvPr id="0" name=""/>
        <dsp:cNvSpPr/>
      </dsp:nvSpPr>
      <dsp:spPr>
        <a:xfrm>
          <a:off x="1710516" y="1851840"/>
          <a:ext cx="2548301" cy="1480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6" tIns="156736" rIns="156736" bIns="15673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Bookmark, Favorite or tag web sources</a:t>
          </a:r>
        </a:p>
      </dsp:txBody>
      <dsp:txXfrm>
        <a:off x="1710516" y="1851840"/>
        <a:ext cx="2548301" cy="1480966"/>
      </dsp:txXfrm>
    </dsp:sp>
    <dsp:sp modelId="{753B81C1-D234-47DE-B19A-95EDE7B60C30}">
      <dsp:nvSpPr>
        <dsp:cNvPr id="0" name=""/>
        <dsp:cNvSpPr/>
      </dsp:nvSpPr>
      <dsp:spPr>
        <a:xfrm>
          <a:off x="0" y="3703048"/>
          <a:ext cx="4258818" cy="1480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26E6E5-2F20-4157-BF58-E2CF94870F8B}">
      <dsp:nvSpPr>
        <dsp:cNvPr id="0" name=""/>
        <dsp:cNvSpPr/>
      </dsp:nvSpPr>
      <dsp:spPr>
        <a:xfrm>
          <a:off x="447992" y="4036266"/>
          <a:ext cx="814531" cy="81453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5CD147-53DB-4816-BDF5-97C805F248DF}">
      <dsp:nvSpPr>
        <dsp:cNvPr id="0" name=""/>
        <dsp:cNvSpPr/>
      </dsp:nvSpPr>
      <dsp:spPr>
        <a:xfrm>
          <a:off x="1710516" y="3703048"/>
          <a:ext cx="2548301" cy="1480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6" tIns="156736" rIns="156736" bIns="15673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Create a paper trail – Notebooks and files per subject</a:t>
          </a:r>
        </a:p>
      </dsp:txBody>
      <dsp:txXfrm>
        <a:off x="1710516" y="3703048"/>
        <a:ext cx="2548301" cy="14809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1DFB8-DB89-4191-B0DA-3833F8450C13}">
      <dsp:nvSpPr>
        <dsp:cNvPr id="0" name=""/>
        <dsp:cNvSpPr/>
      </dsp:nvSpPr>
      <dsp:spPr>
        <a:xfrm>
          <a:off x="2343974" y="488727"/>
          <a:ext cx="3787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875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23117" y="532400"/>
        <a:ext cx="20467" cy="4093"/>
      </dsp:txXfrm>
    </dsp:sp>
    <dsp:sp modelId="{3528D0B9-CCA3-4342-80A0-A773043737A3}">
      <dsp:nvSpPr>
        <dsp:cNvPr id="0" name=""/>
        <dsp:cNvSpPr/>
      </dsp:nvSpPr>
      <dsp:spPr>
        <a:xfrm>
          <a:off x="565975" y="507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Research is fundamental to being a student</a:t>
          </a:r>
        </a:p>
      </dsp:txBody>
      <dsp:txXfrm>
        <a:off x="565975" y="507"/>
        <a:ext cx="1779798" cy="1067879"/>
      </dsp:txXfrm>
    </dsp:sp>
    <dsp:sp modelId="{220D74F0-44CA-4C22-87F6-9F33405D7D0D}">
      <dsp:nvSpPr>
        <dsp:cNvPr id="0" name=""/>
        <dsp:cNvSpPr/>
      </dsp:nvSpPr>
      <dsp:spPr>
        <a:xfrm>
          <a:off x="4533126" y="488727"/>
          <a:ext cx="3787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875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12269" y="532400"/>
        <a:ext cx="20467" cy="4093"/>
      </dsp:txXfrm>
    </dsp:sp>
    <dsp:sp modelId="{E83D7B2B-6265-4D42-BDB5-E539FD7D9E61}">
      <dsp:nvSpPr>
        <dsp:cNvPr id="0" name=""/>
        <dsp:cNvSpPr/>
      </dsp:nvSpPr>
      <dsp:spPr>
        <a:xfrm>
          <a:off x="2755128" y="507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Effective research means being aware of the sources’ aims and objectives</a:t>
          </a:r>
        </a:p>
      </dsp:txBody>
      <dsp:txXfrm>
        <a:off x="2755128" y="507"/>
        <a:ext cx="1779798" cy="1067879"/>
      </dsp:txXfrm>
    </dsp:sp>
    <dsp:sp modelId="{A04B54F4-931D-408B-B3F4-B614AFE96883}">
      <dsp:nvSpPr>
        <dsp:cNvPr id="0" name=""/>
        <dsp:cNvSpPr/>
      </dsp:nvSpPr>
      <dsp:spPr>
        <a:xfrm>
          <a:off x="1455875" y="1066586"/>
          <a:ext cx="4378304" cy="378753"/>
        </a:xfrm>
        <a:custGeom>
          <a:avLst/>
          <a:gdLst/>
          <a:ahLst/>
          <a:cxnLst/>
          <a:rect l="0" t="0" r="0" b="0"/>
          <a:pathLst>
            <a:path>
              <a:moveTo>
                <a:pt x="4378304" y="0"/>
              </a:moveTo>
              <a:lnTo>
                <a:pt x="4378304" y="206476"/>
              </a:lnTo>
              <a:lnTo>
                <a:pt x="0" y="206476"/>
              </a:lnTo>
              <a:lnTo>
                <a:pt x="0" y="37875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35092" y="1253916"/>
        <a:ext cx="219869" cy="4093"/>
      </dsp:txXfrm>
    </dsp:sp>
    <dsp:sp modelId="{5970A3BA-20B2-4CB0-B001-6E0DDC728356}">
      <dsp:nvSpPr>
        <dsp:cNvPr id="0" name=""/>
        <dsp:cNvSpPr/>
      </dsp:nvSpPr>
      <dsp:spPr>
        <a:xfrm>
          <a:off x="4944280" y="507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There are a variety of methods to do this well</a:t>
          </a:r>
        </a:p>
      </dsp:txBody>
      <dsp:txXfrm>
        <a:off x="4944280" y="507"/>
        <a:ext cx="1779798" cy="1067879"/>
      </dsp:txXfrm>
    </dsp:sp>
    <dsp:sp modelId="{ED40D55E-541E-4974-877F-9B4BB41C7816}">
      <dsp:nvSpPr>
        <dsp:cNvPr id="0" name=""/>
        <dsp:cNvSpPr/>
      </dsp:nvSpPr>
      <dsp:spPr>
        <a:xfrm>
          <a:off x="2343974" y="1965960"/>
          <a:ext cx="3787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875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23117" y="2009633"/>
        <a:ext cx="20467" cy="4093"/>
      </dsp:txXfrm>
    </dsp:sp>
    <dsp:sp modelId="{6A0170B4-A7F1-4551-A3B4-F3903465B98B}">
      <dsp:nvSpPr>
        <dsp:cNvPr id="0" name=""/>
        <dsp:cNvSpPr/>
      </dsp:nvSpPr>
      <dsp:spPr>
        <a:xfrm>
          <a:off x="565975" y="1477740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Receiving and storing info needs to be done effectively to be able to access it</a:t>
          </a:r>
        </a:p>
      </dsp:txBody>
      <dsp:txXfrm>
        <a:off x="565975" y="1477740"/>
        <a:ext cx="1779798" cy="1067879"/>
      </dsp:txXfrm>
    </dsp:sp>
    <dsp:sp modelId="{8EC86AC4-16AE-44E0-BA6A-DB6573D31A8D}">
      <dsp:nvSpPr>
        <dsp:cNvPr id="0" name=""/>
        <dsp:cNvSpPr/>
      </dsp:nvSpPr>
      <dsp:spPr>
        <a:xfrm>
          <a:off x="4533126" y="1965960"/>
          <a:ext cx="3787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8753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12269" y="2009633"/>
        <a:ext cx="20467" cy="4093"/>
      </dsp:txXfrm>
    </dsp:sp>
    <dsp:sp modelId="{5D74FCDD-BABE-467C-A6F4-1E9B8245D77D}">
      <dsp:nvSpPr>
        <dsp:cNvPr id="0" name=""/>
        <dsp:cNvSpPr/>
      </dsp:nvSpPr>
      <dsp:spPr>
        <a:xfrm>
          <a:off x="2755128" y="1477740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Searching for info should be a very large part of your student experience</a:t>
          </a:r>
        </a:p>
      </dsp:txBody>
      <dsp:txXfrm>
        <a:off x="2755128" y="1477740"/>
        <a:ext cx="1779798" cy="1067879"/>
      </dsp:txXfrm>
    </dsp:sp>
    <dsp:sp modelId="{5ECD27C6-4740-4B57-AFFD-D015A562A234}">
      <dsp:nvSpPr>
        <dsp:cNvPr id="0" name=""/>
        <dsp:cNvSpPr/>
      </dsp:nvSpPr>
      <dsp:spPr>
        <a:xfrm>
          <a:off x="1455875" y="2543819"/>
          <a:ext cx="4378304" cy="378753"/>
        </a:xfrm>
        <a:custGeom>
          <a:avLst/>
          <a:gdLst/>
          <a:ahLst/>
          <a:cxnLst/>
          <a:rect l="0" t="0" r="0" b="0"/>
          <a:pathLst>
            <a:path>
              <a:moveTo>
                <a:pt x="4378304" y="0"/>
              </a:moveTo>
              <a:lnTo>
                <a:pt x="4378304" y="206476"/>
              </a:lnTo>
              <a:lnTo>
                <a:pt x="0" y="206476"/>
              </a:lnTo>
              <a:lnTo>
                <a:pt x="0" y="378753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35092" y="2731149"/>
        <a:ext cx="219869" cy="4093"/>
      </dsp:txXfrm>
    </dsp:sp>
    <dsp:sp modelId="{E8E54E7D-79EE-4CEC-BC4F-DB73B1D96547}">
      <dsp:nvSpPr>
        <dsp:cNvPr id="0" name=""/>
        <dsp:cNvSpPr/>
      </dsp:nvSpPr>
      <dsp:spPr>
        <a:xfrm>
          <a:off x="4944280" y="1477740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Searching is best achieved following basic principles</a:t>
          </a:r>
        </a:p>
      </dsp:txBody>
      <dsp:txXfrm>
        <a:off x="4944280" y="1477740"/>
        <a:ext cx="1779798" cy="1067879"/>
      </dsp:txXfrm>
    </dsp:sp>
    <dsp:sp modelId="{84EC9B4B-B286-4895-A523-E4BFC495BF96}">
      <dsp:nvSpPr>
        <dsp:cNvPr id="0" name=""/>
        <dsp:cNvSpPr/>
      </dsp:nvSpPr>
      <dsp:spPr>
        <a:xfrm>
          <a:off x="565975" y="2954973"/>
          <a:ext cx="1779798" cy="10678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212" tIns="91544" rIns="87212" bIns="915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Sources need to be evaluated and stored effectively</a:t>
          </a:r>
        </a:p>
      </dsp:txBody>
      <dsp:txXfrm>
        <a:off x="565975" y="2954973"/>
        <a:ext cx="1779798" cy="1067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22568-163F-492B-BDC2-2A2E64A9B36A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8F179-ECC8-40C5-A4CE-E9E4E37F107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522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7629D87-D154-443C-9097-C53AF41CAEB8}" type="slidenum">
              <a:rPr lang="en-US" sz="1200">
                <a:latin typeface="Calibri" pitchFamily="34" charset="0"/>
              </a:rPr>
              <a:pPr algn="r"/>
              <a:t>12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12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976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828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60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479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60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714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423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23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054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705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BFB9324-2063-4426-9949-2B626F69501C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1BA47DD-F72E-47FA-940D-20227904C98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80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imgres?q=the+pen+is+mightier+than+the+sword&amp;num=10&amp;um=1&amp;hl=en&amp;gbv=2&amp;biw=476&amp;bih=625&amp;tbm=isch&amp;tbnid=jJYjZZ3KKgIZOM:&amp;imgrefurl=http://alihassan2.wordpress.com/2011/07/21/the-pen-is-mightier-than-the-sword/&amp;docid=6JlV-tesYTQK-M&amp;w=300&amp;h=194&amp;ei=E0BrToq1DcPG8QOM29Az&amp;zoom=1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D04FE-473B-4987-A015-3F3024A102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Taking notes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02834F-7C48-42AA-AAD7-11883B57B1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31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Notes from sources</a:t>
            </a:r>
          </a:p>
        </p:txBody>
      </p:sp>
      <p:pic>
        <p:nvPicPr>
          <p:cNvPr id="29700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6250" y="1912867"/>
            <a:ext cx="4258818" cy="300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>
            <a:normAutofit/>
          </a:bodyPr>
          <a:lstStyle/>
          <a:p>
            <a:pPr eaLnBrk="1" hangingPunct="1"/>
            <a:r>
              <a:rPr lang="en-US"/>
              <a:t>Have a notebook or file per module/subject</a:t>
            </a:r>
          </a:p>
          <a:p>
            <a:pPr eaLnBrk="1" hangingPunct="1"/>
            <a:r>
              <a:rPr lang="en-US"/>
              <a:t>Create a reference trail</a:t>
            </a:r>
          </a:p>
          <a:p>
            <a:pPr eaLnBrk="1" hangingPunct="1"/>
            <a:r>
              <a:rPr lang="en-US"/>
              <a:t>Write book reference at top of page</a:t>
            </a:r>
          </a:p>
          <a:p>
            <a:pPr eaLnBrk="1" hangingPunct="1"/>
            <a:r>
              <a:rPr lang="en-US"/>
              <a:t>Be accurate </a:t>
            </a:r>
          </a:p>
          <a:p>
            <a:pPr eaLnBrk="1" hangingPunct="1"/>
            <a:r>
              <a:rPr lang="en-US"/>
              <a:t>Ensure clarity between author’s ideas and your comments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3D95F-C661-4CAB-97CB-6BC49A4B1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example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018AC-EE47-4109-A0B2-A93CE62A79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5604104" cy="4023360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 err="1">
                <a:latin typeface="Calibri" pitchFamily="34" charset="0"/>
              </a:rPr>
              <a:t>Nidhal</a:t>
            </a:r>
            <a:r>
              <a:rPr lang="en-GB" b="1" dirty="0">
                <a:latin typeface="Calibri" pitchFamily="34" charset="0"/>
              </a:rPr>
              <a:t> </a:t>
            </a:r>
            <a:r>
              <a:rPr lang="en-GB" b="1" dirty="0" err="1">
                <a:latin typeface="Calibri" pitchFamily="34" charset="0"/>
              </a:rPr>
              <a:t>Guessoum</a:t>
            </a:r>
            <a:r>
              <a:rPr lang="en-GB" b="1" dirty="0">
                <a:latin typeface="Calibri" pitchFamily="34" charset="0"/>
              </a:rPr>
              <a:t>, 2011,  Islam's Quantum Question: Reconciling Muslim Tradition and Modern Science,  </a:t>
            </a:r>
          </a:p>
          <a:p>
            <a:r>
              <a:rPr lang="en-US" b="1" dirty="0">
                <a:latin typeface="Calibri" pitchFamily="34" charset="0"/>
              </a:rPr>
              <a:t>London: </a:t>
            </a:r>
            <a:r>
              <a:rPr lang="en-GB" b="1" dirty="0">
                <a:latin typeface="Calibri" pitchFamily="34" charset="0"/>
              </a:rPr>
              <a:t>I. B. Tauris </a:t>
            </a:r>
          </a:p>
          <a:p>
            <a:r>
              <a:rPr lang="en-GB" dirty="0"/>
              <a:t>Indeed, Nasr notes that modern science, being a secular enterprise, is an anomaly with regard to human history. He remarks that the Western civilization is the first one to construct a science, a knowledge and description of nature that negates the sacred altogether. He makes a causal link between this fact and the problems that have resulted from science and its applications (technology); indeed, Nasr blames modern science in toto for all the ills that can be found in modern society, from the onslaught on the environment, to the ‘debasement’ of man. (p. 112) </a:t>
            </a:r>
          </a:p>
          <a:p>
            <a:r>
              <a:rPr lang="en-GB" b="1" dirty="0" err="1">
                <a:latin typeface="Calibri" pitchFamily="34" charset="0"/>
              </a:rPr>
              <a:t>Guessoum</a:t>
            </a:r>
            <a:r>
              <a:rPr lang="en-US" b="1" dirty="0">
                <a:latin typeface="Calibri" pitchFamily="34" charset="0"/>
              </a:rPr>
              <a:t> acknowledges Nasr’s hypothesis of modern science negating the sacred – cross ref. with </a:t>
            </a:r>
            <a:r>
              <a:rPr lang="en-GB" b="1" dirty="0">
                <a:latin typeface="Calibri" pitchFamily="34" charset="0"/>
              </a:rPr>
              <a:t>physicist Muhammad </a:t>
            </a:r>
            <a:r>
              <a:rPr lang="en-GB" b="1" dirty="0" err="1">
                <a:latin typeface="Calibri" pitchFamily="34" charset="0"/>
              </a:rPr>
              <a:t>Abdus</a:t>
            </a:r>
            <a:r>
              <a:rPr lang="en-GB" b="1" dirty="0">
                <a:latin typeface="Calibri" pitchFamily="34" charset="0"/>
              </a:rPr>
              <a:t> Salam’s </a:t>
            </a:r>
            <a:r>
              <a:rPr lang="en-US" b="1" dirty="0">
                <a:latin typeface="Calibri" pitchFamily="34" charset="0"/>
              </a:rPr>
              <a:t>ideas on page 133.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1619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Online sources</a:t>
            </a:r>
          </a:p>
        </p:txBody>
      </p:sp>
      <p:pic>
        <p:nvPicPr>
          <p:cNvPr id="31747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6250" y="1351252"/>
            <a:ext cx="4258818" cy="412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>
            <a:normAutofit/>
          </a:bodyPr>
          <a:lstStyle/>
          <a:p>
            <a:pPr eaLnBrk="1" hangingPunct="1"/>
            <a:r>
              <a:rPr lang="en-US"/>
              <a:t>Book mark or ‘favourite’ the whole site</a:t>
            </a:r>
          </a:p>
          <a:p>
            <a:pPr eaLnBrk="1" hangingPunct="1"/>
            <a:r>
              <a:rPr lang="en-US"/>
              <a:t>Store useful quotes only</a:t>
            </a:r>
          </a:p>
          <a:p>
            <a:pPr eaLnBrk="1" hangingPunct="1"/>
            <a:r>
              <a:rPr lang="en-US"/>
              <a:t>Cut and paste URL, author, date and quote into file of info</a:t>
            </a:r>
          </a:p>
          <a:p>
            <a:pPr eaLnBrk="1" hangingPunct="1"/>
            <a:r>
              <a:rPr lang="en-US"/>
              <a:t>Store whole PDF file of journal article – in named file</a:t>
            </a:r>
          </a:p>
          <a:p>
            <a:pPr eaLnBrk="1" hangingPunct="1"/>
            <a:r>
              <a:rPr lang="en-US"/>
              <a:t>Or cut and paste quote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Cut and pasting from a PDF</a:t>
            </a:r>
          </a:p>
        </p:txBody>
      </p:sp>
      <p:pic>
        <p:nvPicPr>
          <p:cNvPr id="32771" name="Picture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109003"/>
            <a:ext cx="9141714" cy="2353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Go to ‘Tools’</a:t>
            </a:r>
          </a:p>
          <a:p>
            <a:pPr eaLnBrk="1" hangingPunct="1"/>
            <a:r>
              <a:rPr lang="en-US"/>
              <a:t>Choose ‘Select and Zoom’</a:t>
            </a:r>
          </a:p>
          <a:p>
            <a:pPr eaLnBrk="1" hangingPunct="1"/>
            <a:r>
              <a:rPr lang="en-US"/>
              <a:t>Choose ‘Select Tool’</a:t>
            </a:r>
          </a:p>
          <a:p>
            <a:pPr eaLnBrk="1" hangingPunct="1"/>
            <a:r>
              <a:rPr lang="en-US"/>
              <a:t>Now you can cut and paste…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dirty="0"/>
              <a:t>Linear </a:t>
            </a:r>
            <a:r>
              <a:rPr lang="en-US" dirty="0" err="1"/>
              <a:t>notetaking</a:t>
            </a:r>
            <a:endParaRPr lang="en-US" dirty="0"/>
          </a:p>
        </p:txBody>
      </p:sp>
      <p:pic>
        <p:nvPicPr>
          <p:cNvPr id="34818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6590" y="2286000"/>
            <a:ext cx="3973067" cy="402336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dirty="0"/>
              <a:t>Diagrammatical  </a:t>
            </a:r>
            <a:r>
              <a:rPr lang="en-US" dirty="0" err="1"/>
              <a:t>notetaking</a:t>
            </a:r>
            <a:endParaRPr lang="en-US" dirty="0"/>
          </a:p>
        </p:txBody>
      </p:sp>
      <p:pic>
        <p:nvPicPr>
          <p:cNvPr id="35842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6364" y="2286000"/>
            <a:ext cx="5873518" cy="4023360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6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Top tips for taking notes</a:t>
            </a:r>
          </a:p>
        </p:txBody>
      </p:sp>
      <p:pic>
        <p:nvPicPr>
          <p:cNvPr id="36867" name="Pictur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22857" y="-1"/>
            <a:ext cx="609599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Content Placeholder 7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dirty="0"/>
              <a:t>Accuracy</a:t>
            </a:r>
          </a:p>
          <a:p>
            <a:pPr eaLnBrk="1" hangingPunct="1"/>
            <a:r>
              <a:rPr lang="en-US" dirty="0"/>
              <a:t>Brevity</a:t>
            </a:r>
          </a:p>
          <a:p>
            <a:pPr eaLnBrk="1" hangingPunct="1"/>
            <a:r>
              <a:rPr lang="en-US" dirty="0"/>
              <a:t>Concentration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6BDE4-B0E6-478F-BC11-584FF4B9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 and cons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6A144-4A68-4EE9-B3EB-CE151D7EEE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Linear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BEB0D-D54D-43CA-B147-1456B80F029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None/>
              <a:defRPr/>
            </a:pPr>
            <a:r>
              <a:rPr lang="en-US" dirty="0"/>
              <a:t>Records in sequence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US" dirty="0"/>
              <a:t>Can fill any amount of pages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US" dirty="0"/>
              <a:t>Clearly differentiates between own and other’s ideas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US" dirty="0"/>
              <a:t>Bullet points can be used</a:t>
            </a:r>
          </a:p>
          <a:p>
            <a:pPr marL="0" indent="0">
              <a:spcAft>
                <a:spcPts val="0"/>
              </a:spcAft>
              <a:buNone/>
              <a:defRPr/>
            </a:pPr>
            <a:r>
              <a:rPr lang="en-US" dirty="0"/>
              <a:t>Possibly boring and dull to read back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EB3EB-53A1-4C05-91F2-D34FB9CD56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Diagrammatical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78401-25C8-4C50-836D-EB2E99B1325F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Good for visual thinkers</a:t>
            </a:r>
          </a:p>
          <a:p>
            <a:r>
              <a:rPr lang="en-US" dirty="0"/>
              <a:t>Enables personal connections to be made</a:t>
            </a:r>
          </a:p>
          <a:p>
            <a:r>
              <a:rPr lang="en-US" dirty="0"/>
              <a:t>All info on one page (condensed)</a:t>
            </a:r>
          </a:p>
          <a:p>
            <a:r>
              <a:rPr lang="en-US" dirty="0"/>
              <a:t>Limited to one sheet </a:t>
            </a:r>
          </a:p>
          <a:p>
            <a:r>
              <a:rPr lang="en-US" dirty="0"/>
              <a:t>Need software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224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anchor="ctr">
            <a:normAutofit/>
          </a:bodyPr>
          <a:lstStyle/>
          <a:p>
            <a:r>
              <a:rPr lang="en-US"/>
              <a:t>Search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>
            <a:normAutofit/>
          </a:bodyPr>
          <a:lstStyle/>
          <a:p>
            <a:r>
              <a:rPr lang="en-US" dirty="0"/>
              <a:t>Break down question to find the topic</a:t>
            </a:r>
          </a:p>
          <a:p>
            <a:pPr lvl="1"/>
            <a:r>
              <a:rPr lang="en-US" sz="2000"/>
              <a:t>If our topic is the Bible, work out what you want to know about the Bible </a:t>
            </a:r>
          </a:p>
          <a:p>
            <a:pPr lvl="1"/>
            <a:r>
              <a:rPr lang="en-US" sz="2000"/>
              <a:t>Search databases using search</a:t>
            </a:r>
          </a:p>
          <a:p>
            <a:pPr lvl="1">
              <a:buFont typeface="Arial" charset="0"/>
              <a:buNone/>
            </a:pPr>
            <a:r>
              <a:rPr lang="en-US" sz="2000"/>
              <a:t>	 principles</a:t>
            </a:r>
          </a:p>
          <a:p>
            <a:r>
              <a:rPr lang="en-US" dirty="0"/>
              <a:t>Journals, academic books and Qualitative research </a:t>
            </a:r>
            <a:endParaRPr lang="en-US"/>
          </a:p>
          <a:p>
            <a:r>
              <a:rPr lang="en-US" dirty="0" err="1"/>
              <a:t>Nexis</a:t>
            </a:r>
            <a:r>
              <a:rPr lang="en-US" dirty="0"/>
              <a:t> UK – newspaper sources or academic sound websites</a:t>
            </a:r>
            <a:endParaRPr lang="en-US"/>
          </a:p>
        </p:txBody>
      </p:sp>
      <p:pic>
        <p:nvPicPr>
          <p:cNvPr id="4096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491990" y="2799893"/>
            <a:ext cx="3566160" cy="2995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6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anchor="ctr">
            <a:normAutofit/>
          </a:bodyPr>
          <a:lstStyle/>
          <a:p>
            <a:r>
              <a:rPr lang="en-US"/>
              <a:t>How do you apply this?</a:t>
            </a:r>
          </a:p>
        </p:txBody>
      </p:sp>
      <p:sp>
        <p:nvSpPr>
          <p:cNvPr id="50179" name="Content Placeholder 7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en-US"/>
              <a:t>1. Looking for and choosing texts:</a:t>
            </a:r>
          </a:p>
          <a:p>
            <a:pPr lvl="1"/>
            <a:endParaRPr lang="en-US" sz="2000"/>
          </a:p>
          <a:p>
            <a:pPr lvl="1"/>
            <a:r>
              <a:rPr lang="en-US" sz="2000"/>
              <a:t>Module reading lists</a:t>
            </a:r>
          </a:p>
          <a:p>
            <a:pPr lvl="1"/>
            <a:r>
              <a:rPr lang="en-US" sz="2000"/>
              <a:t>Date/author/publisher</a:t>
            </a:r>
          </a:p>
          <a:p>
            <a:pPr lvl="1"/>
            <a:r>
              <a:rPr lang="en-US" sz="2000"/>
              <a:t>Contents and index</a:t>
            </a:r>
          </a:p>
          <a:p>
            <a:pPr lvl="1"/>
            <a:r>
              <a:rPr lang="en-US" sz="2000"/>
              <a:t>Intro or abstract</a:t>
            </a:r>
          </a:p>
          <a:p>
            <a:pPr lvl="1"/>
            <a:r>
              <a:rPr lang="en-US" sz="2000"/>
              <a:t>Read conclusion</a:t>
            </a:r>
          </a:p>
          <a:p>
            <a:pPr lvl="1"/>
            <a:r>
              <a:rPr lang="en-US" sz="2000"/>
              <a:t>Use bibliography or reference list</a:t>
            </a:r>
          </a:p>
        </p:txBody>
      </p:sp>
      <p:pic>
        <p:nvPicPr>
          <p:cNvPr id="50180" name="Picture 11"/>
          <p:cNvPicPr>
            <a:picLocks noChangeAspect="1"/>
          </p:cNvPicPr>
          <p:nvPr/>
        </p:nvPicPr>
        <p:blipFill rotWithShape="1">
          <a:blip r:embed="rId2" cstate="print"/>
          <a:srcRect l="21767" r="11755" b="-1"/>
          <a:stretch/>
        </p:blipFill>
        <p:spPr bwMode="auto">
          <a:xfrm>
            <a:off x="4491990" y="2286000"/>
            <a:ext cx="3566160" cy="4023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r>
              <a:rPr lang="en-US"/>
              <a:t>Evaluating texts</a:t>
            </a:r>
          </a:p>
        </p:txBody>
      </p:sp>
      <p:pic>
        <p:nvPicPr>
          <p:cNvPr id="51204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286250" y="1578669"/>
            <a:ext cx="4258818" cy="3673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>
            <a:normAutofit/>
          </a:bodyPr>
          <a:lstStyle/>
          <a:p>
            <a:r>
              <a:rPr lang="en-US"/>
              <a:t>Be aware of</a:t>
            </a:r>
          </a:p>
          <a:p>
            <a:pPr lvl="1"/>
            <a:r>
              <a:rPr lang="en-US" sz="1600"/>
              <a:t>Date/author/publisher</a:t>
            </a:r>
          </a:p>
          <a:p>
            <a:pPr lvl="1"/>
            <a:r>
              <a:rPr lang="en-US" sz="1600"/>
              <a:t>Primary or secondary source</a:t>
            </a:r>
          </a:p>
          <a:p>
            <a:pPr lvl="1"/>
            <a:r>
              <a:rPr lang="en-US" sz="1600"/>
              <a:t>Intended audience</a:t>
            </a:r>
          </a:p>
          <a:p>
            <a:pPr lvl="1"/>
            <a:r>
              <a:rPr lang="en-US" sz="1600"/>
              <a:t>Main thesis</a:t>
            </a:r>
          </a:p>
          <a:p>
            <a:pPr lvl="2"/>
            <a:r>
              <a:rPr lang="en-US" sz="1600"/>
              <a:t>What evidence is used</a:t>
            </a:r>
          </a:p>
          <a:p>
            <a:pPr lvl="1"/>
            <a:r>
              <a:rPr lang="en-US" sz="1600"/>
              <a:t>Literary strategies</a:t>
            </a:r>
          </a:p>
          <a:p>
            <a:pPr lvl="2"/>
            <a:r>
              <a:rPr lang="en-US" sz="1600"/>
              <a:t>Convincing techniques – language, emotions, cited studies, ref to other authors </a:t>
            </a:r>
          </a:p>
          <a:p>
            <a:pPr>
              <a:buFont typeface="Arial" charset="0"/>
              <a:buNone/>
            </a:pPr>
            <a:endParaRPr lang="en-US"/>
          </a:p>
          <a:p>
            <a:pPr>
              <a:buFont typeface="Arial" charset="0"/>
              <a:buNone/>
            </a:pP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r>
              <a:rPr lang="en-US"/>
              <a:t>Evaluating online sources</a:t>
            </a:r>
          </a:p>
        </p:txBody>
      </p:sp>
      <p:pic>
        <p:nvPicPr>
          <p:cNvPr id="53252" name="Picture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6250" y="2345256"/>
            <a:ext cx="4258818" cy="2140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>
            <a:normAutofit/>
          </a:bodyPr>
          <a:lstStyle/>
          <a:p>
            <a:r>
              <a:rPr lang="en-US"/>
              <a:t>Unregulated</a:t>
            </a:r>
          </a:p>
          <a:p>
            <a:r>
              <a:rPr lang="en-US"/>
              <a:t>Self-published</a:t>
            </a:r>
          </a:p>
          <a:p>
            <a:r>
              <a:rPr lang="en-US"/>
              <a:t>Advertising led</a:t>
            </a:r>
            <a:endParaRPr lang="en-US">
              <a:hlinkClick r:id="rId3"/>
            </a:endParaRPr>
          </a:p>
          <a:p>
            <a:endParaRPr lang="en-US"/>
          </a:p>
          <a:p>
            <a:r>
              <a:rPr lang="en-US"/>
              <a:t>Look to URL</a:t>
            </a:r>
          </a:p>
          <a:p>
            <a:pPr lvl="1"/>
            <a:r>
              <a:rPr lang="en-US" sz="1600"/>
              <a:t>.ac.uk; .edu; .gov.uk, .org</a:t>
            </a:r>
          </a:p>
          <a:p>
            <a:r>
              <a:rPr lang="en-US"/>
              <a:t>Use Wiki ONLY as stepping stone NOT FOR REFERENCING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285DC-2657-4CC6-B18D-8FBBAA02B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r>
              <a:rPr lang="en-US" dirty="0"/>
              <a:t>Research trail </a:t>
            </a:r>
            <a:endParaRPr lang="en-GB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842F4592-D770-4A62-AC65-AE6A4B179D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/>
          <a:lstStyle/>
          <a:p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6E1D36F9-4A60-4DF6-8504-0C8D54A74B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0099409"/>
              </p:ext>
            </p:extLst>
          </p:nvPr>
        </p:nvGraphicFramePr>
        <p:xfrm>
          <a:off x="4286250" y="822960"/>
          <a:ext cx="4258818" cy="5184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715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6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Your notes should…</a:t>
            </a:r>
          </a:p>
        </p:txBody>
      </p:sp>
      <p:pic>
        <p:nvPicPr>
          <p:cNvPr id="38915" name="Picture 8" descr="A person in a black shirt&#10;&#10;Description automatically generated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6250" y="1285875"/>
            <a:ext cx="4258818" cy="4258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7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Be an overview of the book, chapter or article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i="1" dirty="0"/>
              <a:t>Be brief… </a:t>
            </a:r>
            <a:r>
              <a:rPr lang="en-US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NOT EVERY WORD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Be constructed of abbreviations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Only contain salient points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Be accurate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Be legible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/>
              <a:t>In summary</a:t>
            </a:r>
          </a:p>
        </p:txBody>
      </p:sp>
      <p:graphicFrame>
        <p:nvGraphicFramePr>
          <p:cNvPr id="39940" name="Content Placeholder 2">
            <a:extLst>
              <a:ext uri="{FF2B5EF4-FFF2-40B4-BE49-F238E27FC236}">
                <a16:creationId xmlns:a16="http://schemas.microsoft.com/office/drawing/2014/main" id="{13C79C89-C0E8-4D75-B1DB-8FD25249EA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01645"/>
              </p:ext>
            </p:extLst>
          </p:nvPr>
        </p:nvGraphicFramePr>
        <p:xfrm>
          <a:off x="768096" y="2286000"/>
          <a:ext cx="7290055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4C3C426B-13CD-47FD-A7F6-53E64FEF2456}" vid="{1F13799C-263A-45E2-BF8D-5CDC05A8A79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640</Words>
  <Application>Microsoft Office PowerPoint</Application>
  <PresentationFormat>On-screen Show (4:3)</PresentationFormat>
  <Paragraphs>95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Tw Cen MT</vt:lpstr>
      <vt:lpstr>Tw Cen MT Condensed</vt:lpstr>
      <vt:lpstr>Wingdings 3</vt:lpstr>
      <vt:lpstr>Theme2</vt:lpstr>
      <vt:lpstr>Taking notes</vt:lpstr>
      <vt:lpstr>Notes from sources</vt:lpstr>
      <vt:lpstr>An example</vt:lpstr>
      <vt:lpstr>Online sources</vt:lpstr>
      <vt:lpstr>Cut and pasting from a PDF</vt:lpstr>
      <vt:lpstr>Linear notetaking</vt:lpstr>
      <vt:lpstr>Diagrammatical  notetaking</vt:lpstr>
      <vt:lpstr>Top tips for taking notes</vt:lpstr>
      <vt:lpstr>Pros and cons</vt:lpstr>
      <vt:lpstr>Search strategies</vt:lpstr>
      <vt:lpstr>How do you apply this?</vt:lpstr>
      <vt:lpstr>Evaluating texts</vt:lpstr>
      <vt:lpstr>Evaluating online sources</vt:lpstr>
      <vt:lpstr>Research trail </vt:lpstr>
      <vt:lpstr>Your notes should…</vt:lpstr>
      <vt:lpstr>In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Taking notes</dc:title>
  <dc:creator>John Smith</dc:creator>
  <cp:lastModifiedBy>John Smith</cp:lastModifiedBy>
  <cp:revision>1</cp:revision>
  <dcterms:created xsi:type="dcterms:W3CDTF">2020-08-24T13:05:29Z</dcterms:created>
  <dcterms:modified xsi:type="dcterms:W3CDTF">2020-08-24T13:05:30Z</dcterms:modified>
</cp:coreProperties>
</file>