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1" r:id="rId5"/>
    <p:sldId id="272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BB0601-3AB3-4138-B795-5B1FCA50B9EC}" v="4" dt="2019-11-13T12:03:49.3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8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0ED70-7D98-4085-B704-52DC16CC54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9D1932-5088-4F57-98C4-7484B03388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F5852-FE35-43CB-B413-62A33A45B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86130-1682-4037-B83F-E5A852657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07556-921C-4406-BDC8-E2AFE71C6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807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AE508-4156-4FE2-92D6-4246D24A9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094D8-8285-4490-9C6D-A246475B2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02734-8477-4F38-AFCE-F3B1FC892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6A03D-AA3D-47F6-910B-DA864F91E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E7BFD-CE50-4074-9A2C-ACD1E3FBE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498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E6540-7EDF-4DFD-9B1F-0E43278DD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92E5E-43FE-473D-A847-D5A438B70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F840B-CC8D-490E-9859-A456C19AF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F58C6-60F3-467E-8DFD-420C3A684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DE141-CE71-4548-A15C-44AE19C7E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57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A72D5-88B6-4CB3-845F-A8279826A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4ADF0-C829-4FD0-9E79-913CF11D0E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FE8EE6-3487-4945-A23A-237C0104C3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50A042-797A-4E44-BD65-DEA93E0D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3E124-7A94-4342-8BA1-753C4DD48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FFE2A-38D5-4D4C-A02D-B1E70EDBB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86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BAB63-0AE4-4353-89BA-000EFDC5B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9B417-A91B-48E3-A2E8-BC85EAA63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8A5FC6-AE28-4C2C-9634-F6055DA04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20D7D5-36F1-43E6-A267-B9AC267C6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51F0C2-1769-4A7F-93C0-9C17611A22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BE16A2-14C2-4CE0-B9EE-83BE696F2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10A26-7D79-4F5A-87DF-CE667DC7A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B4561C-6449-4BB4-AC1B-3D0EF2081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391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36DB0-6AD5-4C50-9BCB-85718B33F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571ADC-690F-4169-B65B-92C62CE9C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28A3E3-CA56-4683-8F12-5BE7BA22C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925400-BAD4-4687-B966-3F0CA2840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729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032588-359C-4671-B018-23F6424FA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48D19F-8894-4A12-BEDB-A5203D2AA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F7BE3-D7AB-4881-AA51-9BDD3C15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447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5CF92-8A27-4B59-BFEC-A4AAE4D3A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5729C-D88D-479B-957B-E46340922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3EBF01-E725-4EEE-87C6-466638918F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05D30C-6579-45C5-B09A-9CBBCA93A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754EBC-29BC-453E-BD87-1FF2D81B5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474D1-8CAE-4832-A8AA-F3C4F67B4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320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CFC07-0EBA-43E3-B7C2-F033B3B09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C97BB9-B021-44DC-89C3-D428EA32F2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DE9893-2471-406A-8246-E58618CE7F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30D4C0-7469-4C7C-BDC7-799C89218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4F4E5-581C-4A70-BC3A-DA796456A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F28951-0FF1-4B0B-8901-9B6233AD9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008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EDCC1-69D7-4D41-9F0A-B57AB6052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EE132D-9471-48E7-8070-F0884A207A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CEA97-B76F-47B3-AF87-150C4885D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1F08B-B40E-44F5-892D-8B93B0C4B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1E913-AB84-4873-87D4-9BC3D83A4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599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1C6165-B94D-4153-AB8D-D2488BA3A3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0F285C-588E-4CEC-9A94-F7B6186667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96D79-964B-45D5-BA32-2105B3E80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5B96D-C693-49BA-8792-644429F5B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92AA3-10EC-4B81-8801-2F8081B24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4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7000"/>
              </a:schemeClr>
            </a:gs>
            <a:gs pos="58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D0247E-53FA-49E8-83BF-A8E27B367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63DA25-D8CF-4E5E-8D7F-B97AA71DA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4CEDB4-AA1C-44F4-B706-6E610E3E7F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F05CB-BFD5-4847-8852-59ECAA3F3C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469FF-71C1-48CB-B88D-DD2C3BCE89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582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The Idea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EBFE-9F18-4CC2-81D0-C3FE373A5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Facial recognition for attendance/security systems</a:t>
            </a:r>
          </a:p>
          <a:p>
            <a:r>
              <a:rPr lang="en-GB" sz="2400" dirty="0"/>
              <a:t>FIRNN will be a convolutional neural network (CNN) trained for facial recognition</a:t>
            </a:r>
          </a:p>
          <a:p>
            <a:r>
              <a:rPr lang="en-GB" sz="2400" dirty="0"/>
              <a:t>Similar networks already exist, but are not being utilised for this purpose</a:t>
            </a:r>
          </a:p>
          <a:p>
            <a:r>
              <a:rPr lang="en-GB" sz="2400" dirty="0"/>
              <a:t>The network  and program logic will be written in MATLAB, with a basic localhost SQL database</a:t>
            </a:r>
          </a:p>
          <a:p>
            <a:r>
              <a:rPr lang="en-GB" sz="2400" dirty="0"/>
              <a:t>It will most likely be a server-side application, as such it probably won’t have much in </a:t>
            </a:r>
            <a:r>
              <a:rPr lang="en-GB" sz="2400"/>
              <a:t>the way of a GUI</a:t>
            </a:r>
            <a:endParaRPr lang="en-GB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EA9AEEE-F96E-4F82-8D72-6F5EF751FCAA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580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The Idea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3EA9AEEE-F96E-4F82-8D72-6F5EF751FCAA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5DC12FD-7CAC-4D65-9C8C-3B5859741DD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415" y="921456"/>
            <a:ext cx="6963910" cy="501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785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313395DF733A4DBA358CE9E9569017" ma:contentTypeVersion="2" ma:contentTypeDescription="Create a new document." ma:contentTypeScope="" ma:versionID="62a53bbbe50b652362d0e309b34f8fbd">
  <xsd:schema xmlns:xsd="http://www.w3.org/2001/XMLSchema" xmlns:xs="http://www.w3.org/2001/XMLSchema" xmlns:p="http://schemas.microsoft.com/office/2006/metadata/properties" xmlns:ns2="71256e2b-f72a-4898-9f2d-092a972bdb94" targetNamespace="http://schemas.microsoft.com/office/2006/metadata/properties" ma:root="true" ma:fieldsID="24c1dd579c26ce8a567484c03a39a32a" ns2:_="">
    <xsd:import namespace="71256e2b-f72a-4898-9f2d-092a972bdb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256e2b-f72a-4898-9f2d-092a972bdb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A582273-4E72-44C9-B50C-F1E8773FF54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33D542DD-479C-4FE8-B337-A7DE8DEDA7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462465-2E22-4541-AD82-ACD2E67BD3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256e2b-f72a-4898-9f2d-092a972bdb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79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The Idea</vt:lpstr>
      <vt:lpstr>The Idea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k.ayres183@outlook.com</dc:creator>
  <cp:lastModifiedBy>Jacob Moseley</cp:lastModifiedBy>
  <cp:revision>8</cp:revision>
  <dcterms:created xsi:type="dcterms:W3CDTF">2019-11-25T19:49:47Z</dcterms:created>
  <dcterms:modified xsi:type="dcterms:W3CDTF">2019-12-04T16:42:37Z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0x010100A9313395DF733A4DBA358CE9E9569017</vt:lpwstr>
  </property>
</Properties>
</file>