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64" r:id="rId5"/>
    <p:sldId id="259" r:id="rId6"/>
    <p:sldId id="260" r:id="rId7"/>
    <p:sldId id="261" r:id="rId8"/>
    <p:sldId id="262" r:id="rId9"/>
    <p:sldId id="263"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08612F-1580-42F8-BB0B-3587D80CFD05}" v="25" dt="2026-03-18T13:36:05.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custSel addSld modSld sldOrd">
      <pc:chgData name="Jonathan Pugh" userId="0c243754-e5db-4f8a-b480-e8b3756bbae8" providerId="ADAL" clId="{703EB9DF-5989-4BBE-B87C-CD5E2E48186C}" dt="2026-03-18T13:37:20.703" v="4062" actId="20577"/>
      <pc:docMkLst>
        <pc:docMk/>
      </pc:docMkLst>
      <pc:sldChg chg="modSp new mod">
        <pc:chgData name="Jonathan Pugh" userId="0c243754-e5db-4f8a-b480-e8b3756bbae8" providerId="ADAL" clId="{703EB9DF-5989-4BBE-B87C-CD5E2E48186C}" dt="2026-03-18T13:33:15.926" v="3914" actId="114"/>
        <pc:sldMkLst>
          <pc:docMk/>
          <pc:sldMk cId="3132380834" sldId="256"/>
        </pc:sldMkLst>
        <pc:spChg chg="mod">
          <ac:chgData name="Jonathan Pugh" userId="0c243754-e5db-4f8a-b480-e8b3756bbae8" providerId="ADAL" clId="{703EB9DF-5989-4BBE-B87C-CD5E2E48186C}" dt="2026-02-19T13:21:22.716" v="92" actId="20577"/>
          <ac:spMkLst>
            <pc:docMk/>
            <pc:sldMk cId="3132380834" sldId="256"/>
            <ac:spMk id="2" creationId="{21345C89-034D-C4B4-79AE-942947E2C3B5}"/>
          </ac:spMkLst>
        </pc:spChg>
        <pc:spChg chg="mod">
          <ac:chgData name="Jonathan Pugh" userId="0c243754-e5db-4f8a-b480-e8b3756bbae8" providerId="ADAL" clId="{703EB9DF-5989-4BBE-B87C-CD5E2E48186C}" dt="2026-03-18T13:33:15.926" v="3914" actId="114"/>
          <ac:spMkLst>
            <pc:docMk/>
            <pc:sldMk cId="3132380834" sldId="256"/>
            <ac:spMk id="3" creationId="{92C5AA61-EE05-DA43-4519-0B00BCC4C4C1}"/>
          </ac:spMkLst>
        </pc:spChg>
      </pc:sldChg>
      <pc:sldChg chg="modSp new mod">
        <pc:chgData name="Jonathan Pugh" userId="0c243754-e5db-4f8a-b480-e8b3756bbae8" providerId="ADAL" clId="{703EB9DF-5989-4BBE-B87C-CD5E2E48186C}" dt="2026-03-18T13:37:20.703" v="4062" actId="20577"/>
        <pc:sldMkLst>
          <pc:docMk/>
          <pc:sldMk cId="1776626056" sldId="257"/>
        </pc:sldMkLst>
        <pc:spChg chg="mod">
          <ac:chgData name="Jonathan Pugh" userId="0c243754-e5db-4f8a-b480-e8b3756bbae8" providerId="ADAL" clId="{703EB9DF-5989-4BBE-B87C-CD5E2E48186C}" dt="2026-03-18T13:19:26.110" v="3823" actId="20577"/>
          <ac:spMkLst>
            <pc:docMk/>
            <pc:sldMk cId="1776626056" sldId="257"/>
            <ac:spMk id="2" creationId="{02261F67-81F5-4E96-9245-0FB6D8E53DBE}"/>
          </ac:spMkLst>
        </pc:spChg>
        <pc:spChg chg="mod">
          <ac:chgData name="Jonathan Pugh" userId="0c243754-e5db-4f8a-b480-e8b3756bbae8" providerId="ADAL" clId="{703EB9DF-5989-4BBE-B87C-CD5E2E48186C}" dt="2026-03-18T13:37:20.703" v="4062" actId="20577"/>
          <ac:spMkLst>
            <pc:docMk/>
            <pc:sldMk cId="1776626056" sldId="257"/>
            <ac:spMk id="3" creationId="{8E10D68D-E91A-C5F7-B65C-A10F0ED5CC52}"/>
          </ac:spMkLst>
        </pc:spChg>
      </pc:sldChg>
      <pc:sldChg chg="modSp new mod">
        <pc:chgData name="Jonathan Pugh" userId="0c243754-e5db-4f8a-b480-e8b3756bbae8" providerId="ADAL" clId="{703EB9DF-5989-4BBE-B87C-CD5E2E48186C}" dt="2026-03-18T13:20:31.878" v="3837" actId="115"/>
        <pc:sldMkLst>
          <pc:docMk/>
          <pc:sldMk cId="2898161771" sldId="258"/>
        </pc:sldMkLst>
        <pc:spChg chg="mod">
          <ac:chgData name="Jonathan Pugh" userId="0c243754-e5db-4f8a-b480-e8b3756bbae8" providerId="ADAL" clId="{703EB9DF-5989-4BBE-B87C-CD5E2E48186C}" dt="2026-03-18T13:19:39.996" v="3828" actId="6549"/>
          <ac:spMkLst>
            <pc:docMk/>
            <pc:sldMk cId="2898161771" sldId="258"/>
            <ac:spMk id="2" creationId="{86462068-43E5-F9D3-FB1D-A5492482ED28}"/>
          </ac:spMkLst>
        </pc:spChg>
        <pc:spChg chg="mod">
          <ac:chgData name="Jonathan Pugh" userId="0c243754-e5db-4f8a-b480-e8b3756bbae8" providerId="ADAL" clId="{703EB9DF-5989-4BBE-B87C-CD5E2E48186C}" dt="2026-03-18T13:20:31.878" v="3837" actId="115"/>
          <ac:spMkLst>
            <pc:docMk/>
            <pc:sldMk cId="2898161771" sldId="258"/>
            <ac:spMk id="3" creationId="{2F1D0A37-41B6-D249-8176-E4233CB6C6E1}"/>
          </ac:spMkLst>
        </pc:spChg>
      </pc:sldChg>
      <pc:sldChg chg="modSp new mod">
        <pc:chgData name="Jonathan Pugh" userId="0c243754-e5db-4f8a-b480-e8b3756bbae8" providerId="ADAL" clId="{703EB9DF-5989-4BBE-B87C-CD5E2E48186C}" dt="2026-03-18T13:02:27.673" v="2369" actId="20577"/>
        <pc:sldMkLst>
          <pc:docMk/>
          <pc:sldMk cId="3579523328" sldId="259"/>
        </pc:sldMkLst>
        <pc:spChg chg="mod">
          <ac:chgData name="Jonathan Pugh" userId="0c243754-e5db-4f8a-b480-e8b3756bbae8" providerId="ADAL" clId="{703EB9DF-5989-4BBE-B87C-CD5E2E48186C}" dt="2026-03-18T12:30:28.901" v="1243"/>
          <ac:spMkLst>
            <pc:docMk/>
            <pc:sldMk cId="3579523328" sldId="259"/>
            <ac:spMk id="2" creationId="{259BD711-A732-B0E3-3A70-442E04DFA9AE}"/>
          </ac:spMkLst>
        </pc:spChg>
        <pc:spChg chg="mod">
          <ac:chgData name="Jonathan Pugh" userId="0c243754-e5db-4f8a-b480-e8b3756bbae8" providerId="ADAL" clId="{703EB9DF-5989-4BBE-B87C-CD5E2E48186C}" dt="2026-03-18T13:02:27.673" v="2369" actId="20577"/>
          <ac:spMkLst>
            <pc:docMk/>
            <pc:sldMk cId="3579523328" sldId="259"/>
            <ac:spMk id="3" creationId="{6B3CCBF6-BEA0-3FC6-B6D7-5CEB913A7EB3}"/>
          </ac:spMkLst>
        </pc:spChg>
      </pc:sldChg>
      <pc:sldChg chg="modSp new mod">
        <pc:chgData name="Jonathan Pugh" userId="0c243754-e5db-4f8a-b480-e8b3756bbae8" providerId="ADAL" clId="{703EB9DF-5989-4BBE-B87C-CD5E2E48186C}" dt="2026-03-18T13:02:48.165" v="2375" actId="20577"/>
        <pc:sldMkLst>
          <pc:docMk/>
          <pc:sldMk cId="3653907183" sldId="260"/>
        </pc:sldMkLst>
        <pc:spChg chg="mod">
          <ac:chgData name="Jonathan Pugh" userId="0c243754-e5db-4f8a-b480-e8b3756bbae8" providerId="ADAL" clId="{703EB9DF-5989-4BBE-B87C-CD5E2E48186C}" dt="2026-03-17T15:30:13.606" v="699" actId="20577"/>
          <ac:spMkLst>
            <pc:docMk/>
            <pc:sldMk cId="3653907183" sldId="260"/>
            <ac:spMk id="2" creationId="{72435E87-847A-A80F-1F3C-FC8B49CAFEC5}"/>
          </ac:spMkLst>
        </pc:spChg>
        <pc:spChg chg="mod">
          <ac:chgData name="Jonathan Pugh" userId="0c243754-e5db-4f8a-b480-e8b3756bbae8" providerId="ADAL" clId="{703EB9DF-5989-4BBE-B87C-CD5E2E48186C}" dt="2026-03-18T13:02:48.165" v="2375" actId="20577"/>
          <ac:spMkLst>
            <pc:docMk/>
            <pc:sldMk cId="3653907183" sldId="260"/>
            <ac:spMk id="3" creationId="{E119A492-1F13-E7D3-BFF5-EE7CD16E83E5}"/>
          </ac:spMkLst>
        </pc:spChg>
      </pc:sldChg>
      <pc:sldChg chg="modSp new mod">
        <pc:chgData name="Jonathan Pugh" userId="0c243754-e5db-4f8a-b480-e8b3756bbae8" providerId="ADAL" clId="{703EB9DF-5989-4BBE-B87C-CD5E2E48186C}" dt="2026-03-18T13:03:16.993" v="2379" actId="20577"/>
        <pc:sldMkLst>
          <pc:docMk/>
          <pc:sldMk cId="647130531" sldId="261"/>
        </pc:sldMkLst>
        <pc:spChg chg="mod">
          <ac:chgData name="Jonathan Pugh" userId="0c243754-e5db-4f8a-b480-e8b3756bbae8" providerId="ADAL" clId="{703EB9DF-5989-4BBE-B87C-CD5E2E48186C}" dt="2026-03-17T15:37:22.798" v="919"/>
          <ac:spMkLst>
            <pc:docMk/>
            <pc:sldMk cId="647130531" sldId="261"/>
            <ac:spMk id="2" creationId="{01C86A60-CB01-CB03-8944-1F08A60C7591}"/>
          </ac:spMkLst>
        </pc:spChg>
        <pc:spChg chg="mod">
          <ac:chgData name="Jonathan Pugh" userId="0c243754-e5db-4f8a-b480-e8b3756bbae8" providerId="ADAL" clId="{703EB9DF-5989-4BBE-B87C-CD5E2E48186C}" dt="2026-03-18T13:03:16.993" v="2379" actId="20577"/>
          <ac:spMkLst>
            <pc:docMk/>
            <pc:sldMk cId="647130531" sldId="261"/>
            <ac:spMk id="3" creationId="{368570EE-8BFE-DDE8-1F7A-ADF00604687F}"/>
          </ac:spMkLst>
        </pc:spChg>
      </pc:sldChg>
      <pc:sldChg chg="modSp new mod modNotesTx">
        <pc:chgData name="Jonathan Pugh" userId="0c243754-e5db-4f8a-b480-e8b3756bbae8" providerId="ADAL" clId="{703EB9DF-5989-4BBE-B87C-CD5E2E48186C}" dt="2026-03-18T13:03:35.041" v="2394" actId="20577"/>
        <pc:sldMkLst>
          <pc:docMk/>
          <pc:sldMk cId="2923582519" sldId="262"/>
        </pc:sldMkLst>
        <pc:spChg chg="mod">
          <ac:chgData name="Jonathan Pugh" userId="0c243754-e5db-4f8a-b480-e8b3756bbae8" providerId="ADAL" clId="{703EB9DF-5989-4BBE-B87C-CD5E2E48186C}" dt="2026-03-18T13:03:35.041" v="2394" actId="20577"/>
          <ac:spMkLst>
            <pc:docMk/>
            <pc:sldMk cId="2923582519" sldId="262"/>
            <ac:spMk id="2" creationId="{FB286119-C5D7-95DF-2029-4C3A95B705D7}"/>
          </ac:spMkLst>
        </pc:spChg>
        <pc:spChg chg="mod">
          <ac:chgData name="Jonathan Pugh" userId="0c243754-e5db-4f8a-b480-e8b3756bbae8" providerId="ADAL" clId="{703EB9DF-5989-4BBE-B87C-CD5E2E48186C}" dt="2026-03-18T12:58:43.173" v="2147" actId="20577"/>
          <ac:spMkLst>
            <pc:docMk/>
            <pc:sldMk cId="2923582519" sldId="262"/>
            <ac:spMk id="3" creationId="{28E9D97C-965F-0C57-D185-DE78B714A097}"/>
          </ac:spMkLst>
        </pc:spChg>
      </pc:sldChg>
      <pc:sldChg chg="modSp new mod modNotesTx">
        <pc:chgData name="Jonathan Pugh" userId="0c243754-e5db-4f8a-b480-e8b3756bbae8" providerId="ADAL" clId="{703EB9DF-5989-4BBE-B87C-CD5E2E48186C}" dt="2026-03-18T13:07:01.754" v="2746" actId="20577"/>
        <pc:sldMkLst>
          <pc:docMk/>
          <pc:sldMk cId="1271089007" sldId="263"/>
        </pc:sldMkLst>
        <pc:spChg chg="mod">
          <ac:chgData name="Jonathan Pugh" userId="0c243754-e5db-4f8a-b480-e8b3756bbae8" providerId="ADAL" clId="{703EB9DF-5989-4BBE-B87C-CD5E2E48186C}" dt="2026-03-18T12:56:27.788" v="1992"/>
          <ac:spMkLst>
            <pc:docMk/>
            <pc:sldMk cId="1271089007" sldId="263"/>
            <ac:spMk id="2" creationId="{2CAAFBFB-7A84-53CF-15B9-FAD0AD22BDCE}"/>
          </ac:spMkLst>
        </pc:spChg>
        <pc:spChg chg="mod">
          <ac:chgData name="Jonathan Pugh" userId="0c243754-e5db-4f8a-b480-e8b3756bbae8" providerId="ADAL" clId="{703EB9DF-5989-4BBE-B87C-CD5E2E48186C}" dt="2026-03-18T13:07:01.754" v="2746" actId="20577"/>
          <ac:spMkLst>
            <pc:docMk/>
            <pc:sldMk cId="1271089007" sldId="263"/>
            <ac:spMk id="3" creationId="{5113DA02-D878-C7BB-44C6-E69A582A8D39}"/>
          </ac:spMkLst>
        </pc:spChg>
      </pc:sldChg>
      <pc:sldChg chg="modSp new mod ord">
        <pc:chgData name="Jonathan Pugh" userId="0c243754-e5db-4f8a-b480-e8b3756bbae8" providerId="ADAL" clId="{703EB9DF-5989-4BBE-B87C-CD5E2E48186C}" dt="2026-03-18T13:19:52.601" v="3830" actId="20577"/>
        <pc:sldMkLst>
          <pc:docMk/>
          <pc:sldMk cId="3407150121" sldId="264"/>
        </pc:sldMkLst>
        <pc:spChg chg="mod">
          <ac:chgData name="Jonathan Pugh" userId="0c243754-e5db-4f8a-b480-e8b3756bbae8" providerId="ADAL" clId="{703EB9DF-5989-4BBE-B87C-CD5E2E48186C}" dt="2026-03-18T13:00:33.466" v="2181"/>
          <ac:spMkLst>
            <pc:docMk/>
            <pc:sldMk cId="3407150121" sldId="264"/>
            <ac:spMk id="2" creationId="{C98FE11D-5CB1-C867-CC97-88986BECAA84}"/>
          </ac:spMkLst>
        </pc:spChg>
        <pc:spChg chg="mod">
          <ac:chgData name="Jonathan Pugh" userId="0c243754-e5db-4f8a-b480-e8b3756bbae8" providerId="ADAL" clId="{703EB9DF-5989-4BBE-B87C-CD5E2E48186C}" dt="2026-03-18T13:19:52.601" v="3830" actId="20577"/>
          <ac:spMkLst>
            <pc:docMk/>
            <pc:sldMk cId="3407150121" sldId="264"/>
            <ac:spMk id="3" creationId="{96E696F0-8057-F991-F133-AE559811CE40}"/>
          </ac:spMkLst>
        </pc:spChg>
      </pc:sldChg>
      <pc:sldChg chg="modSp new mod">
        <pc:chgData name="Jonathan Pugh" userId="0c243754-e5db-4f8a-b480-e8b3756bbae8" providerId="ADAL" clId="{703EB9DF-5989-4BBE-B87C-CD5E2E48186C}" dt="2026-03-18T13:11:23.672" v="3163"/>
        <pc:sldMkLst>
          <pc:docMk/>
          <pc:sldMk cId="3206922134" sldId="265"/>
        </pc:sldMkLst>
        <pc:spChg chg="mod">
          <ac:chgData name="Jonathan Pugh" userId="0c243754-e5db-4f8a-b480-e8b3756bbae8" providerId="ADAL" clId="{703EB9DF-5989-4BBE-B87C-CD5E2E48186C}" dt="2026-03-18T13:11:23.672" v="3163"/>
          <ac:spMkLst>
            <pc:docMk/>
            <pc:sldMk cId="3206922134" sldId="265"/>
            <ac:spMk id="2" creationId="{2720BF22-1537-0DF6-C8E3-40C75436C024}"/>
          </ac:spMkLst>
        </pc:spChg>
        <pc:spChg chg="mod">
          <ac:chgData name="Jonathan Pugh" userId="0c243754-e5db-4f8a-b480-e8b3756bbae8" providerId="ADAL" clId="{703EB9DF-5989-4BBE-B87C-CD5E2E48186C}" dt="2026-03-18T13:11:14.652" v="3160" actId="20577"/>
          <ac:spMkLst>
            <pc:docMk/>
            <pc:sldMk cId="3206922134" sldId="265"/>
            <ac:spMk id="3" creationId="{4F946963-3424-763C-7126-EDD3A88FA6E0}"/>
          </ac:spMkLst>
        </pc:spChg>
      </pc:sldChg>
      <pc:sldChg chg="modSp new mod">
        <pc:chgData name="Jonathan Pugh" userId="0c243754-e5db-4f8a-b480-e8b3756bbae8" providerId="ADAL" clId="{703EB9DF-5989-4BBE-B87C-CD5E2E48186C}" dt="2026-03-18T13:16:05.224" v="3799" actId="12"/>
        <pc:sldMkLst>
          <pc:docMk/>
          <pc:sldMk cId="2819726660" sldId="266"/>
        </pc:sldMkLst>
        <pc:spChg chg="mod">
          <ac:chgData name="Jonathan Pugh" userId="0c243754-e5db-4f8a-b480-e8b3756bbae8" providerId="ADAL" clId="{703EB9DF-5989-4BBE-B87C-CD5E2E48186C}" dt="2026-03-18T13:11:53.716" v="3165"/>
          <ac:spMkLst>
            <pc:docMk/>
            <pc:sldMk cId="2819726660" sldId="266"/>
            <ac:spMk id="2" creationId="{7F99C3F0-638A-2BF8-960A-71E92DCF22D7}"/>
          </ac:spMkLst>
        </pc:spChg>
        <pc:spChg chg="mod">
          <ac:chgData name="Jonathan Pugh" userId="0c243754-e5db-4f8a-b480-e8b3756bbae8" providerId="ADAL" clId="{703EB9DF-5989-4BBE-B87C-CD5E2E48186C}" dt="2026-03-18T13:16:05.224" v="3799" actId="12"/>
          <ac:spMkLst>
            <pc:docMk/>
            <pc:sldMk cId="2819726660" sldId="266"/>
            <ac:spMk id="3" creationId="{C45D82CD-AD52-8EAB-35DD-21718CC3D024}"/>
          </ac:spMkLst>
        </pc:spChg>
      </pc:sldChg>
      <pc:sldChg chg="modSp new mod">
        <pc:chgData name="Jonathan Pugh" userId="0c243754-e5db-4f8a-b480-e8b3756bbae8" providerId="ADAL" clId="{703EB9DF-5989-4BBE-B87C-CD5E2E48186C}" dt="2026-03-18T13:17:19.521" v="3819" actId="20577"/>
        <pc:sldMkLst>
          <pc:docMk/>
          <pc:sldMk cId="4152584257" sldId="267"/>
        </pc:sldMkLst>
        <pc:spChg chg="mod">
          <ac:chgData name="Jonathan Pugh" userId="0c243754-e5db-4f8a-b480-e8b3756bbae8" providerId="ADAL" clId="{703EB9DF-5989-4BBE-B87C-CD5E2E48186C}" dt="2026-03-18T13:15:49.378" v="3798"/>
          <ac:spMkLst>
            <pc:docMk/>
            <pc:sldMk cId="4152584257" sldId="267"/>
            <ac:spMk id="2" creationId="{62EF9713-EA11-7603-F83F-A61DA0678A6B}"/>
          </ac:spMkLst>
        </pc:spChg>
        <pc:spChg chg="mod">
          <ac:chgData name="Jonathan Pugh" userId="0c243754-e5db-4f8a-b480-e8b3756bbae8" providerId="ADAL" clId="{703EB9DF-5989-4BBE-B87C-CD5E2E48186C}" dt="2026-03-18T13:17:19.521" v="3819" actId="20577"/>
          <ac:spMkLst>
            <pc:docMk/>
            <pc:sldMk cId="4152584257" sldId="267"/>
            <ac:spMk id="3" creationId="{0E9368C9-914F-4D1C-7378-8DFCBE0F8D43}"/>
          </ac:spMkLst>
        </pc:spChg>
      </pc:sldChg>
      <pc:sldChg chg="modSp new mod">
        <pc:chgData name="Jonathan Pugh" userId="0c243754-e5db-4f8a-b480-e8b3756bbae8" providerId="ADAL" clId="{703EB9DF-5989-4BBE-B87C-CD5E2E48186C}" dt="2026-03-18T13:22:06.101" v="3913" actId="20577"/>
        <pc:sldMkLst>
          <pc:docMk/>
          <pc:sldMk cId="694746045" sldId="268"/>
        </pc:sldMkLst>
        <pc:spChg chg="mod">
          <ac:chgData name="Jonathan Pugh" userId="0c243754-e5db-4f8a-b480-e8b3756bbae8" providerId="ADAL" clId="{703EB9DF-5989-4BBE-B87C-CD5E2E48186C}" dt="2026-03-18T13:21:40.339" v="3863" actId="20577"/>
          <ac:spMkLst>
            <pc:docMk/>
            <pc:sldMk cId="694746045" sldId="268"/>
            <ac:spMk id="2" creationId="{7584A26C-A0DE-E6A3-8DCE-8BB22B9B943F}"/>
          </ac:spMkLst>
        </pc:spChg>
        <pc:spChg chg="mod">
          <ac:chgData name="Jonathan Pugh" userId="0c243754-e5db-4f8a-b480-e8b3756bbae8" providerId="ADAL" clId="{703EB9DF-5989-4BBE-B87C-CD5E2E48186C}" dt="2026-03-18T13:22:06.101" v="3913" actId="20577"/>
          <ac:spMkLst>
            <pc:docMk/>
            <pc:sldMk cId="694746045" sldId="268"/>
            <ac:spMk id="3" creationId="{B974D398-0579-55E4-0F9C-F8EBEE0016E6}"/>
          </ac:spMkLst>
        </pc:spChg>
      </pc:sldChg>
      <pc:sldChg chg="modSp new mod">
        <pc:chgData name="Jonathan Pugh" userId="0c243754-e5db-4f8a-b480-e8b3756bbae8" providerId="ADAL" clId="{703EB9DF-5989-4BBE-B87C-CD5E2E48186C}" dt="2026-03-18T13:33:39.999" v="3930" actId="20577"/>
        <pc:sldMkLst>
          <pc:docMk/>
          <pc:sldMk cId="1545520824" sldId="269"/>
        </pc:sldMkLst>
        <pc:spChg chg="mod">
          <ac:chgData name="Jonathan Pugh" userId="0c243754-e5db-4f8a-b480-e8b3756bbae8" providerId="ADAL" clId="{703EB9DF-5989-4BBE-B87C-CD5E2E48186C}" dt="2026-03-18T13:33:33.676" v="3920" actId="20577"/>
          <ac:spMkLst>
            <pc:docMk/>
            <pc:sldMk cId="1545520824" sldId="269"/>
            <ac:spMk id="2" creationId="{1206A63D-10AB-3BE1-6D9A-712697DF6B4F}"/>
          </ac:spMkLst>
        </pc:spChg>
        <pc:spChg chg="mod">
          <ac:chgData name="Jonathan Pugh" userId="0c243754-e5db-4f8a-b480-e8b3756bbae8" providerId="ADAL" clId="{703EB9DF-5989-4BBE-B87C-CD5E2E48186C}" dt="2026-03-18T13:33:39.999" v="3930" actId="20577"/>
          <ac:spMkLst>
            <pc:docMk/>
            <pc:sldMk cId="1545520824" sldId="269"/>
            <ac:spMk id="3" creationId="{DF4C8B95-452A-C618-69B8-732DA4ECD19F}"/>
          </ac:spMkLst>
        </pc:spChg>
      </pc:sldChg>
      <pc:sldChg chg="delSp modSp new mod">
        <pc:chgData name="Jonathan Pugh" userId="0c243754-e5db-4f8a-b480-e8b3756bbae8" providerId="ADAL" clId="{703EB9DF-5989-4BBE-B87C-CD5E2E48186C}" dt="2026-03-18T13:36:53.762" v="4060" actId="6549"/>
        <pc:sldMkLst>
          <pc:docMk/>
          <pc:sldMk cId="3221397959" sldId="270"/>
        </pc:sldMkLst>
        <pc:spChg chg="del mod">
          <ac:chgData name="Jonathan Pugh" userId="0c243754-e5db-4f8a-b480-e8b3756bbae8" providerId="ADAL" clId="{703EB9DF-5989-4BBE-B87C-CD5E2E48186C}" dt="2026-03-18T13:35:01.015" v="4001" actId="478"/>
          <ac:spMkLst>
            <pc:docMk/>
            <pc:sldMk cId="3221397959" sldId="270"/>
            <ac:spMk id="2" creationId="{C449EC8A-1237-BCE1-B769-F7DC90011C52}"/>
          </ac:spMkLst>
        </pc:spChg>
        <pc:spChg chg="mod">
          <ac:chgData name="Jonathan Pugh" userId="0c243754-e5db-4f8a-b480-e8b3756bbae8" providerId="ADAL" clId="{703EB9DF-5989-4BBE-B87C-CD5E2E48186C}" dt="2026-03-18T13:36:53.762" v="4060" actId="6549"/>
          <ac:spMkLst>
            <pc:docMk/>
            <pc:sldMk cId="3221397959" sldId="270"/>
            <ac:spMk id="3" creationId="{53CE756B-274D-F16B-F926-62965B5D1FE4}"/>
          </ac:spMkLst>
        </pc:spChg>
      </pc:sldChg>
      <pc:sldChg chg="modSp new mod">
        <pc:chgData name="Jonathan Pugh" userId="0c243754-e5db-4f8a-b480-e8b3756bbae8" providerId="ADAL" clId="{703EB9DF-5989-4BBE-B87C-CD5E2E48186C}" dt="2026-03-18T13:36:12.686" v="4044" actId="20577"/>
        <pc:sldMkLst>
          <pc:docMk/>
          <pc:sldMk cId="4044855791" sldId="271"/>
        </pc:sldMkLst>
        <pc:spChg chg="mod">
          <ac:chgData name="Jonathan Pugh" userId="0c243754-e5db-4f8a-b480-e8b3756bbae8" providerId="ADAL" clId="{703EB9DF-5989-4BBE-B87C-CD5E2E48186C}" dt="2026-03-18T13:36:12.686" v="4044" actId="20577"/>
          <ac:spMkLst>
            <pc:docMk/>
            <pc:sldMk cId="4044855791" sldId="271"/>
            <ac:spMk id="2" creationId="{E219CF9A-E285-16C0-12DC-B02CBB62189B}"/>
          </ac:spMkLst>
        </pc:spChg>
        <pc:spChg chg="mod">
          <ac:chgData name="Jonathan Pugh" userId="0c243754-e5db-4f8a-b480-e8b3756bbae8" providerId="ADAL" clId="{703EB9DF-5989-4BBE-B87C-CD5E2E48186C}" dt="2026-03-18T13:36:05.127" v="4027"/>
          <ac:spMkLst>
            <pc:docMk/>
            <pc:sldMk cId="4044855791" sldId="271"/>
            <ac:spMk id="3" creationId="{4B2AF680-79F3-DF7D-A9D0-2F6F9C7EE8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C164F0-8A9F-49F1-A1BE-D5754E26704A}"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3CDB4-E907-487E-BC0D-5D8D6A225D26}" type="slidenum">
              <a:rPr lang="en-GB" smtClean="0"/>
              <a:t>‹#›</a:t>
            </a:fld>
            <a:endParaRPr lang="en-GB"/>
          </a:p>
        </p:txBody>
      </p:sp>
    </p:spTree>
    <p:extLst>
      <p:ext uri="{BB962C8B-B14F-4D97-AF65-F5344CB8AC3E}">
        <p14:creationId xmlns:p14="http://schemas.microsoft.com/office/powerpoint/2010/main" val="2255932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P25+26</a:t>
            </a:r>
          </a:p>
        </p:txBody>
      </p:sp>
      <p:sp>
        <p:nvSpPr>
          <p:cNvPr id="4" name="Slide Number Placeholder 3"/>
          <p:cNvSpPr>
            <a:spLocks noGrp="1"/>
          </p:cNvSpPr>
          <p:nvPr>
            <p:ph type="sldNum" sz="quarter" idx="5"/>
          </p:nvPr>
        </p:nvSpPr>
        <p:spPr/>
        <p:txBody>
          <a:bodyPr/>
          <a:lstStyle/>
          <a:p>
            <a:fld id="{4FE3CDB4-E907-487E-BC0D-5D8D6A225D26}" type="slidenum">
              <a:rPr lang="en-GB" smtClean="0"/>
              <a:t>8</a:t>
            </a:fld>
            <a:endParaRPr lang="en-GB"/>
          </a:p>
        </p:txBody>
      </p:sp>
    </p:spTree>
    <p:extLst>
      <p:ext uri="{BB962C8B-B14F-4D97-AF65-F5344CB8AC3E}">
        <p14:creationId xmlns:p14="http://schemas.microsoft.com/office/powerpoint/2010/main" val="2577128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P27</a:t>
            </a:r>
          </a:p>
        </p:txBody>
      </p:sp>
      <p:sp>
        <p:nvSpPr>
          <p:cNvPr id="4" name="Slide Number Placeholder 3"/>
          <p:cNvSpPr>
            <a:spLocks noGrp="1"/>
          </p:cNvSpPr>
          <p:nvPr>
            <p:ph type="sldNum" sz="quarter" idx="5"/>
          </p:nvPr>
        </p:nvSpPr>
        <p:spPr/>
        <p:txBody>
          <a:bodyPr/>
          <a:lstStyle/>
          <a:p>
            <a:fld id="{4FE3CDB4-E907-487E-BC0D-5D8D6A225D26}" type="slidenum">
              <a:rPr lang="en-GB" smtClean="0"/>
              <a:t>9</a:t>
            </a:fld>
            <a:endParaRPr lang="en-GB"/>
          </a:p>
        </p:txBody>
      </p:sp>
    </p:spTree>
    <p:extLst>
      <p:ext uri="{BB962C8B-B14F-4D97-AF65-F5344CB8AC3E}">
        <p14:creationId xmlns:p14="http://schemas.microsoft.com/office/powerpoint/2010/main" val="3158674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94B9C-03E1-F224-B2EB-0426B3E7AE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7EB4F0-430D-CF12-F6F5-4AA047A03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01D8D1-46D6-0A9E-BFFF-714BBEDB2A94}"/>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6A5862E2-2509-7DE5-098E-AD8285AFBB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DE770-49B5-1ACB-FEED-C4E9D472A809}"/>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2709696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42B27-372F-53F4-408B-7084DEB3CA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D46FFB-D30F-C402-310C-66BE14908E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B2C8F-9112-8406-70A7-CF2E1DDB1035}"/>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C9AC02BA-3B02-79C9-0054-0CF291C2E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8DE6FE-EA6C-D8D8-5CE0-AE41B33B236D}"/>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2983823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BA736-6770-1257-5E0C-80F60DF54A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243A6B-2A45-BE16-8E81-40B9C88C11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E7D016-5EA9-1E2D-DDDA-98B36FB597D4}"/>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C8538075-C333-DFDF-816A-0D6BE0989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BDF43B-1768-D533-796E-DDF6AEA6BA85}"/>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280093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85BD-59A8-3072-E2A8-2114E4EF14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6BCB58-60BB-3040-A22F-ED3FF0A103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363A52-10E8-033E-BB1F-036BAC263B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5BEDCD-1E8A-6D7E-F023-A468E0444DF3}"/>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6" name="Footer Placeholder 5">
            <a:extLst>
              <a:ext uri="{FF2B5EF4-FFF2-40B4-BE49-F238E27FC236}">
                <a16:creationId xmlns:a16="http://schemas.microsoft.com/office/drawing/2014/main" id="{1DA39EAC-812E-F787-D217-44407AD84D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A1F71F-74F0-8AF8-1668-182747401888}"/>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56170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ECF5-C929-FE44-836B-5CBFCBCA56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6B96A3-A530-A9E3-3FAA-328CCC7CF3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736794-C00A-BDDB-E3B3-CC65736BA4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9580B2-F5C3-90EE-05C2-0DCDE33ACB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DCD0C5-B191-7D79-4FF4-35D6A732F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FC8AD2-DE8C-023C-64BA-84B6B5CFCE78}"/>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8" name="Footer Placeholder 7">
            <a:extLst>
              <a:ext uri="{FF2B5EF4-FFF2-40B4-BE49-F238E27FC236}">
                <a16:creationId xmlns:a16="http://schemas.microsoft.com/office/drawing/2014/main" id="{5EA846F7-6B67-BFAF-2151-DC95AF88CC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4074E1-3968-D33B-CEDC-977145DD2A4C}"/>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1179648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FB85-DB69-2100-C6D5-535CCC827F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4CD472-5927-B676-91DC-9B3C3A26040B}"/>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4" name="Footer Placeholder 3">
            <a:extLst>
              <a:ext uri="{FF2B5EF4-FFF2-40B4-BE49-F238E27FC236}">
                <a16:creationId xmlns:a16="http://schemas.microsoft.com/office/drawing/2014/main" id="{A3D4AE18-A6D0-BCAC-2E12-6B50417F32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35AAFC-2122-AD1C-2B78-764559754576}"/>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2145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37313C-07A5-8BFC-B6F5-429AA4D9FB73}"/>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3" name="Footer Placeholder 2">
            <a:extLst>
              <a:ext uri="{FF2B5EF4-FFF2-40B4-BE49-F238E27FC236}">
                <a16:creationId xmlns:a16="http://schemas.microsoft.com/office/drawing/2014/main" id="{4D3E624F-FE3C-CB55-99E4-1387FE0FC4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B6A62F-EB05-C926-A9BF-012FC0A9AC75}"/>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1944020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39A5-8A47-D1C8-6134-493EC52FC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613D3A-F540-6EB0-9FEC-BA7086BB08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3DE8D6-143D-6CD2-DFF2-9B9203411B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B33129-FAA2-440E-A18E-C809F908CE56}"/>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6" name="Footer Placeholder 5">
            <a:extLst>
              <a:ext uri="{FF2B5EF4-FFF2-40B4-BE49-F238E27FC236}">
                <a16:creationId xmlns:a16="http://schemas.microsoft.com/office/drawing/2014/main" id="{7E5C50B2-2985-439C-13D4-B27A10A9E5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A0304-86F4-804C-3206-80FA1F78A7DE}"/>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1266555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9C19A-ECA7-903C-81B1-2823932FF3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5CCFB4-79AC-4B7C-5545-056A479FEF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85D12E-2C19-8B26-E388-BD5B0CB39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777660-EE80-AFC7-3635-CADE9B6E7A3A}"/>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6" name="Footer Placeholder 5">
            <a:extLst>
              <a:ext uri="{FF2B5EF4-FFF2-40B4-BE49-F238E27FC236}">
                <a16:creationId xmlns:a16="http://schemas.microsoft.com/office/drawing/2014/main" id="{089D1926-A0CF-54D2-B89A-196DFED42C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F8C8D-F8E1-7220-5751-A4D84A645938}"/>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2952904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ADF26-40EE-3974-BC87-99808CE4B1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7AE41E-D423-7A5C-E4C6-B16572C81D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C48F4D-913F-C181-D4C6-575D74427D03}"/>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D57F3D42-23C0-58A9-043B-D2F753FC9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C219E-E468-0F19-8AFB-E44A63ECEA47}"/>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1906743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C5BE14-5240-F2E0-7931-3C2F57FA6D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52C0D6-1716-23FF-3701-53EC9468C4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899FE1-69D2-A2CE-104C-0D17FCC4EB2C}"/>
              </a:ext>
            </a:extLst>
          </p:cNvPr>
          <p:cNvSpPr>
            <a:spLocks noGrp="1"/>
          </p:cNvSpPr>
          <p:nvPr>
            <p:ph type="dt" sz="half" idx="10"/>
          </p:nvPr>
        </p:nvSpPr>
        <p:spPr/>
        <p:txBody>
          <a:body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249605D8-161E-2909-2535-46D6005521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C25FB-AD07-039A-844D-780DF108B599}"/>
              </a:ext>
            </a:extLst>
          </p:cNvPr>
          <p:cNvSpPr>
            <a:spLocks noGrp="1"/>
          </p:cNvSpPr>
          <p:nvPr>
            <p:ph type="sldNum" sz="quarter" idx="12"/>
          </p:nvPr>
        </p:nvSpPr>
        <p:spPr/>
        <p:txBody>
          <a:bodyPr/>
          <a:lstStyle/>
          <a:p>
            <a:fld id="{31D8B86B-D342-4C73-83A3-1A86F0FF30A0}" type="slidenum">
              <a:rPr lang="en-GB" smtClean="0"/>
              <a:t>‹#›</a:t>
            </a:fld>
            <a:endParaRPr lang="en-GB"/>
          </a:p>
        </p:txBody>
      </p:sp>
    </p:spTree>
    <p:extLst>
      <p:ext uri="{BB962C8B-B14F-4D97-AF65-F5344CB8AC3E}">
        <p14:creationId xmlns:p14="http://schemas.microsoft.com/office/powerpoint/2010/main" val="1851939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E3ED6-5FEC-3E53-ADD1-3B4FEED3CA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ED3D6A-FC90-310C-3D23-27F4578648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624308-F6AF-E699-6325-6634B22DEC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9B066C-46DD-4C60-B52F-E78DBE0225AF}" type="datetimeFigureOut">
              <a:rPr lang="en-GB" smtClean="0"/>
              <a:t>18/03/2026</a:t>
            </a:fld>
            <a:endParaRPr lang="en-GB"/>
          </a:p>
        </p:txBody>
      </p:sp>
      <p:sp>
        <p:nvSpPr>
          <p:cNvPr id="5" name="Footer Placeholder 4">
            <a:extLst>
              <a:ext uri="{FF2B5EF4-FFF2-40B4-BE49-F238E27FC236}">
                <a16:creationId xmlns:a16="http://schemas.microsoft.com/office/drawing/2014/main" id="{FF3ADD4C-6C4F-327D-5D2C-2F2B32DDA7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3DE7153-A88D-285E-A46E-9A1231E4AD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D8B86B-D342-4C73-83A3-1A86F0FF30A0}" type="slidenum">
              <a:rPr lang="en-GB" smtClean="0"/>
              <a:t>‹#›</a:t>
            </a:fld>
            <a:endParaRPr lang="en-GB"/>
          </a:p>
        </p:txBody>
      </p:sp>
    </p:spTree>
    <p:extLst>
      <p:ext uri="{BB962C8B-B14F-4D97-AF65-F5344CB8AC3E}">
        <p14:creationId xmlns:p14="http://schemas.microsoft.com/office/powerpoint/2010/main" val="19736755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45C89-034D-C4B4-79AE-942947E2C3B5}"/>
              </a:ext>
            </a:extLst>
          </p:cNvPr>
          <p:cNvSpPr>
            <a:spLocks noGrp="1"/>
          </p:cNvSpPr>
          <p:nvPr>
            <p:ph type="ctrTitle"/>
          </p:nvPr>
        </p:nvSpPr>
        <p:spPr/>
        <p:txBody>
          <a:bodyPr>
            <a:normAutofit fontScale="90000"/>
          </a:bodyPr>
          <a:lstStyle/>
          <a:p>
            <a:r>
              <a:rPr lang="en-GB" dirty="0"/>
              <a:t>Drama for Learning:</a:t>
            </a:r>
            <a:br>
              <a:rPr lang="en-GB" dirty="0"/>
            </a:br>
            <a:r>
              <a:rPr lang="en-GB" dirty="0"/>
              <a:t>Dorothy Heathcote’s Mantle of the Expert Approach to Education</a:t>
            </a:r>
          </a:p>
        </p:txBody>
      </p:sp>
      <p:sp>
        <p:nvSpPr>
          <p:cNvPr id="3" name="Subtitle 2">
            <a:extLst>
              <a:ext uri="{FF2B5EF4-FFF2-40B4-BE49-F238E27FC236}">
                <a16:creationId xmlns:a16="http://schemas.microsoft.com/office/drawing/2014/main" id="{92C5AA61-EE05-DA43-4519-0B00BCC4C4C1}"/>
              </a:ext>
            </a:extLst>
          </p:cNvPr>
          <p:cNvSpPr>
            <a:spLocks noGrp="1"/>
          </p:cNvSpPr>
          <p:nvPr>
            <p:ph type="subTitle" idx="1"/>
          </p:nvPr>
        </p:nvSpPr>
        <p:spPr/>
        <p:txBody>
          <a:bodyPr/>
          <a:lstStyle/>
          <a:p>
            <a:r>
              <a:rPr lang="en-GB" dirty="0"/>
              <a:t>Heathcote, D &amp; Bolton, G. (1995) </a:t>
            </a:r>
            <a:r>
              <a:rPr lang="en-GB" i="1" dirty="0"/>
              <a:t>Drama for Learning:</a:t>
            </a:r>
            <a:br>
              <a:rPr lang="en-GB" i="1" dirty="0"/>
            </a:br>
            <a:r>
              <a:rPr lang="en-GB" i="1" dirty="0"/>
              <a:t>Dorothy Heathcote’s Mantle of the Expert Approach to Education</a:t>
            </a:r>
            <a:r>
              <a:rPr lang="en-GB" dirty="0"/>
              <a:t>. Heinemann</a:t>
            </a:r>
          </a:p>
        </p:txBody>
      </p:sp>
    </p:spTree>
    <p:extLst>
      <p:ext uri="{BB962C8B-B14F-4D97-AF65-F5344CB8AC3E}">
        <p14:creationId xmlns:p14="http://schemas.microsoft.com/office/powerpoint/2010/main" val="313238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1F67-81F5-4E96-9245-0FB6D8E53DBE}"/>
              </a:ext>
            </a:extLst>
          </p:cNvPr>
          <p:cNvSpPr>
            <a:spLocks noGrp="1"/>
          </p:cNvSpPr>
          <p:nvPr>
            <p:ph type="title"/>
          </p:nvPr>
        </p:nvSpPr>
        <p:spPr/>
        <p:txBody>
          <a:bodyPr/>
          <a:lstStyle/>
          <a:p>
            <a:r>
              <a:rPr lang="en-GB" dirty="0"/>
              <a:t>Heathcote &amp; Bolton</a:t>
            </a:r>
          </a:p>
        </p:txBody>
      </p:sp>
      <p:sp>
        <p:nvSpPr>
          <p:cNvPr id="3" name="Content Placeholder 2">
            <a:extLst>
              <a:ext uri="{FF2B5EF4-FFF2-40B4-BE49-F238E27FC236}">
                <a16:creationId xmlns:a16="http://schemas.microsoft.com/office/drawing/2014/main" id="{8E10D68D-E91A-C5F7-B65C-A10F0ED5CC52}"/>
              </a:ext>
            </a:extLst>
          </p:cNvPr>
          <p:cNvSpPr>
            <a:spLocks noGrp="1"/>
          </p:cNvSpPr>
          <p:nvPr>
            <p:ph idx="1"/>
          </p:nvPr>
        </p:nvSpPr>
        <p:spPr/>
        <p:txBody>
          <a:bodyPr/>
          <a:lstStyle/>
          <a:p>
            <a:endParaRPr lang="en-GB" dirty="0"/>
          </a:p>
          <a:p>
            <a:r>
              <a:rPr lang="en-GB" dirty="0"/>
              <a:t>Drama is about making significant meaning.</a:t>
            </a:r>
          </a:p>
          <a:p>
            <a:r>
              <a:rPr lang="en-GB" dirty="0"/>
              <a:t>Drama operates best when a whole class together shares that meaning making.</a:t>
            </a:r>
          </a:p>
        </p:txBody>
      </p:sp>
    </p:spTree>
    <p:extLst>
      <p:ext uri="{BB962C8B-B14F-4D97-AF65-F5344CB8AC3E}">
        <p14:creationId xmlns:p14="http://schemas.microsoft.com/office/powerpoint/2010/main" val="1776626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2068-43E5-F9D3-FB1D-A5492482ED28}"/>
              </a:ext>
            </a:extLst>
          </p:cNvPr>
          <p:cNvSpPr>
            <a:spLocks noGrp="1"/>
          </p:cNvSpPr>
          <p:nvPr>
            <p:ph type="title"/>
          </p:nvPr>
        </p:nvSpPr>
        <p:spPr/>
        <p:txBody>
          <a:bodyPr/>
          <a:lstStyle/>
          <a:p>
            <a:r>
              <a:rPr lang="en-GB" dirty="0"/>
              <a:t>Heathcote &amp; Bolton 	</a:t>
            </a:r>
          </a:p>
        </p:txBody>
      </p:sp>
      <p:sp>
        <p:nvSpPr>
          <p:cNvPr id="3" name="Content Placeholder 2">
            <a:extLst>
              <a:ext uri="{FF2B5EF4-FFF2-40B4-BE49-F238E27FC236}">
                <a16:creationId xmlns:a16="http://schemas.microsoft.com/office/drawing/2014/main" id="{2F1D0A37-41B6-D249-8176-E4233CB6C6E1}"/>
              </a:ext>
            </a:extLst>
          </p:cNvPr>
          <p:cNvSpPr>
            <a:spLocks noGrp="1"/>
          </p:cNvSpPr>
          <p:nvPr>
            <p:ph idx="1"/>
          </p:nvPr>
        </p:nvSpPr>
        <p:spPr/>
        <p:txBody>
          <a:bodyPr/>
          <a:lstStyle/>
          <a:p>
            <a:r>
              <a:rPr lang="en-GB" dirty="0" err="1"/>
              <a:t>MoE</a:t>
            </a:r>
            <a:r>
              <a:rPr lang="en-GB" dirty="0"/>
              <a:t> needs time to bed in – children need ‘to recognize what they are learning – and they have to take responsibility at some stage for their own learning…. Without falling into their traditional role of students/ learners.’ (Heathcote &amp; Bolton, 1995,p17)</a:t>
            </a:r>
          </a:p>
          <a:p>
            <a:endParaRPr lang="en-GB" dirty="0"/>
          </a:p>
          <a:p>
            <a:r>
              <a:rPr lang="en-GB" dirty="0"/>
              <a:t>A </a:t>
            </a:r>
            <a:r>
              <a:rPr lang="en-GB" i="1" u="sng" dirty="0"/>
              <a:t>place</a:t>
            </a:r>
            <a:r>
              <a:rPr lang="en-GB" dirty="0"/>
              <a:t> where </a:t>
            </a:r>
            <a:r>
              <a:rPr lang="en-GB" i="1" u="sng" dirty="0"/>
              <a:t>action</a:t>
            </a:r>
            <a:r>
              <a:rPr lang="en-GB" dirty="0"/>
              <a:t> occurs; where</a:t>
            </a:r>
            <a:r>
              <a:rPr lang="en-GB" u="sng" dirty="0"/>
              <a:t> </a:t>
            </a:r>
            <a:r>
              <a:rPr lang="en-GB" i="1" u="sng" dirty="0"/>
              <a:t>tasks</a:t>
            </a:r>
            <a:r>
              <a:rPr lang="en-GB" u="sng" dirty="0"/>
              <a:t> </a:t>
            </a:r>
            <a:r>
              <a:rPr lang="en-GB" dirty="0"/>
              <a:t>are carried out with a high degree of responsibility. </a:t>
            </a:r>
          </a:p>
        </p:txBody>
      </p:sp>
    </p:spTree>
    <p:extLst>
      <p:ext uri="{BB962C8B-B14F-4D97-AF65-F5344CB8AC3E}">
        <p14:creationId xmlns:p14="http://schemas.microsoft.com/office/powerpoint/2010/main" val="2898161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E11D-5CB1-C867-CC97-88986BECAA84}"/>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96E696F0-8057-F991-F133-AE559811CE40}"/>
              </a:ext>
            </a:extLst>
          </p:cNvPr>
          <p:cNvSpPr>
            <a:spLocks noGrp="1"/>
          </p:cNvSpPr>
          <p:nvPr>
            <p:ph idx="1"/>
          </p:nvPr>
        </p:nvSpPr>
        <p:spPr/>
        <p:txBody>
          <a:bodyPr/>
          <a:lstStyle/>
          <a:p>
            <a:endParaRPr lang="en-GB" dirty="0"/>
          </a:p>
          <a:p>
            <a:pPr marL="0" indent="0">
              <a:buNone/>
            </a:pPr>
            <a:endParaRPr lang="en-GB" dirty="0"/>
          </a:p>
          <a:p>
            <a:r>
              <a:rPr lang="en-GB" dirty="0"/>
              <a:t>‘Mantle of the Expert… works obliquely – learning about one thing by looking through something else.’ (Heathcote &amp; Bolton, 1995,p27)</a:t>
            </a:r>
          </a:p>
        </p:txBody>
      </p:sp>
    </p:spTree>
    <p:extLst>
      <p:ext uri="{BB962C8B-B14F-4D97-AF65-F5344CB8AC3E}">
        <p14:creationId xmlns:p14="http://schemas.microsoft.com/office/powerpoint/2010/main" val="3407150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D711-A732-B0E3-3A70-442E04DFA9AE}"/>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6B3CCBF6-BEA0-3FC6-B6D7-5CEB913A7EB3}"/>
              </a:ext>
            </a:extLst>
          </p:cNvPr>
          <p:cNvSpPr>
            <a:spLocks noGrp="1"/>
          </p:cNvSpPr>
          <p:nvPr>
            <p:ph idx="1"/>
          </p:nvPr>
        </p:nvSpPr>
        <p:spPr/>
        <p:txBody>
          <a:bodyPr/>
          <a:lstStyle/>
          <a:p>
            <a:r>
              <a:rPr lang="en-GB" dirty="0"/>
              <a:t>A teacher will probably work from these initial questions:</a:t>
            </a:r>
          </a:p>
          <a:p>
            <a:endParaRPr lang="en-GB" dirty="0"/>
          </a:p>
          <a:p>
            <a:r>
              <a:rPr lang="en-GB" dirty="0"/>
              <a:t>What sorts of knowledge / information are to be studied?</a:t>
            </a:r>
          </a:p>
          <a:p>
            <a:r>
              <a:rPr lang="en-GB" dirty="0"/>
              <a:t>What skills (mental, linguistic, artistic, psychomotor, or dramatic) are to be practiced through the knowledge?</a:t>
            </a:r>
          </a:p>
          <a:p>
            <a:r>
              <a:rPr lang="en-GB" dirty="0"/>
              <a:t>What ploys are needed to help special needs of the class?</a:t>
            </a:r>
          </a:p>
          <a:p>
            <a:r>
              <a:rPr lang="en-GB" dirty="0"/>
              <a:t>What will make them reach out and set standards for themselves?</a:t>
            </a:r>
          </a:p>
          <a:p>
            <a:r>
              <a:rPr lang="en-GB" sz="2000" dirty="0"/>
              <a:t>(Heathcote &amp; Bolton, 1995,p25)</a:t>
            </a:r>
          </a:p>
        </p:txBody>
      </p:sp>
    </p:spTree>
    <p:extLst>
      <p:ext uri="{BB962C8B-B14F-4D97-AF65-F5344CB8AC3E}">
        <p14:creationId xmlns:p14="http://schemas.microsoft.com/office/powerpoint/2010/main" val="3579523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35E87-847A-A80F-1F3C-FC8B49CAFEC5}"/>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E119A492-1F13-E7D3-BFF5-EE7CD16E83E5}"/>
              </a:ext>
            </a:extLst>
          </p:cNvPr>
          <p:cNvSpPr>
            <a:spLocks noGrp="1"/>
          </p:cNvSpPr>
          <p:nvPr>
            <p:ph idx="1"/>
          </p:nvPr>
        </p:nvSpPr>
        <p:spPr/>
        <p:txBody>
          <a:bodyPr/>
          <a:lstStyle/>
          <a:p>
            <a:endParaRPr lang="en-GB" dirty="0"/>
          </a:p>
          <a:p>
            <a:r>
              <a:rPr lang="en-GB" dirty="0"/>
              <a:t>Children need to ‘own’ their new expertise.</a:t>
            </a:r>
          </a:p>
          <a:p>
            <a:endParaRPr lang="en-GB" dirty="0"/>
          </a:p>
          <a:p>
            <a:r>
              <a:rPr lang="en-GB" dirty="0"/>
              <a:t>Only after they have established their roles within an enterprise can they work with the teacher in role – the client – to explore responses to the ‘problem’. (Heathcote &amp; Bolton, 1995,p109)</a:t>
            </a:r>
          </a:p>
        </p:txBody>
      </p:sp>
    </p:spTree>
    <p:extLst>
      <p:ext uri="{BB962C8B-B14F-4D97-AF65-F5344CB8AC3E}">
        <p14:creationId xmlns:p14="http://schemas.microsoft.com/office/powerpoint/2010/main" val="3653907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86A60-CB01-CB03-8944-1F08A60C7591}"/>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368570EE-8BFE-DDE8-1F7A-ADF00604687F}"/>
              </a:ext>
            </a:extLst>
          </p:cNvPr>
          <p:cNvSpPr>
            <a:spLocks noGrp="1"/>
          </p:cNvSpPr>
          <p:nvPr>
            <p:ph idx="1"/>
          </p:nvPr>
        </p:nvSpPr>
        <p:spPr/>
        <p:txBody>
          <a:bodyPr/>
          <a:lstStyle/>
          <a:p>
            <a:r>
              <a:rPr lang="en-GB" dirty="0"/>
              <a:t>Build complexity into your initial establishment of your situation before proposing an enterprise.</a:t>
            </a:r>
          </a:p>
          <a:p>
            <a:endParaRPr lang="en-GB" dirty="0"/>
          </a:p>
          <a:p>
            <a:r>
              <a:rPr lang="en-GB" dirty="0"/>
              <a:t>You may need to ‘frame’ your enterprise through the eyes of your participants’ specialist roles. </a:t>
            </a:r>
          </a:p>
          <a:p>
            <a:endParaRPr lang="en-GB" dirty="0"/>
          </a:p>
          <a:p>
            <a:r>
              <a:rPr lang="en-GB" dirty="0"/>
              <a:t>The frame might need to have existing relevance in the world to give agency to the process. (Heathcote &amp; Bolton, 1995,p109-10)</a:t>
            </a:r>
          </a:p>
        </p:txBody>
      </p:sp>
    </p:spTree>
    <p:extLst>
      <p:ext uri="{BB962C8B-B14F-4D97-AF65-F5344CB8AC3E}">
        <p14:creationId xmlns:p14="http://schemas.microsoft.com/office/powerpoint/2010/main" val="64713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6119-C5D7-95DF-2029-4C3A95B705D7}"/>
              </a:ext>
            </a:extLst>
          </p:cNvPr>
          <p:cNvSpPr>
            <a:spLocks noGrp="1"/>
          </p:cNvSpPr>
          <p:nvPr>
            <p:ph type="title"/>
          </p:nvPr>
        </p:nvSpPr>
        <p:spPr/>
        <p:txBody>
          <a:bodyPr/>
          <a:lstStyle/>
          <a:p>
            <a:r>
              <a:rPr lang="en-GB" dirty="0"/>
              <a:t>Mantle of the Expert: In action </a:t>
            </a:r>
          </a:p>
        </p:txBody>
      </p:sp>
      <p:sp>
        <p:nvSpPr>
          <p:cNvPr id="3" name="Content Placeholder 2">
            <a:extLst>
              <a:ext uri="{FF2B5EF4-FFF2-40B4-BE49-F238E27FC236}">
                <a16:creationId xmlns:a16="http://schemas.microsoft.com/office/drawing/2014/main" id="{28E9D97C-965F-0C57-D185-DE78B714A097}"/>
              </a:ext>
            </a:extLst>
          </p:cNvPr>
          <p:cNvSpPr>
            <a:spLocks noGrp="1"/>
          </p:cNvSpPr>
          <p:nvPr>
            <p:ph idx="1"/>
          </p:nvPr>
        </p:nvSpPr>
        <p:spPr/>
        <p:txBody>
          <a:bodyPr/>
          <a:lstStyle/>
          <a:p>
            <a:r>
              <a:rPr lang="en-GB" b="1" dirty="0"/>
              <a:t>Presentation: </a:t>
            </a:r>
            <a:r>
              <a:rPr lang="en-GB" dirty="0"/>
              <a:t>what additional props or images will you use to present your topic?</a:t>
            </a:r>
          </a:p>
          <a:p>
            <a:r>
              <a:rPr lang="en-GB" b="1" dirty="0"/>
              <a:t>Fiction: </a:t>
            </a:r>
            <a:r>
              <a:rPr lang="en-GB" dirty="0"/>
              <a:t>Asserting that the proposed tasks and activities are fictional is important to establish the ‘world of if…’ where children can be free to act upon imagination without the expectation or stress of ‘doing’ the work.</a:t>
            </a:r>
          </a:p>
          <a:p>
            <a:r>
              <a:rPr lang="en-GB" dirty="0"/>
              <a:t>Phrases like ‘suppose that we could…’ ‘Do you think…’ ‘I think we can…’ and ‘If we could…’ support this position. It may also come for the ‘tone’ of voice in the delivery of the presentation of the fiction.</a:t>
            </a:r>
          </a:p>
          <a:p>
            <a:endParaRPr lang="en-GB" dirty="0"/>
          </a:p>
        </p:txBody>
      </p:sp>
    </p:spTree>
    <p:extLst>
      <p:ext uri="{BB962C8B-B14F-4D97-AF65-F5344CB8AC3E}">
        <p14:creationId xmlns:p14="http://schemas.microsoft.com/office/powerpoint/2010/main" val="2923582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AFBFB-7A84-53CF-15B9-FAD0AD22BDCE}"/>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5113DA02-D878-C7BB-44C6-E69A582A8D39}"/>
              </a:ext>
            </a:extLst>
          </p:cNvPr>
          <p:cNvSpPr>
            <a:spLocks noGrp="1"/>
          </p:cNvSpPr>
          <p:nvPr>
            <p:ph idx="1"/>
          </p:nvPr>
        </p:nvSpPr>
        <p:spPr/>
        <p:txBody>
          <a:bodyPr/>
          <a:lstStyle/>
          <a:p>
            <a:r>
              <a:rPr lang="en-GB" b="1" dirty="0"/>
              <a:t>Dynamic of action: </a:t>
            </a:r>
            <a:r>
              <a:rPr lang="en-GB" dirty="0"/>
              <a:t>It is important to establish how the children / participants understand their important roles in the fictional situation. </a:t>
            </a:r>
          </a:p>
          <a:p>
            <a:r>
              <a:rPr lang="en-GB" dirty="0"/>
              <a:t>You don’t necessarily need to label all roles or positions in the situation yet. This will allow for expression and opinion to develop and facilitates ‘both sides of an argument’ to be respected. </a:t>
            </a:r>
          </a:p>
          <a:p>
            <a:r>
              <a:rPr lang="en-GB" dirty="0"/>
              <a:t>(Heathcote &amp; Bolton, 1995,p27)</a:t>
            </a:r>
          </a:p>
        </p:txBody>
      </p:sp>
    </p:spTree>
    <p:extLst>
      <p:ext uri="{BB962C8B-B14F-4D97-AF65-F5344CB8AC3E}">
        <p14:creationId xmlns:p14="http://schemas.microsoft.com/office/powerpoint/2010/main" val="1271089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0BF22-1537-0DF6-C8E3-40C75436C024}"/>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4F946963-3424-763C-7126-EDD3A88FA6E0}"/>
              </a:ext>
            </a:extLst>
          </p:cNvPr>
          <p:cNvSpPr>
            <a:spLocks noGrp="1"/>
          </p:cNvSpPr>
          <p:nvPr>
            <p:ph idx="1"/>
          </p:nvPr>
        </p:nvSpPr>
        <p:spPr/>
        <p:txBody>
          <a:bodyPr/>
          <a:lstStyle/>
          <a:p>
            <a:r>
              <a:rPr lang="en-GB" dirty="0"/>
              <a:t>A Past History and an Implied Future: starting your situation in ‘the middle’ allows for rules of theatre to influence the practice.</a:t>
            </a:r>
          </a:p>
          <a:p>
            <a:r>
              <a:rPr lang="en-GB" dirty="0"/>
              <a:t>The group should operate as a group rather than scripted characters. They can then work ‘as a collective, </a:t>
            </a:r>
            <a:r>
              <a:rPr lang="en-GB" dirty="0" err="1"/>
              <a:t>CHARACTERizing</a:t>
            </a:r>
            <a:r>
              <a:rPr lang="en-GB" dirty="0"/>
              <a:t> expertise, a group of people committed to a worldview of responsibility. They will grow into this responsibility and expertise gradually…’ (Heathcote &amp; Bolton, 1995,p28)</a:t>
            </a:r>
          </a:p>
        </p:txBody>
      </p:sp>
    </p:spTree>
    <p:extLst>
      <p:ext uri="{BB962C8B-B14F-4D97-AF65-F5344CB8AC3E}">
        <p14:creationId xmlns:p14="http://schemas.microsoft.com/office/powerpoint/2010/main" val="3206922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9C3F0-638A-2BF8-960A-71E92DCF22D7}"/>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C45D82CD-AD52-8EAB-35DD-21718CC3D024}"/>
              </a:ext>
            </a:extLst>
          </p:cNvPr>
          <p:cNvSpPr>
            <a:spLocks noGrp="1"/>
          </p:cNvSpPr>
          <p:nvPr>
            <p:ph idx="1"/>
          </p:nvPr>
        </p:nvSpPr>
        <p:spPr/>
        <p:txBody>
          <a:bodyPr>
            <a:normAutofit/>
          </a:bodyPr>
          <a:lstStyle/>
          <a:p>
            <a:r>
              <a:rPr lang="en-GB" dirty="0"/>
              <a:t>It is important not to be formulaic in your approaches to using </a:t>
            </a:r>
            <a:r>
              <a:rPr lang="en-GB" dirty="0" err="1"/>
              <a:t>MoE</a:t>
            </a:r>
            <a:r>
              <a:rPr lang="en-GB" dirty="0"/>
              <a:t> with groups. Heathcote and Bolton propose the following points as guidelines rather than concrete steps:</a:t>
            </a:r>
          </a:p>
          <a:p>
            <a:endParaRPr lang="en-GB" dirty="0"/>
          </a:p>
          <a:p>
            <a:pPr marL="514350" indent="-514350">
              <a:buFont typeface="+mj-lt"/>
              <a:buAutoNum type="arabicPeriod"/>
            </a:pPr>
            <a:r>
              <a:rPr lang="en-GB" dirty="0"/>
              <a:t>Present the area of expertise effectively using a combination of teacher talk and visual image.</a:t>
            </a:r>
          </a:p>
          <a:p>
            <a:pPr marL="514350" indent="-514350">
              <a:buFont typeface="+mj-lt"/>
              <a:buAutoNum type="arabicPeriod"/>
            </a:pPr>
            <a:r>
              <a:rPr lang="en-GB" dirty="0"/>
              <a:t>Introduce ‘if’ early on, and in a way that will appeal to the particular class.</a:t>
            </a:r>
          </a:p>
        </p:txBody>
      </p:sp>
    </p:spTree>
    <p:extLst>
      <p:ext uri="{BB962C8B-B14F-4D97-AF65-F5344CB8AC3E}">
        <p14:creationId xmlns:p14="http://schemas.microsoft.com/office/powerpoint/2010/main" val="2819726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9713-EA11-7603-F83F-A61DA0678A6B}"/>
              </a:ext>
            </a:extLst>
          </p:cNvPr>
          <p:cNvSpPr>
            <a:spLocks noGrp="1"/>
          </p:cNvSpPr>
          <p:nvPr>
            <p:ph type="title"/>
          </p:nvPr>
        </p:nvSpPr>
        <p:spPr/>
        <p:txBody>
          <a:bodyPr/>
          <a:lstStyle/>
          <a:p>
            <a:r>
              <a:rPr lang="en-GB" dirty="0"/>
              <a:t>Mantle of the Expert </a:t>
            </a:r>
          </a:p>
        </p:txBody>
      </p:sp>
      <p:sp>
        <p:nvSpPr>
          <p:cNvPr id="3" name="Content Placeholder 2">
            <a:extLst>
              <a:ext uri="{FF2B5EF4-FFF2-40B4-BE49-F238E27FC236}">
                <a16:creationId xmlns:a16="http://schemas.microsoft.com/office/drawing/2014/main" id="{0E9368C9-914F-4D1C-7378-8DFCBE0F8D43}"/>
              </a:ext>
            </a:extLst>
          </p:cNvPr>
          <p:cNvSpPr>
            <a:spLocks noGrp="1"/>
          </p:cNvSpPr>
          <p:nvPr>
            <p:ph idx="1"/>
          </p:nvPr>
        </p:nvSpPr>
        <p:spPr/>
        <p:txBody>
          <a:bodyPr/>
          <a:lstStyle/>
          <a:p>
            <a:pPr marL="514350" indent="-514350">
              <a:buFont typeface="+mj-lt"/>
              <a:buAutoNum type="arabicPeriod" startAt="3"/>
            </a:pPr>
            <a:endParaRPr lang="en-GB" dirty="0"/>
          </a:p>
          <a:p>
            <a:pPr marL="514350" indent="-514350">
              <a:buFont typeface="+mj-lt"/>
              <a:buAutoNum type="arabicPeriod" startAt="3"/>
            </a:pPr>
            <a:r>
              <a:rPr lang="en-GB" dirty="0"/>
              <a:t>Give the group power to function. This gives the work its overall dynamic in respect of what is seen as the major task, but many other minor steps may have to be taken by the class before this dynamic is harnessed</a:t>
            </a:r>
          </a:p>
          <a:p>
            <a:pPr marL="514350" indent="-514350">
              <a:buFont typeface="+mj-lt"/>
              <a:buAutoNum type="arabicPeriod" startAt="3"/>
            </a:pPr>
            <a:r>
              <a:rPr lang="en-GB" dirty="0"/>
              <a:t>Build a past, present and future. (Heathcote &amp; Bolton, 1995,p30)</a:t>
            </a:r>
          </a:p>
          <a:p>
            <a:pPr marL="0" indent="0">
              <a:buNone/>
            </a:pPr>
            <a:r>
              <a:rPr lang="en-GB" dirty="0"/>
              <a:t>	</a:t>
            </a:r>
          </a:p>
        </p:txBody>
      </p:sp>
    </p:spTree>
    <p:extLst>
      <p:ext uri="{BB962C8B-B14F-4D97-AF65-F5344CB8AC3E}">
        <p14:creationId xmlns:p14="http://schemas.microsoft.com/office/powerpoint/2010/main" val="4152584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4A26C-A0DE-E6A3-8DCE-8BB22B9B943F}"/>
              </a:ext>
            </a:extLst>
          </p:cNvPr>
          <p:cNvSpPr>
            <a:spLocks noGrp="1"/>
          </p:cNvSpPr>
          <p:nvPr>
            <p:ph type="title"/>
          </p:nvPr>
        </p:nvSpPr>
        <p:spPr/>
        <p:txBody>
          <a:bodyPr/>
          <a:lstStyle/>
          <a:p>
            <a:r>
              <a:rPr lang="en-GB" dirty="0"/>
              <a:t>Previously shared handout</a:t>
            </a:r>
          </a:p>
        </p:txBody>
      </p:sp>
      <p:sp>
        <p:nvSpPr>
          <p:cNvPr id="3" name="Content Placeholder 2">
            <a:extLst>
              <a:ext uri="{FF2B5EF4-FFF2-40B4-BE49-F238E27FC236}">
                <a16:creationId xmlns:a16="http://schemas.microsoft.com/office/drawing/2014/main" id="{B974D398-0579-55E4-0F9C-F8EBEE0016E6}"/>
              </a:ext>
            </a:extLst>
          </p:cNvPr>
          <p:cNvSpPr>
            <a:spLocks noGrp="1"/>
          </p:cNvSpPr>
          <p:nvPr>
            <p:ph idx="1"/>
          </p:nvPr>
        </p:nvSpPr>
        <p:spPr/>
        <p:txBody>
          <a:bodyPr/>
          <a:lstStyle/>
          <a:p>
            <a:r>
              <a:rPr lang="en-GB" dirty="0"/>
              <a:t>Viv Aitken give the following overview of </a:t>
            </a:r>
            <a:r>
              <a:rPr lang="en-GB" dirty="0" err="1"/>
              <a:t>MoE</a:t>
            </a:r>
            <a:r>
              <a:rPr lang="en-GB" dirty="0"/>
              <a:t>:</a:t>
            </a:r>
          </a:p>
        </p:txBody>
      </p:sp>
    </p:spTree>
    <p:extLst>
      <p:ext uri="{BB962C8B-B14F-4D97-AF65-F5344CB8AC3E}">
        <p14:creationId xmlns:p14="http://schemas.microsoft.com/office/powerpoint/2010/main" val="694746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6A63D-10AB-3BE1-6D9A-712697DF6B4F}"/>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DF4C8B95-452A-C618-69B8-732DA4ECD19F}"/>
              </a:ext>
            </a:extLst>
          </p:cNvPr>
          <p:cNvSpPr>
            <a:spLocks noGrp="1"/>
          </p:cNvSpPr>
          <p:nvPr>
            <p:ph idx="1"/>
          </p:nvPr>
        </p:nvSpPr>
        <p:spPr/>
        <p:txBody>
          <a:bodyPr/>
          <a:lstStyle/>
          <a:p>
            <a:r>
              <a:rPr lang="en-GB" dirty="0"/>
              <a:t>Back in 15</a:t>
            </a:r>
          </a:p>
        </p:txBody>
      </p:sp>
    </p:spTree>
    <p:extLst>
      <p:ext uri="{BB962C8B-B14F-4D97-AF65-F5344CB8AC3E}">
        <p14:creationId xmlns:p14="http://schemas.microsoft.com/office/powerpoint/2010/main" val="1545520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CE756B-274D-F16B-F926-62965B5D1FE4}"/>
              </a:ext>
            </a:extLst>
          </p:cNvPr>
          <p:cNvSpPr>
            <a:spLocks noGrp="1"/>
          </p:cNvSpPr>
          <p:nvPr>
            <p:ph idx="1"/>
          </p:nvPr>
        </p:nvSpPr>
        <p:spPr>
          <a:xfrm>
            <a:off x="0" y="0"/>
            <a:ext cx="12192000" cy="6858000"/>
          </a:xfrm>
        </p:spPr>
        <p:txBody>
          <a:bodyPr>
            <a:normAutofit/>
          </a:bodyPr>
          <a:lstStyle/>
          <a:p>
            <a:pPr fontAlgn="base"/>
            <a:endParaRPr lang="en-GB" b="1" dirty="0"/>
          </a:p>
          <a:p>
            <a:pPr fontAlgn="base"/>
            <a:r>
              <a:rPr lang="en-GB" b="1" dirty="0"/>
              <a:t>If all groups before Thursday’s session could decide between themselves the workshop order and decide how you open the first workshop after the performance, and how the last workshop is closed. </a:t>
            </a:r>
            <a:endParaRPr lang="en-GB" dirty="0"/>
          </a:p>
          <a:p>
            <a:pPr fontAlgn="base"/>
            <a:r>
              <a:rPr lang="en-GB" dirty="0"/>
              <a:t>The following students will be presenting their workshops on</a:t>
            </a:r>
            <a:r>
              <a:rPr lang="en-GB" b="1" dirty="0"/>
              <a:t> Thursday morning: 19.3.26</a:t>
            </a:r>
            <a:endParaRPr lang="en-GB" dirty="0"/>
          </a:p>
          <a:p>
            <a:pPr fontAlgn="base"/>
            <a:r>
              <a:rPr lang="en-GB" b="1" dirty="0"/>
              <a:t>Ready to start at 10am </a:t>
            </a:r>
            <a:br>
              <a:rPr lang="en-GB" dirty="0"/>
            </a:br>
            <a:r>
              <a:rPr lang="en-GB" dirty="0"/>
              <a:t>Maarc</a:t>
            </a:r>
            <a:br>
              <a:rPr lang="en-GB" dirty="0"/>
            </a:br>
            <a:r>
              <a:rPr lang="en-GB" dirty="0"/>
              <a:t>Carys</a:t>
            </a:r>
            <a:br>
              <a:rPr lang="en-GB" dirty="0"/>
            </a:br>
            <a:r>
              <a:rPr lang="en-GB" dirty="0"/>
              <a:t>Kristie</a:t>
            </a:r>
            <a:br>
              <a:rPr lang="en-GB" dirty="0"/>
            </a:br>
            <a:r>
              <a:rPr lang="en-GB" dirty="0"/>
              <a:t>Vinni</a:t>
            </a:r>
            <a:br>
              <a:rPr lang="en-GB" dirty="0"/>
            </a:br>
            <a:r>
              <a:rPr lang="en-GB" dirty="0"/>
              <a:t>James</a:t>
            </a:r>
            <a:br>
              <a:rPr lang="en-GB" dirty="0"/>
            </a:br>
            <a:r>
              <a:rPr lang="en-GB" dirty="0"/>
              <a:t>Leah</a:t>
            </a:r>
          </a:p>
          <a:p>
            <a:pPr fontAlgn="base"/>
            <a:r>
              <a:rPr lang="en-GB" b="1" dirty="0"/>
              <a:t>Thursday afternoon </a:t>
            </a:r>
            <a:br>
              <a:rPr lang="en-GB" dirty="0"/>
            </a:br>
            <a:r>
              <a:rPr lang="en-GB" dirty="0"/>
              <a:t>All four groups will be performing and then facilitating their individual workshops.</a:t>
            </a:r>
          </a:p>
          <a:p>
            <a:endParaRPr lang="en-GB" dirty="0"/>
          </a:p>
        </p:txBody>
      </p:sp>
    </p:spTree>
    <p:extLst>
      <p:ext uri="{BB962C8B-B14F-4D97-AF65-F5344CB8AC3E}">
        <p14:creationId xmlns:p14="http://schemas.microsoft.com/office/powerpoint/2010/main" val="3221397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9CF9A-E285-16C0-12DC-B02CBB62189B}"/>
              </a:ext>
            </a:extLst>
          </p:cNvPr>
          <p:cNvSpPr>
            <a:spLocks noGrp="1"/>
          </p:cNvSpPr>
          <p:nvPr>
            <p:ph type="title"/>
          </p:nvPr>
        </p:nvSpPr>
        <p:spPr/>
        <p:txBody>
          <a:bodyPr/>
          <a:lstStyle/>
          <a:p>
            <a:r>
              <a:rPr lang="en-GB" dirty="0"/>
              <a:t>Friday with Lowri</a:t>
            </a:r>
          </a:p>
        </p:txBody>
      </p:sp>
      <p:sp>
        <p:nvSpPr>
          <p:cNvPr id="3" name="Content Placeholder 2">
            <a:extLst>
              <a:ext uri="{FF2B5EF4-FFF2-40B4-BE49-F238E27FC236}">
                <a16:creationId xmlns:a16="http://schemas.microsoft.com/office/drawing/2014/main" id="{4B2AF680-79F3-DF7D-A9D0-2F6F9C7EE80C}"/>
              </a:ext>
            </a:extLst>
          </p:cNvPr>
          <p:cNvSpPr>
            <a:spLocks noGrp="1"/>
          </p:cNvSpPr>
          <p:nvPr>
            <p:ph idx="1"/>
          </p:nvPr>
        </p:nvSpPr>
        <p:spPr/>
        <p:txBody>
          <a:bodyPr/>
          <a:lstStyle/>
          <a:p>
            <a:pPr fontAlgn="base"/>
            <a:r>
              <a:rPr lang="en-GB" b="1" dirty="0"/>
              <a:t>Friday morning: 20.3.26</a:t>
            </a:r>
            <a:br>
              <a:rPr lang="en-GB" dirty="0"/>
            </a:br>
            <a:r>
              <a:rPr lang="en-GB" dirty="0"/>
              <a:t>Lowri will be watching and taking notes on all performances and workshops.</a:t>
            </a:r>
          </a:p>
          <a:p>
            <a:pPr fontAlgn="base"/>
            <a:r>
              <a:rPr lang="en-GB" b="1" dirty="0"/>
              <a:t>Friday afternoon</a:t>
            </a:r>
            <a:br>
              <a:rPr lang="en-GB" dirty="0"/>
            </a:br>
            <a:r>
              <a:rPr lang="en-GB" dirty="0"/>
              <a:t>Lowri will be sharing feedback and notes.</a:t>
            </a:r>
          </a:p>
          <a:p>
            <a:endParaRPr lang="en-GB" dirty="0"/>
          </a:p>
        </p:txBody>
      </p:sp>
    </p:spTree>
    <p:extLst>
      <p:ext uri="{BB962C8B-B14F-4D97-AF65-F5344CB8AC3E}">
        <p14:creationId xmlns:p14="http://schemas.microsoft.com/office/powerpoint/2010/main" val="4044855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182</TotalTime>
  <Words>902</Words>
  <Application>Microsoft Office PowerPoint</Application>
  <PresentationFormat>Widescreen</PresentationFormat>
  <Paragraphs>70</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Drama for Learning: Dorothy Heathcote’s Mantle of the Expert Approach to Education</vt:lpstr>
      <vt:lpstr>Heathcote &amp; Bolton</vt:lpstr>
      <vt:lpstr>Heathcote &amp; Bolton  </vt:lpstr>
      <vt:lpstr>Mantle of the Expert </vt:lpstr>
      <vt:lpstr>Mantle of the Expert </vt:lpstr>
      <vt:lpstr>Mantle of the Expert </vt:lpstr>
      <vt:lpstr>Mantle of the Expert </vt:lpstr>
      <vt:lpstr>Mantle of the Expert: In action </vt:lpstr>
      <vt:lpstr>Mantle of the Expert </vt:lpstr>
      <vt:lpstr>Mantle of the Expert </vt:lpstr>
      <vt:lpstr>Mantle of the Expert </vt:lpstr>
      <vt:lpstr>Mantle of the Expert </vt:lpstr>
      <vt:lpstr>Previously shared handout</vt:lpstr>
      <vt:lpstr>Break</vt:lpstr>
      <vt:lpstr>PowerPoint Presentation</vt:lpstr>
      <vt:lpstr>Friday with Lowri</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2026-02-19T13:20:40Z</dcterms:created>
  <dcterms:modified xsi:type="dcterms:W3CDTF">2026-03-18T13:37:28Z</dcterms:modified>
</cp:coreProperties>
</file>