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8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9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6" autoAdjust="0"/>
    <p:restoredTop sz="94660"/>
  </p:normalViewPr>
  <p:slideViewPr>
    <p:cSldViewPr snapToGrid="0">
      <p:cViewPr>
        <p:scale>
          <a:sx n="70" d="100"/>
          <a:sy n="70" d="100"/>
        </p:scale>
        <p:origin x="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cost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</c:dPt>
          <c:cat>
            <c:strRef>
              <c:f>Sheet1!$A$2:$A$5</c:f>
              <c:strCache>
                <c:ptCount val="4"/>
                <c:pt idx="0">
                  <c:v>Equipment</c:v>
                </c:pt>
                <c:pt idx="1">
                  <c:v>products </c:v>
                </c:pt>
                <c:pt idx="2">
                  <c:v>transport 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300</c:v>
                </c:pt>
                <c:pt idx="1">
                  <c:v>100</c:v>
                </c:pt>
                <c:pt idx="2">
                  <c:v>200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D66-4B22-B830-82C0B432DE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egendEntry>
        <c:idx val="3"/>
        <c:delete val="1"/>
      </c:legendEntry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4/1/2026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ECO SHINE MOBILE CAR WASH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4000" dirty="0" smtClean="0"/>
              <a:t>Business pitch </a:t>
            </a:r>
          </a:p>
          <a:p>
            <a:r>
              <a:rPr lang="en-GB" sz="4000" dirty="0" smtClean="0"/>
              <a:t>Sandra fuerez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016669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68315"/>
            <a:ext cx="10058400" cy="1450757"/>
          </a:xfrm>
        </p:spPr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Agenda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03120"/>
            <a:ext cx="10140696" cy="3765974"/>
          </a:xfrm>
        </p:spPr>
        <p:txBody>
          <a:bodyPr numCol="2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Business idea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Overview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Market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Competitors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PESTLE Analysis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STP Model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Marketing Mix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Financial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Conclusion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1909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Overview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Busy Urban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ifestyle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L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ack of Time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S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ervice gap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Business Opportunity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5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Idea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221992"/>
            <a:ext cx="10058400" cy="364710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Mobile Car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ash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Exterior and Interior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t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ustomers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ocation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Una persona limpiando un &lt;strong&gt;coche&lt;/strong&gt; con un paño foto – Imagen de &lt;strong&gt;Coche&lt;/strong&gt; en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0460" y="2305304"/>
            <a:ext cx="3171444" cy="211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525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Legal Structure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066924"/>
            <a:ext cx="10058400" cy="380216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Sole Trader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Low Cost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E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asy to Manage 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4426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Management Structure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000250"/>
            <a:ext cx="10058400" cy="386884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wner Managed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Small Team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Simple Operations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159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Problem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309949"/>
            <a:ext cx="10058400" cy="355914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Busy Lifestyle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Lack of Time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Inconvenience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puntes de orientación: La perspectiva de género &lt;strong&gt;en&lt;/strong&gt; Orientación Laboral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480" y="2309949"/>
            <a:ext cx="4146657" cy="268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5687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Solutions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14550"/>
            <a:ext cx="10058400" cy="375454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Mobile Services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Saves Time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Eco-friendly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306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Target Market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047874"/>
            <a:ext cx="10058400" cy="371284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Professional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Families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Car Owners 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813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Competitor Comparison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Customer needs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825496"/>
            <a:ext cx="4782312" cy="31350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Convenience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Time-saving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Eco-friendly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Service Quality     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 SHINE            /        IMO Car wash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825496"/>
            <a:ext cx="5065776" cy="3135038"/>
          </a:xfrm>
        </p:spPr>
        <p:txBody>
          <a:bodyPr>
            <a:no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 Shine   </a:t>
            </a:r>
            <a:r>
              <a:rPr lang="en-150" dirty="0" smtClean="0">
                <a:latin typeface="Arial" panose="020B0604020202020204" pitchFamily="34" charset="0"/>
                <a:cs typeface="Arial" panose="020B0604020202020204" pitchFamily="34" charset="0"/>
              </a:rPr>
              <a:t> √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IMO        X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 Shine   </a:t>
            </a:r>
            <a:r>
              <a:rPr lang="en-15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150" dirty="0">
                <a:latin typeface="Arial" panose="020B0604020202020204" pitchFamily="34" charset="0"/>
                <a:cs typeface="Arial" panose="020B0604020202020204" pitchFamily="34" charset="0"/>
              </a:rPr>
              <a:t>√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IMO         X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 Shine   </a:t>
            </a:r>
            <a:r>
              <a:rPr lang="en-15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150" dirty="0">
                <a:latin typeface="Arial" panose="020B0604020202020204" pitchFamily="34" charset="0"/>
                <a:cs typeface="Arial" panose="020B0604020202020204" pitchFamily="34" charset="0"/>
              </a:rPr>
              <a:t>√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IMO    Average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 Shine   </a:t>
            </a:r>
            <a:r>
              <a:rPr lang="en-15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150" dirty="0">
                <a:latin typeface="Arial" panose="020B0604020202020204" pitchFamily="34" charset="0"/>
                <a:cs typeface="Arial" panose="020B0604020202020204" pitchFamily="34" charset="0"/>
              </a:rPr>
              <a:t>√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IMO     </a:t>
            </a:r>
            <a:r>
              <a:rPr lang="en-15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150" dirty="0" smtClean="0">
                <a:latin typeface="Arial" panose="020B0604020202020204" pitchFamily="34" charset="0"/>
                <a:cs typeface="Arial" panose="020B0604020202020204" pitchFamily="34" charset="0"/>
              </a:rPr>
              <a:t>√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Eco Shine    </a:t>
            </a:r>
            <a:r>
              <a:rPr lang="en-150" dirty="0" smtClean="0">
                <a:latin typeface="Arial" panose="020B0604020202020204" pitchFamily="34" charset="0"/>
                <a:cs typeface="Arial" panose="020B0604020202020204" pitchFamily="34" charset="0"/>
              </a:rPr>
              <a:t>√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IMO    Average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0797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STP Model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98134"/>
            <a:ext cx="10058400" cy="40233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Segmentation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Targeting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Positioning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915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Segmentation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2105024"/>
            <a:ext cx="10132695" cy="376406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London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Adults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Busy lifestyle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Regular users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2480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29453"/>
            <a:ext cx="10058400" cy="1450757"/>
          </a:xfrm>
        </p:spPr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Targeting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2124074"/>
            <a:ext cx="10323195" cy="374501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Busy Professionals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F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amilies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68615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Positioning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05025"/>
            <a:ext cx="10058400" cy="376406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Convenient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Eco-friendly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Affordable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86467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PESTLE Analysis                              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981200"/>
            <a:ext cx="10058400" cy="388789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Economic           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72371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Marketing Mix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Product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Price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Place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Promotion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65853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Product &amp; Price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Mobile cleaning service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Eco-friendly products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£30-£40 per service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Membership discounts 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79289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Place &amp;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Promotion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Mobile service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Flyers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Word of Mouth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9246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5216" y="286603"/>
            <a:ext cx="10570464" cy="1322741"/>
          </a:xfrm>
        </p:spPr>
        <p:txBody>
          <a:bodyPr>
            <a:normAutofit/>
          </a:bodyPr>
          <a:lstStyle/>
          <a:p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Financial Overview     Start-up Costs: £600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96548252"/>
              </p:ext>
            </p:extLst>
          </p:nvPr>
        </p:nvGraphicFramePr>
        <p:xfrm>
          <a:off x="914083" y="1709929"/>
          <a:ext cx="10058400" cy="41956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1921046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Profitable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High Demand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Sustainable 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94578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0"/>
            <a:ext cx="10058400" cy="3086099"/>
          </a:xfrm>
        </p:spPr>
        <p:txBody>
          <a:bodyPr>
            <a:normAutofit/>
          </a:bodyPr>
          <a:lstStyle/>
          <a:p>
            <a:pPr algn="ctr"/>
            <a:r>
              <a:rPr lang="en-GB" sz="7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endParaRPr lang="en-US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3397985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7077</TotalTime>
  <Words>254</Words>
  <Application>Microsoft Office PowerPoint</Application>
  <PresentationFormat>Widescreen</PresentationFormat>
  <Paragraphs>94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Retrospect</vt:lpstr>
      <vt:lpstr>ECO SHINE MOBILE CAR WASH</vt:lpstr>
      <vt:lpstr>Agenda </vt:lpstr>
      <vt:lpstr>Overview </vt:lpstr>
      <vt:lpstr>Business Idea </vt:lpstr>
      <vt:lpstr>Legal Structure </vt:lpstr>
      <vt:lpstr>Management Structure </vt:lpstr>
      <vt:lpstr>Problem </vt:lpstr>
      <vt:lpstr>Solutions </vt:lpstr>
      <vt:lpstr>Target Market </vt:lpstr>
      <vt:lpstr>Competitor Comparison  </vt:lpstr>
      <vt:lpstr>STP Model </vt:lpstr>
      <vt:lpstr>Segmentation</vt:lpstr>
      <vt:lpstr>Targeting </vt:lpstr>
      <vt:lpstr>Positioning </vt:lpstr>
      <vt:lpstr>PESTLE Analysis                               </vt:lpstr>
      <vt:lpstr>Marketing Mix </vt:lpstr>
      <vt:lpstr>Product &amp; Price </vt:lpstr>
      <vt:lpstr>Place &amp;  Promotion </vt:lpstr>
      <vt:lpstr>Financial Overview     Start-up Costs: £600</vt:lpstr>
      <vt:lpstr>Conclusion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 SHINE MOBILE CAR WASH</dc:title>
  <dc:creator>lenovo</dc:creator>
  <cp:lastModifiedBy>lenovo</cp:lastModifiedBy>
  <cp:revision>22</cp:revision>
  <dcterms:created xsi:type="dcterms:W3CDTF">2026-04-01T00:07:28Z</dcterms:created>
  <dcterms:modified xsi:type="dcterms:W3CDTF">2026-04-05T22:04:35Z</dcterms:modified>
</cp:coreProperties>
</file>