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0" r:id="rId1"/>
  </p:sldMasterIdLst>
  <p:sldIdLst>
    <p:sldId id="256" r:id="rId2"/>
    <p:sldId id="261" r:id="rId3"/>
    <p:sldId id="257" r:id="rId4"/>
    <p:sldId id="259" r:id="rId5"/>
    <p:sldId id="262" r:id="rId6"/>
    <p:sldId id="260" r:id="rId7"/>
    <p:sldId id="258"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EFB31E-AB79-9BB3-04E5-84F824F64B6D}" v="44" dt="2026-06-21T23:02:19.9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ckeria Neckesha Nash Korylco (2509257)" userId="S::2509257@student.uwtsd.ac.uk::682546da-2432-4a25-b158-048576c9a167" providerId="AD" clId="Web-{E2E4BF35-3932-D0DC-A4B6-36C28700B28E}"/>
    <pc:docChg chg="modSld addMainMaster delMainMaster">
      <pc:chgData name="Shackeria Neckesha Nash Korylco (2509257)" userId="S::2509257@student.uwtsd.ac.uk::682546da-2432-4a25-b158-048576c9a167" providerId="AD" clId="Web-{E2E4BF35-3932-D0DC-A4B6-36C28700B28E}" dt="2026-06-08T10:52:14.492" v="32" actId="20577"/>
      <pc:docMkLst>
        <pc:docMk/>
      </pc:docMkLst>
    </pc:docChg>
  </pc:docChgLst>
  <pc:docChgLst>
    <pc:chgData clId="Web-{ECD6344B-6F29-7321-89D2-6458F267855C}"/>
    <pc:docChg chg="modSld">
      <pc:chgData name="" userId="" providerId="" clId="Web-{ECD6344B-6F29-7321-89D2-6458F267855C}" dt="2026-06-18T09:26:13.342" v="0" actId="20577"/>
      <pc:docMkLst>
        <pc:docMk/>
      </pc:docMkLst>
      <pc:sldChg chg="modSp">
        <pc:chgData name="" userId="" providerId="" clId="Web-{ECD6344B-6F29-7321-89D2-6458F267855C}" dt="2026-06-18T09:26:13.342" v="0" actId="20577"/>
        <pc:sldMkLst>
          <pc:docMk/>
          <pc:sldMk cId="109857222" sldId="256"/>
        </pc:sldMkLst>
        <pc:spChg chg="mod">
          <ac:chgData name="" userId="" providerId="" clId="Web-{ECD6344B-6F29-7321-89D2-6458F267855C}" dt="2026-06-18T09:26:13.342" v="0" actId="20577"/>
          <ac:spMkLst>
            <pc:docMk/>
            <pc:sldMk cId="109857222" sldId="256"/>
            <ac:spMk id="2" creationId="{00000000-0000-0000-0000-000000000000}"/>
          </ac:spMkLst>
        </pc:spChg>
      </pc:sldChg>
    </pc:docChg>
  </pc:docChgLst>
  <pc:docChgLst>
    <pc:chgData name="Shackeria Neckesha Nash Korylco (2509257)" userId="S::2509257@student.uwtsd.ac.uk::682546da-2432-4a25-b158-048576c9a167" providerId="AD" clId="Web-{E6495867-B873-363E-A860-24C0DA545479}"/>
    <pc:docChg chg="mod addSld delSld modSld addMainMaster delMainMaster">
      <pc:chgData name="Shackeria Neckesha Nash Korylco (2509257)" userId="S::2509257@student.uwtsd.ac.uk::682546da-2432-4a25-b158-048576c9a167" providerId="AD" clId="Web-{E6495867-B873-363E-A860-24C0DA545479}" dt="2026-06-11T00:05:41.806" v="1148" actId="20577"/>
      <pc:docMkLst>
        <pc:docMk/>
      </pc:docMkLst>
      <pc:sldChg chg="addSp delSp modSp add del mod setBg modClrScheme delDesignElem chgLayout">
        <pc:chgData name="Shackeria Neckesha Nash Korylco (2509257)" userId="S::2509257@student.uwtsd.ac.uk::682546da-2432-4a25-b158-048576c9a167" providerId="AD" clId="Web-{E6495867-B873-363E-A860-24C0DA545479}" dt="2026-06-10T21:30:17.202" v="64" actId="14100"/>
        <pc:sldMkLst>
          <pc:docMk/>
          <pc:sldMk cId="109857222" sldId="256"/>
        </pc:sldMkLst>
        <pc:spChg chg="mod ord">
          <ac:chgData name="Shackeria Neckesha Nash Korylco (2509257)" userId="S::2509257@student.uwtsd.ac.uk::682546da-2432-4a25-b158-048576c9a167" providerId="AD" clId="Web-{E6495867-B873-363E-A860-24C0DA545479}" dt="2026-06-10T21:30:17.202" v="64" actId="14100"/>
          <ac:spMkLst>
            <pc:docMk/>
            <pc:sldMk cId="109857222" sldId="256"/>
            <ac:spMk id="2" creationId="{00000000-0000-0000-0000-000000000000}"/>
          </ac:spMkLst>
        </pc:spChg>
        <pc:spChg chg="add">
          <ac:chgData name="Shackeria Neckesha Nash Korylco (2509257)" userId="S::2509257@student.uwtsd.ac.uk::682546da-2432-4a25-b158-048576c9a167" providerId="AD" clId="Web-{E6495867-B873-363E-A860-24C0DA545479}" dt="2026-06-10T21:28:35.335" v="47"/>
          <ac:spMkLst>
            <pc:docMk/>
            <pc:sldMk cId="109857222" sldId="256"/>
            <ac:spMk id="175" creationId="{A5D0B0D3-D735-4619-AA45-B57B791E1744}"/>
          </ac:spMkLst>
        </pc:spChg>
        <pc:spChg chg="add">
          <ac:chgData name="Shackeria Neckesha Nash Korylco (2509257)" userId="S::2509257@student.uwtsd.ac.uk::682546da-2432-4a25-b158-048576c9a167" providerId="AD" clId="Web-{E6495867-B873-363E-A860-24C0DA545479}" dt="2026-06-10T21:28:35.335" v="47"/>
          <ac:spMkLst>
            <pc:docMk/>
            <pc:sldMk cId="109857222" sldId="256"/>
            <ac:spMk id="185" creationId="{752C2BA4-3BBE-4D22-A0D9-8D2A7B8F1C71}"/>
          </ac:spMkLst>
        </pc:spChg>
        <pc:spChg chg="add">
          <ac:chgData name="Shackeria Neckesha Nash Korylco (2509257)" userId="S::2509257@student.uwtsd.ac.uk::682546da-2432-4a25-b158-048576c9a167" providerId="AD" clId="Web-{E6495867-B873-363E-A860-24C0DA545479}" dt="2026-06-10T21:28:35.335" v="47"/>
          <ac:spMkLst>
            <pc:docMk/>
            <pc:sldMk cId="109857222" sldId="256"/>
            <ac:spMk id="187" creationId="{82AA7049-B18D-49D6-AD7D-DBB9E19FBB78}"/>
          </ac:spMkLst>
        </pc:spChg>
        <pc:grpChg chg="add">
          <ac:chgData name="Shackeria Neckesha Nash Korylco (2509257)" userId="S::2509257@student.uwtsd.ac.uk::682546da-2432-4a25-b158-048576c9a167" providerId="AD" clId="Web-{E6495867-B873-363E-A860-24C0DA545479}" dt="2026-06-10T21:28:35.335" v="47"/>
          <ac:grpSpMkLst>
            <pc:docMk/>
            <pc:sldMk cId="109857222" sldId="256"/>
            <ac:grpSpMk id="177" creationId="{06B4C967-D337-479B-87CA-7587B7FCFF5E}"/>
          </ac:grpSpMkLst>
        </pc:grpChg>
        <pc:grpChg chg="add">
          <ac:chgData name="Shackeria Neckesha Nash Korylco (2509257)" userId="S::2509257@student.uwtsd.ac.uk::682546da-2432-4a25-b158-048576c9a167" providerId="AD" clId="Web-{E6495867-B873-363E-A860-24C0DA545479}" dt="2026-06-10T21:28:35.335" v="47"/>
          <ac:grpSpMkLst>
            <pc:docMk/>
            <pc:sldMk cId="109857222" sldId="256"/>
            <ac:grpSpMk id="189" creationId="{3850DB66-16D1-4953-A6E3-FCA3DC5F276F}"/>
          </ac:grpSpMkLst>
        </pc:grpChg>
        <pc:picChg chg="mod">
          <ac:chgData name="Shackeria Neckesha Nash Korylco (2509257)" userId="S::2509257@student.uwtsd.ac.uk::682546da-2432-4a25-b158-048576c9a167" providerId="AD" clId="Web-{E6495867-B873-363E-A860-24C0DA545479}" dt="2026-06-10T21:28:35.335" v="47"/>
          <ac:picMkLst>
            <pc:docMk/>
            <pc:sldMk cId="109857222" sldId="256"/>
            <ac:picMk id="58" creationId="{69D92920-0C54-3D5F-E5E4-E502269AF040}"/>
          </ac:picMkLst>
        </pc:picChg>
      </pc:sldChg>
      <pc:sldChg chg="addSp delSp modSp new">
        <pc:chgData name="Shackeria Neckesha Nash Korylco (2509257)" userId="S::2509257@student.uwtsd.ac.uk::682546da-2432-4a25-b158-048576c9a167" providerId="AD" clId="Web-{E6495867-B873-363E-A860-24C0DA545479}" dt="2026-06-11T00:02:20.821" v="1127" actId="20577"/>
        <pc:sldMkLst>
          <pc:docMk/>
          <pc:sldMk cId="581946799" sldId="257"/>
        </pc:sldMkLst>
        <pc:spChg chg="mod">
          <ac:chgData name="Shackeria Neckesha Nash Korylco (2509257)" userId="S::2509257@student.uwtsd.ac.uk::682546da-2432-4a25-b158-048576c9a167" providerId="AD" clId="Web-{E6495867-B873-363E-A860-24C0DA545479}" dt="2026-06-10T21:58:35.225" v="135" actId="20577"/>
          <ac:spMkLst>
            <pc:docMk/>
            <pc:sldMk cId="581946799" sldId="257"/>
            <ac:spMk id="2" creationId="{B0A880A4-98E5-FFBE-97EC-F369F6C0A01B}"/>
          </ac:spMkLst>
        </pc:spChg>
        <pc:spChg chg="add del mod">
          <ac:chgData name="Shackeria Neckesha Nash Korylco (2509257)" userId="S::2509257@student.uwtsd.ac.uk::682546da-2432-4a25-b158-048576c9a167" providerId="AD" clId="Web-{E6495867-B873-363E-A860-24C0DA545479}" dt="2026-06-11T00:02:20.821" v="1127" actId="20577"/>
          <ac:spMkLst>
            <pc:docMk/>
            <pc:sldMk cId="581946799" sldId="257"/>
            <ac:spMk id="3" creationId="{3F464C71-3D5B-850A-BAB9-4FDFDE4911E8}"/>
          </ac:spMkLst>
        </pc:spChg>
        <pc:spChg chg="add mod">
          <ac:chgData name="Shackeria Neckesha Nash Korylco (2509257)" userId="S::2509257@student.uwtsd.ac.uk::682546da-2432-4a25-b158-048576c9a167" providerId="AD" clId="Web-{E6495867-B873-363E-A860-24C0DA545479}" dt="2026-06-10T21:57:41.689" v="127" actId="20577"/>
          <ac:spMkLst>
            <pc:docMk/>
            <pc:sldMk cId="581946799" sldId="257"/>
            <ac:spMk id="4" creationId="{0B0E520F-0614-4B30-53E5-C8AD8BADB374}"/>
          </ac:spMkLst>
        </pc:spChg>
      </pc:sldChg>
      <pc:sldChg chg="modSp new">
        <pc:chgData name="Shackeria Neckesha Nash Korylco (2509257)" userId="S::2509257@student.uwtsd.ac.uk::682546da-2432-4a25-b158-048576c9a167" providerId="AD" clId="Web-{E6495867-B873-363E-A860-24C0DA545479}" dt="2026-06-11T00:05:41.806" v="1148" actId="20577"/>
        <pc:sldMkLst>
          <pc:docMk/>
          <pc:sldMk cId="3989524624" sldId="258"/>
        </pc:sldMkLst>
        <pc:spChg chg="mod">
          <ac:chgData name="Shackeria Neckesha Nash Korylco (2509257)" userId="S::2509257@student.uwtsd.ac.uk::682546da-2432-4a25-b158-048576c9a167" providerId="AD" clId="Web-{E6495867-B873-363E-A860-24C0DA545479}" dt="2026-06-10T21:59:32.354" v="143" actId="1076"/>
          <ac:spMkLst>
            <pc:docMk/>
            <pc:sldMk cId="3989524624" sldId="258"/>
            <ac:spMk id="2" creationId="{EC649768-6CBA-3BD8-AFBF-8E345EEBB7AC}"/>
          </ac:spMkLst>
        </pc:spChg>
        <pc:spChg chg="mod">
          <ac:chgData name="Shackeria Neckesha Nash Korylco (2509257)" userId="S::2509257@student.uwtsd.ac.uk::682546da-2432-4a25-b158-048576c9a167" providerId="AD" clId="Web-{E6495867-B873-363E-A860-24C0DA545479}" dt="2026-06-11T00:05:41.806" v="1148" actId="20577"/>
          <ac:spMkLst>
            <pc:docMk/>
            <pc:sldMk cId="3989524624" sldId="258"/>
            <ac:spMk id="3" creationId="{63D05963-BA40-8BC9-0D7E-811DC7E820B9}"/>
          </ac:spMkLst>
        </pc:spChg>
      </pc:sldChg>
      <pc:sldChg chg="addSp delSp modSp new mod setBg">
        <pc:chgData name="Shackeria Neckesha Nash Korylco (2509257)" userId="S::2509257@student.uwtsd.ac.uk::682546da-2432-4a25-b158-048576c9a167" providerId="AD" clId="Web-{E6495867-B873-363E-A860-24C0DA545479}" dt="2026-06-11T00:04:45.802" v="1142" actId="14100"/>
        <pc:sldMkLst>
          <pc:docMk/>
          <pc:sldMk cId="1803385266" sldId="259"/>
        </pc:sldMkLst>
        <pc:spChg chg="mod">
          <ac:chgData name="Shackeria Neckesha Nash Korylco (2509257)" userId="S::2509257@student.uwtsd.ac.uk::682546da-2432-4a25-b158-048576c9a167" providerId="AD" clId="Web-{E6495867-B873-363E-A860-24C0DA545479}" dt="2026-06-11T00:04:45.802" v="1142" actId="14100"/>
          <ac:spMkLst>
            <pc:docMk/>
            <pc:sldMk cId="1803385266" sldId="259"/>
            <ac:spMk id="2" creationId="{6C6E8836-8E19-F045-08D8-542BEC1187C3}"/>
          </ac:spMkLst>
        </pc:spChg>
        <pc:spChg chg="mod">
          <ac:chgData name="Shackeria Neckesha Nash Korylco (2509257)" userId="S::2509257@student.uwtsd.ac.uk::682546da-2432-4a25-b158-048576c9a167" providerId="AD" clId="Web-{E6495867-B873-363E-A860-24C0DA545479}" dt="2026-06-11T00:04:21.831" v="1140" actId="20577"/>
          <ac:spMkLst>
            <pc:docMk/>
            <pc:sldMk cId="1803385266" sldId="259"/>
            <ac:spMk id="3" creationId="{F8807533-38CE-2C5B-2FC8-EB85CCBEFCD7}"/>
          </ac:spMkLst>
        </pc:spChg>
        <pc:spChg chg="add">
          <ac:chgData name="Shackeria Neckesha Nash Korylco (2509257)" userId="S::2509257@student.uwtsd.ac.uk::682546da-2432-4a25-b158-048576c9a167" providerId="AD" clId="Web-{E6495867-B873-363E-A860-24C0DA545479}" dt="2026-06-11T00:03:05.247" v="1130"/>
          <ac:spMkLst>
            <pc:docMk/>
            <pc:sldMk cId="1803385266" sldId="259"/>
            <ac:spMk id="8" creationId="{142D98E1-37D2-4470-BF74-845E897954C6}"/>
          </ac:spMkLst>
        </pc:spChg>
        <pc:spChg chg="add">
          <ac:chgData name="Shackeria Neckesha Nash Korylco (2509257)" userId="S::2509257@student.uwtsd.ac.uk::682546da-2432-4a25-b158-048576c9a167" providerId="AD" clId="Web-{E6495867-B873-363E-A860-24C0DA545479}" dt="2026-06-11T00:03:05.247" v="1130"/>
          <ac:spMkLst>
            <pc:docMk/>
            <pc:sldMk cId="1803385266" sldId="259"/>
            <ac:spMk id="10" creationId="{E1BEDD21-8CC9-4E04-B8CF-CE59786DFB3A}"/>
          </ac:spMkLst>
        </pc:spChg>
        <pc:grpChg chg="add">
          <ac:chgData name="Shackeria Neckesha Nash Korylco (2509257)" userId="S::2509257@student.uwtsd.ac.uk::682546da-2432-4a25-b158-048576c9a167" providerId="AD" clId="Web-{E6495867-B873-363E-A860-24C0DA545479}" dt="2026-06-11T00:03:05.247" v="1130"/>
          <ac:grpSpMkLst>
            <pc:docMk/>
            <pc:sldMk cId="1803385266" sldId="259"/>
            <ac:grpSpMk id="9" creationId="{2EDC2578-BDB0-4118-975D-CFCE02823D48}"/>
          </ac:grpSpMkLst>
        </pc:grpChg>
        <pc:grpChg chg="add">
          <ac:chgData name="Shackeria Neckesha Nash Korylco (2509257)" userId="S::2509257@student.uwtsd.ac.uk::682546da-2432-4a25-b158-048576c9a167" providerId="AD" clId="Web-{E6495867-B873-363E-A860-24C0DA545479}" dt="2026-06-11T00:03:05.247" v="1130"/>
          <ac:grpSpMkLst>
            <pc:docMk/>
            <pc:sldMk cId="1803385266" sldId="259"/>
            <ac:grpSpMk id="12" creationId="{A6DA475A-533E-4A16-A83E-0171FFB6D8BA}"/>
          </ac:grpSpMkLst>
        </pc:grpChg>
        <pc:graphicFrameChg chg="add mod modGraphic">
          <ac:chgData name="Shackeria Neckesha Nash Korylco (2509257)" userId="S::2509257@student.uwtsd.ac.uk::682546da-2432-4a25-b158-048576c9a167" providerId="AD" clId="Web-{E6495867-B873-363E-A860-24C0DA545479}" dt="2026-06-11T00:03:54.751" v="1138"/>
          <ac:graphicFrameMkLst>
            <pc:docMk/>
            <pc:sldMk cId="1803385266" sldId="259"/>
            <ac:graphicFrameMk id="4" creationId="{FA44AAEE-E7B2-541E-C120-C88D0928F9A7}"/>
          </ac:graphicFrameMkLst>
        </pc:graphicFrameChg>
        <pc:graphicFrameChg chg="add mod modGraphic">
          <ac:chgData name="Shackeria Neckesha Nash Korylco (2509257)" userId="S::2509257@student.uwtsd.ac.uk::682546da-2432-4a25-b158-048576c9a167" providerId="AD" clId="Web-{E6495867-B873-363E-A860-24C0DA545479}" dt="2026-06-11T00:04:07.377" v="1139" actId="1076"/>
          <ac:graphicFrameMkLst>
            <pc:docMk/>
            <pc:sldMk cId="1803385266" sldId="259"/>
            <ac:graphicFrameMk id="6" creationId="{602C8FF2-9B27-F4DE-08EA-49EC94FC9E6C}"/>
          </ac:graphicFrameMkLst>
        </pc:graphicFrameChg>
      </pc:sldChg>
      <pc:sldChg chg="addSp delSp modSp new mod setBg">
        <pc:chgData name="Shackeria Neckesha Nash Korylco (2509257)" userId="S::2509257@student.uwtsd.ac.uk::682546da-2432-4a25-b158-048576c9a167" providerId="AD" clId="Web-{E6495867-B873-363E-A860-24C0DA545479}" dt="2026-06-11T00:05:19.648" v="1147" actId="14100"/>
        <pc:sldMkLst>
          <pc:docMk/>
          <pc:sldMk cId="2940602611" sldId="260"/>
        </pc:sldMkLst>
        <pc:spChg chg="mod">
          <ac:chgData name="Shackeria Neckesha Nash Korylco (2509257)" userId="S::2509257@student.uwtsd.ac.uk::682546da-2432-4a25-b158-048576c9a167" providerId="AD" clId="Web-{E6495867-B873-363E-A860-24C0DA545479}" dt="2026-06-11T00:00:27.692" v="1124"/>
          <ac:spMkLst>
            <pc:docMk/>
            <pc:sldMk cId="2940602611" sldId="260"/>
            <ac:spMk id="2" creationId="{B1EF1266-65BD-6431-7514-AED19E3B2489}"/>
          </ac:spMkLst>
        </pc:spChg>
        <pc:picChg chg="add mod">
          <ac:chgData name="Shackeria Neckesha Nash Korylco (2509257)" userId="S::2509257@student.uwtsd.ac.uk::682546da-2432-4a25-b158-048576c9a167" providerId="AD" clId="Web-{E6495867-B873-363E-A860-24C0DA545479}" dt="2026-06-11T00:05:08.147" v="1145" actId="1076"/>
          <ac:picMkLst>
            <pc:docMk/>
            <pc:sldMk cId="2940602611" sldId="260"/>
            <ac:picMk id="45" creationId="{A6A4A3F3-7C72-59C9-9EE3-61D15A28CDFF}"/>
          </ac:picMkLst>
        </pc:picChg>
      </pc:sldChg>
      <pc:sldMasterChg chg="add addSldLayout">
        <pc:chgData name="Shackeria Neckesha Nash Korylco (2509257)" userId="S::2509257@student.uwtsd.ac.uk::682546da-2432-4a25-b158-048576c9a167" providerId="AD" clId="Web-{E6495867-B873-363E-A860-24C0DA545479}" dt="2026-06-10T21:28:35.335" v="47"/>
        <pc:sldMasterMkLst>
          <pc:docMk/>
          <pc:sldMasterMk cId="997718703" sldId="2147484010"/>
        </pc:sldMasterMkLst>
        <pc:sldLayoutChg chg="add">
          <pc:chgData name="Shackeria Neckesha Nash Korylco (2509257)" userId="S::2509257@student.uwtsd.ac.uk::682546da-2432-4a25-b158-048576c9a167" providerId="AD" clId="Web-{E6495867-B873-363E-A860-24C0DA545479}" dt="2026-06-10T21:28:35.335" v="47"/>
          <pc:sldLayoutMkLst>
            <pc:docMk/>
            <pc:sldMasterMk cId="997718703" sldId="2147484010"/>
            <pc:sldLayoutMk cId="3658472252" sldId="2147483999"/>
          </pc:sldLayoutMkLst>
        </pc:sldLayoutChg>
        <pc:sldLayoutChg chg="add">
          <pc:chgData name="Shackeria Neckesha Nash Korylco (2509257)" userId="S::2509257@student.uwtsd.ac.uk::682546da-2432-4a25-b158-048576c9a167" providerId="AD" clId="Web-{E6495867-B873-363E-A860-24C0DA545479}" dt="2026-06-10T21:28:35.335" v="47"/>
          <pc:sldLayoutMkLst>
            <pc:docMk/>
            <pc:sldMasterMk cId="997718703" sldId="2147484010"/>
            <pc:sldLayoutMk cId="842364885" sldId="2147484000"/>
          </pc:sldLayoutMkLst>
        </pc:sldLayoutChg>
        <pc:sldLayoutChg chg="add">
          <pc:chgData name="Shackeria Neckesha Nash Korylco (2509257)" userId="S::2509257@student.uwtsd.ac.uk::682546da-2432-4a25-b158-048576c9a167" providerId="AD" clId="Web-{E6495867-B873-363E-A860-24C0DA545479}" dt="2026-06-10T21:28:35.335" v="47"/>
          <pc:sldLayoutMkLst>
            <pc:docMk/>
            <pc:sldMasterMk cId="997718703" sldId="2147484010"/>
            <pc:sldLayoutMk cId="317187938" sldId="2147484001"/>
          </pc:sldLayoutMkLst>
        </pc:sldLayoutChg>
        <pc:sldLayoutChg chg="add">
          <pc:chgData name="Shackeria Neckesha Nash Korylco (2509257)" userId="S::2509257@student.uwtsd.ac.uk::682546da-2432-4a25-b158-048576c9a167" providerId="AD" clId="Web-{E6495867-B873-363E-A860-24C0DA545479}" dt="2026-06-10T21:28:35.335" v="47"/>
          <pc:sldLayoutMkLst>
            <pc:docMk/>
            <pc:sldMasterMk cId="997718703" sldId="2147484010"/>
            <pc:sldLayoutMk cId="622285809" sldId="2147484002"/>
          </pc:sldLayoutMkLst>
        </pc:sldLayoutChg>
        <pc:sldLayoutChg chg="add">
          <pc:chgData name="Shackeria Neckesha Nash Korylco (2509257)" userId="S::2509257@student.uwtsd.ac.uk::682546da-2432-4a25-b158-048576c9a167" providerId="AD" clId="Web-{E6495867-B873-363E-A860-24C0DA545479}" dt="2026-06-10T21:28:35.335" v="47"/>
          <pc:sldLayoutMkLst>
            <pc:docMk/>
            <pc:sldMasterMk cId="997718703" sldId="2147484010"/>
            <pc:sldLayoutMk cId="2478509878" sldId="2147484003"/>
          </pc:sldLayoutMkLst>
        </pc:sldLayoutChg>
        <pc:sldLayoutChg chg="add">
          <pc:chgData name="Shackeria Neckesha Nash Korylco (2509257)" userId="S::2509257@student.uwtsd.ac.uk::682546da-2432-4a25-b158-048576c9a167" providerId="AD" clId="Web-{E6495867-B873-363E-A860-24C0DA545479}" dt="2026-06-10T21:28:35.335" v="47"/>
          <pc:sldLayoutMkLst>
            <pc:docMk/>
            <pc:sldMasterMk cId="997718703" sldId="2147484010"/>
            <pc:sldLayoutMk cId="1737946630" sldId="2147484004"/>
          </pc:sldLayoutMkLst>
        </pc:sldLayoutChg>
        <pc:sldLayoutChg chg="add">
          <pc:chgData name="Shackeria Neckesha Nash Korylco (2509257)" userId="S::2509257@student.uwtsd.ac.uk::682546da-2432-4a25-b158-048576c9a167" providerId="AD" clId="Web-{E6495867-B873-363E-A860-24C0DA545479}" dt="2026-06-10T21:28:35.335" v="47"/>
          <pc:sldLayoutMkLst>
            <pc:docMk/>
            <pc:sldMasterMk cId="997718703" sldId="2147484010"/>
            <pc:sldLayoutMk cId="3492579526" sldId="2147484005"/>
          </pc:sldLayoutMkLst>
        </pc:sldLayoutChg>
        <pc:sldLayoutChg chg="add">
          <pc:chgData name="Shackeria Neckesha Nash Korylco (2509257)" userId="S::2509257@student.uwtsd.ac.uk::682546da-2432-4a25-b158-048576c9a167" providerId="AD" clId="Web-{E6495867-B873-363E-A860-24C0DA545479}" dt="2026-06-10T21:28:35.335" v="47"/>
          <pc:sldLayoutMkLst>
            <pc:docMk/>
            <pc:sldMasterMk cId="997718703" sldId="2147484010"/>
            <pc:sldLayoutMk cId="781262270" sldId="2147484006"/>
          </pc:sldLayoutMkLst>
        </pc:sldLayoutChg>
        <pc:sldLayoutChg chg="add">
          <pc:chgData name="Shackeria Neckesha Nash Korylco (2509257)" userId="S::2509257@student.uwtsd.ac.uk::682546da-2432-4a25-b158-048576c9a167" providerId="AD" clId="Web-{E6495867-B873-363E-A860-24C0DA545479}" dt="2026-06-10T21:28:35.335" v="47"/>
          <pc:sldLayoutMkLst>
            <pc:docMk/>
            <pc:sldMasterMk cId="997718703" sldId="2147484010"/>
            <pc:sldLayoutMk cId="2327192156" sldId="2147484007"/>
          </pc:sldLayoutMkLst>
        </pc:sldLayoutChg>
        <pc:sldLayoutChg chg="add">
          <pc:chgData name="Shackeria Neckesha Nash Korylco (2509257)" userId="S::2509257@student.uwtsd.ac.uk::682546da-2432-4a25-b158-048576c9a167" providerId="AD" clId="Web-{E6495867-B873-363E-A860-24C0DA545479}" dt="2026-06-10T21:28:35.335" v="47"/>
          <pc:sldLayoutMkLst>
            <pc:docMk/>
            <pc:sldMasterMk cId="997718703" sldId="2147484010"/>
            <pc:sldLayoutMk cId="472640850" sldId="2147484008"/>
          </pc:sldLayoutMkLst>
        </pc:sldLayoutChg>
        <pc:sldLayoutChg chg="add">
          <pc:chgData name="Shackeria Neckesha Nash Korylco (2509257)" userId="S::2509257@student.uwtsd.ac.uk::682546da-2432-4a25-b158-048576c9a167" providerId="AD" clId="Web-{E6495867-B873-363E-A860-24C0DA545479}" dt="2026-06-10T21:28:35.335" v="47"/>
          <pc:sldLayoutMkLst>
            <pc:docMk/>
            <pc:sldMasterMk cId="997718703" sldId="2147484010"/>
            <pc:sldLayoutMk cId="3545688431" sldId="2147484009"/>
          </pc:sldLayoutMkLst>
        </pc:sldLayoutChg>
      </pc:sldMasterChg>
    </pc:docChg>
  </pc:docChgLst>
  <pc:docChgLst>
    <pc:chgData name="Shackeria Neckesha Nash Korylco (2509257)" userId="S::2509257@student.uwtsd.ac.uk::682546da-2432-4a25-b158-048576c9a167" providerId="AD" clId="Web-{ECD6344B-6F29-7321-89D2-6458F267855C}"/>
    <pc:docChg chg="modSld">
      <pc:chgData name="Shackeria Neckesha Nash Korylco (2509257)" userId="S::2509257@student.uwtsd.ac.uk::682546da-2432-4a25-b158-048576c9a167" providerId="AD" clId="Web-{ECD6344B-6F29-7321-89D2-6458F267855C}" dt="2026-06-18T09:27:39.751" v="8" actId="20577"/>
      <pc:docMkLst>
        <pc:docMk/>
      </pc:docMkLst>
      <pc:sldChg chg="modSp">
        <pc:chgData name="Shackeria Neckesha Nash Korylco (2509257)" userId="S::2509257@student.uwtsd.ac.uk::682546da-2432-4a25-b158-048576c9a167" providerId="AD" clId="Web-{ECD6344B-6F29-7321-89D2-6458F267855C}" dt="2026-06-18T09:27:28.719" v="7" actId="20577"/>
        <pc:sldMkLst>
          <pc:docMk/>
          <pc:sldMk cId="109857222" sldId="256"/>
        </pc:sldMkLst>
        <pc:spChg chg="mod">
          <ac:chgData name="Shackeria Neckesha Nash Korylco (2509257)" userId="S::2509257@student.uwtsd.ac.uk::682546da-2432-4a25-b158-048576c9a167" providerId="AD" clId="Web-{ECD6344B-6F29-7321-89D2-6458F267855C}" dt="2026-06-18T09:27:28.719" v="7" actId="20577"/>
          <ac:spMkLst>
            <pc:docMk/>
            <pc:sldMk cId="109857222" sldId="256"/>
            <ac:spMk id="2" creationId="{00000000-0000-0000-0000-000000000000}"/>
          </ac:spMkLst>
        </pc:spChg>
      </pc:sldChg>
      <pc:sldChg chg="modSp">
        <pc:chgData name="Shackeria Neckesha Nash Korylco (2509257)" userId="S::2509257@student.uwtsd.ac.uk::682546da-2432-4a25-b158-048576c9a167" providerId="AD" clId="Web-{ECD6344B-6F29-7321-89D2-6458F267855C}" dt="2026-06-18T09:27:39.751" v="8" actId="20577"/>
        <pc:sldMkLst>
          <pc:docMk/>
          <pc:sldMk cId="581946799" sldId="257"/>
        </pc:sldMkLst>
        <pc:spChg chg="mod">
          <ac:chgData name="Shackeria Neckesha Nash Korylco (2509257)" userId="S::2509257@student.uwtsd.ac.uk::682546da-2432-4a25-b158-048576c9a167" providerId="AD" clId="Web-{ECD6344B-6F29-7321-89D2-6458F267855C}" dt="2026-06-18T09:27:39.751" v="8" actId="20577"/>
          <ac:spMkLst>
            <pc:docMk/>
            <pc:sldMk cId="581946799" sldId="257"/>
            <ac:spMk id="3" creationId="{3F464C71-3D5B-850A-BAB9-4FDFDE4911E8}"/>
          </ac:spMkLst>
        </pc:spChg>
      </pc:sldChg>
    </pc:docChg>
  </pc:docChgLst>
  <pc:docChgLst>
    <pc:chgData name="Shackeria Neckesha Nash Korylco (2509257)" userId="S::2509257@student.uwtsd.ac.uk::682546da-2432-4a25-b158-048576c9a167" providerId="AD" clId="Web-{B3EFB31E-AB79-9BB3-04E5-84F824F64B6D}"/>
    <pc:docChg chg="modSld">
      <pc:chgData name="Shackeria Neckesha Nash Korylco (2509257)" userId="S::2509257@student.uwtsd.ac.uk::682546da-2432-4a25-b158-048576c9a167" providerId="AD" clId="Web-{B3EFB31E-AB79-9BB3-04E5-84F824F64B6D}" dt="2026-06-21T23:02:19.904" v="42" actId="1076"/>
      <pc:docMkLst>
        <pc:docMk/>
      </pc:docMkLst>
      <pc:sldChg chg="delSp modSp">
        <pc:chgData name="Shackeria Neckesha Nash Korylco (2509257)" userId="S::2509257@student.uwtsd.ac.uk::682546da-2432-4a25-b158-048576c9a167" providerId="AD" clId="Web-{B3EFB31E-AB79-9BB3-04E5-84F824F64B6D}" dt="2026-06-21T23:02:19.904" v="42" actId="1076"/>
        <pc:sldMkLst>
          <pc:docMk/>
          <pc:sldMk cId="2863001815" sldId="262"/>
        </pc:sldMkLst>
        <pc:spChg chg="mod">
          <ac:chgData name="Shackeria Neckesha Nash Korylco (2509257)" userId="S::2509257@student.uwtsd.ac.uk::682546da-2432-4a25-b158-048576c9a167" providerId="AD" clId="Web-{B3EFB31E-AB79-9BB3-04E5-84F824F64B6D}" dt="2026-06-21T23:00:27.411" v="6" actId="1076"/>
          <ac:spMkLst>
            <pc:docMk/>
            <pc:sldMk cId="2863001815" sldId="262"/>
            <ac:spMk id="2" creationId="{DB759380-4DB7-CCDF-4E35-B743EE2AAFC6}"/>
          </ac:spMkLst>
        </pc:spChg>
        <pc:spChg chg="mod">
          <ac:chgData name="Shackeria Neckesha Nash Korylco (2509257)" userId="S::2509257@student.uwtsd.ac.uk::682546da-2432-4a25-b158-048576c9a167" providerId="AD" clId="Web-{B3EFB31E-AB79-9BB3-04E5-84F824F64B6D}" dt="2026-06-21T23:02:19.904" v="42" actId="1076"/>
          <ac:spMkLst>
            <pc:docMk/>
            <pc:sldMk cId="2863001815" sldId="262"/>
            <ac:spMk id="3" creationId="{83E11436-62CD-B94F-5F35-885ED244DEDF}"/>
          </ac:spMkLst>
        </pc:spChg>
        <pc:spChg chg="del mod">
          <ac:chgData name="Shackeria Neckesha Nash Korylco (2509257)" userId="S::2509257@student.uwtsd.ac.uk::682546da-2432-4a25-b158-048576c9a167" providerId="AD" clId="Web-{B3EFB31E-AB79-9BB3-04E5-84F824F64B6D}" dt="2026-06-21T23:02:09.778" v="41"/>
          <ac:spMkLst>
            <pc:docMk/>
            <pc:sldMk cId="2863001815" sldId="262"/>
            <ac:spMk id="4" creationId="{C016D0C6-E0C3-AF72-AF93-91C5C0BE89E7}"/>
          </ac:spMkLst>
        </pc:spChg>
      </pc:sldChg>
    </pc:docChg>
  </pc:docChgLst>
  <pc:docChgLst>
    <pc:chgData name="Shackeria Neckesha Nash Korylco (2509257)" userId="S::2509257@student.uwtsd.ac.uk::682546da-2432-4a25-b158-048576c9a167" providerId="AD" clId="Web-{3489B479-8637-7F80-4D17-BC7D7E0458FD}"/>
    <pc:docChg chg="addSld delSld modSld addMainMaster delMainMaster">
      <pc:chgData name="Shackeria Neckesha Nash Korylco (2509257)" userId="S::2509257@student.uwtsd.ac.uk::682546da-2432-4a25-b158-048576c9a167" providerId="AD" clId="Web-{3489B479-8637-7F80-4D17-BC7D7E0458FD}" dt="2026-06-08T11:05:26.314" v="118" actId="14100"/>
      <pc:docMkLst>
        <pc:docMk/>
      </pc:docMkLst>
    </pc:docChg>
  </pc:docChgLst>
  <pc:docChgLst>
    <pc:chgData name="Shackeria Neckesha Nash Korylco (2509257)" userId="S::2509257@student.uwtsd.ac.uk::682546da-2432-4a25-b158-048576c9a167" providerId="AD" clId="Web-{42CBAC79-101E-4E46-AC6F-B091147B43CD}"/>
    <pc:docChg chg="addSld delSld modSld sldOrd">
      <pc:chgData name="Shackeria Neckesha Nash Korylco (2509257)" userId="S::2509257@student.uwtsd.ac.uk::682546da-2432-4a25-b158-048576c9a167" providerId="AD" clId="Web-{42CBAC79-101E-4E46-AC6F-B091147B43CD}" dt="2026-06-13T01:06:25.150" v="562" actId="20577"/>
      <pc:docMkLst>
        <pc:docMk/>
      </pc:docMkLst>
      <pc:sldChg chg="modSp">
        <pc:chgData name="Shackeria Neckesha Nash Korylco (2509257)" userId="S::2509257@student.uwtsd.ac.uk::682546da-2432-4a25-b158-048576c9a167" providerId="AD" clId="Web-{42CBAC79-101E-4E46-AC6F-B091147B43CD}" dt="2026-06-13T00:23:07.169" v="337" actId="20577"/>
        <pc:sldMkLst>
          <pc:docMk/>
          <pc:sldMk cId="581946799" sldId="257"/>
        </pc:sldMkLst>
        <pc:spChg chg="mod">
          <ac:chgData name="Shackeria Neckesha Nash Korylco (2509257)" userId="S::2509257@student.uwtsd.ac.uk::682546da-2432-4a25-b158-048576c9a167" providerId="AD" clId="Web-{42CBAC79-101E-4E46-AC6F-B091147B43CD}" dt="2026-06-12T23:58:57.328" v="202" actId="20577"/>
          <ac:spMkLst>
            <pc:docMk/>
            <pc:sldMk cId="581946799" sldId="257"/>
            <ac:spMk id="3" creationId="{3F464C71-3D5B-850A-BAB9-4FDFDE4911E8}"/>
          </ac:spMkLst>
        </pc:spChg>
        <pc:spChg chg="mod">
          <ac:chgData name="Shackeria Neckesha Nash Korylco (2509257)" userId="S::2509257@student.uwtsd.ac.uk::682546da-2432-4a25-b158-048576c9a167" providerId="AD" clId="Web-{42CBAC79-101E-4E46-AC6F-B091147B43CD}" dt="2026-06-13T00:23:07.169" v="337" actId="20577"/>
          <ac:spMkLst>
            <pc:docMk/>
            <pc:sldMk cId="581946799" sldId="257"/>
            <ac:spMk id="4" creationId="{0B0E520F-0614-4B30-53E5-C8AD8BADB374}"/>
          </ac:spMkLst>
        </pc:spChg>
      </pc:sldChg>
      <pc:sldChg chg="modSp">
        <pc:chgData name="Shackeria Neckesha Nash Korylco (2509257)" userId="S::2509257@student.uwtsd.ac.uk::682546da-2432-4a25-b158-048576c9a167" providerId="AD" clId="Web-{42CBAC79-101E-4E46-AC6F-B091147B43CD}" dt="2026-06-13T01:06:25.150" v="562" actId="20577"/>
        <pc:sldMkLst>
          <pc:docMk/>
          <pc:sldMk cId="3989524624" sldId="258"/>
        </pc:sldMkLst>
        <pc:spChg chg="mod">
          <ac:chgData name="Shackeria Neckesha Nash Korylco (2509257)" userId="S::2509257@student.uwtsd.ac.uk::682546da-2432-4a25-b158-048576c9a167" providerId="AD" clId="Web-{42CBAC79-101E-4E46-AC6F-B091147B43CD}" dt="2026-06-13T01:06:25.150" v="562" actId="20577"/>
          <ac:spMkLst>
            <pc:docMk/>
            <pc:sldMk cId="3989524624" sldId="258"/>
            <ac:spMk id="3" creationId="{63D05963-BA40-8BC9-0D7E-811DC7E820B9}"/>
          </ac:spMkLst>
        </pc:spChg>
      </pc:sldChg>
      <pc:sldChg chg="addSp delSp modSp">
        <pc:chgData name="Shackeria Neckesha Nash Korylco (2509257)" userId="S::2509257@student.uwtsd.ac.uk::682546da-2432-4a25-b158-048576c9a167" providerId="AD" clId="Web-{42CBAC79-101E-4E46-AC6F-B091147B43CD}" dt="2026-06-13T00:19:48.538" v="304" actId="20577"/>
        <pc:sldMkLst>
          <pc:docMk/>
          <pc:sldMk cId="1803385266" sldId="259"/>
        </pc:sldMkLst>
        <pc:spChg chg="mod">
          <ac:chgData name="Shackeria Neckesha Nash Korylco (2509257)" userId="S::2509257@student.uwtsd.ac.uk::682546da-2432-4a25-b158-048576c9a167" providerId="AD" clId="Web-{42CBAC79-101E-4E46-AC6F-B091147B43CD}" dt="2026-06-13T00:00:03.487" v="220" actId="14100"/>
          <ac:spMkLst>
            <pc:docMk/>
            <pc:sldMk cId="1803385266" sldId="259"/>
            <ac:spMk id="2" creationId="{6C6E8836-8E19-F045-08D8-542BEC1187C3}"/>
          </ac:spMkLst>
        </pc:spChg>
        <pc:spChg chg="mod">
          <ac:chgData name="Shackeria Neckesha Nash Korylco (2509257)" userId="S::2509257@student.uwtsd.ac.uk::682546da-2432-4a25-b158-048576c9a167" providerId="AD" clId="Web-{42CBAC79-101E-4E46-AC6F-B091147B43CD}" dt="2026-06-13T00:01:51.381" v="223" actId="1076"/>
          <ac:spMkLst>
            <pc:docMk/>
            <pc:sldMk cId="1803385266" sldId="259"/>
            <ac:spMk id="3" creationId="{F8807533-38CE-2C5B-2FC8-EB85CCBEFCD7}"/>
          </ac:spMkLst>
        </pc:spChg>
        <pc:spChg chg="add mod">
          <ac:chgData name="Shackeria Neckesha Nash Korylco (2509257)" userId="S::2509257@student.uwtsd.ac.uk::682546da-2432-4a25-b158-048576c9a167" providerId="AD" clId="Web-{42CBAC79-101E-4E46-AC6F-B091147B43CD}" dt="2026-06-13T00:19:48.538" v="304" actId="20577"/>
          <ac:spMkLst>
            <pc:docMk/>
            <pc:sldMk cId="1803385266" sldId="259"/>
            <ac:spMk id="11" creationId="{D65BC9EB-E363-86CF-B6CF-A266DB37AD2C}"/>
          </ac:spMkLst>
        </pc:spChg>
        <pc:graphicFrameChg chg="mod modGraphic">
          <ac:chgData name="Shackeria Neckesha Nash Korylco (2509257)" userId="S::2509257@student.uwtsd.ac.uk::682546da-2432-4a25-b158-048576c9a167" providerId="AD" clId="Web-{42CBAC79-101E-4E46-AC6F-B091147B43CD}" dt="2026-06-13T00:16:37.235" v="275"/>
          <ac:graphicFrameMkLst>
            <pc:docMk/>
            <pc:sldMk cId="1803385266" sldId="259"/>
            <ac:graphicFrameMk id="4" creationId="{FA44AAEE-E7B2-541E-C120-C88D0928F9A7}"/>
          </ac:graphicFrameMkLst>
        </pc:graphicFrameChg>
        <pc:graphicFrameChg chg="mod modGraphic">
          <ac:chgData name="Shackeria Neckesha Nash Korylco (2509257)" userId="S::2509257@student.uwtsd.ac.uk::682546da-2432-4a25-b158-048576c9a167" providerId="AD" clId="Web-{42CBAC79-101E-4E46-AC6F-B091147B43CD}" dt="2026-06-13T00:16:45.876" v="277"/>
          <ac:graphicFrameMkLst>
            <pc:docMk/>
            <pc:sldMk cId="1803385266" sldId="259"/>
            <ac:graphicFrameMk id="6" creationId="{602C8FF2-9B27-F4DE-08EA-49EC94FC9E6C}"/>
          </ac:graphicFrameMkLst>
        </pc:graphicFrameChg>
      </pc:sldChg>
      <pc:sldChg chg="addSp delSp modSp">
        <pc:chgData name="Shackeria Neckesha Nash Korylco (2509257)" userId="S::2509257@student.uwtsd.ac.uk::682546da-2432-4a25-b158-048576c9a167" providerId="AD" clId="Web-{42CBAC79-101E-4E46-AC6F-B091147B43CD}" dt="2026-06-13T00:14:59.373" v="267" actId="20577"/>
        <pc:sldMkLst>
          <pc:docMk/>
          <pc:sldMk cId="2940602611" sldId="260"/>
        </pc:sldMkLst>
        <pc:spChg chg="mod">
          <ac:chgData name="Shackeria Neckesha Nash Korylco (2509257)" userId="S::2509257@student.uwtsd.ac.uk::682546da-2432-4a25-b158-048576c9a167" providerId="AD" clId="Web-{42CBAC79-101E-4E46-AC6F-B091147B43CD}" dt="2026-06-13T00:06:07.310" v="252"/>
          <ac:spMkLst>
            <pc:docMk/>
            <pc:sldMk cId="2940602611" sldId="260"/>
            <ac:spMk id="2" creationId="{B1EF1266-65BD-6431-7514-AED19E3B2489}"/>
          </ac:spMkLst>
        </pc:spChg>
        <pc:spChg chg="add">
          <ac:chgData name="Shackeria Neckesha Nash Korylco (2509257)" userId="S::2509257@student.uwtsd.ac.uk::682546da-2432-4a25-b158-048576c9a167" providerId="AD" clId="Web-{42CBAC79-101E-4E46-AC6F-B091147B43CD}" dt="2026-06-13T00:04:55.746" v="235"/>
          <ac:spMkLst>
            <pc:docMk/>
            <pc:sldMk cId="2940602611" sldId="260"/>
            <ac:spMk id="70" creationId="{2F9C493A-9F03-49B4-B3FB-19CE5AC115BE}"/>
          </ac:spMkLst>
        </pc:spChg>
        <pc:spChg chg="add">
          <ac:chgData name="Shackeria Neckesha Nash Korylco (2509257)" userId="S::2509257@student.uwtsd.ac.uk::682546da-2432-4a25-b158-048576c9a167" providerId="AD" clId="Web-{42CBAC79-101E-4E46-AC6F-B091147B43CD}" dt="2026-06-13T00:04:55.746" v="235"/>
          <ac:spMkLst>
            <pc:docMk/>
            <pc:sldMk cId="2940602611" sldId="260"/>
            <ac:spMk id="71" creationId="{90A46C7D-C1BB-49B8-8D37-39742820E964}"/>
          </ac:spMkLst>
        </pc:spChg>
        <pc:spChg chg="add mod">
          <ac:chgData name="Shackeria Neckesha Nash Korylco (2509257)" userId="S::2509257@student.uwtsd.ac.uk::682546da-2432-4a25-b158-048576c9a167" providerId="AD" clId="Web-{42CBAC79-101E-4E46-AC6F-B091147B43CD}" dt="2026-06-13T00:14:59.373" v="267" actId="20577"/>
          <ac:spMkLst>
            <pc:docMk/>
            <pc:sldMk cId="2940602611" sldId="260"/>
            <ac:spMk id="72" creationId="{C189523D-E1E7-D45E-B50E-35D6C2C9A057}"/>
          </ac:spMkLst>
        </pc:spChg>
        <pc:picChg chg="add mod">
          <ac:chgData name="Shackeria Neckesha Nash Korylco (2509257)" userId="S::2509257@student.uwtsd.ac.uk::682546da-2432-4a25-b158-048576c9a167" providerId="AD" clId="Web-{42CBAC79-101E-4E46-AC6F-B091147B43CD}" dt="2026-06-13T00:08:22.392" v="265" actId="1076"/>
          <ac:picMkLst>
            <pc:docMk/>
            <pc:sldMk cId="2940602611" sldId="260"/>
            <ac:picMk id="4" creationId="{BB204831-4C03-65C3-0EE4-8B69FFA631A5}"/>
          </ac:picMkLst>
        </pc:picChg>
        <pc:picChg chg="mod">
          <ac:chgData name="Shackeria Neckesha Nash Korylco (2509257)" userId="S::2509257@student.uwtsd.ac.uk::682546da-2432-4a25-b158-048576c9a167" providerId="AD" clId="Web-{42CBAC79-101E-4E46-AC6F-B091147B43CD}" dt="2026-06-13T00:08:25.189" v="266" actId="14100"/>
          <ac:picMkLst>
            <pc:docMk/>
            <pc:sldMk cId="2940602611" sldId="260"/>
            <ac:picMk id="45" creationId="{A6A4A3F3-7C72-59C9-9EE3-61D15A28CDFF}"/>
          </ac:picMkLst>
        </pc:picChg>
      </pc:sldChg>
      <pc:sldChg chg="addSp delSp modSp new mod setBg">
        <pc:chgData name="Shackeria Neckesha Nash Korylco (2509257)" userId="S::2509257@student.uwtsd.ac.uk::682546da-2432-4a25-b158-048576c9a167" providerId="AD" clId="Web-{42CBAC79-101E-4E46-AC6F-B091147B43CD}" dt="2026-06-12T23:55:52.245" v="146" actId="20577"/>
        <pc:sldMkLst>
          <pc:docMk/>
          <pc:sldMk cId="4234663228" sldId="261"/>
        </pc:sldMkLst>
        <pc:spChg chg="mod">
          <ac:chgData name="Shackeria Neckesha Nash Korylco (2509257)" userId="S::2509257@student.uwtsd.ac.uk::682546da-2432-4a25-b158-048576c9a167" providerId="AD" clId="Web-{42CBAC79-101E-4E46-AC6F-B091147B43CD}" dt="2026-06-12T23:50:47.876" v="113"/>
          <ac:spMkLst>
            <pc:docMk/>
            <pc:sldMk cId="4234663228" sldId="261"/>
            <ac:spMk id="2" creationId="{ED81765D-24AE-12B7-FB93-CAFACF0D6CE5}"/>
          </ac:spMkLst>
        </pc:spChg>
        <pc:spChg chg="mod ord">
          <ac:chgData name="Shackeria Neckesha Nash Korylco (2509257)" userId="S::2509257@student.uwtsd.ac.uk::682546da-2432-4a25-b158-048576c9a167" providerId="AD" clId="Web-{42CBAC79-101E-4E46-AC6F-B091147B43CD}" dt="2026-06-12T23:54:28.117" v="133"/>
          <ac:spMkLst>
            <pc:docMk/>
            <pc:sldMk cId="4234663228" sldId="261"/>
            <ac:spMk id="3" creationId="{D6A8CAE4-F230-6885-36E0-4C24E066CE3D}"/>
          </ac:spMkLst>
        </pc:spChg>
        <pc:spChg chg="add mod">
          <ac:chgData name="Shackeria Neckesha Nash Korylco (2509257)" userId="S::2509257@student.uwtsd.ac.uk::682546da-2432-4a25-b158-048576c9a167" providerId="AD" clId="Web-{42CBAC79-101E-4E46-AC6F-B091147B43CD}" dt="2026-06-12T23:55:52.245" v="146" actId="20577"/>
          <ac:spMkLst>
            <pc:docMk/>
            <pc:sldMk cId="4234663228" sldId="261"/>
            <ac:spMk id="6" creationId="{CDD69E6F-18E7-9C0A-37D2-F45591393345}"/>
          </ac:spMkLst>
        </pc:spChg>
        <pc:spChg chg="add">
          <ac:chgData name="Shackeria Neckesha Nash Korylco (2509257)" userId="S::2509257@student.uwtsd.ac.uk::682546da-2432-4a25-b158-048576c9a167" providerId="AD" clId="Web-{42CBAC79-101E-4E46-AC6F-B091147B43CD}" dt="2026-06-12T23:54:28.117" v="133"/>
          <ac:spMkLst>
            <pc:docMk/>
            <pc:sldMk cId="4234663228" sldId="261"/>
            <ac:spMk id="117" creationId="{435959F4-53DA-47FF-BC24-1E5B75C69876}"/>
          </ac:spMkLst>
        </pc:spChg>
        <pc:spChg chg="add">
          <ac:chgData name="Shackeria Neckesha Nash Korylco (2509257)" userId="S::2509257@student.uwtsd.ac.uk::682546da-2432-4a25-b158-048576c9a167" providerId="AD" clId="Web-{42CBAC79-101E-4E46-AC6F-B091147B43CD}" dt="2026-06-12T23:54:28.117" v="133"/>
          <ac:spMkLst>
            <pc:docMk/>
            <pc:sldMk cId="4234663228" sldId="261"/>
            <ac:spMk id="128" creationId="{59226104-0061-4319-8237-9C001BF85D49}"/>
          </ac:spMkLst>
        </pc:spChg>
        <pc:spChg chg="add">
          <ac:chgData name="Shackeria Neckesha Nash Korylco (2509257)" userId="S::2509257@student.uwtsd.ac.uk::682546da-2432-4a25-b158-048576c9a167" providerId="AD" clId="Web-{42CBAC79-101E-4E46-AC6F-B091147B43CD}" dt="2026-06-12T23:54:28.117" v="133"/>
          <ac:spMkLst>
            <pc:docMk/>
            <pc:sldMk cId="4234663228" sldId="261"/>
            <ac:spMk id="140" creationId="{948AEA76-67F2-4344-A189-9BFFE0076388}"/>
          </ac:spMkLst>
        </pc:spChg>
        <pc:spChg chg="add">
          <ac:chgData name="Shackeria Neckesha Nash Korylco (2509257)" userId="S::2509257@student.uwtsd.ac.uk::682546da-2432-4a25-b158-048576c9a167" providerId="AD" clId="Web-{42CBAC79-101E-4E46-AC6F-B091147B43CD}" dt="2026-06-12T23:54:28.117" v="133"/>
          <ac:spMkLst>
            <pc:docMk/>
            <pc:sldMk cId="4234663228" sldId="261"/>
            <ac:spMk id="142" creationId="{CF7F2079-504C-499A-A644-58F4DDC7643B}"/>
          </ac:spMkLst>
        </pc:spChg>
        <pc:spChg chg="add">
          <ac:chgData name="Shackeria Neckesha Nash Korylco (2509257)" userId="S::2509257@student.uwtsd.ac.uk::682546da-2432-4a25-b158-048576c9a167" providerId="AD" clId="Web-{42CBAC79-101E-4E46-AC6F-B091147B43CD}" dt="2026-06-12T23:54:28.117" v="133"/>
          <ac:spMkLst>
            <pc:docMk/>
            <pc:sldMk cId="4234663228" sldId="261"/>
            <ac:spMk id="152" creationId="{3D505D40-32E9-4C48-81F8-AD80433BE6B7}"/>
          </ac:spMkLst>
        </pc:spChg>
        <pc:picChg chg="add mod">
          <ac:chgData name="Shackeria Neckesha Nash Korylco (2509257)" userId="S::2509257@student.uwtsd.ac.uk::682546da-2432-4a25-b158-048576c9a167" providerId="AD" clId="Web-{42CBAC79-101E-4E46-AC6F-B091147B43CD}" dt="2026-06-12T23:54:19.789" v="132"/>
          <ac:picMkLst>
            <pc:docMk/>
            <pc:sldMk cId="4234663228" sldId="261"/>
            <ac:picMk id="5" creationId="{48769DB5-0919-EA62-6D38-985EE696BA85}"/>
          </ac:picMkLst>
        </pc:picChg>
      </pc:sldChg>
      <pc:sldChg chg="addSp delSp modSp new mod ord setBg">
        <pc:chgData name="Shackeria Neckesha Nash Korylco (2509257)" userId="S::2509257@student.uwtsd.ac.uk::682546da-2432-4a25-b158-048576c9a167" providerId="AD" clId="Web-{42CBAC79-101E-4E46-AC6F-B091147B43CD}" dt="2026-06-13T00:41:54.219" v="499" actId="20577"/>
        <pc:sldMkLst>
          <pc:docMk/>
          <pc:sldMk cId="2863001815" sldId="262"/>
        </pc:sldMkLst>
        <pc:spChg chg="mod">
          <ac:chgData name="Shackeria Neckesha Nash Korylco (2509257)" userId="S::2509257@student.uwtsd.ac.uk::682546da-2432-4a25-b158-048576c9a167" providerId="AD" clId="Web-{42CBAC79-101E-4E46-AC6F-B091147B43CD}" dt="2026-06-13T00:40:39.498" v="476" actId="1076"/>
          <ac:spMkLst>
            <pc:docMk/>
            <pc:sldMk cId="2863001815" sldId="262"/>
            <ac:spMk id="2" creationId="{DB759380-4DB7-CCDF-4E35-B743EE2AAFC6}"/>
          </ac:spMkLst>
        </pc:spChg>
        <pc:spChg chg="mod ord">
          <ac:chgData name="Shackeria Neckesha Nash Korylco (2509257)" userId="S::2509257@student.uwtsd.ac.uk::682546da-2432-4a25-b158-048576c9a167" providerId="AD" clId="Web-{42CBAC79-101E-4E46-AC6F-B091147B43CD}" dt="2026-06-13T00:41:46.297" v="497" actId="14100"/>
          <ac:spMkLst>
            <pc:docMk/>
            <pc:sldMk cId="2863001815" sldId="262"/>
            <ac:spMk id="3" creationId="{83E11436-62CD-B94F-5F35-885ED244DEDF}"/>
          </ac:spMkLst>
        </pc:spChg>
        <pc:spChg chg="add mod">
          <ac:chgData name="Shackeria Neckesha Nash Korylco (2509257)" userId="S::2509257@student.uwtsd.ac.uk::682546da-2432-4a25-b158-048576c9a167" providerId="AD" clId="Web-{42CBAC79-101E-4E46-AC6F-B091147B43CD}" dt="2026-06-13T00:41:54.219" v="499" actId="20577"/>
          <ac:spMkLst>
            <pc:docMk/>
            <pc:sldMk cId="2863001815" sldId="262"/>
            <ac:spMk id="4" creationId="{C016D0C6-E0C3-AF72-AF93-91C5C0BE89E7}"/>
          </ac:spMkLst>
        </pc:spChg>
        <pc:spChg chg="add">
          <ac:chgData name="Shackeria Neckesha Nash Korylco (2509257)" userId="S::2509257@student.uwtsd.ac.uk::682546da-2432-4a25-b158-048576c9a167" providerId="AD" clId="Web-{42CBAC79-101E-4E46-AC6F-B091147B43CD}" dt="2026-06-13T00:39:39.168" v="458"/>
          <ac:spMkLst>
            <pc:docMk/>
            <pc:sldMk cId="2863001815" sldId="262"/>
            <ac:spMk id="82" creationId="{142D98E1-37D2-4470-BF74-845E897954C6}"/>
          </ac:spMkLst>
        </pc:spChg>
        <pc:spChg chg="add">
          <ac:chgData name="Shackeria Neckesha Nash Korylco (2509257)" userId="S::2509257@student.uwtsd.ac.uk::682546da-2432-4a25-b158-048576c9a167" providerId="AD" clId="Web-{42CBAC79-101E-4E46-AC6F-B091147B43CD}" dt="2026-06-13T00:39:39.168" v="458"/>
          <ac:spMkLst>
            <pc:docMk/>
            <pc:sldMk cId="2863001815" sldId="262"/>
            <ac:spMk id="83" creationId="{E9BFB270-A887-4B62-B243-50F92509AD58}"/>
          </ac:spMkLst>
        </pc:spChg>
        <pc:spChg chg="add">
          <ac:chgData name="Shackeria Neckesha Nash Korylco (2509257)" userId="S::2509257@student.uwtsd.ac.uk::682546da-2432-4a25-b158-048576c9a167" providerId="AD" clId="Web-{42CBAC79-101E-4E46-AC6F-B091147B43CD}" dt="2026-06-13T00:39:39.168" v="458"/>
          <ac:spMkLst>
            <pc:docMk/>
            <pc:sldMk cId="2863001815" sldId="262"/>
            <ac:spMk id="85" creationId="{E1BEDD21-8CC9-4E04-B8CF-CE59786DFB3A}"/>
          </ac:spMkLst>
        </pc:spChg>
        <pc:picChg chg="add mod">
          <ac:chgData name="Shackeria Neckesha Nash Korylco (2509257)" userId="S::2509257@student.uwtsd.ac.uk::682546da-2432-4a25-b158-048576c9a167" providerId="AD" clId="Web-{42CBAC79-101E-4E46-AC6F-B091147B43CD}" dt="2026-06-13T00:40:09.903" v="467" actId="1076"/>
          <ac:picMkLst>
            <pc:docMk/>
            <pc:sldMk cId="2863001815" sldId="262"/>
            <ac:picMk id="5" creationId="{77419316-C724-4834-ACF0-5C1CD5676E8D}"/>
          </ac:picMkLst>
        </pc:picChg>
      </pc:sldChg>
    </pc:docChg>
  </pc:docChgLst>
  <pc:docChgLst>
    <pc:chgData name="Shackeria Neckesha Nash Korylco (2509257)" userId="S::2509257@student.uwtsd.ac.uk::682546da-2432-4a25-b158-048576c9a167" providerId="AD" clId="Web-{B7BC78A0-CB23-D943-083B-34C3FB2D3D67}"/>
    <pc:docChg chg="modSld">
      <pc:chgData name="Shackeria Neckesha Nash Korylco (2509257)" userId="S::2509257@student.uwtsd.ac.uk::682546da-2432-4a25-b158-048576c9a167" providerId="AD" clId="Web-{B7BC78A0-CB23-D943-083B-34C3FB2D3D67}" dt="2026-06-18T08:55:05.271" v="161" actId="14100"/>
      <pc:docMkLst>
        <pc:docMk/>
      </pc:docMkLst>
      <pc:sldChg chg="modSp">
        <pc:chgData name="Shackeria Neckesha Nash Korylco (2509257)" userId="S::2509257@student.uwtsd.ac.uk::682546da-2432-4a25-b158-048576c9a167" providerId="AD" clId="Web-{B7BC78A0-CB23-D943-083B-34C3FB2D3D67}" dt="2026-06-18T08:40:10.166" v="0" actId="20577"/>
        <pc:sldMkLst>
          <pc:docMk/>
          <pc:sldMk cId="3989524624" sldId="258"/>
        </pc:sldMkLst>
        <pc:spChg chg="mod">
          <ac:chgData name="Shackeria Neckesha Nash Korylco (2509257)" userId="S::2509257@student.uwtsd.ac.uk::682546da-2432-4a25-b158-048576c9a167" providerId="AD" clId="Web-{B7BC78A0-CB23-D943-083B-34C3FB2D3D67}" dt="2026-06-18T08:40:10.166" v="0" actId="20577"/>
          <ac:spMkLst>
            <pc:docMk/>
            <pc:sldMk cId="3989524624" sldId="258"/>
            <ac:spMk id="3" creationId="{63D05963-BA40-8BC9-0D7E-811DC7E820B9}"/>
          </ac:spMkLst>
        </pc:spChg>
      </pc:sldChg>
      <pc:sldChg chg="modSp">
        <pc:chgData name="Shackeria Neckesha Nash Korylco (2509257)" userId="S::2509257@student.uwtsd.ac.uk::682546da-2432-4a25-b158-048576c9a167" providerId="AD" clId="Web-{B7BC78A0-CB23-D943-083B-34C3FB2D3D67}" dt="2026-06-18T08:55:05.271" v="161" actId="14100"/>
        <pc:sldMkLst>
          <pc:docMk/>
          <pc:sldMk cId="2940602611" sldId="260"/>
        </pc:sldMkLst>
        <pc:spChg chg="mod">
          <ac:chgData name="Shackeria Neckesha Nash Korylco (2509257)" userId="S::2509257@student.uwtsd.ac.uk::682546da-2432-4a25-b158-048576c9a167" providerId="AD" clId="Web-{B7BC78A0-CB23-D943-083B-34C3FB2D3D67}" dt="2026-06-18T08:53:39.986" v="160" actId="14100"/>
          <ac:spMkLst>
            <pc:docMk/>
            <pc:sldMk cId="2940602611" sldId="260"/>
            <ac:spMk id="72" creationId="{C189523D-E1E7-D45E-B50E-35D6C2C9A057}"/>
          </ac:spMkLst>
        </pc:spChg>
        <pc:picChg chg="mod">
          <ac:chgData name="Shackeria Neckesha Nash Korylco (2509257)" userId="S::2509257@student.uwtsd.ac.uk::682546da-2432-4a25-b158-048576c9a167" providerId="AD" clId="Web-{B7BC78A0-CB23-D943-083B-34C3FB2D3D67}" dt="2026-06-18T08:55:05.271" v="161" actId="14100"/>
          <ac:picMkLst>
            <pc:docMk/>
            <pc:sldMk cId="2940602611" sldId="260"/>
            <ac:picMk id="4" creationId="{BB204831-4C03-65C3-0EE4-8B69FFA631A5}"/>
          </ac:picMkLst>
        </pc:picChg>
        <pc:picChg chg="mod">
          <ac:chgData name="Shackeria Neckesha Nash Korylco (2509257)" userId="S::2509257@student.uwtsd.ac.uk::682546da-2432-4a25-b158-048576c9a167" providerId="AD" clId="Web-{B7BC78A0-CB23-D943-083B-34C3FB2D3D67}" dt="2026-06-18T08:49:41.740" v="2" actId="14100"/>
          <ac:picMkLst>
            <pc:docMk/>
            <pc:sldMk cId="2940602611" sldId="260"/>
            <ac:picMk id="45" creationId="{A6A4A3F3-7C72-59C9-9EE3-61D15A28CDFF}"/>
          </ac:picMkLst>
        </pc:picChg>
      </pc:sldChg>
    </pc:docChg>
  </pc:docChgLst>
  <pc:docChgLst>
    <pc:chgData clId="Web-{3489B479-8637-7F80-4D17-BC7D7E0458FD}"/>
    <pc:docChg chg="modSld">
      <pc:chgData name="" userId="" providerId="" clId="Web-{3489B479-8637-7F80-4D17-BC7D7E0458FD}" dt="2026-06-08T10:54:15.081" v="6" actId="20577"/>
      <pc:docMkLst>
        <pc:docMk/>
      </pc:docMkLst>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6/21/2026</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492579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6/21/2026</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781262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6/21/2026</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327192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6/21/2026</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72640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6/21/2026</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5456884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6/21/2026</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478509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6/21/2026</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658472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6/21/2026</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842364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6/21/2026</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17187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6/21/2026</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622285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6/21/2026</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737946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6/21/2026</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997718703"/>
      </p:ext>
    </p:extLst>
  </p:cSld>
  <p:clrMap bg1="lt1" tx1="dk1" bg2="lt2" tx2="dk2" accent1="accent1" accent2="accent2" accent3="accent3" accent4="accent4" accent5="accent5" accent6="accent6" hlink="hlink" folHlink="folHlink"/>
  <p:sldLayoutIdLst>
    <p:sldLayoutId id="2147484005" r:id="rId1"/>
    <p:sldLayoutId id="2147484006" r:id="rId2"/>
    <p:sldLayoutId id="2147484007" r:id="rId3"/>
    <p:sldLayoutId id="2147484008" r:id="rId4"/>
    <p:sldLayoutId id="2147484009" r:id="rId5"/>
    <p:sldLayoutId id="2147484003" r:id="rId6"/>
    <p:sldLayoutId id="2147483999" r:id="rId7"/>
    <p:sldLayoutId id="2147484000" r:id="rId8"/>
    <p:sldLayoutId id="2147484001" r:id="rId9"/>
    <p:sldLayoutId id="2147484002" r:id="rId10"/>
    <p:sldLayoutId id="2147484004"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helpguide.org/relationships/communication/effective-communication" TargetMode="External"/><Relationship Id="rId2" Type="http://schemas.openxmlformats.org/officeDocument/2006/relationships/hyperlink" Target="https://www.communicationtheory.org/berlos-smcr-model-of-communication/" TargetMode="External"/><Relationship Id="rId1" Type="http://schemas.openxmlformats.org/officeDocument/2006/relationships/slideLayout" Target="../slideLayouts/slideLayout2.xml"/><Relationship Id="rId5" Type="http://schemas.openxmlformats.org/officeDocument/2006/relationships/hyperlink" Target="https://www.skillsyouneed.com/ips/what-is-communication.html" TargetMode="External"/><Relationship Id="rId4" Type="http://schemas.openxmlformats.org/officeDocument/2006/relationships/hyperlink" Target="https://nz.seek.com/career-advice/article/50-communication-skills-for-the-workplace-and-your-resu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5" name="Rectangle 174">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ctrTitle"/>
          </p:nvPr>
        </p:nvSpPr>
        <p:spPr>
          <a:xfrm>
            <a:off x="-1609" y="317"/>
            <a:ext cx="5948405" cy="6550960"/>
          </a:xfrm>
        </p:spPr>
        <p:txBody>
          <a:bodyPr vert="horz" lIns="91440" tIns="45720" rIns="91440" bIns="45720" rtlCol="0" anchor="b">
            <a:noAutofit/>
          </a:bodyPr>
          <a:lstStyle/>
          <a:p>
            <a:pPr>
              <a:lnSpc>
                <a:spcPct val="90000"/>
              </a:lnSpc>
            </a:pPr>
            <a:r>
              <a:rPr lang="en-GB" sz="3200" b="1" i="0" dirty="0">
                <a:latin typeface="Arial"/>
                <a:cs typeface="Arial"/>
              </a:rPr>
              <a:t>Module Code: LCHS4009</a:t>
            </a:r>
            <a:br>
              <a:rPr lang="en-GB" sz="3200" b="1" i="0" dirty="0">
                <a:latin typeface="Arial"/>
                <a:cs typeface="Arial"/>
              </a:rPr>
            </a:br>
            <a:br>
              <a:rPr lang="en-GB" sz="3200" b="1" i="0" dirty="0">
                <a:latin typeface="Arial"/>
                <a:cs typeface="Arial"/>
              </a:rPr>
            </a:br>
            <a:r>
              <a:rPr lang="en-GB" sz="3200" b="1" i="0" dirty="0">
                <a:latin typeface="Arial"/>
                <a:cs typeface="Arial"/>
              </a:rPr>
              <a:t>Module: Professional Development</a:t>
            </a:r>
            <a:br>
              <a:rPr lang="en-GB" sz="3200" b="1" i="0" dirty="0">
                <a:latin typeface="Arial"/>
                <a:cs typeface="Arial"/>
              </a:rPr>
            </a:br>
            <a:br>
              <a:rPr lang="en-GB" sz="3200" b="1" i="0" dirty="0">
                <a:latin typeface="Arial"/>
                <a:cs typeface="Arial"/>
              </a:rPr>
            </a:br>
            <a:r>
              <a:rPr lang="en-GB" sz="3200" b="1" i="0" dirty="0">
                <a:latin typeface="Arial"/>
                <a:cs typeface="Arial"/>
              </a:rPr>
              <a:t> Assignment (Component 1, Presentation)</a:t>
            </a:r>
            <a:br>
              <a:rPr lang="en-GB" sz="3200" b="1" i="0" dirty="0">
                <a:latin typeface="Arial"/>
                <a:cs typeface="Arial"/>
              </a:rPr>
            </a:br>
            <a:br>
              <a:rPr lang="en-GB" sz="3200" b="1" i="0" dirty="0">
                <a:latin typeface="Arial"/>
                <a:cs typeface="Arial"/>
              </a:rPr>
            </a:br>
            <a:r>
              <a:rPr lang="en-GB" sz="3200" b="1" i="0" dirty="0">
                <a:latin typeface="Arial"/>
                <a:cs typeface="Arial"/>
              </a:rPr>
              <a:t> Name: Shackeria Nash </a:t>
            </a:r>
            <a:r>
              <a:rPr lang="en-GB" sz="3200" b="1" i="0" dirty="0" err="1">
                <a:latin typeface="Arial"/>
                <a:cs typeface="Arial"/>
              </a:rPr>
              <a:t>Korylco</a:t>
            </a:r>
            <a:br>
              <a:rPr lang="en-GB" sz="3200" b="1" i="0" dirty="0">
                <a:latin typeface="Arial"/>
                <a:cs typeface="Arial"/>
              </a:rPr>
            </a:br>
            <a:br>
              <a:rPr lang="en-GB" sz="3200" b="1" i="0" dirty="0">
                <a:latin typeface="Arial"/>
                <a:cs typeface="Arial"/>
              </a:rPr>
            </a:br>
            <a:r>
              <a:rPr lang="en-GB" sz="3200" b="1" i="0" dirty="0">
                <a:latin typeface="Arial"/>
                <a:cs typeface="Arial"/>
              </a:rPr>
              <a:t>Student Number: 2509257</a:t>
            </a:r>
            <a:br>
              <a:rPr lang="en-GB" sz="3200" b="1" i="0" dirty="0">
                <a:latin typeface="Arial"/>
                <a:cs typeface="Arial"/>
              </a:rPr>
            </a:br>
            <a:br>
              <a:rPr lang="en-GB" sz="3200" b="1" i="0" dirty="0">
                <a:latin typeface="Arial"/>
                <a:cs typeface="Arial"/>
              </a:rPr>
            </a:br>
            <a:r>
              <a:rPr lang="en-GB" sz="3200" b="1" i="0" dirty="0">
                <a:latin typeface="Arial"/>
                <a:cs typeface="Arial"/>
              </a:rPr>
              <a:t>Lecturer: Hajra </a:t>
            </a:r>
            <a:r>
              <a:rPr lang="en-GB" sz="3200" b="1" i="0" dirty="0" err="1">
                <a:latin typeface="Arial"/>
                <a:cs typeface="Arial"/>
              </a:rPr>
              <a:t>Mustasim</a:t>
            </a:r>
            <a:endParaRPr lang="en-US" sz="3200" b="1" i="0" dirty="0" err="1"/>
          </a:p>
        </p:txBody>
      </p:sp>
      <p:grpSp>
        <p:nvGrpSpPr>
          <p:cNvPr id="177"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178"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79"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80"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81"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2"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83"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185" name="Freeform: Shape 184">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8" name="Picture 57">
            <a:extLst>
              <a:ext uri="{FF2B5EF4-FFF2-40B4-BE49-F238E27FC236}">
                <a16:creationId xmlns:a16="http://schemas.microsoft.com/office/drawing/2014/main" id="{69D92920-0C54-3D5F-E5E4-E502269AF040}"/>
              </a:ext>
            </a:extLst>
          </p:cNvPr>
          <p:cNvPicPr>
            <a:picLocks noChangeAspect="1"/>
          </p:cNvPicPr>
          <p:nvPr/>
        </p:nvPicPr>
        <p:blipFill>
          <a:blip r:embed="rId2"/>
          <a:srcRect l="8575" r="30794"/>
          <a:stretch>
            <a:fillRect/>
          </a:stretch>
        </p:blipFill>
        <p:spPr>
          <a:xfrm>
            <a:off x="5961842" y="616998"/>
            <a:ext cx="5683149" cy="5624003"/>
          </a:xfrm>
          <a:prstGeom prst="rect">
            <a:avLst/>
          </a:prstGeom>
        </p:spPr>
      </p:pic>
      <p:sp>
        <p:nvSpPr>
          <p:cNvPr id="187" name="Freeform: Shape 186">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89" name="Group 188">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49252"/>
            <a:ext cx="886142" cy="693398"/>
            <a:chOff x="10948005" y="3379098"/>
            <a:chExt cx="868640" cy="679702"/>
          </a:xfrm>
          <a:solidFill>
            <a:schemeClr val="accent6"/>
          </a:solidFill>
        </p:grpSpPr>
        <p:sp>
          <p:nvSpPr>
            <p:cNvPr id="190" name="Freeform: Shape 189">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91" name="Freeform: Shape 190">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92"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3"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7" name="Freeform: Shape 116">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9" name="Group 118">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20" name="Freeform: Shape 119">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21" name="Freeform: Shape 120">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22" name="Freeform: Shape 121">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23"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24"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25"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28" name="Freeform: Shape 127">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0"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31"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32"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33"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34"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5"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6"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138" name="Rectangle 137">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50 communication skills for the workplace and your resumé">
            <a:extLst>
              <a:ext uri="{FF2B5EF4-FFF2-40B4-BE49-F238E27FC236}">
                <a16:creationId xmlns:a16="http://schemas.microsoft.com/office/drawing/2014/main" id="{48769DB5-0919-EA62-6D38-985EE696BA85}"/>
              </a:ext>
            </a:extLst>
          </p:cNvPr>
          <p:cNvPicPr>
            <a:picLocks noChangeAspect="1"/>
          </p:cNvPicPr>
          <p:nvPr/>
        </p:nvPicPr>
        <p:blipFill>
          <a:blip r:embed="rId2"/>
          <a:srcRect l="8467" r="-1" b="-1"/>
          <a:stretch>
            <a:fillRect/>
          </a:stretch>
        </p:blipFill>
        <p:spPr>
          <a:xfrm>
            <a:off x="20" y="10"/>
            <a:ext cx="12188932" cy="6857990"/>
          </a:xfrm>
          <a:prstGeom prst="rect">
            <a:avLst/>
          </a:prstGeom>
        </p:spPr>
      </p:pic>
      <p:sp>
        <p:nvSpPr>
          <p:cNvPr id="140" name="Rectangle 139">
            <a:extLst>
              <a:ext uri="{FF2B5EF4-FFF2-40B4-BE49-F238E27FC236}">
                <a16:creationId xmlns:a16="http://schemas.microsoft.com/office/drawing/2014/main" id="{948AEA76-67F2-4344-A189-9BFFE0076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70186" y="-570186"/>
            <a:ext cx="6858000" cy="7998371"/>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81765D-24AE-12B7-FB93-CAFACF0D6CE5}"/>
              </a:ext>
            </a:extLst>
          </p:cNvPr>
          <p:cNvSpPr>
            <a:spLocks noGrp="1"/>
          </p:cNvSpPr>
          <p:nvPr>
            <p:ph type="title"/>
          </p:nvPr>
        </p:nvSpPr>
        <p:spPr>
          <a:xfrm>
            <a:off x="530352" y="799521"/>
            <a:ext cx="5565648" cy="2179601"/>
          </a:xfrm>
        </p:spPr>
        <p:txBody>
          <a:bodyPr vert="horz" lIns="91440" tIns="45720" rIns="91440" bIns="45720" rtlCol="0" anchor="b">
            <a:normAutofit/>
          </a:bodyPr>
          <a:lstStyle/>
          <a:p>
            <a:pPr>
              <a:lnSpc>
                <a:spcPct val="90000"/>
              </a:lnSpc>
            </a:pPr>
            <a:r>
              <a:rPr lang="en-US" sz="3400">
                <a:solidFill>
                  <a:srgbClr val="FFFFFF"/>
                </a:solidFill>
              </a:rPr>
              <a:t>The Power of Listening: Enhancing Professional Practice in Health and Social Care</a:t>
            </a:r>
          </a:p>
        </p:txBody>
      </p:sp>
      <p:sp>
        <p:nvSpPr>
          <p:cNvPr id="3" name="Content Placeholder 2">
            <a:extLst>
              <a:ext uri="{FF2B5EF4-FFF2-40B4-BE49-F238E27FC236}">
                <a16:creationId xmlns:a16="http://schemas.microsoft.com/office/drawing/2014/main" id="{D6A8CAE4-F230-6885-36E0-4C24E066CE3D}"/>
              </a:ext>
            </a:extLst>
          </p:cNvPr>
          <p:cNvSpPr>
            <a:spLocks noGrp="1"/>
          </p:cNvSpPr>
          <p:nvPr>
            <p:ph idx="1"/>
          </p:nvPr>
        </p:nvSpPr>
        <p:spPr>
          <a:xfrm>
            <a:off x="530352" y="3624760"/>
            <a:ext cx="5565648" cy="1633040"/>
          </a:xfrm>
        </p:spPr>
        <p:txBody>
          <a:bodyPr vert="horz" lIns="91440" tIns="45720" rIns="91440" bIns="45720" rtlCol="0">
            <a:normAutofit/>
          </a:bodyPr>
          <a:lstStyle/>
          <a:p>
            <a:r>
              <a:rPr lang="en-US" b="1">
                <a:solidFill>
                  <a:srgbClr val="FFFFFF"/>
                </a:solidFill>
              </a:rPr>
              <a:t>Focusing on Active Listening </a:t>
            </a:r>
          </a:p>
        </p:txBody>
      </p:sp>
      <p:sp>
        <p:nvSpPr>
          <p:cNvPr id="142" name="Freeform: Shape 141">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5350" y="-785349"/>
            <a:ext cx="744976"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4"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45"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46"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47"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48"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49"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50"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152" name="Freeform: Shape 151">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54" name="Group 153">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55" name="Freeform: Shape 154">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6" name="Freeform: Shape 155">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7" name="Freeform: Shape 156">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8"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59"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60"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CDD69E6F-18E7-9C0A-37D2-F45591393345}"/>
              </a:ext>
            </a:extLst>
          </p:cNvPr>
          <p:cNvSpPr txBox="1"/>
          <p:nvPr/>
        </p:nvSpPr>
        <p:spPr>
          <a:xfrm>
            <a:off x="8310880" y="6370320"/>
            <a:ext cx="241808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(Seek, 2026)</a:t>
            </a:r>
          </a:p>
        </p:txBody>
      </p:sp>
    </p:spTree>
    <p:extLst>
      <p:ext uri="{BB962C8B-B14F-4D97-AF65-F5344CB8AC3E}">
        <p14:creationId xmlns:p14="http://schemas.microsoft.com/office/powerpoint/2010/main" val="4234663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880A4-98E5-FFBE-97EC-F369F6C0A01B}"/>
              </a:ext>
            </a:extLst>
          </p:cNvPr>
          <p:cNvSpPr>
            <a:spLocks noGrp="1"/>
          </p:cNvSpPr>
          <p:nvPr>
            <p:ph type="title"/>
          </p:nvPr>
        </p:nvSpPr>
        <p:spPr>
          <a:xfrm>
            <a:off x="525717" y="787068"/>
            <a:ext cx="10077557" cy="707337"/>
          </a:xfrm>
          <a:solidFill>
            <a:srgbClr val="00B0F0"/>
          </a:solidFill>
        </p:spPr>
        <p:txBody>
          <a:bodyPr>
            <a:normAutofit/>
          </a:bodyPr>
          <a:lstStyle/>
          <a:p>
            <a:pPr algn="ctr"/>
            <a:r>
              <a:rPr lang="en-GB" sz="2800" b="1">
                <a:latin typeface="Arial"/>
                <a:cs typeface="Arial"/>
              </a:rPr>
              <a:t>Communication</a:t>
            </a:r>
            <a:endParaRPr lang="en-GB" sz="2800" b="1" dirty="0">
              <a:latin typeface="Arial"/>
              <a:cs typeface="Arial"/>
            </a:endParaRPr>
          </a:p>
        </p:txBody>
      </p:sp>
      <p:sp>
        <p:nvSpPr>
          <p:cNvPr id="3" name="Content Placeholder 2">
            <a:extLst>
              <a:ext uri="{FF2B5EF4-FFF2-40B4-BE49-F238E27FC236}">
                <a16:creationId xmlns:a16="http://schemas.microsoft.com/office/drawing/2014/main" id="{3F464C71-3D5B-850A-BAB9-4FDFDE4911E8}"/>
              </a:ext>
            </a:extLst>
          </p:cNvPr>
          <p:cNvSpPr>
            <a:spLocks noGrp="1"/>
          </p:cNvSpPr>
          <p:nvPr>
            <p:ph idx="1"/>
          </p:nvPr>
        </p:nvSpPr>
        <p:spPr>
          <a:xfrm>
            <a:off x="525717" y="1716753"/>
            <a:ext cx="10077557" cy="4354177"/>
          </a:xfrm>
        </p:spPr>
        <p:txBody>
          <a:bodyPr vert="horz" lIns="91440" tIns="45720" rIns="91440" bIns="45720" rtlCol="0" anchor="t">
            <a:normAutofit/>
          </a:bodyPr>
          <a:lstStyle/>
          <a:p>
            <a:r>
              <a:rPr lang="en-GB" sz="1800" dirty="0">
                <a:latin typeface="Arial"/>
                <a:ea typeface="+mn-lt"/>
                <a:cs typeface="Arial"/>
              </a:rPr>
              <a:t>The process of sharing thoughts, feelings, information, or messages between people or groups is called communication. A sender, a message, and a recipient are all involved, frequently with feedback. Verbal (spoken words), non-verbal (body language, gestures), and frequently written forms are some of the ways this interchange can occur.</a:t>
            </a:r>
          </a:p>
          <a:p>
            <a:r>
              <a:rPr lang="en-GB" sz="1800" dirty="0">
                <a:latin typeface="Arial"/>
                <a:ea typeface="+mn-lt"/>
                <a:cs typeface="Arial"/>
              </a:rPr>
              <a:t>By ensuring that the message is understood as intended, effective communication promotes understanding, connection, and shared meaning. It is essential for establishing connections, organising activities, and communicating needs or intentions in many spheres of life.</a:t>
            </a:r>
            <a:endParaRPr lang="en-GB" sz="1800" dirty="0">
              <a:latin typeface="Arial"/>
              <a:cs typeface="Arial"/>
            </a:endParaRPr>
          </a:p>
        </p:txBody>
      </p:sp>
      <p:sp>
        <p:nvSpPr>
          <p:cNvPr id="4" name="TextBox 3">
            <a:extLst>
              <a:ext uri="{FF2B5EF4-FFF2-40B4-BE49-F238E27FC236}">
                <a16:creationId xmlns:a16="http://schemas.microsoft.com/office/drawing/2014/main" id="{0B0E520F-0614-4B30-53E5-C8AD8BADB374}"/>
              </a:ext>
            </a:extLst>
          </p:cNvPr>
          <p:cNvSpPr txBox="1"/>
          <p:nvPr/>
        </p:nvSpPr>
        <p:spPr>
          <a:xfrm>
            <a:off x="7127144" y="5855899"/>
            <a:ext cx="37619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(Communicationtheory.org, </a:t>
            </a:r>
            <a:r>
              <a:rPr lang="en-GB" dirty="0" err="1"/>
              <a:t>n.d</a:t>
            </a:r>
            <a:r>
              <a:rPr lang="en-GB" dirty="0"/>
              <a:t>)</a:t>
            </a:r>
          </a:p>
        </p:txBody>
      </p:sp>
    </p:spTree>
    <p:extLst>
      <p:ext uri="{BB962C8B-B14F-4D97-AF65-F5344CB8AC3E}">
        <p14:creationId xmlns:p14="http://schemas.microsoft.com/office/powerpoint/2010/main" val="581946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C6E8836-8E19-F045-08D8-542BEC1187C3}"/>
              </a:ext>
            </a:extLst>
          </p:cNvPr>
          <p:cNvSpPr>
            <a:spLocks noGrp="1"/>
          </p:cNvSpPr>
          <p:nvPr>
            <p:ph type="title"/>
          </p:nvPr>
        </p:nvSpPr>
        <p:spPr>
          <a:xfrm>
            <a:off x="525718" y="789780"/>
            <a:ext cx="5785457" cy="1453733"/>
          </a:xfrm>
          <a:solidFill>
            <a:srgbClr val="00B0F0"/>
          </a:solidFill>
        </p:spPr>
        <p:txBody>
          <a:bodyPr anchor="t">
            <a:normAutofit fontScale="90000"/>
          </a:bodyPr>
          <a:lstStyle/>
          <a:p>
            <a:r>
              <a:rPr lang="en-GB" sz="3200" b="1" dirty="0">
                <a:latin typeface="Arial"/>
                <a:cs typeface="Arial"/>
              </a:rPr>
              <a:t>The power of active Listening in Health and </a:t>
            </a:r>
            <a:r>
              <a:rPr lang="en-GB" sz="3200" b="1">
                <a:latin typeface="Arial"/>
                <a:cs typeface="Arial"/>
              </a:rPr>
              <a:t>Social Care</a:t>
            </a:r>
            <a:endParaRPr lang="en-GB" sz="3200" b="1" dirty="0">
              <a:latin typeface="Arial"/>
              <a:cs typeface="Arial"/>
            </a:endParaRPr>
          </a:p>
        </p:txBody>
      </p:sp>
      <p:grpSp>
        <p:nvGrpSpPr>
          <p:cNvPr id="9"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F8807533-38CE-2C5B-2FC8-EB85CCBEFCD7}"/>
              </a:ext>
            </a:extLst>
          </p:cNvPr>
          <p:cNvSpPr>
            <a:spLocks noGrp="1"/>
          </p:cNvSpPr>
          <p:nvPr>
            <p:ph idx="1"/>
          </p:nvPr>
        </p:nvSpPr>
        <p:spPr>
          <a:xfrm>
            <a:off x="6304650" y="742984"/>
            <a:ext cx="5174702" cy="1492491"/>
          </a:xfrm>
        </p:spPr>
        <p:txBody>
          <a:bodyPr vert="horz" lIns="91440" tIns="45720" rIns="91440" bIns="45720" rtlCol="0" anchor="t">
            <a:normAutofit/>
          </a:bodyPr>
          <a:lstStyle/>
          <a:p>
            <a:pPr>
              <a:lnSpc>
                <a:spcPct val="100000"/>
              </a:lnSpc>
            </a:pPr>
            <a:r>
              <a:rPr lang="en-GB" sz="1600" dirty="0">
                <a:latin typeface="Arial"/>
                <a:ea typeface="+mn-lt"/>
                <a:cs typeface="Arial"/>
              </a:rPr>
              <a:t>Active listening is an intentional, conscious activity of paying close attention to what is being said, both audibly and nonverbally, in order to fully comprehend the message. It goes beyond simply hearing words.</a:t>
            </a:r>
            <a:endParaRPr lang="en-US" sz="1600" dirty="0">
              <a:latin typeface="Arial"/>
              <a:cs typeface="Arial"/>
            </a:endParaRPr>
          </a:p>
        </p:txBody>
      </p:sp>
      <p:sp>
        <p:nvSpPr>
          <p:cNvPr id="10" name="Freeform: Shape 20">
            <a:extLst>
              <a:ext uri="{FF2B5EF4-FFF2-40B4-BE49-F238E27FC236}">
                <a16:creationId xmlns:a16="http://schemas.microsoft.com/office/drawing/2014/main" id="{E1BEDD21-8CC9-4E04-B8CF-CE59786D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2" name="Group 11">
            <a:extLst>
              <a:ext uri="{FF2B5EF4-FFF2-40B4-BE49-F238E27FC236}">
                <a16:creationId xmlns:a16="http://schemas.microsoft.com/office/drawing/2014/main" id="{A6DA475A-533E-4A16-A83E-0171FFB6D8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0732601" y="535113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9EB076CD-5E1A-4B4E-8434-EB36C96CD9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F6EB8026-10C9-4869-9F11-AD4C064F9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C49D45E4-020D-4F13-BA0F-A5307EA2A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9C88C3FA-F709-4D00-9E6D-882DB1E28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EDA809C-8B77-4778-9050-82BA49976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592CBFFA-9E14-4482-8D59-A989BAD45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D801BD80-BE9E-4AFB-BEF4-435B40BD2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4" name="Table 3">
            <a:extLst>
              <a:ext uri="{FF2B5EF4-FFF2-40B4-BE49-F238E27FC236}">
                <a16:creationId xmlns:a16="http://schemas.microsoft.com/office/drawing/2014/main" id="{FA44AAEE-E7B2-541E-C120-C88D0928F9A7}"/>
              </a:ext>
            </a:extLst>
          </p:cNvPr>
          <p:cNvGraphicFramePr>
            <a:graphicFrameLocks noGrp="1"/>
          </p:cNvGraphicFramePr>
          <p:nvPr>
            <p:extLst>
              <p:ext uri="{D42A27DB-BD31-4B8C-83A1-F6EECF244321}">
                <p14:modId xmlns:p14="http://schemas.microsoft.com/office/powerpoint/2010/main" val="254617865"/>
              </p:ext>
            </p:extLst>
          </p:nvPr>
        </p:nvGraphicFramePr>
        <p:xfrm>
          <a:off x="523106" y="2237794"/>
          <a:ext cx="8341524" cy="4308528"/>
        </p:xfrm>
        <a:graphic>
          <a:graphicData uri="http://schemas.openxmlformats.org/drawingml/2006/table">
            <a:tbl>
              <a:tblPr firstRow="1" bandRow="1">
                <a:tableStyleId>{5C22544A-7EE6-4342-B048-85BDC9FD1C3A}</a:tableStyleId>
              </a:tblPr>
              <a:tblGrid>
                <a:gridCol w="2371137">
                  <a:extLst>
                    <a:ext uri="{9D8B030D-6E8A-4147-A177-3AD203B41FA5}">
                      <a16:colId xmlns:a16="http://schemas.microsoft.com/office/drawing/2014/main" val="3068130664"/>
                    </a:ext>
                  </a:extLst>
                </a:gridCol>
                <a:gridCol w="3002738">
                  <a:extLst>
                    <a:ext uri="{9D8B030D-6E8A-4147-A177-3AD203B41FA5}">
                      <a16:colId xmlns:a16="http://schemas.microsoft.com/office/drawing/2014/main" val="2806105272"/>
                    </a:ext>
                  </a:extLst>
                </a:gridCol>
                <a:gridCol w="2967649">
                  <a:extLst>
                    <a:ext uri="{9D8B030D-6E8A-4147-A177-3AD203B41FA5}">
                      <a16:colId xmlns:a16="http://schemas.microsoft.com/office/drawing/2014/main" val="3541733059"/>
                    </a:ext>
                  </a:extLst>
                </a:gridCol>
              </a:tblGrid>
              <a:tr h="1828368">
                <a:tc>
                  <a:txBody>
                    <a:bodyPr/>
                    <a:lstStyle/>
                    <a:p>
                      <a:pPr marL="0" indent="0">
                        <a:buNone/>
                      </a:pPr>
                      <a:r>
                        <a:rPr lang="en-GB" sz="1600">
                          <a:solidFill>
                            <a:schemeClr val="tx1"/>
                          </a:solidFill>
                          <a:latin typeface="Arial"/>
                          <a:cs typeface="Arial"/>
                        </a:rPr>
                        <a:t>Paying full attention-</a:t>
                      </a:r>
                    </a:p>
                    <a:p>
                      <a:pPr marL="285750" lvl="0" indent="-285750">
                        <a:buFont typeface="Arial"/>
                        <a:buChar char="•"/>
                      </a:pPr>
                      <a:r>
                        <a:rPr lang="en-GB" sz="1600" b="0" i="0" u="none" strike="noStrike" noProof="0" dirty="0">
                          <a:solidFill>
                            <a:schemeClr val="tx1"/>
                          </a:solidFill>
                          <a:latin typeface="Arial"/>
                          <a:cs typeface="Arial"/>
                        </a:rPr>
                        <a:t>eliminating distractions and focusing entirely on the speaker</a:t>
                      </a:r>
                      <a:r>
                        <a:rPr lang="en-GB" sz="1600" b="0" i="0" u="none" strike="noStrike" noProof="0" dirty="0">
                          <a:solidFill>
                            <a:schemeClr val="tx1"/>
                          </a:solidFill>
                          <a:latin typeface="Avenir Next LT Pro"/>
                        </a:rPr>
                        <a:t>.</a:t>
                      </a:r>
                    </a:p>
                    <a:p>
                      <a:pPr marL="285750" lvl="0" indent="-285750">
                        <a:buFont typeface="Arial"/>
                        <a:buChar char="•"/>
                      </a:pPr>
                      <a:endParaRPr lang="en-GB" sz="1800" b="0" i="0" u="none" strike="noStrike" noProof="0" dirty="0">
                        <a:latin typeface="Avenir Next LT Pro"/>
                      </a:endParaRPr>
                    </a:p>
                  </a:txBody>
                  <a:tcPr marL="81624" marR="81624" marT="40812" marB="40812"/>
                </a:tc>
                <a:tc>
                  <a:txBody>
                    <a:bodyPr/>
                    <a:lstStyle/>
                    <a:p>
                      <a:pPr marL="0" indent="0">
                        <a:buNone/>
                      </a:pPr>
                      <a:r>
                        <a:rPr lang="en-GB" sz="1600">
                          <a:solidFill>
                            <a:schemeClr val="tx1"/>
                          </a:solidFill>
                          <a:latin typeface="Arial"/>
                          <a:cs typeface="Arial"/>
                        </a:rPr>
                        <a:t>Patient/Client Safety and Outcomes-</a:t>
                      </a:r>
                    </a:p>
                    <a:p>
                      <a:pPr marL="285750" lvl="0" indent="-285750">
                        <a:buFont typeface="Arial"/>
                        <a:buChar char="•"/>
                      </a:pPr>
                      <a:r>
                        <a:rPr lang="en-GB" sz="1600" b="0" i="0" u="none" strike="noStrike" noProof="0">
                          <a:solidFill>
                            <a:schemeClr val="tx1"/>
                          </a:solidFill>
                          <a:latin typeface="Arial"/>
                          <a:cs typeface="Arial"/>
                        </a:rPr>
                        <a:t>Misunderstandings might result in unsuitable treatment plans, drug errors, or wrong diagnoses. Accurate information collection is ensured by active listening.</a:t>
                      </a:r>
                      <a:endParaRPr lang="en-GB" sz="1600">
                        <a:solidFill>
                          <a:schemeClr val="tx1"/>
                        </a:solidFill>
                        <a:latin typeface="Arial"/>
                        <a:cs typeface="Arial"/>
                      </a:endParaRPr>
                    </a:p>
                  </a:txBody>
                  <a:tcPr marL="81624" marR="81624" marT="40812" marB="40812"/>
                </a:tc>
                <a:tc>
                  <a:txBody>
                    <a:bodyPr/>
                    <a:lstStyle/>
                    <a:p>
                      <a:pPr lvl="0">
                        <a:buNone/>
                      </a:pPr>
                      <a:r>
                        <a:rPr lang="en-GB" sz="1600" b="1" i="0" u="none" strike="noStrike" noProof="0">
                          <a:solidFill>
                            <a:schemeClr val="tx1"/>
                          </a:solidFill>
                          <a:latin typeface="Arial"/>
                          <a:cs typeface="Arial"/>
                        </a:rPr>
                        <a:t>Empowering Individuals-</a:t>
                      </a:r>
                    </a:p>
                    <a:p>
                      <a:pPr marL="285750" lvl="0" indent="-285750">
                        <a:buFont typeface="Arial"/>
                        <a:buChar char="•"/>
                      </a:pPr>
                      <a:r>
                        <a:rPr lang="en-GB" sz="1600" b="0" i="0" u="none" strike="noStrike" noProof="0" dirty="0">
                          <a:solidFill>
                            <a:schemeClr val="tx1"/>
                          </a:solidFill>
                          <a:latin typeface="Arial"/>
                          <a:cs typeface="Arial"/>
                        </a:rPr>
                        <a:t>It enables specialists to comprehend individual preferences, values, and objectives, allowing them to assist people in making well-informed decisions on their own treatment and life</a:t>
                      </a:r>
                      <a:r>
                        <a:rPr lang="en-GB" sz="1600" b="0" i="0" u="none" strike="noStrike" noProof="0" dirty="0">
                          <a:solidFill>
                            <a:schemeClr val="tx1"/>
                          </a:solidFill>
                        </a:rPr>
                        <a:t>.</a:t>
                      </a:r>
                      <a:endParaRPr lang="en-GB" sz="1600" b="1" i="0" u="none" strike="noStrike" noProof="0">
                        <a:solidFill>
                          <a:schemeClr val="tx1"/>
                        </a:solidFill>
                        <a:latin typeface="Arial"/>
                        <a:cs typeface="Arial"/>
                      </a:endParaRPr>
                    </a:p>
                  </a:txBody>
                  <a:tcPr marL="81624" marR="81624" marT="40812" marB="40812"/>
                </a:tc>
                <a:extLst>
                  <a:ext uri="{0D108BD9-81ED-4DB2-BD59-A6C34878D82A}">
                    <a16:rowId xmlns:a16="http://schemas.microsoft.com/office/drawing/2014/main" val="4090460193"/>
                  </a:ext>
                </a:extLst>
              </a:tr>
              <a:tr h="1583497">
                <a:tc>
                  <a:txBody>
                    <a:bodyPr/>
                    <a:lstStyle/>
                    <a:p>
                      <a:pPr marL="0" indent="0">
                        <a:buNone/>
                      </a:pPr>
                      <a:r>
                        <a:rPr lang="en-GB" sz="1600" b="1">
                          <a:latin typeface="Arial"/>
                          <a:cs typeface="Arial"/>
                        </a:rPr>
                        <a:t>Responding Appropriately-</a:t>
                      </a:r>
                    </a:p>
                    <a:p>
                      <a:pPr marL="285750" lvl="0" indent="-285750">
                        <a:buFont typeface="Arial"/>
                        <a:buChar char="•"/>
                      </a:pPr>
                      <a:r>
                        <a:rPr lang="en-GB" sz="1600" b="0" i="0" u="none" strike="noStrike" noProof="0" dirty="0">
                          <a:latin typeface="Arial"/>
                          <a:cs typeface="Arial"/>
                        </a:rPr>
                        <a:t>Verbal affirmations and nonverbal clues are ways to demonstrate your engagement.</a:t>
                      </a:r>
                      <a:endParaRPr lang="en-GB" sz="1600" b="1">
                        <a:latin typeface="Arial"/>
                        <a:cs typeface="Arial"/>
                      </a:endParaRPr>
                    </a:p>
                  </a:txBody>
                  <a:tcPr marL="81624" marR="81624" marT="40812" marB="40812"/>
                </a:tc>
                <a:tc>
                  <a:txBody>
                    <a:bodyPr/>
                    <a:lstStyle/>
                    <a:p>
                      <a:r>
                        <a:rPr lang="en-GB" sz="1600" b="1" i="0">
                          <a:latin typeface="Arial"/>
                          <a:cs typeface="Arial"/>
                        </a:rPr>
                        <a:t>Building Trust</a:t>
                      </a:r>
                    </a:p>
                    <a:p>
                      <a:pPr marL="285750" lvl="0" indent="-285750">
                        <a:buFont typeface="Arial"/>
                        <a:buChar char="•"/>
                      </a:pPr>
                      <a:r>
                        <a:rPr lang="en-GB" sz="1600" b="0" i="0" u="none" strike="noStrike" noProof="0">
                          <a:latin typeface="Arial"/>
                          <a:cs typeface="Arial"/>
                        </a:rPr>
                        <a:t>Effective care relationships require a sense of trust, openness, and psychological safety, all of which are fostered when people feel genuinely heard and understood.</a:t>
                      </a:r>
                      <a:endParaRPr lang="en-GB" sz="1600" b="1" i="0">
                        <a:latin typeface="Arial"/>
                        <a:cs typeface="Arial"/>
                      </a:endParaRPr>
                    </a:p>
                  </a:txBody>
                  <a:tcPr marL="81624" marR="81624" marT="40812" marB="40812"/>
                </a:tc>
                <a:tc>
                  <a:txBody>
                    <a:bodyPr/>
                    <a:lstStyle/>
                    <a:p>
                      <a:pPr lvl="0">
                        <a:buNone/>
                      </a:pPr>
                      <a:r>
                        <a:rPr lang="en-GB" sz="1600" b="1" i="0" u="none" strike="noStrike" noProof="0">
                          <a:solidFill>
                            <a:srgbClr val="000000"/>
                          </a:solidFill>
                          <a:latin typeface="Arial"/>
                          <a:cs typeface="Arial"/>
                        </a:rPr>
                        <a:t>Clarifying and Summarising-</a:t>
                      </a:r>
                      <a:endParaRPr lang="en-GB" sz="1600" b="1" i="0" u="none" strike="noStrike" noProof="0" dirty="0">
                        <a:solidFill>
                          <a:srgbClr val="000000"/>
                        </a:solidFill>
                        <a:latin typeface="Arial"/>
                        <a:cs typeface="Arial"/>
                      </a:endParaRPr>
                    </a:p>
                    <a:p>
                      <a:pPr marL="285750" lvl="0" indent="-285750">
                        <a:buFont typeface="Arial"/>
                        <a:buChar char="•"/>
                      </a:pPr>
                      <a:r>
                        <a:rPr lang="en-GB" sz="1600" b="0" i="0" u="none" strike="noStrike" noProof="0">
                          <a:solidFill>
                            <a:srgbClr val="000000"/>
                          </a:solidFill>
                          <a:latin typeface="Arial"/>
                          <a:cs typeface="Arial"/>
                        </a:rPr>
                        <a:t>To ensure accuracy, ask open-ended questions and rephrase what you hear.</a:t>
                      </a:r>
                      <a:endParaRPr lang="en-GB" sz="1600" b="1" i="0" u="none" strike="noStrike" noProof="0" dirty="0">
                        <a:solidFill>
                          <a:srgbClr val="000000"/>
                        </a:solidFill>
                        <a:latin typeface="Arial"/>
                        <a:cs typeface="Arial"/>
                      </a:endParaRPr>
                    </a:p>
                    <a:p>
                      <a:pPr marL="285750" lvl="0" indent="-285750">
                        <a:buFont typeface="Arial"/>
                        <a:buChar char="•"/>
                      </a:pPr>
                      <a:endParaRPr lang="en-GB" sz="1600" b="1" i="0" u="none" strike="noStrike" noProof="0" dirty="0">
                        <a:solidFill>
                          <a:srgbClr val="000000"/>
                        </a:solidFill>
                        <a:latin typeface="Arial"/>
                        <a:cs typeface="Arial"/>
                      </a:endParaRPr>
                    </a:p>
                  </a:txBody>
                  <a:tcPr marL="81624" marR="81624" marT="40812" marB="40812"/>
                </a:tc>
                <a:extLst>
                  <a:ext uri="{0D108BD9-81ED-4DB2-BD59-A6C34878D82A}">
                    <a16:rowId xmlns:a16="http://schemas.microsoft.com/office/drawing/2014/main" val="365989137"/>
                  </a:ext>
                </a:extLst>
              </a:tr>
            </a:tbl>
          </a:graphicData>
        </a:graphic>
      </p:graphicFrame>
      <p:graphicFrame>
        <p:nvGraphicFramePr>
          <p:cNvPr id="6" name="Table 5">
            <a:extLst>
              <a:ext uri="{FF2B5EF4-FFF2-40B4-BE49-F238E27FC236}">
                <a16:creationId xmlns:a16="http://schemas.microsoft.com/office/drawing/2014/main" id="{602C8FF2-9B27-F4DE-08EA-49EC94FC9E6C}"/>
              </a:ext>
            </a:extLst>
          </p:cNvPr>
          <p:cNvGraphicFramePr>
            <a:graphicFrameLocks noGrp="1"/>
          </p:cNvGraphicFramePr>
          <p:nvPr>
            <p:extLst>
              <p:ext uri="{D42A27DB-BD31-4B8C-83A1-F6EECF244321}">
                <p14:modId xmlns:p14="http://schemas.microsoft.com/office/powerpoint/2010/main" val="1053315779"/>
              </p:ext>
            </p:extLst>
          </p:nvPr>
        </p:nvGraphicFramePr>
        <p:xfrm>
          <a:off x="8866972" y="2238309"/>
          <a:ext cx="3322992" cy="2316480"/>
        </p:xfrm>
        <a:graphic>
          <a:graphicData uri="http://schemas.openxmlformats.org/drawingml/2006/table">
            <a:tbl>
              <a:tblPr firstRow="1" bandRow="1">
                <a:tableStyleId>{5C22544A-7EE6-4342-B048-85BDC9FD1C3A}</a:tableStyleId>
              </a:tblPr>
              <a:tblGrid>
                <a:gridCol w="3322992">
                  <a:extLst>
                    <a:ext uri="{9D8B030D-6E8A-4147-A177-3AD203B41FA5}">
                      <a16:colId xmlns:a16="http://schemas.microsoft.com/office/drawing/2014/main" val="1356042772"/>
                    </a:ext>
                  </a:extLst>
                </a:gridCol>
              </a:tblGrid>
              <a:tr h="2316480">
                <a:tc>
                  <a:txBody>
                    <a:bodyPr/>
                    <a:lstStyle/>
                    <a:p>
                      <a:r>
                        <a:rPr lang="en-GB" sz="1600" dirty="0">
                          <a:solidFill>
                            <a:schemeClr val="tx1"/>
                          </a:solidFill>
                          <a:latin typeface="Arial"/>
                          <a:cs typeface="Arial"/>
                        </a:rPr>
                        <a:t>Emotional Support- </a:t>
                      </a:r>
                      <a:r>
                        <a:rPr lang="en-GB" sz="1600" b="0" i="0" u="none" strike="noStrike" noProof="0" dirty="0">
                          <a:solidFill>
                            <a:schemeClr val="tx1"/>
                          </a:solidFill>
                          <a:latin typeface="Arial"/>
                          <a:cs typeface="Arial"/>
                        </a:rPr>
                        <a:t>Actively listening to someone's worries, fears, or frustrations in delicate situations can be therapeutic in and of itself, exhibiting empathy. </a:t>
                      </a:r>
                      <a:endParaRPr lang="en-GB" sz="1600" dirty="0">
                        <a:solidFill>
                          <a:schemeClr val="tx1"/>
                        </a:solidFill>
                        <a:latin typeface="Arial"/>
                        <a:cs typeface="Arial"/>
                      </a:endParaRPr>
                    </a:p>
                  </a:txBody>
                  <a:tcPr/>
                </a:tc>
                <a:extLst>
                  <a:ext uri="{0D108BD9-81ED-4DB2-BD59-A6C34878D82A}">
                    <a16:rowId xmlns:a16="http://schemas.microsoft.com/office/drawing/2014/main" val="4095849712"/>
                  </a:ext>
                </a:extLst>
              </a:tr>
            </a:tbl>
          </a:graphicData>
        </a:graphic>
      </p:graphicFrame>
      <p:sp>
        <p:nvSpPr>
          <p:cNvPr id="11" name="TextBox 10">
            <a:extLst>
              <a:ext uri="{FF2B5EF4-FFF2-40B4-BE49-F238E27FC236}">
                <a16:creationId xmlns:a16="http://schemas.microsoft.com/office/drawing/2014/main" id="{D65BC9EB-E363-86CF-B6CF-A266DB37AD2C}"/>
              </a:ext>
            </a:extLst>
          </p:cNvPr>
          <p:cNvSpPr txBox="1"/>
          <p:nvPr/>
        </p:nvSpPr>
        <p:spPr>
          <a:xfrm>
            <a:off x="9367519" y="6197600"/>
            <a:ext cx="268224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(Skills You Need, 2026)</a:t>
            </a:r>
            <a:endParaRPr lang="en-GB" sz="1600" dirty="0">
              <a:latin typeface="Arial"/>
              <a:cs typeface="Arial"/>
            </a:endParaRPr>
          </a:p>
        </p:txBody>
      </p:sp>
    </p:spTree>
    <p:extLst>
      <p:ext uri="{BB962C8B-B14F-4D97-AF65-F5344CB8AC3E}">
        <p14:creationId xmlns:p14="http://schemas.microsoft.com/office/powerpoint/2010/main" val="1803385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B759380-4DB7-CCDF-4E35-B743EE2AAFC6}"/>
              </a:ext>
            </a:extLst>
          </p:cNvPr>
          <p:cNvSpPr>
            <a:spLocks noGrp="1"/>
          </p:cNvSpPr>
          <p:nvPr>
            <p:ph type="title"/>
          </p:nvPr>
        </p:nvSpPr>
        <p:spPr>
          <a:xfrm>
            <a:off x="237645" y="-431"/>
            <a:ext cx="8439483" cy="1257946"/>
          </a:xfrm>
          <a:solidFill>
            <a:srgbClr val="00B0F0"/>
          </a:solidFill>
        </p:spPr>
        <p:txBody>
          <a:bodyPr anchor="t">
            <a:normAutofit/>
          </a:bodyPr>
          <a:lstStyle/>
          <a:p>
            <a:r>
              <a:rPr lang="en-GB">
                <a:latin typeface="Georgia Pro Semibold"/>
              </a:rPr>
              <a:t>What is Effective Communication?</a:t>
            </a:r>
          </a:p>
        </p:txBody>
      </p:sp>
      <p:sp>
        <p:nvSpPr>
          <p:cNvPr id="83" name="Freeform: Shape 36">
            <a:extLst>
              <a:ext uri="{FF2B5EF4-FFF2-40B4-BE49-F238E27FC236}">
                <a16:creationId xmlns:a16="http://schemas.microsoft.com/office/drawing/2014/main" id="{E9BFB270-A887-4B62-B243-50F92509A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84"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40"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1"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2"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3"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4"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5"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5" name="Picture 4" descr="Different coloured question marks">
            <a:extLst>
              <a:ext uri="{FF2B5EF4-FFF2-40B4-BE49-F238E27FC236}">
                <a16:creationId xmlns:a16="http://schemas.microsoft.com/office/drawing/2014/main" id="{77419316-C724-4834-ACF0-5C1CD5676E8D}"/>
              </a:ext>
            </a:extLst>
          </p:cNvPr>
          <p:cNvPicPr>
            <a:picLocks noChangeAspect="1"/>
          </p:cNvPicPr>
          <p:nvPr/>
        </p:nvPicPr>
        <p:blipFill>
          <a:blip r:embed="rId2"/>
          <a:srcRect r="2" b="3863"/>
          <a:stretch>
            <a:fillRect/>
          </a:stretch>
        </p:blipFill>
        <p:spPr>
          <a:xfrm>
            <a:off x="451376" y="2557214"/>
            <a:ext cx="5512288" cy="3324761"/>
          </a:xfrm>
          <a:prstGeom prst="rect">
            <a:avLst/>
          </a:prstGeom>
        </p:spPr>
      </p:pic>
      <p:sp>
        <p:nvSpPr>
          <p:cNvPr id="3" name="Content Placeholder 2">
            <a:extLst>
              <a:ext uri="{FF2B5EF4-FFF2-40B4-BE49-F238E27FC236}">
                <a16:creationId xmlns:a16="http://schemas.microsoft.com/office/drawing/2014/main" id="{83E11436-62CD-B94F-5F35-885ED244DEDF}"/>
              </a:ext>
            </a:extLst>
          </p:cNvPr>
          <p:cNvSpPr>
            <a:spLocks noGrp="1"/>
          </p:cNvSpPr>
          <p:nvPr>
            <p:ph idx="1"/>
          </p:nvPr>
        </p:nvSpPr>
        <p:spPr>
          <a:xfrm>
            <a:off x="6564144" y="1371555"/>
            <a:ext cx="5032745" cy="5142218"/>
          </a:xfrm>
        </p:spPr>
        <p:txBody>
          <a:bodyPr vert="horz" lIns="91440" tIns="45720" rIns="91440" bIns="45720" rtlCol="0" anchor="t">
            <a:noAutofit/>
          </a:bodyPr>
          <a:lstStyle/>
          <a:p>
            <a:pPr>
              <a:lnSpc>
                <a:spcPct val="100000"/>
              </a:lnSpc>
            </a:pPr>
            <a:r>
              <a:rPr lang="en-GB" sz="1400" dirty="0">
                <a:latin typeface="Arial"/>
                <a:ea typeface="+mn-lt"/>
                <a:cs typeface="Arial"/>
              </a:rPr>
              <a:t>According to </a:t>
            </a:r>
            <a:r>
              <a:rPr lang="en-GB" sz="1400" dirty="0" err="1">
                <a:latin typeface="Arial"/>
                <a:ea typeface="+mn-lt"/>
                <a:cs typeface="Arial"/>
              </a:rPr>
              <a:t>HelpGuide</a:t>
            </a:r>
            <a:r>
              <a:rPr lang="en-GB" sz="1400" dirty="0">
                <a:latin typeface="Arial"/>
                <a:ea typeface="+mn-lt"/>
                <a:cs typeface="Arial"/>
              </a:rPr>
              <a:t> 2026  communicating effectively involves more than just sharing information. It's important to comprehend the feelings and motivations underlying the data. In addition to being able to communicate effectively, you must listen in a way that fully understands what is being said and gives the other person a sense of being heard and understood.</a:t>
            </a:r>
            <a:endParaRPr lang="en-GB" dirty="0"/>
          </a:p>
          <a:p>
            <a:pPr marL="285750" indent="-285750">
              <a:lnSpc>
                <a:spcPct val="100000"/>
              </a:lnSpc>
              <a:buFont typeface="Wingdings" panose="020B0604020202020204" pitchFamily="34" charset="0"/>
              <a:buChar char="v"/>
            </a:pPr>
            <a:r>
              <a:rPr lang="en-GB" sz="1400" dirty="0">
                <a:latin typeface="Arial"/>
                <a:ea typeface="+mn-lt"/>
                <a:cs typeface="Arial"/>
              </a:rPr>
              <a:t>You may improve problem-solving, teamwork, and your overall social and emotional well-being by strengthening your relationships with others and fostering mutual respect and </a:t>
            </a:r>
            <a:r>
              <a:rPr lang="en-GB" sz="1400">
                <a:latin typeface="Arial"/>
                <a:ea typeface="+mn-lt"/>
                <a:cs typeface="Arial"/>
              </a:rPr>
              <a:t>trust.</a:t>
            </a:r>
            <a:endParaRPr lang="en-GB" sz="1400" dirty="0">
              <a:latin typeface="Arial"/>
              <a:ea typeface="+mn-lt"/>
              <a:cs typeface="Arial"/>
            </a:endParaRPr>
          </a:p>
          <a:p>
            <a:pPr marL="285750" indent="-285750">
              <a:lnSpc>
                <a:spcPct val="100000"/>
              </a:lnSpc>
              <a:buFont typeface="Wingdings" panose="020B0604020202020204" pitchFamily="34" charset="0"/>
              <a:buChar char="v"/>
            </a:pPr>
            <a:r>
              <a:rPr lang="en-GB" sz="1400">
                <a:latin typeface="Arial"/>
                <a:ea typeface="+mn-lt"/>
                <a:cs typeface="Arial"/>
              </a:rPr>
              <a:t>Effective communication relies more on listening than on speaking. Understanding the feelings the speaker is attempting to express is just as important as comprehending the words or information being conveyed.</a:t>
            </a:r>
          </a:p>
          <a:p>
            <a:pPr marL="285750" indent="-285750">
              <a:lnSpc>
                <a:spcPct val="100000"/>
              </a:lnSpc>
              <a:buFont typeface="Wingdings" panose="020B0604020202020204" pitchFamily="34" charset="0"/>
              <a:buChar char="v"/>
            </a:pPr>
            <a:r>
              <a:rPr lang="en-GB" sz="1400">
                <a:latin typeface="Arial"/>
                <a:ea typeface="+mn-lt"/>
                <a:cs typeface="Arial"/>
              </a:rPr>
              <a:t>Active listening differs greatly from just hearing. You can hear the subtle intonations in someone's voice that reveal their feelings and the emotions they are attempting to convey when you pay close attention to what they are saying.</a:t>
            </a:r>
            <a:endParaRPr lang="en-GB" sz="1400">
              <a:latin typeface="Arial"/>
              <a:cs typeface="Arial"/>
            </a:endParaRPr>
          </a:p>
        </p:txBody>
      </p:sp>
      <p:sp>
        <p:nvSpPr>
          <p:cNvPr id="85" name="Freeform: Shape 46">
            <a:extLst>
              <a:ext uri="{FF2B5EF4-FFF2-40B4-BE49-F238E27FC236}">
                <a16:creationId xmlns:a16="http://schemas.microsoft.com/office/drawing/2014/main" id="{E1BEDD21-8CC9-4E04-B8CF-CE59786D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915833"/>
            <a:ext cx="2438970" cy="942167"/>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86" name="Group 85">
            <a:extLst>
              <a:ext uri="{FF2B5EF4-FFF2-40B4-BE49-F238E27FC236}">
                <a16:creationId xmlns:a16="http://schemas.microsoft.com/office/drawing/2014/main" id="{3B108AF4-088E-4064-B983-46D04AE2E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9771377" y="5278254"/>
            <a:ext cx="623078" cy="1834221"/>
            <a:chOff x="10948005" y="3272152"/>
            <a:chExt cx="623078" cy="1834221"/>
          </a:xfrm>
          <a:solidFill>
            <a:schemeClr val="accent1">
              <a:lumMod val="60000"/>
              <a:lumOff val="40000"/>
            </a:schemeClr>
          </a:solidFill>
        </p:grpSpPr>
        <p:sp>
          <p:nvSpPr>
            <p:cNvPr id="50" name="Freeform: Shape 49">
              <a:extLst>
                <a:ext uri="{FF2B5EF4-FFF2-40B4-BE49-F238E27FC236}">
                  <a16:creationId xmlns:a16="http://schemas.microsoft.com/office/drawing/2014/main" id="{B0072F45-87A5-41AF-8A5F-AA1169606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1" name="Freeform: Shape 50">
              <a:extLst>
                <a:ext uri="{FF2B5EF4-FFF2-40B4-BE49-F238E27FC236}">
                  <a16:creationId xmlns:a16="http://schemas.microsoft.com/office/drawing/2014/main" id="{39543D5C-6314-4A56-96D8-66138F7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2" name="Freeform: Shape 51">
              <a:extLst>
                <a:ext uri="{FF2B5EF4-FFF2-40B4-BE49-F238E27FC236}">
                  <a16:creationId xmlns:a16="http://schemas.microsoft.com/office/drawing/2014/main" id="{43B17B08-2B11-4A2F-9E2C-DE23C7250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8962" y="5013367"/>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3" name="Graphic 12">
              <a:extLst>
                <a:ext uri="{FF2B5EF4-FFF2-40B4-BE49-F238E27FC236}">
                  <a16:creationId xmlns:a16="http://schemas.microsoft.com/office/drawing/2014/main" id="{1C07DBD2-276A-4A72-BF25-6FB2FCD05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4" name="Graphic 15">
              <a:extLst>
                <a:ext uri="{FF2B5EF4-FFF2-40B4-BE49-F238E27FC236}">
                  <a16:creationId xmlns:a16="http://schemas.microsoft.com/office/drawing/2014/main" id="{C354B108-DB71-4484-8743-68C8D5030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574" y="4484929"/>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5" name="Graphic 15">
              <a:extLst>
                <a:ext uri="{FF2B5EF4-FFF2-40B4-BE49-F238E27FC236}">
                  <a16:creationId xmlns:a16="http://schemas.microsoft.com/office/drawing/2014/main" id="{C50B8508-ED23-4F52-B6D0-18C4EFC54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37C296D5-FE18-49F2-BECF-3BBFD7834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98165" y="4772395"/>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63001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98"/>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B1EF1266-65BD-6431-7514-AED19E3B2489}"/>
              </a:ext>
            </a:extLst>
          </p:cNvPr>
          <p:cNvSpPr>
            <a:spLocks noGrp="1"/>
          </p:cNvSpPr>
          <p:nvPr>
            <p:ph type="title"/>
          </p:nvPr>
        </p:nvSpPr>
        <p:spPr>
          <a:xfrm>
            <a:off x="5748122" y="192336"/>
            <a:ext cx="5070868" cy="535116"/>
          </a:xfrm>
          <a:solidFill>
            <a:srgbClr val="00B0F0"/>
          </a:solidFill>
        </p:spPr>
        <p:txBody>
          <a:bodyPr>
            <a:normAutofit fontScale="90000"/>
          </a:bodyPr>
          <a:lstStyle/>
          <a:p>
            <a:r>
              <a:rPr lang="en-GB" b="1"/>
              <a:t>Practical Example</a:t>
            </a:r>
          </a:p>
        </p:txBody>
      </p:sp>
      <p:pic>
        <p:nvPicPr>
          <p:cNvPr id="45" name="Graphic 44" descr="Stethoscope">
            <a:extLst>
              <a:ext uri="{FF2B5EF4-FFF2-40B4-BE49-F238E27FC236}">
                <a16:creationId xmlns:a16="http://schemas.microsoft.com/office/drawing/2014/main" id="{A6A4A3F3-7C72-59C9-9EE3-61D15A28CDF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82921" y="304533"/>
            <a:ext cx="2667851" cy="2069964"/>
          </a:xfrm>
          <a:prstGeom prst="rect">
            <a:avLst/>
          </a:prstGeom>
        </p:spPr>
      </p:pic>
      <p:sp>
        <p:nvSpPr>
          <p:cNvPr id="71" name="Freeform: Shape 6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491506"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02634" y="2585111"/>
            <a:ext cx="972241" cy="45718"/>
            <a:chOff x="4886325" y="3371754"/>
            <a:chExt cx="2418492" cy="113728"/>
          </a:xfrm>
          <a:solidFill>
            <a:schemeClr val="accent1"/>
          </a:solidFill>
        </p:grpSpPr>
        <p:sp>
          <p:nvSpPr>
            <p:cNvPr id="6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4" name="Picture 3" descr="86,269 Doctor Patient Cartoon Royalty-Free Images, Stock Photos &amp; Pictures  | Shutterstock">
            <a:extLst>
              <a:ext uri="{FF2B5EF4-FFF2-40B4-BE49-F238E27FC236}">
                <a16:creationId xmlns:a16="http://schemas.microsoft.com/office/drawing/2014/main" id="{BB204831-4C03-65C3-0EE4-8B69FFA631A5}"/>
              </a:ext>
            </a:extLst>
          </p:cNvPr>
          <p:cNvPicPr>
            <a:picLocks noChangeAspect="1"/>
          </p:cNvPicPr>
          <p:nvPr/>
        </p:nvPicPr>
        <p:blipFill>
          <a:blip r:embed="rId3"/>
          <a:stretch>
            <a:fillRect/>
          </a:stretch>
        </p:blipFill>
        <p:spPr>
          <a:xfrm>
            <a:off x="-4012" y="2784045"/>
            <a:ext cx="3492562" cy="4093488"/>
          </a:xfrm>
          <a:prstGeom prst="rect">
            <a:avLst/>
          </a:prstGeom>
        </p:spPr>
      </p:pic>
      <p:sp>
        <p:nvSpPr>
          <p:cNvPr id="72" name="Content Placeholder 2">
            <a:extLst>
              <a:ext uri="{FF2B5EF4-FFF2-40B4-BE49-F238E27FC236}">
                <a16:creationId xmlns:a16="http://schemas.microsoft.com/office/drawing/2014/main" id="{C189523D-E1E7-D45E-B50E-35D6C2C9A057}"/>
              </a:ext>
            </a:extLst>
          </p:cNvPr>
          <p:cNvSpPr>
            <a:spLocks noGrp="1"/>
          </p:cNvSpPr>
          <p:nvPr>
            <p:ph idx="1"/>
          </p:nvPr>
        </p:nvSpPr>
        <p:spPr>
          <a:xfrm>
            <a:off x="3605897" y="900721"/>
            <a:ext cx="8588410" cy="5953425"/>
          </a:xfrm>
        </p:spPr>
        <p:txBody>
          <a:bodyPr vert="horz" lIns="91440" tIns="45720" rIns="91440" bIns="45720" rtlCol="0" anchor="t">
            <a:noAutofit/>
          </a:bodyPr>
          <a:lstStyle/>
          <a:p>
            <a:pPr>
              <a:lnSpc>
                <a:spcPct val="100000"/>
              </a:lnSpc>
            </a:pPr>
            <a:r>
              <a:rPr lang="en-GB" sz="1400" dirty="0">
                <a:latin typeface="Arial"/>
                <a:cs typeface="Arial"/>
              </a:rPr>
              <a:t>For my practical example, I'll apply the Berlo SMCR model of communication. I'll break down a specific interaction by </a:t>
            </a:r>
            <a:r>
              <a:rPr lang="en-GB" sz="1400" dirty="0" err="1">
                <a:latin typeface="Arial"/>
                <a:cs typeface="Arial"/>
              </a:rPr>
              <a:t>analyzing</a:t>
            </a:r>
            <a:r>
              <a:rPr lang="en-GB" sz="1400" dirty="0">
                <a:latin typeface="Arial"/>
                <a:cs typeface="Arial"/>
              </a:rPr>
              <a:t> the Sender, the Message, the Channel, the Receiver. This will help illustrate how component influences the communication process and effectiveness.</a:t>
            </a:r>
          </a:p>
          <a:p>
            <a:pPr>
              <a:lnSpc>
                <a:spcPct val="100000"/>
              </a:lnSpc>
            </a:pPr>
            <a:r>
              <a:rPr lang="en-GB" sz="1400">
                <a:latin typeface="Arial"/>
                <a:cs typeface="Arial"/>
              </a:rPr>
              <a:t>A doctor needs to explain a diagnoses "diabetes" to a patient </a:t>
            </a:r>
            <a:endParaRPr lang="en-US" sz="1400">
              <a:latin typeface="Arial"/>
              <a:cs typeface="Arial"/>
            </a:endParaRPr>
          </a:p>
          <a:p>
            <a:pPr marL="342900" indent="-342900">
              <a:lnSpc>
                <a:spcPct val="100000"/>
              </a:lnSpc>
              <a:buFont typeface="Wingdings" panose="020B0604020202020204" pitchFamily="34" charset="0"/>
              <a:buChar char="v"/>
            </a:pPr>
            <a:r>
              <a:rPr lang="en-GB" sz="1400" dirty="0">
                <a:latin typeface="Arial"/>
                <a:ea typeface="+mn-lt"/>
                <a:cs typeface="Arial"/>
              </a:rPr>
              <a:t>Active listening: First, the physician must pay close attention to the patient's worries, anxieties, and any queries they may have regarding their symptoms or what they have heard. </a:t>
            </a:r>
          </a:p>
          <a:p>
            <a:pPr marL="342900" indent="-342900">
              <a:lnSpc>
                <a:spcPct val="100000"/>
              </a:lnSpc>
              <a:buFont typeface="Wingdings" panose="020B0604020202020204" pitchFamily="34" charset="0"/>
              <a:buChar char="v"/>
            </a:pPr>
            <a:r>
              <a:rPr lang="en-GB" sz="1400" b="1">
                <a:latin typeface="Arial"/>
                <a:ea typeface="+mn-lt"/>
                <a:cs typeface="Arial"/>
              </a:rPr>
              <a:t>Clear, Simple Language:</a:t>
            </a:r>
            <a:r>
              <a:rPr lang="en-GB" sz="1400">
                <a:latin typeface="Arial"/>
                <a:ea typeface="+mn-lt"/>
                <a:cs typeface="Arial"/>
              </a:rPr>
              <a:t> Doctor can describe "diabetes" in simple terms, such as "like your body isn't using sugar for energy properly," rather than utilising complicated medical language.</a:t>
            </a:r>
          </a:p>
          <a:p>
            <a:pPr marL="342900" indent="-342900">
              <a:lnSpc>
                <a:spcPct val="100000"/>
              </a:lnSpc>
              <a:buFont typeface="Wingdings" panose="020B0604020202020204" pitchFamily="34" charset="0"/>
              <a:buChar char="v"/>
            </a:pPr>
            <a:r>
              <a:rPr lang="en-GB" sz="1400" b="1">
                <a:latin typeface="Arial"/>
                <a:ea typeface="+mn-lt"/>
                <a:cs typeface="Arial"/>
              </a:rPr>
              <a:t>Empathy and Reassurance: </a:t>
            </a:r>
            <a:r>
              <a:rPr lang="en-GB" sz="1400">
                <a:latin typeface="Arial"/>
                <a:ea typeface="+mn-lt"/>
                <a:cs typeface="Arial"/>
              </a:rPr>
              <a:t>They give support ("we're going to work together on this") and respect the patient's emotions ("I understand this can be a lot to take in, and it's normal to feel worried").</a:t>
            </a:r>
            <a:endParaRPr lang="en-GB" sz="1400">
              <a:latin typeface="Arial"/>
              <a:cs typeface="Arial"/>
            </a:endParaRPr>
          </a:p>
          <a:p>
            <a:pPr marL="342900" indent="-342900">
              <a:lnSpc>
                <a:spcPct val="100000"/>
              </a:lnSpc>
              <a:buFont typeface="Wingdings" panose="020B0604020202020204" pitchFamily="34" charset="0"/>
              <a:buChar char="v"/>
            </a:pPr>
            <a:r>
              <a:rPr lang="en-GB" sz="1400" b="1">
                <a:latin typeface="Arial"/>
                <a:ea typeface="+mn-lt"/>
                <a:cs typeface="Arial"/>
              </a:rPr>
              <a:t>Checking for understanding: </a:t>
            </a:r>
            <a:r>
              <a:rPr lang="en-GB" sz="1400">
                <a:latin typeface="Arial"/>
                <a:ea typeface="+mn-lt"/>
                <a:cs typeface="Arial"/>
              </a:rPr>
              <a:t>"To make sure I've explained everything clearly, can you tell me in your own words what you understand about how to take your new medication?" the doctor may ask after outlining the treatment plan (dietary modifications, medication). This makes sure the patient understood the material. </a:t>
            </a:r>
            <a:endParaRPr lang="en-GB" sz="1400">
              <a:latin typeface="Arial"/>
              <a:cs typeface="Arial"/>
            </a:endParaRPr>
          </a:p>
          <a:p>
            <a:pPr marL="342900" indent="-342900">
              <a:lnSpc>
                <a:spcPct val="100000"/>
              </a:lnSpc>
              <a:buFont typeface="Wingdings" panose="020B0604020202020204" pitchFamily="34" charset="0"/>
              <a:buChar char="v"/>
            </a:pPr>
            <a:r>
              <a:rPr lang="en-GB" sz="1400" b="1" dirty="0">
                <a:latin typeface="Arial"/>
                <a:ea typeface="+mn-lt"/>
                <a:cs typeface="Arial"/>
              </a:rPr>
              <a:t>Opened- Ended Questions:</a:t>
            </a:r>
            <a:r>
              <a:rPr lang="en-GB" sz="1400" dirty="0">
                <a:latin typeface="Arial"/>
                <a:ea typeface="+mn-lt"/>
                <a:cs typeface="Arial"/>
              </a:rPr>
              <a:t> By posing questions like "what are your main concerns about starting this new plan?" they promote additional conversation. instead of only asking, "Do you have any questions?"</a:t>
            </a:r>
            <a:endParaRPr lang="en-GB" sz="1400" dirty="0">
              <a:latin typeface="Arial"/>
              <a:cs typeface="Arial"/>
            </a:endParaRPr>
          </a:p>
          <a:p>
            <a:pPr marL="342900" indent="-342900">
              <a:lnSpc>
                <a:spcPct val="100000"/>
              </a:lnSpc>
              <a:buFont typeface="Wingdings" panose="020B0604020202020204" pitchFamily="34" charset="0"/>
              <a:buChar char="v"/>
            </a:pPr>
            <a:r>
              <a:rPr lang="en-GB" sz="1400" b="1" dirty="0">
                <a:latin typeface="Arial"/>
                <a:ea typeface="+mn-lt"/>
                <a:cs typeface="Arial"/>
              </a:rPr>
              <a:t>Non-Verbal Cues:</a:t>
            </a:r>
            <a:r>
              <a:rPr lang="en-GB" sz="1400" dirty="0">
                <a:latin typeface="Arial"/>
                <a:ea typeface="+mn-lt"/>
                <a:cs typeface="Arial"/>
              </a:rPr>
              <a:t> Keeping eye contact, maintaining an open posture, and speaking in a soothing tone all demonstrate attentiveness and reliability.</a:t>
            </a:r>
            <a:endParaRPr lang="en-GB" sz="1400" dirty="0">
              <a:latin typeface="Arial"/>
              <a:cs typeface="Arial"/>
            </a:endParaRPr>
          </a:p>
          <a:p>
            <a:pPr>
              <a:lnSpc>
                <a:spcPct val="100000"/>
              </a:lnSpc>
            </a:pPr>
            <a:r>
              <a:rPr lang="en-GB" sz="1400">
                <a:latin typeface="Arial"/>
                <a:ea typeface="+mn-lt"/>
                <a:cs typeface="Arial"/>
              </a:rPr>
              <a:t>In the end, this type of communication results in improved health outcomes and a higher quality of life by ensuring the patient feels valued, understood, and has a secure and supported transition back home. </a:t>
            </a:r>
            <a:endParaRPr lang="en-GB" sz="1400">
              <a:latin typeface="Arial"/>
              <a:cs typeface="Arial"/>
            </a:endParaRPr>
          </a:p>
        </p:txBody>
      </p:sp>
    </p:spTree>
    <p:extLst>
      <p:ext uri="{BB962C8B-B14F-4D97-AF65-F5344CB8AC3E}">
        <p14:creationId xmlns:p14="http://schemas.microsoft.com/office/powerpoint/2010/main" val="2940602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49768-6CBA-3BD8-AFBF-8E345EEBB7AC}"/>
              </a:ext>
            </a:extLst>
          </p:cNvPr>
          <p:cNvSpPr>
            <a:spLocks noGrp="1"/>
          </p:cNvSpPr>
          <p:nvPr>
            <p:ph type="title"/>
          </p:nvPr>
        </p:nvSpPr>
        <p:spPr>
          <a:xfrm>
            <a:off x="338812" y="197596"/>
            <a:ext cx="10077557" cy="721715"/>
          </a:xfrm>
          <a:solidFill>
            <a:srgbClr val="00B0F0"/>
          </a:solidFill>
        </p:spPr>
        <p:txBody>
          <a:bodyPr/>
          <a:lstStyle/>
          <a:p>
            <a:pPr algn="ctr"/>
            <a:r>
              <a:rPr lang="en-GB" b="1">
                <a:latin typeface="Arial"/>
                <a:cs typeface="Arial"/>
              </a:rPr>
              <a:t>References </a:t>
            </a:r>
            <a:endParaRPr lang="en-US"/>
          </a:p>
        </p:txBody>
      </p:sp>
      <p:sp>
        <p:nvSpPr>
          <p:cNvPr id="3" name="Content Placeholder 2">
            <a:extLst>
              <a:ext uri="{FF2B5EF4-FFF2-40B4-BE49-F238E27FC236}">
                <a16:creationId xmlns:a16="http://schemas.microsoft.com/office/drawing/2014/main" id="{63D05963-BA40-8BC9-0D7E-811DC7E820B9}"/>
              </a:ext>
            </a:extLst>
          </p:cNvPr>
          <p:cNvSpPr>
            <a:spLocks noGrp="1"/>
          </p:cNvSpPr>
          <p:nvPr>
            <p:ph idx="1"/>
          </p:nvPr>
        </p:nvSpPr>
        <p:spPr>
          <a:xfrm>
            <a:off x="525717" y="1256678"/>
            <a:ext cx="10077557" cy="4814252"/>
          </a:xfrm>
        </p:spPr>
        <p:txBody>
          <a:bodyPr vert="horz" lIns="91440" tIns="45720" rIns="91440" bIns="45720" rtlCol="0" anchor="t">
            <a:normAutofit/>
          </a:bodyPr>
          <a:lstStyle/>
          <a:p>
            <a:r>
              <a:rPr lang="en-GB" sz="1400">
                <a:latin typeface="Arial"/>
                <a:cs typeface="Arial"/>
              </a:rPr>
              <a:t>Communicationtheory.org (no date</a:t>
            </a:r>
            <a:r>
              <a:rPr lang="en-GB" sz="1400" dirty="0">
                <a:latin typeface="Arial"/>
                <a:cs typeface="Arial"/>
              </a:rPr>
              <a:t>) Communication theory: </a:t>
            </a:r>
            <a:r>
              <a:rPr lang="en-GB" sz="1400" i="1" dirty="0">
                <a:latin typeface="Arial"/>
                <a:cs typeface="Arial"/>
              </a:rPr>
              <a:t>Berlo's SMCR Model of Communication. </a:t>
            </a:r>
            <a:r>
              <a:rPr lang="en-GB" sz="1400" dirty="0">
                <a:latin typeface="Arial"/>
                <a:cs typeface="Arial"/>
              </a:rPr>
              <a:t>Available at:</a:t>
            </a:r>
            <a:r>
              <a:rPr lang="en-GB" sz="1400" i="1" dirty="0">
                <a:latin typeface="Arial"/>
                <a:cs typeface="Arial"/>
              </a:rPr>
              <a:t> </a:t>
            </a:r>
            <a:r>
              <a:rPr lang="en-GB" sz="1400" dirty="0">
                <a:latin typeface="Arial"/>
                <a:ea typeface="+mn-lt"/>
                <a:cs typeface="Arial"/>
                <a:hlinkClick r:id="rId2"/>
              </a:rPr>
              <a:t>BERLO’S SMCR MODEL OF COMMUNICATION</a:t>
            </a:r>
            <a:r>
              <a:rPr lang="en-GB" sz="1400">
                <a:latin typeface="Arial"/>
                <a:ea typeface="+mn-lt"/>
                <a:cs typeface="Arial"/>
              </a:rPr>
              <a:t> (Accessed 10 June 2026).</a:t>
            </a:r>
          </a:p>
          <a:p>
            <a:r>
              <a:rPr lang="en-GB" sz="1400" dirty="0">
                <a:solidFill>
                  <a:srgbClr val="000000"/>
                </a:solidFill>
                <a:latin typeface="Arial"/>
                <a:cs typeface="Arial"/>
              </a:rPr>
              <a:t>HelpGuide.org (2026) Effective Communication: </a:t>
            </a:r>
            <a:r>
              <a:rPr lang="en-GB" sz="1400" i="1" dirty="0">
                <a:solidFill>
                  <a:srgbClr val="000000"/>
                </a:solidFill>
                <a:latin typeface="Arial"/>
                <a:cs typeface="Arial"/>
              </a:rPr>
              <a:t>What is Effective Communication</a:t>
            </a:r>
            <a:r>
              <a:rPr lang="en-GB" sz="1400" dirty="0">
                <a:solidFill>
                  <a:srgbClr val="000000"/>
                </a:solidFill>
                <a:latin typeface="Arial"/>
                <a:cs typeface="Arial"/>
              </a:rPr>
              <a:t>. Available at:</a:t>
            </a:r>
            <a:r>
              <a:rPr lang="en-GB" sz="1400" dirty="0">
                <a:solidFill>
                  <a:srgbClr val="000000"/>
                </a:solidFill>
                <a:ea typeface="+mn-lt"/>
                <a:cs typeface="+mn-lt"/>
                <a:hlinkClick r:id="rId3"/>
              </a:rPr>
              <a:t>Effective Communication: Improving Your Interpersonal Skills</a:t>
            </a:r>
            <a:r>
              <a:rPr lang="en-GB" sz="1400">
                <a:solidFill>
                  <a:srgbClr val="000000"/>
                </a:solidFill>
                <a:latin typeface="Arial"/>
                <a:ea typeface="+mn-lt"/>
                <a:cs typeface="Arial"/>
              </a:rPr>
              <a:t> (Accessed on 13 June 2026).</a:t>
            </a:r>
            <a:endParaRPr lang="en-GB" sz="1400" dirty="0">
              <a:solidFill>
                <a:srgbClr val="000000"/>
              </a:solidFill>
              <a:latin typeface="Arial"/>
              <a:cs typeface="Arial"/>
            </a:endParaRPr>
          </a:p>
          <a:p>
            <a:r>
              <a:rPr lang="en-GB" sz="1400" dirty="0">
                <a:solidFill>
                  <a:srgbClr val="000000"/>
                </a:solidFill>
                <a:latin typeface="Arial"/>
                <a:cs typeface="Arial"/>
              </a:rPr>
              <a:t>Seek (2026) </a:t>
            </a:r>
            <a:r>
              <a:rPr lang="en-GB" sz="1400" dirty="0">
                <a:latin typeface="Arial"/>
                <a:cs typeface="Arial"/>
              </a:rPr>
              <a:t>50 communication skills for the workplace and your resumé: </a:t>
            </a:r>
            <a:r>
              <a:rPr lang="en-GB" sz="1400" i="1">
                <a:latin typeface="Arial"/>
                <a:cs typeface="Arial"/>
              </a:rPr>
              <a:t>Communication skills. </a:t>
            </a:r>
            <a:r>
              <a:rPr lang="en-GB" sz="1400">
                <a:latin typeface="Arial"/>
                <a:cs typeface="Arial"/>
              </a:rPr>
              <a:t>Available at</a:t>
            </a:r>
            <a:r>
              <a:rPr lang="en-GB" sz="1400" i="1" dirty="0">
                <a:latin typeface="Arial"/>
                <a:cs typeface="Arial"/>
              </a:rPr>
              <a:t> </a:t>
            </a:r>
            <a:r>
              <a:rPr lang="en-GB" sz="1400" dirty="0">
                <a:latin typeface="Arial"/>
                <a:ea typeface="+mn-lt"/>
                <a:cs typeface="Arial"/>
                <a:hlinkClick r:id="rId4"/>
              </a:rPr>
              <a:t>50+ communication skills for the workplace &amp; your resume - SEEK New Zealand</a:t>
            </a:r>
            <a:r>
              <a:rPr lang="en-GB" sz="1400" i="1" dirty="0">
                <a:latin typeface="Arial"/>
                <a:ea typeface="+mn-lt"/>
                <a:cs typeface="Arial"/>
              </a:rPr>
              <a:t> </a:t>
            </a:r>
            <a:r>
              <a:rPr lang="en-GB" sz="1400">
                <a:latin typeface="Arial"/>
                <a:ea typeface="+mn-lt"/>
                <a:cs typeface="Arial"/>
              </a:rPr>
              <a:t>(Accessed on 13 June 2026).</a:t>
            </a:r>
            <a:endParaRPr lang="en-GB" sz="1400" dirty="0">
              <a:latin typeface="Arial"/>
              <a:cs typeface="Arial"/>
            </a:endParaRPr>
          </a:p>
          <a:p>
            <a:r>
              <a:rPr lang="en-GB" sz="1400" dirty="0">
                <a:solidFill>
                  <a:srgbClr val="000000"/>
                </a:solidFill>
                <a:latin typeface="Arial"/>
                <a:cs typeface="Arial"/>
              </a:rPr>
              <a:t>Skills You Need (2026) What is communication: </a:t>
            </a:r>
            <a:r>
              <a:rPr lang="en-GB" sz="1400" i="1" dirty="0">
                <a:solidFill>
                  <a:srgbClr val="000000"/>
                </a:solidFill>
                <a:latin typeface="Arial"/>
                <a:ea typeface="Open Sans"/>
                <a:cs typeface="Arial"/>
              </a:rPr>
              <a:t>Categories of Communication. Available at </a:t>
            </a:r>
            <a:r>
              <a:rPr lang="en-GB" sz="1400" dirty="0">
                <a:solidFill>
                  <a:srgbClr val="000000"/>
                </a:solidFill>
                <a:latin typeface="Arial"/>
                <a:ea typeface="+mn-lt"/>
                <a:cs typeface="Arial"/>
                <a:hlinkClick r:id="rId5"/>
              </a:rPr>
              <a:t>What is Communication? Verbal, Non-Verbal &amp; Written | SkillsYouNeed</a:t>
            </a:r>
            <a:r>
              <a:rPr lang="en-GB" sz="1400">
                <a:solidFill>
                  <a:srgbClr val="000000"/>
                </a:solidFill>
                <a:highlight>
                  <a:srgbClr val="F5F5F5"/>
                </a:highlight>
                <a:latin typeface="Arial"/>
                <a:ea typeface="Open Sans"/>
                <a:cs typeface="Arial"/>
              </a:rPr>
              <a:t> (Accessed on 10 June 2026).</a:t>
            </a:r>
            <a:endParaRPr lang="en-GB" sz="1400">
              <a:highlight>
                <a:srgbClr val="F5F5F5"/>
              </a:highlight>
              <a:latin typeface="Arial"/>
              <a:ea typeface="Open Sans"/>
              <a:cs typeface="Arial"/>
            </a:endParaRPr>
          </a:p>
          <a:p>
            <a:endParaRPr lang="en-GB" sz="1800" dirty="0">
              <a:solidFill>
                <a:srgbClr val="000000"/>
              </a:solidFill>
              <a:latin typeface="Arial"/>
              <a:cs typeface="Arial"/>
            </a:endParaRPr>
          </a:p>
        </p:txBody>
      </p:sp>
    </p:spTree>
    <p:extLst>
      <p:ext uri="{BB962C8B-B14F-4D97-AF65-F5344CB8AC3E}">
        <p14:creationId xmlns:p14="http://schemas.microsoft.com/office/powerpoint/2010/main" val="3989524624"/>
      </p:ext>
    </p:extLst>
  </p:cSld>
  <p:clrMapOvr>
    <a:masterClrMapping/>
  </p:clrMapOvr>
</p:sld>
</file>

<file path=ppt/theme/theme1.xml><?xml version="1.0" encoding="utf-8"?>
<a:theme xmlns:a="http://schemas.openxmlformats.org/drawingml/2006/main" name="RocaVTI">
  <a:themeElements>
    <a:clrScheme name="Custom 101">
      <a:dk1>
        <a:sysClr val="windowText" lastClr="000000"/>
      </a:dk1>
      <a:lt1>
        <a:sysClr val="window" lastClr="FFFFFF"/>
      </a:lt1>
      <a:dk2>
        <a:srgbClr val="463443"/>
      </a:dk2>
      <a:lt2>
        <a:srgbClr val="F3F0E9"/>
      </a:lt2>
      <a:accent1>
        <a:srgbClr val="D45E5E"/>
      </a:accent1>
      <a:accent2>
        <a:srgbClr val="D49D8C"/>
      </a:accent2>
      <a:accent3>
        <a:srgbClr val="BF873A"/>
      </a:accent3>
      <a:accent4>
        <a:srgbClr val="C05050"/>
      </a:accent4>
      <a:accent5>
        <a:srgbClr val="A89F68"/>
      </a:accent5>
      <a:accent6>
        <a:srgbClr val="8F6B8A"/>
      </a:accent6>
      <a:hlink>
        <a:srgbClr val="D75681"/>
      </a:hlink>
      <a:folHlink>
        <a:srgbClr val="6C9D9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RocaVTI</vt:lpstr>
      <vt:lpstr>Module Code: LCHS4009  Module: Professional Development   Assignment (Component 1, Presentation)   Name: Shackeria Nash Korylco  Student Number: 2509257  Lecturer: Hajra Mustasim</vt:lpstr>
      <vt:lpstr>The Power of Listening: Enhancing Professional Practice in Health and Social Care</vt:lpstr>
      <vt:lpstr>Communication</vt:lpstr>
      <vt:lpstr>The power of active Listening in Health and Social Care</vt:lpstr>
      <vt:lpstr>What is Effective Communication?</vt:lpstr>
      <vt:lpstr>Practical Example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810</cp:revision>
  <dcterms:created xsi:type="dcterms:W3CDTF">2026-06-08T10:47:55Z</dcterms:created>
  <dcterms:modified xsi:type="dcterms:W3CDTF">2026-06-21T23:02:21Z</dcterms:modified>
</cp:coreProperties>
</file>