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84" r:id="rId3"/>
    <p:sldId id="270" r:id="rId4"/>
    <p:sldId id="271" r:id="rId5"/>
    <p:sldId id="263" r:id="rId6"/>
    <p:sldId id="273" r:id="rId7"/>
    <p:sldId id="277" r:id="rId8"/>
    <p:sldId id="281" r:id="rId9"/>
    <p:sldId id="280" r:id="rId10"/>
    <p:sldId id="279" r:id="rId11"/>
    <p:sldId id="278" r:id="rId12"/>
    <p:sldId id="282" r:id="rId13"/>
    <p:sldId id="283" r:id="rId14"/>
  </p:sldIdLst>
  <p:sldSz cx="6858000" cy="9144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srgbClr val="FF0000"/>
    </p:penClr>
  </p:showPr>
  <p:clrMru>
    <a:srgbClr val="00FFFF"/>
    <a:srgbClr val="FF0000"/>
    <a:srgbClr val="FF3300"/>
    <a:srgbClr val="006600"/>
    <a:srgbClr val="009900"/>
    <a:srgbClr val="33CC33"/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2562" y="-10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7C8EA5-B85E-4C04-BA13-1CBA60A7AF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B5C033-E87C-4E1A-950A-471014FAEB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CF0EDD-02E7-462E-9F22-D7469813B15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2D7BAE-4BC8-405C-886A-AED2CE85FFA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C73826-4B18-458D-8ED2-786D7D06B6F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7B7531-0C3D-40BF-9179-EA1826DFC63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5E9354-86F1-476E-9702-38480CEA4E1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332938-4BC0-4D54-91AF-9F6387DB072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0C4C64-4E7A-4A78-ACA5-400B8371847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FAB718-8A79-4085-A7C6-78FF395A900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15760E-D8DC-4E7F-BBBB-47084F3518A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42900" y="366713"/>
            <a:ext cx="61722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42900" y="2133600"/>
            <a:ext cx="6172200" cy="603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42900" y="8326438"/>
            <a:ext cx="1600200" cy="63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343150" y="8326438"/>
            <a:ext cx="2171700" cy="63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4914900" y="8326438"/>
            <a:ext cx="1600200" cy="63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DA8693F7-EE5B-4D4D-B7D1-04920B993D9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google.co.uk/url?q=http://www.dreamstime.com/stock-photos-illustration-sunset-view-sea-beach-vacation-sunny-cartoon-vector-image35151413&amp;sa=U&amp;ei=ygJIU5_kJtDG7AaliYCAAg&amp;ved=0CFAQ9QEwEQ&amp;usg=AFQjCNH7yBu0um56AXyh9LtvFe8KGv8XJ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iwaneayyari.files.wordpress.com/2008/03/sun_large.pn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14500" y="3048506"/>
            <a:ext cx="3429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9600" b="1" dirty="0" err="1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Gr</a:t>
            </a:r>
            <a:r>
              <a:rPr lang="en-GB" sz="9600" b="1" dirty="0" err="1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ŵp</a:t>
            </a:r>
            <a:endParaRPr lang="en-GB" sz="9600" b="1" dirty="0">
              <a:solidFill>
                <a:srgbClr val="00B05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rebuchet MS"/>
            </a:endParaRPr>
          </a:p>
          <a:p>
            <a:pPr algn="ctr">
              <a:defRPr/>
            </a:pPr>
            <a:r>
              <a:rPr lang="en-GB" sz="9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1</a:t>
            </a:r>
            <a:endParaRPr lang="en-GB" sz="9600" b="1" dirty="0">
              <a:solidFill>
                <a:srgbClr val="00B05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00808" y="2987824"/>
            <a:ext cx="3429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9600" b="1" dirty="0" err="1"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Gr</a:t>
            </a:r>
            <a:r>
              <a:rPr lang="en-GB" sz="9600" b="1" dirty="0" err="1"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ŵp</a:t>
            </a:r>
            <a:endParaRPr lang="en-GB" sz="9600" b="1" dirty="0">
              <a:effectLst>
                <a:outerShdw blurRad="38100" dist="38100" dir="2700000" algn="tl">
                  <a:srgbClr val="000000"/>
                </a:outerShdw>
              </a:effectLst>
              <a:latin typeface="Trebuchet MS"/>
            </a:endParaRPr>
          </a:p>
          <a:p>
            <a:pPr algn="ctr">
              <a:defRPr/>
            </a:pPr>
            <a:r>
              <a:rPr lang="en-GB" sz="96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2</a:t>
            </a:r>
            <a:endParaRPr lang="en-GB" sz="9600" b="1" dirty="0"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14500" y="3048506"/>
            <a:ext cx="3429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9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Gr</a:t>
            </a:r>
            <a:r>
              <a:rPr lang="en-GB" sz="9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ŵp</a:t>
            </a:r>
            <a:endParaRPr lang="en-GB" sz="9600" b="1" dirty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rebuchet MS"/>
            </a:endParaRPr>
          </a:p>
          <a:p>
            <a:pPr algn="ctr">
              <a:defRPr/>
            </a:pPr>
            <a:r>
              <a:rPr lang="en-GB" sz="9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3</a:t>
            </a:r>
            <a:endParaRPr lang="en-GB" sz="9600" b="1" dirty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4" descr="funky dog playing football in the hot weather">
            <a:hlinkClick r:id="rId2" tooltip="Click to see full vector Image funky dog playing football in the hot weather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6400" y="-3619500"/>
            <a:ext cx="281940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6" descr="funky dog playing football in the hot weather">
            <a:hlinkClick r:id="rId4" tooltip="Click to see full vector Image funky dog playing football in the hot weather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6400" y="-3619500"/>
            <a:ext cx="281940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1714500" y="3048506"/>
            <a:ext cx="3429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9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Gr</a:t>
            </a:r>
            <a:r>
              <a:rPr lang="en-GB" sz="9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ŵp</a:t>
            </a:r>
            <a:endParaRPr lang="en-GB" sz="9600" b="1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rebuchet MS"/>
            </a:endParaRPr>
          </a:p>
          <a:p>
            <a:pPr algn="ctr">
              <a:defRPr/>
            </a:pPr>
            <a:r>
              <a:rPr lang="en-GB" sz="9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4</a:t>
            </a:r>
            <a:endParaRPr lang="en-GB" sz="9600" b="1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14500" y="3048506"/>
            <a:ext cx="3429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96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Gr</a:t>
            </a:r>
            <a:r>
              <a:rPr lang="en-GB" sz="96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ŵp</a:t>
            </a:r>
            <a:endParaRPr lang="en-GB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rebuchet MS"/>
            </a:endParaRPr>
          </a:p>
          <a:p>
            <a:pPr algn="ctr">
              <a:defRPr/>
            </a:pPr>
            <a:r>
              <a:rPr lang="en-GB" sz="9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5</a:t>
            </a:r>
            <a:endParaRPr lang="en-GB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14500" y="3048506"/>
            <a:ext cx="3429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9600" b="1" dirty="0" err="1"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Gr</a:t>
            </a:r>
            <a:r>
              <a:rPr lang="en-GB" sz="9600" b="1" dirty="0" err="1"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ŵp</a:t>
            </a:r>
            <a:endParaRPr lang="en-GB" sz="9600" b="1" dirty="0">
              <a:effectLst>
                <a:outerShdw blurRad="38100" dist="38100" dir="2700000" algn="tl">
                  <a:srgbClr val="000000"/>
                </a:outerShdw>
              </a:effectLst>
              <a:latin typeface="Trebuchet MS"/>
            </a:endParaRPr>
          </a:p>
          <a:p>
            <a:pPr algn="ctr">
              <a:defRPr/>
            </a:pPr>
            <a:r>
              <a:rPr lang="en-GB" sz="96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6</a:t>
            </a:r>
            <a:endParaRPr lang="en-GB" sz="9600" b="1" dirty="0"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14500" y="3048506"/>
            <a:ext cx="3429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9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Gr</a:t>
            </a:r>
            <a:r>
              <a:rPr lang="en-GB" sz="9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ŵp</a:t>
            </a:r>
            <a:endParaRPr lang="en-GB" sz="9600" b="1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rebuchet MS"/>
            </a:endParaRPr>
          </a:p>
          <a:p>
            <a:pPr algn="ctr">
              <a:defRPr/>
            </a:pPr>
            <a:r>
              <a:rPr lang="en-GB" sz="9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7</a:t>
            </a:r>
            <a:endParaRPr lang="en-GB" sz="9600" b="1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14500" y="3048506"/>
            <a:ext cx="3429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9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Gr</a:t>
            </a:r>
            <a:r>
              <a:rPr lang="en-GB" sz="9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ŵp</a:t>
            </a:r>
            <a:endParaRPr lang="en-GB" sz="9600" b="1" dirty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rebuchet MS"/>
            </a:endParaRPr>
          </a:p>
          <a:p>
            <a:pPr algn="ctr">
              <a:defRPr/>
            </a:pPr>
            <a:r>
              <a:rPr lang="en-GB" sz="9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8</a:t>
            </a:r>
            <a:endParaRPr lang="en-GB" sz="9600" b="1" dirty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14500" y="3048506"/>
            <a:ext cx="3429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96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Gr</a:t>
            </a:r>
            <a:r>
              <a:rPr lang="en-GB" sz="96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ŵp</a:t>
            </a:r>
            <a:endParaRPr lang="en-GB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rebuchet MS"/>
            </a:endParaRPr>
          </a:p>
          <a:p>
            <a:pPr algn="ctr">
              <a:defRPr/>
            </a:pPr>
            <a:r>
              <a:rPr lang="en-GB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9</a:t>
            </a:r>
            <a:endParaRPr lang="en-GB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14500" y="3048506"/>
            <a:ext cx="3429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9600" b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Gr</a:t>
            </a:r>
            <a:r>
              <a:rPr lang="en-GB" sz="9600" b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ŵp</a:t>
            </a:r>
            <a:endParaRPr lang="en-GB" sz="9600" b="1" dirty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rebuchet MS"/>
            </a:endParaRPr>
          </a:p>
          <a:p>
            <a:pPr algn="ctr">
              <a:defRPr/>
            </a:pPr>
            <a:r>
              <a:rPr lang="en-GB" sz="9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10</a:t>
            </a:r>
            <a:endParaRPr lang="en-GB" sz="9600" b="1" dirty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4" descr="funky dog playing football in the hot weather">
            <a:hlinkClick r:id="" tooltip="Click to see full vector Image funky dog playing football in the hot weather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6400" y="-3619500"/>
            <a:ext cx="281940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6" descr="funky dog playing football in the hot weather">
            <a:hlinkClick r:id="" tooltip="Click to see full vector Image funky dog playing football in the hot weather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6400" y="-3619500"/>
            <a:ext cx="281940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1714500" y="3048506"/>
            <a:ext cx="3429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9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Gr</a:t>
            </a:r>
            <a:r>
              <a:rPr lang="en-GB" sz="9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ŵp</a:t>
            </a:r>
            <a:endParaRPr lang="en-GB" sz="9600" b="1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rebuchet MS"/>
            </a:endParaRPr>
          </a:p>
          <a:p>
            <a:pPr algn="ctr">
              <a:defRPr/>
            </a:pPr>
            <a:r>
              <a:rPr lang="en-GB" sz="9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11</a:t>
            </a:r>
            <a:endParaRPr lang="en-GB" sz="9600" b="1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14500" y="3048506"/>
            <a:ext cx="3429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96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Gr</a:t>
            </a:r>
            <a:r>
              <a:rPr lang="en-GB" sz="96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ŵp</a:t>
            </a:r>
            <a:endParaRPr lang="en-GB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rebuchet MS"/>
            </a:endParaRPr>
          </a:p>
          <a:p>
            <a:pPr algn="ctr">
              <a:defRPr/>
            </a:pPr>
            <a:r>
              <a:rPr lang="en-GB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12</a:t>
            </a:r>
            <a:endParaRPr lang="en-GB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14500" y="3048506"/>
            <a:ext cx="3429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9600" b="1" dirty="0" err="1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Gr</a:t>
            </a:r>
            <a:r>
              <a:rPr lang="en-GB" sz="9600" b="1" dirty="0" err="1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ŵp</a:t>
            </a:r>
            <a:endParaRPr lang="en-GB" sz="96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rebuchet MS"/>
            </a:endParaRPr>
          </a:p>
          <a:p>
            <a:pPr algn="ctr">
              <a:defRPr/>
            </a:pPr>
            <a:r>
              <a:rPr lang="en-GB" sz="96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/>
              </a:rPr>
              <a:t>13</a:t>
            </a:r>
            <a:endParaRPr lang="en-GB" sz="9600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26</Words>
  <Application>Microsoft Office PowerPoint</Application>
  <PresentationFormat>On-screen Show (4:3)</PresentationFormat>
  <Paragraphs>26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</vt:vector>
  </TitlesOfParts>
  <Company>Vale of Glamorgan Council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Wyt ti’n hoffi pinc?</dc:title>
  <dc:creator>ICT Services</dc:creator>
  <cp:lastModifiedBy>Natalie</cp:lastModifiedBy>
  <cp:revision>16</cp:revision>
  <dcterms:created xsi:type="dcterms:W3CDTF">2012-02-08T20:17:25Z</dcterms:created>
  <dcterms:modified xsi:type="dcterms:W3CDTF">2017-12-07T12:02:37Z</dcterms:modified>
</cp:coreProperties>
</file>