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psd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8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97"/>
    <p:restoredTop sz="94651"/>
  </p:normalViewPr>
  <p:slideViewPr>
    <p:cSldViewPr snapToGrid="0" snapToObjects="1">
      <p:cViewPr varScale="1">
        <p:scale>
          <a:sx n="114" d="100"/>
          <a:sy n="114" d="100"/>
        </p:scale>
        <p:origin x="18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054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026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565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6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899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883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036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23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303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291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946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485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31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46" r:id="rId5"/>
    <p:sldLayoutId id="2147483747" r:id="rId6"/>
    <p:sldLayoutId id="2147483753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sd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61ADB-BFCC-4149-BA44-AE9F0BEB3F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877" y="4539916"/>
            <a:ext cx="6832154" cy="20105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Lauren Evans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1703142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BA (Hons) surface pattern design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Professional Promotion ADAD6002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Press Pack</a:t>
            </a:r>
          </a:p>
        </p:txBody>
      </p:sp>
      <p:pic>
        <p:nvPicPr>
          <p:cNvPr id="4" name="Picture 3" descr="A picture containing clock&#10;&#10;Description automatically generated">
            <a:extLst>
              <a:ext uri="{FF2B5EF4-FFF2-40B4-BE49-F238E27FC236}">
                <a16:creationId xmlns:a16="http://schemas.microsoft.com/office/drawing/2014/main" id="{915DC01F-D8C8-DB48-B2B8-14779851468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20077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5D13EE4-3A26-BE47-9382-2982608D170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60227" y="287080"/>
            <a:ext cx="8471546" cy="628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165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extLst>
              <a:ext uri="{FF2B5EF4-FFF2-40B4-BE49-F238E27FC236}">
                <a16:creationId xmlns:a16="http://schemas.microsoft.com/office/drawing/2014/main" id="{3D67918C-912A-0843-88D1-D6E7A323AE0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35544" y="342948"/>
            <a:ext cx="8320911" cy="617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162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lock&#10;&#10;Description automatically generated">
            <a:extLst>
              <a:ext uri="{FF2B5EF4-FFF2-40B4-BE49-F238E27FC236}">
                <a16:creationId xmlns:a16="http://schemas.microsoft.com/office/drawing/2014/main" id="{D576B903-4C0B-2648-87F4-6EED37AFB21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13340" y="368971"/>
            <a:ext cx="8165320" cy="612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993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food, table, counter&#10;&#10;Description automatically generated">
            <a:extLst>
              <a:ext uri="{FF2B5EF4-FFF2-40B4-BE49-F238E27FC236}">
                <a16:creationId xmlns:a16="http://schemas.microsoft.com/office/drawing/2014/main" id="{4E469C53-509B-7340-B47F-28A20EA018B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39919" y="900697"/>
            <a:ext cx="4241800" cy="5016500"/>
          </a:xfrm>
          <a:prstGeom prst="rect">
            <a:avLst/>
          </a:prstGeom>
        </p:spPr>
      </p:pic>
      <p:pic>
        <p:nvPicPr>
          <p:cNvPr id="7" name="Picture 6" descr="A picture containing sitting, fruit, white, chocolate&#10;&#10;Description automatically generated">
            <a:extLst>
              <a:ext uri="{FF2B5EF4-FFF2-40B4-BE49-F238E27FC236}">
                <a16:creationId xmlns:a16="http://schemas.microsoft.com/office/drawing/2014/main" id="{28B58344-389B-E344-A3D9-564A9808737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10282" y="900697"/>
            <a:ext cx="4241800" cy="501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51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esktop computer sitting on top of a desk&#10;&#10;Description automatically generated">
            <a:extLst>
              <a:ext uri="{FF2B5EF4-FFF2-40B4-BE49-F238E27FC236}">
                <a16:creationId xmlns:a16="http://schemas.microsoft.com/office/drawing/2014/main" id="{16CCD0CC-44BC-3548-84F0-F08CC0350A7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26061" y="383583"/>
            <a:ext cx="8139877" cy="6090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441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computer&#10;&#10;Description automatically generated">
            <a:extLst>
              <a:ext uri="{FF2B5EF4-FFF2-40B4-BE49-F238E27FC236}">
                <a16:creationId xmlns:a16="http://schemas.microsoft.com/office/drawing/2014/main" id="{C2CA8EC9-1882-B94C-AC5C-1A0869BF01D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17323" y="302217"/>
            <a:ext cx="8357354" cy="625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873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CF4E8C-367A-5B49-A26F-114121A0EAD9}"/>
              </a:ext>
            </a:extLst>
          </p:cNvPr>
          <p:cNvSpPr/>
          <p:nvPr/>
        </p:nvSpPr>
        <p:spPr>
          <a:xfrm>
            <a:off x="3048000" y="310583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laurenlouiseevans.wixsite.com</a:t>
            </a:r>
            <a:r>
              <a:rPr lang="en-US"/>
              <a:t>/website-1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98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644C3F1-942F-364F-B16A-EA1ADE661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6553" y="349249"/>
            <a:ext cx="4445000" cy="6159500"/>
          </a:xfrm>
          <a:prstGeom prst="rect">
            <a:avLst/>
          </a:prstGeom>
        </p:spPr>
      </p:pic>
      <p:pic>
        <p:nvPicPr>
          <p:cNvPr id="11" name="Picture 10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94706516-5809-4D42-819E-3F9D0FC223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676399"/>
            <a:ext cx="571500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848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ece of paper&#10;&#10;Description automatically generated">
            <a:extLst>
              <a:ext uri="{FF2B5EF4-FFF2-40B4-BE49-F238E27FC236}">
                <a16:creationId xmlns:a16="http://schemas.microsoft.com/office/drawing/2014/main" id="{487D0121-555A-5946-9942-877BA9465A4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09674" y="171449"/>
            <a:ext cx="4886326" cy="6515101"/>
          </a:xfrm>
          <a:prstGeom prst="rect">
            <a:avLst/>
          </a:prstGeom>
        </p:spPr>
      </p:pic>
      <p:pic>
        <p:nvPicPr>
          <p:cNvPr id="4" name="Picture 3" descr="A picture containing indoor, table, paper, piece&#10;&#10;Description automatically generated">
            <a:extLst>
              <a:ext uri="{FF2B5EF4-FFF2-40B4-BE49-F238E27FC236}">
                <a16:creationId xmlns:a16="http://schemas.microsoft.com/office/drawing/2014/main" id="{791466FA-299A-CB47-863F-AB579F5F546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8605" y="171449"/>
            <a:ext cx="4886326" cy="651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998332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20601</TotalTime>
  <Words>24</Words>
  <Application>Microsoft Macintosh PowerPoint</Application>
  <PresentationFormat>Widescreen</PresentationFormat>
  <Paragraphs>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Elephant</vt:lpstr>
      <vt:lpstr>BrushVTI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Evans (1703142)</dc:creator>
  <cp:lastModifiedBy>Lauren Evans (1703142)</cp:lastModifiedBy>
  <cp:revision>23</cp:revision>
  <dcterms:created xsi:type="dcterms:W3CDTF">2020-04-28T18:25:13Z</dcterms:created>
  <dcterms:modified xsi:type="dcterms:W3CDTF">2020-05-14T23:36:22Z</dcterms:modified>
</cp:coreProperties>
</file>