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2.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theme/theme3.xml" ContentType="application/vnd.openxmlformats-officedocument.theme+xml"/>
  <Override PartName="/ppt/slideLayouts/slideLayout114.xml" ContentType="application/vnd.openxmlformats-officedocument.presentationml.slideLayout+xml"/>
  <Override PartName="/ppt/theme/theme4.xml" ContentType="application/vnd.openxmlformats-officedocument.theme+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229" r:id="rId4"/>
    <p:sldMasterId id="2147484818" r:id="rId5"/>
    <p:sldMasterId id="2147484745" r:id="rId6"/>
    <p:sldMasterId id="2147483700" r:id="rId7"/>
    <p:sldMasterId id="2147484850" r:id="rId8"/>
  </p:sldMasterIdLst>
  <p:notesMasterIdLst>
    <p:notesMasterId r:id="rId38"/>
  </p:notesMasterIdLst>
  <p:handoutMasterIdLst>
    <p:handoutMasterId r:id="rId39"/>
  </p:handoutMasterIdLst>
  <p:sldIdLst>
    <p:sldId id="277" r:id="rId9"/>
    <p:sldId id="2257" r:id="rId10"/>
    <p:sldId id="1660" r:id="rId11"/>
    <p:sldId id="1890" r:id="rId12"/>
    <p:sldId id="2238" r:id="rId13"/>
    <p:sldId id="2240" r:id="rId14"/>
    <p:sldId id="1861" r:id="rId15"/>
    <p:sldId id="1906" r:id="rId16"/>
    <p:sldId id="1907" r:id="rId17"/>
    <p:sldId id="1893" r:id="rId18"/>
    <p:sldId id="2254" r:id="rId19"/>
    <p:sldId id="1857" r:id="rId20"/>
    <p:sldId id="2237" r:id="rId21"/>
    <p:sldId id="1670" r:id="rId22"/>
    <p:sldId id="2242" r:id="rId23"/>
    <p:sldId id="2243" r:id="rId24"/>
    <p:sldId id="2256" r:id="rId25"/>
    <p:sldId id="1895" r:id="rId26"/>
    <p:sldId id="2239" r:id="rId27"/>
    <p:sldId id="2244" r:id="rId28"/>
    <p:sldId id="2249" r:id="rId29"/>
    <p:sldId id="2248" r:id="rId30"/>
    <p:sldId id="1862" r:id="rId31"/>
    <p:sldId id="2252" r:id="rId32"/>
    <p:sldId id="2250" r:id="rId33"/>
    <p:sldId id="1903" r:id="rId34"/>
    <p:sldId id="1884" r:id="rId35"/>
    <p:sldId id="2253" r:id="rId36"/>
    <p:sldId id="2251" r:id="rId37"/>
  </p:sldIdLst>
  <p:sldSz cx="12192000" cy="6858000"/>
  <p:notesSz cx="6858000" cy="9144000"/>
  <p:defaultTex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defaultTextStyle>
  <p:extLst>
    <p:ext uri="{521415D9-36F7-43E2-AB2F-B90AF26B5E84}">
      <p14:sectionLst xmlns:p14="http://schemas.microsoft.com/office/powerpoint/2010/main">
        <p14:section name="White Template" id="{A073DAE3-B461-442F-A3D3-6642BD875E45}">
          <p14:sldIdLst>
            <p14:sldId id="277"/>
            <p14:sldId id="2257"/>
            <p14:sldId id="1660"/>
            <p14:sldId id="1890"/>
            <p14:sldId id="2238"/>
            <p14:sldId id="2240"/>
            <p14:sldId id="1861"/>
            <p14:sldId id="1906"/>
            <p14:sldId id="1907"/>
            <p14:sldId id="1893"/>
            <p14:sldId id="2254"/>
            <p14:sldId id="1857"/>
            <p14:sldId id="2237"/>
            <p14:sldId id="1670"/>
            <p14:sldId id="2242"/>
            <p14:sldId id="2243"/>
            <p14:sldId id="2256"/>
            <p14:sldId id="1895"/>
            <p14:sldId id="2239"/>
            <p14:sldId id="2244"/>
            <p14:sldId id="2249"/>
            <p14:sldId id="2248"/>
            <p14:sldId id="1862"/>
            <p14:sldId id="2252"/>
            <p14:sldId id="2250"/>
            <p14:sldId id="1903"/>
            <p14:sldId id="1884"/>
            <p14:sldId id="2253"/>
            <p14:sldId id="2251"/>
          </p14:sldIdLst>
        </p14:section>
      </p14:sectionLst>
    </p:ex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4"/>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243A5E"/>
    <a:srgbClr val="D0DAF1"/>
    <a:srgbClr val="0078D4"/>
    <a:srgbClr val="1A1A1A"/>
    <a:srgbClr val="00BCF2"/>
    <a:srgbClr val="40CDF5"/>
    <a:srgbClr val="40587C"/>
    <a:srgbClr val="00B0E3"/>
    <a:srgbClr val="00188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97A632-998D-4F9B-B6BD-7C7FD9BE0341}" v="5" dt="2021-05-07T22:38:05.6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106" autoAdjust="0"/>
  </p:normalViewPr>
  <p:slideViewPr>
    <p:cSldViewPr snapToGrid="0">
      <p:cViewPr varScale="1">
        <p:scale>
          <a:sx n="64" d="100"/>
          <a:sy n="64" d="100"/>
        </p:scale>
        <p:origin x="1397" y="67"/>
      </p:cViewPr>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handoutMaster" Target="handoutMasters/handoutMaster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commentAuthors" Target="commentAuthor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notesMaster" Target="notesMasters/notesMaster1.xml"/><Relationship Id="rId46" Type="http://schemas.microsoft.com/office/2018/10/relationships/authors" Target="authors.xml"/><Relationship Id="rId20" Type="http://schemas.openxmlformats.org/officeDocument/2006/relationships/slide" Target="slides/slide12.xml"/><Relationship Id="rId4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FFA33F-7546-475C-A12C-922E9635D2C3}" type="doc">
      <dgm:prSet loTypeId="urn:microsoft.com/office/officeart/2005/8/layout/hProcess9" loCatId="process" qsTypeId="urn:microsoft.com/office/officeart/2005/8/quickstyle/simple1" qsCatId="simple" csTypeId="urn:microsoft.com/office/officeart/2005/8/colors/accent1_2" csCatId="accent1" phldr="1"/>
      <dgm:spPr/>
    </dgm:pt>
    <dgm:pt modelId="{769A9F2F-F697-4A7C-A308-CC10443BEC32}">
      <dgm:prSet phldrT="[Text]"/>
      <dgm:spPr/>
      <dgm:t>
        <a:bodyPr/>
        <a:lstStyle/>
        <a:p>
          <a:r>
            <a:rPr lang="en-GB" dirty="0"/>
            <a:t>Module Guide</a:t>
          </a:r>
        </a:p>
      </dgm:t>
    </dgm:pt>
    <dgm:pt modelId="{42B91A1E-5469-42E2-8D3D-750039B070C6}" type="parTrans" cxnId="{59A2B2C2-C0C7-49A4-8D99-81BCBEA7FE6E}">
      <dgm:prSet/>
      <dgm:spPr/>
      <dgm:t>
        <a:bodyPr/>
        <a:lstStyle/>
        <a:p>
          <a:endParaRPr lang="en-GB"/>
        </a:p>
      </dgm:t>
    </dgm:pt>
    <dgm:pt modelId="{7A4854AA-0540-41E7-AA52-86F1460C0933}" type="sibTrans" cxnId="{59A2B2C2-C0C7-49A4-8D99-81BCBEA7FE6E}">
      <dgm:prSet/>
      <dgm:spPr/>
      <dgm:t>
        <a:bodyPr/>
        <a:lstStyle/>
        <a:p>
          <a:endParaRPr lang="en-GB"/>
        </a:p>
      </dgm:t>
    </dgm:pt>
    <dgm:pt modelId="{EFC1A425-796E-421A-921B-AB6B406CFFEF}">
      <dgm:prSet phldrT="[Text]"/>
      <dgm:spPr/>
      <dgm:t>
        <a:bodyPr/>
        <a:lstStyle/>
        <a:p>
          <a:r>
            <a:rPr lang="en-GB" dirty="0"/>
            <a:t>Lesson Objectives</a:t>
          </a:r>
        </a:p>
      </dgm:t>
    </dgm:pt>
    <dgm:pt modelId="{641757EF-6857-4DDC-9264-A6FB5A53A53B}" type="parTrans" cxnId="{23CD2996-4022-4A11-B6B4-204C72F8CA4D}">
      <dgm:prSet/>
      <dgm:spPr/>
      <dgm:t>
        <a:bodyPr/>
        <a:lstStyle/>
        <a:p>
          <a:endParaRPr lang="en-GB"/>
        </a:p>
      </dgm:t>
    </dgm:pt>
    <dgm:pt modelId="{488FA2DF-8472-465C-8866-1A477480087B}" type="sibTrans" cxnId="{23CD2996-4022-4A11-B6B4-204C72F8CA4D}">
      <dgm:prSet/>
      <dgm:spPr/>
      <dgm:t>
        <a:bodyPr/>
        <a:lstStyle/>
        <a:p>
          <a:endParaRPr lang="en-GB"/>
        </a:p>
      </dgm:t>
    </dgm:pt>
    <dgm:pt modelId="{E55C8827-F752-4955-B3F4-B7BA4D6C0946}">
      <dgm:prSet phldrT="[Text]"/>
      <dgm:spPr/>
      <dgm:t>
        <a:bodyPr/>
        <a:lstStyle/>
        <a:p>
          <a:r>
            <a:rPr lang="en-GB" dirty="0"/>
            <a:t>Cloud Models</a:t>
          </a:r>
        </a:p>
      </dgm:t>
    </dgm:pt>
    <dgm:pt modelId="{124DDE26-787A-4D74-82CA-71833871A032}" type="parTrans" cxnId="{40FC4305-F05A-4839-9449-BBF2008CD8AB}">
      <dgm:prSet/>
      <dgm:spPr/>
      <dgm:t>
        <a:bodyPr/>
        <a:lstStyle/>
        <a:p>
          <a:endParaRPr lang="en-GB"/>
        </a:p>
      </dgm:t>
    </dgm:pt>
    <dgm:pt modelId="{25F5C55E-F378-465C-8235-44580BBCB733}" type="sibTrans" cxnId="{40FC4305-F05A-4839-9449-BBF2008CD8AB}">
      <dgm:prSet/>
      <dgm:spPr/>
      <dgm:t>
        <a:bodyPr/>
        <a:lstStyle/>
        <a:p>
          <a:endParaRPr lang="en-GB"/>
        </a:p>
      </dgm:t>
    </dgm:pt>
    <dgm:pt modelId="{F89E2174-3F93-48D4-8751-170E933C92E5}">
      <dgm:prSet phldrT="[Text]"/>
      <dgm:spPr/>
      <dgm:t>
        <a:bodyPr/>
        <a:lstStyle/>
        <a:p>
          <a:r>
            <a:rPr lang="en-GB" dirty="0"/>
            <a:t>Cloud Benefits &amp; Consideration</a:t>
          </a:r>
        </a:p>
      </dgm:t>
    </dgm:pt>
    <dgm:pt modelId="{03A9592D-1EAE-4879-9417-89CA77EA099E}" type="parTrans" cxnId="{D22111A6-0B20-46B0-A267-45FB75A2E26B}">
      <dgm:prSet/>
      <dgm:spPr/>
      <dgm:t>
        <a:bodyPr/>
        <a:lstStyle/>
        <a:p>
          <a:endParaRPr lang="en-GB"/>
        </a:p>
      </dgm:t>
    </dgm:pt>
    <dgm:pt modelId="{7F7E704F-614B-4990-BBA3-023BDB7CFF86}" type="sibTrans" cxnId="{D22111A6-0B20-46B0-A267-45FB75A2E26B}">
      <dgm:prSet/>
      <dgm:spPr/>
      <dgm:t>
        <a:bodyPr/>
        <a:lstStyle/>
        <a:p>
          <a:endParaRPr lang="en-GB"/>
        </a:p>
      </dgm:t>
    </dgm:pt>
    <dgm:pt modelId="{3B481D81-028D-4FB4-8E6A-BAD2741D250F}">
      <dgm:prSet phldrT="[Text]"/>
      <dgm:spPr/>
      <dgm:t>
        <a:bodyPr/>
        <a:lstStyle/>
        <a:p>
          <a:r>
            <a:rPr lang="en-GB" dirty="0"/>
            <a:t>Cloud Services</a:t>
          </a:r>
        </a:p>
      </dgm:t>
    </dgm:pt>
    <dgm:pt modelId="{49F838C5-194C-4495-8CF6-BCF1085E41DA}" type="parTrans" cxnId="{F9EBB0B7-511E-452E-8C80-BA8A41B19F9A}">
      <dgm:prSet/>
      <dgm:spPr/>
      <dgm:t>
        <a:bodyPr/>
        <a:lstStyle/>
        <a:p>
          <a:endParaRPr lang="en-GB"/>
        </a:p>
      </dgm:t>
    </dgm:pt>
    <dgm:pt modelId="{47BC1391-D1E4-41A6-989B-1BDB78A93B34}" type="sibTrans" cxnId="{F9EBB0B7-511E-452E-8C80-BA8A41B19F9A}">
      <dgm:prSet/>
      <dgm:spPr/>
      <dgm:t>
        <a:bodyPr/>
        <a:lstStyle/>
        <a:p>
          <a:endParaRPr lang="en-GB"/>
        </a:p>
      </dgm:t>
    </dgm:pt>
    <dgm:pt modelId="{CA868986-16E8-4705-8C92-5CB220CAA5E2}">
      <dgm:prSet phldrT="[Text]"/>
      <dgm:spPr/>
      <dgm:t>
        <a:bodyPr/>
        <a:lstStyle/>
        <a:p>
          <a:r>
            <a:rPr lang="en-GB" dirty="0"/>
            <a:t>Serverless Computing</a:t>
          </a:r>
        </a:p>
      </dgm:t>
    </dgm:pt>
    <dgm:pt modelId="{BCF029FD-9F61-4BB2-A9D7-41C8B29F0A49}" type="parTrans" cxnId="{FBB343A1-32DC-4D37-B889-819CE93EC27E}">
      <dgm:prSet/>
      <dgm:spPr/>
      <dgm:t>
        <a:bodyPr/>
        <a:lstStyle/>
        <a:p>
          <a:endParaRPr lang="en-GB"/>
        </a:p>
      </dgm:t>
    </dgm:pt>
    <dgm:pt modelId="{1CDF91BC-2112-49A6-9A9A-B10F4D2E0E00}" type="sibTrans" cxnId="{FBB343A1-32DC-4D37-B889-819CE93EC27E}">
      <dgm:prSet/>
      <dgm:spPr/>
      <dgm:t>
        <a:bodyPr/>
        <a:lstStyle/>
        <a:p>
          <a:endParaRPr lang="en-GB"/>
        </a:p>
      </dgm:t>
    </dgm:pt>
    <dgm:pt modelId="{3FADE4A6-1531-48DC-978E-70ED717E75DD}" type="pres">
      <dgm:prSet presAssocID="{BCFFA33F-7546-475C-A12C-922E9635D2C3}" presName="CompostProcess" presStyleCnt="0">
        <dgm:presLayoutVars>
          <dgm:dir/>
          <dgm:resizeHandles val="exact"/>
        </dgm:presLayoutVars>
      </dgm:prSet>
      <dgm:spPr/>
    </dgm:pt>
    <dgm:pt modelId="{CFC61D26-FB03-41A4-B005-389AD8DB654F}" type="pres">
      <dgm:prSet presAssocID="{BCFFA33F-7546-475C-A12C-922E9635D2C3}" presName="arrow" presStyleLbl="bgShp" presStyleIdx="0" presStyleCnt="1">
        <dgm:style>
          <a:lnRef idx="1">
            <a:schemeClr val="accent1"/>
          </a:lnRef>
          <a:fillRef idx="2">
            <a:schemeClr val="accent1"/>
          </a:fillRef>
          <a:effectRef idx="1">
            <a:schemeClr val="accent1"/>
          </a:effectRef>
          <a:fontRef idx="minor">
            <a:schemeClr val="dk1"/>
          </a:fontRef>
        </dgm:style>
      </dgm:prSet>
      <dgm:spPr/>
    </dgm:pt>
    <dgm:pt modelId="{5E75F7DB-F55D-4F27-B7E6-F0E171EDC4A4}" type="pres">
      <dgm:prSet presAssocID="{BCFFA33F-7546-475C-A12C-922E9635D2C3}" presName="linearProcess" presStyleCnt="0"/>
      <dgm:spPr/>
    </dgm:pt>
    <dgm:pt modelId="{F1DE967D-C078-4A8F-908E-14572EA9DE19}" type="pres">
      <dgm:prSet presAssocID="{769A9F2F-F697-4A7C-A308-CC10443BEC32}" presName="textNode" presStyleLbl="node1" presStyleIdx="0" presStyleCnt="6">
        <dgm:presLayoutVars>
          <dgm:bulletEnabled val="1"/>
        </dgm:presLayoutVars>
      </dgm:prSet>
      <dgm:spPr/>
    </dgm:pt>
    <dgm:pt modelId="{34033D23-7804-4178-85D9-0C8562F41824}" type="pres">
      <dgm:prSet presAssocID="{7A4854AA-0540-41E7-AA52-86F1460C0933}" presName="sibTrans" presStyleCnt="0"/>
      <dgm:spPr/>
    </dgm:pt>
    <dgm:pt modelId="{1D67324C-BEB2-4F8F-AA6A-B1D2E18A8500}" type="pres">
      <dgm:prSet presAssocID="{EFC1A425-796E-421A-921B-AB6B406CFFEF}" presName="textNode" presStyleLbl="node1" presStyleIdx="1" presStyleCnt="6">
        <dgm:presLayoutVars>
          <dgm:bulletEnabled val="1"/>
        </dgm:presLayoutVars>
      </dgm:prSet>
      <dgm:spPr/>
    </dgm:pt>
    <dgm:pt modelId="{6D45175A-2492-4F07-AF14-4FDD21E7BB61}" type="pres">
      <dgm:prSet presAssocID="{488FA2DF-8472-465C-8866-1A477480087B}" presName="sibTrans" presStyleCnt="0"/>
      <dgm:spPr/>
    </dgm:pt>
    <dgm:pt modelId="{18226619-4ADB-44CD-A7C5-33053F995EB1}" type="pres">
      <dgm:prSet presAssocID="{E55C8827-F752-4955-B3F4-B7BA4D6C0946}" presName="textNode" presStyleLbl="node1" presStyleIdx="2" presStyleCnt="6">
        <dgm:presLayoutVars>
          <dgm:bulletEnabled val="1"/>
        </dgm:presLayoutVars>
      </dgm:prSet>
      <dgm:spPr/>
    </dgm:pt>
    <dgm:pt modelId="{B1205D47-8E65-49D6-A72B-333CB5C39C06}" type="pres">
      <dgm:prSet presAssocID="{25F5C55E-F378-465C-8235-44580BBCB733}" presName="sibTrans" presStyleCnt="0"/>
      <dgm:spPr/>
    </dgm:pt>
    <dgm:pt modelId="{442AEA94-6660-4A45-9C54-1E84280431ED}" type="pres">
      <dgm:prSet presAssocID="{F89E2174-3F93-48D4-8751-170E933C92E5}" presName="textNode" presStyleLbl="node1" presStyleIdx="3" presStyleCnt="6">
        <dgm:presLayoutVars>
          <dgm:bulletEnabled val="1"/>
        </dgm:presLayoutVars>
      </dgm:prSet>
      <dgm:spPr/>
    </dgm:pt>
    <dgm:pt modelId="{C2ABB1D4-5149-48AD-876D-24B2B1C6F9D0}" type="pres">
      <dgm:prSet presAssocID="{7F7E704F-614B-4990-BBA3-023BDB7CFF86}" presName="sibTrans" presStyleCnt="0"/>
      <dgm:spPr/>
    </dgm:pt>
    <dgm:pt modelId="{61F72610-5145-441C-8B10-24C25250D1C7}" type="pres">
      <dgm:prSet presAssocID="{3B481D81-028D-4FB4-8E6A-BAD2741D250F}" presName="textNode" presStyleLbl="node1" presStyleIdx="4" presStyleCnt="6">
        <dgm:presLayoutVars>
          <dgm:bulletEnabled val="1"/>
        </dgm:presLayoutVars>
      </dgm:prSet>
      <dgm:spPr/>
    </dgm:pt>
    <dgm:pt modelId="{DF8BC004-55E9-4B3B-9895-49229299A3A1}" type="pres">
      <dgm:prSet presAssocID="{47BC1391-D1E4-41A6-989B-1BDB78A93B34}" presName="sibTrans" presStyleCnt="0"/>
      <dgm:spPr/>
    </dgm:pt>
    <dgm:pt modelId="{CF82E65C-25AB-43B0-BD32-47DB40953A41}" type="pres">
      <dgm:prSet presAssocID="{CA868986-16E8-4705-8C92-5CB220CAA5E2}" presName="textNode" presStyleLbl="node1" presStyleIdx="5" presStyleCnt="6">
        <dgm:presLayoutVars>
          <dgm:bulletEnabled val="1"/>
        </dgm:presLayoutVars>
      </dgm:prSet>
      <dgm:spPr/>
    </dgm:pt>
  </dgm:ptLst>
  <dgm:cxnLst>
    <dgm:cxn modelId="{40FC4305-F05A-4839-9449-BBF2008CD8AB}" srcId="{BCFFA33F-7546-475C-A12C-922E9635D2C3}" destId="{E55C8827-F752-4955-B3F4-B7BA4D6C0946}" srcOrd="2" destOrd="0" parTransId="{124DDE26-787A-4D74-82CA-71833871A032}" sibTransId="{25F5C55E-F378-465C-8235-44580BBCB733}"/>
    <dgm:cxn modelId="{E4F8A413-8801-44E3-AFF8-93C5E5BBF47B}" type="presOf" srcId="{3B481D81-028D-4FB4-8E6A-BAD2741D250F}" destId="{61F72610-5145-441C-8B10-24C25250D1C7}" srcOrd="0" destOrd="0" presId="urn:microsoft.com/office/officeart/2005/8/layout/hProcess9"/>
    <dgm:cxn modelId="{03DC6F7C-8383-4F28-9968-5FE5ADDE8B6E}" type="presOf" srcId="{769A9F2F-F697-4A7C-A308-CC10443BEC32}" destId="{F1DE967D-C078-4A8F-908E-14572EA9DE19}" srcOrd="0" destOrd="0" presId="urn:microsoft.com/office/officeart/2005/8/layout/hProcess9"/>
    <dgm:cxn modelId="{3287C37D-14DB-4326-807E-093937CBB65A}" type="presOf" srcId="{EFC1A425-796E-421A-921B-AB6B406CFFEF}" destId="{1D67324C-BEB2-4F8F-AA6A-B1D2E18A8500}" srcOrd="0" destOrd="0" presId="urn:microsoft.com/office/officeart/2005/8/layout/hProcess9"/>
    <dgm:cxn modelId="{E574BB90-2352-4A5B-BB96-B20AEA655B05}" type="presOf" srcId="{F89E2174-3F93-48D4-8751-170E933C92E5}" destId="{442AEA94-6660-4A45-9C54-1E84280431ED}" srcOrd="0" destOrd="0" presId="urn:microsoft.com/office/officeart/2005/8/layout/hProcess9"/>
    <dgm:cxn modelId="{23CD2996-4022-4A11-B6B4-204C72F8CA4D}" srcId="{BCFFA33F-7546-475C-A12C-922E9635D2C3}" destId="{EFC1A425-796E-421A-921B-AB6B406CFFEF}" srcOrd="1" destOrd="0" parTransId="{641757EF-6857-4DDC-9264-A6FB5A53A53B}" sibTransId="{488FA2DF-8472-465C-8866-1A477480087B}"/>
    <dgm:cxn modelId="{6F466A97-8904-43A9-AF9C-DA00FD188CB8}" type="presOf" srcId="{BCFFA33F-7546-475C-A12C-922E9635D2C3}" destId="{3FADE4A6-1531-48DC-978E-70ED717E75DD}" srcOrd="0" destOrd="0" presId="urn:microsoft.com/office/officeart/2005/8/layout/hProcess9"/>
    <dgm:cxn modelId="{FBB343A1-32DC-4D37-B889-819CE93EC27E}" srcId="{BCFFA33F-7546-475C-A12C-922E9635D2C3}" destId="{CA868986-16E8-4705-8C92-5CB220CAA5E2}" srcOrd="5" destOrd="0" parTransId="{BCF029FD-9F61-4BB2-A9D7-41C8B29F0A49}" sibTransId="{1CDF91BC-2112-49A6-9A9A-B10F4D2E0E00}"/>
    <dgm:cxn modelId="{D22111A6-0B20-46B0-A267-45FB75A2E26B}" srcId="{BCFFA33F-7546-475C-A12C-922E9635D2C3}" destId="{F89E2174-3F93-48D4-8751-170E933C92E5}" srcOrd="3" destOrd="0" parTransId="{03A9592D-1EAE-4879-9417-89CA77EA099E}" sibTransId="{7F7E704F-614B-4990-BBA3-023BDB7CFF86}"/>
    <dgm:cxn modelId="{EF344BB6-A205-45CF-8C31-D5E757372598}" type="presOf" srcId="{E55C8827-F752-4955-B3F4-B7BA4D6C0946}" destId="{18226619-4ADB-44CD-A7C5-33053F995EB1}" srcOrd="0" destOrd="0" presId="urn:microsoft.com/office/officeart/2005/8/layout/hProcess9"/>
    <dgm:cxn modelId="{F9EBB0B7-511E-452E-8C80-BA8A41B19F9A}" srcId="{BCFFA33F-7546-475C-A12C-922E9635D2C3}" destId="{3B481D81-028D-4FB4-8E6A-BAD2741D250F}" srcOrd="4" destOrd="0" parTransId="{49F838C5-194C-4495-8CF6-BCF1085E41DA}" sibTransId="{47BC1391-D1E4-41A6-989B-1BDB78A93B34}"/>
    <dgm:cxn modelId="{9581F0BA-2BE4-4A9D-B1E1-7F9DDD290F5B}" type="presOf" srcId="{CA868986-16E8-4705-8C92-5CB220CAA5E2}" destId="{CF82E65C-25AB-43B0-BD32-47DB40953A41}" srcOrd="0" destOrd="0" presId="urn:microsoft.com/office/officeart/2005/8/layout/hProcess9"/>
    <dgm:cxn modelId="{59A2B2C2-C0C7-49A4-8D99-81BCBEA7FE6E}" srcId="{BCFFA33F-7546-475C-A12C-922E9635D2C3}" destId="{769A9F2F-F697-4A7C-A308-CC10443BEC32}" srcOrd="0" destOrd="0" parTransId="{42B91A1E-5469-42E2-8D3D-750039B070C6}" sibTransId="{7A4854AA-0540-41E7-AA52-86F1460C0933}"/>
    <dgm:cxn modelId="{0CA8072C-D67F-44B0-B2BF-547BED7B1BC0}" type="presParOf" srcId="{3FADE4A6-1531-48DC-978E-70ED717E75DD}" destId="{CFC61D26-FB03-41A4-B005-389AD8DB654F}" srcOrd="0" destOrd="0" presId="urn:microsoft.com/office/officeart/2005/8/layout/hProcess9"/>
    <dgm:cxn modelId="{F5836D37-AC64-498F-A8F0-419FBF750F32}" type="presParOf" srcId="{3FADE4A6-1531-48DC-978E-70ED717E75DD}" destId="{5E75F7DB-F55D-4F27-B7E6-F0E171EDC4A4}" srcOrd="1" destOrd="0" presId="urn:microsoft.com/office/officeart/2005/8/layout/hProcess9"/>
    <dgm:cxn modelId="{E22D27C9-2ED9-403A-A874-ECC7D33735D5}" type="presParOf" srcId="{5E75F7DB-F55D-4F27-B7E6-F0E171EDC4A4}" destId="{F1DE967D-C078-4A8F-908E-14572EA9DE19}" srcOrd="0" destOrd="0" presId="urn:microsoft.com/office/officeart/2005/8/layout/hProcess9"/>
    <dgm:cxn modelId="{A8829A64-7110-4C37-A20B-C61223127079}" type="presParOf" srcId="{5E75F7DB-F55D-4F27-B7E6-F0E171EDC4A4}" destId="{34033D23-7804-4178-85D9-0C8562F41824}" srcOrd="1" destOrd="0" presId="urn:microsoft.com/office/officeart/2005/8/layout/hProcess9"/>
    <dgm:cxn modelId="{628AEF25-FCEE-4ECD-97FA-DDBA85E99D9D}" type="presParOf" srcId="{5E75F7DB-F55D-4F27-B7E6-F0E171EDC4A4}" destId="{1D67324C-BEB2-4F8F-AA6A-B1D2E18A8500}" srcOrd="2" destOrd="0" presId="urn:microsoft.com/office/officeart/2005/8/layout/hProcess9"/>
    <dgm:cxn modelId="{9D2FD23C-0C6C-4F3E-8745-869F145F004B}" type="presParOf" srcId="{5E75F7DB-F55D-4F27-B7E6-F0E171EDC4A4}" destId="{6D45175A-2492-4F07-AF14-4FDD21E7BB61}" srcOrd="3" destOrd="0" presId="urn:microsoft.com/office/officeart/2005/8/layout/hProcess9"/>
    <dgm:cxn modelId="{68EF73BE-C04A-4EF3-AD71-3BD07FA66774}" type="presParOf" srcId="{5E75F7DB-F55D-4F27-B7E6-F0E171EDC4A4}" destId="{18226619-4ADB-44CD-A7C5-33053F995EB1}" srcOrd="4" destOrd="0" presId="urn:microsoft.com/office/officeart/2005/8/layout/hProcess9"/>
    <dgm:cxn modelId="{5988069C-658B-4BC9-94B0-AA0816944955}" type="presParOf" srcId="{5E75F7DB-F55D-4F27-B7E6-F0E171EDC4A4}" destId="{B1205D47-8E65-49D6-A72B-333CB5C39C06}" srcOrd="5" destOrd="0" presId="urn:microsoft.com/office/officeart/2005/8/layout/hProcess9"/>
    <dgm:cxn modelId="{3BC438C1-D1C5-4D76-B676-006D97B8CE37}" type="presParOf" srcId="{5E75F7DB-F55D-4F27-B7E6-F0E171EDC4A4}" destId="{442AEA94-6660-4A45-9C54-1E84280431ED}" srcOrd="6" destOrd="0" presId="urn:microsoft.com/office/officeart/2005/8/layout/hProcess9"/>
    <dgm:cxn modelId="{114A7FEF-D7B6-4F98-86C8-0D2AA21AC050}" type="presParOf" srcId="{5E75F7DB-F55D-4F27-B7E6-F0E171EDC4A4}" destId="{C2ABB1D4-5149-48AD-876D-24B2B1C6F9D0}" srcOrd="7" destOrd="0" presId="urn:microsoft.com/office/officeart/2005/8/layout/hProcess9"/>
    <dgm:cxn modelId="{82EBDE97-52B2-4A10-9E11-377BA0178BB5}" type="presParOf" srcId="{5E75F7DB-F55D-4F27-B7E6-F0E171EDC4A4}" destId="{61F72610-5145-441C-8B10-24C25250D1C7}" srcOrd="8" destOrd="0" presId="urn:microsoft.com/office/officeart/2005/8/layout/hProcess9"/>
    <dgm:cxn modelId="{F4345160-77BF-46C1-B6EB-18D2C7ADB235}" type="presParOf" srcId="{5E75F7DB-F55D-4F27-B7E6-F0E171EDC4A4}" destId="{DF8BC004-55E9-4B3B-9895-49229299A3A1}" srcOrd="9" destOrd="0" presId="urn:microsoft.com/office/officeart/2005/8/layout/hProcess9"/>
    <dgm:cxn modelId="{34CC6F2A-5E16-4655-BF4E-3F6C4A9738CE}" type="presParOf" srcId="{5E75F7DB-F55D-4F27-B7E6-F0E171EDC4A4}" destId="{CF82E65C-25AB-43B0-BD32-47DB40953A41}" srcOrd="10"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F99D34-51F0-4798-8430-02E30D531FB3}" type="doc">
      <dgm:prSet loTypeId="urn:microsoft.com/office/officeart/2016/7/layout/HorizontalActionList" loCatId="List" qsTypeId="urn:microsoft.com/office/officeart/2005/8/quickstyle/simple2" qsCatId="simple" csTypeId="urn:microsoft.com/office/officeart/2005/8/colors/accent3_2" csCatId="accent3" phldr="1"/>
      <dgm:spPr/>
      <dgm:t>
        <a:bodyPr/>
        <a:lstStyle/>
        <a:p>
          <a:endParaRPr lang="en-US"/>
        </a:p>
      </dgm:t>
    </dgm:pt>
    <dgm:pt modelId="{1D24139C-CEEE-42A1-BDEC-C385B7FB77D4}">
      <dgm:prSet/>
      <dgm:spPr/>
      <dgm:t>
        <a:bodyPr spcFirstLastPara="0" vert="horz" wrap="square" lIns="137160" tIns="68580" rIns="137160" bIns="68580" numCol="1" spcCol="1270" anchor="ctr" anchorCtr="0"/>
        <a:lstStyle/>
        <a:p>
          <a:pPr marL="0" lvl="0" indent="0" defTabSz="1600200">
            <a:spcBef>
              <a:spcPct val="0"/>
            </a:spcBef>
            <a:spcAft>
              <a:spcPct val="35000"/>
            </a:spcAft>
            <a:buNone/>
          </a:pPr>
          <a:r>
            <a:rPr lang="en-US" b="0" kern="1200" baseline="0">
              <a:latin typeface="Segoe UI"/>
              <a:ea typeface="+mn-ea"/>
              <a:cs typeface="+mn-cs"/>
            </a:rPr>
            <a:t>Public Cloud</a:t>
          </a:r>
          <a:endParaRPr lang="en-US" b="0" i="0" u="none" strike="noStrike" kern="1200" cap="none" baseline="0" noProof="0">
            <a:latin typeface="Segoe UI"/>
            <a:ea typeface="+mn-ea"/>
            <a:cs typeface="+mn-cs"/>
          </a:endParaRPr>
        </a:p>
      </dgm:t>
    </dgm:pt>
    <dgm:pt modelId="{3FFE54A7-CF40-410E-8C0E-4DAB2D51D950}" type="parTrans" cxnId="{5FD5BB0F-D127-4B0C-87E2-F8FF6836ED8D}">
      <dgm:prSet/>
      <dgm:spPr/>
      <dgm:t>
        <a:bodyPr/>
        <a:lstStyle/>
        <a:p>
          <a:endParaRPr lang="en-US"/>
        </a:p>
      </dgm:t>
    </dgm:pt>
    <dgm:pt modelId="{2CAD3CFA-3463-480F-A90F-52FFF18664E7}" type="sibTrans" cxnId="{5FD5BB0F-D127-4B0C-87E2-F8FF6836ED8D}">
      <dgm:prSet/>
      <dgm:spPr/>
      <dgm:t>
        <a:bodyPr/>
        <a:lstStyle/>
        <a:p>
          <a:endParaRPr lang="en-US"/>
        </a:p>
      </dgm:t>
    </dgm:pt>
    <dgm:pt modelId="{B9510B96-77C1-41E2-8475-FB8F07606050}">
      <dgm:prSet/>
      <dgm:spPr/>
      <dgm:t>
        <a:bodyPr/>
        <a:lstStyle/>
        <a:p>
          <a:r>
            <a:rPr lang="en-IE" baseline="0" dirty="0">
              <a:latin typeface="Segoe UI"/>
              <a:cs typeface="Segoe UI"/>
            </a:rPr>
            <a:t>No capital expenditures to scale up.</a:t>
          </a:r>
          <a:endParaRPr lang="en-US" dirty="0">
            <a:latin typeface="Segoe UI"/>
            <a:cs typeface="Segoe UI"/>
          </a:endParaRPr>
        </a:p>
      </dgm:t>
    </dgm:pt>
    <dgm:pt modelId="{255DB6B4-7742-4771-9D23-275DEFCA08BC}" type="parTrans" cxnId="{86A39CA4-43DF-444E-9398-8CEEF6CC5DA9}">
      <dgm:prSet/>
      <dgm:spPr/>
      <dgm:t>
        <a:bodyPr/>
        <a:lstStyle/>
        <a:p>
          <a:endParaRPr lang="en-US"/>
        </a:p>
      </dgm:t>
    </dgm:pt>
    <dgm:pt modelId="{D54D47AC-F6BB-4B0E-9516-DA16DAF781F6}" type="sibTrans" cxnId="{86A39CA4-43DF-444E-9398-8CEEF6CC5DA9}">
      <dgm:prSet/>
      <dgm:spPr/>
      <dgm:t>
        <a:bodyPr/>
        <a:lstStyle/>
        <a:p>
          <a:endParaRPr lang="en-US"/>
        </a:p>
      </dgm:t>
    </dgm:pt>
    <dgm:pt modelId="{D8518855-7F36-46C3-91EE-77193D086672}">
      <dgm:prSet/>
      <dgm:spPr/>
      <dgm:t>
        <a:bodyPr/>
        <a:lstStyle/>
        <a:p>
          <a:r>
            <a:rPr lang="en-IE" baseline="0" dirty="0">
              <a:latin typeface="Segoe UI"/>
              <a:cs typeface="Segoe UI"/>
            </a:rPr>
            <a:t>Applications can be quickly provisioned and deprovisioned.</a:t>
          </a:r>
          <a:endParaRPr lang="en-US" dirty="0">
            <a:latin typeface="Segoe UI"/>
            <a:cs typeface="Segoe UI"/>
          </a:endParaRPr>
        </a:p>
      </dgm:t>
    </dgm:pt>
    <dgm:pt modelId="{B8253246-4341-43C5-AB1F-3FC9A45E05D7}" type="parTrans" cxnId="{BF18A182-0406-429D-9168-FFF61E92AB95}">
      <dgm:prSet/>
      <dgm:spPr/>
      <dgm:t>
        <a:bodyPr/>
        <a:lstStyle/>
        <a:p>
          <a:endParaRPr lang="en-US"/>
        </a:p>
      </dgm:t>
    </dgm:pt>
    <dgm:pt modelId="{68AFF5A8-0974-4EBA-A30D-B402F27F18E0}" type="sibTrans" cxnId="{BF18A182-0406-429D-9168-FFF61E92AB95}">
      <dgm:prSet/>
      <dgm:spPr/>
      <dgm:t>
        <a:bodyPr/>
        <a:lstStyle/>
        <a:p>
          <a:endParaRPr lang="en-US"/>
        </a:p>
      </dgm:t>
    </dgm:pt>
    <dgm:pt modelId="{749A7044-1884-4BEC-BFEA-6FCD30DB0F7D}">
      <dgm:prSet/>
      <dgm:spPr/>
      <dgm:t>
        <a:bodyPr/>
        <a:lstStyle/>
        <a:p>
          <a:r>
            <a:rPr lang="en-IE" baseline="0" dirty="0">
              <a:latin typeface="Segoe UI"/>
              <a:cs typeface="Segoe UI"/>
            </a:rPr>
            <a:t>Organizations pay only for what they use.</a:t>
          </a:r>
          <a:endParaRPr lang="en-US" dirty="0">
            <a:latin typeface="Segoe UI"/>
            <a:cs typeface="Segoe UI"/>
          </a:endParaRPr>
        </a:p>
      </dgm:t>
    </dgm:pt>
    <dgm:pt modelId="{97ECD0DB-58C4-44E9-B766-6BE4A81633B4}" type="parTrans" cxnId="{72BDEB78-F154-4A19-A52D-910090EFBF81}">
      <dgm:prSet/>
      <dgm:spPr/>
      <dgm:t>
        <a:bodyPr/>
        <a:lstStyle/>
        <a:p>
          <a:endParaRPr lang="en-US"/>
        </a:p>
      </dgm:t>
    </dgm:pt>
    <dgm:pt modelId="{404CCE4D-B844-4388-99F2-AB60FD88E284}" type="sibTrans" cxnId="{72BDEB78-F154-4A19-A52D-910090EFBF81}">
      <dgm:prSet/>
      <dgm:spPr/>
      <dgm:t>
        <a:bodyPr/>
        <a:lstStyle/>
        <a:p>
          <a:endParaRPr lang="en-US"/>
        </a:p>
      </dgm:t>
    </dgm:pt>
    <dgm:pt modelId="{AFD8BE25-36B2-4A8F-8024-4BC6DBCEF904}">
      <dgm:prSet/>
      <dgm:spPr/>
      <dgm:t>
        <a:bodyPr spcFirstLastPara="0" vert="horz" wrap="square" lIns="137160" tIns="68580" rIns="137160" bIns="68580" numCol="1" spcCol="1270" anchor="ctr" anchorCtr="0"/>
        <a:lstStyle/>
        <a:p>
          <a:pPr marL="0" lvl="0" indent="0" defTabSz="1600200">
            <a:spcBef>
              <a:spcPct val="0"/>
            </a:spcBef>
            <a:spcAft>
              <a:spcPct val="35000"/>
            </a:spcAft>
            <a:buNone/>
          </a:pPr>
          <a:r>
            <a:rPr lang="en-US" b="0" kern="1200" baseline="0">
              <a:latin typeface="Segoe UI"/>
              <a:ea typeface="+mn-ea"/>
              <a:cs typeface="+mn-cs"/>
            </a:rPr>
            <a:t>Private Cloud</a:t>
          </a:r>
        </a:p>
      </dgm:t>
    </dgm:pt>
    <dgm:pt modelId="{43E0EA4F-F5C5-4469-BE5E-C2B379E90650}" type="parTrans" cxnId="{E3562B04-215E-4916-9171-9ABFC13A91AB}">
      <dgm:prSet/>
      <dgm:spPr/>
      <dgm:t>
        <a:bodyPr/>
        <a:lstStyle/>
        <a:p>
          <a:endParaRPr lang="en-US"/>
        </a:p>
      </dgm:t>
    </dgm:pt>
    <dgm:pt modelId="{FB311F2C-25E2-461E-9177-88240B2BE351}" type="sibTrans" cxnId="{E3562B04-215E-4916-9171-9ABFC13A91AB}">
      <dgm:prSet/>
      <dgm:spPr/>
      <dgm:t>
        <a:bodyPr/>
        <a:lstStyle/>
        <a:p>
          <a:endParaRPr lang="en-US"/>
        </a:p>
      </dgm:t>
    </dgm:pt>
    <dgm:pt modelId="{D0A2391C-D997-4435-98FB-B671819DE333}">
      <dgm:prSet/>
      <dgm:spPr/>
      <dgm:t>
        <a:bodyPr/>
        <a:lstStyle/>
        <a:p>
          <a:pPr rtl="0"/>
          <a:r>
            <a:rPr lang="en-IE" baseline="0" dirty="0">
              <a:latin typeface="Segoe UI"/>
              <a:cs typeface="Segoe UI"/>
            </a:rPr>
            <a:t>Organizations have complete control over resources and security. </a:t>
          </a:r>
          <a:endParaRPr lang="en-US" dirty="0">
            <a:latin typeface="Segoe UI"/>
            <a:cs typeface="Segoe UI"/>
          </a:endParaRPr>
        </a:p>
      </dgm:t>
    </dgm:pt>
    <dgm:pt modelId="{E41FCAE7-0A6F-4A5A-B513-74BE8CAFA85F}" type="parTrans" cxnId="{BA0D2465-CF0D-4426-B8AE-38C804544BFA}">
      <dgm:prSet/>
      <dgm:spPr/>
      <dgm:t>
        <a:bodyPr/>
        <a:lstStyle/>
        <a:p>
          <a:endParaRPr lang="en-US"/>
        </a:p>
      </dgm:t>
    </dgm:pt>
    <dgm:pt modelId="{5E5D6CE6-ADCE-4B29-9AAE-8241E5EB3C50}" type="sibTrans" cxnId="{BA0D2465-CF0D-4426-B8AE-38C804544BFA}">
      <dgm:prSet/>
      <dgm:spPr/>
      <dgm:t>
        <a:bodyPr/>
        <a:lstStyle/>
        <a:p>
          <a:endParaRPr lang="en-US"/>
        </a:p>
      </dgm:t>
    </dgm:pt>
    <dgm:pt modelId="{F14B8414-E6F8-4C9C-938D-97FE0E934240}">
      <dgm:prSet/>
      <dgm:spPr/>
      <dgm:t>
        <a:bodyPr spcFirstLastPara="0" vert="horz" wrap="square" lIns="137160" tIns="68580" rIns="137160" bIns="68580" numCol="1" spcCol="1270" anchor="ctr" anchorCtr="0"/>
        <a:lstStyle/>
        <a:p>
          <a:pPr marL="0" lvl="0" indent="0" defTabSz="1600200">
            <a:spcBef>
              <a:spcPct val="0"/>
            </a:spcBef>
            <a:spcAft>
              <a:spcPct val="35000"/>
            </a:spcAft>
            <a:buNone/>
          </a:pPr>
          <a:r>
            <a:rPr lang="en-US" b="0" kern="1200" baseline="0">
              <a:latin typeface="Segoe UI"/>
              <a:ea typeface="+mn-ea"/>
              <a:cs typeface="+mn-cs"/>
            </a:rPr>
            <a:t>Hybrid Cloud</a:t>
          </a:r>
        </a:p>
      </dgm:t>
    </dgm:pt>
    <dgm:pt modelId="{5E19C2A7-3537-43F5-B996-901F156598E0}" type="parTrans" cxnId="{0BED869B-795F-4768-B839-545512F1ACAB}">
      <dgm:prSet/>
      <dgm:spPr/>
      <dgm:t>
        <a:bodyPr/>
        <a:lstStyle/>
        <a:p>
          <a:endParaRPr lang="en-US"/>
        </a:p>
      </dgm:t>
    </dgm:pt>
    <dgm:pt modelId="{C2309786-3B5D-4C4B-8C07-4713E64388A8}" type="sibTrans" cxnId="{0BED869B-795F-4768-B839-545512F1ACAB}">
      <dgm:prSet/>
      <dgm:spPr/>
      <dgm:t>
        <a:bodyPr/>
        <a:lstStyle/>
        <a:p>
          <a:endParaRPr lang="en-US"/>
        </a:p>
      </dgm:t>
    </dgm:pt>
    <dgm:pt modelId="{C0A128CB-4779-43BC-9AA8-59A21FE7AE0D}">
      <dgm:prSet/>
      <dgm:spPr/>
      <dgm:t>
        <a:bodyPr/>
        <a:lstStyle/>
        <a:p>
          <a:r>
            <a:rPr lang="en-IE" baseline="0">
              <a:latin typeface="Segoe UI"/>
              <a:cs typeface="Segoe UI"/>
            </a:rPr>
            <a:t>Provides the most flexibility.</a:t>
          </a:r>
          <a:endParaRPr lang="en-US">
            <a:latin typeface="Segoe UI"/>
            <a:cs typeface="Segoe UI"/>
          </a:endParaRPr>
        </a:p>
      </dgm:t>
    </dgm:pt>
    <dgm:pt modelId="{BC31AB42-D75B-403E-9280-68A5943F75FC}" type="parTrans" cxnId="{0A2AE3CF-33BB-4B52-B1BC-01327591DE96}">
      <dgm:prSet/>
      <dgm:spPr/>
      <dgm:t>
        <a:bodyPr/>
        <a:lstStyle/>
        <a:p>
          <a:endParaRPr lang="en-US"/>
        </a:p>
      </dgm:t>
    </dgm:pt>
    <dgm:pt modelId="{A96807AF-5506-475B-A77A-FB17C3F8E20D}" type="sibTrans" cxnId="{0A2AE3CF-33BB-4B52-B1BC-01327591DE96}">
      <dgm:prSet/>
      <dgm:spPr/>
      <dgm:t>
        <a:bodyPr/>
        <a:lstStyle/>
        <a:p>
          <a:endParaRPr lang="en-US"/>
        </a:p>
      </dgm:t>
    </dgm:pt>
    <dgm:pt modelId="{1EA2B227-F0E1-455C-8195-845310FD6821}">
      <dgm:prSet/>
      <dgm:spPr/>
      <dgm:t>
        <a:bodyPr/>
        <a:lstStyle/>
        <a:p>
          <a:r>
            <a:rPr lang="en-IE" baseline="0">
              <a:latin typeface="Segoe UI"/>
              <a:cs typeface="Segoe UI"/>
            </a:rPr>
            <a:t>Organizations determine where to run their applications.</a:t>
          </a:r>
          <a:endParaRPr lang="en-US">
            <a:latin typeface="Segoe UI"/>
            <a:cs typeface="Segoe UI"/>
          </a:endParaRPr>
        </a:p>
      </dgm:t>
    </dgm:pt>
    <dgm:pt modelId="{F47FCB7F-6402-4439-A5EF-FF2C17ACA17E}" type="parTrans" cxnId="{1792BCCB-F6BD-4D30-988A-D5448C1C82A5}">
      <dgm:prSet/>
      <dgm:spPr/>
      <dgm:t>
        <a:bodyPr/>
        <a:lstStyle/>
        <a:p>
          <a:endParaRPr lang="en-US"/>
        </a:p>
      </dgm:t>
    </dgm:pt>
    <dgm:pt modelId="{646661FA-1C08-4282-AD02-1828CC545E54}" type="sibTrans" cxnId="{1792BCCB-F6BD-4D30-988A-D5448C1C82A5}">
      <dgm:prSet/>
      <dgm:spPr/>
      <dgm:t>
        <a:bodyPr/>
        <a:lstStyle/>
        <a:p>
          <a:endParaRPr lang="en-US"/>
        </a:p>
      </dgm:t>
    </dgm:pt>
    <dgm:pt modelId="{FD149B5B-EAE1-4878-B92C-60E57E6DD9E8}">
      <dgm:prSet/>
      <dgm:spPr/>
      <dgm:t>
        <a:bodyPr/>
        <a:lstStyle/>
        <a:p>
          <a:r>
            <a:rPr lang="en-IE" baseline="0">
              <a:latin typeface="Segoe UI"/>
              <a:cs typeface="Segoe UI"/>
            </a:rPr>
            <a:t>Organizations control security, compliance, or legal requirements.</a:t>
          </a:r>
          <a:endParaRPr lang="en-US">
            <a:latin typeface="Segoe UI"/>
            <a:cs typeface="Segoe UI"/>
          </a:endParaRPr>
        </a:p>
      </dgm:t>
    </dgm:pt>
    <dgm:pt modelId="{0A54BA5A-5D2C-413A-9E0B-0D3465A4F004}" type="parTrans" cxnId="{666E8609-1899-44A1-BE95-09AE7DB7D3FC}">
      <dgm:prSet/>
      <dgm:spPr/>
      <dgm:t>
        <a:bodyPr/>
        <a:lstStyle/>
        <a:p>
          <a:endParaRPr lang="en-US"/>
        </a:p>
      </dgm:t>
    </dgm:pt>
    <dgm:pt modelId="{45048287-439A-4805-A0DB-9A7EB6D9782E}" type="sibTrans" cxnId="{666E8609-1899-44A1-BE95-09AE7DB7D3FC}">
      <dgm:prSet/>
      <dgm:spPr/>
      <dgm:t>
        <a:bodyPr/>
        <a:lstStyle/>
        <a:p>
          <a:endParaRPr lang="en-US"/>
        </a:p>
      </dgm:t>
    </dgm:pt>
    <dgm:pt modelId="{3EC1FF80-CDB2-4270-A83C-0457B804EBEF}">
      <dgm:prSet/>
      <dgm:spPr/>
      <dgm:t>
        <a:bodyPr/>
        <a:lstStyle/>
        <a:p>
          <a:r>
            <a:rPr lang="en-US" b="0" i="0" dirty="0">
              <a:latin typeface="Segoe UI"/>
              <a:cs typeface="Segoe UI"/>
            </a:rPr>
            <a:t>Organizations are responsible for hardware maintenance and updates.</a:t>
          </a:r>
          <a:endParaRPr lang="en-US" dirty="0">
            <a:latin typeface="Segoe UI"/>
            <a:cs typeface="Segoe UI"/>
          </a:endParaRPr>
        </a:p>
      </dgm:t>
    </dgm:pt>
    <dgm:pt modelId="{E59AEA1F-BE84-4629-801C-B2E405763FEF}" type="parTrans" cxnId="{91AC9918-B155-4EF2-91C7-F2518D38F750}">
      <dgm:prSet/>
      <dgm:spPr/>
      <dgm:t>
        <a:bodyPr/>
        <a:lstStyle/>
        <a:p>
          <a:endParaRPr lang="en-US"/>
        </a:p>
      </dgm:t>
    </dgm:pt>
    <dgm:pt modelId="{D4F8E00F-CAE4-4E71-87CE-2D7B8A061B5E}" type="sibTrans" cxnId="{91AC9918-B155-4EF2-91C7-F2518D38F750}">
      <dgm:prSet/>
      <dgm:spPr/>
      <dgm:t>
        <a:bodyPr/>
        <a:lstStyle/>
        <a:p>
          <a:endParaRPr lang="en-US"/>
        </a:p>
      </dgm:t>
    </dgm:pt>
    <dgm:pt modelId="{B73F9C38-F478-4638-BCB9-2F992DF58173}">
      <dgm:prSet/>
      <dgm:spPr/>
      <dgm:t>
        <a:bodyPr/>
        <a:lstStyle/>
        <a:p>
          <a:r>
            <a:rPr lang="en-US" b="0" i="0" dirty="0">
              <a:latin typeface="Segoe UI"/>
              <a:cs typeface="Segoe UI"/>
            </a:rPr>
            <a:t>Hardware must be purchased for start-up and maintenance.</a:t>
          </a:r>
          <a:endParaRPr lang="en-US" dirty="0">
            <a:latin typeface="Segoe UI"/>
            <a:cs typeface="Segoe UI"/>
          </a:endParaRPr>
        </a:p>
      </dgm:t>
    </dgm:pt>
    <dgm:pt modelId="{F64BE1D6-E8AB-4EA5-B9BA-5BC5A0801C3A}" type="parTrans" cxnId="{FAF659F9-738D-4C17-89BF-092DEC003418}">
      <dgm:prSet/>
      <dgm:spPr/>
      <dgm:t>
        <a:bodyPr/>
        <a:lstStyle/>
        <a:p>
          <a:endParaRPr lang="en-US"/>
        </a:p>
      </dgm:t>
    </dgm:pt>
    <dgm:pt modelId="{3DF819DC-C88B-4BFA-987E-B1961392E186}" type="sibTrans" cxnId="{FAF659F9-738D-4C17-89BF-092DEC003418}">
      <dgm:prSet/>
      <dgm:spPr/>
      <dgm:t>
        <a:bodyPr/>
        <a:lstStyle/>
        <a:p>
          <a:endParaRPr lang="en-US"/>
        </a:p>
      </dgm:t>
    </dgm:pt>
    <dgm:pt modelId="{DA18936B-8BCE-43D2-8D1D-CED6D00CE077}" type="pres">
      <dgm:prSet presAssocID="{E0F99D34-51F0-4798-8430-02E30D531FB3}" presName="Name0" presStyleCnt="0">
        <dgm:presLayoutVars>
          <dgm:dir/>
          <dgm:animLvl val="lvl"/>
          <dgm:resizeHandles val="exact"/>
        </dgm:presLayoutVars>
      </dgm:prSet>
      <dgm:spPr/>
    </dgm:pt>
    <dgm:pt modelId="{09BAA0DB-2629-4B61-B2A7-F209E19B06A9}" type="pres">
      <dgm:prSet presAssocID="{1D24139C-CEEE-42A1-BDEC-C385B7FB77D4}" presName="composite" presStyleCnt="0"/>
      <dgm:spPr/>
    </dgm:pt>
    <dgm:pt modelId="{AC14AF3B-05C0-4DDD-93D5-E383C7D842D4}" type="pres">
      <dgm:prSet presAssocID="{1D24139C-CEEE-42A1-BDEC-C385B7FB77D4}" presName="parTx" presStyleLbl="alignNode1" presStyleIdx="0" presStyleCnt="3">
        <dgm:presLayoutVars>
          <dgm:chMax val="0"/>
          <dgm:chPref val="0"/>
        </dgm:presLayoutVars>
      </dgm:prSet>
      <dgm:spPr/>
    </dgm:pt>
    <dgm:pt modelId="{0FF91EE2-BF51-4BBC-8AEC-192A87E5C000}" type="pres">
      <dgm:prSet presAssocID="{1D24139C-CEEE-42A1-BDEC-C385B7FB77D4}" presName="desTx" presStyleLbl="alignAccFollowNode1" presStyleIdx="0" presStyleCnt="3">
        <dgm:presLayoutVars/>
      </dgm:prSet>
      <dgm:spPr/>
    </dgm:pt>
    <dgm:pt modelId="{301ADD6B-21C4-4329-B971-2E3B23997607}" type="pres">
      <dgm:prSet presAssocID="{2CAD3CFA-3463-480F-A90F-52FFF18664E7}" presName="space" presStyleCnt="0"/>
      <dgm:spPr/>
    </dgm:pt>
    <dgm:pt modelId="{4DA4DE57-0121-4733-9460-31E0D7997CCE}" type="pres">
      <dgm:prSet presAssocID="{AFD8BE25-36B2-4A8F-8024-4BC6DBCEF904}" presName="composite" presStyleCnt="0"/>
      <dgm:spPr/>
    </dgm:pt>
    <dgm:pt modelId="{8536CFD2-303D-421D-BDF9-E456AB4FEFB3}" type="pres">
      <dgm:prSet presAssocID="{AFD8BE25-36B2-4A8F-8024-4BC6DBCEF904}" presName="parTx" presStyleLbl="alignNode1" presStyleIdx="1" presStyleCnt="3">
        <dgm:presLayoutVars>
          <dgm:chMax val="0"/>
          <dgm:chPref val="0"/>
        </dgm:presLayoutVars>
      </dgm:prSet>
      <dgm:spPr/>
    </dgm:pt>
    <dgm:pt modelId="{F5771EC9-57BB-4507-9B0B-038B36BFDB8B}" type="pres">
      <dgm:prSet presAssocID="{AFD8BE25-36B2-4A8F-8024-4BC6DBCEF904}" presName="desTx" presStyleLbl="alignAccFollowNode1" presStyleIdx="1" presStyleCnt="3">
        <dgm:presLayoutVars/>
      </dgm:prSet>
      <dgm:spPr/>
    </dgm:pt>
    <dgm:pt modelId="{8F822DB4-1793-40B9-82F2-3836671C83BB}" type="pres">
      <dgm:prSet presAssocID="{FB311F2C-25E2-461E-9177-88240B2BE351}" presName="space" presStyleCnt="0"/>
      <dgm:spPr/>
    </dgm:pt>
    <dgm:pt modelId="{A2C3580F-6C2E-44BA-99A0-AF65E03B6316}" type="pres">
      <dgm:prSet presAssocID="{F14B8414-E6F8-4C9C-938D-97FE0E934240}" presName="composite" presStyleCnt="0"/>
      <dgm:spPr/>
    </dgm:pt>
    <dgm:pt modelId="{DA3094CA-F9DB-4845-A1C5-A7B635106A76}" type="pres">
      <dgm:prSet presAssocID="{F14B8414-E6F8-4C9C-938D-97FE0E934240}" presName="parTx" presStyleLbl="alignNode1" presStyleIdx="2" presStyleCnt="3">
        <dgm:presLayoutVars>
          <dgm:chMax val="0"/>
          <dgm:chPref val="0"/>
        </dgm:presLayoutVars>
      </dgm:prSet>
      <dgm:spPr/>
    </dgm:pt>
    <dgm:pt modelId="{34D1DD54-44EA-436D-9627-B612E108F899}" type="pres">
      <dgm:prSet presAssocID="{F14B8414-E6F8-4C9C-938D-97FE0E934240}" presName="desTx" presStyleLbl="alignAccFollowNode1" presStyleIdx="2" presStyleCnt="3">
        <dgm:presLayoutVars/>
      </dgm:prSet>
      <dgm:spPr/>
    </dgm:pt>
  </dgm:ptLst>
  <dgm:cxnLst>
    <dgm:cxn modelId="{E3562B04-215E-4916-9171-9ABFC13A91AB}" srcId="{E0F99D34-51F0-4798-8430-02E30D531FB3}" destId="{AFD8BE25-36B2-4A8F-8024-4BC6DBCEF904}" srcOrd="1" destOrd="0" parTransId="{43E0EA4F-F5C5-4469-BE5E-C2B379E90650}" sibTransId="{FB311F2C-25E2-461E-9177-88240B2BE351}"/>
    <dgm:cxn modelId="{666E8609-1899-44A1-BE95-09AE7DB7D3FC}" srcId="{F14B8414-E6F8-4C9C-938D-97FE0E934240}" destId="{FD149B5B-EAE1-4878-B92C-60E57E6DD9E8}" srcOrd="2" destOrd="0" parTransId="{0A54BA5A-5D2C-413A-9E0B-0D3465A4F004}" sibTransId="{45048287-439A-4805-A0DB-9A7EB6D9782E}"/>
    <dgm:cxn modelId="{DFBF8A0A-F77E-4F49-8579-282D45445048}" type="presOf" srcId="{D0A2391C-D997-4435-98FB-B671819DE333}" destId="{F5771EC9-57BB-4507-9B0B-038B36BFDB8B}" srcOrd="0" destOrd="1" presId="urn:microsoft.com/office/officeart/2016/7/layout/HorizontalActionList"/>
    <dgm:cxn modelId="{5FD5BB0F-D127-4B0C-87E2-F8FF6836ED8D}" srcId="{E0F99D34-51F0-4798-8430-02E30D531FB3}" destId="{1D24139C-CEEE-42A1-BDEC-C385B7FB77D4}" srcOrd="0" destOrd="0" parTransId="{3FFE54A7-CF40-410E-8C0E-4DAB2D51D950}" sibTransId="{2CAD3CFA-3463-480F-A90F-52FFF18664E7}"/>
    <dgm:cxn modelId="{91AC9918-B155-4EF2-91C7-F2518D38F750}" srcId="{AFD8BE25-36B2-4A8F-8024-4BC6DBCEF904}" destId="{3EC1FF80-CDB2-4270-A83C-0457B804EBEF}" srcOrd="2" destOrd="0" parTransId="{E59AEA1F-BE84-4629-801C-B2E405763FEF}" sibTransId="{D4F8E00F-CAE4-4E71-87CE-2D7B8A061B5E}"/>
    <dgm:cxn modelId="{DC995D3B-81C9-4F7D-8861-4D12F4E234ED}" type="presOf" srcId="{C0A128CB-4779-43BC-9AA8-59A21FE7AE0D}" destId="{34D1DD54-44EA-436D-9627-B612E108F899}" srcOrd="0" destOrd="0" presId="urn:microsoft.com/office/officeart/2016/7/layout/HorizontalActionList"/>
    <dgm:cxn modelId="{BA0D2465-CF0D-4426-B8AE-38C804544BFA}" srcId="{AFD8BE25-36B2-4A8F-8024-4BC6DBCEF904}" destId="{D0A2391C-D997-4435-98FB-B671819DE333}" srcOrd="1" destOrd="0" parTransId="{E41FCAE7-0A6F-4A5A-B513-74BE8CAFA85F}" sibTransId="{5E5D6CE6-ADCE-4B29-9AAE-8241E5EB3C50}"/>
    <dgm:cxn modelId="{BE044746-D4C8-4B07-9F7D-82B8E22F22DB}" type="presOf" srcId="{D8518855-7F36-46C3-91EE-77193D086672}" destId="{0FF91EE2-BF51-4BBC-8AEC-192A87E5C000}" srcOrd="0" destOrd="1" presId="urn:microsoft.com/office/officeart/2016/7/layout/HorizontalActionList"/>
    <dgm:cxn modelId="{72BDEB78-F154-4A19-A52D-910090EFBF81}" srcId="{1D24139C-CEEE-42A1-BDEC-C385B7FB77D4}" destId="{749A7044-1884-4BEC-BFEA-6FCD30DB0F7D}" srcOrd="2" destOrd="0" parTransId="{97ECD0DB-58C4-44E9-B766-6BE4A81633B4}" sibTransId="{404CCE4D-B844-4388-99F2-AB60FD88E284}"/>
    <dgm:cxn modelId="{AEF2717E-2307-4022-A99D-383B0D36803B}" type="presOf" srcId="{749A7044-1884-4BEC-BFEA-6FCD30DB0F7D}" destId="{0FF91EE2-BF51-4BBC-8AEC-192A87E5C000}" srcOrd="0" destOrd="2" presId="urn:microsoft.com/office/officeart/2016/7/layout/HorizontalActionList"/>
    <dgm:cxn modelId="{DE789780-9DD4-4B1A-9FBD-00558FDB5A3A}" type="presOf" srcId="{E0F99D34-51F0-4798-8430-02E30D531FB3}" destId="{DA18936B-8BCE-43D2-8D1D-CED6D00CE077}" srcOrd="0" destOrd="0" presId="urn:microsoft.com/office/officeart/2016/7/layout/HorizontalActionList"/>
    <dgm:cxn modelId="{BF18A182-0406-429D-9168-FFF61E92AB95}" srcId="{1D24139C-CEEE-42A1-BDEC-C385B7FB77D4}" destId="{D8518855-7F36-46C3-91EE-77193D086672}" srcOrd="1" destOrd="0" parTransId="{B8253246-4341-43C5-AB1F-3FC9A45E05D7}" sibTransId="{68AFF5A8-0974-4EBA-A30D-B402F27F18E0}"/>
    <dgm:cxn modelId="{D927869A-7C21-4E9C-8D45-6801EFC85AC0}" type="presOf" srcId="{F14B8414-E6F8-4C9C-938D-97FE0E934240}" destId="{DA3094CA-F9DB-4845-A1C5-A7B635106A76}" srcOrd="0" destOrd="0" presId="urn:microsoft.com/office/officeart/2016/7/layout/HorizontalActionList"/>
    <dgm:cxn modelId="{DCC2C69A-29C1-4B64-B6C2-02A54D1B0129}" type="presOf" srcId="{AFD8BE25-36B2-4A8F-8024-4BC6DBCEF904}" destId="{8536CFD2-303D-421D-BDF9-E456AB4FEFB3}" srcOrd="0" destOrd="0" presId="urn:microsoft.com/office/officeart/2016/7/layout/HorizontalActionList"/>
    <dgm:cxn modelId="{0BED869B-795F-4768-B839-545512F1ACAB}" srcId="{E0F99D34-51F0-4798-8430-02E30D531FB3}" destId="{F14B8414-E6F8-4C9C-938D-97FE0E934240}" srcOrd="2" destOrd="0" parTransId="{5E19C2A7-3537-43F5-B996-901F156598E0}" sibTransId="{C2309786-3B5D-4C4B-8C07-4713E64388A8}"/>
    <dgm:cxn modelId="{86A39CA4-43DF-444E-9398-8CEEF6CC5DA9}" srcId="{1D24139C-CEEE-42A1-BDEC-C385B7FB77D4}" destId="{B9510B96-77C1-41E2-8475-FB8F07606050}" srcOrd="0" destOrd="0" parTransId="{255DB6B4-7742-4771-9D23-275DEFCA08BC}" sibTransId="{D54D47AC-F6BB-4B0E-9516-DA16DAF781F6}"/>
    <dgm:cxn modelId="{A738F2B9-752B-4878-A84B-FCCCCD3604A2}" type="presOf" srcId="{1D24139C-CEEE-42A1-BDEC-C385B7FB77D4}" destId="{AC14AF3B-05C0-4DDD-93D5-E383C7D842D4}" srcOrd="0" destOrd="0" presId="urn:microsoft.com/office/officeart/2016/7/layout/HorizontalActionList"/>
    <dgm:cxn modelId="{F07B14C3-FDD6-4586-9086-921D9606A1B4}" type="presOf" srcId="{3EC1FF80-CDB2-4270-A83C-0457B804EBEF}" destId="{F5771EC9-57BB-4507-9B0B-038B36BFDB8B}" srcOrd="0" destOrd="2" presId="urn:microsoft.com/office/officeart/2016/7/layout/HorizontalActionList"/>
    <dgm:cxn modelId="{1792BCCB-F6BD-4D30-988A-D5448C1C82A5}" srcId="{F14B8414-E6F8-4C9C-938D-97FE0E934240}" destId="{1EA2B227-F0E1-455C-8195-845310FD6821}" srcOrd="1" destOrd="0" parTransId="{F47FCB7F-6402-4439-A5EF-FF2C17ACA17E}" sibTransId="{646661FA-1C08-4282-AD02-1828CC545E54}"/>
    <dgm:cxn modelId="{66327ACF-8136-43D2-B01B-9753AD51DFDB}" type="presOf" srcId="{1EA2B227-F0E1-455C-8195-845310FD6821}" destId="{34D1DD54-44EA-436D-9627-B612E108F899}" srcOrd="0" destOrd="1" presId="urn:microsoft.com/office/officeart/2016/7/layout/HorizontalActionList"/>
    <dgm:cxn modelId="{0A2AE3CF-33BB-4B52-B1BC-01327591DE96}" srcId="{F14B8414-E6F8-4C9C-938D-97FE0E934240}" destId="{C0A128CB-4779-43BC-9AA8-59A21FE7AE0D}" srcOrd="0" destOrd="0" parTransId="{BC31AB42-D75B-403E-9280-68A5943F75FC}" sibTransId="{A96807AF-5506-475B-A77A-FB17C3F8E20D}"/>
    <dgm:cxn modelId="{27DD2AE0-9B80-4004-AD81-83D7CD647D5E}" type="presOf" srcId="{B73F9C38-F478-4638-BCB9-2F992DF58173}" destId="{F5771EC9-57BB-4507-9B0B-038B36BFDB8B}" srcOrd="0" destOrd="0" presId="urn:microsoft.com/office/officeart/2016/7/layout/HorizontalActionList"/>
    <dgm:cxn modelId="{E9523BE9-D3BB-4FAB-A10F-6650B0BC9A40}" type="presOf" srcId="{B9510B96-77C1-41E2-8475-FB8F07606050}" destId="{0FF91EE2-BF51-4BBC-8AEC-192A87E5C000}" srcOrd="0" destOrd="0" presId="urn:microsoft.com/office/officeart/2016/7/layout/HorizontalActionList"/>
    <dgm:cxn modelId="{0BB284EB-4F34-41F3-9FB8-484CB386CA04}" type="presOf" srcId="{FD149B5B-EAE1-4878-B92C-60E57E6DD9E8}" destId="{34D1DD54-44EA-436D-9627-B612E108F899}" srcOrd="0" destOrd="2" presId="urn:microsoft.com/office/officeart/2016/7/layout/HorizontalActionList"/>
    <dgm:cxn modelId="{FAF659F9-738D-4C17-89BF-092DEC003418}" srcId="{AFD8BE25-36B2-4A8F-8024-4BC6DBCEF904}" destId="{B73F9C38-F478-4638-BCB9-2F992DF58173}" srcOrd="0" destOrd="0" parTransId="{F64BE1D6-E8AB-4EA5-B9BA-5BC5A0801C3A}" sibTransId="{3DF819DC-C88B-4BFA-987E-B1961392E186}"/>
    <dgm:cxn modelId="{266EBD76-846E-44B0-9581-A7588CFCCB21}" type="presParOf" srcId="{DA18936B-8BCE-43D2-8D1D-CED6D00CE077}" destId="{09BAA0DB-2629-4B61-B2A7-F209E19B06A9}" srcOrd="0" destOrd="0" presId="urn:microsoft.com/office/officeart/2016/7/layout/HorizontalActionList"/>
    <dgm:cxn modelId="{B94E3D27-6418-43A9-BB66-3D574D32F412}" type="presParOf" srcId="{09BAA0DB-2629-4B61-B2A7-F209E19B06A9}" destId="{AC14AF3B-05C0-4DDD-93D5-E383C7D842D4}" srcOrd="0" destOrd="0" presId="urn:microsoft.com/office/officeart/2016/7/layout/HorizontalActionList"/>
    <dgm:cxn modelId="{EE75101B-9421-42E7-8BA9-2174F03AF7A1}" type="presParOf" srcId="{09BAA0DB-2629-4B61-B2A7-F209E19B06A9}" destId="{0FF91EE2-BF51-4BBC-8AEC-192A87E5C000}" srcOrd="1" destOrd="0" presId="urn:microsoft.com/office/officeart/2016/7/layout/HorizontalActionList"/>
    <dgm:cxn modelId="{6EFBEE0D-430A-438D-9356-D8AA26298736}" type="presParOf" srcId="{DA18936B-8BCE-43D2-8D1D-CED6D00CE077}" destId="{301ADD6B-21C4-4329-B971-2E3B23997607}" srcOrd="1" destOrd="0" presId="urn:microsoft.com/office/officeart/2016/7/layout/HorizontalActionList"/>
    <dgm:cxn modelId="{BF6991AF-B56C-4588-9A0E-1EA43B71E270}" type="presParOf" srcId="{DA18936B-8BCE-43D2-8D1D-CED6D00CE077}" destId="{4DA4DE57-0121-4733-9460-31E0D7997CCE}" srcOrd="2" destOrd="0" presId="urn:microsoft.com/office/officeart/2016/7/layout/HorizontalActionList"/>
    <dgm:cxn modelId="{95336393-7247-4CEA-AA58-191BAE7A0359}" type="presParOf" srcId="{4DA4DE57-0121-4733-9460-31E0D7997CCE}" destId="{8536CFD2-303D-421D-BDF9-E456AB4FEFB3}" srcOrd="0" destOrd="0" presId="urn:microsoft.com/office/officeart/2016/7/layout/HorizontalActionList"/>
    <dgm:cxn modelId="{24BD5C96-DD9E-4F59-9D31-E1F384F4EB4F}" type="presParOf" srcId="{4DA4DE57-0121-4733-9460-31E0D7997CCE}" destId="{F5771EC9-57BB-4507-9B0B-038B36BFDB8B}" srcOrd="1" destOrd="0" presId="urn:microsoft.com/office/officeart/2016/7/layout/HorizontalActionList"/>
    <dgm:cxn modelId="{DE79966D-B301-49D0-BB95-58F1D2C972B2}" type="presParOf" srcId="{DA18936B-8BCE-43D2-8D1D-CED6D00CE077}" destId="{8F822DB4-1793-40B9-82F2-3836671C83BB}" srcOrd="3" destOrd="0" presId="urn:microsoft.com/office/officeart/2016/7/layout/HorizontalActionList"/>
    <dgm:cxn modelId="{B179B2DB-3A11-471F-8DC4-6D976CFEA8C0}" type="presParOf" srcId="{DA18936B-8BCE-43D2-8D1D-CED6D00CE077}" destId="{A2C3580F-6C2E-44BA-99A0-AF65E03B6316}" srcOrd="4" destOrd="0" presId="urn:microsoft.com/office/officeart/2016/7/layout/HorizontalActionList"/>
    <dgm:cxn modelId="{88E55786-FCBE-43CA-B472-BF0D6E555DE5}" type="presParOf" srcId="{A2C3580F-6C2E-44BA-99A0-AF65E03B6316}" destId="{DA3094CA-F9DB-4845-A1C5-A7B635106A76}" srcOrd="0" destOrd="0" presId="urn:microsoft.com/office/officeart/2016/7/layout/HorizontalActionList"/>
    <dgm:cxn modelId="{D1907DBC-DD4D-4405-9802-5A9ACD911358}" type="presParOf" srcId="{A2C3580F-6C2E-44BA-99A0-AF65E03B6316}" destId="{34D1DD54-44EA-436D-9627-B612E108F899}" srcOrd="1" destOrd="0" presId="urn:microsoft.com/office/officeart/2016/7/layout/Horizontal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61D26-FB03-41A4-B005-389AD8DB654F}">
      <dsp:nvSpPr>
        <dsp:cNvPr id="0" name=""/>
        <dsp:cNvSpPr/>
      </dsp:nvSpPr>
      <dsp:spPr>
        <a:xfrm>
          <a:off x="822959" y="0"/>
          <a:ext cx="9326880" cy="3916363"/>
        </a:xfrm>
        <a:prstGeom prst="rightArrow">
          <a:avLst/>
        </a:prstGeom>
        <a:gradFill rotWithShape="1">
          <a:gsLst>
            <a:gs pos="0">
              <a:schemeClr val="accent1">
                <a:tint val="50000"/>
                <a:satMod val="300000"/>
              </a:schemeClr>
            </a:gs>
            <a:gs pos="35000">
              <a:schemeClr val="accent1">
                <a:tint val="37000"/>
                <a:satMod val="300000"/>
              </a:schemeClr>
            </a:gs>
            <a:gs pos="100000">
              <a:schemeClr val="accent1">
                <a:tint val="15000"/>
                <a:satMod val="350000"/>
              </a:schemeClr>
            </a:gs>
          </a:gsLst>
          <a:lin ang="16200000" scaled="1"/>
        </a:gradFill>
        <a:ln w="9525" cap="flat" cmpd="sng" algn="ctr">
          <a:solidFill>
            <a:schemeClr val="accent1">
              <a:shade val="95000"/>
              <a:satMod val="105000"/>
            </a:schemeClr>
          </a:solidFill>
          <a:prstDash val="solid"/>
        </a:ln>
        <a:effectLst>
          <a:outerShdw blurRad="40000" dist="20000" dir="5400000" rotWithShape="0">
            <a:srgbClr val="000000">
              <a:alpha val="38000"/>
            </a:srgbClr>
          </a:outerShdw>
        </a:effectLst>
      </dsp:spPr>
      <dsp:style>
        <a:lnRef idx="1">
          <a:schemeClr val="accent1"/>
        </a:lnRef>
        <a:fillRef idx="2">
          <a:schemeClr val="accent1"/>
        </a:fillRef>
        <a:effectRef idx="1">
          <a:schemeClr val="accent1"/>
        </a:effectRef>
        <a:fontRef idx="minor">
          <a:schemeClr val="dk1"/>
        </a:fontRef>
      </dsp:style>
    </dsp:sp>
    <dsp:sp modelId="{F1DE967D-C078-4A8F-908E-14572EA9DE19}">
      <dsp:nvSpPr>
        <dsp:cNvPr id="0" name=""/>
        <dsp:cNvSpPr/>
      </dsp:nvSpPr>
      <dsp:spPr>
        <a:xfrm>
          <a:off x="3013" y="1174908"/>
          <a:ext cx="1754683"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Module Guide</a:t>
          </a:r>
        </a:p>
      </dsp:txBody>
      <dsp:txXfrm>
        <a:off x="79485" y="1251380"/>
        <a:ext cx="1601739" cy="1413601"/>
      </dsp:txXfrm>
    </dsp:sp>
    <dsp:sp modelId="{1D67324C-BEB2-4F8F-AA6A-B1D2E18A8500}">
      <dsp:nvSpPr>
        <dsp:cNvPr id="0" name=""/>
        <dsp:cNvSpPr/>
      </dsp:nvSpPr>
      <dsp:spPr>
        <a:xfrm>
          <a:off x="1845431" y="1174908"/>
          <a:ext cx="1754683"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Lesson Objectives</a:t>
          </a:r>
        </a:p>
      </dsp:txBody>
      <dsp:txXfrm>
        <a:off x="1921903" y="1251380"/>
        <a:ext cx="1601739" cy="1413601"/>
      </dsp:txXfrm>
    </dsp:sp>
    <dsp:sp modelId="{18226619-4ADB-44CD-A7C5-33053F995EB1}">
      <dsp:nvSpPr>
        <dsp:cNvPr id="0" name=""/>
        <dsp:cNvSpPr/>
      </dsp:nvSpPr>
      <dsp:spPr>
        <a:xfrm>
          <a:off x="3687849" y="1174908"/>
          <a:ext cx="1754683"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Cloud Models</a:t>
          </a:r>
        </a:p>
      </dsp:txBody>
      <dsp:txXfrm>
        <a:off x="3764321" y="1251380"/>
        <a:ext cx="1601739" cy="1413601"/>
      </dsp:txXfrm>
    </dsp:sp>
    <dsp:sp modelId="{442AEA94-6660-4A45-9C54-1E84280431ED}">
      <dsp:nvSpPr>
        <dsp:cNvPr id="0" name=""/>
        <dsp:cNvSpPr/>
      </dsp:nvSpPr>
      <dsp:spPr>
        <a:xfrm>
          <a:off x="5530267" y="1174908"/>
          <a:ext cx="1754683"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Cloud Benefits &amp; Consideration</a:t>
          </a:r>
        </a:p>
      </dsp:txBody>
      <dsp:txXfrm>
        <a:off x="5606739" y="1251380"/>
        <a:ext cx="1601739" cy="1413601"/>
      </dsp:txXfrm>
    </dsp:sp>
    <dsp:sp modelId="{61F72610-5145-441C-8B10-24C25250D1C7}">
      <dsp:nvSpPr>
        <dsp:cNvPr id="0" name=""/>
        <dsp:cNvSpPr/>
      </dsp:nvSpPr>
      <dsp:spPr>
        <a:xfrm>
          <a:off x="7372684" y="1174908"/>
          <a:ext cx="1754683"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Cloud Services</a:t>
          </a:r>
        </a:p>
      </dsp:txBody>
      <dsp:txXfrm>
        <a:off x="7449156" y="1251380"/>
        <a:ext cx="1601739" cy="1413601"/>
      </dsp:txXfrm>
    </dsp:sp>
    <dsp:sp modelId="{CF82E65C-25AB-43B0-BD32-47DB40953A41}">
      <dsp:nvSpPr>
        <dsp:cNvPr id="0" name=""/>
        <dsp:cNvSpPr/>
      </dsp:nvSpPr>
      <dsp:spPr>
        <a:xfrm>
          <a:off x="9215102" y="1174908"/>
          <a:ext cx="1754683"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Serverless Computing</a:t>
          </a:r>
        </a:p>
      </dsp:txBody>
      <dsp:txXfrm>
        <a:off x="9291574" y="1251380"/>
        <a:ext cx="1601739"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14AF3B-05C0-4DDD-93D5-E383C7D842D4}">
      <dsp:nvSpPr>
        <dsp:cNvPr id="0" name=""/>
        <dsp:cNvSpPr/>
      </dsp:nvSpPr>
      <dsp:spPr>
        <a:xfrm>
          <a:off x="3954" y="238141"/>
          <a:ext cx="1723753" cy="517126"/>
        </a:xfrm>
        <a:prstGeom prst="rect">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1900" b="0" kern="1200" baseline="0">
              <a:latin typeface="Segoe UI"/>
              <a:ea typeface="+mn-ea"/>
              <a:cs typeface="+mn-cs"/>
            </a:rPr>
            <a:t>Public Cloud</a:t>
          </a:r>
          <a:endParaRPr lang="en-US" sz="1900" b="0" i="0" u="none" strike="noStrike" kern="1200" cap="none" baseline="0" noProof="0">
            <a:latin typeface="Segoe UI"/>
            <a:ea typeface="+mn-ea"/>
            <a:cs typeface="+mn-cs"/>
          </a:endParaRPr>
        </a:p>
      </dsp:txBody>
      <dsp:txXfrm>
        <a:off x="3954" y="238141"/>
        <a:ext cx="1723753" cy="517126"/>
      </dsp:txXfrm>
    </dsp:sp>
    <dsp:sp modelId="{0FF91EE2-BF51-4BBC-8AEC-192A87E5C000}">
      <dsp:nvSpPr>
        <dsp:cNvPr id="0" name=""/>
        <dsp:cNvSpPr/>
      </dsp:nvSpPr>
      <dsp:spPr>
        <a:xfrm>
          <a:off x="3954" y="755268"/>
          <a:ext cx="1723753" cy="3741219"/>
        </a:xfrm>
        <a:prstGeom prst="rect">
          <a:avLst/>
        </a:prstGeom>
        <a:solidFill>
          <a:schemeClr val="accent3">
            <a:alpha val="90000"/>
            <a:tint val="40000"/>
            <a:hueOff val="0"/>
            <a:satOff val="0"/>
            <a:lumOff val="0"/>
            <a:alphaOff val="0"/>
          </a:schemeClr>
        </a:solidFill>
        <a:ln w="1079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269" tIns="170269" rIns="170269" bIns="170269" numCol="1" spcCol="1270" anchor="t" anchorCtr="0">
          <a:noAutofit/>
        </a:bodyPr>
        <a:lstStyle/>
        <a:p>
          <a:pPr marL="0" lvl="0" indent="0" algn="l" defTabSz="666750">
            <a:lnSpc>
              <a:spcPct val="90000"/>
            </a:lnSpc>
            <a:spcBef>
              <a:spcPct val="0"/>
            </a:spcBef>
            <a:spcAft>
              <a:spcPct val="35000"/>
            </a:spcAft>
            <a:buNone/>
          </a:pPr>
          <a:r>
            <a:rPr lang="en-IE" sz="1500" kern="1200" baseline="0" dirty="0">
              <a:latin typeface="Segoe UI"/>
              <a:cs typeface="Segoe UI"/>
            </a:rPr>
            <a:t>No capital expenditures to scale up.</a:t>
          </a:r>
          <a:endParaRPr lang="en-US" sz="1500" kern="1200" dirty="0">
            <a:latin typeface="Segoe UI"/>
            <a:cs typeface="Segoe UI"/>
          </a:endParaRPr>
        </a:p>
        <a:p>
          <a:pPr marL="0" lvl="0" indent="0" algn="l" defTabSz="666750">
            <a:lnSpc>
              <a:spcPct val="90000"/>
            </a:lnSpc>
            <a:spcBef>
              <a:spcPct val="0"/>
            </a:spcBef>
            <a:spcAft>
              <a:spcPct val="35000"/>
            </a:spcAft>
            <a:buNone/>
          </a:pPr>
          <a:r>
            <a:rPr lang="en-IE" sz="1500" kern="1200" baseline="0" dirty="0">
              <a:latin typeface="Segoe UI"/>
              <a:cs typeface="Segoe UI"/>
            </a:rPr>
            <a:t>Applications can be quickly provisioned and deprovisioned.</a:t>
          </a:r>
          <a:endParaRPr lang="en-US" sz="1500" kern="1200" dirty="0">
            <a:latin typeface="Segoe UI"/>
            <a:cs typeface="Segoe UI"/>
          </a:endParaRPr>
        </a:p>
        <a:p>
          <a:pPr marL="0" lvl="0" indent="0" algn="l" defTabSz="666750">
            <a:lnSpc>
              <a:spcPct val="90000"/>
            </a:lnSpc>
            <a:spcBef>
              <a:spcPct val="0"/>
            </a:spcBef>
            <a:spcAft>
              <a:spcPct val="35000"/>
            </a:spcAft>
            <a:buNone/>
          </a:pPr>
          <a:r>
            <a:rPr lang="en-IE" sz="1500" kern="1200" baseline="0" dirty="0">
              <a:latin typeface="Segoe UI"/>
              <a:cs typeface="Segoe UI"/>
            </a:rPr>
            <a:t>Organizations pay only for what they use.</a:t>
          </a:r>
          <a:endParaRPr lang="en-US" sz="1500" kern="1200" dirty="0">
            <a:latin typeface="Segoe UI"/>
            <a:cs typeface="Segoe UI"/>
          </a:endParaRPr>
        </a:p>
      </dsp:txBody>
      <dsp:txXfrm>
        <a:off x="3954" y="755268"/>
        <a:ext cx="1723753" cy="3741219"/>
      </dsp:txXfrm>
    </dsp:sp>
    <dsp:sp modelId="{8536CFD2-303D-421D-BDF9-E456AB4FEFB3}">
      <dsp:nvSpPr>
        <dsp:cNvPr id="0" name=""/>
        <dsp:cNvSpPr/>
      </dsp:nvSpPr>
      <dsp:spPr>
        <a:xfrm>
          <a:off x="1835603" y="238141"/>
          <a:ext cx="1723753" cy="517126"/>
        </a:xfrm>
        <a:prstGeom prst="rect">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1900" b="0" kern="1200" baseline="0">
              <a:latin typeface="Segoe UI"/>
              <a:ea typeface="+mn-ea"/>
              <a:cs typeface="+mn-cs"/>
            </a:rPr>
            <a:t>Private Cloud</a:t>
          </a:r>
        </a:p>
      </dsp:txBody>
      <dsp:txXfrm>
        <a:off x="1835603" y="238141"/>
        <a:ext cx="1723753" cy="517126"/>
      </dsp:txXfrm>
    </dsp:sp>
    <dsp:sp modelId="{F5771EC9-57BB-4507-9B0B-038B36BFDB8B}">
      <dsp:nvSpPr>
        <dsp:cNvPr id="0" name=""/>
        <dsp:cNvSpPr/>
      </dsp:nvSpPr>
      <dsp:spPr>
        <a:xfrm>
          <a:off x="1835603" y="755268"/>
          <a:ext cx="1723753" cy="3741219"/>
        </a:xfrm>
        <a:prstGeom prst="rect">
          <a:avLst/>
        </a:prstGeom>
        <a:solidFill>
          <a:schemeClr val="accent3">
            <a:alpha val="90000"/>
            <a:tint val="40000"/>
            <a:hueOff val="0"/>
            <a:satOff val="0"/>
            <a:lumOff val="0"/>
            <a:alphaOff val="0"/>
          </a:schemeClr>
        </a:solidFill>
        <a:ln w="1079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269" tIns="170269" rIns="170269" bIns="170269" numCol="1" spcCol="1270" anchor="t" anchorCtr="0">
          <a:noAutofit/>
        </a:bodyPr>
        <a:lstStyle/>
        <a:p>
          <a:pPr marL="0" lvl="0" indent="0" algn="l" defTabSz="666750">
            <a:lnSpc>
              <a:spcPct val="90000"/>
            </a:lnSpc>
            <a:spcBef>
              <a:spcPct val="0"/>
            </a:spcBef>
            <a:spcAft>
              <a:spcPct val="35000"/>
            </a:spcAft>
            <a:buNone/>
          </a:pPr>
          <a:r>
            <a:rPr lang="en-US" sz="1500" b="0" i="0" kern="1200" dirty="0">
              <a:latin typeface="Segoe UI"/>
              <a:cs typeface="Segoe UI"/>
            </a:rPr>
            <a:t>Hardware must be purchased for start-up and maintenance.</a:t>
          </a:r>
          <a:endParaRPr lang="en-US" sz="1500" kern="1200" dirty="0">
            <a:latin typeface="Segoe UI"/>
            <a:cs typeface="Segoe UI"/>
          </a:endParaRPr>
        </a:p>
        <a:p>
          <a:pPr marL="0" lvl="0" indent="0" algn="l" defTabSz="666750" rtl="0">
            <a:lnSpc>
              <a:spcPct val="90000"/>
            </a:lnSpc>
            <a:spcBef>
              <a:spcPct val="0"/>
            </a:spcBef>
            <a:spcAft>
              <a:spcPct val="35000"/>
            </a:spcAft>
            <a:buNone/>
          </a:pPr>
          <a:r>
            <a:rPr lang="en-IE" sz="1500" kern="1200" baseline="0" dirty="0">
              <a:latin typeface="Segoe UI"/>
              <a:cs typeface="Segoe UI"/>
            </a:rPr>
            <a:t>Organizations have complete control over resources and security. </a:t>
          </a:r>
          <a:endParaRPr lang="en-US" sz="1500" kern="1200" dirty="0">
            <a:latin typeface="Segoe UI"/>
            <a:cs typeface="Segoe UI"/>
          </a:endParaRPr>
        </a:p>
        <a:p>
          <a:pPr marL="0" lvl="0" indent="0" algn="l" defTabSz="666750">
            <a:lnSpc>
              <a:spcPct val="90000"/>
            </a:lnSpc>
            <a:spcBef>
              <a:spcPct val="0"/>
            </a:spcBef>
            <a:spcAft>
              <a:spcPct val="35000"/>
            </a:spcAft>
            <a:buNone/>
          </a:pPr>
          <a:r>
            <a:rPr lang="en-US" sz="1500" b="0" i="0" kern="1200" dirty="0">
              <a:latin typeface="Segoe UI"/>
              <a:cs typeface="Segoe UI"/>
            </a:rPr>
            <a:t>Organizations are responsible for hardware maintenance and updates.</a:t>
          </a:r>
          <a:endParaRPr lang="en-US" sz="1500" kern="1200" dirty="0">
            <a:latin typeface="Segoe UI"/>
            <a:cs typeface="Segoe UI"/>
          </a:endParaRPr>
        </a:p>
      </dsp:txBody>
      <dsp:txXfrm>
        <a:off x="1835603" y="755268"/>
        <a:ext cx="1723753" cy="3741219"/>
      </dsp:txXfrm>
    </dsp:sp>
    <dsp:sp modelId="{DA3094CA-F9DB-4845-A1C5-A7B635106A76}">
      <dsp:nvSpPr>
        <dsp:cNvPr id="0" name=""/>
        <dsp:cNvSpPr/>
      </dsp:nvSpPr>
      <dsp:spPr>
        <a:xfrm>
          <a:off x="3667251" y="238141"/>
          <a:ext cx="1723753" cy="517126"/>
        </a:xfrm>
        <a:prstGeom prst="rect">
          <a:avLst/>
        </a:prstGeom>
        <a:solidFill>
          <a:schemeClr val="accent3">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1900" b="0" kern="1200" baseline="0">
              <a:latin typeface="Segoe UI"/>
              <a:ea typeface="+mn-ea"/>
              <a:cs typeface="+mn-cs"/>
            </a:rPr>
            <a:t>Hybrid Cloud</a:t>
          </a:r>
        </a:p>
      </dsp:txBody>
      <dsp:txXfrm>
        <a:off x="3667251" y="238141"/>
        <a:ext cx="1723753" cy="517126"/>
      </dsp:txXfrm>
    </dsp:sp>
    <dsp:sp modelId="{34D1DD54-44EA-436D-9627-B612E108F899}">
      <dsp:nvSpPr>
        <dsp:cNvPr id="0" name=""/>
        <dsp:cNvSpPr/>
      </dsp:nvSpPr>
      <dsp:spPr>
        <a:xfrm>
          <a:off x="3667251" y="755268"/>
          <a:ext cx="1723753" cy="3741219"/>
        </a:xfrm>
        <a:prstGeom prst="rect">
          <a:avLst/>
        </a:prstGeom>
        <a:solidFill>
          <a:schemeClr val="accent3">
            <a:alpha val="90000"/>
            <a:tint val="40000"/>
            <a:hueOff val="0"/>
            <a:satOff val="0"/>
            <a:lumOff val="0"/>
            <a:alphaOff val="0"/>
          </a:schemeClr>
        </a:solidFill>
        <a:ln w="1079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269" tIns="170269" rIns="170269" bIns="170269" numCol="1" spcCol="1270" anchor="t" anchorCtr="0">
          <a:noAutofit/>
        </a:bodyPr>
        <a:lstStyle/>
        <a:p>
          <a:pPr marL="0" lvl="0" indent="0" algn="l" defTabSz="666750">
            <a:lnSpc>
              <a:spcPct val="90000"/>
            </a:lnSpc>
            <a:spcBef>
              <a:spcPct val="0"/>
            </a:spcBef>
            <a:spcAft>
              <a:spcPct val="35000"/>
            </a:spcAft>
            <a:buNone/>
          </a:pPr>
          <a:r>
            <a:rPr lang="en-IE" sz="1500" kern="1200" baseline="0">
              <a:latin typeface="Segoe UI"/>
              <a:cs typeface="Segoe UI"/>
            </a:rPr>
            <a:t>Provides the most flexibility.</a:t>
          </a:r>
          <a:endParaRPr lang="en-US" sz="1500" kern="1200">
            <a:latin typeface="Segoe UI"/>
            <a:cs typeface="Segoe UI"/>
          </a:endParaRPr>
        </a:p>
        <a:p>
          <a:pPr marL="0" lvl="0" indent="0" algn="l" defTabSz="666750">
            <a:lnSpc>
              <a:spcPct val="90000"/>
            </a:lnSpc>
            <a:spcBef>
              <a:spcPct val="0"/>
            </a:spcBef>
            <a:spcAft>
              <a:spcPct val="35000"/>
            </a:spcAft>
            <a:buNone/>
          </a:pPr>
          <a:r>
            <a:rPr lang="en-IE" sz="1500" kern="1200" baseline="0">
              <a:latin typeface="Segoe UI"/>
              <a:cs typeface="Segoe UI"/>
            </a:rPr>
            <a:t>Organizations determine where to run their applications.</a:t>
          </a:r>
          <a:endParaRPr lang="en-US" sz="1500" kern="1200">
            <a:latin typeface="Segoe UI"/>
            <a:cs typeface="Segoe UI"/>
          </a:endParaRPr>
        </a:p>
        <a:p>
          <a:pPr marL="0" lvl="0" indent="0" algn="l" defTabSz="666750">
            <a:lnSpc>
              <a:spcPct val="90000"/>
            </a:lnSpc>
            <a:spcBef>
              <a:spcPct val="0"/>
            </a:spcBef>
            <a:spcAft>
              <a:spcPct val="35000"/>
            </a:spcAft>
            <a:buNone/>
          </a:pPr>
          <a:r>
            <a:rPr lang="en-IE" sz="1500" kern="1200" baseline="0">
              <a:latin typeface="Segoe UI"/>
              <a:cs typeface="Segoe UI"/>
            </a:rPr>
            <a:t>Organizations control security, compliance, or legal requirements.</a:t>
          </a:r>
          <a:endParaRPr lang="en-US" sz="1500" kern="1200">
            <a:latin typeface="Segoe UI"/>
            <a:cs typeface="Segoe UI"/>
          </a:endParaRPr>
        </a:p>
      </dsp:txBody>
      <dsp:txXfrm>
        <a:off x="3667251" y="755268"/>
        <a:ext cx="1723753" cy="374121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UI" pitchFamily="34"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B15B618-610C-4A63-A193-56CBF943F542}" type="datetime8">
              <a:rPr lang="en-US" smtClean="0">
                <a:latin typeface="Segoe UI" pitchFamily="34" charset="0"/>
              </a:rPr>
              <a:t>5/14/2023 3:11 PM</a:t>
            </a:fld>
            <a:endParaRPr lang="en-US">
              <a:latin typeface="Segoe UI" pitchFamily="34"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UI" pitchFamily="34" charset="0"/>
              </a:rPr>
              <a:t>‹#›</a:t>
            </a:fld>
            <a:endParaRPr lang="en-US">
              <a:latin typeface="Segoe UI" pitchFamily="34"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UI" pitchFamily="34"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indent="0" algn="l">
              <a:defRPr sz="1200"/>
            </a:lvl1p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UI" pitchFamily="34" charset="0"/>
              </a:defRPr>
            </a:lvl1pPr>
          </a:lstStyle>
          <a:p>
            <a:fld id="{7C255764-5C35-4928-A9F5-07A73D70F5DB}" type="datetime8">
              <a:rPr lang="en-US" smtClean="0"/>
              <a:t>5/14/2023 3:11 PM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UI" pitchFamily="34"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p:notesStyle>
    <a:lvl1pPr marL="0" algn="l" defTabSz="914367" rtl="0" eaLnBrk="1" latinLnBrk="0" hangingPunct="1">
      <a:lnSpc>
        <a:spcPct val="90000"/>
      </a:lnSpc>
      <a:spcAft>
        <a:spcPts val="333"/>
      </a:spcAft>
      <a:defRPr sz="882" kern="1200">
        <a:solidFill>
          <a:schemeClr val="tx1"/>
        </a:solidFill>
        <a:latin typeface="Segoe UI Light" pitchFamily="34" charset="0"/>
        <a:ea typeface="+mn-ea"/>
        <a:cs typeface="+mn-cs"/>
      </a:defRPr>
    </a:lvl1pPr>
    <a:lvl2pPr marL="212982" indent="-105829"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2pPr>
    <a:lvl3pPr marL="328071" indent="-115090"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3pPr>
    <a:lvl4pPr marL="482848" indent="-146838"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4pPr>
    <a:lvl5pPr marL="615134" indent="-115090"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5pPr>
    <a:lvl6pPr marL="2285918" algn="l" defTabSz="914367" rtl="0" eaLnBrk="1" latinLnBrk="0" hangingPunct="1">
      <a:defRPr sz="1176" kern="1200">
        <a:solidFill>
          <a:schemeClr val="tx1"/>
        </a:solidFill>
        <a:latin typeface="+mn-lt"/>
        <a:ea typeface="+mn-ea"/>
        <a:cs typeface="+mn-cs"/>
      </a:defRPr>
    </a:lvl6pPr>
    <a:lvl7pPr marL="2743101" algn="l" defTabSz="914367" rtl="0" eaLnBrk="1" latinLnBrk="0" hangingPunct="1">
      <a:defRPr sz="1176" kern="1200">
        <a:solidFill>
          <a:schemeClr val="tx1"/>
        </a:solidFill>
        <a:latin typeface="+mn-lt"/>
        <a:ea typeface="+mn-ea"/>
        <a:cs typeface="+mn-cs"/>
      </a:defRPr>
    </a:lvl7pPr>
    <a:lvl8pPr marL="3200284" algn="l" defTabSz="914367" rtl="0" eaLnBrk="1" latinLnBrk="0" hangingPunct="1">
      <a:defRPr sz="1176" kern="1200">
        <a:solidFill>
          <a:schemeClr val="tx1"/>
        </a:solidFill>
        <a:latin typeface="+mn-lt"/>
        <a:ea typeface="+mn-ea"/>
        <a:cs typeface="+mn-cs"/>
      </a:defRPr>
    </a:lvl8pPr>
    <a:lvl9pPr marL="3657469" algn="l" defTabSz="914367" rtl="0" eaLnBrk="1" latinLnBrk="0" hangingPunct="1">
      <a:defRPr sz="117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1E79D72D-071D-44BE-A302-8A956D790758}" type="datetime8">
              <a:rPr lang="en-US" smtClean="0"/>
              <a:t>5/14/2023 3:11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CCE4096-4594-421A-9EAE-7D523282890D}" type="datetime8">
              <a:rPr lang="en-US" smtClean="0"/>
              <a:t>5/14/2023 3:11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787002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8F93CBE4-A665-4948-B504-DB7D4D268C81}" type="datetime8">
              <a:rPr lang="en-US" smtClean="0"/>
              <a:t>5/14/2023 3:11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2465616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kern="1200" dirty="0">
              <a:solidFill>
                <a:schemeClr val="tx1"/>
              </a:solidFill>
              <a:effectLst/>
              <a:latin typeface="Segoe UI Light" pitchFamily="34" charset="0"/>
              <a:ea typeface="+mn-ea"/>
              <a:cs typeface="+mn-cs"/>
            </a:endParaRP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0E30FF57-B0FA-4E20-B5D3-232F9B8C5B75}" type="datetime8">
              <a:rPr lang="en-US" smtClean="0"/>
              <a:t>5/14/2023 3:11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279601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b="0" i="0" u="none" strike="noStrike" kern="1200" dirty="0">
                <a:solidFill>
                  <a:schemeClr val="tx1"/>
                </a:solidFill>
                <a:effectLst/>
                <a:latin typeface="Segoe UI Light" pitchFamily="34" charset="0"/>
                <a:ea typeface="+mn-ea"/>
                <a:cs typeface="+mn-cs"/>
              </a:rPr>
              <a:t>What are public, private, and hybrid clouds? - https://azure.microsoft.com/en-us/overview/what-are-private-public-hybrid-clouds/</a:t>
            </a:r>
          </a:p>
          <a:p>
            <a:endParaRPr lang="en-US"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 </a:t>
            </a:r>
          </a:p>
          <a:p>
            <a:pPr marL="171450" indent="-171450">
              <a:buFont typeface="Arial" panose="020B0604020202020204" pitchFamily="34" charset="0"/>
              <a:buChar char="•"/>
            </a:pPr>
            <a:r>
              <a:rPr lang="en-US" sz="900" b="0" i="0" u="none" strike="noStrike" kern="1200" dirty="0">
                <a:solidFill>
                  <a:schemeClr val="tx1"/>
                </a:solidFill>
                <a:effectLst/>
                <a:latin typeface="Segoe UI Light" pitchFamily="34" charset="0"/>
                <a:ea typeface="+mn-ea"/>
                <a:cs typeface="+mn-cs"/>
              </a:rPr>
              <a:t>Slides 7-10 https://docs.microsoft.com/en-us/learn/modules/fundamental-azure-concepts/types-of-cloud-computing</a:t>
            </a:r>
          </a:p>
          <a:p>
            <a:endParaRPr lang="en-US"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6B496C9C-0473-489D-9EB6-4EF1F3F474B6}" type="datetime8">
              <a:rPr lang="en-US" smtClean="0"/>
              <a:t>5/14/2023 3:11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3724728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Arial" panose="020B0604020202020204" pitchFamily="34" charset="0"/>
              <a:buChar char="•"/>
            </a:pPr>
            <a:r>
              <a:rPr lang="en-US" sz="2800" dirty="0"/>
              <a:t>Owned and operated by the organization that uses cloud resources. </a:t>
            </a:r>
          </a:p>
          <a:p>
            <a:pPr marL="457200" indent="-457200">
              <a:buFont typeface="Arial" panose="020B0604020202020204" pitchFamily="34" charset="0"/>
              <a:buChar char="•"/>
            </a:pPr>
            <a:r>
              <a:rPr lang="en-US" sz="2800" dirty="0"/>
              <a:t>Organizations create a cloud environment in their datacenter.</a:t>
            </a:r>
          </a:p>
          <a:p>
            <a:pPr marL="457200" indent="-457200">
              <a:buFont typeface="Arial" panose="020B0604020202020204" pitchFamily="34" charset="0"/>
              <a:buChar char="•"/>
            </a:pPr>
            <a:r>
              <a:rPr lang="en-US" sz="2800" dirty="0"/>
              <a:t>Self-service access to compute resources provided to users within the organization. </a:t>
            </a:r>
          </a:p>
          <a:p>
            <a:pPr marL="457200" indent="-457200">
              <a:buFont typeface="Arial" panose="020B0604020202020204" pitchFamily="34" charset="0"/>
              <a:buChar char="•"/>
            </a:pPr>
            <a:r>
              <a:rPr lang="en-US" sz="2800" dirty="0"/>
              <a:t>Organization is responsible for operating the services they provide.</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 </a:t>
            </a:r>
          </a:p>
          <a:p>
            <a:pPr marL="171450" indent="-171450">
              <a:buFont typeface="Arial" panose="020B0604020202020204" pitchFamily="34" charset="0"/>
              <a:buChar char="•"/>
            </a:pPr>
            <a:r>
              <a:rPr lang="en-US" sz="900" b="0" i="0" u="none" strike="noStrike" kern="1200" dirty="0">
                <a:solidFill>
                  <a:schemeClr val="tx1"/>
                </a:solidFill>
                <a:effectLst/>
                <a:latin typeface="Segoe UI Light" pitchFamily="34" charset="0"/>
                <a:ea typeface="+mn-ea"/>
                <a:cs typeface="+mn-cs"/>
              </a:rPr>
              <a:t>Slides 7-10 https://docs.microsoft.com/en-us/learn/modules/fundamental-azure-concepts/types-of-cloud-computing</a:t>
            </a: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FD7ECB9-2D3A-4A4B-9D2C-F562E8FF240F}" type="datetime8">
              <a:rPr lang="en-US" smtClean="0"/>
              <a:t>5/14/2023 3:11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8</a:t>
            </a:fld>
            <a:endParaRPr lang="en-US"/>
          </a:p>
        </p:txBody>
      </p:sp>
    </p:spTree>
    <p:extLst>
      <p:ext uri="{BB962C8B-B14F-4D97-AF65-F5344CB8AC3E}">
        <p14:creationId xmlns:p14="http://schemas.microsoft.com/office/powerpoint/2010/main" val="2238523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900" b="0" i="0" dirty="0">
                <a:effectLst/>
                <a:latin typeface="Segoe UI" panose="020B0502040204020203" pitchFamily="34" charset="0"/>
              </a:rPr>
              <a:t>Hybrid cloud models have the following characteristics:</a:t>
            </a:r>
          </a:p>
          <a:p>
            <a:pPr algn="l">
              <a:buFont typeface="Arial" panose="020B0604020202020204" pitchFamily="34" charset="0"/>
              <a:buChar char="•"/>
            </a:pPr>
            <a:r>
              <a:rPr lang="en-US" sz="900" b="1" i="0" dirty="0">
                <a:effectLst/>
                <a:latin typeface="Segoe UI" panose="020B0502040204020203" pitchFamily="34" charset="0"/>
              </a:rPr>
              <a:t>Resource location</a:t>
            </a:r>
            <a:r>
              <a:rPr lang="en-US" sz="900" b="0" i="0" dirty="0">
                <a:effectLst/>
                <a:latin typeface="Segoe UI" panose="020B0502040204020203" pitchFamily="34" charset="0"/>
              </a:rPr>
              <a:t>. Specific resources run or are used in a public cloud, and others run or are used in a private cloud.</a:t>
            </a:r>
          </a:p>
          <a:p>
            <a:pPr algn="l">
              <a:buFont typeface="Arial" panose="020B0604020202020204" pitchFamily="34" charset="0"/>
              <a:buChar char="•"/>
            </a:pPr>
            <a:r>
              <a:rPr lang="en-US" sz="900" b="1" i="0" dirty="0">
                <a:effectLst/>
                <a:latin typeface="Segoe UI" panose="020B0502040204020203" pitchFamily="34" charset="0"/>
              </a:rPr>
              <a:t>Cost and efficiency</a:t>
            </a:r>
            <a:r>
              <a:rPr lang="en-US" sz="900" b="0" i="0" dirty="0">
                <a:effectLst/>
                <a:latin typeface="Segoe UI" panose="020B0502040204020203" pitchFamily="34" charset="0"/>
              </a:rPr>
              <a:t>. Hybrid cloud models allow an organization to leverage some of the benefits of cost, efficiency, and scale that are available with a public cloud model.</a:t>
            </a:r>
          </a:p>
          <a:p>
            <a:pPr algn="l">
              <a:buFont typeface="Arial" panose="020B0604020202020204" pitchFamily="34" charset="0"/>
              <a:buChar char="•"/>
            </a:pPr>
            <a:r>
              <a:rPr lang="en-US" sz="900" b="1" i="0" dirty="0">
                <a:effectLst/>
                <a:latin typeface="Segoe UI" panose="020B0502040204020203" pitchFamily="34" charset="0"/>
              </a:rPr>
              <a:t>Control</a:t>
            </a:r>
            <a:r>
              <a:rPr lang="en-US" sz="900" b="0" i="0" dirty="0">
                <a:effectLst/>
                <a:latin typeface="Segoe UI" panose="020B0502040204020203" pitchFamily="34" charset="0"/>
              </a:rPr>
              <a:t>. Organizations retain management control in private clouds.</a:t>
            </a:r>
          </a:p>
          <a:p>
            <a:pPr algn="l">
              <a:buFont typeface="Arial" panose="020B0604020202020204" pitchFamily="34" charset="0"/>
              <a:buChar char="•"/>
            </a:pPr>
            <a:r>
              <a:rPr lang="en-US" sz="900" b="1" i="0" dirty="0">
                <a:effectLst/>
                <a:latin typeface="Segoe UI" panose="020B0502040204020203" pitchFamily="34" charset="0"/>
              </a:rPr>
              <a:t>Skills</a:t>
            </a:r>
            <a:r>
              <a:rPr lang="en-US" sz="900" b="0" i="0" dirty="0">
                <a:effectLst/>
                <a:latin typeface="Segoe UI" panose="020B0502040204020203" pitchFamily="34" charset="0"/>
              </a:rPr>
              <a:t>. Technical skills are still required to maintain the private cloud and ensure both cloud models can operate together.</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 </a:t>
            </a:r>
          </a:p>
          <a:p>
            <a:pPr marL="171450" indent="-171450">
              <a:buFont typeface="Arial" panose="020B0604020202020204" pitchFamily="34" charset="0"/>
              <a:buChar char="•"/>
            </a:pPr>
            <a:r>
              <a:rPr lang="en-US" sz="900" b="0" i="0" u="none" strike="noStrike" kern="1200" dirty="0">
                <a:solidFill>
                  <a:schemeClr val="tx1"/>
                </a:solidFill>
                <a:effectLst/>
                <a:latin typeface="Segoe UI Light" pitchFamily="34" charset="0"/>
                <a:ea typeface="+mn-ea"/>
                <a:cs typeface="+mn-cs"/>
              </a:rPr>
              <a:t>Slides 7-10 https://docs.microsoft.com/en-us/learn/modules/fundamental-azure-concepts/types-of-cloud-computing</a:t>
            </a: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C2970F4-9504-4347-8E2E-727C8F6454AC}" type="datetime8">
              <a:rPr lang="en-US" smtClean="0"/>
              <a:t>5/14/2023 3:11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9</a:t>
            </a:fld>
            <a:endParaRPr lang="en-US"/>
          </a:p>
        </p:txBody>
      </p:sp>
    </p:spTree>
    <p:extLst>
      <p:ext uri="{BB962C8B-B14F-4D97-AF65-F5344CB8AC3E}">
        <p14:creationId xmlns:p14="http://schemas.microsoft.com/office/powerpoint/2010/main" val="10186820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b="1" i="0" u="none" strike="noStrike" kern="1200" dirty="0">
                <a:solidFill>
                  <a:schemeClr val="tx1"/>
                </a:solidFill>
                <a:effectLst/>
                <a:latin typeface="Segoe UI Light" pitchFamily="34" charset="0"/>
                <a:ea typeface="+mn-ea"/>
                <a:cs typeface="+mn-cs"/>
              </a:rPr>
              <a:t>Learn and SkillPipe content order note: </a:t>
            </a:r>
          </a:p>
          <a:p>
            <a:pPr marL="171450" indent="-171450">
              <a:buFont typeface="Arial" panose="020B0604020202020204" pitchFamily="34" charset="0"/>
              <a:buChar char="•"/>
            </a:pPr>
            <a:r>
              <a:rPr lang="en-US" sz="900" b="0" i="0" u="none" strike="noStrike" kern="1200" dirty="0">
                <a:solidFill>
                  <a:schemeClr val="tx1"/>
                </a:solidFill>
                <a:effectLst/>
                <a:latin typeface="Segoe UI Light" pitchFamily="34" charset="0"/>
                <a:ea typeface="+mn-ea"/>
                <a:cs typeface="+mn-cs"/>
              </a:rPr>
              <a:t>Slides 7-10 https://docs.microsoft.com/en-us/learn/modules/fundamental-azure-concepts/types-of-cloud-computing</a:t>
            </a:r>
          </a:p>
          <a:p>
            <a:endParaRPr lang="en-US" sz="900"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41CE938D-00D4-439C-A6E8-349481CD4C8F}" type="datetime8">
              <a:rPr lang="en-US" smtClean="0"/>
              <a:t>5/14/2023 3:11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10</a:t>
            </a:fld>
            <a:endParaRPr lang="en-US"/>
          </a:p>
        </p:txBody>
      </p:sp>
    </p:spTree>
    <p:extLst>
      <p:ext uri="{BB962C8B-B14F-4D97-AF65-F5344CB8AC3E}">
        <p14:creationId xmlns:p14="http://schemas.microsoft.com/office/powerpoint/2010/main" val="5827160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 </a:t>
            </a:r>
          </a:p>
          <a:p>
            <a:pPr marL="171450" indent="-171450">
              <a:buFont typeface="Arial" panose="020B0604020202020204" pitchFamily="34" charset="0"/>
              <a:buChar char="•"/>
            </a:pPr>
            <a:r>
              <a:rPr lang="en-US" dirty="0"/>
              <a:t>Slides 11-15 https://docs.microsoft.com/en-us/learn/modules/fundamental-azure-concepts/benefits-of-cloud-computing</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5540CBA0-6895-44C5-B77F-A5565D91B059}" type="datetime8">
              <a:rPr lang="en-US" smtClean="0"/>
              <a:t>5/14/2023 3:11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37608844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 </a:t>
            </a:r>
          </a:p>
          <a:p>
            <a:pPr marL="171450" indent="-171450">
              <a:buFont typeface="Arial" panose="020B0604020202020204" pitchFamily="34" charset="0"/>
              <a:buChar char="•"/>
            </a:pPr>
            <a:r>
              <a:rPr lang="en-US" dirty="0"/>
              <a:t>Slides 11-15 https://docs.microsoft.com/en-us/learn/modules/fundamental-azure-concepts/benefits-of-cloud-computing</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E3833A7D-2B17-4BFD-B00A-72845E711753}" type="datetime8">
              <a:rPr lang="en-US" smtClean="0"/>
              <a:t>5/14/2023 3:11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13</a:t>
            </a:fld>
            <a:endParaRPr lang="en-US"/>
          </a:p>
        </p:txBody>
      </p:sp>
    </p:spTree>
    <p:extLst>
      <p:ext uri="{BB962C8B-B14F-4D97-AF65-F5344CB8AC3E}">
        <p14:creationId xmlns:p14="http://schemas.microsoft.com/office/powerpoint/2010/main" val="39752445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0" i="0" u="none" strike="noStrike" kern="1200" dirty="0">
                <a:solidFill>
                  <a:schemeClr val="tx1"/>
                </a:solidFill>
                <a:effectLst/>
                <a:latin typeface="Segoe UI Light" pitchFamily="34" charset="0"/>
                <a:ea typeface="+mn-ea"/>
                <a:cs typeface="+mn-cs"/>
              </a:rPr>
              <a:t>There is a term reference guide available at </a:t>
            </a:r>
            <a:r>
              <a:rPr lang="en-IE" sz="900" u="sng" dirty="0"/>
              <a:t>https://azure.microsoft.com/en-us/overview/cloud-computing-dictionary/</a:t>
            </a:r>
          </a:p>
          <a:p>
            <a:endParaRPr lang="en-IE" sz="900" u="sng" dirty="0"/>
          </a:p>
          <a:p>
            <a:r>
              <a:rPr lang="en-US" b="1" dirty="0"/>
              <a:t>Learn and SkillPipe content order note: </a:t>
            </a:r>
          </a:p>
          <a:p>
            <a:pPr marL="171450" indent="-171450">
              <a:buFont typeface="Arial" panose="020B0604020202020204" pitchFamily="34" charset="0"/>
              <a:buChar char="•"/>
            </a:pPr>
            <a:r>
              <a:rPr lang="en-US" dirty="0"/>
              <a:t>Slides 11-15 https://docs.microsoft.com/en-us/learn/modules/fundamental-azure-concepts/benefits-of-cloud-computing</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4CB326C-3F07-4FE7-896A-C8D39A963916}" type="datetime8">
              <a:rPr lang="en-US" smtClean="0"/>
              <a:t>5/14/2023 3:11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14</a:t>
            </a:fld>
            <a:endParaRPr lang="en-US"/>
          </a:p>
        </p:txBody>
      </p:sp>
    </p:spTree>
    <p:extLst>
      <p:ext uri="{BB962C8B-B14F-4D97-AF65-F5344CB8AC3E}">
        <p14:creationId xmlns:p14="http://schemas.microsoft.com/office/powerpoint/2010/main" val="19585196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Capital Expenditure (</a:t>
            </a:r>
            <a:r>
              <a:rPr lang="en-US" b="1" dirty="0" err="1"/>
              <a:t>CapEx</a:t>
            </a:r>
            <a:r>
              <a:rPr lang="en-US" b="1" dirty="0"/>
              <a:t>)</a:t>
            </a:r>
          </a:p>
          <a:p>
            <a:pPr lvl="1"/>
            <a:r>
              <a:rPr lang="en-US" sz="2400" dirty="0"/>
              <a:t>Spend on physical infrastructure upfront.</a:t>
            </a:r>
          </a:p>
          <a:p>
            <a:pPr lvl="1"/>
            <a:r>
              <a:rPr lang="en-US" sz="2400" dirty="0"/>
              <a:t>Deduct the expense from your tax bill.</a:t>
            </a:r>
          </a:p>
          <a:p>
            <a:pPr lvl="1"/>
            <a:r>
              <a:rPr lang="en-US" sz="2400" dirty="0"/>
              <a:t>High upfront cost, but the value of your 6investment reduces over time.</a:t>
            </a:r>
          </a:p>
          <a:p>
            <a:pPr lvl="1"/>
            <a:endParaRPr lang="en-US" b="1" dirty="0"/>
          </a:p>
          <a:p>
            <a:r>
              <a:rPr lang="en-US" b="1" dirty="0"/>
              <a:t>Operational Expenditure (</a:t>
            </a:r>
            <a:r>
              <a:rPr lang="en-US" b="1" dirty="0" err="1"/>
              <a:t>OpEx</a:t>
            </a:r>
            <a:r>
              <a:rPr lang="en-US" b="1" dirty="0"/>
              <a:t>)</a:t>
            </a:r>
            <a:r>
              <a:rPr lang="en-US" dirty="0"/>
              <a:t> </a:t>
            </a:r>
          </a:p>
          <a:p>
            <a:pPr lvl="1"/>
            <a:r>
              <a:rPr lang="en-US" sz="2400" dirty="0"/>
              <a:t>Spend on services or products as needed.</a:t>
            </a:r>
          </a:p>
          <a:p>
            <a:pPr lvl="1"/>
            <a:r>
              <a:rPr lang="en-US" sz="2400" dirty="0"/>
              <a:t>Get billed immediately.</a:t>
            </a:r>
          </a:p>
          <a:p>
            <a:pPr lvl="1"/>
            <a:r>
              <a:rPr lang="en-US" sz="2400" dirty="0"/>
              <a:t>Deduct the expense from your tax bill in the same year.</a:t>
            </a:r>
          </a:p>
          <a:p>
            <a:pPr lvl="1"/>
            <a:r>
              <a:rPr lang="en-US" sz="2400" dirty="0"/>
              <a:t>No upfront cost, pay-as-you use.</a:t>
            </a:r>
          </a:p>
          <a:p>
            <a:endParaRPr lang="en-US" dirty="0"/>
          </a:p>
          <a:p>
            <a:r>
              <a:rPr lang="en-US" b="1" dirty="0"/>
              <a:t>Learn and SkillPipe content order note: </a:t>
            </a:r>
          </a:p>
          <a:p>
            <a:pPr marL="171450" indent="-171450">
              <a:buFont typeface="Arial" panose="020B0604020202020204" pitchFamily="34" charset="0"/>
              <a:buChar char="•"/>
            </a:pPr>
            <a:r>
              <a:rPr lang="en-US" dirty="0"/>
              <a:t>Slides 11-15 https://docs.microsoft.com/en-us/learn/modules/fundamental-azure-concepts/benefits-of-cloud-computing</a:t>
            </a:r>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BE5B6E4-600F-4049-8E7C-B32C67E0CAB5}" type="datetime8">
              <a:rPr lang="en-US" smtClean="0"/>
              <a:t>5/14/2023 3:11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15</a:t>
            </a:fld>
            <a:endParaRPr lang="en-US" dirty="0"/>
          </a:p>
        </p:txBody>
      </p:sp>
    </p:spTree>
    <p:extLst>
      <p:ext uri="{BB962C8B-B14F-4D97-AF65-F5344CB8AC3E}">
        <p14:creationId xmlns:p14="http://schemas.microsoft.com/office/powerpoint/2010/main" val="35653978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2000" b="0" i="0" dirty="0">
                <a:effectLst/>
                <a:latin typeface="Segoe UI" panose="020B0502040204020203" pitchFamily="34" charset="0"/>
              </a:rPr>
              <a:t>This consumption-based model brings with it many benefits, including:</a:t>
            </a:r>
          </a:p>
          <a:p>
            <a:pPr algn="l">
              <a:buFont typeface="Arial" panose="020B0604020202020204" pitchFamily="34" charset="0"/>
              <a:buChar char="•"/>
            </a:pPr>
            <a:r>
              <a:rPr lang="en-US" sz="2000" b="0" i="0" dirty="0">
                <a:effectLst/>
                <a:latin typeface="Segoe UI" panose="020B0502040204020203" pitchFamily="34" charset="0"/>
              </a:rPr>
              <a:t>No upfront costs.</a:t>
            </a:r>
          </a:p>
          <a:p>
            <a:pPr algn="l">
              <a:buFont typeface="Arial" panose="020B0604020202020204" pitchFamily="34" charset="0"/>
              <a:buChar char="•"/>
            </a:pPr>
            <a:r>
              <a:rPr lang="en-US" sz="2000" b="0" i="0" dirty="0">
                <a:effectLst/>
                <a:latin typeface="Segoe UI" panose="020B0502040204020203" pitchFamily="34" charset="0"/>
              </a:rPr>
              <a:t>No need to purchase and manage costly infrastructure that they may or may not use to its fullest.</a:t>
            </a:r>
          </a:p>
          <a:p>
            <a:pPr algn="l">
              <a:buFont typeface="Arial" panose="020B0604020202020204" pitchFamily="34" charset="0"/>
              <a:buChar char="•"/>
            </a:pPr>
            <a:r>
              <a:rPr lang="en-US" sz="2000" b="0" i="0" dirty="0">
                <a:effectLst/>
                <a:latin typeface="Segoe UI" panose="020B0502040204020203" pitchFamily="34" charset="0"/>
              </a:rPr>
              <a:t>The ability to pay for additional resources when they are needed.</a:t>
            </a:r>
          </a:p>
          <a:p>
            <a:pPr algn="l">
              <a:buFont typeface="Arial" panose="020B0604020202020204" pitchFamily="34" charset="0"/>
              <a:buChar char="•"/>
            </a:pPr>
            <a:r>
              <a:rPr lang="en-US" sz="2000" b="0" i="0" dirty="0">
                <a:effectLst/>
                <a:latin typeface="Segoe UI" panose="020B0502040204020203" pitchFamily="34" charset="0"/>
              </a:rPr>
              <a:t>The ability to stop paying for resources that are no longer needed.</a:t>
            </a:r>
          </a:p>
          <a:p>
            <a:pPr algn="l">
              <a:buFont typeface="Arial" panose="020B0604020202020204" pitchFamily="34" charset="0"/>
              <a:buChar char="•"/>
            </a:pPr>
            <a:endParaRPr lang="en-US" sz="2000" b="0" i="0" dirty="0">
              <a:effectLst/>
              <a:latin typeface="Segoe UI" panose="020B0502040204020203" pitchFamily="34" charset="0"/>
            </a:endParaRPr>
          </a:p>
          <a:p>
            <a:r>
              <a:rPr lang="en-US" sz="2000" dirty="0"/>
              <a:t>Learn/SkillPipe content note: </a:t>
            </a:r>
          </a:p>
          <a:p>
            <a:pPr marL="171450" indent="-171450">
              <a:buFont typeface="Arial" panose="020B0604020202020204" pitchFamily="34" charset="0"/>
              <a:buChar char="•"/>
            </a:pPr>
            <a:r>
              <a:rPr lang="en-US" sz="2000" dirty="0"/>
              <a:t>Slides 11-15 https://docs.microsoft.com/en-us/learn/modules/fundamental-azure-concepts/benefits-of-cloud-computing</a:t>
            </a:r>
          </a:p>
          <a:p>
            <a:pPr algn="l">
              <a:buFont typeface="Arial" panose="020B0604020202020204" pitchFamily="34" charset="0"/>
              <a:buChar char="•"/>
            </a:pPr>
            <a:endParaRPr lang="en-US" sz="2000" b="0" i="0" dirty="0">
              <a:effectLst/>
              <a:latin typeface="Segoe UI" panose="020B0502040204020203" pitchFamily="34" charset="0"/>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B521FD19-0F3B-4EA9-BFC7-E78B111048E9}" type="datetime8">
              <a:rPr lang="en-US" smtClean="0"/>
              <a:t>5/14/2023 3:11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16</a:t>
            </a:fld>
            <a:endParaRPr lang="en-US" dirty="0"/>
          </a:p>
        </p:txBody>
      </p:sp>
    </p:spTree>
    <p:extLst>
      <p:ext uri="{BB962C8B-B14F-4D97-AF65-F5344CB8AC3E}">
        <p14:creationId xmlns:p14="http://schemas.microsoft.com/office/powerpoint/2010/main" val="18414580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Learn/SkillPipe content note: </a:t>
            </a:r>
          </a:p>
          <a:p>
            <a:pPr marL="171450" indent="-171450">
              <a:buFont typeface="Arial" panose="020B0604020202020204" pitchFamily="34" charset="0"/>
              <a:buChar char="•"/>
            </a:pPr>
            <a:r>
              <a:rPr lang="en-US" dirty="0"/>
              <a:t>Slides 16-23 https://docs.microsoft.com/en-us/learn/modules/fundamental-azure-concepts/categories-of-cloud-services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D38C4154-4859-4B3A-995D-EA6521131A73}" type="datetime8">
              <a:rPr lang="en-US" smtClean="0"/>
              <a:t>5/14/2023 3:11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18</a:t>
            </a:fld>
            <a:endParaRPr lang="en-US"/>
          </a:p>
        </p:txBody>
      </p:sp>
    </p:spTree>
    <p:extLst>
      <p:ext uri="{BB962C8B-B14F-4D97-AF65-F5344CB8AC3E}">
        <p14:creationId xmlns:p14="http://schemas.microsoft.com/office/powerpoint/2010/main" val="40809818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Learn/SkillPipe content note: </a:t>
            </a:r>
          </a:p>
          <a:p>
            <a:pPr marL="171450" indent="-171450">
              <a:buFont typeface="Arial" panose="020B0604020202020204" pitchFamily="34" charset="0"/>
              <a:buChar char="•"/>
            </a:pPr>
            <a:r>
              <a:rPr lang="en-US" dirty="0"/>
              <a:t>Slides 16-23 https://docs.microsoft.com/en-us/learn/modules/fundamental-azure-concepts/categories-of-cloud-services</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4C2C63EC-EFB3-451A-8C8A-D478C9129A02}" type="datetime8">
              <a:rPr lang="en-US" smtClean="0"/>
              <a:t>5/14/2023 3:11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19</a:t>
            </a:fld>
            <a:endParaRPr lang="en-US"/>
          </a:p>
        </p:txBody>
      </p:sp>
    </p:spTree>
    <p:extLst>
      <p:ext uri="{BB962C8B-B14F-4D97-AF65-F5344CB8AC3E}">
        <p14:creationId xmlns:p14="http://schemas.microsoft.com/office/powerpoint/2010/main" val="22090474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900" dirty="0">
              <a:latin typeface="Segoe UI Semilight" panose="020B0402040204020203" pitchFamily="34" charset="0"/>
              <a:cs typeface="Segoe UI Semilight" panose="020B0402040204020203" pitchFamily="34" charset="0"/>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5234949-4048-458F-A503-579A1CAEABE7}" type="datetime8">
              <a:rPr lang="en-US" smtClean="0"/>
              <a:t>5/14/2023 3:11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20</a:t>
            </a:fld>
            <a:endParaRPr lang="en-US" dirty="0"/>
          </a:p>
        </p:txBody>
      </p:sp>
    </p:spTree>
    <p:extLst>
      <p:ext uri="{BB962C8B-B14F-4D97-AF65-F5344CB8AC3E}">
        <p14:creationId xmlns:p14="http://schemas.microsoft.com/office/powerpoint/2010/main" val="4678491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panose="020B0604020202020204" pitchFamily="34" charset="0"/>
              <a:buChar char="•"/>
            </a:pPr>
            <a:r>
              <a:rPr lang="en-US" sz="2400" dirty="0">
                <a:latin typeface="Segoe UI Semilight" panose="020B0402040204020203" pitchFamily="34" charset="0"/>
                <a:cs typeface="Segoe UI Semilight" panose="020B0402040204020203" pitchFamily="34" charset="0"/>
              </a:rPr>
              <a:t>Helps create applications quickly, without focusing on managing underlying infrastructure.</a:t>
            </a:r>
          </a:p>
          <a:p>
            <a:endParaRPr lang="en-US" sz="900" dirty="0"/>
          </a:p>
          <a:p>
            <a:endParaRPr lang="en-US" sz="900"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B03835D-7EB4-47AC-888F-DE078C1745A9}" type="datetime8">
              <a:rPr lang="en-US" smtClean="0"/>
              <a:t>5/14/2023 3:11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21</a:t>
            </a:fld>
            <a:endParaRPr lang="en-US" dirty="0"/>
          </a:p>
        </p:txBody>
      </p:sp>
    </p:spTree>
    <p:extLst>
      <p:ext uri="{BB962C8B-B14F-4D97-AF65-F5344CB8AC3E}">
        <p14:creationId xmlns:p14="http://schemas.microsoft.com/office/powerpoint/2010/main" val="15138227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i="0" u="none" strike="noStrike" kern="1200" dirty="0">
                <a:solidFill>
                  <a:schemeClr val="tx1"/>
                </a:solidFill>
                <a:effectLst/>
                <a:latin typeface="Segoe UI Semilight" panose="020B0402040204020203" pitchFamily="34" charset="0"/>
                <a:ea typeface="+mn-ea"/>
                <a:cs typeface="Segoe UI Semilight" panose="020B0402040204020203" pitchFamily="34" charset="0"/>
              </a:rPr>
              <a:t>Common usage scenarios:</a:t>
            </a:r>
          </a:p>
          <a:p>
            <a:pPr marL="171450" indent="-171450">
              <a:buFont typeface="Arial" panose="020B0604020202020204" pitchFamily="34" charset="0"/>
              <a:buChar char="•"/>
            </a:pPr>
            <a:r>
              <a:rPr lang="en-IE" sz="900" b="0" i="0" u="none" strike="noStrike" kern="1200" dirty="0">
                <a:solidFill>
                  <a:schemeClr val="tx1"/>
                </a:solidFill>
                <a:effectLst/>
                <a:latin typeface="Segoe UI Semilight" panose="020B0402040204020203" pitchFamily="34" charset="0"/>
                <a:ea typeface="+mn-ea"/>
                <a:cs typeface="Segoe UI Semilight" panose="020B0402040204020203" pitchFamily="34" charset="0"/>
              </a:rPr>
              <a:t>Examples of Microsoft SaaS services include Microsoft Office 365, Skype, and Microsoft Dynamics CRM Online.</a:t>
            </a:r>
          </a:p>
          <a:p>
            <a:endParaRPr lang="en-US" sz="900" dirty="0">
              <a:latin typeface="Segoe UI Semilight" panose="020B0402040204020203" pitchFamily="34" charset="0"/>
              <a:cs typeface="Segoe UI Semilight" panose="020B0402040204020203" pitchFamily="34" charset="0"/>
            </a:endParaRPr>
          </a:p>
          <a:p>
            <a:r>
              <a:rPr lang="en-IE" sz="900" b="0" i="0" u="none" strike="noStrike" kern="1200" dirty="0">
                <a:solidFill>
                  <a:schemeClr val="tx1"/>
                </a:solidFill>
                <a:effectLst/>
                <a:latin typeface="Segoe UI Semilight" panose="020B0402040204020203" pitchFamily="34" charset="0"/>
                <a:ea typeface="+mn-ea"/>
                <a:cs typeface="Segoe UI Semilight" panose="020B0402040204020203" pitchFamily="34" charset="0"/>
              </a:rPr>
              <a:t>For more information on SaaS, see </a:t>
            </a:r>
            <a:r>
              <a:rPr lang="en-IE" sz="900" u="sng" dirty="0"/>
              <a:t>https://azure.microsoft.com/en-us/overview/what-is-saas/</a:t>
            </a:r>
          </a:p>
          <a:p>
            <a:endParaRPr lang="en-IE" sz="900" u="sng" dirty="0">
              <a:latin typeface="Segoe UI Semilight" panose="020B0402040204020203" pitchFamily="34" charset="0"/>
              <a:cs typeface="Segoe UI Semilight" panose="020B0402040204020203" pitchFamily="34" charset="0"/>
            </a:endParaRPr>
          </a:p>
          <a:p>
            <a:r>
              <a:rPr lang="en-US" sz="900" b="1" dirty="0"/>
              <a:t>Learn and SkillPipe content order note: </a:t>
            </a:r>
          </a:p>
          <a:p>
            <a:pPr marL="171450" indent="-171450">
              <a:buFont typeface="Arial" panose="020B0604020202020204" pitchFamily="34" charset="0"/>
              <a:buChar char="•"/>
            </a:pPr>
            <a:r>
              <a:rPr lang="en-US" sz="900" dirty="0"/>
              <a:t>Slides 16-23 https://docs.microsoft.com/en-us/learn/modules/fundamental-azure-concepts/categories-of-cloud-services</a:t>
            </a:r>
          </a:p>
          <a:p>
            <a:endParaRPr lang="en-US" sz="900" dirty="0">
              <a:latin typeface="Segoe UI Semilight" panose="020B0402040204020203" pitchFamily="34" charset="0"/>
              <a:cs typeface="Segoe UI Semilight" panose="020B0402040204020203" pitchFamily="34" charset="0"/>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AE591911-6B17-46F8-9FC1-5B27062968BB}" type="datetime8">
              <a:rPr lang="en-US" smtClean="0"/>
              <a:t>5/14/2023 3:11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22</a:t>
            </a:fld>
            <a:endParaRPr lang="en-US"/>
          </a:p>
        </p:txBody>
      </p:sp>
    </p:spTree>
    <p:extLst>
      <p:ext uri="{BB962C8B-B14F-4D97-AF65-F5344CB8AC3E}">
        <p14:creationId xmlns:p14="http://schemas.microsoft.com/office/powerpoint/2010/main" val="27091234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dirty="0"/>
              <a:t>The slide contains only so</a:t>
            </a:r>
          </a:p>
          <a:p>
            <a:endParaRPr lang="en-US" sz="900" dirty="0"/>
          </a:p>
          <a:p>
            <a:r>
              <a:rPr lang="en-US" sz="900" b="1" dirty="0"/>
              <a:t>Learn and SkillPipe content order note: </a:t>
            </a:r>
          </a:p>
          <a:p>
            <a:pPr marL="171450" indent="-171450">
              <a:buFont typeface="Arial" panose="020B0604020202020204" pitchFamily="34" charset="0"/>
              <a:buChar char="•"/>
            </a:pPr>
            <a:r>
              <a:rPr lang="en-US" sz="900" dirty="0"/>
              <a:t>Slides 16-23 https://docs.microsoft.com/en-us/learn/modules/fundamental-azure-concepts/categories-of-cloud-services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03C67F8E-FC56-4617-82B9-23B6C456856E}" type="datetime8">
              <a:rPr lang="en-US" smtClean="0"/>
              <a:t>5/14/2023 3:11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23</a:t>
            </a:fld>
            <a:endParaRPr lang="en-US"/>
          </a:p>
        </p:txBody>
      </p:sp>
    </p:spTree>
    <p:extLst>
      <p:ext uri="{BB962C8B-B14F-4D97-AF65-F5344CB8AC3E}">
        <p14:creationId xmlns:p14="http://schemas.microsoft.com/office/powerpoint/2010/main" val="31416911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2E94E90-A1AF-4132-A3A5-9B9ED1E38C42}" type="datetime8">
              <a:rPr lang="en-US" smtClean="0"/>
              <a:t>5/14/2023 3:11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25</a:t>
            </a:fld>
            <a:endParaRPr lang="en-US"/>
          </a:p>
        </p:txBody>
      </p:sp>
    </p:spTree>
    <p:extLst>
      <p:ext uri="{BB962C8B-B14F-4D97-AF65-F5344CB8AC3E}">
        <p14:creationId xmlns:p14="http://schemas.microsoft.com/office/powerpoint/2010/main" val="207117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IaaS, PaaS, and SaaS have dedicated topics, coming up. </a:t>
            </a:r>
          </a:p>
          <a:p>
            <a:endParaRPr lang="en-US" dirty="0"/>
          </a:p>
          <a:p>
            <a:r>
              <a:rPr lang="en-US" sz="800" b="1" dirty="0"/>
              <a:t>Learn and SkillPipe content order note: </a:t>
            </a:r>
          </a:p>
          <a:p>
            <a:pPr marL="171450" indent="-171450">
              <a:buFont typeface="Arial" panose="020B0604020202020204" pitchFamily="34" charset="0"/>
              <a:buChar char="•"/>
            </a:pPr>
            <a:r>
              <a:rPr lang="en-US" sz="800" dirty="0"/>
              <a:t>Slides 16-23 https://docs.microsoft.com/en-us/learn/modules/fundamental-azure-concepts/categories-of-cloud-services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BA0074BD-F833-4CEF-8F9F-2A751E39F472}" type="datetime8">
              <a:rPr lang="en-US" smtClean="0"/>
              <a:t>5/14/2023 3:11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26</a:t>
            </a:fld>
            <a:endParaRPr lang="en-US"/>
          </a:p>
        </p:txBody>
      </p:sp>
    </p:spTree>
    <p:extLst>
      <p:ext uri="{BB962C8B-B14F-4D97-AF65-F5344CB8AC3E}">
        <p14:creationId xmlns:p14="http://schemas.microsoft.com/office/powerpoint/2010/main" val="37844749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IE"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0BCB26D-3E83-4B69-B51C-ED296B9D7350}" type="datetime8">
              <a:rPr lang="en-US" smtClean="0"/>
              <a:t>5/14/2023 3:11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27</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IE"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69132D06-F118-4A3A-B8DE-6E04BB293505}" type="datetime8">
              <a:rPr lang="en-US" smtClean="0"/>
              <a:t>5/14/2023 3:11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29</a:t>
            </a:fld>
            <a:endParaRPr lang="en-US"/>
          </a:p>
        </p:txBody>
      </p:sp>
    </p:spTree>
    <p:extLst>
      <p:ext uri="{BB962C8B-B14F-4D97-AF65-F5344CB8AC3E}">
        <p14:creationId xmlns:p14="http://schemas.microsoft.com/office/powerpoint/2010/main" val="35107605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5.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Ref idx="1001">
        <a:schemeClr val="bg2"/>
      </p:bgRef>
    </p:bg>
    <p:spTree>
      <p:nvGrpSpPr>
        <p:cNvPr id="1" name=""/>
        <p:cNvGrpSpPr/>
        <p:nvPr/>
      </p:nvGrpSpPr>
      <p:grpSpPr>
        <a:xfrm>
          <a:off x="0" y="0"/>
          <a:ext cx="0" cy="0"/>
          <a:chOff x="0" y="0"/>
          <a:chExt cx="0" cy="0"/>
        </a:xfrm>
      </p:grpSpPr>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9" name="Title 1"/>
          <p:cNvSpPr>
            <a:spLocks noGrp="1"/>
          </p:cNvSpPr>
          <p:nvPr>
            <p:ph type="title" hasCustomPrompt="1"/>
          </p:nvPr>
        </p:nvSpPr>
        <p:spPr>
          <a:xfrm>
            <a:off x="584200" y="2979778"/>
            <a:ext cx="4572000" cy="553998"/>
          </a:xfrm>
          <a:noFill/>
        </p:spPr>
        <p:txBody>
          <a:bodyPr lIns="0" tIns="0" rIns="0" bIns="0" anchor="b" anchorCtr="0">
            <a:spAutoFit/>
          </a:bodyPr>
          <a:lstStyle>
            <a:lvl1pPr>
              <a:defRPr sz="3600" spc="-50" baseline="0">
                <a:gradFill>
                  <a:gsLst>
                    <a:gs pos="62564">
                      <a:schemeClr val="tx1"/>
                    </a:gs>
                    <a:gs pos="55000">
                      <a:schemeClr val="tx1"/>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572000"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pic>
        <p:nvPicPr>
          <p:cNvPr id="12" name="Picture 11">
            <a:extLst>
              <a:ext uri="{FF2B5EF4-FFF2-40B4-BE49-F238E27FC236}">
                <a16:creationId xmlns:a16="http://schemas.microsoft.com/office/drawing/2014/main" id="{99F328AE-26F0-42B9-988D-535B1145C96D}"/>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18495981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quare photo">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2270E26-89BA-4369-9EF4-1B9EBAA3D00B}"/>
              </a:ext>
            </a:extLst>
          </p:cNvPr>
          <p:cNvSpPr/>
          <p:nvPr userDrawn="1"/>
        </p:nvSpPr>
        <p:spPr bwMode="auto">
          <a:xfrm>
            <a:off x="5334000" y="0"/>
            <a:ext cx="6858000" cy="6858000"/>
          </a:xfrm>
          <a:prstGeom prst="rect">
            <a:avLst/>
          </a:prstGeom>
          <a:solidFill>
            <a:srgbClr val="D2D2D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pic>
        <p:nvPicPr>
          <p:cNvPr id="9" name="MS logo gray - EMF" descr="Microsoft logo, gray text version">
            <a:extLst>
              <a:ext uri="{FF2B5EF4-FFF2-40B4-BE49-F238E27FC236}">
                <a16:creationId xmlns:a16="http://schemas.microsoft.com/office/drawing/2014/main" id="{D03FE64B-525F-4B73-8C45-B4BC3BAD6A2D}"/>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pic>
        <p:nvPicPr>
          <p:cNvPr id="10" name="Picture 9">
            <a:extLst>
              <a:ext uri="{FF2B5EF4-FFF2-40B4-BE49-F238E27FC236}">
                <a16:creationId xmlns:a16="http://schemas.microsoft.com/office/drawing/2014/main" id="{95964678-FE6C-4226-A11B-8D452DA7808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301743094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userDrawn="1">
          <p15:clr>
            <a:srgbClr val="5ACBF0"/>
          </p15:clr>
        </p15:guide>
        <p15:guide id="3" pos="3355" userDrawn="1">
          <p15:clr>
            <a:srgbClr val="FBAE40"/>
          </p15:clr>
        </p15:guide>
        <p15:guide id="5" orient="horz" pos="2160" userDrawn="1">
          <p15:clr>
            <a:srgbClr val="FBAE40"/>
          </p15:clr>
        </p15:guide>
        <p15:guide id="6" orient="horz" pos="2229" userDrawn="1">
          <p15:clr>
            <a:srgbClr val="5ACBF0"/>
          </p15:clr>
        </p15:guide>
        <p15:guide id="7" pos="2996" userDrawn="1">
          <p15:clr>
            <a:srgbClr val="5ACBF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quare photo 2">
    <p:spTree>
      <p:nvGrpSpPr>
        <p:cNvPr id="1" name=""/>
        <p:cNvGrpSpPr/>
        <p:nvPr/>
      </p:nvGrpSpPr>
      <p:grpSpPr>
        <a:xfrm>
          <a:off x="0" y="0"/>
          <a:ext cx="0" cy="0"/>
          <a:chOff x="0" y="0"/>
          <a:chExt cx="0" cy="0"/>
        </a:xfrm>
      </p:grpSpPr>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sp>
        <p:nvSpPr>
          <p:cNvPr id="8" name="Rectangle 7">
            <a:extLst>
              <a:ext uri="{FF2B5EF4-FFF2-40B4-BE49-F238E27FC236}">
                <a16:creationId xmlns:a16="http://schemas.microsoft.com/office/drawing/2014/main" id="{9D026004-6E63-4034-A1B0-34BE8CEF3D76}"/>
              </a:ext>
            </a:extLst>
          </p:cNvPr>
          <p:cNvSpPr/>
          <p:nvPr userDrawn="1"/>
        </p:nvSpPr>
        <p:spPr bwMode="auto">
          <a:xfrm>
            <a:off x="5334000" y="0"/>
            <a:ext cx="6858000" cy="6858000"/>
          </a:xfrm>
          <a:prstGeom prst="rect">
            <a:avLst/>
          </a:prstGeom>
          <a:solidFill>
            <a:srgbClr val="00BC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00240D"/>
              </a:solidFill>
              <a:ea typeface="Segoe UI" pitchFamily="34" charset="0"/>
              <a:cs typeface="Segoe UI" pitchFamily="34" charset="0"/>
            </a:endParaRPr>
          </a:p>
        </p:txBody>
      </p:sp>
      <p:pic>
        <p:nvPicPr>
          <p:cNvPr id="12" name="Picture 11">
            <a:extLst>
              <a:ext uri="{FF2B5EF4-FFF2-40B4-BE49-F238E27FC236}">
                <a16:creationId xmlns:a16="http://schemas.microsoft.com/office/drawing/2014/main" id="{5FC1A9B4-AD16-4E53-919C-38204BAF9E3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1605435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userDrawn="1">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2">
    <p:bg>
      <p:bgRef idx="1001">
        <a:schemeClr val="bg2"/>
      </p:bgRef>
    </p:bg>
    <p:spTree>
      <p:nvGrpSpPr>
        <p:cNvPr id="1" name=""/>
        <p:cNvGrpSpPr/>
        <p:nvPr/>
      </p:nvGrpSpPr>
      <p:grpSpPr>
        <a:xfrm>
          <a:off x="0" y="0"/>
          <a:ext cx="0" cy="0"/>
          <a:chOff x="0" y="0"/>
          <a:chExt cx="0" cy="0"/>
        </a:xfrm>
      </p:grpSpPr>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gradFill>
                  <a:gsLst>
                    <a:gs pos="62564">
                      <a:schemeClr val="tx1"/>
                    </a:gs>
                    <a:gs pos="55000">
                      <a:schemeClr val="tx1"/>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428127511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1337368"/>
      </p:ext>
    </p:extLst>
  </p:cSld>
  <p:clrMapOvr>
    <a:masterClrMapping/>
  </p:clrMapOvr>
  <p:transition>
    <p:fade/>
  </p:transition>
  <p:extLst>
    <p:ext uri="{DCECCB84-F9BA-43D5-87BE-67443E8EF086}">
      <p15:sldGuideLst xmlns:p15="http://schemas.microsoft.com/office/powerpoint/2012/main">
        <p15:guide id="1" orient="horz" pos="288" userDrawn="1">
          <p15:clr>
            <a:srgbClr val="5ACBF0"/>
          </p15:clr>
        </p15:guide>
        <p15:guide id="2" orient="horz" pos="905" userDrawn="1">
          <p15:clr>
            <a:srgbClr val="5ACBF0"/>
          </p15:clr>
        </p15:guide>
        <p15:guide id="4" orient="horz" pos="1272"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p>
            <a:r>
              <a:rPr lang="en-US"/>
              <a:t>Click to edit Master title style</a:t>
            </a:r>
          </a:p>
        </p:txBody>
      </p:sp>
      <p:sp>
        <p:nvSpPr>
          <p:cNvPr id="3" name="Text Placeholder 2"/>
          <p:cNvSpPr>
            <a:spLocks noGrp="1"/>
          </p:cNvSpPr>
          <p:nvPr>
            <p:ph type="body" sz="quarter" idx="10"/>
          </p:nvPr>
        </p:nvSpPr>
        <p:spPr>
          <a:xfrm>
            <a:off x="584200" y="1435497"/>
            <a:ext cx="11018520" cy="230832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3268474"/>
      </p:ext>
    </p:extLst>
  </p:cSld>
  <p:clrMapOvr>
    <a:masterClrMapping/>
  </p:clrMapOvr>
  <p:transition>
    <p:fade/>
  </p:transition>
  <p:extLst>
    <p:ext uri="{DCECCB84-F9BA-43D5-87BE-67443E8EF086}">
      <p15:sldGuideLst xmlns:p15="http://schemas.microsoft.com/office/powerpoint/2012/main">
        <p15:guide id="2" orient="horz" pos="1272" userDrawn="1">
          <p15:clr>
            <a:srgbClr val="5ACBF0"/>
          </p15:clr>
        </p15:guide>
        <p15:guide id="3" orient="horz" pos="288" userDrawn="1">
          <p15:clr>
            <a:srgbClr val="5ACBF0"/>
          </p15:clr>
        </p15:guide>
        <p15:guide id="5" orient="horz" pos="904" userDrawn="1">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Semilight" panose="020B0402040204020203" pitchFamily="34" charset="0"/>
                <a:cs typeface="Segoe UI Semilight" panose="020B04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Semilight" panose="020B0402040204020203" pitchFamily="34" charset="0"/>
                <a:cs typeface="Segoe UI Semilight" panose="020B04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2018982"/>
      </p:ext>
    </p:extLst>
  </p:cSld>
  <p:clrMapOvr>
    <a:masterClrMapping/>
  </p:clrMapOvr>
  <p:transition>
    <p:fade/>
  </p:transition>
  <p:extLst>
    <p:ext uri="{DCECCB84-F9BA-43D5-87BE-67443E8EF086}">
      <p15:sldGuideLst xmlns:p15="http://schemas.microsoft.com/office/powerpoint/2012/main">
        <p15:guide id="1" orient="horz" pos="288" userDrawn="1">
          <p15:clr>
            <a:srgbClr val="5ACBF0"/>
          </p15:clr>
        </p15:guide>
        <p15:guide id="2" orient="horz" pos="1272" userDrawn="1">
          <p15:clr>
            <a:srgbClr val="5ACBF0"/>
          </p15:clr>
        </p15:guide>
        <p15:guide id="3" orient="horz" pos="904" userDrawn="1">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4200" y="1437481"/>
            <a:ext cx="5212080" cy="1649682"/>
          </a:xfrm>
        </p:spPr>
        <p:txBody>
          <a:bodyPr wrap="square">
            <a:spAutoFit/>
          </a:bodyPr>
          <a:lstStyle>
            <a:lvl1pPr marL="231775" indent="-231775">
              <a:spcBef>
                <a:spcPts val="1224"/>
              </a:spcBef>
              <a:buClr>
                <a:schemeClr val="tx1"/>
              </a:buClr>
              <a:buFont typeface="Wingdings" panose="05000000000000000000" pitchFamily="2" charset="2"/>
              <a:buChar char=""/>
              <a:defRPr sz="2800" b="0">
                <a:latin typeface="Segoe UI Semilight" panose="020B0402040204020203" pitchFamily="34" charset="0"/>
                <a:cs typeface="Segoe UI Semilight" panose="020B0402040204020203" pitchFamily="34" charset="0"/>
              </a:defRPr>
            </a:lvl1pPr>
            <a:lvl2pPr marL="427038" indent="-171450">
              <a:buFont typeface="Wingdings" panose="05000000000000000000" pitchFamily="2" charset="2"/>
              <a:buChar char=""/>
              <a:defRPr sz="2000" b="0"/>
            </a:lvl2pPr>
            <a:lvl3pPr marL="639763" indent="-188913">
              <a:buFont typeface="Wingdings" panose="05000000000000000000" pitchFamily="2" charset="2"/>
              <a:buChar char=""/>
              <a:tabLst/>
              <a:defRPr sz="1600" b="0"/>
            </a:lvl3pPr>
            <a:lvl4pPr marL="828675" indent="-176213">
              <a:buFont typeface="Wingdings" panose="05000000000000000000" pitchFamily="2" charset="2"/>
              <a:buChar char=""/>
              <a:defRPr sz="1400" b="0"/>
            </a:lvl4pPr>
            <a:lvl5pPr marL="1023938" indent="-169863">
              <a:buFont typeface="Wingdings" panose="05000000000000000000" pitchFamily="2" charset="2"/>
              <a:buChar char=""/>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5278796-7B84-4D67-88CD-BF78BB06D214}"/>
              </a:ext>
            </a:extLst>
          </p:cNvPr>
          <p:cNvSpPr>
            <a:spLocks noGrp="1"/>
          </p:cNvSpPr>
          <p:nvPr>
            <p:ph type="body" sz="quarter" idx="11"/>
          </p:nvPr>
        </p:nvSpPr>
        <p:spPr>
          <a:xfrm>
            <a:off x="6389914" y="1437481"/>
            <a:ext cx="5212080" cy="1649682"/>
          </a:xfrm>
        </p:spPr>
        <p:txBody>
          <a:bodyPr wrap="square">
            <a:spAutoFit/>
          </a:bodyPr>
          <a:lstStyle>
            <a:lvl1pPr marL="231775" indent="-231775">
              <a:spcBef>
                <a:spcPts val="1224"/>
              </a:spcBef>
              <a:buClr>
                <a:schemeClr val="tx1"/>
              </a:buClr>
              <a:buFont typeface="Wingdings" panose="05000000000000000000" pitchFamily="2" charset="2"/>
              <a:buChar char=""/>
              <a:defRPr sz="2800" b="0">
                <a:latin typeface="Segoe UI Semilight" panose="020B0402040204020203" pitchFamily="34" charset="0"/>
                <a:cs typeface="Segoe UI Semilight" panose="020B0402040204020203" pitchFamily="34" charset="0"/>
              </a:defRPr>
            </a:lvl1pPr>
            <a:lvl2pPr marL="427038" indent="-171450">
              <a:buFont typeface="Wingdings" panose="05000000000000000000" pitchFamily="2" charset="2"/>
              <a:buChar char=""/>
              <a:defRPr sz="2000" b="0"/>
            </a:lvl2pPr>
            <a:lvl3pPr marL="639763" indent="-188913">
              <a:buFont typeface="Wingdings" panose="05000000000000000000" pitchFamily="2" charset="2"/>
              <a:buChar char=""/>
              <a:tabLst/>
              <a:defRPr sz="1600" b="0"/>
            </a:lvl3pPr>
            <a:lvl4pPr marL="828675" indent="-176213">
              <a:buFont typeface="Wingdings" panose="05000000000000000000" pitchFamily="2" charset="2"/>
              <a:buChar char=""/>
              <a:defRPr sz="1400" b="0"/>
            </a:lvl4pPr>
            <a:lvl5pPr marL="1023938" indent="-169863">
              <a:buFont typeface="Wingdings" panose="05000000000000000000" pitchFamily="2" charset="2"/>
              <a:buChar char=""/>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79946700"/>
      </p:ext>
    </p:extLst>
  </p:cSld>
  <p:clrMapOvr>
    <a:masterClrMapping/>
  </p:clrMapOvr>
  <p:transition>
    <p:fade/>
  </p:transition>
  <p:extLst>
    <p:ext uri="{DCECCB84-F9BA-43D5-87BE-67443E8EF086}">
      <p15:sldGuideLst xmlns:p15="http://schemas.microsoft.com/office/powerpoint/2012/main">
        <p15:guide id="1" orient="horz" pos="288" userDrawn="1">
          <p15:clr>
            <a:srgbClr val="5ACBF0"/>
          </p15:clr>
        </p15:guide>
        <p15:guide id="2" orient="horz" pos="1276" userDrawn="1">
          <p15:clr>
            <a:srgbClr val="5ACBF0"/>
          </p15:clr>
        </p15:guide>
        <p15:guide id="3" orient="horz" pos="904" userDrawn="1">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54DF-CB0E-46F9-AA3C-00BC673EBDF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89335521"/>
      </p:ext>
    </p:extLst>
  </p:cSld>
  <p:clrMapOvr>
    <a:masterClrMapping/>
  </p:clrMapOvr>
  <p:transition>
    <p:fade/>
  </p:transition>
  <p:extLst>
    <p:ext uri="{DCECCB84-F9BA-43D5-87BE-67443E8EF086}">
      <p15:sldGuideLst xmlns:p15="http://schemas.microsoft.com/office/powerpoint/2012/main">
        <p15:guide id="3" orient="horz" pos="900" userDrawn="1">
          <p15:clr>
            <a:srgbClr val="5ACBF0"/>
          </p15:clr>
        </p15:guide>
        <p15:guide id="4" orient="horz" pos="1276" userDrawn="1">
          <p15:clr>
            <a:srgbClr val="5ACBF0"/>
          </p15:clr>
        </p15:guide>
        <p15:guide id="5" orient="horz" pos="288" userDrawn="1">
          <p15:clr>
            <a:srgbClr val="5ACBF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9344025" y="3898483"/>
            <a:ext cx="2265363" cy="2370555"/>
          </a:xfrm>
          <a:prstGeom prst="rect">
            <a:avLst/>
          </a:prstGeom>
        </p:spPr>
      </p:pic>
    </p:spTree>
    <p:extLst>
      <p:ext uri="{BB962C8B-B14F-4D97-AF65-F5344CB8AC3E}">
        <p14:creationId xmlns:p14="http://schemas.microsoft.com/office/powerpoint/2010/main" val="365035823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6127" userDrawn="1">
          <p15:clr>
            <a:srgbClr val="5ACBF0"/>
          </p15:clr>
        </p15:guide>
        <p15:guide id="3" orient="horz" pos="1911" userDrawn="1">
          <p15:clr>
            <a:srgbClr val="5ACBF0"/>
          </p15:clr>
        </p15:guide>
        <p15:guide id="4" orient="horz" pos="2505" userDrawn="1">
          <p15:clr>
            <a:srgbClr val="5ACBF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Titl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427829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userDrawn="1">
          <p15:clr>
            <a:srgbClr val="5ACBF0"/>
          </p15:clr>
        </p15:guide>
        <p15:guide id="3" orient="horz" pos="1910" userDrawn="1">
          <p15:clr>
            <a:srgbClr val="5ACBF0"/>
          </p15:clr>
        </p15:guide>
        <p15:guide id="4" orient="horz" pos="2505" userDrawn="1">
          <p15:clr>
            <a:srgbClr val="5ACBF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1556723"/>
      </p:ext>
    </p:extLst>
  </p:cSld>
  <p:clrMapOvr>
    <a:masterClrMapping/>
  </p:clrMapOvr>
  <p:transition>
    <p:fade/>
  </p:transition>
  <p:extLst>
    <p:ext uri="{DCECCB84-F9BA-43D5-87BE-67443E8EF086}">
      <p15:sldGuideLst xmlns:p15="http://schemas.microsoft.com/office/powerpoint/2012/main">
        <p15:guide id="1" orient="horz" pos="1272" userDrawn="1">
          <p15:clr>
            <a:srgbClr val="5ACBF0"/>
          </p15:clr>
        </p15:guide>
        <p15:guide id="2" orient="horz" pos="904" userDrawn="1">
          <p15:clr>
            <a:srgbClr val="5ACBF0"/>
          </p15:clr>
        </p15:guide>
        <p15:guide id="3" orient="horz" pos="288" userDrawn="1">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Blank 2">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567534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userDrawn="1">
          <p15:clr>
            <a:srgbClr val="5ACBF0"/>
          </p15:clr>
        </p15:guide>
        <p15:guide id="2" orient="horz" pos="1272" userDrawn="1">
          <p15:clr>
            <a:srgbClr val="5ACBF0"/>
          </p15:clr>
        </p15:guide>
        <p15:guide id="3" orient="horz" pos="288" userDrawn="1">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Developer Cod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0DF2A6-26A8-4810-95DF-F65F123C6660}"/>
              </a:ext>
            </a:extLst>
          </p:cNvPr>
          <p:cNvSpPr>
            <a:spLocks noGrp="1"/>
          </p:cNvSpPr>
          <p:nvPr>
            <p:ph type="title" hasCustomPrompt="1"/>
          </p:nvPr>
        </p:nvSpPr>
        <p:spPr/>
        <p:txBody>
          <a:bodyPr/>
          <a:lstStyle>
            <a:lvl1pPr>
              <a:defRPr/>
            </a:lvl1pPr>
          </a:lstStyle>
          <a:p>
            <a:r>
              <a:rPr lang="en-US"/>
              <a:t>Software code slide</a:t>
            </a:r>
          </a:p>
        </p:txBody>
      </p:sp>
      <p:sp>
        <p:nvSpPr>
          <p:cNvPr id="5" name="Text Placeholder 4">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1436688"/>
            <a:ext cx="11018520" cy="1908215"/>
          </a:xfrm>
        </p:spPr>
        <p:txBody>
          <a:bodyPr/>
          <a:lstStyle>
            <a:lvl1pPr marL="0" indent="0">
              <a:buNone/>
              <a:defRPr sz="2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1pPr>
            <a:lvl2pPr marL="346553" indent="0">
              <a:buNone/>
              <a:defRPr sz="24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607" indent="0">
              <a:buNone/>
              <a:defRPr sz="20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563" indent="0">
              <a:buNone/>
              <a:defRPr sz="1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997" indent="0">
              <a:buNone/>
              <a:defRPr sz="1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3058790"/>
      </p:ext>
    </p:extLst>
  </p:cSld>
  <p:clrMapOvr>
    <a:masterClrMapping/>
  </p:clrMapOvr>
  <p:transition>
    <p:fade/>
  </p:transition>
  <p:extLst>
    <p:ext uri="{DCECCB84-F9BA-43D5-87BE-67443E8EF086}">
      <p15:sldGuideLst xmlns:p15="http://schemas.microsoft.com/office/powerpoint/2012/main">
        <p15:guide id="1" orient="horz" pos="1272" userDrawn="1">
          <p15:clr>
            <a:srgbClr val="5ACBF0"/>
          </p15:clr>
        </p15:guide>
        <p15:guide id="2" orient="horz" pos="905" userDrawn="1">
          <p15:clr>
            <a:srgbClr val="5ACBF0"/>
          </p15:clr>
        </p15:guide>
        <p15:guide id="3" orient="horz" pos="288" userDrawn="1">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ing logo slide">
    <p:bg>
      <p:bgRef idx="1001">
        <a:schemeClr val="bg2"/>
      </p:bgRef>
    </p:bg>
    <p:spTree>
      <p:nvGrpSpPr>
        <p:cNvPr id="1" name=""/>
        <p:cNvGrpSpPr/>
        <p:nvPr/>
      </p:nvGrpSpPr>
      <p:grpSpPr>
        <a:xfrm>
          <a:off x="0" y="0"/>
          <a:ext cx="0" cy="0"/>
          <a:chOff x="0" y="0"/>
          <a:chExt cx="0" cy="0"/>
        </a:xfrm>
      </p:grpSpPr>
      <p:sp>
        <p:nvSpPr>
          <p:cNvPr id="2" name="Text Box 3"/>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gradFill>
                  <a:gsLst>
                    <a:gs pos="0">
                      <a:schemeClr val="tx1"/>
                    </a:gs>
                    <a:gs pos="100000">
                      <a:schemeClr val="tx1"/>
                    </a:gs>
                  </a:gsLst>
                  <a:lin ang="5400000" scaled="0"/>
                </a:gradFill>
                <a:cs typeface="Segoe UI" pitchFamily="34" charset="0"/>
              </a:rPr>
              <a:t>© Copyright Microsoft Corporation. All rights reserved. </a:t>
            </a:r>
          </a:p>
        </p:txBody>
      </p:sp>
      <p:pic>
        <p:nvPicPr>
          <p:cNvPr id="4" name="MS logo gray - EMF" descr="Microsoft logo, gray text version">
            <a:extLst>
              <a:ext uri="{FF2B5EF4-FFF2-40B4-BE49-F238E27FC236}">
                <a16:creationId xmlns:a16="http://schemas.microsoft.com/office/drawing/2014/main" id="{59104CAE-91B8-4A7E-9F8E-214C5F880932}"/>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925069136"/>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bg1"/>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A36DC34-EED6-8F49-8473-3802F6C2A3D1}"/>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tx2"/>
                </a:solidFill>
              </a:defRPr>
            </a:lvl1pPr>
          </a:lstStyle>
          <a:p>
            <a:r>
              <a:rPr lang="en-US" dirty="0">
                <a:solidFill>
                  <a:schemeClr val="tx1"/>
                </a:solidFill>
              </a:rPr>
              <a:t>Microsoft Security title</a:t>
            </a:r>
            <a:endParaRPr lang="en-US" dirty="0"/>
          </a:p>
        </p:txBody>
      </p:sp>
      <p:sp>
        <p:nvSpPr>
          <p:cNvPr id="14" name="Text Placeholder 10">
            <a:extLst>
              <a:ext uri="{FF2B5EF4-FFF2-40B4-BE49-F238E27FC236}">
                <a16:creationId xmlns:a16="http://schemas.microsoft.com/office/drawing/2014/main" id="{2E500E80-DD0C-EF4F-BB7D-03960A098E1F}"/>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82FAE6D0-0992-4139-9359-5135BCE47E1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50DC78AD-4336-4E8D-8F70-4C35FEF409C7}"/>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30949039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Slide with blue background">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DD3BB94-DC99-244C-91E3-A9764AF2671E}"/>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bg1"/>
                </a:solidFill>
              </a:defRPr>
            </a:lvl1pPr>
          </a:lstStyle>
          <a:p>
            <a:r>
              <a:rPr lang="en-US" dirty="0"/>
              <a:t>Microsoft 365 title</a:t>
            </a:r>
          </a:p>
        </p:txBody>
      </p:sp>
      <p:sp>
        <p:nvSpPr>
          <p:cNvPr id="16" name="Text Placeholder 10">
            <a:extLst>
              <a:ext uri="{FF2B5EF4-FFF2-40B4-BE49-F238E27FC236}">
                <a16:creationId xmlns:a16="http://schemas.microsoft.com/office/drawing/2014/main" id="{63FCEA3C-C822-5A4A-9561-695239EA77C3}"/>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chemeClr val="bg1"/>
                </a:solidFill>
              </a:defRPr>
            </a:lvl1pPr>
            <a:lvl2pPr>
              <a:defRPr sz="1765">
                <a:solidFill>
                  <a:srgbClr val="000000"/>
                </a:solidFill>
              </a:defRPr>
            </a:lvl2pPr>
            <a:lvl3pPr>
              <a:defRPr sz="1372"/>
            </a:lvl3pPr>
            <a:lvl4pPr>
              <a:defRPr sz="1372"/>
            </a:lvl4pPr>
            <a:lvl5pPr>
              <a:defRPr sz="1029"/>
            </a:lvl5pPr>
          </a:lstStyle>
          <a:p>
            <a:pPr lvl="0"/>
            <a:r>
              <a:rPr lang="en-US" dirty="0"/>
              <a:t>Author name</a:t>
            </a:r>
            <a:br>
              <a:rPr lang="en-US" dirty="0"/>
            </a:br>
            <a:r>
              <a:rPr lang="en-US" dirty="0"/>
              <a:t>Date</a:t>
            </a:r>
          </a:p>
        </p:txBody>
      </p:sp>
      <p:sp>
        <p:nvSpPr>
          <p:cNvPr id="2" name="Footer Placeholder 1">
            <a:extLst>
              <a:ext uri="{FF2B5EF4-FFF2-40B4-BE49-F238E27FC236}">
                <a16:creationId xmlns:a16="http://schemas.microsoft.com/office/drawing/2014/main" id="{DE984AF9-42B3-4123-927E-CEC8570AFE3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solidFill>
                  <a:schemeClr val="bg1"/>
                </a:solidFill>
              </a:rPr>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0AF2B48A-0CD5-4E5D-BBFC-0FF17E42D728}"/>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245740135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Title slide with graphic 1">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D09A9D1-6212-8B49-96D7-B3E9D17D4BAB}"/>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rgbClr val="000000"/>
                </a:solidFill>
              </a:defRPr>
            </a:lvl1pPr>
          </a:lstStyle>
          <a:p>
            <a:r>
              <a:rPr lang="en-US" dirty="0"/>
              <a:t>Azure presentation</a:t>
            </a:r>
            <a:br>
              <a:rPr lang="en-US" dirty="0"/>
            </a:br>
            <a:r>
              <a:rPr lang="en-US" dirty="0"/>
              <a:t>title or event name</a:t>
            </a:r>
          </a:p>
        </p:txBody>
      </p:sp>
      <p:sp>
        <p:nvSpPr>
          <p:cNvPr id="9" name="Text Placeholder 10">
            <a:extLst>
              <a:ext uri="{FF2B5EF4-FFF2-40B4-BE49-F238E27FC236}">
                <a16:creationId xmlns:a16="http://schemas.microsoft.com/office/drawing/2014/main" id="{0881A9F1-B3A4-0742-8DAD-18EC8A78C522}"/>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7" name="Footer Placeholder 1">
            <a:extLst>
              <a:ext uri="{FF2B5EF4-FFF2-40B4-BE49-F238E27FC236}">
                <a16:creationId xmlns:a16="http://schemas.microsoft.com/office/drawing/2014/main" id="{1B6BA0D2-3614-405C-8BB6-C5242154BADB}"/>
              </a:ext>
            </a:extLst>
          </p:cNvPr>
          <p:cNvSpPr txBox="1">
            <a:spLocks/>
          </p:cNvSpPr>
          <p:nvPr/>
        </p:nvSpPr>
        <p:spPr>
          <a:xfrm>
            <a:off x="442466"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r>
              <a:rPr lang="en-US" dirty="0"/>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DA65376C-9C1C-452A-9C27-75EE7927ABA8}"/>
              </a:ext>
            </a:extLst>
          </p:cNvPr>
          <p:cNvPicPr>
            <a:picLocks noChangeAspect="1"/>
          </p:cNvPicPr>
          <p:nvPr/>
        </p:nvPicPr>
        <p:blipFill>
          <a:blip r:embed="rId2"/>
          <a:stretch>
            <a:fillRect/>
          </a:stretch>
        </p:blipFill>
        <p:spPr>
          <a:xfrm>
            <a:off x="136885" y="159691"/>
            <a:ext cx="2635247" cy="871753"/>
          </a:xfrm>
          <a:prstGeom prst="rect">
            <a:avLst/>
          </a:prstGeom>
        </p:spPr>
      </p:pic>
      <p:pic>
        <p:nvPicPr>
          <p:cNvPr id="4" name="Picture 3">
            <a:extLst>
              <a:ext uri="{FF2B5EF4-FFF2-40B4-BE49-F238E27FC236}">
                <a16:creationId xmlns:a16="http://schemas.microsoft.com/office/drawing/2014/main" id="{C4B6689F-D3DF-4DE9-BFA0-0A8E72487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7617" y="0"/>
            <a:ext cx="5973790" cy="6858000"/>
          </a:xfrm>
          <a:prstGeom prst="rect">
            <a:avLst/>
          </a:prstGeom>
        </p:spPr>
      </p:pic>
    </p:spTree>
    <p:extLst>
      <p:ext uri="{BB962C8B-B14F-4D97-AF65-F5344CB8AC3E}">
        <p14:creationId xmlns:p14="http://schemas.microsoft.com/office/powerpoint/2010/main" val="3025900548"/>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6383137" y="589416"/>
            <a:ext cx="5671978"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6600946" y="859776"/>
            <a:ext cx="5148588"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2488817992"/>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slide with graphic 3">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sp>
        <p:nvSpPr>
          <p:cNvPr id="72" name="Rectangle 71">
            <a:extLst>
              <a:ext uri="{FF2B5EF4-FFF2-40B4-BE49-F238E27FC236}">
                <a16:creationId xmlns:a16="http://schemas.microsoft.com/office/drawing/2014/main" id="{5E3B1CB1-53A4-41B0-A2BE-8C0CF51F9838}"/>
              </a:ext>
            </a:extLst>
          </p:cNvPr>
          <p:cNvSpPr/>
          <p:nvPr/>
        </p:nvSpPr>
        <p:spPr bwMode="auto">
          <a:xfrm>
            <a:off x="6229842" y="0"/>
            <a:ext cx="5962158" cy="6858000"/>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pic>
        <p:nvPicPr>
          <p:cNvPr id="73" name="Picture 72">
            <a:extLst>
              <a:ext uri="{FF2B5EF4-FFF2-40B4-BE49-F238E27FC236}">
                <a16:creationId xmlns:a16="http://schemas.microsoft.com/office/drawing/2014/main" id="{D680D2A1-07E3-478C-BBA8-560737A2431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111901" y="0"/>
            <a:ext cx="6080099" cy="6858000"/>
          </a:xfrm>
          <a:prstGeom prst="rect">
            <a:avLst/>
          </a:prstGeom>
        </p:spPr>
      </p:pic>
      <p:grpSp>
        <p:nvGrpSpPr>
          <p:cNvPr id="74" name="Graphic 1">
            <a:extLst>
              <a:ext uri="{FF2B5EF4-FFF2-40B4-BE49-F238E27FC236}">
                <a16:creationId xmlns:a16="http://schemas.microsoft.com/office/drawing/2014/main" id="{4D1B2C3D-109D-46DF-9BA8-640EAF66A03A}"/>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75" name="Freeform: Shape 74">
              <a:extLst>
                <a:ext uri="{FF2B5EF4-FFF2-40B4-BE49-F238E27FC236}">
                  <a16:creationId xmlns:a16="http://schemas.microsoft.com/office/drawing/2014/main" id="{4DD6AF04-319F-47B0-AAC8-6520DF9B67CE}"/>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76" name="Freeform: Shape 75">
              <a:extLst>
                <a:ext uri="{FF2B5EF4-FFF2-40B4-BE49-F238E27FC236}">
                  <a16:creationId xmlns:a16="http://schemas.microsoft.com/office/drawing/2014/main" id="{283985E4-C6DA-4D56-A4B2-188AF3D29025}"/>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77" name="Freeform: Shape 76">
              <a:extLst>
                <a:ext uri="{FF2B5EF4-FFF2-40B4-BE49-F238E27FC236}">
                  <a16:creationId xmlns:a16="http://schemas.microsoft.com/office/drawing/2014/main" id="{720519B8-1B86-435B-BE56-B5FAEAD39754}"/>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78" name="Freeform: Shape 77">
              <a:extLst>
                <a:ext uri="{FF2B5EF4-FFF2-40B4-BE49-F238E27FC236}">
                  <a16:creationId xmlns:a16="http://schemas.microsoft.com/office/drawing/2014/main" id="{DF83B222-A47F-44B5-9AB0-6ED40197E618}"/>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79" name="Freeform: Shape 78">
              <a:extLst>
                <a:ext uri="{FF2B5EF4-FFF2-40B4-BE49-F238E27FC236}">
                  <a16:creationId xmlns:a16="http://schemas.microsoft.com/office/drawing/2014/main" id="{589A001D-6C7B-4022-B9DE-F83CEC98FE10}"/>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80" name="Freeform: Shape 79">
              <a:extLst>
                <a:ext uri="{FF2B5EF4-FFF2-40B4-BE49-F238E27FC236}">
                  <a16:creationId xmlns:a16="http://schemas.microsoft.com/office/drawing/2014/main" id="{5DCC5C22-8F39-4F71-91FB-71155D0A374F}"/>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81" name="Freeform: Shape 80">
              <a:extLst>
                <a:ext uri="{FF2B5EF4-FFF2-40B4-BE49-F238E27FC236}">
                  <a16:creationId xmlns:a16="http://schemas.microsoft.com/office/drawing/2014/main" id="{0ABDA59A-625F-451E-BBC5-4F89B8E5CA51}"/>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82" name="Freeform: Shape 81">
              <a:extLst>
                <a:ext uri="{FF2B5EF4-FFF2-40B4-BE49-F238E27FC236}">
                  <a16:creationId xmlns:a16="http://schemas.microsoft.com/office/drawing/2014/main" id="{8FF37886-1883-475A-9E61-5E78DBBEDDAE}"/>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83" name="Freeform: Shape 82">
              <a:extLst>
                <a:ext uri="{FF2B5EF4-FFF2-40B4-BE49-F238E27FC236}">
                  <a16:creationId xmlns:a16="http://schemas.microsoft.com/office/drawing/2014/main" id="{798377FB-665F-4899-86A8-48FF769AC164}"/>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84" name="Freeform: Shape 83">
              <a:extLst>
                <a:ext uri="{FF2B5EF4-FFF2-40B4-BE49-F238E27FC236}">
                  <a16:creationId xmlns:a16="http://schemas.microsoft.com/office/drawing/2014/main" id="{A1B6E554-C7FE-437C-B43A-26461DDBED1D}"/>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85" name="Freeform: Shape 84">
              <a:extLst>
                <a:ext uri="{FF2B5EF4-FFF2-40B4-BE49-F238E27FC236}">
                  <a16:creationId xmlns:a16="http://schemas.microsoft.com/office/drawing/2014/main" id="{6916078A-4E6C-4B1D-8F43-B3F2605CCBBA}"/>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86" name="Freeform: Shape 85">
              <a:extLst>
                <a:ext uri="{FF2B5EF4-FFF2-40B4-BE49-F238E27FC236}">
                  <a16:creationId xmlns:a16="http://schemas.microsoft.com/office/drawing/2014/main" id="{870BEE33-905A-44A9-86EB-CC160AFE1010}"/>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87" name="Freeform: Shape 86">
              <a:extLst>
                <a:ext uri="{FF2B5EF4-FFF2-40B4-BE49-F238E27FC236}">
                  <a16:creationId xmlns:a16="http://schemas.microsoft.com/office/drawing/2014/main" id="{D0FEA133-67C4-462C-B78A-0D3B435D0A56}"/>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88" name="Freeform: Shape 87">
              <a:extLst>
                <a:ext uri="{FF2B5EF4-FFF2-40B4-BE49-F238E27FC236}">
                  <a16:creationId xmlns:a16="http://schemas.microsoft.com/office/drawing/2014/main" id="{0191B600-F65E-475C-99A2-EDC38A117B47}"/>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89" name="Freeform: Shape 88">
              <a:extLst>
                <a:ext uri="{FF2B5EF4-FFF2-40B4-BE49-F238E27FC236}">
                  <a16:creationId xmlns:a16="http://schemas.microsoft.com/office/drawing/2014/main" id="{81D1CB41-4153-4C2B-95A8-8E51D544C2A6}"/>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90" name="Freeform: Shape 89">
              <a:extLst>
                <a:ext uri="{FF2B5EF4-FFF2-40B4-BE49-F238E27FC236}">
                  <a16:creationId xmlns:a16="http://schemas.microsoft.com/office/drawing/2014/main" id="{AD85E53E-76EE-4693-B925-448F1AED55C3}"/>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91" name="Freeform: Shape 90">
              <a:extLst>
                <a:ext uri="{FF2B5EF4-FFF2-40B4-BE49-F238E27FC236}">
                  <a16:creationId xmlns:a16="http://schemas.microsoft.com/office/drawing/2014/main" id="{FBF422B5-FEC5-4A6F-980D-F4DCB2842F2D}"/>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92" name="Freeform: Shape 91">
              <a:extLst>
                <a:ext uri="{FF2B5EF4-FFF2-40B4-BE49-F238E27FC236}">
                  <a16:creationId xmlns:a16="http://schemas.microsoft.com/office/drawing/2014/main" id="{73E90C96-7BF3-4653-8F6B-20B2AEFF9C9A}"/>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93" name="Freeform: Shape 92">
              <a:extLst>
                <a:ext uri="{FF2B5EF4-FFF2-40B4-BE49-F238E27FC236}">
                  <a16:creationId xmlns:a16="http://schemas.microsoft.com/office/drawing/2014/main" id="{10255508-CD31-475F-9938-E6992594AD7F}"/>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94" name="Freeform: Shape 93">
              <a:extLst>
                <a:ext uri="{FF2B5EF4-FFF2-40B4-BE49-F238E27FC236}">
                  <a16:creationId xmlns:a16="http://schemas.microsoft.com/office/drawing/2014/main" id="{6180CF46-AD3A-4882-BF8C-42A4079F05AC}"/>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95" name="Freeform: Shape 94">
              <a:extLst>
                <a:ext uri="{FF2B5EF4-FFF2-40B4-BE49-F238E27FC236}">
                  <a16:creationId xmlns:a16="http://schemas.microsoft.com/office/drawing/2014/main" id="{E32DF239-2F1F-4DEF-84E6-8AA4C60B1814}"/>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96" name="Freeform: Shape 95">
              <a:extLst>
                <a:ext uri="{FF2B5EF4-FFF2-40B4-BE49-F238E27FC236}">
                  <a16:creationId xmlns:a16="http://schemas.microsoft.com/office/drawing/2014/main" id="{1FF529E2-E4DE-4BC2-AD36-9E2F91168396}"/>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97" name="Freeform: Shape 96">
              <a:extLst>
                <a:ext uri="{FF2B5EF4-FFF2-40B4-BE49-F238E27FC236}">
                  <a16:creationId xmlns:a16="http://schemas.microsoft.com/office/drawing/2014/main" id="{EBD42EE8-F67C-4184-AC55-B277B9D45512}"/>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98" name="Freeform: Shape 97">
              <a:extLst>
                <a:ext uri="{FF2B5EF4-FFF2-40B4-BE49-F238E27FC236}">
                  <a16:creationId xmlns:a16="http://schemas.microsoft.com/office/drawing/2014/main" id="{2FCFEDC0-0434-46B3-BDE6-2A548497D148}"/>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Tree>
    <p:extLst>
      <p:ext uri="{BB962C8B-B14F-4D97-AF65-F5344CB8AC3E}">
        <p14:creationId xmlns:p14="http://schemas.microsoft.com/office/powerpoint/2010/main" val="1835885521"/>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B852478B-55EF-4189-A468-2CD5FFD827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34234982"/>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subheadin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4CBFC5-126D-4E5D-BA79-A65662FA3631}"/>
              </a:ext>
            </a:extLst>
          </p:cNvPr>
          <p:cNvSpPr>
            <a:spLocks noGrp="1"/>
          </p:cNvSpPr>
          <p:nvPr>
            <p:ph type="title"/>
          </p:nvPr>
        </p:nvSpPr>
        <p:spPr>
          <a:xfrm>
            <a:off x="418643" y="440494"/>
            <a:ext cx="11341268" cy="642840"/>
          </a:xfrm>
        </p:spPr>
        <p:txBody>
          <a:bodyPr/>
          <a:lstStyle/>
          <a:p>
            <a:r>
              <a:rPr lang="en-US"/>
              <a:t>Click to edit Master title style</a:t>
            </a:r>
          </a:p>
        </p:txBody>
      </p:sp>
      <p:sp>
        <p:nvSpPr>
          <p:cNvPr id="4" name="Text Placeholder 3">
            <a:extLst>
              <a:ext uri="{FF2B5EF4-FFF2-40B4-BE49-F238E27FC236}">
                <a16:creationId xmlns:a16="http://schemas.microsoft.com/office/drawing/2014/main" id="{DB521330-4B4A-4C5F-85CF-D5CBC2772D39}"/>
              </a:ext>
            </a:extLst>
          </p:cNvPr>
          <p:cNvSpPr>
            <a:spLocks noGrp="1"/>
          </p:cNvSpPr>
          <p:nvPr>
            <p:ph type="body" sz="quarter" idx="10" hasCustomPrompt="1"/>
          </p:nvPr>
        </p:nvSpPr>
        <p:spPr>
          <a:xfrm>
            <a:off x="432089" y="1083334"/>
            <a:ext cx="11341268" cy="400110"/>
          </a:xfrm>
        </p:spPr>
        <p:txBody>
          <a:bodyPr tIns="45720" rIns="0" bIns="45720"/>
          <a:lstStyle>
            <a:lvl1pPr>
              <a:defRPr sz="2000">
                <a:solidFill>
                  <a:schemeClr val="tx1"/>
                </a:solidFill>
              </a:defRPr>
            </a:lvl1pPr>
          </a:lstStyle>
          <a:p>
            <a:r>
              <a:rPr lang="en-US"/>
              <a:t>Subheading Segoe UI </a:t>
            </a:r>
            <a:r>
              <a:rPr lang="en-US" err="1"/>
              <a:t>Semibold</a:t>
            </a:r>
            <a:r>
              <a:rPr lang="en-US"/>
              <a:t> 20 </a:t>
            </a:r>
            <a:r>
              <a:rPr lang="en-US" err="1"/>
              <a:t>pt</a:t>
            </a:r>
            <a:endParaRPr lang="en-US"/>
          </a:p>
        </p:txBody>
      </p:sp>
      <p:sp>
        <p:nvSpPr>
          <p:cNvPr id="2" name="Footer Placeholder 1">
            <a:extLst>
              <a:ext uri="{FF2B5EF4-FFF2-40B4-BE49-F238E27FC236}">
                <a16:creationId xmlns:a16="http://schemas.microsoft.com/office/drawing/2014/main" id="{64899B17-8D01-4107-A0A6-0451351ABAE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229773480"/>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9100" y="1456897"/>
            <a:ext cx="11340811" cy="2544286"/>
          </a:xfrm>
        </p:spPr>
        <p:txBody>
          <a:bodyPr/>
          <a:lstStyle>
            <a:lvl1pPr>
              <a:spcBef>
                <a:spcPts val="392"/>
              </a:spcBef>
              <a:spcAft>
                <a:spcPts val="588"/>
              </a:spcAft>
              <a:defRPr sz="2400" b="0">
                <a:latin typeface="+mn-lt"/>
              </a:defRPr>
            </a:lvl1pPr>
            <a:lvl2pPr>
              <a:spcBef>
                <a:spcPts val="392"/>
              </a:spcBef>
              <a:spcAft>
                <a:spcPts val="588"/>
              </a:spcAft>
              <a:defRPr sz="2400" b="0">
                <a:latin typeface="+mn-lt"/>
              </a:defRPr>
            </a:lvl2pPr>
            <a:lvl3pPr>
              <a:spcBef>
                <a:spcPts val="392"/>
              </a:spcBef>
              <a:spcAft>
                <a:spcPts val="588"/>
              </a:spcAft>
              <a:defRPr sz="2400" b="0">
                <a:latin typeface="+mn-lt"/>
              </a:defRPr>
            </a:lvl3pPr>
            <a:lvl4pPr>
              <a:spcBef>
                <a:spcPts val="392"/>
              </a:spcBef>
              <a:spcAft>
                <a:spcPts val="588"/>
              </a:spcAft>
              <a:defRPr sz="2400" b="0">
                <a:latin typeface="+mn-lt"/>
              </a:defRPr>
            </a:lvl4pPr>
            <a:lvl5pPr>
              <a:spcBef>
                <a:spcPts val="392"/>
              </a:spcBef>
              <a:spcAft>
                <a:spcPts val="588"/>
              </a:spcAft>
              <a:defRPr sz="2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529894728"/>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ext Layout with footnot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9100" y="1456897"/>
            <a:ext cx="11340811" cy="2051844"/>
          </a:xfrm>
        </p:spPr>
        <p:txBody>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F5777EA2-9454-422E-AEC3-45CEC596AEB8}"/>
              </a:ext>
            </a:extLst>
          </p:cNvPr>
          <p:cNvSpPr/>
          <p:nvPr/>
        </p:nvSpPr>
        <p:spPr bwMode="auto">
          <a:xfrm>
            <a:off x="0" y="5670550"/>
            <a:ext cx="12192000" cy="746955"/>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764357BA-0098-4BE6-A38B-76E4D9E64E6E}"/>
              </a:ext>
            </a:extLst>
          </p:cNvPr>
          <p:cNvSpPr>
            <a:spLocks noGrp="1"/>
          </p:cNvSpPr>
          <p:nvPr>
            <p:ph type="body" sz="quarter" idx="11"/>
          </p:nvPr>
        </p:nvSpPr>
        <p:spPr>
          <a:xfrm>
            <a:off x="418643" y="5797806"/>
            <a:ext cx="11341268" cy="492443"/>
          </a:xfrm>
        </p:spPr>
        <p:txBody>
          <a:bodyPr anchor="ctr"/>
          <a:lstStyle>
            <a:lvl1pPr>
              <a:defRPr sz="2000"/>
            </a:lvl1pPr>
          </a:lstStyle>
          <a:p>
            <a:pPr lvl="0"/>
            <a:r>
              <a:rPr lang="en-US"/>
              <a:t>Click to edit Master text styles</a:t>
            </a:r>
          </a:p>
        </p:txBody>
      </p:sp>
      <p:sp>
        <p:nvSpPr>
          <p:cNvPr id="4" name="Footer Placeholder 1">
            <a:extLst>
              <a:ext uri="{FF2B5EF4-FFF2-40B4-BE49-F238E27FC236}">
                <a16:creationId xmlns:a16="http://schemas.microsoft.com/office/drawing/2014/main" id="{BBE90075-187C-4F60-81BA-E239B43D904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128991395"/>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4">
            <a:extLst>
              <a:ext uri="{FF2B5EF4-FFF2-40B4-BE49-F238E27FC236}">
                <a16:creationId xmlns:a16="http://schemas.microsoft.com/office/drawing/2014/main" id="{1884D379-CA81-40D3-9E78-E89E7861D50F}"/>
              </a:ext>
            </a:extLst>
          </p:cNvPr>
          <p:cNvSpPr>
            <a:spLocks noGrp="1"/>
          </p:cNvSpPr>
          <p:nvPr>
            <p:ph sz="quarter" idx="11"/>
          </p:nvPr>
        </p:nvSpPr>
        <p:spPr>
          <a:xfrm>
            <a:off x="6229350" y="1456896"/>
            <a:ext cx="5543550"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1EECB910-8937-4CC4-AEC5-2DD554C2D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836196867"/>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3" y="1456897"/>
            <a:ext cx="5394960" cy="2544286"/>
          </a:xfrm>
        </p:spPr>
        <p:txBody>
          <a:bodyPr/>
          <a:lstStyle>
            <a:lvl1pPr>
              <a:spcBef>
                <a:spcPts val="392"/>
              </a:spcBef>
              <a:spcAft>
                <a:spcPts val="588"/>
              </a:spcAft>
              <a:defRPr sz="2400" b="0">
                <a:latin typeface="+mn-lt"/>
              </a:defRPr>
            </a:lvl1pPr>
            <a:lvl2pPr marL="336145" indent="-224097">
              <a:spcBef>
                <a:spcPts val="392"/>
              </a:spcBef>
              <a:spcAft>
                <a:spcPts val="588"/>
              </a:spcAft>
              <a:buFont typeface="Arial" panose="020B0604020202020204" pitchFamily="34" charset="0"/>
              <a:buChar char="•"/>
              <a:defRPr sz="2400" b="0">
                <a:solidFill>
                  <a:schemeClr val="tx1"/>
                </a:solidFill>
                <a:latin typeface="+mn-lt"/>
              </a:defRPr>
            </a:lvl2pPr>
            <a:lvl3pPr marL="280121" indent="-280121">
              <a:spcBef>
                <a:spcPts val="392"/>
              </a:spcBef>
              <a:spcAft>
                <a:spcPts val="588"/>
              </a:spcAft>
              <a:buFont typeface="Arial" panose="020B0604020202020204" pitchFamily="34" charset="0"/>
              <a:buChar char="•"/>
              <a:defRPr sz="2400" b="0">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sz="2400" b="0">
                <a:solidFill>
                  <a:schemeClr val="tx1"/>
                </a:solidFill>
                <a:latin typeface="+mn-lt"/>
              </a:defRPr>
            </a:lvl4pPr>
            <a:lvl5pPr marL="168072" indent="-168072">
              <a:spcBef>
                <a:spcPts val="392"/>
              </a:spcBef>
              <a:spcAft>
                <a:spcPts val="588"/>
              </a:spcAft>
              <a:buFont typeface="Arial" panose="020B0604020202020204" pitchFamily="34" charset="0"/>
              <a:buChar char="•"/>
              <a:defRPr sz="2400" b="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7"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2487861"/>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455308235"/>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2"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6" y="1611250"/>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930327420"/>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Bulleted 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229350" y="1456896"/>
            <a:ext cx="5531577"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FD7644AB-9D01-4585-9388-8EB76A4E16D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90959540"/>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Agenda 3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3 rows</a:t>
            </a:r>
          </a:p>
        </p:txBody>
      </p:sp>
      <p:sp>
        <p:nvSpPr>
          <p:cNvPr id="5" name="Text Placeholder 4"/>
          <p:cNvSpPr>
            <a:spLocks noGrp="1"/>
          </p:cNvSpPr>
          <p:nvPr>
            <p:ph type="body" sz="quarter" idx="11" hasCustomPrompt="1"/>
          </p:nvPr>
        </p:nvSpPr>
        <p:spPr>
          <a:xfrm>
            <a:off x="4078288" y="1358901"/>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816784"/>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5" name="Text Placeholder 4">
            <a:extLst>
              <a:ext uri="{FF2B5EF4-FFF2-40B4-BE49-F238E27FC236}">
                <a16:creationId xmlns:a16="http://schemas.microsoft.com/office/drawing/2014/main" id="{17004B21-C7C1-4F96-8432-F7255C26DB8E}"/>
              </a:ext>
            </a:extLst>
          </p:cNvPr>
          <p:cNvSpPr>
            <a:spLocks noGrp="1"/>
          </p:cNvSpPr>
          <p:nvPr>
            <p:ph type="body" sz="quarter" idx="20" hasCustomPrompt="1"/>
          </p:nvPr>
        </p:nvSpPr>
        <p:spPr>
          <a:xfrm>
            <a:off x="4078288" y="4274667"/>
            <a:ext cx="7695070" cy="1224434"/>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D3BC550B-9B11-4380-8D6F-F4741FB779E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544667210"/>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Agenda 4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4 rows</a:t>
            </a:r>
          </a:p>
        </p:txBody>
      </p:sp>
      <p:sp>
        <p:nvSpPr>
          <p:cNvPr id="5" name="Text Placeholder 4"/>
          <p:cNvSpPr>
            <a:spLocks noGrp="1"/>
          </p:cNvSpPr>
          <p:nvPr>
            <p:ph type="body" sz="quarter" idx="11" hasCustomPrompt="1"/>
          </p:nvPr>
        </p:nvSpPr>
        <p:spPr>
          <a:xfrm>
            <a:off x="4078288" y="985704"/>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339411"/>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3693118"/>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5046824"/>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1FA6548C-890C-4150-B5BD-A8AF55A82E7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457300503"/>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Agenda 6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6 rows</a:t>
            </a:r>
          </a:p>
        </p:txBody>
      </p:sp>
      <p:sp>
        <p:nvSpPr>
          <p:cNvPr id="5" name="Text Placeholder 4"/>
          <p:cNvSpPr>
            <a:spLocks noGrp="1"/>
          </p:cNvSpPr>
          <p:nvPr>
            <p:ph type="body" sz="quarter" idx="11" hasCustomPrompt="1"/>
          </p:nvPr>
        </p:nvSpPr>
        <p:spPr>
          <a:xfrm>
            <a:off x="4078288" y="691125"/>
            <a:ext cx="7695070" cy="822645"/>
          </a:xfrm>
        </p:spPr>
        <p:txBody>
          <a:bodyPr vert="horz" wrap="square" lIns="0" tIns="0" rIns="0" bIns="0" rtlCol="0" anchor="ctr">
            <a:noAutofit/>
          </a:bodyPr>
          <a:lstStyle>
            <a:lvl2pPr>
              <a:defRPr lang="en-US" sz="1800" b="0" dirty="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1619933"/>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2548741"/>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8" name="Text Placeholder 4"/>
          <p:cNvSpPr>
            <a:spLocks noGrp="1"/>
          </p:cNvSpPr>
          <p:nvPr>
            <p:ph type="body" sz="quarter" idx="19" hasCustomPrompt="1"/>
          </p:nvPr>
        </p:nvSpPr>
        <p:spPr>
          <a:xfrm>
            <a:off x="4078288" y="3477549"/>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440635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533516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3CE3F527-08C7-43D0-8032-F2A71F76D6A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208226477"/>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Agenda 8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8 rows</a:t>
            </a:r>
          </a:p>
        </p:txBody>
      </p:sp>
      <p:sp>
        <p:nvSpPr>
          <p:cNvPr id="5" name="Text Placeholder 4"/>
          <p:cNvSpPr>
            <a:spLocks noGrp="1"/>
          </p:cNvSpPr>
          <p:nvPr>
            <p:ph type="body" sz="quarter" idx="11" hasCustomPrompt="1"/>
          </p:nvPr>
        </p:nvSpPr>
        <p:spPr>
          <a:xfrm>
            <a:off x="4078288" y="466348"/>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4" name="Text Placeholder 4"/>
          <p:cNvSpPr>
            <a:spLocks noGrp="1"/>
          </p:cNvSpPr>
          <p:nvPr>
            <p:ph type="body" sz="quarter" idx="15" hasCustomPrompt="1"/>
          </p:nvPr>
        </p:nvSpPr>
        <p:spPr>
          <a:xfrm>
            <a:off x="4078288" y="1216264"/>
            <a:ext cx="7695069" cy="675889"/>
          </a:xfrm>
        </p:spPr>
        <p:txBody>
          <a:bodyPr vert="horz" wrap="square" lIns="0" tIns="0" rIns="0" bIns="0" rtlCol="0" anchor="ctr">
            <a:noAutofit/>
          </a:bodyPr>
          <a:lstStyle>
            <a:lvl2pPr>
              <a:defRPr lang="en-US" sz="1600" b="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6" name="Text Placeholder 4"/>
          <p:cNvSpPr>
            <a:spLocks noGrp="1"/>
          </p:cNvSpPr>
          <p:nvPr>
            <p:ph type="body" sz="quarter" idx="17" hasCustomPrompt="1"/>
          </p:nvPr>
        </p:nvSpPr>
        <p:spPr>
          <a:xfrm>
            <a:off x="4078288" y="1966180"/>
            <a:ext cx="7695069" cy="675889"/>
          </a:xfrm>
        </p:spPr>
        <p:txBody>
          <a:bodyPr vert="horz" wrap="square" lIns="0" tIns="0" rIns="0" bIns="0" rtlCol="0" anchor="ctr">
            <a:noAutofit/>
          </a:bodyPr>
          <a:lstStyle>
            <a:lvl2pPr>
              <a:defRPr lang="en-US" sz="1600" b="0" dirty="0" smtClean="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8" name="Text Placeholder 4"/>
          <p:cNvSpPr>
            <a:spLocks noGrp="1"/>
          </p:cNvSpPr>
          <p:nvPr>
            <p:ph type="body" sz="quarter" idx="19" hasCustomPrompt="1"/>
          </p:nvPr>
        </p:nvSpPr>
        <p:spPr>
          <a:xfrm>
            <a:off x="4078288" y="2716096"/>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20" name="Text Placeholder 4"/>
          <p:cNvSpPr>
            <a:spLocks noGrp="1"/>
          </p:cNvSpPr>
          <p:nvPr>
            <p:ph type="body" sz="quarter" idx="21" hasCustomPrompt="1"/>
          </p:nvPr>
        </p:nvSpPr>
        <p:spPr>
          <a:xfrm>
            <a:off x="4078288" y="3466012"/>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4215928"/>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4078288" y="4965844"/>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1" name="Text Placeholder 4">
            <a:extLst>
              <a:ext uri="{FF2B5EF4-FFF2-40B4-BE49-F238E27FC236}">
                <a16:creationId xmlns:a16="http://schemas.microsoft.com/office/drawing/2014/main" id="{BBE4C696-54C0-4167-89B1-D1FE9690F330}"/>
              </a:ext>
            </a:extLst>
          </p:cNvPr>
          <p:cNvSpPr>
            <a:spLocks noGrp="1"/>
          </p:cNvSpPr>
          <p:nvPr>
            <p:ph type="body" sz="quarter" idx="24" hasCustomPrompt="1"/>
          </p:nvPr>
        </p:nvSpPr>
        <p:spPr>
          <a:xfrm>
            <a:off x="4078288" y="5715763"/>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4" name="Footer Placeholder 1">
            <a:extLst>
              <a:ext uri="{FF2B5EF4-FFF2-40B4-BE49-F238E27FC236}">
                <a16:creationId xmlns:a16="http://schemas.microsoft.com/office/drawing/2014/main" id="{FCBBA077-FCDA-4F62-B502-F11F61DDA34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362065997"/>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4">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Agenda 2 column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378075"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rIns="0" anchor="ctr"/>
          <a:lstStyle>
            <a:lvl1pPr>
              <a:defRPr>
                <a:solidFill>
                  <a:schemeClr val="bg1"/>
                </a:solidFill>
              </a:defRPr>
            </a:lvl1pPr>
          </a:lstStyle>
          <a:p>
            <a:r>
              <a:rPr lang="en-US" dirty="0"/>
              <a:t>Agenda</a:t>
            </a:r>
            <a:br>
              <a:rPr lang="en-US" dirty="0"/>
            </a:br>
            <a:r>
              <a:rPr lang="en-US" dirty="0"/>
              <a:t>8 rows</a:t>
            </a:r>
          </a:p>
        </p:txBody>
      </p:sp>
      <p:sp>
        <p:nvSpPr>
          <p:cNvPr id="5" name="Text Placeholder 4"/>
          <p:cNvSpPr>
            <a:spLocks noGrp="1"/>
          </p:cNvSpPr>
          <p:nvPr>
            <p:ph type="body" sz="quarter" idx="11" hasCustomPrompt="1"/>
          </p:nvPr>
        </p:nvSpPr>
        <p:spPr>
          <a:xfrm>
            <a:off x="3619500" y="466348"/>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14" name="Text Placeholder 4"/>
          <p:cNvSpPr>
            <a:spLocks noGrp="1"/>
          </p:cNvSpPr>
          <p:nvPr>
            <p:ph type="body" sz="quarter" idx="15" hasCustomPrompt="1"/>
          </p:nvPr>
        </p:nvSpPr>
        <p:spPr>
          <a:xfrm>
            <a:off x="3619500" y="1308612"/>
            <a:ext cx="3330574"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dirty="0"/>
              <a:t>Body copy Segoe UI Regular 14/18. The quick brown fox jumps over the lazy dog. </a:t>
            </a:r>
          </a:p>
        </p:txBody>
      </p:sp>
      <p:sp>
        <p:nvSpPr>
          <p:cNvPr id="16" name="Text Placeholder 4"/>
          <p:cNvSpPr>
            <a:spLocks noGrp="1"/>
          </p:cNvSpPr>
          <p:nvPr>
            <p:ph type="body" sz="quarter" idx="17" hasCustomPrompt="1"/>
          </p:nvPr>
        </p:nvSpPr>
        <p:spPr>
          <a:xfrm>
            <a:off x="3619500" y="2150876"/>
            <a:ext cx="3330574"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dirty="0"/>
              <a:t>Body copy Segoe UI Regular 14/18. The quick brown fox jumps over the lazy dog. </a:t>
            </a:r>
          </a:p>
        </p:txBody>
      </p:sp>
      <p:sp>
        <p:nvSpPr>
          <p:cNvPr id="18" name="Text Placeholder 4"/>
          <p:cNvSpPr>
            <a:spLocks noGrp="1"/>
          </p:cNvSpPr>
          <p:nvPr>
            <p:ph type="body" sz="quarter" idx="19" hasCustomPrompt="1"/>
          </p:nvPr>
        </p:nvSpPr>
        <p:spPr>
          <a:xfrm>
            <a:off x="3619500" y="2993140"/>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20" name="Text Placeholder 4"/>
          <p:cNvSpPr>
            <a:spLocks noGrp="1"/>
          </p:cNvSpPr>
          <p:nvPr>
            <p:ph type="body" sz="quarter" idx="21" hasCustomPrompt="1"/>
          </p:nvPr>
        </p:nvSpPr>
        <p:spPr>
          <a:xfrm>
            <a:off x="3619500" y="3835404"/>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3619500" y="4677668"/>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3619500" y="5519930"/>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12" name="Text Placeholder 4">
            <a:extLst>
              <a:ext uri="{FF2B5EF4-FFF2-40B4-BE49-F238E27FC236}">
                <a16:creationId xmlns:a16="http://schemas.microsoft.com/office/drawing/2014/main" id="{B26AB1BC-D652-40F2-83A2-06F6897248D2}"/>
              </a:ext>
            </a:extLst>
          </p:cNvPr>
          <p:cNvSpPr>
            <a:spLocks noGrp="1"/>
          </p:cNvSpPr>
          <p:nvPr>
            <p:ph type="body" sz="quarter" idx="24" hasCustomPrompt="1"/>
          </p:nvPr>
        </p:nvSpPr>
        <p:spPr>
          <a:xfrm>
            <a:off x="8331200" y="466348"/>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13" name="Text Placeholder 4">
            <a:extLst>
              <a:ext uri="{FF2B5EF4-FFF2-40B4-BE49-F238E27FC236}">
                <a16:creationId xmlns:a16="http://schemas.microsoft.com/office/drawing/2014/main" id="{B7BCA0EE-6780-4007-A1E7-E2C766ADB6AC}"/>
              </a:ext>
            </a:extLst>
          </p:cNvPr>
          <p:cNvSpPr>
            <a:spLocks noGrp="1"/>
          </p:cNvSpPr>
          <p:nvPr>
            <p:ph type="body" sz="quarter" idx="25" hasCustomPrompt="1"/>
          </p:nvPr>
        </p:nvSpPr>
        <p:spPr>
          <a:xfrm>
            <a:off x="8331200" y="1308612"/>
            <a:ext cx="3442157"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dirty="0"/>
              <a:t>Body copy Segoe UI Regular 14/18. The quick brown fox jumps over the lazy dog. </a:t>
            </a:r>
          </a:p>
        </p:txBody>
      </p:sp>
      <p:sp>
        <p:nvSpPr>
          <p:cNvPr id="15" name="Text Placeholder 4">
            <a:extLst>
              <a:ext uri="{FF2B5EF4-FFF2-40B4-BE49-F238E27FC236}">
                <a16:creationId xmlns:a16="http://schemas.microsoft.com/office/drawing/2014/main" id="{42F7FEE8-0C97-4A8D-B62A-F9127046CA49}"/>
              </a:ext>
            </a:extLst>
          </p:cNvPr>
          <p:cNvSpPr>
            <a:spLocks noGrp="1"/>
          </p:cNvSpPr>
          <p:nvPr>
            <p:ph type="body" sz="quarter" idx="26" hasCustomPrompt="1"/>
          </p:nvPr>
        </p:nvSpPr>
        <p:spPr>
          <a:xfrm>
            <a:off x="8331200" y="2150876"/>
            <a:ext cx="3442157"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dirty="0"/>
              <a:t>Body copy Segoe UI Regular 14/18. The quick brown fox jumps over the lazy dog. </a:t>
            </a:r>
          </a:p>
        </p:txBody>
      </p:sp>
      <p:sp>
        <p:nvSpPr>
          <p:cNvPr id="17" name="Text Placeholder 4">
            <a:extLst>
              <a:ext uri="{FF2B5EF4-FFF2-40B4-BE49-F238E27FC236}">
                <a16:creationId xmlns:a16="http://schemas.microsoft.com/office/drawing/2014/main" id="{A2CDDCC0-5CE0-47BF-9A58-947FAAFE0464}"/>
              </a:ext>
            </a:extLst>
          </p:cNvPr>
          <p:cNvSpPr>
            <a:spLocks noGrp="1"/>
          </p:cNvSpPr>
          <p:nvPr>
            <p:ph type="body" sz="quarter" idx="27" hasCustomPrompt="1"/>
          </p:nvPr>
        </p:nvSpPr>
        <p:spPr>
          <a:xfrm>
            <a:off x="8331200" y="2993140"/>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19" name="Text Placeholder 4">
            <a:extLst>
              <a:ext uri="{FF2B5EF4-FFF2-40B4-BE49-F238E27FC236}">
                <a16:creationId xmlns:a16="http://schemas.microsoft.com/office/drawing/2014/main" id="{CE365600-EF9A-4204-AC1D-49DA60EE0BC9}"/>
              </a:ext>
            </a:extLst>
          </p:cNvPr>
          <p:cNvSpPr>
            <a:spLocks noGrp="1"/>
          </p:cNvSpPr>
          <p:nvPr>
            <p:ph type="body" sz="quarter" idx="28" hasCustomPrompt="1"/>
          </p:nvPr>
        </p:nvSpPr>
        <p:spPr>
          <a:xfrm>
            <a:off x="8331200" y="3835404"/>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21" name="Text Placeholder 4">
            <a:extLst>
              <a:ext uri="{FF2B5EF4-FFF2-40B4-BE49-F238E27FC236}">
                <a16:creationId xmlns:a16="http://schemas.microsoft.com/office/drawing/2014/main" id="{7C988AC2-C93F-4C50-A6B6-35E8D243E2D3}"/>
              </a:ext>
            </a:extLst>
          </p:cNvPr>
          <p:cNvSpPr>
            <a:spLocks noGrp="1"/>
          </p:cNvSpPr>
          <p:nvPr>
            <p:ph type="body" sz="quarter" idx="29" hasCustomPrompt="1"/>
          </p:nvPr>
        </p:nvSpPr>
        <p:spPr>
          <a:xfrm>
            <a:off x="8331200" y="4677668"/>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22" name="Text Placeholder 4">
            <a:extLst>
              <a:ext uri="{FF2B5EF4-FFF2-40B4-BE49-F238E27FC236}">
                <a16:creationId xmlns:a16="http://schemas.microsoft.com/office/drawing/2014/main" id="{1BAD9B5E-AACF-4B5D-9D05-A8B6E03E279B}"/>
              </a:ext>
            </a:extLst>
          </p:cNvPr>
          <p:cNvSpPr>
            <a:spLocks noGrp="1"/>
          </p:cNvSpPr>
          <p:nvPr>
            <p:ph type="body" sz="quarter" idx="30" hasCustomPrompt="1"/>
          </p:nvPr>
        </p:nvSpPr>
        <p:spPr>
          <a:xfrm>
            <a:off x="8331200" y="5519930"/>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4" name="Footer Placeholder 1">
            <a:extLst>
              <a:ext uri="{FF2B5EF4-FFF2-40B4-BE49-F238E27FC236}">
                <a16:creationId xmlns:a16="http://schemas.microsoft.com/office/drawing/2014/main" id="{9F52899F-4DD5-4919-A5F9-0A5E692D453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48266786"/>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28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ext option 3">
    <p:spTree>
      <p:nvGrpSpPr>
        <p:cNvPr id="1" name=""/>
        <p:cNvGrpSpPr/>
        <p:nvPr/>
      </p:nvGrpSpPr>
      <p:grpSpPr>
        <a:xfrm>
          <a:off x="0" y="0"/>
          <a:ext cx="0" cy="0"/>
          <a:chOff x="0" y="0"/>
          <a:chExt cx="0" cy="0"/>
        </a:xfrm>
      </p:grpSpPr>
      <p:sp>
        <p:nvSpPr>
          <p:cNvPr id="29" name="Title 28">
            <a:extLst>
              <a:ext uri="{FF2B5EF4-FFF2-40B4-BE49-F238E27FC236}">
                <a16:creationId xmlns:a16="http://schemas.microsoft.com/office/drawing/2014/main" id="{DB14B4B7-6595-4F80-A720-AEE6406FDDDB}"/>
              </a:ext>
            </a:extLst>
          </p:cNvPr>
          <p:cNvSpPr>
            <a:spLocks noGrp="1"/>
          </p:cNvSpPr>
          <p:nvPr>
            <p:ph type="title" hasCustomPrompt="1"/>
          </p:nvPr>
        </p:nvSpPr>
        <p:spPr/>
        <p:txBody>
          <a:bodyPr/>
          <a:lstStyle/>
          <a:p>
            <a:r>
              <a:rPr lang="en-US" dirty="0"/>
              <a:t>Text layout three columns images and text</a:t>
            </a:r>
          </a:p>
        </p:txBody>
      </p:sp>
      <p:sp>
        <p:nvSpPr>
          <p:cNvPr id="16" name="Rectangle 15">
            <a:extLst>
              <a:ext uri="{FF2B5EF4-FFF2-40B4-BE49-F238E27FC236}">
                <a16:creationId xmlns:a16="http://schemas.microsoft.com/office/drawing/2014/main" id="{A6AC17A7-7CAA-4CA5-89CD-184D76C19F56}"/>
              </a:ext>
              <a:ext uri="{C183D7F6-B498-43B3-948B-1728B52AA6E4}">
                <adec:decorative xmlns:adec="http://schemas.microsoft.com/office/drawing/2017/decorative" val="1"/>
              </a:ext>
            </a:extLst>
          </p:cNvPr>
          <p:cNvSpPr/>
          <p:nvPr/>
        </p:nvSpPr>
        <p:spPr bwMode="auto">
          <a:xfrm>
            <a:off x="468134"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E501F238-570E-E648-9E57-DAA86A7A8ED3}"/>
              </a:ext>
            </a:extLst>
          </p:cNvPr>
          <p:cNvSpPr>
            <a:spLocks noGrp="1"/>
          </p:cNvSpPr>
          <p:nvPr>
            <p:ph type="pic" sz="quarter" idx="21" hasCustomPrompt="1"/>
          </p:nvPr>
        </p:nvSpPr>
        <p:spPr>
          <a:xfrm>
            <a:off x="592758"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5" name="Text Placeholder 4"/>
          <p:cNvSpPr>
            <a:spLocks noGrp="1"/>
          </p:cNvSpPr>
          <p:nvPr>
            <p:ph type="body" sz="quarter" idx="11" hasCustomPrompt="1"/>
          </p:nvPr>
        </p:nvSpPr>
        <p:spPr>
          <a:xfrm>
            <a:off x="418643" y="4708215"/>
            <a:ext cx="365293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19" name="Text Placeholder 4">
            <a:extLst>
              <a:ext uri="{FF2B5EF4-FFF2-40B4-BE49-F238E27FC236}">
                <a16:creationId xmlns:a16="http://schemas.microsoft.com/office/drawing/2014/main" id="{F22038DD-9076-B34B-B54A-107DF3F024EE}"/>
              </a:ext>
            </a:extLst>
          </p:cNvPr>
          <p:cNvSpPr>
            <a:spLocks noGrp="1"/>
          </p:cNvSpPr>
          <p:nvPr>
            <p:ph type="body" sz="quarter" idx="17" hasCustomPrompt="1"/>
          </p:nvPr>
        </p:nvSpPr>
        <p:spPr>
          <a:xfrm>
            <a:off x="418643" y="5014828"/>
            <a:ext cx="365293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7A2E6301-6404-4EF3-A39A-8E79FFA3C974}"/>
              </a:ext>
              <a:ext uri="{C183D7F6-B498-43B3-948B-1728B52AA6E4}">
                <adec:decorative xmlns:adec="http://schemas.microsoft.com/office/drawing/2017/decorative" val="1"/>
              </a:ext>
            </a:extLst>
          </p:cNvPr>
          <p:cNvSpPr/>
          <p:nvPr/>
        </p:nvSpPr>
        <p:spPr bwMode="auto">
          <a:xfrm>
            <a:off x="4308909"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1" name="Picture Placeholder 7">
            <a:extLst>
              <a:ext uri="{FF2B5EF4-FFF2-40B4-BE49-F238E27FC236}">
                <a16:creationId xmlns:a16="http://schemas.microsoft.com/office/drawing/2014/main" id="{1BE65963-6DE8-471D-88DB-2FC78087003C}"/>
              </a:ext>
            </a:extLst>
          </p:cNvPr>
          <p:cNvSpPr>
            <a:spLocks noGrp="1"/>
          </p:cNvSpPr>
          <p:nvPr>
            <p:ph type="pic" sz="quarter" idx="26" hasCustomPrompt="1"/>
          </p:nvPr>
        </p:nvSpPr>
        <p:spPr>
          <a:xfrm>
            <a:off x="4433534"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32" name="Text Placeholder 4">
            <a:extLst>
              <a:ext uri="{FF2B5EF4-FFF2-40B4-BE49-F238E27FC236}">
                <a16:creationId xmlns:a16="http://schemas.microsoft.com/office/drawing/2014/main" id="{197742EC-5845-4BB1-84A3-00C1CF89012A}"/>
              </a:ext>
            </a:extLst>
          </p:cNvPr>
          <p:cNvSpPr>
            <a:spLocks noGrp="1"/>
          </p:cNvSpPr>
          <p:nvPr>
            <p:ph type="body" sz="quarter" idx="20" hasCustomPrompt="1"/>
          </p:nvPr>
        </p:nvSpPr>
        <p:spPr>
          <a:xfrm>
            <a:off x="4293969"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1" name="Text Placeholder 4">
            <a:extLst>
              <a:ext uri="{FF2B5EF4-FFF2-40B4-BE49-F238E27FC236}">
                <a16:creationId xmlns:a16="http://schemas.microsoft.com/office/drawing/2014/main" id="{B0C89B53-FA50-F248-AD0B-933DE098D70A}"/>
              </a:ext>
            </a:extLst>
          </p:cNvPr>
          <p:cNvSpPr>
            <a:spLocks noGrp="1"/>
          </p:cNvSpPr>
          <p:nvPr>
            <p:ph type="body" sz="quarter" idx="24" hasCustomPrompt="1"/>
          </p:nvPr>
        </p:nvSpPr>
        <p:spPr>
          <a:xfrm>
            <a:off x="4293969"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17" name="Rectangle 16">
            <a:extLst>
              <a:ext uri="{FF2B5EF4-FFF2-40B4-BE49-F238E27FC236}">
                <a16:creationId xmlns:a16="http://schemas.microsoft.com/office/drawing/2014/main" id="{5EC0DAC3-9E26-491C-A10D-7D086E91DB76}"/>
              </a:ext>
              <a:ext uri="{C183D7F6-B498-43B3-948B-1728B52AA6E4}">
                <adec:decorative xmlns:adec="http://schemas.microsoft.com/office/drawing/2017/decorative" val="1"/>
              </a:ext>
            </a:extLst>
          </p:cNvPr>
          <p:cNvSpPr/>
          <p:nvPr/>
        </p:nvSpPr>
        <p:spPr bwMode="auto">
          <a:xfrm>
            <a:off x="8159021"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3" name="Picture Placeholder 7">
            <a:extLst>
              <a:ext uri="{FF2B5EF4-FFF2-40B4-BE49-F238E27FC236}">
                <a16:creationId xmlns:a16="http://schemas.microsoft.com/office/drawing/2014/main" id="{907DE53F-AA57-4741-9DAA-A44C19F78D30}"/>
              </a:ext>
            </a:extLst>
          </p:cNvPr>
          <p:cNvSpPr>
            <a:spLocks noGrp="1"/>
          </p:cNvSpPr>
          <p:nvPr>
            <p:ph type="pic" sz="quarter" idx="27" hasCustomPrompt="1"/>
          </p:nvPr>
        </p:nvSpPr>
        <p:spPr>
          <a:xfrm>
            <a:off x="8283647"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10" name="Text Placeholder 4"/>
          <p:cNvSpPr>
            <a:spLocks noGrp="1"/>
          </p:cNvSpPr>
          <p:nvPr>
            <p:ph type="body" sz="quarter" idx="13" hasCustomPrompt="1"/>
          </p:nvPr>
        </p:nvSpPr>
        <p:spPr>
          <a:xfrm>
            <a:off x="8144083"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2" name="Text Placeholder 4">
            <a:extLst>
              <a:ext uri="{FF2B5EF4-FFF2-40B4-BE49-F238E27FC236}">
                <a16:creationId xmlns:a16="http://schemas.microsoft.com/office/drawing/2014/main" id="{C11EA858-BBCA-2149-9368-C1FDBC6C8DFD}"/>
              </a:ext>
            </a:extLst>
          </p:cNvPr>
          <p:cNvSpPr>
            <a:spLocks noGrp="1"/>
          </p:cNvSpPr>
          <p:nvPr>
            <p:ph type="body" sz="quarter" idx="25" hasCustomPrompt="1"/>
          </p:nvPr>
        </p:nvSpPr>
        <p:spPr>
          <a:xfrm>
            <a:off x="8144083"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D26B0962-7685-4EBF-B99E-792210E71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652753650"/>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9697686"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418644" y="2526646"/>
            <a:ext cx="9189910" cy="1784048"/>
          </a:xfrm>
          <a:prstGeom prst="rect">
            <a:avLst/>
          </a:prstGeom>
          <a:noFill/>
        </p:spPr>
        <p:txBody>
          <a:bodyPr vert="horz" wrap="square" lIns="0" tIns="0" rIns="0" bIns="0" rtlCol="0" anchor="ctr" anchorCtr="0">
            <a:noAutofit/>
          </a:bodyPr>
          <a:lstStyle>
            <a:lvl1pPr>
              <a:defRPr lang="en-US" sz="3600" spc="-49" baseline="0" dirty="0">
                <a:solidFill>
                  <a:schemeClr val="bg1"/>
                </a:solidFill>
              </a:defRPr>
            </a:lvl1pPr>
          </a:lstStyle>
          <a:p>
            <a:pPr marL="0" lvl="0">
              <a:lnSpc>
                <a:spcPts val="5490"/>
              </a:lnSpc>
            </a:pPr>
            <a:r>
              <a:rPr lang="en-US" dirty="0"/>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9697686" y="2526646"/>
            <a:ext cx="2082603"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11569483"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9697686"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10098361" y="2777952"/>
            <a:ext cx="1281254"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953626875"/>
      </p:ext>
    </p:extLst>
  </p:cSld>
  <p:clrMapOvr>
    <a:masterClrMapping/>
  </p:clrMapOvr>
  <p:transition>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Photo layou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7"/>
            <a:ext cx="5579310" cy="307777"/>
          </a:xfrm>
          <a:prstGeom prst="rect">
            <a:avLst/>
          </a:prstGeom>
        </p:spPr>
        <p:txBody>
          <a:bodyPr wrap="square" lIns="0" tIns="0" rIns="0" bIns="0">
            <a:spAutoFit/>
          </a:bodyPr>
          <a:lstStyle>
            <a:lvl1pPr marL="0" indent="0">
              <a:lnSpc>
                <a:spcPts val="2353"/>
              </a:lnSpc>
              <a:buNone/>
              <a:defRPr lang="en-US" sz="20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5" name="Text Placeholder 4">
            <a:extLst>
              <a:ext uri="{FF2B5EF4-FFF2-40B4-BE49-F238E27FC236}">
                <a16:creationId xmlns:a16="http://schemas.microsoft.com/office/drawing/2014/main" id="{6E31D123-CA1A-4568-88C8-6B1287D07EE9}"/>
              </a:ext>
            </a:extLst>
          </p:cNvPr>
          <p:cNvSpPr>
            <a:spLocks noGrp="1"/>
          </p:cNvSpPr>
          <p:nvPr>
            <p:ph type="body" sz="quarter" idx="13" hasCustomPrompt="1"/>
          </p:nvPr>
        </p:nvSpPr>
        <p:spPr>
          <a:xfrm>
            <a:off x="418643" y="2161629"/>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dirty="0">
                <a:solidFill>
                  <a:schemeClr val="tx2"/>
                </a:solidFill>
                <a:latin typeface="+mj-lt"/>
              </a:rPr>
              <a:t>Paragraph title Segoe UI </a:t>
            </a:r>
            <a:r>
              <a:rPr lang="en-US" b="0" dirty="0" err="1">
                <a:solidFill>
                  <a:schemeClr val="tx2"/>
                </a:solidFill>
                <a:latin typeface="+mj-lt"/>
              </a:rPr>
              <a:t>Semibold</a:t>
            </a:r>
            <a:r>
              <a:rPr lang="en-US" b="0" dirty="0">
                <a:solidFill>
                  <a:schemeClr val="tx2"/>
                </a:solidFill>
                <a:latin typeface="+mj-lt"/>
              </a:rPr>
              <a:t> 14/18</a:t>
            </a:r>
            <a:endParaRPr lang="en-US" dirty="0"/>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474101"/>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7" name="Text Placeholder 4">
            <a:extLst>
              <a:ext uri="{FF2B5EF4-FFF2-40B4-BE49-F238E27FC236}">
                <a16:creationId xmlns:a16="http://schemas.microsoft.com/office/drawing/2014/main" id="{0D336736-F7E2-BA48-AD3E-B0037BAC6816}"/>
              </a:ext>
            </a:extLst>
          </p:cNvPr>
          <p:cNvSpPr>
            <a:spLocks noGrp="1"/>
          </p:cNvSpPr>
          <p:nvPr>
            <p:ph type="body" sz="quarter" idx="43" hasCustomPrompt="1"/>
          </p:nvPr>
        </p:nvSpPr>
        <p:spPr>
          <a:xfrm>
            <a:off x="418643" y="3628878"/>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dirty="0">
                <a:solidFill>
                  <a:schemeClr val="tx2"/>
                </a:solidFill>
                <a:latin typeface="+mj-lt"/>
              </a:rPr>
              <a:t>Paragraph title Segoe UI </a:t>
            </a:r>
            <a:r>
              <a:rPr lang="en-US" b="0" dirty="0" err="1">
                <a:solidFill>
                  <a:schemeClr val="tx2"/>
                </a:solidFill>
                <a:latin typeface="+mj-lt"/>
              </a:rPr>
              <a:t>Semibold</a:t>
            </a:r>
            <a:r>
              <a:rPr lang="en-US" b="0" dirty="0">
                <a:solidFill>
                  <a:schemeClr val="tx2"/>
                </a:solidFill>
                <a:latin typeface="+mj-lt"/>
              </a:rPr>
              <a:t> 14/18</a:t>
            </a:r>
            <a:endParaRPr lang="en-US" dirty="0"/>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929012"/>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C3405CC5-9896-4E3A-9373-436306F5BF12}"/>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dirty="0"/>
              <a:t>© Copyright Microsoft Corporation. All rights reserved.</a:t>
            </a:r>
          </a:p>
        </p:txBody>
      </p:sp>
    </p:spTree>
    <p:extLst>
      <p:ext uri="{BB962C8B-B14F-4D97-AF65-F5344CB8AC3E}">
        <p14:creationId xmlns:p14="http://schemas.microsoft.com/office/powerpoint/2010/main" val="998794602"/>
      </p:ext>
    </p:extLst>
  </p:cSld>
  <p:clrMapOvr>
    <a:masterClrMapping/>
  </p:clrMapOvr>
  <p:transition>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hoto layout with bullet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6"/>
            <a:ext cx="5579310" cy="369332"/>
          </a:xfrm>
          <a:prstGeom prst="rect">
            <a:avLst/>
          </a:prstGeom>
        </p:spPr>
        <p:txBody>
          <a:bodyPr wrap="square" lIns="0" tIns="0" rIns="0" bIns="0" anchor="t">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dirty="0"/>
              <a:t>Subhead Segoe UI </a:t>
            </a:r>
            <a:r>
              <a:rPr lang="en-US" dirty="0" err="1"/>
              <a:t>Semibold</a:t>
            </a:r>
            <a:r>
              <a:rPr lang="en-US" dirty="0"/>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268946"/>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418644" y="306804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282367"/>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418644" y="4081465"/>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418644" y="429578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418644" y="5094886"/>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418644" y="530920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sp>
        <p:nvSpPr>
          <p:cNvPr id="2" name="Rectangle 1">
            <a:extLst>
              <a:ext uri="{FF2B5EF4-FFF2-40B4-BE49-F238E27FC236}">
                <a16:creationId xmlns:a16="http://schemas.microsoft.com/office/drawing/2014/main" id="{56B6D240-D672-4F0A-95ED-D92FC8351E6D}"/>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9" name="Picture Placeholder 7">
            <a:extLst>
              <a:ext uri="{FF2B5EF4-FFF2-40B4-BE49-F238E27FC236}">
                <a16:creationId xmlns:a16="http://schemas.microsoft.com/office/drawing/2014/main" id="{CA973F78-0779-41C2-98B4-4547D2CD7C11}"/>
              </a:ext>
            </a:extLst>
          </p:cNvPr>
          <p:cNvSpPr>
            <a:spLocks noGrp="1"/>
          </p:cNvSpPr>
          <p:nvPr>
            <p:ph type="pic" sz="quarter" idx="47"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dirty="0"/>
              <a:t>Drag &amp; drop your photo here </a:t>
            </a:r>
            <a:br>
              <a:rPr lang="en-US" dirty="0"/>
            </a:br>
            <a:r>
              <a:rPr lang="en-US" dirty="0"/>
              <a:t>or click or tap icon below </a:t>
            </a:r>
            <a:br>
              <a:rPr lang="en-US" dirty="0"/>
            </a:br>
            <a:r>
              <a:rPr lang="en-US" dirty="0"/>
              <a:t>to insert</a:t>
            </a:r>
          </a:p>
        </p:txBody>
      </p:sp>
      <p:sp>
        <p:nvSpPr>
          <p:cNvPr id="3" name="Footer Placeholder 1">
            <a:extLst>
              <a:ext uri="{FF2B5EF4-FFF2-40B4-BE49-F238E27FC236}">
                <a16:creationId xmlns:a16="http://schemas.microsoft.com/office/drawing/2014/main" id="{B3B62F3E-D0DF-4A13-A005-3CCFDD6DFC1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718103982"/>
      </p:ext>
    </p:extLst>
  </p:cSld>
  <p:clrMapOvr>
    <a:masterClrMapping/>
  </p:clrMapOvr>
  <p:transition>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1_Photo layout with bullet text &amp; icon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709493"/>
            <a:ext cx="5579310" cy="369332"/>
          </a:xfrm>
          <a:prstGeom prst="rect">
            <a:avLst/>
          </a:prstGeom>
        </p:spPr>
        <p:txBody>
          <a:bodyPr wrap="square" lIns="0" tIns="0" rIns="0" bIns="0" anchor="b">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dirty="0"/>
              <a:t>Subhead Segoe UI </a:t>
            </a:r>
            <a:r>
              <a:rPr lang="en-US" dirty="0" err="1"/>
              <a:t>Semibold</a:t>
            </a:r>
            <a:r>
              <a:rPr lang="en-US" dirty="0"/>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1422400" y="2267319"/>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1422400" y="3066417"/>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1422400" y="3280740"/>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1422400" y="4079838"/>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1422400" y="429416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1422400" y="5093259"/>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1422400" y="530758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5F6EB83D-C2A5-4189-B12B-1320B6ADB9B8}"/>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dirty="0"/>
              <a:t>© Copyright Microsoft Corporation. All rights reserved.</a:t>
            </a:r>
          </a:p>
        </p:txBody>
      </p:sp>
    </p:spTree>
    <p:extLst>
      <p:ext uri="{BB962C8B-B14F-4D97-AF65-F5344CB8AC3E}">
        <p14:creationId xmlns:p14="http://schemas.microsoft.com/office/powerpoint/2010/main" val="704943207"/>
      </p:ext>
    </p:extLst>
  </p:cSld>
  <p:clrMapOvr>
    <a:masterClrMapping/>
  </p:clrMapOvr>
  <p:transition>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Photo layout with 4 rows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11354712" cy="728448"/>
          </a:xfrm>
        </p:spPr>
        <p:txBody>
          <a:bodyPr/>
          <a:lstStyle>
            <a:lvl1pPr>
              <a:defRPr>
                <a:solidFill>
                  <a:schemeClr val="tx1"/>
                </a:solidFill>
              </a:defRPr>
            </a:lvl1pPr>
          </a:lstStyle>
          <a:p>
            <a:r>
              <a:rPr lang="en-US" dirty="0"/>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2" name="Rectangle 1">
            <a:extLst>
              <a:ext uri="{FF2B5EF4-FFF2-40B4-BE49-F238E27FC236}">
                <a16:creationId xmlns:a16="http://schemas.microsoft.com/office/drawing/2014/main" id="{680D905E-E7A9-44EC-830B-323C290AAA27}"/>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cxnSp>
        <p:nvCxnSpPr>
          <p:cNvPr id="9" name="Straight Connector 8">
            <a:extLst>
              <a:ext uri="{FF2B5EF4-FFF2-40B4-BE49-F238E27FC236}">
                <a16:creationId xmlns:a16="http://schemas.microsoft.com/office/drawing/2014/main" id="{5E2F051F-FAD1-40B7-AD8D-86ACA838D32B}"/>
              </a:ext>
              <a:ext uri="{C183D7F6-B498-43B3-948B-1728B52AA6E4}">
                <adec:decorative xmlns:adec="http://schemas.microsoft.com/office/drawing/2017/decorative" val="1"/>
              </a:ext>
            </a:extLst>
          </p:cNvPr>
          <p:cNvCxnSpPr>
            <a:cxnSpLocks/>
          </p:cNvCxnSpPr>
          <p:nvPr/>
        </p:nvCxnSpPr>
        <p:spPr>
          <a:xfrm>
            <a:off x="418644" y="2660048"/>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966B79-BC7C-4DB8-80D4-01380DB97330}"/>
              </a:ext>
              <a:ext uri="{C183D7F6-B498-43B3-948B-1728B52AA6E4}">
                <adec:decorative xmlns:adec="http://schemas.microsoft.com/office/drawing/2017/decorative" val="1"/>
              </a:ext>
            </a:extLst>
          </p:cNvPr>
          <p:cNvCxnSpPr>
            <a:cxnSpLocks/>
          </p:cNvCxnSpPr>
          <p:nvPr/>
        </p:nvCxnSpPr>
        <p:spPr>
          <a:xfrm>
            <a:off x="418644" y="3937131"/>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69D048A-1B0B-4837-8CE2-BD16F3AE2B1C}"/>
              </a:ext>
              <a:ext uri="{C183D7F6-B498-43B3-948B-1728B52AA6E4}">
                <adec:decorative xmlns:adec="http://schemas.microsoft.com/office/drawing/2017/decorative" val="1"/>
              </a:ext>
            </a:extLst>
          </p:cNvPr>
          <p:cNvCxnSpPr>
            <a:cxnSpLocks/>
          </p:cNvCxnSpPr>
          <p:nvPr/>
        </p:nvCxnSpPr>
        <p:spPr>
          <a:xfrm>
            <a:off x="418644" y="521421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 name="Footer Placeholder 1">
            <a:extLst>
              <a:ext uri="{FF2B5EF4-FFF2-40B4-BE49-F238E27FC236}">
                <a16:creationId xmlns:a16="http://schemas.microsoft.com/office/drawing/2014/main" id="{B394CE8A-C8F7-40DD-84CF-FE592D7BC2D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892351001"/>
      </p:ext>
    </p:extLst>
  </p:cSld>
  <p:clrMapOvr>
    <a:masterClrMapping/>
  </p:clrMapOvr>
  <p:transition>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Photo layout with gray filled tex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3" y="440494"/>
            <a:ext cx="11354714" cy="728448"/>
          </a:xfrm>
        </p:spPr>
        <p:txBody>
          <a:bodyPr/>
          <a:lstStyle>
            <a:lvl1pPr>
              <a:defRPr>
                <a:solidFill>
                  <a:schemeClr val="tx1"/>
                </a:solidFill>
              </a:defRPr>
            </a:lvl1pPr>
          </a:lstStyle>
          <a:p>
            <a:r>
              <a:rPr lang="en-US" dirty="0"/>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0F6F2449-CE4A-4880-A860-78E767F6EFFC}"/>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tIns="9144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BDD9959D-3459-4484-BDE0-9F4EABE5443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38295443"/>
      </p:ext>
    </p:extLst>
  </p:cSld>
  <p:clrMapOvr>
    <a:masterClrMapping/>
  </p:clrMapOvr>
  <p:transition>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Demo slide with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9E5E14-01F2-4F10-A177-A81144B86D44}"/>
              </a:ext>
            </a:extLst>
          </p:cNvPr>
          <p:cNvSpPr>
            <a:spLocks noGrp="1"/>
          </p:cNvSpPr>
          <p:nvPr>
            <p:ph type="title"/>
          </p:nvPr>
        </p:nvSpPr>
        <p:spPr>
          <a:xfrm>
            <a:off x="418643" y="440494"/>
            <a:ext cx="11341268" cy="728448"/>
          </a:xfrm>
        </p:spPr>
        <p:txBody>
          <a:bodyPr/>
          <a:lstStyle/>
          <a:p>
            <a:r>
              <a:rPr lang="en-US"/>
              <a:t>Click to edit Master title style</a:t>
            </a:r>
            <a:endParaRPr lang="en-US" dirty="0"/>
          </a:p>
        </p:txBody>
      </p:sp>
      <p:sp>
        <p:nvSpPr>
          <p:cNvPr id="4" name="Text Placeholder 3"/>
          <p:cNvSpPr>
            <a:spLocks noGrp="1"/>
          </p:cNvSpPr>
          <p:nvPr>
            <p:ph type="body" sz="quarter" idx="10" hasCustomPrompt="1"/>
          </p:nvPr>
        </p:nvSpPr>
        <p:spPr>
          <a:xfrm>
            <a:off x="418644" y="1456898"/>
            <a:ext cx="5408119" cy="615553"/>
          </a:xfrm>
          <a:prstGeom prst="rect">
            <a:avLst/>
          </a:prstGeom>
        </p:spPr>
        <p:txBody>
          <a:bodyPr wrap="square" lIns="0" tIns="0" rIns="0" bIns="0">
            <a:spAutoFit/>
          </a:bodyPr>
          <a:lstStyle>
            <a:lvl1pPr marL="0" indent="0">
              <a:lnSpc>
                <a:spcPts val="2353"/>
              </a:lnSpc>
              <a:buNone/>
              <a:defRPr sz="2400" b="0" i="0" spc="0">
                <a:solidFill>
                  <a:schemeClr val="tx1"/>
                </a:solidFill>
                <a:latin typeface="+mj-lt"/>
              </a:defRPr>
            </a:lvl1pPr>
            <a:lvl2pPr marL="224097" indent="0">
              <a:buNone/>
              <a:defRPr/>
            </a:lvl2pPr>
            <a:lvl3pPr marL="448193" indent="0">
              <a:buNone/>
              <a:defRPr/>
            </a:lvl3pPr>
            <a:lvl4pPr marL="672290" indent="0">
              <a:buNone/>
              <a:defRPr/>
            </a:lvl4pPr>
            <a:lvl5pPr marL="896386" indent="0">
              <a:buNone/>
              <a:defRPr/>
            </a:lvl5pPr>
          </a:lstStyle>
          <a:p>
            <a:pPr lvl="0"/>
            <a:r>
              <a:rPr lang="pt-BR" dirty="0" err="1"/>
              <a:t>Large</a:t>
            </a:r>
            <a:r>
              <a:rPr lang="pt-BR" dirty="0"/>
              <a:t> </a:t>
            </a:r>
            <a:r>
              <a:rPr lang="pt-BR" dirty="0" err="1"/>
              <a:t>subhead</a:t>
            </a:r>
            <a:r>
              <a:rPr lang="pt-BR" dirty="0"/>
              <a:t> Segoe UI </a:t>
            </a:r>
            <a:r>
              <a:rPr lang="pt-BR" dirty="0" err="1"/>
              <a:t>Semibold</a:t>
            </a:r>
            <a:r>
              <a:rPr lang="pt-BR" dirty="0"/>
              <a:t> Regular 20/24</a:t>
            </a:r>
            <a:endParaRPr lang="en-US" dirty="0"/>
          </a:p>
        </p:txBody>
      </p:sp>
      <p:sp>
        <p:nvSpPr>
          <p:cNvPr id="5" name="Text Placeholder 4"/>
          <p:cNvSpPr>
            <a:spLocks noGrp="1"/>
          </p:cNvSpPr>
          <p:nvPr>
            <p:ph type="body" sz="quarter" idx="11" hasCustomPrompt="1"/>
          </p:nvPr>
        </p:nvSpPr>
        <p:spPr>
          <a:xfrm>
            <a:off x="418643" y="2158886"/>
            <a:ext cx="5408118" cy="2339102"/>
          </a:xfrm>
          <a:prstGeom prst="rect">
            <a:avLst/>
          </a:prstGeom>
        </p:spPr>
        <p:txBody>
          <a:bodyPr lIns="0" tIns="45720" rIns="0" bIns="45720"/>
          <a:lstStyle>
            <a:lvl1pPr marL="0" indent="0">
              <a:lnSpc>
                <a:spcPct val="100000"/>
              </a:lnSpc>
              <a:spcBef>
                <a:spcPts val="0"/>
              </a:spcBef>
              <a:spcAft>
                <a:spcPts val="12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pPr lvl="0"/>
            <a:r>
              <a:rPr lang="en-US" dirty="0"/>
              <a:t>Body copy Segoe UI Regular 14/18. The quick brown fox jumps over the lazy dog. The quick brown fox jumps over the lazy dog. The quick brown fox jumps over the lazy dog.</a:t>
            </a:r>
          </a:p>
          <a:p>
            <a:pPr lvl="0"/>
            <a:r>
              <a:rPr lang="en-US" dirty="0"/>
              <a:t>Body copy Segoe UI Regular 14/18. The quick brown fox jumps over the lazy dog. The quick brown fox jumps over the lazy dog. The quick brown fox jumps over the lazy dog.</a:t>
            </a:r>
          </a:p>
          <a:p>
            <a:pPr lvl="0"/>
            <a:r>
              <a:rPr lang="en-US" dirty="0"/>
              <a:t>Body copy Segoe UI Regular 14/18. The quick brown fox jumps over the lazy dog. The quick brown fox jumps over the lazy dog. The quick brown fox jumps over the lazy dog.</a:t>
            </a:r>
          </a:p>
        </p:txBody>
      </p:sp>
      <p:pic>
        <p:nvPicPr>
          <p:cNvPr id="11" name="Picture 10" descr="Tablet image">
            <a:extLst>
              <a:ext uri="{FF2B5EF4-FFF2-40B4-BE49-F238E27FC236}">
                <a16:creationId xmlns:a16="http://schemas.microsoft.com/office/drawing/2014/main" id="{C4B95F29-56C3-4C85-A12B-0B0BE769E70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2610"/>
          <a:stretch/>
        </p:blipFill>
        <p:spPr>
          <a:xfrm>
            <a:off x="4444774" y="586254"/>
            <a:ext cx="7747227" cy="6271747"/>
          </a:xfrm>
          <a:prstGeom prst="rect">
            <a:avLst/>
          </a:prstGeom>
        </p:spPr>
      </p:pic>
      <p:sp>
        <p:nvSpPr>
          <p:cNvPr id="12" name="Picture Placeholder 11">
            <a:extLst>
              <a:ext uri="{FF2B5EF4-FFF2-40B4-BE49-F238E27FC236}">
                <a16:creationId xmlns:a16="http://schemas.microsoft.com/office/drawing/2014/main" id="{934476FE-7091-4DE7-A55E-3EF5A6569A7D}"/>
              </a:ext>
            </a:extLst>
          </p:cNvPr>
          <p:cNvSpPr>
            <a:spLocks noGrp="1"/>
          </p:cNvSpPr>
          <p:nvPr>
            <p:ph type="pic" sz="quarter" idx="12" hasCustomPrompt="1"/>
          </p:nvPr>
        </p:nvSpPr>
        <p:spPr>
          <a:xfrm>
            <a:off x="6357959" y="1699714"/>
            <a:ext cx="5834041" cy="4319326"/>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8A22579A-F1B5-42C9-964C-C03AC486905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44905001"/>
      </p:ext>
    </p:extLst>
  </p:cSld>
  <p:clrMapOvr>
    <a:masterClrMapping/>
  </p:clrMapOvr>
  <p:transition>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Demo slid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9A2FC6-09D2-4CBB-A8B4-445680BD8200}"/>
              </a:ext>
            </a:extLst>
          </p:cNvPr>
          <p:cNvSpPr>
            <a:spLocks noGrp="1"/>
          </p:cNvSpPr>
          <p:nvPr>
            <p:ph type="title" hasCustomPrompt="1"/>
          </p:nvPr>
        </p:nvSpPr>
        <p:spPr/>
        <p:txBody>
          <a:bodyPr/>
          <a:lstStyle>
            <a:lvl1pPr>
              <a:defRPr/>
            </a:lvl1pPr>
          </a:lstStyle>
          <a:p>
            <a:r>
              <a:rPr lang="en-US" dirty="0"/>
              <a:t>Demo </a:t>
            </a:r>
          </a:p>
        </p:txBody>
      </p:sp>
      <p:pic>
        <p:nvPicPr>
          <p:cNvPr id="10" name="Picture 9" descr="Tablet image">
            <a:extLst>
              <a:ext uri="{FF2B5EF4-FFF2-40B4-BE49-F238E27FC236}">
                <a16:creationId xmlns:a16="http://schemas.microsoft.com/office/drawing/2014/main" id="{73CDB1EA-72FB-46B3-89D4-DEE1F2EF724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563"/>
          <a:stretch/>
        </p:blipFill>
        <p:spPr>
          <a:xfrm>
            <a:off x="334447" y="586564"/>
            <a:ext cx="10869930" cy="6271436"/>
          </a:xfrm>
          <a:prstGeom prst="rect">
            <a:avLst/>
          </a:prstGeom>
        </p:spPr>
      </p:pic>
      <p:sp>
        <p:nvSpPr>
          <p:cNvPr id="8" name="Picture Placeholder 11">
            <a:extLst>
              <a:ext uri="{FF2B5EF4-FFF2-40B4-BE49-F238E27FC236}">
                <a16:creationId xmlns:a16="http://schemas.microsoft.com/office/drawing/2014/main" id="{0473E679-3B6D-497A-A0F6-454C968B7607}"/>
              </a:ext>
            </a:extLst>
          </p:cNvPr>
          <p:cNvSpPr>
            <a:spLocks noGrp="1"/>
          </p:cNvSpPr>
          <p:nvPr>
            <p:ph type="pic" sz="quarter" idx="12" hasCustomPrompt="1"/>
          </p:nvPr>
        </p:nvSpPr>
        <p:spPr>
          <a:xfrm>
            <a:off x="2265962" y="1702827"/>
            <a:ext cx="7660076" cy="4311543"/>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E84FE4C0-97E2-47A0-A924-D46358B22C1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873659272"/>
      </p:ext>
    </p:extLst>
  </p:cSld>
  <p:clrMapOvr>
    <a:masterClrMapping/>
  </p:clrMapOvr>
  <p:transition>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hart layout">
    <p:spTree>
      <p:nvGrpSpPr>
        <p:cNvPr id="1" name=""/>
        <p:cNvGrpSpPr/>
        <p:nvPr/>
      </p:nvGrpSpPr>
      <p:grpSpPr>
        <a:xfrm>
          <a:off x="0" y="0"/>
          <a:ext cx="0" cy="0"/>
          <a:chOff x="0" y="0"/>
          <a:chExt cx="0" cy="0"/>
        </a:xfrm>
      </p:grpSpPr>
      <p:sp>
        <p:nvSpPr>
          <p:cNvPr id="7" name="Chart Placeholder 6"/>
          <p:cNvSpPr>
            <a:spLocks noGrp="1"/>
          </p:cNvSpPr>
          <p:nvPr>
            <p:ph type="chart" sz="quarter" idx="21"/>
          </p:nvPr>
        </p:nvSpPr>
        <p:spPr>
          <a:xfrm>
            <a:off x="455996" y="1950780"/>
            <a:ext cx="361837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55991"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9" name="Text Placeholder 4"/>
          <p:cNvSpPr>
            <a:spLocks noGrp="1"/>
          </p:cNvSpPr>
          <p:nvPr>
            <p:ph type="body" sz="quarter" idx="12" hasCustomPrompt="1"/>
          </p:nvPr>
        </p:nvSpPr>
        <p:spPr>
          <a:xfrm>
            <a:off x="455992" y="5947380"/>
            <a:ext cx="3618381" cy="307777"/>
          </a:xfrm>
          <a:prstGeom prst="rect">
            <a:avLst/>
          </a:prstGeom>
        </p:spPr>
        <p:txBody>
          <a:bodyPr lIns="0" tIns="0" rIns="0" bIns="0"/>
          <a:lstStyle>
            <a:lvl1pPr marL="0" indent="0">
              <a:lnSpc>
                <a:spcPct val="100000"/>
              </a:lnSpc>
              <a:spcBef>
                <a:spcPts val="882"/>
              </a:spcBef>
              <a:buFont typeface="Arial" panose="020B0604020202020204" pitchFamily="34" charset="0"/>
              <a:buNone/>
              <a:defRPr sz="10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10/12. The quick brown fox jumps over the lazy dog.</a:t>
            </a:r>
          </a:p>
        </p:txBody>
      </p:sp>
      <p:sp>
        <p:nvSpPr>
          <p:cNvPr id="20" name="Chart Placeholder 6"/>
          <p:cNvSpPr>
            <a:spLocks noGrp="1"/>
          </p:cNvSpPr>
          <p:nvPr>
            <p:ph type="chart" sz="quarter" idx="22"/>
          </p:nvPr>
        </p:nvSpPr>
        <p:spPr>
          <a:xfrm>
            <a:off x="4303152" y="1950780"/>
            <a:ext cx="360748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14044"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17" name="Text Placeholder 4"/>
          <p:cNvSpPr>
            <a:spLocks noGrp="1"/>
          </p:cNvSpPr>
          <p:nvPr>
            <p:ph type="body" sz="quarter" idx="18" hasCustomPrompt="1"/>
          </p:nvPr>
        </p:nvSpPr>
        <p:spPr>
          <a:xfrm>
            <a:off x="4303152"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1" name="Chart Placeholder 6"/>
          <p:cNvSpPr>
            <a:spLocks noGrp="1"/>
          </p:cNvSpPr>
          <p:nvPr>
            <p:ph type="chart" sz="quarter" idx="23"/>
          </p:nvPr>
        </p:nvSpPr>
        <p:spPr>
          <a:xfrm>
            <a:off x="8139412" y="1950780"/>
            <a:ext cx="3623051"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39413"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3" name="Footer Placeholder 1">
            <a:extLst>
              <a:ext uri="{FF2B5EF4-FFF2-40B4-BE49-F238E27FC236}">
                <a16:creationId xmlns:a16="http://schemas.microsoft.com/office/drawing/2014/main" id="{FA5328AC-6A58-453B-9802-C4F04C29295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
        <p:nvSpPr>
          <p:cNvPr id="5" name="Title 4">
            <a:extLst>
              <a:ext uri="{FF2B5EF4-FFF2-40B4-BE49-F238E27FC236}">
                <a16:creationId xmlns:a16="http://schemas.microsoft.com/office/drawing/2014/main" id="{4C72913C-59D3-4340-A6C5-32B69C2989A0}"/>
              </a:ext>
            </a:extLst>
          </p:cNvPr>
          <p:cNvSpPr>
            <a:spLocks noGrp="1"/>
          </p:cNvSpPr>
          <p:nvPr>
            <p:ph type="title"/>
          </p:nvPr>
        </p:nvSpPr>
        <p:spPr/>
        <p:txBody>
          <a:bodyPr/>
          <a:lstStyle/>
          <a:p>
            <a:r>
              <a:rPr lang="en-US"/>
              <a:t>Click to edit Master title style</a:t>
            </a:r>
            <a:endParaRPr lang="fr-FR"/>
          </a:p>
        </p:txBody>
      </p:sp>
    </p:spTree>
    <p:extLst>
      <p:ext uri="{BB962C8B-B14F-4D97-AF65-F5344CB8AC3E}">
        <p14:creationId xmlns:p14="http://schemas.microsoft.com/office/powerpoint/2010/main" val="2339687183"/>
      </p:ext>
    </p:extLst>
  </p:cSld>
  <p:clrMapOvr>
    <a:masterClrMapping/>
  </p:clrMapOvr>
  <p:transition>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abl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320125-45A4-4C74-9D99-B161A1AC8C9F}"/>
              </a:ext>
            </a:extLst>
          </p:cNvPr>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418644" y="1457324"/>
            <a:ext cx="11343820" cy="4960181"/>
          </a:xfrm>
          <a:prstGeom prst="rect">
            <a:avLst/>
          </a:prstGeom>
        </p:spPr>
        <p:txBody>
          <a:bodyPr anchor="ctr" anchorCtr="0"/>
          <a:lstStyle>
            <a:lvl1pPr algn="ctr">
              <a:defRPr sz="2400"/>
            </a:lvl1pPr>
          </a:lstStyle>
          <a:p>
            <a:r>
              <a:rPr lang="en-US"/>
              <a:t>Click icon to add table</a:t>
            </a:r>
          </a:p>
        </p:txBody>
      </p:sp>
      <p:sp>
        <p:nvSpPr>
          <p:cNvPr id="2" name="Footer Placeholder 1">
            <a:extLst>
              <a:ext uri="{FF2B5EF4-FFF2-40B4-BE49-F238E27FC236}">
                <a16:creationId xmlns:a16="http://schemas.microsoft.com/office/drawing/2014/main" id="{71E5784C-2CDD-4699-AC34-0D913D75C71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702133878"/>
      </p:ext>
    </p:extLst>
  </p:cSld>
  <p:clrMapOvr>
    <a:masterClrMapping/>
  </p:clrMapOvr>
  <p:transition>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1_Text option 4">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9BCCFC-4FF6-4830-A847-5D80FC718EF3}"/>
              </a:ext>
            </a:extLst>
          </p:cNvPr>
          <p:cNvSpPr>
            <a:spLocks noGrp="1"/>
          </p:cNvSpPr>
          <p:nvPr>
            <p:ph type="title"/>
          </p:nvPr>
        </p:nvSpPr>
        <p:spPr/>
        <p:txBody>
          <a:bodyPr/>
          <a:lstStyle/>
          <a:p>
            <a:r>
              <a:rPr lang="en-US"/>
              <a:t>Click to edit Master title style</a:t>
            </a:r>
            <a:endParaRPr lang="en-US" dirty="0"/>
          </a:p>
        </p:txBody>
      </p:sp>
      <p:sp>
        <p:nvSpPr>
          <p:cNvPr id="5" name="Text Placeholder 4"/>
          <p:cNvSpPr>
            <a:spLocks noGrp="1"/>
          </p:cNvSpPr>
          <p:nvPr>
            <p:ph type="body" sz="quarter" idx="11" hasCustomPrompt="1"/>
          </p:nvPr>
        </p:nvSpPr>
        <p:spPr>
          <a:xfrm>
            <a:off x="431095" y="2740880"/>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dirty="0"/>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3344578" y="2739464"/>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sz="1400">
                <a:solidFill>
                  <a:schemeClr val="tx1"/>
                </a:solidFill>
              </a:defRPr>
            </a:lvl2pPr>
            <a:lvl3pPr marL="448193" indent="0">
              <a:buNone/>
              <a:defRPr/>
            </a:lvl3pPr>
            <a:lvl4pPr marL="672290" indent="0">
              <a:buNone/>
              <a:defRPr/>
            </a:lvl4pPr>
            <a:lvl5pPr marL="896386" indent="0">
              <a:buNone/>
              <a:defRPr/>
            </a:lvl5pPr>
          </a:lstStyle>
          <a:p>
            <a:pPr lvl="0"/>
            <a:r>
              <a:rPr lang="en-US"/>
              <a:t>Paragraph title Segoe UI bold 14</a:t>
            </a:r>
          </a:p>
          <a:p>
            <a:pPr lvl="1"/>
            <a:r>
              <a:rPr lang="en-US"/>
              <a:t>Body copy Segoe UI Regular 14/18. The quick brown fox jumps over the lazy dog. The quick brown fox jumps over the lazy dog. The quick brown fox jumps over the lazy dog.</a:t>
            </a:r>
          </a:p>
        </p:txBody>
      </p:sp>
      <p:sp>
        <p:nvSpPr>
          <p:cNvPr id="16" name="Text Placeholder 4"/>
          <p:cNvSpPr>
            <a:spLocks noGrp="1"/>
          </p:cNvSpPr>
          <p:nvPr>
            <p:ph type="body" sz="quarter" idx="17" hasCustomPrompt="1"/>
          </p:nvPr>
        </p:nvSpPr>
        <p:spPr>
          <a:xfrm>
            <a:off x="6258062"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8" name="Text Placeholder 4"/>
          <p:cNvSpPr>
            <a:spLocks noGrp="1"/>
          </p:cNvSpPr>
          <p:nvPr>
            <p:ph type="body" sz="quarter" idx="19" hasCustomPrompt="1"/>
          </p:nvPr>
        </p:nvSpPr>
        <p:spPr>
          <a:xfrm>
            <a:off x="9171546"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44738245-4240-4679-8431-2218AB616298}"/>
              </a:ext>
              <a:ext uri="{C183D7F6-B498-43B3-948B-1728B52AA6E4}">
                <adec:decorative xmlns:adec="http://schemas.microsoft.com/office/drawing/2017/decorative" val="1"/>
              </a:ext>
            </a:extLst>
          </p:cNvPr>
          <p:cNvCxnSpPr>
            <a:cxnSpLocks/>
          </p:cNvCxnSpPr>
          <p:nvPr/>
        </p:nvCxnSpPr>
        <p:spPr>
          <a:xfrm>
            <a:off x="3189521"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9099E02-C7DB-4453-A260-90431D88E427}"/>
              </a:ext>
              <a:ext uri="{C183D7F6-B498-43B3-948B-1728B52AA6E4}">
                <adec:decorative xmlns:adec="http://schemas.microsoft.com/office/drawing/2017/decorative" val="1"/>
              </a:ext>
            </a:extLst>
          </p:cNvPr>
          <p:cNvCxnSpPr>
            <a:cxnSpLocks/>
          </p:cNvCxnSpPr>
          <p:nvPr/>
        </p:nvCxnSpPr>
        <p:spPr>
          <a:xfrm>
            <a:off x="6103006"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93CAE-888D-4B82-A6DF-559BB7F55658}"/>
              </a:ext>
              <a:ext uri="{C183D7F6-B498-43B3-948B-1728B52AA6E4}">
                <adec:decorative xmlns:adec="http://schemas.microsoft.com/office/drawing/2017/decorative" val="1"/>
              </a:ext>
            </a:extLst>
          </p:cNvPr>
          <p:cNvCxnSpPr>
            <a:cxnSpLocks/>
          </p:cNvCxnSpPr>
          <p:nvPr/>
        </p:nvCxnSpPr>
        <p:spPr>
          <a:xfrm>
            <a:off x="9016490"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35DDF1D4-BDBC-4EF5-9960-9F822820EED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281308390"/>
      </p:ext>
    </p:extLst>
  </p:cSld>
  <p:clrMapOvr>
    <a:masterClrMapping/>
  </p:clrMapOvr>
  <p:transition>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ab exercise layout - 1">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two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lvl="1"/>
            <a:r>
              <a:rPr lang="en-US" dirty="0"/>
              <a:t>Body copy Segoe UI </a:t>
            </a:r>
            <a:r>
              <a:rPr lang="en-US" dirty="0" err="1"/>
              <a:t>Semibold</a:t>
            </a:r>
            <a:r>
              <a:rPr lang="en-US" dirty="0"/>
              <a:t> 20/24. </a:t>
            </a:r>
          </a:p>
          <a:p>
            <a:pPr lvl="1"/>
            <a:r>
              <a:rPr lang="en-US" dirty="0"/>
              <a:t>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432090" y="2980724"/>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63375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6E88CC05-5984-4661-94A2-4BD7378D4A3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041885937"/>
      </p:ext>
    </p:extLst>
  </p:cSld>
  <p:clrMapOvr>
    <a:masterClrMapping/>
  </p:clrMapOvr>
  <p:transition>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ab exercise layout -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7A1D06E4-7443-4456-ADAE-C5553142053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561972867"/>
      </p:ext>
    </p:extLst>
  </p:cSld>
  <p:clrMapOvr>
    <a:masterClrMapping/>
  </p:clrMapOvr>
  <p:transition>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ab exercise layout - 3">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9" name="Text Placeholder 3">
            <a:extLst>
              <a:ext uri="{FF2B5EF4-FFF2-40B4-BE49-F238E27FC236}">
                <a16:creationId xmlns:a16="http://schemas.microsoft.com/office/drawing/2014/main" id="{E6D80433-266B-4248-A258-DDF54D650DFC}"/>
              </a:ext>
            </a:extLst>
          </p:cNvPr>
          <p:cNvSpPr>
            <a:spLocks noGrp="1"/>
          </p:cNvSpPr>
          <p:nvPr>
            <p:ph type="body" sz="quarter" idx="19"/>
          </p:nvPr>
        </p:nvSpPr>
        <p:spPr>
          <a:xfrm>
            <a:off x="432089"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1CFB4F84-2AE0-40B1-A3E4-5505E85C8B2E}"/>
              </a:ext>
            </a:extLst>
          </p:cNvPr>
          <p:cNvSpPr>
            <a:spLocks noGrp="1"/>
          </p:cNvSpPr>
          <p:nvPr>
            <p:ph type="body" sz="quarter" idx="20"/>
          </p:nvPr>
        </p:nvSpPr>
        <p:spPr>
          <a:xfrm>
            <a:off x="4277544"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1" name="Text Placeholder 3">
            <a:extLst>
              <a:ext uri="{FF2B5EF4-FFF2-40B4-BE49-F238E27FC236}">
                <a16:creationId xmlns:a16="http://schemas.microsoft.com/office/drawing/2014/main" id="{E6BF108F-CD54-497C-81CA-E67ED2BA7279}"/>
              </a:ext>
            </a:extLst>
          </p:cNvPr>
          <p:cNvSpPr>
            <a:spLocks noGrp="1"/>
          </p:cNvSpPr>
          <p:nvPr>
            <p:ph type="body" sz="quarter" idx="21"/>
          </p:nvPr>
        </p:nvSpPr>
        <p:spPr>
          <a:xfrm>
            <a:off x="8123000"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B097EA0F-56BD-4B59-86D1-C17851D8F2F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791837419"/>
      </p:ext>
    </p:extLst>
  </p:cSld>
  <p:clrMapOvr>
    <a:masterClrMapping/>
  </p:clrMapOvr>
  <p:transition>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ext option_2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66708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980724"/>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3F2E7435-DA42-4296-B846-4E91740D178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959972639"/>
      </p:ext>
    </p:extLst>
  </p:cSld>
  <p:clrMapOvr>
    <a:masterClrMapping/>
  </p:clrMapOvr>
  <p:transition>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ext option_3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7A2B48ED-C92C-41E9-BE87-4EFFC145567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676288735"/>
      </p:ext>
    </p:extLst>
  </p:cSld>
  <p:clrMapOvr>
    <a:masterClrMapping/>
  </p:clrMapOvr>
  <p:transition>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ext option_4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15248E5B-B35D-43BA-B0E9-DDA9F982CABC}"/>
              </a:ext>
              <a:ext uri="{C183D7F6-B498-43B3-948B-1728B52AA6E4}">
                <adec:decorative xmlns:adec="http://schemas.microsoft.com/office/drawing/2017/decorative" val="1"/>
              </a:ext>
            </a:extLst>
          </p:cNvPr>
          <p:cNvCxnSpPr>
            <a:cxnSpLocks/>
          </p:cNvCxnSpPr>
          <p:nvPr/>
        </p:nvCxnSpPr>
        <p:spPr>
          <a:xfrm>
            <a:off x="1568744" y="4629985"/>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726875"/>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84CDC89F-49F0-4D24-9E6F-B7B972EB3B8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264225660"/>
      </p:ext>
    </p:extLst>
  </p:cSld>
  <p:clrMapOvr>
    <a:masterClrMapping/>
  </p:clrMapOvr>
  <p:transition>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ext option_5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five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8C7A5BA-6D5F-4F89-8133-5E7B5AFA5388}"/>
              </a:ext>
              <a:ext uri="{C183D7F6-B498-43B3-948B-1728B52AA6E4}">
                <adec:decorative xmlns:adec="http://schemas.microsoft.com/office/drawing/2017/decorative" val="1"/>
              </a:ext>
            </a:extLst>
          </p:cNvPr>
          <p:cNvCxnSpPr>
            <a:cxnSpLocks/>
          </p:cNvCxnSpPr>
          <p:nvPr/>
        </p:nvCxnSpPr>
        <p:spPr>
          <a:xfrm>
            <a:off x="1568744" y="2412957"/>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CBD0695E-5B97-44BE-B0A8-F9214D354151}"/>
              </a:ext>
              <a:ext uri="{C183D7F6-B498-43B3-948B-1728B52AA6E4}">
                <adec:decorative xmlns:adec="http://schemas.microsoft.com/office/drawing/2017/decorative" val="1"/>
              </a:ext>
            </a:extLst>
          </p:cNvPr>
          <p:cNvCxnSpPr>
            <a:cxnSpLocks/>
          </p:cNvCxnSpPr>
          <p:nvPr/>
        </p:nvCxnSpPr>
        <p:spPr>
          <a:xfrm>
            <a:off x="1568744" y="3428093"/>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D602F602-8AD2-44FB-96AC-197B0B03616F}"/>
              </a:ext>
              <a:ext uri="{C183D7F6-B498-43B3-948B-1728B52AA6E4}">
                <adec:decorative xmlns:adec="http://schemas.microsoft.com/office/drawing/2017/decorative" val="1"/>
              </a:ext>
            </a:extLst>
          </p:cNvPr>
          <p:cNvCxnSpPr>
            <a:cxnSpLocks/>
          </p:cNvCxnSpPr>
          <p:nvPr/>
        </p:nvCxnSpPr>
        <p:spPr>
          <a:xfrm>
            <a:off x="1568744" y="4443230"/>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C5EE9FF8-98D9-46AE-9E3D-2F72E00C7752}"/>
              </a:ext>
              <a:ext uri="{C183D7F6-B498-43B3-948B-1728B52AA6E4}">
                <adec:decorative xmlns:adec="http://schemas.microsoft.com/office/drawing/2017/decorative" val="1"/>
              </a:ext>
            </a:extLst>
          </p:cNvPr>
          <p:cNvCxnSpPr>
            <a:cxnSpLocks/>
          </p:cNvCxnSpPr>
          <p:nvPr/>
        </p:nvCxnSpPr>
        <p:spPr>
          <a:xfrm>
            <a:off x="1568744" y="545836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4ED2AB97-27A5-4C49-966A-5D75D13B8CC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888686536"/>
      </p:ext>
    </p:extLst>
  </p:cSld>
  <p:clrMapOvr>
    <a:masterClrMapping/>
  </p:clrMapOvr>
  <p:transition>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ext option_6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six rows</a:t>
            </a:r>
          </a:p>
        </p:txBody>
      </p:sp>
      <p:sp>
        <p:nvSpPr>
          <p:cNvPr id="5" name="Text Placeholder 4"/>
          <p:cNvSpPr>
            <a:spLocks noGrp="1"/>
          </p:cNvSpPr>
          <p:nvPr>
            <p:ph type="body" sz="quarter" idx="11" hasCustomPrompt="1"/>
          </p:nvPr>
        </p:nvSpPr>
        <p:spPr>
          <a:xfrm>
            <a:off x="1389459" y="1456896"/>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91176662-41A1-45F5-9F2A-CB3D5785A657}"/>
              </a:ext>
              <a:ext uri="{C183D7F6-B498-43B3-948B-1728B52AA6E4}">
                <adec:decorative xmlns:adec="http://schemas.microsoft.com/office/drawing/2017/decorative" val="1"/>
              </a:ext>
            </a:extLst>
          </p:cNvPr>
          <p:cNvCxnSpPr>
            <a:cxnSpLocks/>
          </p:cNvCxnSpPr>
          <p:nvPr/>
        </p:nvCxnSpPr>
        <p:spPr>
          <a:xfrm>
            <a:off x="1403101" y="2244505"/>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389459" y="2303329"/>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F1B8295B-9399-43B5-961D-6D1444246663}"/>
              </a:ext>
              <a:ext uri="{C183D7F6-B498-43B3-948B-1728B52AA6E4}">
                <adec:decorative xmlns:adec="http://schemas.microsoft.com/office/drawing/2017/decorative" val="1"/>
              </a:ext>
            </a:extLst>
          </p:cNvPr>
          <p:cNvCxnSpPr>
            <a:cxnSpLocks/>
          </p:cNvCxnSpPr>
          <p:nvPr/>
        </p:nvCxnSpPr>
        <p:spPr>
          <a:xfrm>
            <a:off x="1403101" y="3090816"/>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389459" y="3149762"/>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5" name="Straight Connector 14">
            <a:extLst>
              <a:ext uri="{FF2B5EF4-FFF2-40B4-BE49-F238E27FC236}">
                <a16:creationId xmlns:a16="http://schemas.microsoft.com/office/drawing/2014/main" id="{8661FE75-B00C-4695-B37C-FB53546A5F0A}"/>
              </a:ext>
              <a:ext uri="{C183D7F6-B498-43B3-948B-1728B52AA6E4}">
                <adec:decorative xmlns:adec="http://schemas.microsoft.com/office/drawing/2017/decorative" val="1"/>
              </a:ext>
            </a:extLst>
          </p:cNvPr>
          <p:cNvCxnSpPr>
            <a:cxnSpLocks/>
          </p:cNvCxnSpPr>
          <p:nvPr/>
        </p:nvCxnSpPr>
        <p:spPr>
          <a:xfrm>
            <a:off x="1403101" y="3937128"/>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389459" y="3996194"/>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44FEBE66-8971-4138-8B29-7373BB7CD1B7}"/>
              </a:ext>
              <a:ext uri="{C183D7F6-B498-43B3-948B-1728B52AA6E4}">
                <adec:decorative xmlns:adec="http://schemas.microsoft.com/office/drawing/2017/decorative" val="1"/>
              </a:ext>
            </a:extLst>
          </p:cNvPr>
          <p:cNvCxnSpPr>
            <a:cxnSpLocks/>
          </p:cNvCxnSpPr>
          <p:nvPr/>
        </p:nvCxnSpPr>
        <p:spPr>
          <a:xfrm>
            <a:off x="1403101" y="4783440"/>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389459" y="4842627"/>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2" name="Straight Connector 11">
            <a:extLst>
              <a:ext uri="{FF2B5EF4-FFF2-40B4-BE49-F238E27FC236}">
                <a16:creationId xmlns:a16="http://schemas.microsoft.com/office/drawing/2014/main" id="{EE9B15D9-25BA-4AE3-B36D-961D8C817DC1}"/>
              </a:ext>
              <a:ext uri="{C183D7F6-B498-43B3-948B-1728B52AA6E4}">
                <adec:decorative xmlns:adec="http://schemas.microsoft.com/office/drawing/2017/decorative" val="1"/>
              </a:ext>
            </a:extLst>
          </p:cNvPr>
          <p:cNvCxnSpPr>
            <a:cxnSpLocks/>
          </p:cNvCxnSpPr>
          <p:nvPr/>
        </p:nvCxnSpPr>
        <p:spPr>
          <a:xfrm>
            <a:off x="1403101" y="5629751"/>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4349BD30-0784-4B45-BEA2-C53624DF62CA}"/>
              </a:ext>
            </a:extLst>
          </p:cNvPr>
          <p:cNvSpPr>
            <a:spLocks noGrp="1"/>
          </p:cNvSpPr>
          <p:nvPr>
            <p:ph type="body" sz="quarter" idx="30" hasCustomPrompt="1"/>
          </p:nvPr>
        </p:nvSpPr>
        <p:spPr>
          <a:xfrm>
            <a:off x="1389459" y="5689059"/>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EA2F36BF-4C66-4F60-9687-8A7789E05AB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05779374"/>
      </p:ext>
    </p:extLst>
  </p:cSld>
  <p:clrMapOvr>
    <a:masterClrMapping/>
  </p:clrMapOvr>
  <p:transition>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ext option- Text thre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 &amp; two columns</a:t>
            </a:r>
          </a:p>
        </p:txBody>
      </p:sp>
      <p:sp>
        <p:nvSpPr>
          <p:cNvPr id="5" name="Text Placeholder 4"/>
          <p:cNvSpPr>
            <a:spLocks noGrp="1"/>
          </p:cNvSpPr>
          <p:nvPr>
            <p:ph type="body" sz="quarter" idx="11" hasCustomPrompt="1"/>
          </p:nvPr>
        </p:nvSpPr>
        <p:spPr>
          <a:xfrm>
            <a:off x="1568744"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cxnSp>
        <p:nvCxnSpPr>
          <p:cNvPr id="13" name="Straight Connector 12">
            <a:extLst>
              <a:ext uri="{FF2B5EF4-FFF2-40B4-BE49-F238E27FC236}">
                <a16:creationId xmlns:a16="http://schemas.microsoft.com/office/drawing/2014/main" id="{B2BC2D45-166A-42A4-BFA4-B0E61DE53CD1}"/>
              </a:ext>
              <a:ext uri="{C183D7F6-B498-43B3-948B-1728B52AA6E4}">
                <adec:decorative xmlns:adec="http://schemas.microsoft.com/office/drawing/2017/decorative" val="1"/>
              </a:ext>
            </a:extLst>
          </p:cNvPr>
          <p:cNvCxnSpPr>
            <a:cxnSpLocks/>
          </p:cNvCxnSpPr>
          <p:nvPr/>
        </p:nvCxnSpPr>
        <p:spPr>
          <a:xfrm>
            <a:off x="1568744"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C17E5589-50A4-4ADA-A3D2-DFB8558FE78E}"/>
              </a:ext>
              <a:ext uri="{C183D7F6-B498-43B3-948B-1728B52AA6E4}">
                <adec:decorative xmlns:adec="http://schemas.microsoft.com/office/drawing/2017/decorative" val="1"/>
              </a:ext>
            </a:extLst>
          </p:cNvPr>
          <p:cNvCxnSpPr>
            <a:cxnSpLocks/>
          </p:cNvCxnSpPr>
          <p:nvPr/>
        </p:nvCxnSpPr>
        <p:spPr>
          <a:xfrm>
            <a:off x="1568744"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599F4609-3CD7-4077-B992-04F71C504EF4}"/>
              </a:ext>
              <a:ext uri="{C183D7F6-B498-43B3-948B-1728B52AA6E4}">
                <adec:decorative xmlns:adec="http://schemas.microsoft.com/office/drawing/2017/decorative" val="1"/>
              </a:ext>
            </a:extLst>
          </p:cNvPr>
          <p:cNvCxnSpPr>
            <a:cxnSpLocks/>
          </p:cNvCxnSpPr>
          <p:nvPr/>
        </p:nvCxnSpPr>
        <p:spPr>
          <a:xfrm>
            <a:off x="7379943"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C2F439E-21AC-47A7-8FF2-2B3B30023C2D}"/>
              </a:ext>
              <a:ext uri="{C183D7F6-B498-43B3-948B-1728B52AA6E4}">
                <adec:decorative xmlns:adec="http://schemas.microsoft.com/office/drawing/2017/decorative" val="1"/>
              </a:ext>
            </a:extLst>
          </p:cNvPr>
          <p:cNvCxnSpPr>
            <a:cxnSpLocks/>
          </p:cNvCxnSpPr>
          <p:nvPr/>
        </p:nvCxnSpPr>
        <p:spPr>
          <a:xfrm>
            <a:off x="7379943"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sp>
        <p:nvSpPr>
          <p:cNvPr id="2" name="Footer Placeholder 1">
            <a:extLst>
              <a:ext uri="{FF2B5EF4-FFF2-40B4-BE49-F238E27FC236}">
                <a16:creationId xmlns:a16="http://schemas.microsoft.com/office/drawing/2014/main" id="{AFC478E9-3BC1-400C-AA34-1E1599FAEDD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666425302"/>
      </p:ext>
    </p:extLst>
  </p:cSld>
  <p:clrMapOvr>
    <a:masterClrMapping/>
  </p:clrMapOvr>
  <p:transition>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ext option- Text fiv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five rows &amp; two columns</a:t>
            </a:r>
          </a:p>
        </p:txBody>
      </p:sp>
      <p:sp>
        <p:nvSpPr>
          <p:cNvPr id="5" name="Text Placeholder 4"/>
          <p:cNvSpPr>
            <a:spLocks noGrp="1"/>
          </p:cNvSpPr>
          <p:nvPr>
            <p:ph type="body" sz="quarter" idx="11" hasCustomPrompt="1"/>
          </p:nvPr>
        </p:nvSpPr>
        <p:spPr>
          <a:xfrm>
            <a:off x="1568744"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cxnSp>
        <p:nvCxnSpPr>
          <p:cNvPr id="13" name="Straight Connector 12">
            <a:extLst>
              <a:ext uri="{FF2B5EF4-FFF2-40B4-BE49-F238E27FC236}">
                <a16:creationId xmlns:a16="http://schemas.microsoft.com/office/drawing/2014/main" id="{99FD6DBF-9FC0-43E4-BB25-187F987ED548}"/>
              </a:ext>
              <a:ext uri="{C183D7F6-B498-43B3-948B-1728B52AA6E4}">
                <adec:decorative xmlns:adec="http://schemas.microsoft.com/office/drawing/2017/decorative" val="1"/>
              </a:ext>
            </a:extLst>
          </p:cNvPr>
          <p:cNvCxnSpPr>
            <a:cxnSpLocks/>
          </p:cNvCxnSpPr>
          <p:nvPr/>
        </p:nvCxnSpPr>
        <p:spPr>
          <a:xfrm>
            <a:off x="1568744"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BCEDF675-8A34-4183-9100-9743BB5854C2}"/>
              </a:ext>
              <a:ext uri="{C183D7F6-B498-43B3-948B-1728B52AA6E4}">
                <adec:decorative xmlns:adec="http://schemas.microsoft.com/office/drawing/2017/decorative" val="1"/>
              </a:ext>
            </a:extLst>
          </p:cNvPr>
          <p:cNvCxnSpPr>
            <a:cxnSpLocks/>
          </p:cNvCxnSpPr>
          <p:nvPr/>
        </p:nvCxnSpPr>
        <p:spPr>
          <a:xfrm>
            <a:off x="1568744"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389062B4-E38A-48D0-9FC3-A198B27C2B9D}"/>
              </a:ext>
              <a:ext uri="{C183D7F6-B498-43B3-948B-1728B52AA6E4}">
                <adec:decorative xmlns:adec="http://schemas.microsoft.com/office/drawing/2017/decorative" val="1"/>
              </a:ext>
            </a:extLst>
          </p:cNvPr>
          <p:cNvCxnSpPr>
            <a:cxnSpLocks/>
          </p:cNvCxnSpPr>
          <p:nvPr/>
        </p:nvCxnSpPr>
        <p:spPr>
          <a:xfrm>
            <a:off x="1568744"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FBA8527-2F9F-46AE-A168-2E369F0A4E4C}"/>
              </a:ext>
              <a:ext uri="{C183D7F6-B498-43B3-948B-1728B52AA6E4}">
                <adec:decorative xmlns:adec="http://schemas.microsoft.com/office/drawing/2017/decorative" val="1"/>
              </a:ext>
            </a:extLst>
          </p:cNvPr>
          <p:cNvCxnSpPr>
            <a:cxnSpLocks/>
          </p:cNvCxnSpPr>
          <p:nvPr/>
        </p:nvCxnSpPr>
        <p:spPr>
          <a:xfrm>
            <a:off x="1568744"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1" name="Straight Connector 20">
            <a:extLst>
              <a:ext uri="{FF2B5EF4-FFF2-40B4-BE49-F238E27FC236}">
                <a16:creationId xmlns:a16="http://schemas.microsoft.com/office/drawing/2014/main" id="{8B458FFC-8336-43D5-A0E5-A4CEF85D5F6D}"/>
              </a:ext>
              <a:ext uri="{C183D7F6-B498-43B3-948B-1728B52AA6E4}">
                <adec:decorative xmlns:adec="http://schemas.microsoft.com/office/drawing/2017/decorative" val="1"/>
              </a:ext>
            </a:extLst>
          </p:cNvPr>
          <p:cNvCxnSpPr>
            <a:cxnSpLocks/>
          </p:cNvCxnSpPr>
          <p:nvPr/>
        </p:nvCxnSpPr>
        <p:spPr>
          <a:xfrm>
            <a:off x="7379943"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2" name="Straight Connector 21">
            <a:extLst>
              <a:ext uri="{FF2B5EF4-FFF2-40B4-BE49-F238E27FC236}">
                <a16:creationId xmlns:a16="http://schemas.microsoft.com/office/drawing/2014/main" id="{A8128678-7D34-47E0-BE94-ECE7CD383DD9}"/>
              </a:ext>
              <a:ext uri="{C183D7F6-B498-43B3-948B-1728B52AA6E4}">
                <adec:decorative xmlns:adec="http://schemas.microsoft.com/office/drawing/2017/decorative" val="1"/>
              </a:ext>
            </a:extLst>
          </p:cNvPr>
          <p:cNvCxnSpPr>
            <a:cxnSpLocks/>
          </p:cNvCxnSpPr>
          <p:nvPr/>
        </p:nvCxnSpPr>
        <p:spPr>
          <a:xfrm>
            <a:off x="7379943"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3" name="Straight Connector 22">
            <a:extLst>
              <a:ext uri="{FF2B5EF4-FFF2-40B4-BE49-F238E27FC236}">
                <a16:creationId xmlns:a16="http://schemas.microsoft.com/office/drawing/2014/main" id="{70E98085-E858-4C10-983A-14182332938A}"/>
              </a:ext>
              <a:ext uri="{C183D7F6-B498-43B3-948B-1728B52AA6E4}">
                <adec:decorative xmlns:adec="http://schemas.microsoft.com/office/drawing/2017/decorative" val="1"/>
              </a:ext>
            </a:extLst>
          </p:cNvPr>
          <p:cNvCxnSpPr>
            <a:cxnSpLocks/>
          </p:cNvCxnSpPr>
          <p:nvPr/>
        </p:nvCxnSpPr>
        <p:spPr>
          <a:xfrm>
            <a:off x="7379943"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2" name="Text Placeholder 4">
            <a:extLst>
              <a:ext uri="{FF2B5EF4-FFF2-40B4-BE49-F238E27FC236}">
                <a16:creationId xmlns:a16="http://schemas.microsoft.com/office/drawing/2014/main" id="{234777AC-02E0-4220-86CD-507697625215}"/>
              </a:ext>
            </a:extLst>
          </p:cNvPr>
          <p:cNvSpPr>
            <a:spLocks noGrp="1"/>
          </p:cNvSpPr>
          <p:nvPr>
            <p:ph type="body" sz="quarter" idx="34" hasCustomPrompt="1"/>
          </p:nvPr>
        </p:nvSpPr>
        <p:spPr>
          <a:xfrm>
            <a:off x="7379942"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4" name="Straight Connector 23">
            <a:extLst>
              <a:ext uri="{FF2B5EF4-FFF2-40B4-BE49-F238E27FC236}">
                <a16:creationId xmlns:a16="http://schemas.microsoft.com/office/drawing/2014/main" id="{683B0E2A-4AAD-468F-8AFA-306B72CCD47E}"/>
              </a:ext>
              <a:ext uri="{C183D7F6-B498-43B3-948B-1728B52AA6E4}">
                <adec:decorative xmlns:adec="http://schemas.microsoft.com/office/drawing/2017/decorative" val="1"/>
              </a:ext>
            </a:extLst>
          </p:cNvPr>
          <p:cNvCxnSpPr>
            <a:cxnSpLocks/>
          </p:cNvCxnSpPr>
          <p:nvPr/>
        </p:nvCxnSpPr>
        <p:spPr>
          <a:xfrm>
            <a:off x="7379943"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3" name="Text Placeholder 4">
            <a:extLst>
              <a:ext uri="{FF2B5EF4-FFF2-40B4-BE49-F238E27FC236}">
                <a16:creationId xmlns:a16="http://schemas.microsoft.com/office/drawing/2014/main" id="{74535A38-66F8-4A7C-9C33-D0D74D7212FB}"/>
              </a:ext>
            </a:extLst>
          </p:cNvPr>
          <p:cNvSpPr>
            <a:spLocks noGrp="1"/>
          </p:cNvSpPr>
          <p:nvPr>
            <p:ph type="body" sz="quarter" idx="35" hasCustomPrompt="1"/>
          </p:nvPr>
        </p:nvSpPr>
        <p:spPr>
          <a:xfrm>
            <a:off x="7379942"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C7FD0CAD-A9AA-414D-8022-E74A7083315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235265426"/>
      </p:ext>
    </p:extLst>
  </p:cSld>
  <p:clrMapOvr>
    <a:masterClrMapping/>
  </p:clrMapOvr>
  <p:transition>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wo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2" y="1457323"/>
            <a:ext cx="5578933"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418643" y="2628195"/>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229350" y="2628195"/>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95890" y="1457323"/>
            <a:ext cx="5572801"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6229350" y="3664463"/>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6229350" y="4700731"/>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6229350" y="3532700"/>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6229350" y="4568967"/>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96EF592D-EEA7-47F4-9146-7AA8A3F44C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96268052"/>
      </p:ext>
    </p:extLst>
  </p:cSld>
  <p:clrMapOvr>
    <a:masterClrMapping/>
  </p:clrMapOvr>
  <p:transition>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hree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418643" y="2628195"/>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03152"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7" name="Text Placeholder 4"/>
          <p:cNvSpPr>
            <a:spLocks noGrp="1"/>
          </p:cNvSpPr>
          <p:nvPr>
            <p:ph type="body" sz="quarter" idx="18" hasCustomPrompt="1"/>
          </p:nvPr>
        </p:nvSpPr>
        <p:spPr>
          <a:xfrm>
            <a:off x="4303152"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61204"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3" name="Text Placeholder 4">
            <a:extLst>
              <a:ext uri="{FF2B5EF4-FFF2-40B4-BE49-F238E27FC236}">
                <a16:creationId xmlns:a16="http://schemas.microsoft.com/office/drawing/2014/main" id="{79BC4586-7FC3-4659-9310-CCDD1B8FB8A1}"/>
              </a:ext>
            </a:extLst>
          </p:cNvPr>
          <p:cNvSpPr>
            <a:spLocks noGrp="1"/>
          </p:cNvSpPr>
          <p:nvPr>
            <p:ph type="body" sz="quarter" idx="29" hasCustomPrompt="1"/>
          </p:nvPr>
        </p:nvSpPr>
        <p:spPr>
          <a:xfrm>
            <a:off x="4303152"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8161204"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8" name="Text Placeholder 4">
            <a:extLst>
              <a:ext uri="{FF2B5EF4-FFF2-40B4-BE49-F238E27FC236}">
                <a16:creationId xmlns:a16="http://schemas.microsoft.com/office/drawing/2014/main" id="{284BF132-1328-44E8-A629-D64096388C74}"/>
              </a:ext>
            </a:extLst>
          </p:cNvPr>
          <p:cNvSpPr>
            <a:spLocks noGrp="1"/>
          </p:cNvSpPr>
          <p:nvPr>
            <p:ph type="body" sz="quarter" idx="32" hasCustomPrompt="1"/>
          </p:nvPr>
        </p:nvSpPr>
        <p:spPr>
          <a:xfrm>
            <a:off x="4303152"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8161204"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F3C7B5-A8EA-4ECD-A968-2546248701F3}"/>
              </a:ext>
              <a:ext uri="{C183D7F6-B498-43B3-948B-1728B52AA6E4}">
                <adec:decorative xmlns:adec="http://schemas.microsoft.com/office/drawing/2017/decorative" val="1"/>
              </a:ext>
            </a:extLst>
          </p:cNvPr>
          <p:cNvCxnSpPr>
            <a:cxnSpLocks/>
          </p:cNvCxnSpPr>
          <p:nvPr/>
        </p:nvCxnSpPr>
        <p:spPr>
          <a:xfrm>
            <a:off x="4303713"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14FEAA1-EB50-4B84-96EB-E171DE39A0A8}"/>
              </a:ext>
              <a:ext uri="{C183D7F6-B498-43B3-948B-1728B52AA6E4}">
                <adec:decorative xmlns:adec="http://schemas.microsoft.com/office/drawing/2017/decorative" val="1"/>
              </a:ext>
            </a:extLst>
          </p:cNvPr>
          <p:cNvCxnSpPr>
            <a:cxnSpLocks/>
          </p:cNvCxnSpPr>
          <p:nvPr/>
        </p:nvCxnSpPr>
        <p:spPr>
          <a:xfrm>
            <a:off x="4303713"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8161204"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8161204"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B30B5A80-F666-460D-9090-8493217C8FD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235211829"/>
      </p:ext>
    </p:extLst>
  </p:cSld>
  <p:clrMapOvr>
    <a:masterClrMapping/>
  </p:clrMapOvr>
  <p:transition>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itle with graphic">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dirty="0"/>
              <a:t>Heading Segoe UI </a:t>
            </a:r>
            <a:r>
              <a:rPr lang="en-US" dirty="0" err="1"/>
              <a:t>Semibold</a:t>
            </a:r>
            <a:r>
              <a:rPr lang="en-US" dirty="0"/>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2"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4369674"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8320705"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2" name="Footer Placeholder 1">
            <a:extLst>
              <a:ext uri="{FF2B5EF4-FFF2-40B4-BE49-F238E27FC236}">
                <a16:creationId xmlns:a16="http://schemas.microsoft.com/office/drawing/2014/main" id="{538B82E4-7444-4181-B6FE-B79D11D3EA6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347175694"/>
      </p:ext>
    </p:extLst>
  </p:cSld>
  <p:clrMapOvr>
    <a:masterClrMapping/>
  </p:clrMapOvr>
  <p:transition>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itle with graphic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dirty="0"/>
              <a:t>Heading Segoe UI </a:t>
            </a:r>
            <a:r>
              <a:rPr lang="en-US" dirty="0" err="1"/>
              <a:t>Semibold</a:t>
            </a:r>
            <a:r>
              <a:rPr lang="en-US" dirty="0"/>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3"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2722617"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502659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7" name="Text Placeholder 3">
            <a:extLst>
              <a:ext uri="{FF2B5EF4-FFF2-40B4-BE49-F238E27FC236}">
                <a16:creationId xmlns:a16="http://schemas.microsoft.com/office/drawing/2014/main" id="{FFCA379A-FFA6-4179-AD94-3B9D20DBAA50}"/>
              </a:ext>
            </a:extLst>
          </p:cNvPr>
          <p:cNvSpPr>
            <a:spLocks noGrp="1"/>
          </p:cNvSpPr>
          <p:nvPr>
            <p:ph type="body" sz="quarter" idx="13"/>
          </p:nvPr>
        </p:nvSpPr>
        <p:spPr>
          <a:xfrm>
            <a:off x="7330565"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86EE9769-6679-49C8-860D-5CACDB09DBD2}"/>
              </a:ext>
            </a:extLst>
          </p:cNvPr>
          <p:cNvSpPr>
            <a:spLocks noGrp="1"/>
          </p:cNvSpPr>
          <p:nvPr>
            <p:ph type="body" sz="quarter" idx="14"/>
          </p:nvPr>
        </p:nvSpPr>
        <p:spPr>
          <a:xfrm>
            <a:off x="963454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136AABF9-4169-453B-83D4-823782CAB5B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816775368"/>
      </p:ext>
    </p:extLst>
  </p:cSld>
  <p:clrMapOvr>
    <a:masterClrMapping/>
  </p:clrMapOvr>
  <p:transition>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rgbClr val="243A5E"/>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8830E1E-F06E-469F-9154-F8DEA4B068FE}"/>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solidFill>
                  <a:schemeClr val="bg1"/>
                </a:solidFill>
              </a:rPr>
              <a:t>© Copyright Microsoft Corporation. All rights reserved.</a:t>
            </a:r>
          </a:p>
        </p:txBody>
      </p:sp>
      <p:pic>
        <p:nvPicPr>
          <p:cNvPr id="9" name="Picture 8" descr="A close up of a logo&#10;&#10;Description automatically generated">
            <a:extLst>
              <a:ext uri="{FF2B5EF4-FFF2-40B4-BE49-F238E27FC236}">
                <a16:creationId xmlns:a16="http://schemas.microsoft.com/office/drawing/2014/main" id="{627962C6-3D96-4CE6-8E4F-540B7A0E6F3A}"/>
              </a:ext>
            </a:extLst>
          </p:cNvPr>
          <p:cNvPicPr>
            <a:picLocks noChangeAspect="1"/>
          </p:cNvPicPr>
          <p:nvPr/>
        </p:nvPicPr>
        <p:blipFill>
          <a:blip r:embed="rId2"/>
          <a:stretch>
            <a:fillRect/>
          </a:stretch>
        </p:blipFill>
        <p:spPr>
          <a:xfrm>
            <a:off x="146409" y="159693"/>
            <a:ext cx="3471501" cy="871754"/>
          </a:xfrm>
          <a:prstGeom prst="rect">
            <a:avLst/>
          </a:prstGeom>
        </p:spPr>
      </p:pic>
    </p:spTree>
    <p:extLst>
      <p:ext uri="{BB962C8B-B14F-4D97-AF65-F5344CB8AC3E}">
        <p14:creationId xmlns:p14="http://schemas.microsoft.com/office/powerpoint/2010/main" val="3963458076"/>
      </p:ext>
    </p:extLst>
  </p:cSld>
  <p:clrMapOvr>
    <a:masterClrMapping/>
  </p:clrMapOvr>
  <p:transition>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p:cSld name="Title slide 3">
    <p:bg>
      <p:bgPr>
        <a:solidFill>
          <a:srgbClr val="000000"/>
        </a:soli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02B9254-503D-8F44-9D4B-18675DFDE809}"/>
              </a:ext>
            </a:extLst>
          </p:cNvPr>
          <p:cNvSpPr>
            <a:spLocks noGrp="1"/>
          </p:cNvSpPr>
          <p:nvPr>
            <p:ph type="title" hasCustomPrompt="1"/>
          </p:nvPr>
        </p:nvSpPr>
        <p:spPr>
          <a:xfrm>
            <a:off x="428681" y="1457325"/>
            <a:ext cx="11344219" cy="701675"/>
          </a:xfrm>
          <a:prstGeom prst="rect">
            <a:avLst/>
          </a:prstGeom>
          <a:noFill/>
        </p:spPr>
        <p:txBody>
          <a:bodyPr lIns="0" tIns="0" rIns="0" bIns="182880" anchor="t" anchorCtr="0"/>
          <a:lstStyle>
            <a:lvl1pPr>
              <a:defRPr sz="3200" strike="noStrike" spc="-49" baseline="0">
                <a:solidFill>
                  <a:schemeClr val="bg2"/>
                </a:solidFill>
              </a:defRPr>
            </a:lvl1pPr>
          </a:lstStyle>
          <a:p>
            <a:r>
              <a:rPr lang="en-US" dirty="0"/>
              <a:t>Heading goes here</a:t>
            </a:r>
          </a:p>
        </p:txBody>
      </p:sp>
      <p:sp>
        <p:nvSpPr>
          <p:cNvPr id="12" name="Text Placeholder 10">
            <a:extLst>
              <a:ext uri="{FF2B5EF4-FFF2-40B4-BE49-F238E27FC236}">
                <a16:creationId xmlns:a16="http://schemas.microsoft.com/office/drawing/2014/main" id="{2D6C119F-8C39-DF40-90FE-09B7E3ECDBE0}"/>
              </a:ext>
            </a:extLst>
          </p:cNvPr>
          <p:cNvSpPr>
            <a:spLocks noGrp="1"/>
          </p:cNvSpPr>
          <p:nvPr>
            <p:ph type="body" sz="quarter" idx="15" hasCustomPrompt="1"/>
          </p:nvPr>
        </p:nvSpPr>
        <p:spPr>
          <a:xfrm>
            <a:off x="442466" y="2159000"/>
            <a:ext cx="11330434" cy="553998"/>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lang="en-US" sz="2400" kern="1200" spc="-49" baseline="0" dirty="0">
                <a:solidFill>
                  <a:schemeClr val="bg2"/>
                </a:solidFill>
                <a:latin typeface="+mj-lt"/>
                <a:ea typeface="+mn-ea"/>
                <a:cs typeface="+mn-cs"/>
              </a:defRPr>
            </a:lvl1pPr>
            <a:lvl2pPr>
              <a:defRPr sz="1765">
                <a:solidFill>
                  <a:srgbClr val="000000"/>
                </a:solidFill>
              </a:defRPr>
            </a:lvl2pPr>
            <a:lvl3pPr>
              <a:defRPr sz="1372"/>
            </a:lvl3pPr>
            <a:lvl4pPr>
              <a:defRPr sz="1372"/>
            </a:lvl4pPr>
            <a:lvl5pPr>
              <a:defRPr sz="1029"/>
            </a:lvl5pPr>
          </a:lstStyle>
          <a:p>
            <a:pPr lvl="0"/>
            <a:r>
              <a:rPr lang="en-US" dirty="0"/>
              <a:t>Text goes here</a:t>
            </a:r>
          </a:p>
        </p:txBody>
      </p:sp>
      <p:pic>
        <p:nvPicPr>
          <p:cNvPr id="4" name="Picture 3" descr="A picture containing drawing&#10;&#10;Description automatically generated">
            <a:extLst>
              <a:ext uri="{FF2B5EF4-FFF2-40B4-BE49-F238E27FC236}">
                <a16:creationId xmlns:a16="http://schemas.microsoft.com/office/drawing/2014/main" id="{5CC1D709-E431-42C5-A75F-9A42EF995404}"/>
              </a:ext>
            </a:extLst>
          </p:cNvPr>
          <p:cNvPicPr>
            <a:picLocks noChangeAspect="1"/>
          </p:cNvPicPr>
          <p:nvPr/>
        </p:nvPicPr>
        <p:blipFill>
          <a:blip r:embed="rId2"/>
          <a:stretch>
            <a:fillRect/>
          </a:stretch>
        </p:blipFill>
        <p:spPr>
          <a:xfrm>
            <a:off x="64294" y="85724"/>
            <a:ext cx="2384426" cy="1068717"/>
          </a:xfrm>
          <a:prstGeom prst="rect">
            <a:avLst/>
          </a:prstGeom>
        </p:spPr>
      </p:pic>
      <p:sp>
        <p:nvSpPr>
          <p:cNvPr id="2" name="Footer Placeholder 1">
            <a:extLst>
              <a:ext uri="{FF2B5EF4-FFF2-40B4-BE49-F238E27FC236}">
                <a16:creationId xmlns:a16="http://schemas.microsoft.com/office/drawing/2014/main" id="{CB34F2AE-FCDF-4A97-A628-7BA7ADAEFF0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solidFill>
                  <a:schemeClr val="bg1"/>
                </a:solidFill>
              </a:rPr>
              <a:t>© Copyright Microsoft Corporation. All rights reserved.</a:t>
            </a:r>
          </a:p>
        </p:txBody>
      </p:sp>
    </p:spTree>
    <p:extLst>
      <p:ext uri="{BB962C8B-B14F-4D97-AF65-F5344CB8AC3E}">
        <p14:creationId xmlns:p14="http://schemas.microsoft.com/office/powerpoint/2010/main" val="2304353579"/>
      </p:ext>
    </p:extLst>
  </p:cSld>
  <p:clrMapOvr>
    <a:masterClrMapping/>
  </p:clrMapOvr>
  <p:transition>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Title square photo 2">
    <p:spTree>
      <p:nvGrpSpPr>
        <p:cNvPr id="1" name=""/>
        <p:cNvGrpSpPr/>
        <p:nvPr/>
      </p:nvGrpSpPr>
      <p:grpSpPr>
        <a:xfrm>
          <a:off x="0" y="0"/>
          <a:ext cx="0" cy="0"/>
          <a:chOff x="0" y="0"/>
          <a:chExt cx="0" cy="0"/>
        </a:xfrm>
      </p:grpSpPr>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sp>
        <p:nvSpPr>
          <p:cNvPr id="8" name="Rectangle 7">
            <a:extLst>
              <a:ext uri="{FF2B5EF4-FFF2-40B4-BE49-F238E27FC236}">
                <a16:creationId xmlns:a16="http://schemas.microsoft.com/office/drawing/2014/main" id="{9D026004-6E63-4034-A1B0-34BE8CEF3D76}"/>
              </a:ext>
            </a:extLst>
          </p:cNvPr>
          <p:cNvSpPr/>
          <p:nvPr userDrawn="1"/>
        </p:nvSpPr>
        <p:spPr bwMode="auto">
          <a:xfrm>
            <a:off x="5334000" y="0"/>
            <a:ext cx="6858000" cy="6858000"/>
          </a:xfrm>
          <a:prstGeom prst="rect">
            <a:avLst/>
          </a:prstGeom>
          <a:solidFill>
            <a:srgbClr val="00BC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00240D"/>
              </a:solidFill>
              <a:ea typeface="Segoe UI" pitchFamily="34" charset="0"/>
              <a:cs typeface="Segoe UI" pitchFamily="34" charset="0"/>
            </a:endParaRPr>
          </a:p>
        </p:txBody>
      </p:sp>
      <p:pic>
        <p:nvPicPr>
          <p:cNvPr id="12" name="Picture 11">
            <a:extLst>
              <a:ext uri="{FF2B5EF4-FFF2-40B4-BE49-F238E27FC236}">
                <a16:creationId xmlns:a16="http://schemas.microsoft.com/office/drawing/2014/main" id="{5FC1A9B4-AD16-4E53-919C-38204BAF9E3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224597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9344025" y="3898483"/>
            <a:ext cx="2265363" cy="2370555"/>
          </a:xfrm>
          <a:prstGeom prst="rect">
            <a:avLst/>
          </a:prstGeom>
        </p:spPr>
      </p:pic>
    </p:spTree>
    <p:extLst>
      <p:ext uri="{BB962C8B-B14F-4D97-AF65-F5344CB8AC3E}">
        <p14:creationId xmlns:p14="http://schemas.microsoft.com/office/powerpoint/2010/main" val="87171951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guide id="4" orient="horz" pos="2505">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01926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p>
            <a:r>
              <a:rPr lang="en-US"/>
              <a:t>Click to edit Master title style</a:t>
            </a:r>
          </a:p>
        </p:txBody>
      </p:sp>
      <p:sp>
        <p:nvSpPr>
          <p:cNvPr id="3" name="Text Placeholder 2"/>
          <p:cNvSpPr>
            <a:spLocks noGrp="1"/>
          </p:cNvSpPr>
          <p:nvPr>
            <p:ph type="body" sz="quarter" idx="10"/>
          </p:nvPr>
        </p:nvSpPr>
        <p:spPr>
          <a:xfrm>
            <a:off x="584200" y="1435497"/>
            <a:ext cx="11018520" cy="230832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16837830"/>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Section title 1">
    <p:bg>
      <p:bgPr>
        <a:solidFill>
          <a:schemeClr val="bg1"/>
        </a:solidFill>
        <a:effectLst/>
      </p:bgPr>
    </p:bg>
    <p:spTree>
      <p:nvGrpSpPr>
        <p:cNvPr id="1" name=""/>
        <p:cNvGrpSpPr/>
        <p:nvPr/>
      </p:nvGrpSpPr>
      <p:grpSpPr>
        <a:xfrm>
          <a:off x="0" y="0"/>
          <a:ext cx="0" cy="0"/>
          <a:chOff x="0" y="0"/>
          <a:chExt cx="0" cy="0"/>
        </a:xfrm>
      </p:grpSpPr>
      <p:sp>
        <p:nvSpPr>
          <p:cNvPr id="4" name="Title 35"/>
          <p:cNvSpPr>
            <a:spLocks noGrp="1"/>
          </p:cNvSpPr>
          <p:nvPr>
            <p:ph type="title" hasCustomPrompt="1"/>
          </p:nvPr>
        </p:nvSpPr>
        <p:spPr>
          <a:xfrm>
            <a:off x="455994" y="941692"/>
            <a:ext cx="7454643" cy="3558191"/>
          </a:xfrm>
          <a:prstGeom prst="rect">
            <a:avLst/>
          </a:prstGeom>
          <a:noFill/>
        </p:spPr>
        <p:txBody>
          <a:bodyPr vert="horz" wrap="square" lIns="0" tIns="0" rIns="0" bIns="0" rtlCol="0" anchor="t" anchorCtr="0">
            <a:noAutofit/>
          </a:bodyPr>
          <a:lstStyle>
            <a:lvl1pPr>
              <a:defRPr lang="en-US" sz="4705" spc="-49" baseline="0" dirty="0">
                <a:solidFill>
                  <a:srgbClr val="000000"/>
                </a:solidFill>
              </a:defRPr>
            </a:lvl1pPr>
          </a:lstStyle>
          <a:p>
            <a:pPr marL="0" lvl="0">
              <a:lnSpc>
                <a:spcPts val="5490"/>
              </a:lnSpc>
            </a:pPr>
            <a:r>
              <a:rPr lang="en-US" dirty="0"/>
              <a:t>Section title</a:t>
            </a:r>
          </a:p>
        </p:txBody>
      </p:sp>
    </p:spTree>
    <p:extLst>
      <p:ext uri="{BB962C8B-B14F-4D97-AF65-F5344CB8AC3E}">
        <p14:creationId xmlns:p14="http://schemas.microsoft.com/office/powerpoint/2010/main" val="3169531958"/>
      </p:ext>
    </p:extLst>
  </p:cSld>
  <p:clrMapOvr>
    <a:masterClrMapping/>
  </p:clrMapOvr>
  <p:transition>
    <p:fad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bg1"/>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A36DC34-EED6-8F49-8473-3802F6C2A3D1}"/>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tx2"/>
                </a:solidFill>
              </a:defRPr>
            </a:lvl1pPr>
          </a:lstStyle>
          <a:p>
            <a:r>
              <a:rPr lang="en-US">
                <a:solidFill>
                  <a:schemeClr val="tx1"/>
                </a:solidFill>
              </a:rPr>
              <a:t>Microsoft Security title</a:t>
            </a:r>
            <a:endParaRPr lang="en-US"/>
          </a:p>
        </p:txBody>
      </p:sp>
      <p:sp>
        <p:nvSpPr>
          <p:cNvPr id="14" name="Text Placeholder 10">
            <a:extLst>
              <a:ext uri="{FF2B5EF4-FFF2-40B4-BE49-F238E27FC236}">
                <a16:creationId xmlns:a16="http://schemas.microsoft.com/office/drawing/2014/main" id="{2E500E80-DD0C-EF4F-BB7D-03960A098E1F}"/>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82FAE6D0-0992-4139-9359-5135BCE47E1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50DC78AD-4336-4E8D-8F70-4C35FEF409C7}"/>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19572715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Title Slide with blue background">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DD3BB94-DC99-244C-91E3-A9764AF2671E}"/>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bg1"/>
                </a:solidFill>
              </a:defRPr>
            </a:lvl1pPr>
          </a:lstStyle>
          <a:p>
            <a:r>
              <a:rPr lang="en-US"/>
              <a:t>Microsoft 365 title</a:t>
            </a:r>
          </a:p>
        </p:txBody>
      </p:sp>
      <p:sp>
        <p:nvSpPr>
          <p:cNvPr id="16" name="Text Placeholder 10">
            <a:extLst>
              <a:ext uri="{FF2B5EF4-FFF2-40B4-BE49-F238E27FC236}">
                <a16:creationId xmlns:a16="http://schemas.microsoft.com/office/drawing/2014/main" id="{63FCEA3C-C822-5A4A-9561-695239EA77C3}"/>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chemeClr val="bg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DE984AF9-42B3-4123-927E-CEC8570AFE3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solidFill>
                  <a:schemeClr val="bg1"/>
                </a:solidFill>
              </a:rPr>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0AF2B48A-0CD5-4E5D-BBFC-0FF17E42D728}"/>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21304853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preserve="1">
  <p:cSld name="Title slide with graphic 1">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D09A9D1-6212-8B49-96D7-B3E9D17D4BAB}"/>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rgbClr val="000000"/>
                </a:solidFill>
              </a:defRPr>
            </a:lvl1pPr>
          </a:lstStyle>
          <a:p>
            <a:r>
              <a:rPr lang="en-US"/>
              <a:t>Azure presentation</a:t>
            </a:r>
            <a:br>
              <a:rPr lang="en-US"/>
            </a:br>
            <a:r>
              <a:rPr lang="en-US"/>
              <a:t>title or event name</a:t>
            </a:r>
          </a:p>
        </p:txBody>
      </p:sp>
      <p:sp>
        <p:nvSpPr>
          <p:cNvPr id="9" name="Text Placeholder 10">
            <a:extLst>
              <a:ext uri="{FF2B5EF4-FFF2-40B4-BE49-F238E27FC236}">
                <a16:creationId xmlns:a16="http://schemas.microsoft.com/office/drawing/2014/main" id="{0881A9F1-B3A4-0742-8DAD-18EC8A78C522}"/>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7" name="Footer Placeholder 1">
            <a:extLst>
              <a:ext uri="{FF2B5EF4-FFF2-40B4-BE49-F238E27FC236}">
                <a16:creationId xmlns:a16="http://schemas.microsoft.com/office/drawing/2014/main" id="{1B6BA0D2-3614-405C-8BB6-C5242154BADB}"/>
              </a:ext>
            </a:extLst>
          </p:cNvPr>
          <p:cNvSpPr txBox="1">
            <a:spLocks/>
          </p:cNvSpPr>
          <p:nvPr/>
        </p:nvSpPr>
        <p:spPr>
          <a:xfrm>
            <a:off x="442466"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r>
              <a:rPr lang="en-US"/>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DA65376C-9C1C-452A-9C27-75EE7927ABA8}"/>
              </a:ext>
            </a:extLst>
          </p:cNvPr>
          <p:cNvPicPr>
            <a:picLocks noChangeAspect="1"/>
          </p:cNvPicPr>
          <p:nvPr/>
        </p:nvPicPr>
        <p:blipFill>
          <a:blip r:embed="rId2"/>
          <a:stretch>
            <a:fillRect/>
          </a:stretch>
        </p:blipFill>
        <p:spPr>
          <a:xfrm>
            <a:off x="136885" y="159691"/>
            <a:ext cx="2635247" cy="871753"/>
          </a:xfrm>
          <a:prstGeom prst="rect">
            <a:avLst/>
          </a:prstGeom>
        </p:spPr>
      </p:pic>
      <p:pic>
        <p:nvPicPr>
          <p:cNvPr id="4" name="Picture 3">
            <a:extLst>
              <a:ext uri="{FF2B5EF4-FFF2-40B4-BE49-F238E27FC236}">
                <a16:creationId xmlns:a16="http://schemas.microsoft.com/office/drawing/2014/main" id="{C4B6689F-D3DF-4DE9-BFA0-0A8E72487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7617" y="0"/>
            <a:ext cx="5973790" cy="6858000"/>
          </a:xfrm>
          <a:prstGeom prst="rect">
            <a:avLst/>
          </a:prstGeom>
        </p:spPr>
      </p:pic>
    </p:spTree>
    <p:extLst>
      <p:ext uri="{BB962C8B-B14F-4D97-AF65-F5344CB8AC3E}">
        <p14:creationId xmlns:p14="http://schemas.microsoft.com/office/powerpoint/2010/main" val="2764488484"/>
      </p:ext>
    </p:extLst>
  </p:cSld>
  <p:clrMapOvr>
    <a:masterClrMapping/>
  </p:clrMapOvr>
  <p:transition>
    <p:fade/>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a:t>Azure presentation</a:t>
            </a:r>
            <a:br>
              <a:rPr lang="en-US"/>
            </a:br>
            <a:r>
              <a:rPr lang="en-US"/>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6383137" y="589416"/>
            <a:ext cx="5671978"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6600946" y="859776"/>
            <a:ext cx="5148588"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820691641"/>
      </p:ext>
    </p:extLst>
  </p:cSld>
  <p:clrMapOvr>
    <a:masterClrMapping/>
  </p:clrMapOvr>
  <p:transition>
    <p:fade/>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itle slide with graphic 3">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a:t>Azure presentation</a:t>
            </a:r>
            <a:br>
              <a:rPr lang="en-US"/>
            </a:br>
            <a:r>
              <a:rPr lang="en-US"/>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sp>
        <p:nvSpPr>
          <p:cNvPr id="72" name="Rectangle 71">
            <a:extLst>
              <a:ext uri="{FF2B5EF4-FFF2-40B4-BE49-F238E27FC236}">
                <a16:creationId xmlns:a16="http://schemas.microsoft.com/office/drawing/2014/main" id="{5E3B1CB1-53A4-41B0-A2BE-8C0CF51F9838}"/>
              </a:ext>
            </a:extLst>
          </p:cNvPr>
          <p:cNvSpPr/>
          <p:nvPr/>
        </p:nvSpPr>
        <p:spPr bwMode="auto">
          <a:xfrm>
            <a:off x="6229842" y="0"/>
            <a:ext cx="5962158" cy="6858000"/>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pic>
        <p:nvPicPr>
          <p:cNvPr id="73" name="Picture 72">
            <a:extLst>
              <a:ext uri="{FF2B5EF4-FFF2-40B4-BE49-F238E27FC236}">
                <a16:creationId xmlns:a16="http://schemas.microsoft.com/office/drawing/2014/main" id="{D680D2A1-07E3-478C-BBA8-560737A2431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111901" y="0"/>
            <a:ext cx="6080099" cy="6858000"/>
          </a:xfrm>
          <a:prstGeom prst="rect">
            <a:avLst/>
          </a:prstGeom>
        </p:spPr>
      </p:pic>
      <p:grpSp>
        <p:nvGrpSpPr>
          <p:cNvPr id="74" name="Graphic 1">
            <a:extLst>
              <a:ext uri="{FF2B5EF4-FFF2-40B4-BE49-F238E27FC236}">
                <a16:creationId xmlns:a16="http://schemas.microsoft.com/office/drawing/2014/main" id="{4D1B2C3D-109D-46DF-9BA8-640EAF66A03A}"/>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75" name="Freeform: Shape 74">
              <a:extLst>
                <a:ext uri="{FF2B5EF4-FFF2-40B4-BE49-F238E27FC236}">
                  <a16:creationId xmlns:a16="http://schemas.microsoft.com/office/drawing/2014/main" id="{4DD6AF04-319F-47B0-AAC8-6520DF9B67CE}"/>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76" name="Freeform: Shape 75">
              <a:extLst>
                <a:ext uri="{FF2B5EF4-FFF2-40B4-BE49-F238E27FC236}">
                  <a16:creationId xmlns:a16="http://schemas.microsoft.com/office/drawing/2014/main" id="{283985E4-C6DA-4D56-A4B2-188AF3D29025}"/>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77" name="Freeform: Shape 76">
              <a:extLst>
                <a:ext uri="{FF2B5EF4-FFF2-40B4-BE49-F238E27FC236}">
                  <a16:creationId xmlns:a16="http://schemas.microsoft.com/office/drawing/2014/main" id="{720519B8-1B86-435B-BE56-B5FAEAD39754}"/>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78" name="Freeform: Shape 77">
              <a:extLst>
                <a:ext uri="{FF2B5EF4-FFF2-40B4-BE49-F238E27FC236}">
                  <a16:creationId xmlns:a16="http://schemas.microsoft.com/office/drawing/2014/main" id="{DF83B222-A47F-44B5-9AB0-6ED40197E618}"/>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79" name="Freeform: Shape 78">
              <a:extLst>
                <a:ext uri="{FF2B5EF4-FFF2-40B4-BE49-F238E27FC236}">
                  <a16:creationId xmlns:a16="http://schemas.microsoft.com/office/drawing/2014/main" id="{589A001D-6C7B-4022-B9DE-F83CEC98FE10}"/>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80" name="Freeform: Shape 79">
              <a:extLst>
                <a:ext uri="{FF2B5EF4-FFF2-40B4-BE49-F238E27FC236}">
                  <a16:creationId xmlns:a16="http://schemas.microsoft.com/office/drawing/2014/main" id="{5DCC5C22-8F39-4F71-91FB-71155D0A374F}"/>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81" name="Freeform: Shape 80">
              <a:extLst>
                <a:ext uri="{FF2B5EF4-FFF2-40B4-BE49-F238E27FC236}">
                  <a16:creationId xmlns:a16="http://schemas.microsoft.com/office/drawing/2014/main" id="{0ABDA59A-625F-451E-BBC5-4F89B8E5CA51}"/>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82" name="Freeform: Shape 81">
              <a:extLst>
                <a:ext uri="{FF2B5EF4-FFF2-40B4-BE49-F238E27FC236}">
                  <a16:creationId xmlns:a16="http://schemas.microsoft.com/office/drawing/2014/main" id="{8FF37886-1883-475A-9E61-5E78DBBEDDAE}"/>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83" name="Freeform: Shape 82">
              <a:extLst>
                <a:ext uri="{FF2B5EF4-FFF2-40B4-BE49-F238E27FC236}">
                  <a16:creationId xmlns:a16="http://schemas.microsoft.com/office/drawing/2014/main" id="{798377FB-665F-4899-86A8-48FF769AC164}"/>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84" name="Freeform: Shape 83">
              <a:extLst>
                <a:ext uri="{FF2B5EF4-FFF2-40B4-BE49-F238E27FC236}">
                  <a16:creationId xmlns:a16="http://schemas.microsoft.com/office/drawing/2014/main" id="{A1B6E554-C7FE-437C-B43A-26461DDBED1D}"/>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85" name="Freeform: Shape 84">
              <a:extLst>
                <a:ext uri="{FF2B5EF4-FFF2-40B4-BE49-F238E27FC236}">
                  <a16:creationId xmlns:a16="http://schemas.microsoft.com/office/drawing/2014/main" id="{6916078A-4E6C-4B1D-8F43-B3F2605CCBBA}"/>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86" name="Freeform: Shape 85">
              <a:extLst>
                <a:ext uri="{FF2B5EF4-FFF2-40B4-BE49-F238E27FC236}">
                  <a16:creationId xmlns:a16="http://schemas.microsoft.com/office/drawing/2014/main" id="{870BEE33-905A-44A9-86EB-CC160AFE1010}"/>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87" name="Freeform: Shape 86">
              <a:extLst>
                <a:ext uri="{FF2B5EF4-FFF2-40B4-BE49-F238E27FC236}">
                  <a16:creationId xmlns:a16="http://schemas.microsoft.com/office/drawing/2014/main" id="{D0FEA133-67C4-462C-B78A-0D3B435D0A56}"/>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88" name="Freeform: Shape 87">
              <a:extLst>
                <a:ext uri="{FF2B5EF4-FFF2-40B4-BE49-F238E27FC236}">
                  <a16:creationId xmlns:a16="http://schemas.microsoft.com/office/drawing/2014/main" id="{0191B600-F65E-475C-99A2-EDC38A117B47}"/>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89" name="Freeform: Shape 88">
              <a:extLst>
                <a:ext uri="{FF2B5EF4-FFF2-40B4-BE49-F238E27FC236}">
                  <a16:creationId xmlns:a16="http://schemas.microsoft.com/office/drawing/2014/main" id="{81D1CB41-4153-4C2B-95A8-8E51D544C2A6}"/>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90" name="Freeform: Shape 89">
              <a:extLst>
                <a:ext uri="{FF2B5EF4-FFF2-40B4-BE49-F238E27FC236}">
                  <a16:creationId xmlns:a16="http://schemas.microsoft.com/office/drawing/2014/main" id="{AD85E53E-76EE-4693-B925-448F1AED55C3}"/>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91" name="Freeform: Shape 90">
              <a:extLst>
                <a:ext uri="{FF2B5EF4-FFF2-40B4-BE49-F238E27FC236}">
                  <a16:creationId xmlns:a16="http://schemas.microsoft.com/office/drawing/2014/main" id="{FBF422B5-FEC5-4A6F-980D-F4DCB2842F2D}"/>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92" name="Freeform: Shape 91">
              <a:extLst>
                <a:ext uri="{FF2B5EF4-FFF2-40B4-BE49-F238E27FC236}">
                  <a16:creationId xmlns:a16="http://schemas.microsoft.com/office/drawing/2014/main" id="{73E90C96-7BF3-4653-8F6B-20B2AEFF9C9A}"/>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93" name="Freeform: Shape 92">
              <a:extLst>
                <a:ext uri="{FF2B5EF4-FFF2-40B4-BE49-F238E27FC236}">
                  <a16:creationId xmlns:a16="http://schemas.microsoft.com/office/drawing/2014/main" id="{10255508-CD31-475F-9938-E6992594AD7F}"/>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94" name="Freeform: Shape 93">
              <a:extLst>
                <a:ext uri="{FF2B5EF4-FFF2-40B4-BE49-F238E27FC236}">
                  <a16:creationId xmlns:a16="http://schemas.microsoft.com/office/drawing/2014/main" id="{6180CF46-AD3A-4882-BF8C-42A4079F05AC}"/>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95" name="Freeform: Shape 94">
              <a:extLst>
                <a:ext uri="{FF2B5EF4-FFF2-40B4-BE49-F238E27FC236}">
                  <a16:creationId xmlns:a16="http://schemas.microsoft.com/office/drawing/2014/main" id="{E32DF239-2F1F-4DEF-84E6-8AA4C60B1814}"/>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96" name="Freeform: Shape 95">
              <a:extLst>
                <a:ext uri="{FF2B5EF4-FFF2-40B4-BE49-F238E27FC236}">
                  <a16:creationId xmlns:a16="http://schemas.microsoft.com/office/drawing/2014/main" id="{1FF529E2-E4DE-4BC2-AD36-9E2F91168396}"/>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97" name="Freeform: Shape 96">
              <a:extLst>
                <a:ext uri="{FF2B5EF4-FFF2-40B4-BE49-F238E27FC236}">
                  <a16:creationId xmlns:a16="http://schemas.microsoft.com/office/drawing/2014/main" id="{EBD42EE8-F67C-4184-AC55-B277B9D45512}"/>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98" name="Freeform: Shape 97">
              <a:extLst>
                <a:ext uri="{FF2B5EF4-FFF2-40B4-BE49-F238E27FC236}">
                  <a16:creationId xmlns:a16="http://schemas.microsoft.com/office/drawing/2014/main" id="{2FCFEDC0-0434-46B3-BDE6-2A548497D148}"/>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Tree>
    <p:extLst>
      <p:ext uri="{BB962C8B-B14F-4D97-AF65-F5344CB8AC3E}">
        <p14:creationId xmlns:p14="http://schemas.microsoft.com/office/powerpoint/2010/main" val="148341196"/>
      </p:ext>
    </p:extLst>
  </p:cSld>
  <p:clrMapOvr>
    <a:masterClrMapping/>
  </p:clrMapOvr>
  <p:transition>
    <p:fade/>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B852478B-55EF-4189-A468-2CD5FFD827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520250928"/>
      </p:ext>
    </p:extLst>
  </p:cSld>
  <p:clrMapOvr>
    <a:masterClrMapping/>
  </p:clrMapOvr>
  <p:transition>
    <p:fade/>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3" y="1291693"/>
            <a:ext cx="11340811" cy="2544286"/>
          </a:xfrm>
        </p:spPr>
        <p:txBody>
          <a:bodyPr/>
          <a:lstStyle>
            <a:lvl1pPr>
              <a:spcBef>
                <a:spcPts val="392"/>
              </a:spcBef>
              <a:spcAft>
                <a:spcPts val="588"/>
              </a:spcAft>
              <a:defRPr sz="2400">
                <a:latin typeface="+mn-lt"/>
              </a:defRPr>
            </a:lvl1pPr>
            <a:lvl2pPr>
              <a:spcBef>
                <a:spcPts val="392"/>
              </a:spcBef>
              <a:spcAft>
                <a:spcPts val="588"/>
              </a:spcAft>
              <a:defRPr sz="2400">
                <a:latin typeface="+mn-lt"/>
              </a:defRPr>
            </a:lvl2pPr>
            <a:lvl3pPr>
              <a:spcBef>
                <a:spcPts val="392"/>
              </a:spcBef>
              <a:spcAft>
                <a:spcPts val="588"/>
              </a:spcAft>
              <a:defRPr sz="2400">
                <a:latin typeface="+mn-lt"/>
              </a:defRPr>
            </a:lvl3pPr>
            <a:lvl4pPr>
              <a:spcBef>
                <a:spcPts val="392"/>
              </a:spcBef>
              <a:spcAft>
                <a:spcPts val="588"/>
              </a:spcAft>
              <a:defRPr sz="2400">
                <a:latin typeface="+mn-lt"/>
              </a:defRPr>
            </a:lvl4pPr>
            <a:lvl5pPr>
              <a:spcBef>
                <a:spcPts val="392"/>
              </a:spcBef>
              <a:spcAft>
                <a:spcPts val="588"/>
              </a:spcAft>
              <a:defRPr sz="2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144001028"/>
      </p:ext>
    </p:extLst>
  </p:cSld>
  <p:clrMapOvr>
    <a:masterClrMapping/>
  </p:clrMapOvr>
  <p:transition>
    <p:fad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Text Layout with footnot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9100" y="1456897"/>
            <a:ext cx="11340811" cy="2051844"/>
          </a:xfrm>
        </p:spPr>
        <p:txBody>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F5777EA2-9454-422E-AEC3-45CEC596AEB8}"/>
              </a:ext>
            </a:extLst>
          </p:cNvPr>
          <p:cNvSpPr/>
          <p:nvPr/>
        </p:nvSpPr>
        <p:spPr bwMode="auto">
          <a:xfrm>
            <a:off x="0" y="5670550"/>
            <a:ext cx="12192000" cy="746955"/>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764357BA-0098-4BE6-A38B-76E4D9E64E6E}"/>
              </a:ext>
            </a:extLst>
          </p:cNvPr>
          <p:cNvSpPr>
            <a:spLocks noGrp="1"/>
          </p:cNvSpPr>
          <p:nvPr>
            <p:ph type="body" sz="quarter" idx="11"/>
          </p:nvPr>
        </p:nvSpPr>
        <p:spPr>
          <a:xfrm>
            <a:off x="418643" y="5797806"/>
            <a:ext cx="11341268" cy="492443"/>
          </a:xfrm>
        </p:spPr>
        <p:txBody>
          <a:bodyPr anchor="ctr"/>
          <a:lstStyle>
            <a:lvl1pPr>
              <a:defRPr sz="2000"/>
            </a:lvl1pPr>
          </a:lstStyle>
          <a:p>
            <a:pPr lvl="0"/>
            <a:r>
              <a:rPr lang="en-US"/>
              <a:t>Click to edit Master text styles</a:t>
            </a:r>
          </a:p>
        </p:txBody>
      </p:sp>
      <p:sp>
        <p:nvSpPr>
          <p:cNvPr id="4" name="Footer Placeholder 1">
            <a:extLst>
              <a:ext uri="{FF2B5EF4-FFF2-40B4-BE49-F238E27FC236}">
                <a16:creationId xmlns:a16="http://schemas.microsoft.com/office/drawing/2014/main" id="{BBE90075-187C-4F60-81BA-E239B43D904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81979072"/>
      </p:ext>
    </p:extLst>
  </p:cSld>
  <p:clrMapOvr>
    <a:masterClrMapping/>
  </p:clrMapOvr>
  <p:transition>
    <p:fade/>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4">
            <a:extLst>
              <a:ext uri="{FF2B5EF4-FFF2-40B4-BE49-F238E27FC236}">
                <a16:creationId xmlns:a16="http://schemas.microsoft.com/office/drawing/2014/main" id="{1884D379-CA81-40D3-9E78-E89E7861D50F}"/>
              </a:ext>
            </a:extLst>
          </p:cNvPr>
          <p:cNvSpPr>
            <a:spLocks noGrp="1"/>
          </p:cNvSpPr>
          <p:nvPr>
            <p:ph sz="quarter" idx="11"/>
          </p:nvPr>
        </p:nvSpPr>
        <p:spPr>
          <a:xfrm>
            <a:off x="6229350" y="1456896"/>
            <a:ext cx="5543550"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1EECB910-8937-4CC4-AEC5-2DD554C2D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811478266"/>
      </p:ext>
    </p:extLst>
  </p:cSld>
  <p:clrMapOvr>
    <a:masterClrMapping/>
  </p:clrMapOvr>
  <p:transition>
    <p:fade/>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3" y="1456897"/>
            <a:ext cx="5394960" cy="2487861"/>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7"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2487861"/>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933641158"/>
      </p:ext>
    </p:extLst>
  </p:cSld>
  <p:clrMapOvr>
    <a:masterClrMapping/>
  </p:clrMapOvr>
  <p:transition>
    <p:fade/>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2"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6" y="1611250"/>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34975272"/>
      </p:ext>
    </p:extLst>
  </p:cSld>
  <p:clrMapOvr>
    <a:masterClrMapping/>
  </p:clrMapOvr>
  <p:transition>
    <p:fade/>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1_Bulleted 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229350" y="1456896"/>
            <a:ext cx="5531577"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FD7644AB-9D01-4585-9388-8EB76A4E16D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055448584"/>
      </p:ext>
    </p:extLst>
  </p:cSld>
  <p:clrMapOvr>
    <a:masterClrMapping/>
  </p:clrMapOvr>
  <p:transition>
    <p:fade/>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Agenda 3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3 rows</a:t>
            </a:r>
          </a:p>
        </p:txBody>
      </p:sp>
      <p:sp>
        <p:nvSpPr>
          <p:cNvPr id="5" name="Text Placeholder 4"/>
          <p:cNvSpPr>
            <a:spLocks noGrp="1"/>
          </p:cNvSpPr>
          <p:nvPr>
            <p:ph type="body" sz="quarter" idx="11" hasCustomPrompt="1"/>
          </p:nvPr>
        </p:nvSpPr>
        <p:spPr>
          <a:xfrm>
            <a:off x="4078288" y="1358901"/>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816784"/>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5" name="Text Placeholder 4">
            <a:extLst>
              <a:ext uri="{FF2B5EF4-FFF2-40B4-BE49-F238E27FC236}">
                <a16:creationId xmlns:a16="http://schemas.microsoft.com/office/drawing/2014/main" id="{17004B21-C7C1-4F96-8432-F7255C26DB8E}"/>
              </a:ext>
            </a:extLst>
          </p:cNvPr>
          <p:cNvSpPr>
            <a:spLocks noGrp="1"/>
          </p:cNvSpPr>
          <p:nvPr>
            <p:ph type="body" sz="quarter" idx="20" hasCustomPrompt="1"/>
          </p:nvPr>
        </p:nvSpPr>
        <p:spPr>
          <a:xfrm>
            <a:off x="4078288" y="4274667"/>
            <a:ext cx="7695070" cy="1224434"/>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D3BC550B-9B11-4380-8D6F-F4741FB779E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45630453"/>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Agenda 4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4 rows</a:t>
            </a:r>
          </a:p>
        </p:txBody>
      </p:sp>
      <p:sp>
        <p:nvSpPr>
          <p:cNvPr id="5" name="Text Placeholder 4"/>
          <p:cNvSpPr>
            <a:spLocks noGrp="1"/>
          </p:cNvSpPr>
          <p:nvPr>
            <p:ph type="body" sz="quarter" idx="11" hasCustomPrompt="1"/>
          </p:nvPr>
        </p:nvSpPr>
        <p:spPr>
          <a:xfrm>
            <a:off x="4078288" y="985704"/>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339411"/>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3693118"/>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5046824"/>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1FA6548C-890C-4150-B5BD-A8AF55A82E7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18616648"/>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Agenda 6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6 rows</a:t>
            </a:r>
          </a:p>
        </p:txBody>
      </p:sp>
      <p:sp>
        <p:nvSpPr>
          <p:cNvPr id="5" name="Text Placeholder 4"/>
          <p:cNvSpPr>
            <a:spLocks noGrp="1"/>
          </p:cNvSpPr>
          <p:nvPr>
            <p:ph type="body" sz="quarter" idx="11" hasCustomPrompt="1"/>
          </p:nvPr>
        </p:nvSpPr>
        <p:spPr>
          <a:xfrm>
            <a:off x="4078288" y="691125"/>
            <a:ext cx="7695070" cy="822645"/>
          </a:xfrm>
        </p:spPr>
        <p:txBody>
          <a:bodyPr vert="horz" wrap="square" lIns="0" tIns="0" rIns="0" bIns="0" rtlCol="0" anchor="ctr">
            <a:noAutofit/>
          </a:bodyPr>
          <a:lstStyle>
            <a:lvl2pPr>
              <a:defRPr lang="en-US" sz="1800" b="0" dirty="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1619933"/>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2548741"/>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8" name="Text Placeholder 4"/>
          <p:cNvSpPr>
            <a:spLocks noGrp="1"/>
          </p:cNvSpPr>
          <p:nvPr>
            <p:ph type="body" sz="quarter" idx="19" hasCustomPrompt="1"/>
          </p:nvPr>
        </p:nvSpPr>
        <p:spPr>
          <a:xfrm>
            <a:off x="4078288" y="3477549"/>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440635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533516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3CE3F527-08C7-43D0-8032-F2A71F76D6A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133309132"/>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Agenda 8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8 rows</a:t>
            </a:r>
          </a:p>
        </p:txBody>
      </p:sp>
      <p:sp>
        <p:nvSpPr>
          <p:cNvPr id="5" name="Text Placeholder 4"/>
          <p:cNvSpPr>
            <a:spLocks noGrp="1"/>
          </p:cNvSpPr>
          <p:nvPr>
            <p:ph type="body" sz="quarter" idx="11" hasCustomPrompt="1"/>
          </p:nvPr>
        </p:nvSpPr>
        <p:spPr>
          <a:xfrm>
            <a:off x="4078288" y="466348"/>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4" name="Text Placeholder 4"/>
          <p:cNvSpPr>
            <a:spLocks noGrp="1"/>
          </p:cNvSpPr>
          <p:nvPr>
            <p:ph type="body" sz="quarter" idx="15" hasCustomPrompt="1"/>
          </p:nvPr>
        </p:nvSpPr>
        <p:spPr>
          <a:xfrm>
            <a:off x="4078288" y="1216264"/>
            <a:ext cx="7695069" cy="675889"/>
          </a:xfrm>
        </p:spPr>
        <p:txBody>
          <a:bodyPr vert="horz" wrap="square" lIns="0" tIns="0" rIns="0" bIns="0" rtlCol="0" anchor="ctr">
            <a:noAutofit/>
          </a:bodyPr>
          <a:lstStyle>
            <a:lvl2pPr>
              <a:defRPr lang="en-US" sz="1600" b="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6" name="Text Placeholder 4"/>
          <p:cNvSpPr>
            <a:spLocks noGrp="1"/>
          </p:cNvSpPr>
          <p:nvPr>
            <p:ph type="body" sz="quarter" idx="17" hasCustomPrompt="1"/>
          </p:nvPr>
        </p:nvSpPr>
        <p:spPr>
          <a:xfrm>
            <a:off x="4078288" y="1966180"/>
            <a:ext cx="7695069" cy="675889"/>
          </a:xfrm>
        </p:spPr>
        <p:txBody>
          <a:bodyPr vert="horz" wrap="square" lIns="0" tIns="0" rIns="0" bIns="0" rtlCol="0" anchor="ctr">
            <a:noAutofit/>
          </a:bodyPr>
          <a:lstStyle>
            <a:lvl2pPr>
              <a:defRPr lang="en-US" sz="1600" b="0" dirty="0" smtClean="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8" name="Text Placeholder 4"/>
          <p:cNvSpPr>
            <a:spLocks noGrp="1"/>
          </p:cNvSpPr>
          <p:nvPr>
            <p:ph type="body" sz="quarter" idx="19" hasCustomPrompt="1"/>
          </p:nvPr>
        </p:nvSpPr>
        <p:spPr>
          <a:xfrm>
            <a:off x="4078288" y="2716096"/>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20" name="Text Placeholder 4"/>
          <p:cNvSpPr>
            <a:spLocks noGrp="1"/>
          </p:cNvSpPr>
          <p:nvPr>
            <p:ph type="body" sz="quarter" idx="21" hasCustomPrompt="1"/>
          </p:nvPr>
        </p:nvSpPr>
        <p:spPr>
          <a:xfrm>
            <a:off x="4078288" y="3466012"/>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4215928"/>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4078288" y="4965844"/>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1" name="Text Placeholder 4">
            <a:extLst>
              <a:ext uri="{FF2B5EF4-FFF2-40B4-BE49-F238E27FC236}">
                <a16:creationId xmlns:a16="http://schemas.microsoft.com/office/drawing/2014/main" id="{BBE4C696-54C0-4167-89B1-D1FE9690F330}"/>
              </a:ext>
            </a:extLst>
          </p:cNvPr>
          <p:cNvSpPr>
            <a:spLocks noGrp="1"/>
          </p:cNvSpPr>
          <p:nvPr>
            <p:ph type="body" sz="quarter" idx="24" hasCustomPrompt="1"/>
          </p:nvPr>
        </p:nvSpPr>
        <p:spPr>
          <a:xfrm>
            <a:off x="4078288" y="5715763"/>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4" name="Footer Placeholder 1">
            <a:extLst>
              <a:ext uri="{FF2B5EF4-FFF2-40B4-BE49-F238E27FC236}">
                <a16:creationId xmlns:a16="http://schemas.microsoft.com/office/drawing/2014/main" id="{FCBBA077-FCDA-4F62-B502-F11F61DDA34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16591781"/>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4">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Agenda 2 column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378075"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rIns="0" anchor="ctr"/>
          <a:lstStyle>
            <a:lvl1pPr>
              <a:defRPr>
                <a:solidFill>
                  <a:schemeClr val="bg1"/>
                </a:solidFill>
              </a:defRPr>
            </a:lvl1pPr>
          </a:lstStyle>
          <a:p>
            <a:r>
              <a:rPr lang="en-US"/>
              <a:t>Agenda</a:t>
            </a:r>
            <a:br>
              <a:rPr lang="en-US"/>
            </a:br>
            <a:r>
              <a:rPr lang="en-US"/>
              <a:t>8 rows</a:t>
            </a:r>
          </a:p>
        </p:txBody>
      </p:sp>
      <p:sp>
        <p:nvSpPr>
          <p:cNvPr id="5" name="Text Placeholder 4"/>
          <p:cNvSpPr>
            <a:spLocks noGrp="1"/>
          </p:cNvSpPr>
          <p:nvPr>
            <p:ph type="body" sz="quarter" idx="11" hasCustomPrompt="1"/>
          </p:nvPr>
        </p:nvSpPr>
        <p:spPr>
          <a:xfrm>
            <a:off x="3619500" y="466348"/>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14" name="Text Placeholder 4"/>
          <p:cNvSpPr>
            <a:spLocks noGrp="1"/>
          </p:cNvSpPr>
          <p:nvPr>
            <p:ph type="body" sz="quarter" idx="15" hasCustomPrompt="1"/>
          </p:nvPr>
        </p:nvSpPr>
        <p:spPr>
          <a:xfrm>
            <a:off x="3619500" y="1308612"/>
            <a:ext cx="3330574"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a:t>Body copy Segoe UI Regular 14/18. The quick brown fox jumps over the lazy dog. </a:t>
            </a:r>
          </a:p>
        </p:txBody>
      </p:sp>
      <p:sp>
        <p:nvSpPr>
          <p:cNvPr id="16" name="Text Placeholder 4"/>
          <p:cNvSpPr>
            <a:spLocks noGrp="1"/>
          </p:cNvSpPr>
          <p:nvPr>
            <p:ph type="body" sz="quarter" idx="17" hasCustomPrompt="1"/>
          </p:nvPr>
        </p:nvSpPr>
        <p:spPr>
          <a:xfrm>
            <a:off x="3619500" y="2150876"/>
            <a:ext cx="3330574"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a:t>Body copy Segoe UI Regular 14/18. The quick brown fox jumps over the lazy dog. </a:t>
            </a:r>
          </a:p>
        </p:txBody>
      </p:sp>
      <p:sp>
        <p:nvSpPr>
          <p:cNvPr id="18" name="Text Placeholder 4"/>
          <p:cNvSpPr>
            <a:spLocks noGrp="1"/>
          </p:cNvSpPr>
          <p:nvPr>
            <p:ph type="body" sz="quarter" idx="19" hasCustomPrompt="1"/>
          </p:nvPr>
        </p:nvSpPr>
        <p:spPr>
          <a:xfrm>
            <a:off x="3619500" y="2993140"/>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20" name="Text Placeholder 4"/>
          <p:cNvSpPr>
            <a:spLocks noGrp="1"/>
          </p:cNvSpPr>
          <p:nvPr>
            <p:ph type="body" sz="quarter" idx="21" hasCustomPrompt="1"/>
          </p:nvPr>
        </p:nvSpPr>
        <p:spPr>
          <a:xfrm>
            <a:off x="3619500" y="3835404"/>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3619500" y="4677668"/>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3619500" y="5519930"/>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12" name="Text Placeholder 4">
            <a:extLst>
              <a:ext uri="{FF2B5EF4-FFF2-40B4-BE49-F238E27FC236}">
                <a16:creationId xmlns:a16="http://schemas.microsoft.com/office/drawing/2014/main" id="{B26AB1BC-D652-40F2-83A2-06F6897248D2}"/>
              </a:ext>
            </a:extLst>
          </p:cNvPr>
          <p:cNvSpPr>
            <a:spLocks noGrp="1"/>
          </p:cNvSpPr>
          <p:nvPr>
            <p:ph type="body" sz="quarter" idx="24" hasCustomPrompt="1"/>
          </p:nvPr>
        </p:nvSpPr>
        <p:spPr>
          <a:xfrm>
            <a:off x="8331200" y="466348"/>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13" name="Text Placeholder 4">
            <a:extLst>
              <a:ext uri="{FF2B5EF4-FFF2-40B4-BE49-F238E27FC236}">
                <a16:creationId xmlns:a16="http://schemas.microsoft.com/office/drawing/2014/main" id="{B7BCA0EE-6780-4007-A1E7-E2C766ADB6AC}"/>
              </a:ext>
            </a:extLst>
          </p:cNvPr>
          <p:cNvSpPr>
            <a:spLocks noGrp="1"/>
          </p:cNvSpPr>
          <p:nvPr>
            <p:ph type="body" sz="quarter" idx="25" hasCustomPrompt="1"/>
          </p:nvPr>
        </p:nvSpPr>
        <p:spPr>
          <a:xfrm>
            <a:off x="8331200" y="1308612"/>
            <a:ext cx="3442157"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a:t>Body copy Segoe UI Regular 14/18. The quick brown fox jumps over the lazy dog. </a:t>
            </a:r>
          </a:p>
        </p:txBody>
      </p:sp>
      <p:sp>
        <p:nvSpPr>
          <p:cNvPr id="15" name="Text Placeholder 4">
            <a:extLst>
              <a:ext uri="{FF2B5EF4-FFF2-40B4-BE49-F238E27FC236}">
                <a16:creationId xmlns:a16="http://schemas.microsoft.com/office/drawing/2014/main" id="{42F7FEE8-0C97-4A8D-B62A-F9127046CA49}"/>
              </a:ext>
            </a:extLst>
          </p:cNvPr>
          <p:cNvSpPr>
            <a:spLocks noGrp="1"/>
          </p:cNvSpPr>
          <p:nvPr>
            <p:ph type="body" sz="quarter" idx="26" hasCustomPrompt="1"/>
          </p:nvPr>
        </p:nvSpPr>
        <p:spPr>
          <a:xfrm>
            <a:off x="8331200" y="2150876"/>
            <a:ext cx="3442157"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a:t>Body copy Segoe UI Regular 14/18. The quick brown fox jumps over the lazy dog. </a:t>
            </a:r>
          </a:p>
        </p:txBody>
      </p:sp>
      <p:sp>
        <p:nvSpPr>
          <p:cNvPr id="17" name="Text Placeholder 4">
            <a:extLst>
              <a:ext uri="{FF2B5EF4-FFF2-40B4-BE49-F238E27FC236}">
                <a16:creationId xmlns:a16="http://schemas.microsoft.com/office/drawing/2014/main" id="{A2CDDCC0-5CE0-47BF-9A58-947FAAFE0464}"/>
              </a:ext>
            </a:extLst>
          </p:cNvPr>
          <p:cNvSpPr>
            <a:spLocks noGrp="1"/>
          </p:cNvSpPr>
          <p:nvPr>
            <p:ph type="body" sz="quarter" idx="27" hasCustomPrompt="1"/>
          </p:nvPr>
        </p:nvSpPr>
        <p:spPr>
          <a:xfrm>
            <a:off x="8331200" y="2993140"/>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19" name="Text Placeholder 4">
            <a:extLst>
              <a:ext uri="{FF2B5EF4-FFF2-40B4-BE49-F238E27FC236}">
                <a16:creationId xmlns:a16="http://schemas.microsoft.com/office/drawing/2014/main" id="{CE365600-EF9A-4204-AC1D-49DA60EE0BC9}"/>
              </a:ext>
            </a:extLst>
          </p:cNvPr>
          <p:cNvSpPr>
            <a:spLocks noGrp="1"/>
          </p:cNvSpPr>
          <p:nvPr>
            <p:ph type="body" sz="quarter" idx="28" hasCustomPrompt="1"/>
          </p:nvPr>
        </p:nvSpPr>
        <p:spPr>
          <a:xfrm>
            <a:off x="8331200" y="3835404"/>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21" name="Text Placeholder 4">
            <a:extLst>
              <a:ext uri="{FF2B5EF4-FFF2-40B4-BE49-F238E27FC236}">
                <a16:creationId xmlns:a16="http://schemas.microsoft.com/office/drawing/2014/main" id="{7C988AC2-C93F-4C50-A6B6-35E8D243E2D3}"/>
              </a:ext>
            </a:extLst>
          </p:cNvPr>
          <p:cNvSpPr>
            <a:spLocks noGrp="1"/>
          </p:cNvSpPr>
          <p:nvPr>
            <p:ph type="body" sz="quarter" idx="29" hasCustomPrompt="1"/>
          </p:nvPr>
        </p:nvSpPr>
        <p:spPr>
          <a:xfrm>
            <a:off x="8331200" y="4677668"/>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22" name="Text Placeholder 4">
            <a:extLst>
              <a:ext uri="{FF2B5EF4-FFF2-40B4-BE49-F238E27FC236}">
                <a16:creationId xmlns:a16="http://schemas.microsoft.com/office/drawing/2014/main" id="{1BAD9B5E-AACF-4B5D-9D05-A8B6E03E279B}"/>
              </a:ext>
            </a:extLst>
          </p:cNvPr>
          <p:cNvSpPr>
            <a:spLocks noGrp="1"/>
          </p:cNvSpPr>
          <p:nvPr>
            <p:ph type="body" sz="quarter" idx="30" hasCustomPrompt="1"/>
          </p:nvPr>
        </p:nvSpPr>
        <p:spPr>
          <a:xfrm>
            <a:off x="8331200" y="5519930"/>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4" name="Footer Placeholder 1">
            <a:extLst>
              <a:ext uri="{FF2B5EF4-FFF2-40B4-BE49-F238E27FC236}">
                <a16:creationId xmlns:a16="http://schemas.microsoft.com/office/drawing/2014/main" id="{9F52899F-4DD5-4919-A5F9-0A5E692D453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318917961"/>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280">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Text option 3">
    <p:spTree>
      <p:nvGrpSpPr>
        <p:cNvPr id="1" name=""/>
        <p:cNvGrpSpPr/>
        <p:nvPr/>
      </p:nvGrpSpPr>
      <p:grpSpPr>
        <a:xfrm>
          <a:off x="0" y="0"/>
          <a:ext cx="0" cy="0"/>
          <a:chOff x="0" y="0"/>
          <a:chExt cx="0" cy="0"/>
        </a:xfrm>
      </p:grpSpPr>
      <p:sp>
        <p:nvSpPr>
          <p:cNvPr id="29" name="Title 28">
            <a:extLst>
              <a:ext uri="{FF2B5EF4-FFF2-40B4-BE49-F238E27FC236}">
                <a16:creationId xmlns:a16="http://schemas.microsoft.com/office/drawing/2014/main" id="{DB14B4B7-6595-4F80-A720-AEE6406FDDDB}"/>
              </a:ext>
            </a:extLst>
          </p:cNvPr>
          <p:cNvSpPr>
            <a:spLocks noGrp="1"/>
          </p:cNvSpPr>
          <p:nvPr>
            <p:ph type="title" hasCustomPrompt="1"/>
          </p:nvPr>
        </p:nvSpPr>
        <p:spPr/>
        <p:txBody>
          <a:bodyPr/>
          <a:lstStyle/>
          <a:p>
            <a:r>
              <a:rPr lang="en-US"/>
              <a:t>Text layout three columns images and text</a:t>
            </a:r>
          </a:p>
        </p:txBody>
      </p:sp>
      <p:sp>
        <p:nvSpPr>
          <p:cNvPr id="16" name="Rectangle 15">
            <a:extLst>
              <a:ext uri="{FF2B5EF4-FFF2-40B4-BE49-F238E27FC236}">
                <a16:creationId xmlns:a16="http://schemas.microsoft.com/office/drawing/2014/main" id="{A6AC17A7-7CAA-4CA5-89CD-184D76C19F56}"/>
              </a:ext>
              <a:ext uri="{C183D7F6-B498-43B3-948B-1728B52AA6E4}">
                <adec:decorative xmlns:adec="http://schemas.microsoft.com/office/drawing/2017/decorative" val="1"/>
              </a:ext>
            </a:extLst>
          </p:cNvPr>
          <p:cNvSpPr/>
          <p:nvPr/>
        </p:nvSpPr>
        <p:spPr bwMode="auto">
          <a:xfrm>
            <a:off x="468134"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E501F238-570E-E648-9E57-DAA86A7A8ED3}"/>
              </a:ext>
            </a:extLst>
          </p:cNvPr>
          <p:cNvSpPr>
            <a:spLocks noGrp="1"/>
          </p:cNvSpPr>
          <p:nvPr>
            <p:ph type="pic" sz="quarter" idx="21" hasCustomPrompt="1"/>
          </p:nvPr>
        </p:nvSpPr>
        <p:spPr>
          <a:xfrm>
            <a:off x="592758"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5" name="Text Placeholder 4"/>
          <p:cNvSpPr>
            <a:spLocks noGrp="1"/>
          </p:cNvSpPr>
          <p:nvPr>
            <p:ph type="body" sz="quarter" idx="11" hasCustomPrompt="1"/>
          </p:nvPr>
        </p:nvSpPr>
        <p:spPr>
          <a:xfrm>
            <a:off x="418643" y="4708215"/>
            <a:ext cx="365293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19" name="Text Placeholder 4">
            <a:extLst>
              <a:ext uri="{FF2B5EF4-FFF2-40B4-BE49-F238E27FC236}">
                <a16:creationId xmlns:a16="http://schemas.microsoft.com/office/drawing/2014/main" id="{F22038DD-9076-B34B-B54A-107DF3F024EE}"/>
              </a:ext>
            </a:extLst>
          </p:cNvPr>
          <p:cNvSpPr>
            <a:spLocks noGrp="1"/>
          </p:cNvSpPr>
          <p:nvPr>
            <p:ph type="body" sz="quarter" idx="17" hasCustomPrompt="1"/>
          </p:nvPr>
        </p:nvSpPr>
        <p:spPr>
          <a:xfrm>
            <a:off x="418643" y="5014828"/>
            <a:ext cx="365293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7A2E6301-6404-4EF3-A39A-8E79FFA3C974}"/>
              </a:ext>
              <a:ext uri="{C183D7F6-B498-43B3-948B-1728B52AA6E4}">
                <adec:decorative xmlns:adec="http://schemas.microsoft.com/office/drawing/2017/decorative" val="1"/>
              </a:ext>
            </a:extLst>
          </p:cNvPr>
          <p:cNvSpPr/>
          <p:nvPr/>
        </p:nvSpPr>
        <p:spPr bwMode="auto">
          <a:xfrm>
            <a:off x="4308909"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1" name="Picture Placeholder 7">
            <a:extLst>
              <a:ext uri="{FF2B5EF4-FFF2-40B4-BE49-F238E27FC236}">
                <a16:creationId xmlns:a16="http://schemas.microsoft.com/office/drawing/2014/main" id="{1BE65963-6DE8-471D-88DB-2FC78087003C}"/>
              </a:ext>
            </a:extLst>
          </p:cNvPr>
          <p:cNvSpPr>
            <a:spLocks noGrp="1"/>
          </p:cNvSpPr>
          <p:nvPr>
            <p:ph type="pic" sz="quarter" idx="26" hasCustomPrompt="1"/>
          </p:nvPr>
        </p:nvSpPr>
        <p:spPr>
          <a:xfrm>
            <a:off x="4433534"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32" name="Text Placeholder 4">
            <a:extLst>
              <a:ext uri="{FF2B5EF4-FFF2-40B4-BE49-F238E27FC236}">
                <a16:creationId xmlns:a16="http://schemas.microsoft.com/office/drawing/2014/main" id="{197742EC-5845-4BB1-84A3-00C1CF89012A}"/>
              </a:ext>
            </a:extLst>
          </p:cNvPr>
          <p:cNvSpPr>
            <a:spLocks noGrp="1"/>
          </p:cNvSpPr>
          <p:nvPr>
            <p:ph type="body" sz="quarter" idx="20" hasCustomPrompt="1"/>
          </p:nvPr>
        </p:nvSpPr>
        <p:spPr>
          <a:xfrm>
            <a:off x="4293969"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1" name="Text Placeholder 4">
            <a:extLst>
              <a:ext uri="{FF2B5EF4-FFF2-40B4-BE49-F238E27FC236}">
                <a16:creationId xmlns:a16="http://schemas.microsoft.com/office/drawing/2014/main" id="{B0C89B53-FA50-F248-AD0B-933DE098D70A}"/>
              </a:ext>
            </a:extLst>
          </p:cNvPr>
          <p:cNvSpPr>
            <a:spLocks noGrp="1"/>
          </p:cNvSpPr>
          <p:nvPr>
            <p:ph type="body" sz="quarter" idx="24" hasCustomPrompt="1"/>
          </p:nvPr>
        </p:nvSpPr>
        <p:spPr>
          <a:xfrm>
            <a:off x="4293969"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17" name="Rectangle 16">
            <a:extLst>
              <a:ext uri="{FF2B5EF4-FFF2-40B4-BE49-F238E27FC236}">
                <a16:creationId xmlns:a16="http://schemas.microsoft.com/office/drawing/2014/main" id="{5EC0DAC3-9E26-491C-A10D-7D086E91DB76}"/>
              </a:ext>
              <a:ext uri="{C183D7F6-B498-43B3-948B-1728B52AA6E4}">
                <adec:decorative xmlns:adec="http://schemas.microsoft.com/office/drawing/2017/decorative" val="1"/>
              </a:ext>
            </a:extLst>
          </p:cNvPr>
          <p:cNvSpPr/>
          <p:nvPr/>
        </p:nvSpPr>
        <p:spPr bwMode="auto">
          <a:xfrm>
            <a:off x="8159021"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3" name="Picture Placeholder 7">
            <a:extLst>
              <a:ext uri="{FF2B5EF4-FFF2-40B4-BE49-F238E27FC236}">
                <a16:creationId xmlns:a16="http://schemas.microsoft.com/office/drawing/2014/main" id="{907DE53F-AA57-4741-9DAA-A44C19F78D30}"/>
              </a:ext>
            </a:extLst>
          </p:cNvPr>
          <p:cNvSpPr>
            <a:spLocks noGrp="1"/>
          </p:cNvSpPr>
          <p:nvPr>
            <p:ph type="pic" sz="quarter" idx="27" hasCustomPrompt="1"/>
          </p:nvPr>
        </p:nvSpPr>
        <p:spPr>
          <a:xfrm>
            <a:off x="8283647"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10" name="Text Placeholder 4"/>
          <p:cNvSpPr>
            <a:spLocks noGrp="1"/>
          </p:cNvSpPr>
          <p:nvPr>
            <p:ph type="body" sz="quarter" idx="13" hasCustomPrompt="1"/>
          </p:nvPr>
        </p:nvSpPr>
        <p:spPr>
          <a:xfrm>
            <a:off x="8144083"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2" name="Text Placeholder 4">
            <a:extLst>
              <a:ext uri="{FF2B5EF4-FFF2-40B4-BE49-F238E27FC236}">
                <a16:creationId xmlns:a16="http://schemas.microsoft.com/office/drawing/2014/main" id="{C11EA858-BBCA-2149-9368-C1FDBC6C8DFD}"/>
              </a:ext>
            </a:extLst>
          </p:cNvPr>
          <p:cNvSpPr>
            <a:spLocks noGrp="1"/>
          </p:cNvSpPr>
          <p:nvPr>
            <p:ph type="body" sz="quarter" idx="25" hasCustomPrompt="1"/>
          </p:nvPr>
        </p:nvSpPr>
        <p:spPr>
          <a:xfrm>
            <a:off x="8144083"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D26B0962-7685-4EBF-B99E-792210E71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365432839"/>
      </p:ext>
    </p:extLst>
  </p:cSld>
  <p:clrMapOvr>
    <a:masterClrMapping/>
  </p:clrMapOvr>
  <p:transition>
    <p:fade/>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9697686"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418644" y="2526646"/>
            <a:ext cx="9189910" cy="1784048"/>
          </a:xfrm>
          <a:prstGeom prst="rect">
            <a:avLst/>
          </a:prstGeom>
          <a:noFill/>
        </p:spPr>
        <p:txBody>
          <a:bodyPr vert="horz" wrap="square" lIns="0" tIns="0" rIns="0" bIns="0" rtlCol="0" anchor="ctr" anchorCtr="0">
            <a:noAutofit/>
          </a:bodyPr>
          <a:lstStyle>
            <a:lvl1pPr>
              <a:defRPr lang="en-US" sz="3600" spc="-49" baseline="0" dirty="0">
                <a:solidFill>
                  <a:schemeClr val="bg1"/>
                </a:solidFill>
              </a:defRPr>
            </a:lvl1pPr>
          </a:lstStyle>
          <a:p>
            <a:pPr marL="0" lvl="0">
              <a:lnSpc>
                <a:spcPts val="5490"/>
              </a:lnSpc>
            </a:pPr>
            <a:r>
              <a:rPr lang="en-US"/>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9697686" y="2526646"/>
            <a:ext cx="2082603"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11569483"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9697686"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10098361" y="2777952"/>
            <a:ext cx="1281254"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303411097"/>
      </p:ext>
    </p:extLst>
  </p:cSld>
  <p:clrMapOvr>
    <a:masterClrMapping/>
  </p:clrMapOvr>
  <p:transition>
    <p:fade/>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preserve="1">
  <p:cSld name="Photo layou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7"/>
            <a:ext cx="5579310" cy="307777"/>
          </a:xfrm>
          <a:prstGeom prst="rect">
            <a:avLst/>
          </a:prstGeom>
        </p:spPr>
        <p:txBody>
          <a:bodyPr wrap="square" lIns="0" tIns="0" rIns="0" bIns="0">
            <a:spAutoFit/>
          </a:bodyPr>
          <a:lstStyle>
            <a:lvl1pPr marL="0" indent="0">
              <a:lnSpc>
                <a:spcPts val="2353"/>
              </a:lnSpc>
              <a:buNone/>
              <a:defRPr lang="en-US" sz="20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5" name="Text Placeholder 4">
            <a:extLst>
              <a:ext uri="{FF2B5EF4-FFF2-40B4-BE49-F238E27FC236}">
                <a16:creationId xmlns:a16="http://schemas.microsoft.com/office/drawing/2014/main" id="{6E31D123-CA1A-4568-88C8-6B1287D07EE9}"/>
              </a:ext>
            </a:extLst>
          </p:cNvPr>
          <p:cNvSpPr>
            <a:spLocks noGrp="1"/>
          </p:cNvSpPr>
          <p:nvPr>
            <p:ph type="body" sz="quarter" idx="13" hasCustomPrompt="1"/>
          </p:nvPr>
        </p:nvSpPr>
        <p:spPr>
          <a:xfrm>
            <a:off x="418643" y="2161629"/>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endParaRPr lang="en-US"/>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474101"/>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7" name="Text Placeholder 4">
            <a:extLst>
              <a:ext uri="{FF2B5EF4-FFF2-40B4-BE49-F238E27FC236}">
                <a16:creationId xmlns:a16="http://schemas.microsoft.com/office/drawing/2014/main" id="{0D336736-F7E2-BA48-AD3E-B0037BAC6816}"/>
              </a:ext>
            </a:extLst>
          </p:cNvPr>
          <p:cNvSpPr>
            <a:spLocks noGrp="1"/>
          </p:cNvSpPr>
          <p:nvPr>
            <p:ph type="body" sz="quarter" idx="43" hasCustomPrompt="1"/>
          </p:nvPr>
        </p:nvSpPr>
        <p:spPr>
          <a:xfrm>
            <a:off x="418643" y="3628878"/>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endParaRPr lang="en-US"/>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929012"/>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C3405CC5-9896-4E3A-9373-436306F5BF12}"/>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a:t>© Copyright Microsoft Corporation. All rights reserved.</a:t>
            </a:r>
          </a:p>
        </p:txBody>
      </p:sp>
    </p:spTree>
    <p:extLst>
      <p:ext uri="{BB962C8B-B14F-4D97-AF65-F5344CB8AC3E}">
        <p14:creationId xmlns:p14="http://schemas.microsoft.com/office/powerpoint/2010/main" val="1947683112"/>
      </p:ext>
    </p:extLst>
  </p:cSld>
  <p:clrMapOvr>
    <a:masterClrMapping/>
  </p:clrMapOvr>
  <p:transition>
    <p:fade/>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Photo layout with bullet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6"/>
            <a:ext cx="5579310" cy="369332"/>
          </a:xfrm>
          <a:prstGeom prst="rect">
            <a:avLst/>
          </a:prstGeom>
        </p:spPr>
        <p:txBody>
          <a:bodyPr wrap="square" lIns="0" tIns="0" rIns="0" bIns="0" anchor="t">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268946"/>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418644" y="306804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282367"/>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418644" y="4081465"/>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418644" y="429578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418644" y="5094886"/>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418644" y="530920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sp>
        <p:nvSpPr>
          <p:cNvPr id="2" name="Rectangle 1">
            <a:extLst>
              <a:ext uri="{FF2B5EF4-FFF2-40B4-BE49-F238E27FC236}">
                <a16:creationId xmlns:a16="http://schemas.microsoft.com/office/drawing/2014/main" id="{56B6D240-D672-4F0A-95ED-D92FC8351E6D}"/>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9" name="Picture Placeholder 7">
            <a:extLst>
              <a:ext uri="{FF2B5EF4-FFF2-40B4-BE49-F238E27FC236}">
                <a16:creationId xmlns:a16="http://schemas.microsoft.com/office/drawing/2014/main" id="{CA973F78-0779-41C2-98B4-4547D2CD7C11}"/>
              </a:ext>
            </a:extLst>
          </p:cNvPr>
          <p:cNvSpPr>
            <a:spLocks noGrp="1"/>
          </p:cNvSpPr>
          <p:nvPr>
            <p:ph type="pic" sz="quarter" idx="47"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Footer Placeholder 1">
            <a:extLst>
              <a:ext uri="{FF2B5EF4-FFF2-40B4-BE49-F238E27FC236}">
                <a16:creationId xmlns:a16="http://schemas.microsoft.com/office/drawing/2014/main" id="{B3B62F3E-D0DF-4A13-A005-3CCFDD6DFC1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85524829"/>
      </p:ext>
    </p:extLst>
  </p:cSld>
  <p:clrMapOvr>
    <a:masterClrMapping/>
  </p:clrMapOvr>
  <p:transition>
    <p:fade/>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1_Photo layout with bullet text &amp; icon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709493"/>
            <a:ext cx="5579310" cy="369332"/>
          </a:xfrm>
          <a:prstGeom prst="rect">
            <a:avLst/>
          </a:prstGeom>
        </p:spPr>
        <p:txBody>
          <a:bodyPr wrap="square" lIns="0" tIns="0" rIns="0" bIns="0" anchor="b">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1422400" y="2267319"/>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1422400" y="3066417"/>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1422400" y="3280740"/>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1422400" y="4079838"/>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1422400" y="429416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1422400" y="5093259"/>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1422400" y="530758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5F6EB83D-C2A5-4189-B12B-1320B6ADB9B8}"/>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a:t>© Copyright Microsoft Corporation. All rights reserved.</a:t>
            </a:r>
          </a:p>
        </p:txBody>
      </p:sp>
    </p:spTree>
    <p:extLst>
      <p:ext uri="{BB962C8B-B14F-4D97-AF65-F5344CB8AC3E}">
        <p14:creationId xmlns:p14="http://schemas.microsoft.com/office/powerpoint/2010/main" val="307464012"/>
      </p:ext>
    </p:extLst>
  </p:cSld>
  <p:clrMapOvr>
    <a:masterClrMapping/>
  </p:clrMapOvr>
  <p:transition>
    <p:fade/>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Photo layout with 4 rows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11354712" cy="728448"/>
          </a:xfrm>
        </p:spPr>
        <p:txBody>
          <a:bodyPr/>
          <a:lstStyle>
            <a:lvl1pPr>
              <a:defRPr>
                <a:solidFill>
                  <a:schemeClr val="tx1"/>
                </a:solidFill>
              </a:defRPr>
            </a:lvl1pPr>
          </a:lstStyle>
          <a:p>
            <a:r>
              <a:rPr lang="en-US"/>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2" name="Rectangle 1">
            <a:extLst>
              <a:ext uri="{FF2B5EF4-FFF2-40B4-BE49-F238E27FC236}">
                <a16:creationId xmlns:a16="http://schemas.microsoft.com/office/drawing/2014/main" id="{680D905E-E7A9-44EC-830B-323C290AAA27}"/>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cxnSp>
        <p:nvCxnSpPr>
          <p:cNvPr id="9" name="Straight Connector 8">
            <a:extLst>
              <a:ext uri="{FF2B5EF4-FFF2-40B4-BE49-F238E27FC236}">
                <a16:creationId xmlns:a16="http://schemas.microsoft.com/office/drawing/2014/main" id="{5E2F051F-FAD1-40B7-AD8D-86ACA838D32B}"/>
              </a:ext>
              <a:ext uri="{C183D7F6-B498-43B3-948B-1728B52AA6E4}">
                <adec:decorative xmlns:adec="http://schemas.microsoft.com/office/drawing/2017/decorative" val="1"/>
              </a:ext>
            </a:extLst>
          </p:cNvPr>
          <p:cNvCxnSpPr>
            <a:cxnSpLocks/>
          </p:cNvCxnSpPr>
          <p:nvPr/>
        </p:nvCxnSpPr>
        <p:spPr>
          <a:xfrm>
            <a:off x="418644" y="2660048"/>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966B79-BC7C-4DB8-80D4-01380DB97330}"/>
              </a:ext>
              <a:ext uri="{C183D7F6-B498-43B3-948B-1728B52AA6E4}">
                <adec:decorative xmlns:adec="http://schemas.microsoft.com/office/drawing/2017/decorative" val="1"/>
              </a:ext>
            </a:extLst>
          </p:cNvPr>
          <p:cNvCxnSpPr>
            <a:cxnSpLocks/>
          </p:cNvCxnSpPr>
          <p:nvPr/>
        </p:nvCxnSpPr>
        <p:spPr>
          <a:xfrm>
            <a:off x="418644" y="3937131"/>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69D048A-1B0B-4837-8CE2-BD16F3AE2B1C}"/>
              </a:ext>
              <a:ext uri="{C183D7F6-B498-43B3-948B-1728B52AA6E4}">
                <adec:decorative xmlns:adec="http://schemas.microsoft.com/office/drawing/2017/decorative" val="1"/>
              </a:ext>
            </a:extLst>
          </p:cNvPr>
          <p:cNvCxnSpPr>
            <a:cxnSpLocks/>
          </p:cNvCxnSpPr>
          <p:nvPr/>
        </p:nvCxnSpPr>
        <p:spPr>
          <a:xfrm>
            <a:off x="418644" y="521421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 name="Footer Placeholder 1">
            <a:extLst>
              <a:ext uri="{FF2B5EF4-FFF2-40B4-BE49-F238E27FC236}">
                <a16:creationId xmlns:a16="http://schemas.microsoft.com/office/drawing/2014/main" id="{B394CE8A-C8F7-40DD-84CF-FE592D7BC2D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3155003"/>
      </p:ext>
    </p:extLst>
  </p:cSld>
  <p:clrMapOvr>
    <a:masterClrMapping/>
  </p:clrMapOvr>
  <p:transition>
    <p:fade/>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Photo layout with gray filled tex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3" y="440494"/>
            <a:ext cx="11354714" cy="728448"/>
          </a:xfrm>
        </p:spPr>
        <p:txBody>
          <a:bodyPr/>
          <a:lstStyle>
            <a:lvl1pPr>
              <a:defRPr>
                <a:solidFill>
                  <a:schemeClr val="tx1"/>
                </a:solidFill>
              </a:defRPr>
            </a:lvl1pPr>
          </a:lstStyle>
          <a:p>
            <a:r>
              <a:rPr lang="en-US"/>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0F6F2449-CE4A-4880-A860-78E767F6EFFC}"/>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tIns="9144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BDD9959D-3459-4484-BDE0-9F4EABE5443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059165031"/>
      </p:ext>
    </p:extLst>
  </p:cSld>
  <p:clrMapOvr>
    <a:masterClrMapping/>
  </p:clrMapOvr>
  <p:transition>
    <p:fade/>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Demo slide with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9E5E14-01F2-4F10-A177-A81144B86D44}"/>
              </a:ext>
            </a:extLst>
          </p:cNvPr>
          <p:cNvSpPr>
            <a:spLocks noGrp="1"/>
          </p:cNvSpPr>
          <p:nvPr>
            <p:ph type="title"/>
          </p:nvPr>
        </p:nvSpPr>
        <p:spPr>
          <a:xfrm>
            <a:off x="418643" y="440494"/>
            <a:ext cx="11341268" cy="728448"/>
          </a:xfrm>
        </p:spPr>
        <p:txBody>
          <a:bodyPr/>
          <a:lstStyle/>
          <a:p>
            <a:r>
              <a:rPr lang="en-US"/>
              <a:t>Click to edit Master title style</a:t>
            </a:r>
          </a:p>
        </p:txBody>
      </p:sp>
      <p:sp>
        <p:nvSpPr>
          <p:cNvPr id="4" name="Text Placeholder 3"/>
          <p:cNvSpPr>
            <a:spLocks noGrp="1"/>
          </p:cNvSpPr>
          <p:nvPr>
            <p:ph type="body" sz="quarter" idx="10" hasCustomPrompt="1"/>
          </p:nvPr>
        </p:nvSpPr>
        <p:spPr>
          <a:xfrm>
            <a:off x="418644" y="1456898"/>
            <a:ext cx="5408119" cy="615553"/>
          </a:xfrm>
          <a:prstGeom prst="rect">
            <a:avLst/>
          </a:prstGeom>
        </p:spPr>
        <p:txBody>
          <a:bodyPr wrap="square" lIns="0" tIns="0" rIns="0" bIns="0">
            <a:spAutoFit/>
          </a:bodyPr>
          <a:lstStyle>
            <a:lvl1pPr marL="0" indent="0">
              <a:lnSpc>
                <a:spcPts val="2353"/>
              </a:lnSpc>
              <a:buNone/>
              <a:defRPr sz="2400" b="0" i="0" spc="0">
                <a:solidFill>
                  <a:schemeClr val="tx1"/>
                </a:solidFill>
                <a:latin typeface="+mj-lt"/>
              </a:defRPr>
            </a:lvl1pPr>
            <a:lvl2pPr marL="224097" indent="0">
              <a:buNone/>
              <a:defRPr/>
            </a:lvl2pPr>
            <a:lvl3pPr marL="448193" indent="0">
              <a:buNone/>
              <a:defRPr/>
            </a:lvl3pPr>
            <a:lvl4pPr marL="672290" indent="0">
              <a:buNone/>
              <a:defRPr/>
            </a:lvl4pPr>
            <a:lvl5pPr marL="896386" indent="0">
              <a:buNone/>
              <a:defRPr/>
            </a:lvl5pPr>
          </a:lstStyle>
          <a:p>
            <a:pPr lvl="0"/>
            <a:r>
              <a:rPr lang="pt-BR" err="1"/>
              <a:t>Large</a:t>
            </a:r>
            <a:r>
              <a:rPr lang="pt-BR"/>
              <a:t> </a:t>
            </a:r>
            <a:r>
              <a:rPr lang="pt-BR" err="1"/>
              <a:t>subhead</a:t>
            </a:r>
            <a:r>
              <a:rPr lang="pt-BR"/>
              <a:t> Segoe UI </a:t>
            </a:r>
            <a:r>
              <a:rPr lang="pt-BR" err="1"/>
              <a:t>Semibold</a:t>
            </a:r>
            <a:r>
              <a:rPr lang="pt-BR"/>
              <a:t> Regular 20/24</a:t>
            </a:r>
            <a:endParaRPr lang="en-US"/>
          </a:p>
        </p:txBody>
      </p:sp>
      <p:sp>
        <p:nvSpPr>
          <p:cNvPr id="5" name="Text Placeholder 4"/>
          <p:cNvSpPr>
            <a:spLocks noGrp="1"/>
          </p:cNvSpPr>
          <p:nvPr>
            <p:ph type="body" sz="quarter" idx="11" hasCustomPrompt="1"/>
          </p:nvPr>
        </p:nvSpPr>
        <p:spPr>
          <a:xfrm>
            <a:off x="418643" y="2158886"/>
            <a:ext cx="5408118" cy="2339102"/>
          </a:xfrm>
          <a:prstGeom prst="rect">
            <a:avLst/>
          </a:prstGeom>
        </p:spPr>
        <p:txBody>
          <a:bodyPr lIns="0" tIns="45720" rIns="0" bIns="45720"/>
          <a:lstStyle>
            <a:lvl1pPr marL="0" indent="0">
              <a:lnSpc>
                <a:spcPct val="100000"/>
              </a:lnSpc>
              <a:spcBef>
                <a:spcPts val="0"/>
              </a:spcBef>
              <a:spcAft>
                <a:spcPts val="12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pPr lvl="0"/>
            <a:r>
              <a:rPr lang="en-US"/>
              <a:t>Body copy Segoe UI Regular 14/18. The quick brown fox jumps over the lazy dog. The quick brown fox jumps over the lazy dog. The quick brown fox jumps over the lazy dog.</a:t>
            </a:r>
          </a:p>
          <a:p>
            <a:pPr lvl="0"/>
            <a:r>
              <a:rPr lang="en-US"/>
              <a:t>Body copy Segoe UI Regular 14/18. The quick brown fox jumps over the lazy dog. The quick brown fox jumps over the lazy dog. The quick brown fox jumps over the lazy dog.</a:t>
            </a:r>
          </a:p>
          <a:p>
            <a:pPr lvl="0"/>
            <a:r>
              <a:rPr lang="en-US"/>
              <a:t>Body copy Segoe UI Regular 14/18. The quick brown fox jumps over the lazy dog. The quick brown fox jumps over the lazy dog. The quick brown fox jumps over the lazy dog.</a:t>
            </a:r>
          </a:p>
        </p:txBody>
      </p:sp>
      <p:pic>
        <p:nvPicPr>
          <p:cNvPr id="11" name="Picture 10" descr="Tablet image">
            <a:extLst>
              <a:ext uri="{FF2B5EF4-FFF2-40B4-BE49-F238E27FC236}">
                <a16:creationId xmlns:a16="http://schemas.microsoft.com/office/drawing/2014/main" id="{C4B95F29-56C3-4C85-A12B-0B0BE769E70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2610"/>
          <a:stretch/>
        </p:blipFill>
        <p:spPr>
          <a:xfrm>
            <a:off x="4444774" y="586254"/>
            <a:ext cx="7747227" cy="6271747"/>
          </a:xfrm>
          <a:prstGeom prst="rect">
            <a:avLst/>
          </a:prstGeom>
        </p:spPr>
      </p:pic>
      <p:sp>
        <p:nvSpPr>
          <p:cNvPr id="12" name="Picture Placeholder 11">
            <a:extLst>
              <a:ext uri="{FF2B5EF4-FFF2-40B4-BE49-F238E27FC236}">
                <a16:creationId xmlns:a16="http://schemas.microsoft.com/office/drawing/2014/main" id="{934476FE-7091-4DE7-A55E-3EF5A6569A7D}"/>
              </a:ext>
            </a:extLst>
          </p:cNvPr>
          <p:cNvSpPr>
            <a:spLocks noGrp="1"/>
          </p:cNvSpPr>
          <p:nvPr>
            <p:ph type="pic" sz="quarter" idx="12" hasCustomPrompt="1"/>
          </p:nvPr>
        </p:nvSpPr>
        <p:spPr>
          <a:xfrm>
            <a:off x="6357959" y="1699714"/>
            <a:ext cx="5834041" cy="4319326"/>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8A22579A-F1B5-42C9-964C-C03AC486905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737001350"/>
      </p:ext>
    </p:extLst>
  </p:cSld>
  <p:clrMapOvr>
    <a:masterClrMapping/>
  </p:clrMapOvr>
  <p:transition>
    <p:fade/>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Demo slid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9A2FC6-09D2-4CBB-A8B4-445680BD8200}"/>
              </a:ext>
            </a:extLst>
          </p:cNvPr>
          <p:cNvSpPr>
            <a:spLocks noGrp="1"/>
          </p:cNvSpPr>
          <p:nvPr>
            <p:ph type="title" hasCustomPrompt="1"/>
          </p:nvPr>
        </p:nvSpPr>
        <p:spPr/>
        <p:txBody>
          <a:bodyPr/>
          <a:lstStyle>
            <a:lvl1pPr>
              <a:defRPr/>
            </a:lvl1pPr>
          </a:lstStyle>
          <a:p>
            <a:r>
              <a:rPr lang="en-US"/>
              <a:t>Demo </a:t>
            </a:r>
          </a:p>
        </p:txBody>
      </p:sp>
      <p:pic>
        <p:nvPicPr>
          <p:cNvPr id="10" name="Picture 9" descr="Tablet image">
            <a:extLst>
              <a:ext uri="{FF2B5EF4-FFF2-40B4-BE49-F238E27FC236}">
                <a16:creationId xmlns:a16="http://schemas.microsoft.com/office/drawing/2014/main" id="{73CDB1EA-72FB-46B3-89D4-DEE1F2EF724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563"/>
          <a:stretch/>
        </p:blipFill>
        <p:spPr>
          <a:xfrm>
            <a:off x="334447" y="586564"/>
            <a:ext cx="10869930" cy="6271436"/>
          </a:xfrm>
          <a:prstGeom prst="rect">
            <a:avLst/>
          </a:prstGeom>
        </p:spPr>
      </p:pic>
      <p:sp>
        <p:nvSpPr>
          <p:cNvPr id="8" name="Picture Placeholder 11">
            <a:extLst>
              <a:ext uri="{FF2B5EF4-FFF2-40B4-BE49-F238E27FC236}">
                <a16:creationId xmlns:a16="http://schemas.microsoft.com/office/drawing/2014/main" id="{0473E679-3B6D-497A-A0F6-454C968B7607}"/>
              </a:ext>
            </a:extLst>
          </p:cNvPr>
          <p:cNvSpPr>
            <a:spLocks noGrp="1"/>
          </p:cNvSpPr>
          <p:nvPr>
            <p:ph type="pic" sz="quarter" idx="12" hasCustomPrompt="1"/>
          </p:nvPr>
        </p:nvSpPr>
        <p:spPr>
          <a:xfrm>
            <a:off x="2265962" y="1702827"/>
            <a:ext cx="7660076" cy="4311543"/>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E84FE4C0-97E2-47A0-A924-D46358B22C1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587521090"/>
      </p:ext>
    </p:extLst>
  </p:cSld>
  <p:clrMapOvr>
    <a:masterClrMapping/>
  </p:clrMapOvr>
  <p:transition>
    <p:fade/>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Chart layout">
    <p:spTree>
      <p:nvGrpSpPr>
        <p:cNvPr id="1" name=""/>
        <p:cNvGrpSpPr/>
        <p:nvPr/>
      </p:nvGrpSpPr>
      <p:grpSpPr>
        <a:xfrm>
          <a:off x="0" y="0"/>
          <a:ext cx="0" cy="0"/>
          <a:chOff x="0" y="0"/>
          <a:chExt cx="0" cy="0"/>
        </a:xfrm>
      </p:grpSpPr>
      <p:sp>
        <p:nvSpPr>
          <p:cNvPr id="7" name="Chart Placeholder 6"/>
          <p:cNvSpPr>
            <a:spLocks noGrp="1"/>
          </p:cNvSpPr>
          <p:nvPr>
            <p:ph type="chart" sz="quarter" idx="21"/>
          </p:nvPr>
        </p:nvSpPr>
        <p:spPr>
          <a:xfrm>
            <a:off x="455996" y="1950780"/>
            <a:ext cx="361837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55991"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9" name="Text Placeholder 4"/>
          <p:cNvSpPr>
            <a:spLocks noGrp="1"/>
          </p:cNvSpPr>
          <p:nvPr>
            <p:ph type="body" sz="quarter" idx="12" hasCustomPrompt="1"/>
          </p:nvPr>
        </p:nvSpPr>
        <p:spPr>
          <a:xfrm>
            <a:off x="455992" y="5947380"/>
            <a:ext cx="3618381" cy="307777"/>
          </a:xfrm>
          <a:prstGeom prst="rect">
            <a:avLst/>
          </a:prstGeom>
        </p:spPr>
        <p:txBody>
          <a:bodyPr lIns="0" tIns="0" rIns="0" bIns="0"/>
          <a:lstStyle>
            <a:lvl1pPr marL="0" indent="0">
              <a:lnSpc>
                <a:spcPct val="100000"/>
              </a:lnSpc>
              <a:spcBef>
                <a:spcPts val="882"/>
              </a:spcBef>
              <a:buFont typeface="Arial" panose="020B0604020202020204" pitchFamily="34" charset="0"/>
              <a:buNone/>
              <a:defRPr sz="10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10/12. The quick brown fox jumps over the lazy dog.</a:t>
            </a:r>
          </a:p>
        </p:txBody>
      </p:sp>
      <p:sp>
        <p:nvSpPr>
          <p:cNvPr id="20" name="Chart Placeholder 6"/>
          <p:cNvSpPr>
            <a:spLocks noGrp="1"/>
          </p:cNvSpPr>
          <p:nvPr>
            <p:ph type="chart" sz="quarter" idx="22"/>
          </p:nvPr>
        </p:nvSpPr>
        <p:spPr>
          <a:xfrm>
            <a:off x="4303152" y="1950780"/>
            <a:ext cx="360748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14044"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17" name="Text Placeholder 4"/>
          <p:cNvSpPr>
            <a:spLocks noGrp="1"/>
          </p:cNvSpPr>
          <p:nvPr>
            <p:ph type="body" sz="quarter" idx="18" hasCustomPrompt="1"/>
          </p:nvPr>
        </p:nvSpPr>
        <p:spPr>
          <a:xfrm>
            <a:off x="4303152"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1" name="Chart Placeholder 6"/>
          <p:cNvSpPr>
            <a:spLocks noGrp="1"/>
          </p:cNvSpPr>
          <p:nvPr>
            <p:ph type="chart" sz="quarter" idx="23"/>
          </p:nvPr>
        </p:nvSpPr>
        <p:spPr>
          <a:xfrm>
            <a:off x="8139412" y="1950780"/>
            <a:ext cx="3623051"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39413"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3" name="Footer Placeholder 1">
            <a:extLst>
              <a:ext uri="{FF2B5EF4-FFF2-40B4-BE49-F238E27FC236}">
                <a16:creationId xmlns:a16="http://schemas.microsoft.com/office/drawing/2014/main" id="{FA5328AC-6A58-453B-9802-C4F04C29295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
        <p:nvSpPr>
          <p:cNvPr id="5" name="Title 4">
            <a:extLst>
              <a:ext uri="{FF2B5EF4-FFF2-40B4-BE49-F238E27FC236}">
                <a16:creationId xmlns:a16="http://schemas.microsoft.com/office/drawing/2014/main" id="{4C72913C-59D3-4340-A6C5-32B69C2989A0}"/>
              </a:ext>
            </a:extLst>
          </p:cNvPr>
          <p:cNvSpPr>
            <a:spLocks noGrp="1"/>
          </p:cNvSpPr>
          <p:nvPr>
            <p:ph type="title"/>
          </p:nvPr>
        </p:nvSpPr>
        <p:spPr/>
        <p:txBody>
          <a:bodyPr/>
          <a:lstStyle/>
          <a:p>
            <a:r>
              <a:rPr lang="en-US"/>
              <a:t>Click to edit Master title style</a:t>
            </a:r>
            <a:endParaRPr lang="fr-FR"/>
          </a:p>
        </p:txBody>
      </p:sp>
    </p:spTree>
    <p:extLst>
      <p:ext uri="{BB962C8B-B14F-4D97-AF65-F5344CB8AC3E}">
        <p14:creationId xmlns:p14="http://schemas.microsoft.com/office/powerpoint/2010/main" val="1313885856"/>
      </p:ext>
    </p:extLst>
  </p:cSld>
  <p:clrMapOvr>
    <a:masterClrMapping/>
  </p:clrMapOvr>
  <p:transition>
    <p:fade/>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Tabl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320125-45A4-4C74-9D99-B161A1AC8C9F}"/>
              </a:ext>
            </a:extLst>
          </p:cNvPr>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418644" y="1457324"/>
            <a:ext cx="11343820" cy="4960181"/>
          </a:xfrm>
          <a:prstGeom prst="rect">
            <a:avLst/>
          </a:prstGeom>
        </p:spPr>
        <p:txBody>
          <a:bodyPr anchor="ctr" anchorCtr="0"/>
          <a:lstStyle>
            <a:lvl1pPr algn="ctr">
              <a:defRPr sz="2400"/>
            </a:lvl1pPr>
          </a:lstStyle>
          <a:p>
            <a:r>
              <a:rPr lang="en-US"/>
              <a:t>Click icon to add table</a:t>
            </a:r>
          </a:p>
        </p:txBody>
      </p:sp>
      <p:sp>
        <p:nvSpPr>
          <p:cNvPr id="2" name="Footer Placeholder 1">
            <a:extLst>
              <a:ext uri="{FF2B5EF4-FFF2-40B4-BE49-F238E27FC236}">
                <a16:creationId xmlns:a16="http://schemas.microsoft.com/office/drawing/2014/main" id="{71E5784C-2CDD-4699-AC34-0D913D75C71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945576104"/>
      </p:ext>
    </p:extLst>
  </p:cSld>
  <p:clrMapOvr>
    <a:masterClrMapping/>
  </p:clrMapOvr>
  <p:transition>
    <p:fade/>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p:cSld name="1_Text option 4">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9BCCFC-4FF6-4830-A847-5D80FC718EF3}"/>
              </a:ext>
            </a:extLst>
          </p:cNvPr>
          <p:cNvSpPr>
            <a:spLocks noGrp="1"/>
          </p:cNvSpPr>
          <p:nvPr>
            <p:ph type="title"/>
          </p:nvPr>
        </p:nvSpPr>
        <p:spPr/>
        <p:txBody>
          <a:bodyPr/>
          <a:lstStyle/>
          <a:p>
            <a:r>
              <a:rPr lang="en-US"/>
              <a:t>Click to edit Master title style</a:t>
            </a:r>
          </a:p>
        </p:txBody>
      </p:sp>
      <p:sp>
        <p:nvSpPr>
          <p:cNvPr id="5" name="Text Placeholder 4"/>
          <p:cNvSpPr>
            <a:spLocks noGrp="1"/>
          </p:cNvSpPr>
          <p:nvPr>
            <p:ph type="body" sz="quarter" idx="11" hasCustomPrompt="1"/>
          </p:nvPr>
        </p:nvSpPr>
        <p:spPr>
          <a:xfrm>
            <a:off x="431095" y="2740880"/>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3344578" y="2739464"/>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sz="1400">
                <a:solidFill>
                  <a:schemeClr val="tx1"/>
                </a:solidFill>
              </a:defRPr>
            </a:lvl2pPr>
            <a:lvl3pPr marL="448193" indent="0">
              <a:buNone/>
              <a:defRPr/>
            </a:lvl3pPr>
            <a:lvl4pPr marL="672290" indent="0">
              <a:buNone/>
              <a:defRPr/>
            </a:lvl4pPr>
            <a:lvl5pPr marL="896386" indent="0">
              <a:buNone/>
              <a:defRPr/>
            </a:lvl5pPr>
          </a:lstStyle>
          <a:p>
            <a:pPr lvl="0"/>
            <a:r>
              <a:rPr lang="en-US"/>
              <a:t>Paragraph title Segoe UI bold 14</a:t>
            </a:r>
          </a:p>
          <a:p>
            <a:pPr lvl="1"/>
            <a:r>
              <a:rPr lang="en-US"/>
              <a:t>Body copy Segoe UI Regular 14/18. The quick brown fox jumps over the lazy dog. The quick brown fox jumps over the lazy dog. The quick brown fox jumps over the lazy dog.</a:t>
            </a:r>
          </a:p>
        </p:txBody>
      </p:sp>
      <p:sp>
        <p:nvSpPr>
          <p:cNvPr id="16" name="Text Placeholder 4"/>
          <p:cNvSpPr>
            <a:spLocks noGrp="1"/>
          </p:cNvSpPr>
          <p:nvPr>
            <p:ph type="body" sz="quarter" idx="17" hasCustomPrompt="1"/>
          </p:nvPr>
        </p:nvSpPr>
        <p:spPr>
          <a:xfrm>
            <a:off x="6258062"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8" name="Text Placeholder 4"/>
          <p:cNvSpPr>
            <a:spLocks noGrp="1"/>
          </p:cNvSpPr>
          <p:nvPr>
            <p:ph type="body" sz="quarter" idx="19" hasCustomPrompt="1"/>
          </p:nvPr>
        </p:nvSpPr>
        <p:spPr>
          <a:xfrm>
            <a:off x="9171546"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44738245-4240-4679-8431-2218AB616298}"/>
              </a:ext>
              <a:ext uri="{C183D7F6-B498-43B3-948B-1728B52AA6E4}">
                <adec:decorative xmlns:adec="http://schemas.microsoft.com/office/drawing/2017/decorative" val="1"/>
              </a:ext>
            </a:extLst>
          </p:cNvPr>
          <p:cNvCxnSpPr>
            <a:cxnSpLocks/>
          </p:cNvCxnSpPr>
          <p:nvPr/>
        </p:nvCxnSpPr>
        <p:spPr>
          <a:xfrm>
            <a:off x="3189521"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9099E02-C7DB-4453-A260-90431D88E427}"/>
              </a:ext>
              <a:ext uri="{C183D7F6-B498-43B3-948B-1728B52AA6E4}">
                <adec:decorative xmlns:adec="http://schemas.microsoft.com/office/drawing/2017/decorative" val="1"/>
              </a:ext>
            </a:extLst>
          </p:cNvPr>
          <p:cNvCxnSpPr>
            <a:cxnSpLocks/>
          </p:cNvCxnSpPr>
          <p:nvPr/>
        </p:nvCxnSpPr>
        <p:spPr>
          <a:xfrm>
            <a:off x="6103006"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93CAE-888D-4B82-A6DF-559BB7F55658}"/>
              </a:ext>
              <a:ext uri="{C183D7F6-B498-43B3-948B-1728B52AA6E4}">
                <adec:decorative xmlns:adec="http://schemas.microsoft.com/office/drawing/2017/decorative" val="1"/>
              </a:ext>
            </a:extLst>
          </p:cNvPr>
          <p:cNvCxnSpPr>
            <a:cxnSpLocks/>
          </p:cNvCxnSpPr>
          <p:nvPr/>
        </p:nvCxnSpPr>
        <p:spPr>
          <a:xfrm>
            <a:off x="9016490"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35DDF1D4-BDBC-4EF5-9960-9F822820EED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562569207"/>
      </p:ext>
    </p:extLst>
  </p:cSld>
  <p:clrMapOvr>
    <a:masterClrMapping/>
  </p:clrMapOvr>
  <p:transition>
    <p:fade/>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Lab exercise layout - 1">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two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lvl="1"/>
            <a:r>
              <a:rPr lang="en-US"/>
              <a:t>Body copy Segoe UI </a:t>
            </a:r>
            <a:r>
              <a:rPr lang="en-US" err="1"/>
              <a:t>Semibold</a:t>
            </a:r>
            <a:r>
              <a:rPr lang="en-US"/>
              <a:t> 20/24. </a:t>
            </a:r>
          </a:p>
          <a:p>
            <a:pPr lvl="1"/>
            <a:r>
              <a:rPr lang="en-US"/>
              <a:t>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432090" y="2980724"/>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a:t>
            </a:r>
            <a:r>
              <a:rPr lang="en-US" err="1"/>
              <a:t>Semibold</a:t>
            </a:r>
            <a:r>
              <a:rPr lang="en-US"/>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63375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6E88CC05-5984-4661-94A2-4BD7378D4A3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04711312"/>
      </p:ext>
    </p:extLst>
  </p:cSld>
  <p:clrMapOvr>
    <a:masterClrMapping/>
  </p:clrMapOvr>
  <p:transition>
    <p:fade/>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Lab exercise layout -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a:t>
            </a:r>
            <a:r>
              <a:rPr lang="en-US" err="1"/>
              <a:t>Semibold</a:t>
            </a:r>
            <a:r>
              <a:rPr lang="en-US"/>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7A1D06E4-7443-4456-ADAE-C5553142053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988937734"/>
      </p:ext>
    </p:extLst>
  </p:cSld>
  <p:clrMapOvr>
    <a:masterClrMapping/>
  </p:clrMapOvr>
  <p:transition>
    <p:fade/>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Lab exercise layout - 3">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a:t>
            </a:r>
            <a:r>
              <a:rPr lang="en-US" err="1"/>
              <a:t>Semibold</a:t>
            </a:r>
            <a:r>
              <a:rPr lang="en-US"/>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9" name="Text Placeholder 3">
            <a:extLst>
              <a:ext uri="{FF2B5EF4-FFF2-40B4-BE49-F238E27FC236}">
                <a16:creationId xmlns:a16="http://schemas.microsoft.com/office/drawing/2014/main" id="{E6D80433-266B-4248-A258-DDF54D650DFC}"/>
              </a:ext>
            </a:extLst>
          </p:cNvPr>
          <p:cNvSpPr>
            <a:spLocks noGrp="1"/>
          </p:cNvSpPr>
          <p:nvPr>
            <p:ph type="body" sz="quarter" idx="19"/>
          </p:nvPr>
        </p:nvSpPr>
        <p:spPr>
          <a:xfrm>
            <a:off x="432089"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1CFB4F84-2AE0-40B1-A3E4-5505E85C8B2E}"/>
              </a:ext>
            </a:extLst>
          </p:cNvPr>
          <p:cNvSpPr>
            <a:spLocks noGrp="1"/>
          </p:cNvSpPr>
          <p:nvPr>
            <p:ph type="body" sz="quarter" idx="20"/>
          </p:nvPr>
        </p:nvSpPr>
        <p:spPr>
          <a:xfrm>
            <a:off x="4277544"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1" name="Text Placeholder 3">
            <a:extLst>
              <a:ext uri="{FF2B5EF4-FFF2-40B4-BE49-F238E27FC236}">
                <a16:creationId xmlns:a16="http://schemas.microsoft.com/office/drawing/2014/main" id="{E6BF108F-CD54-497C-81CA-E67ED2BA7279}"/>
              </a:ext>
            </a:extLst>
          </p:cNvPr>
          <p:cNvSpPr>
            <a:spLocks noGrp="1"/>
          </p:cNvSpPr>
          <p:nvPr>
            <p:ph type="body" sz="quarter" idx="21"/>
          </p:nvPr>
        </p:nvSpPr>
        <p:spPr>
          <a:xfrm>
            <a:off x="8123000"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B097EA0F-56BD-4B59-86D1-C17851D8F2F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596906512"/>
      </p:ext>
    </p:extLst>
  </p:cSld>
  <p:clrMapOvr>
    <a:masterClrMapping/>
  </p:clrMapOvr>
  <p:transition>
    <p:fade/>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Text option_2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66708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980724"/>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3F2E7435-DA42-4296-B846-4E91740D178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661640112"/>
      </p:ext>
    </p:extLst>
  </p:cSld>
  <p:clrMapOvr>
    <a:masterClrMapping/>
  </p:clrMapOvr>
  <p:transition>
    <p:fade/>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Text option_3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7A2B48ED-C92C-41E9-BE87-4EFFC145567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21423542"/>
      </p:ext>
    </p:extLst>
  </p:cSld>
  <p:clrMapOvr>
    <a:masterClrMapping/>
  </p:clrMapOvr>
  <p:transition>
    <p:fade/>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Text option_4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15248E5B-B35D-43BA-B0E9-DDA9F982CABC}"/>
              </a:ext>
              <a:ext uri="{C183D7F6-B498-43B3-948B-1728B52AA6E4}">
                <adec:decorative xmlns:adec="http://schemas.microsoft.com/office/drawing/2017/decorative" val="1"/>
              </a:ext>
            </a:extLst>
          </p:cNvPr>
          <p:cNvCxnSpPr>
            <a:cxnSpLocks/>
          </p:cNvCxnSpPr>
          <p:nvPr/>
        </p:nvCxnSpPr>
        <p:spPr>
          <a:xfrm>
            <a:off x="1568744" y="4629985"/>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726875"/>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84CDC89F-49F0-4D24-9E6F-B7B972EB3B8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870114294"/>
      </p:ext>
    </p:extLst>
  </p:cSld>
  <p:clrMapOvr>
    <a:masterClrMapping/>
  </p:clrMapOvr>
  <p:transition>
    <p:fade/>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Text option_5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five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8C7A5BA-6D5F-4F89-8133-5E7B5AFA5388}"/>
              </a:ext>
              <a:ext uri="{C183D7F6-B498-43B3-948B-1728B52AA6E4}">
                <adec:decorative xmlns:adec="http://schemas.microsoft.com/office/drawing/2017/decorative" val="1"/>
              </a:ext>
            </a:extLst>
          </p:cNvPr>
          <p:cNvCxnSpPr>
            <a:cxnSpLocks/>
          </p:cNvCxnSpPr>
          <p:nvPr/>
        </p:nvCxnSpPr>
        <p:spPr>
          <a:xfrm>
            <a:off x="1568744" y="2412957"/>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CBD0695E-5B97-44BE-B0A8-F9214D354151}"/>
              </a:ext>
              <a:ext uri="{C183D7F6-B498-43B3-948B-1728B52AA6E4}">
                <adec:decorative xmlns:adec="http://schemas.microsoft.com/office/drawing/2017/decorative" val="1"/>
              </a:ext>
            </a:extLst>
          </p:cNvPr>
          <p:cNvCxnSpPr>
            <a:cxnSpLocks/>
          </p:cNvCxnSpPr>
          <p:nvPr/>
        </p:nvCxnSpPr>
        <p:spPr>
          <a:xfrm>
            <a:off x="1568744" y="3428093"/>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D602F602-8AD2-44FB-96AC-197B0B03616F}"/>
              </a:ext>
              <a:ext uri="{C183D7F6-B498-43B3-948B-1728B52AA6E4}">
                <adec:decorative xmlns:adec="http://schemas.microsoft.com/office/drawing/2017/decorative" val="1"/>
              </a:ext>
            </a:extLst>
          </p:cNvPr>
          <p:cNvCxnSpPr>
            <a:cxnSpLocks/>
          </p:cNvCxnSpPr>
          <p:nvPr/>
        </p:nvCxnSpPr>
        <p:spPr>
          <a:xfrm>
            <a:off x="1568744" y="4443230"/>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C5EE9FF8-98D9-46AE-9E3D-2F72E00C7752}"/>
              </a:ext>
              <a:ext uri="{C183D7F6-B498-43B3-948B-1728B52AA6E4}">
                <adec:decorative xmlns:adec="http://schemas.microsoft.com/office/drawing/2017/decorative" val="1"/>
              </a:ext>
            </a:extLst>
          </p:cNvPr>
          <p:cNvCxnSpPr>
            <a:cxnSpLocks/>
          </p:cNvCxnSpPr>
          <p:nvPr/>
        </p:nvCxnSpPr>
        <p:spPr>
          <a:xfrm>
            <a:off x="1568744" y="545836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4ED2AB97-27A5-4C49-966A-5D75D13B8CC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855539965"/>
      </p:ext>
    </p:extLst>
  </p:cSld>
  <p:clrMapOvr>
    <a:masterClrMapping/>
  </p:clrMapOvr>
  <p:transition>
    <p:fade/>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Text option_6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six rows</a:t>
            </a:r>
          </a:p>
        </p:txBody>
      </p:sp>
      <p:sp>
        <p:nvSpPr>
          <p:cNvPr id="5" name="Text Placeholder 4"/>
          <p:cNvSpPr>
            <a:spLocks noGrp="1"/>
          </p:cNvSpPr>
          <p:nvPr>
            <p:ph type="body" sz="quarter" idx="11" hasCustomPrompt="1"/>
          </p:nvPr>
        </p:nvSpPr>
        <p:spPr>
          <a:xfrm>
            <a:off x="1389459" y="1456896"/>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91176662-41A1-45F5-9F2A-CB3D5785A657}"/>
              </a:ext>
              <a:ext uri="{C183D7F6-B498-43B3-948B-1728B52AA6E4}">
                <adec:decorative xmlns:adec="http://schemas.microsoft.com/office/drawing/2017/decorative" val="1"/>
              </a:ext>
            </a:extLst>
          </p:cNvPr>
          <p:cNvCxnSpPr>
            <a:cxnSpLocks/>
          </p:cNvCxnSpPr>
          <p:nvPr/>
        </p:nvCxnSpPr>
        <p:spPr>
          <a:xfrm>
            <a:off x="1403101" y="2244505"/>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389459" y="2303329"/>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F1B8295B-9399-43B5-961D-6D1444246663}"/>
              </a:ext>
              <a:ext uri="{C183D7F6-B498-43B3-948B-1728B52AA6E4}">
                <adec:decorative xmlns:adec="http://schemas.microsoft.com/office/drawing/2017/decorative" val="1"/>
              </a:ext>
            </a:extLst>
          </p:cNvPr>
          <p:cNvCxnSpPr>
            <a:cxnSpLocks/>
          </p:cNvCxnSpPr>
          <p:nvPr/>
        </p:nvCxnSpPr>
        <p:spPr>
          <a:xfrm>
            <a:off x="1403101" y="3090816"/>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389459" y="3149762"/>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5" name="Straight Connector 14">
            <a:extLst>
              <a:ext uri="{FF2B5EF4-FFF2-40B4-BE49-F238E27FC236}">
                <a16:creationId xmlns:a16="http://schemas.microsoft.com/office/drawing/2014/main" id="{8661FE75-B00C-4695-B37C-FB53546A5F0A}"/>
              </a:ext>
              <a:ext uri="{C183D7F6-B498-43B3-948B-1728B52AA6E4}">
                <adec:decorative xmlns:adec="http://schemas.microsoft.com/office/drawing/2017/decorative" val="1"/>
              </a:ext>
            </a:extLst>
          </p:cNvPr>
          <p:cNvCxnSpPr>
            <a:cxnSpLocks/>
          </p:cNvCxnSpPr>
          <p:nvPr/>
        </p:nvCxnSpPr>
        <p:spPr>
          <a:xfrm>
            <a:off x="1403101" y="3937128"/>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389459" y="3996194"/>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44FEBE66-8971-4138-8B29-7373BB7CD1B7}"/>
              </a:ext>
              <a:ext uri="{C183D7F6-B498-43B3-948B-1728B52AA6E4}">
                <adec:decorative xmlns:adec="http://schemas.microsoft.com/office/drawing/2017/decorative" val="1"/>
              </a:ext>
            </a:extLst>
          </p:cNvPr>
          <p:cNvCxnSpPr>
            <a:cxnSpLocks/>
          </p:cNvCxnSpPr>
          <p:nvPr/>
        </p:nvCxnSpPr>
        <p:spPr>
          <a:xfrm>
            <a:off x="1403101" y="4783440"/>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389459" y="4842627"/>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2" name="Straight Connector 11">
            <a:extLst>
              <a:ext uri="{FF2B5EF4-FFF2-40B4-BE49-F238E27FC236}">
                <a16:creationId xmlns:a16="http://schemas.microsoft.com/office/drawing/2014/main" id="{EE9B15D9-25BA-4AE3-B36D-961D8C817DC1}"/>
              </a:ext>
              <a:ext uri="{C183D7F6-B498-43B3-948B-1728B52AA6E4}">
                <adec:decorative xmlns:adec="http://schemas.microsoft.com/office/drawing/2017/decorative" val="1"/>
              </a:ext>
            </a:extLst>
          </p:cNvPr>
          <p:cNvCxnSpPr>
            <a:cxnSpLocks/>
          </p:cNvCxnSpPr>
          <p:nvPr/>
        </p:nvCxnSpPr>
        <p:spPr>
          <a:xfrm>
            <a:off x="1403101" y="5629751"/>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4349BD30-0784-4B45-BEA2-C53624DF62CA}"/>
              </a:ext>
            </a:extLst>
          </p:cNvPr>
          <p:cNvSpPr>
            <a:spLocks noGrp="1"/>
          </p:cNvSpPr>
          <p:nvPr>
            <p:ph type="body" sz="quarter" idx="30" hasCustomPrompt="1"/>
          </p:nvPr>
        </p:nvSpPr>
        <p:spPr>
          <a:xfrm>
            <a:off x="1389459" y="5689059"/>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EA2F36BF-4C66-4F60-9687-8A7789E05AB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319336479"/>
      </p:ext>
    </p:extLst>
  </p:cSld>
  <p:clrMapOvr>
    <a:masterClrMapping/>
  </p:clrMapOvr>
  <p:transition>
    <p:fade/>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Text option- Text thre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three rows &amp; two columns</a:t>
            </a:r>
          </a:p>
        </p:txBody>
      </p:sp>
      <p:sp>
        <p:nvSpPr>
          <p:cNvPr id="5" name="Text Placeholder 4"/>
          <p:cNvSpPr>
            <a:spLocks noGrp="1"/>
          </p:cNvSpPr>
          <p:nvPr>
            <p:ph type="body" sz="quarter" idx="11" hasCustomPrompt="1"/>
          </p:nvPr>
        </p:nvSpPr>
        <p:spPr>
          <a:xfrm>
            <a:off x="1568744"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3" name="Straight Connector 12">
            <a:extLst>
              <a:ext uri="{FF2B5EF4-FFF2-40B4-BE49-F238E27FC236}">
                <a16:creationId xmlns:a16="http://schemas.microsoft.com/office/drawing/2014/main" id="{B2BC2D45-166A-42A4-BFA4-B0E61DE53CD1}"/>
              </a:ext>
              <a:ext uri="{C183D7F6-B498-43B3-948B-1728B52AA6E4}">
                <adec:decorative xmlns:adec="http://schemas.microsoft.com/office/drawing/2017/decorative" val="1"/>
              </a:ext>
            </a:extLst>
          </p:cNvPr>
          <p:cNvCxnSpPr>
            <a:cxnSpLocks/>
          </p:cNvCxnSpPr>
          <p:nvPr/>
        </p:nvCxnSpPr>
        <p:spPr>
          <a:xfrm>
            <a:off x="1568744"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C17E5589-50A4-4ADA-A3D2-DFB8558FE78E}"/>
              </a:ext>
              <a:ext uri="{C183D7F6-B498-43B3-948B-1728B52AA6E4}">
                <adec:decorative xmlns:adec="http://schemas.microsoft.com/office/drawing/2017/decorative" val="1"/>
              </a:ext>
            </a:extLst>
          </p:cNvPr>
          <p:cNvCxnSpPr>
            <a:cxnSpLocks/>
          </p:cNvCxnSpPr>
          <p:nvPr/>
        </p:nvCxnSpPr>
        <p:spPr>
          <a:xfrm>
            <a:off x="1568744"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599F4609-3CD7-4077-B992-04F71C504EF4}"/>
              </a:ext>
              <a:ext uri="{C183D7F6-B498-43B3-948B-1728B52AA6E4}">
                <adec:decorative xmlns:adec="http://schemas.microsoft.com/office/drawing/2017/decorative" val="1"/>
              </a:ext>
            </a:extLst>
          </p:cNvPr>
          <p:cNvCxnSpPr>
            <a:cxnSpLocks/>
          </p:cNvCxnSpPr>
          <p:nvPr/>
        </p:nvCxnSpPr>
        <p:spPr>
          <a:xfrm>
            <a:off x="7379943"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C2F439E-21AC-47A7-8FF2-2B3B30023C2D}"/>
              </a:ext>
              <a:ext uri="{C183D7F6-B498-43B3-948B-1728B52AA6E4}">
                <adec:decorative xmlns:adec="http://schemas.microsoft.com/office/drawing/2017/decorative" val="1"/>
              </a:ext>
            </a:extLst>
          </p:cNvPr>
          <p:cNvCxnSpPr>
            <a:cxnSpLocks/>
          </p:cNvCxnSpPr>
          <p:nvPr/>
        </p:nvCxnSpPr>
        <p:spPr>
          <a:xfrm>
            <a:off x="7379943"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AFC478E9-3BC1-400C-AA34-1E1599FAEDD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209020008"/>
      </p:ext>
    </p:extLst>
  </p:cSld>
  <p:clrMapOvr>
    <a:masterClrMapping/>
  </p:clrMapOvr>
  <p:transition>
    <p:fade/>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Text option- Text fiv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five rows &amp; two columns</a:t>
            </a:r>
          </a:p>
        </p:txBody>
      </p:sp>
      <p:sp>
        <p:nvSpPr>
          <p:cNvPr id="5" name="Text Placeholder 4"/>
          <p:cNvSpPr>
            <a:spLocks noGrp="1"/>
          </p:cNvSpPr>
          <p:nvPr>
            <p:ph type="body" sz="quarter" idx="11" hasCustomPrompt="1"/>
          </p:nvPr>
        </p:nvSpPr>
        <p:spPr>
          <a:xfrm>
            <a:off x="1568744"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3" name="Straight Connector 12">
            <a:extLst>
              <a:ext uri="{FF2B5EF4-FFF2-40B4-BE49-F238E27FC236}">
                <a16:creationId xmlns:a16="http://schemas.microsoft.com/office/drawing/2014/main" id="{99FD6DBF-9FC0-43E4-BB25-187F987ED548}"/>
              </a:ext>
              <a:ext uri="{C183D7F6-B498-43B3-948B-1728B52AA6E4}">
                <adec:decorative xmlns:adec="http://schemas.microsoft.com/office/drawing/2017/decorative" val="1"/>
              </a:ext>
            </a:extLst>
          </p:cNvPr>
          <p:cNvCxnSpPr>
            <a:cxnSpLocks/>
          </p:cNvCxnSpPr>
          <p:nvPr/>
        </p:nvCxnSpPr>
        <p:spPr>
          <a:xfrm>
            <a:off x="1568744"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BCEDF675-8A34-4183-9100-9743BB5854C2}"/>
              </a:ext>
              <a:ext uri="{C183D7F6-B498-43B3-948B-1728B52AA6E4}">
                <adec:decorative xmlns:adec="http://schemas.microsoft.com/office/drawing/2017/decorative" val="1"/>
              </a:ext>
            </a:extLst>
          </p:cNvPr>
          <p:cNvCxnSpPr>
            <a:cxnSpLocks/>
          </p:cNvCxnSpPr>
          <p:nvPr/>
        </p:nvCxnSpPr>
        <p:spPr>
          <a:xfrm>
            <a:off x="1568744"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389062B4-E38A-48D0-9FC3-A198B27C2B9D}"/>
              </a:ext>
              <a:ext uri="{C183D7F6-B498-43B3-948B-1728B52AA6E4}">
                <adec:decorative xmlns:adec="http://schemas.microsoft.com/office/drawing/2017/decorative" val="1"/>
              </a:ext>
            </a:extLst>
          </p:cNvPr>
          <p:cNvCxnSpPr>
            <a:cxnSpLocks/>
          </p:cNvCxnSpPr>
          <p:nvPr/>
        </p:nvCxnSpPr>
        <p:spPr>
          <a:xfrm>
            <a:off x="1568744"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FBA8527-2F9F-46AE-A168-2E369F0A4E4C}"/>
              </a:ext>
              <a:ext uri="{C183D7F6-B498-43B3-948B-1728B52AA6E4}">
                <adec:decorative xmlns:adec="http://schemas.microsoft.com/office/drawing/2017/decorative" val="1"/>
              </a:ext>
            </a:extLst>
          </p:cNvPr>
          <p:cNvCxnSpPr>
            <a:cxnSpLocks/>
          </p:cNvCxnSpPr>
          <p:nvPr/>
        </p:nvCxnSpPr>
        <p:spPr>
          <a:xfrm>
            <a:off x="1568744"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1" name="Straight Connector 20">
            <a:extLst>
              <a:ext uri="{FF2B5EF4-FFF2-40B4-BE49-F238E27FC236}">
                <a16:creationId xmlns:a16="http://schemas.microsoft.com/office/drawing/2014/main" id="{8B458FFC-8336-43D5-A0E5-A4CEF85D5F6D}"/>
              </a:ext>
              <a:ext uri="{C183D7F6-B498-43B3-948B-1728B52AA6E4}">
                <adec:decorative xmlns:adec="http://schemas.microsoft.com/office/drawing/2017/decorative" val="1"/>
              </a:ext>
            </a:extLst>
          </p:cNvPr>
          <p:cNvCxnSpPr>
            <a:cxnSpLocks/>
          </p:cNvCxnSpPr>
          <p:nvPr/>
        </p:nvCxnSpPr>
        <p:spPr>
          <a:xfrm>
            <a:off x="7379943"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2" name="Straight Connector 21">
            <a:extLst>
              <a:ext uri="{FF2B5EF4-FFF2-40B4-BE49-F238E27FC236}">
                <a16:creationId xmlns:a16="http://schemas.microsoft.com/office/drawing/2014/main" id="{A8128678-7D34-47E0-BE94-ECE7CD383DD9}"/>
              </a:ext>
              <a:ext uri="{C183D7F6-B498-43B3-948B-1728B52AA6E4}">
                <adec:decorative xmlns:adec="http://schemas.microsoft.com/office/drawing/2017/decorative" val="1"/>
              </a:ext>
            </a:extLst>
          </p:cNvPr>
          <p:cNvCxnSpPr>
            <a:cxnSpLocks/>
          </p:cNvCxnSpPr>
          <p:nvPr/>
        </p:nvCxnSpPr>
        <p:spPr>
          <a:xfrm>
            <a:off x="7379943"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3" name="Straight Connector 22">
            <a:extLst>
              <a:ext uri="{FF2B5EF4-FFF2-40B4-BE49-F238E27FC236}">
                <a16:creationId xmlns:a16="http://schemas.microsoft.com/office/drawing/2014/main" id="{70E98085-E858-4C10-983A-14182332938A}"/>
              </a:ext>
              <a:ext uri="{C183D7F6-B498-43B3-948B-1728B52AA6E4}">
                <adec:decorative xmlns:adec="http://schemas.microsoft.com/office/drawing/2017/decorative" val="1"/>
              </a:ext>
            </a:extLst>
          </p:cNvPr>
          <p:cNvCxnSpPr>
            <a:cxnSpLocks/>
          </p:cNvCxnSpPr>
          <p:nvPr/>
        </p:nvCxnSpPr>
        <p:spPr>
          <a:xfrm>
            <a:off x="7379943"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2" name="Text Placeholder 4">
            <a:extLst>
              <a:ext uri="{FF2B5EF4-FFF2-40B4-BE49-F238E27FC236}">
                <a16:creationId xmlns:a16="http://schemas.microsoft.com/office/drawing/2014/main" id="{234777AC-02E0-4220-86CD-507697625215}"/>
              </a:ext>
            </a:extLst>
          </p:cNvPr>
          <p:cNvSpPr>
            <a:spLocks noGrp="1"/>
          </p:cNvSpPr>
          <p:nvPr>
            <p:ph type="body" sz="quarter" idx="34" hasCustomPrompt="1"/>
          </p:nvPr>
        </p:nvSpPr>
        <p:spPr>
          <a:xfrm>
            <a:off x="7379942"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4" name="Straight Connector 23">
            <a:extLst>
              <a:ext uri="{FF2B5EF4-FFF2-40B4-BE49-F238E27FC236}">
                <a16:creationId xmlns:a16="http://schemas.microsoft.com/office/drawing/2014/main" id="{683B0E2A-4AAD-468F-8AFA-306B72CCD47E}"/>
              </a:ext>
              <a:ext uri="{C183D7F6-B498-43B3-948B-1728B52AA6E4}">
                <adec:decorative xmlns:adec="http://schemas.microsoft.com/office/drawing/2017/decorative" val="1"/>
              </a:ext>
            </a:extLst>
          </p:cNvPr>
          <p:cNvCxnSpPr>
            <a:cxnSpLocks/>
          </p:cNvCxnSpPr>
          <p:nvPr/>
        </p:nvCxnSpPr>
        <p:spPr>
          <a:xfrm>
            <a:off x="7379943"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3" name="Text Placeholder 4">
            <a:extLst>
              <a:ext uri="{FF2B5EF4-FFF2-40B4-BE49-F238E27FC236}">
                <a16:creationId xmlns:a16="http://schemas.microsoft.com/office/drawing/2014/main" id="{74535A38-66F8-4A7C-9C33-D0D74D7212FB}"/>
              </a:ext>
            </a:extLst>
          </p:cNvPr>
          <p:cNvSpPr>
            <a:spLocks noGrp="1"/>
          </p:cNvSpPr>
          <p:nvPr>
            <p:ph type="body" sz="quarter" idx="35" hasCustomPrompt="1"/>
          </p:nvPr>
        </p:nvSpPr>
        <p:spPr>
          <a:xfrm>
            <a:off x="7379942"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C7FD0CAD-A9AA-414D-8022-E74A7083315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820563916"/>
      </p:ext>
    </p:extLst>
  </p:cSld>
  <p:clrMapOvr>
    <a:masterClrMapping/>
  </p:clrMapOvr>
  <p:transition>
    <p:fade/>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Two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2" y="1457323"/>
            <a:ext cx="5578933"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9" name="Text Placeholder 4"/>
          <p:cNvSpPr>
            <a:spLocks noGrp="1"/>
          </p:cNvSpPr>
          <p:nvPr>
            <p:ph type="body" sz="quarter" idx="12" hasCustomPrompt="1"/>
          </p:nvPr>
        </p:nvSpPr>
        <p:spPr>
          <a:xfrm>
            <a:off x="418643" y="2628195"/>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229350" y="2628195"/>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95890" y="1457323"/>
            <a:ext cx="5572801"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6229350" y="3664463"/>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6229350" y="4700731"/>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6229350" y="3532700"/>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6229350" y="4568967"/>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96EF592D-EEA7-47F4-9146-7AA8A3F44C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833744043"/>
      </p:ext>
    </p:extLst>
  </p:cSld>
  <p:clrMapOvr>
    <a:masterClrMapping/>
  </p:clrMapOvr>
  <p:transition>
    <p:fade/>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three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9" name="Text Placeholder 4"/>
          <p:cNvSpPr>
            <a:spLocks noGrp="1"/>
          </p:cNvSpPr>
          <p:nvPr>
            <p:ph type="body" sz="quarter" idx="12" hasCustomPrompt="1"/>
          </p:nvPr>
        </p:nvSpPr>
        <p:spPr>
          <a:xfrm>
            <a:off x="418643" y="2628195"/>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03152"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17" name="Text Placeholder 4"/>
          <p:cNvSpPr>
            <a:spLocks noGrp="1"/>
          </p:cNvSpPr>
          <p:nvPr>
            <p:ph type="body" sz="quarter" idx="18" hasCustomPrompt="1"/>
          </p:nvPr>
        </p:nvSpPr>
        <p:spPr>
          <a:xfrm>
            <a:off x="4303152"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61204"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3" name="Text Placeholder 4">
            <a:extLst>
              <a:ext uri="{FF2B5EF4-FFF2-40B4-BE49-F238E27FC236}">
                <a16:creationId xmlns:a16="http://schemas.microsoft.com/office/drawing/2014/main" id="{79BC4586-7FC3-4659-9310-CCDD1B8FB8A1}"/>
              </a:ext>
            </a:extLst>
          </p:cNvPr>
          <p:cNvSpPr>
            <a:spLocks noGrp="1"/>
          </p:cNvSpPr>
          <p:nvPr>
            <p:ph type="body" sz="quarter" idx="29" hasCustomPrompt="1"/>
          </p:nvPr>
        </p:nvSpPr>
        <p:spPr>
          <a:xfrm>
            <a:off x="4303152"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8161204"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8" name="Text Placeholder 4">
            <a:extLst>
              <a:ext uri="{FF2B5EF4-FFF2-40B4-BE49-F238E27FC236}">
                <a16:creationId xmlns:a16="http://schemas.microsoft.com/office/drawing/2014/main" id="{284BF132-1328-44E8-A629-D64096388C74}"/>
              </a:ext>
            </a:extLst>
          </p:cNvPr>
          <p:cNvSpPr>
            <a:spLocks noGrp="1"/>
          </p:cNvSpPr>
          <p:nvPr>
            <p:ph type="body" sz="quarter" idx="32" hasCustomPrompt="1"/>
          </p:nvPr>
        </p:nvSpPr>
        <p:spPr>
          <a:xfrm>
            <a:off x="4303152"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8161204"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F3C7B5-A8EA-4ECD-A968-2546248701F3}"/>
              </a:ext>
              <a:ext uri="{C183D7F6-B498-43B3-948B-1728B52AA6E4}">
                <adec:decorative xmlns:adec="http://schemas.microsoft.com/office/drawing/2017/decorative" val="1"/>
              </a:ext>
            </a:extLst>
          </p:cNvPr>
          <p:cNvCxnSpPr>
            <a:cxnSpLocks/>
          </p:cNvCxnSpPr>
          <p:nvPr/>
        </p:nvCxnSpPr>
        <p:spPr>
          <a:xfrm>
            <a:off x="4303713"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14FEAA1-EB50-4B84-96EB-E171DE39A0A8}"/>
              </a:ext>
              <a:ext uri="{C183D7F6-B498-43B3-948B-1728B52AA6E4}">
                <adec:decorative xmlns:adec="http://schemas.microsoft.com/office/drawing/2017/decorative" val="1"/>
              </a:ext>
            </a:extLst>
          </p:cNvPr>
          <p:cNvCxnSpPr>
            <a:cxnSpLocks/>
          </p:cNvCxnSpPr>
          <p:nvPr/>
        </p:nvCxnSpPr>
        <p:spPr>
          <a:xfrm>
            <a:off x="4303713"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8161204"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8161204"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B30B5A80-F666-460D-9090-8493217C8FD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144177641"/>
      </p:ext>
    </p:extLst>
  </p:cSld>
  <p:clrMapOvr>
    <a:masterClrMapping/>
  </p:clrMapOvr>
  <p:transition>
    <p:fade/>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Title with graphic">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2"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4369674"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8320705"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2" name="Footer Placeholder 1">
            <a:extLst>
              <a:ext uri="{FF2B5EF4-FFF2-40B4-BE49-F238E27FC236}">
                <a16:creationId xmlns:a16="http://schemas.microsoft.com/office/drawing/2014/main" id="{538B82E4-7444-4181-B6FE-B79D11D3EA6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47046860"/>
      </p:ext>
    </p:extLst>
  </p:cSld>
  <p:clrMapOvr>
    <a:masterClrMapping/>
  </p:clrMapOvr>
  <p:transition>
    <p:fade/>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Title with graphic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3"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2722617"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502659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7" name="Text Placeholder 3">
            <a:extLst>
              <a:ext uri="{FF2B5EF4-FFF2-40B4-BE49-F238E27FC236}">
                <a16:creationId xmlns:a16="http://schemas.microsoft.com/office/drawing/2014/main" id="{FFCA379A-FFA6-4179-AD94-3B9D20DBAA50}"/>
              </a:ext>
            </a:extLst>
          </p:cNvPr>
          <p:cNvSpPr>
            <a:spLocks noGrp="1"/>
          </p:cNvSpPr>
          <p:nvPr>
            <p:ph type="body" sz="quarter" idx="13"/>
          </p:nvPr>
        </p:nvSpPr>
        <p:spPr>
          <a:xfrm>
            <a:off x="7330565"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86EE9769-6679-49C8-860D-5CACDB09DBD2}"/>
              </a:ext>
            </a:extLst>
          </p:cNvPr>
          <p:cNvSpPr>
            <a:spLocks noGrp="1"/>
          </p:cNvSpPr>
          <p:nvPr>
            <p:ph type="body" sz="quarter" idx="14"/>
          </p:nvPr>
        </p:nvSpPr>
        <p:spPr>
          <a:xfrm>
            <a:off x="963454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136AABF9-4169-453B-83D4-823782CAB5B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836882262"/>
      </p:ext>
    </p:extLst>
  </p:cSld>
  <p:clrMapOvr>
    <a:masterClrMapping/>
  </p:clrMapOvr>
  <p:transition>
    <p:fade/>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rgbClr val="243A5E"/>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8830E1E-F06E-469F-9154-F8DEA4B068FE}"/>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solidFill>
                  <a:schemeClr val="bg1"/>
                </a:solidFill>
              </a:rPr>
              <a:t>© Copyright Microsoft Corporation. All rights reserved.</a:t>
            </a:r>
          </a:p>
        </p:txBody>
      </p:sp>
      <p:pic>
        <p:nvPicPr>
          <p:cNvPr id="9" name="Picture 8" descr="A close up of a logo&#10;&#10;Description automatically generated">
            <a:extLst>
              <a:ext uri="{FF2B5EF4-FFF2-40B4-BE49-F238E27FC236}">
                <a16:creationId xmlns:a16="http://schemas.microsoft.com/office/drawing/2014/main" id="{627962C6-3D96-4CE6-8E4F-540B7A0E6F3A}"/>
              </a:ext>
            </a:extLst>
          </p:cNvPr>
          <p:cNvPicPr>
            <a:picLocks noChangeAspect="1"/>
          </p:cNvPicPr>
          <p:nvPr/>
        </p:nvPicPr>
        <p:blipFill>
          <a:blip r:embed="rId2"/>
          <a:stretch>
            <a:fillRect/>
          </a:stretch>
        </p:blipFill>
        <p:spPr>
          <a:xfrm>
            <a:off x="146409" y="159693"/>
            <a:ext cx="3471501" cy="871754"/>
          </a:xfrm>
          <a:prstGeom prst="rect">
            <a:avLst/>
          </a:prstGeom>
        </p:spPr>
      </p:pic>
    </p:spTree>
    <p:extLst>
      <p:ext uri="{BB962C8B-B14F-4D97-AF65-F5344CB8AC3E}">
        <p14:creationId xmlns:p14="http://schemas.microsoft.com/office/powerpoint/2010/main" val="1271879180"/>
      </p:ext>
    </p:extLst>
  </p:cSld>
  <p:clrMapOvr>
    <a:masterClrMapping/>
  </p:clrMapOvr>
  <p:transition>
    <p:fade/>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p:cSld name="Title slide 3">
    <p:bg>
      <p:bgPr>
        <a:solidFill>
          <a:srgbClr val="000000"/>
        </a:soli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02B9254-503D-8F44-9D4B-18675DFDE809}"/>
              </a:ext>
            </a:extLst>
          </p:cNvPr>
          <p:cNvSpPr>
            <a:spLocks noGrp="1"/>
          </p:cNvSpPr>
          <p:nvPr>
            <p:ph type="title" hasCustomPrompt="1"/>
          </p:nvPr>
        </p:nvSpPr>
        <p:spPr>
          <a:xfrm>
            <a:off x="428681" y="1457325"/>
            <a:ext cx="11344219" cy="701675"/>
          </a:xfrm>
          <a:prstGeom prst="rect">
            <a:avLst/>
          </a:prstGeom>
          <a:noFill/>
        </p:spPr>
        <p:txBody>
          <a:bodyPr lIns="0" tIns="0" rIns="0" bIns="182880" anchor="t" anchorCtr="0"/>
          <a:lstStyle>
            <a:lvl1pPr>
              <a:defRPr sz="3200" strike="noStrike" spc="-49" baseline="0">
                <a:solidFill>
                  <a:schemeClr val="bg2"/>
                </a:solidFill>
              </a:defRPr>
            </a:lvl1pPr>
          </a:lstStyle>
          <a:p>
            <a:r>
              <a:rPr lang="en-US"/>
              <a:t>Heading goes here</a:t>
            </a:r>
          </a:p>
        </p:txBody>
      </p:sp>
      <p:sp>
        <p:nvSpPr>
          <p:cNvPr id="12" name="Text Placeholder 10">
            <a:extLst>
              <a:ext uri="{FF2B5EF4-FFF2-40B4-BE49-F238E27FC236}">
                <a16:creationId xmlns:a16="http://schemas.microsoft.com/office/drawing/2014/main" id="{2D6C119F-8C39-DF40-90FE-09B7E3ECDBE0}"/>
              </a:ext>
            </a:extLst>
          </p:cNvPr>
          <p:cNvSpPr>
            <a:spLocks noGrp="1"/>
          </p:cNvSpPr>
          <p:nvPr>
            <p:ph type="body" sz="quarter" idx="15" hasCustomPrompt="1"/>
          </p:nvPr>
        </p:nvSpPr>
        <p:spPr>
          <a:xfrm>
            <a:off x="442466" y="2159000"/>
            <a:ext cx="11330434" cy="553998"/>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lang="en-US" sz="2400" kern="1200" spc="-49" baseline="0" dirty="0">
                <a:solidFill>
                  <a:schemeClr val="bg2"/>
                </a:solidFill>
                <a:latin typeface="+mj-lt"/>
                <a:ea typeface="+mn-ea"/>
                <a:cs typeface="+mn-cs"/>
              </a:defRPr>
            </a:lvl1pPr>
            <a:lvl2pPr>
              <a:defRPr sz="1765">
                <a:solidFill>
                  <a:srgbClr val="000000"/>
                </a:solidFill>
              </a:defRPr>
            </a:lvl2pPr>
            <a:lvl3pPr>
              <a:defRPr sz="1372"/>
            </a:lvl3pPr>
            <a:lvl4pPr>
              <a:defRPr sz="1372"/>
            </a:lvl4pPr>
            <a:lvl5pPr>
              <a:defRPr sz="1029"/>
            </a:lvl5pPr>
          </a:lstStyle>
          <a:p>
            <a:pPr lvl="0"/>
            <a:r>
              <a:rPr lang="en-US"/>
              <a:t>Text goes here</a:t>
            </a:r>
          </a:p>
        </p:txBody>
      </p:sp>
      <p:pic>
        <p:nvPicPr>
          <p:cNvPr id="4" name="Picture 3" descr="A picture containing drawing&#10;&#10;Description automatically generated">
            <a:extLst>
              <a:ext uri="{FF2B5EF4-FFF2-40B4-BE49-F238E27FC236}">
                <a16:creationId xmlns:a16="http://schemas.microsoft.com/office/drawing/2014/main" id="{5CC1D709-E431-42C5-A75F-9A42EF995404}"/>
              </a:ext>
            </a:extLst>
          </p:cNvPr>
          <p:cNvPicPr>
            <a:picLocks noChangeAspect="1"/>
          </p:cNvPicPr>
          <p:nvPr/>
        </p:nvPicPr>
        <p:blipFill>
          <a:blip r:embed="rId2"/>
          <a:stretch>
            <a:fillRect/>
          </a:stretch>
        </p:blipFill>
        <p:spPr>
          <a:xfrm>
            <a:off x="64294" y="85724"/>
            <a:ext cx="2384426" cy="1068717"/>
          </a:xfrm>
          <a:prstGeom prst="rect">
            <a:avLst/>
          </a:prstGeom>
        </p:spPr>
      </p:pic>
      <p:sp>
        <p:nvSpPr>
          <p:cNvPr id="2" name="Footer Placeholder 1">
            <a:extLst>
              <a:ext uri="{FF2B5EF4-FFF2-40B4-BE49-F238E27FC236}">
                <a16:creationId xmlns:a16="http://schemas.microsoft.com/office/drawing/2014/main" id="{CB34F2AE-FCDF-4A97-A628-7BA7ADAEFF0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solidFill>
                  <a:schemeClr val="bg1"/>
                </a:solidFill>
              </a:rPr>
              <a:t>© Copyright Microsoft Corporation. All rights reserved.</a:t>
            </a:r>
          </a:p>
        </p:txBody>
      </p:sp>
    </p:spTree>
    <p:extLst>
      <p:ext uri="{BB962C8B-B14F-4D97-AF65-F5344CB8AC3E}">
        <p14:creationId xmlns:p14="http://schemas.microsoft.com/office/powerpoint/2010/main" val="2541974147"/>
      </p:ext>
    </p:extLst>
  </p:cSld>
  <p:clrMapOvr>
    <a:masterClrMapping/>
  </p:clrMapOvr>
  <p:transition>
    <p:fade/>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userDrawn="1">
  <p:cSld name="Title square photo">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2270E26-89BA-4369-9EF4-1B9EBAA3D00B}"/>
              </a:ext>
            </a:extLst>
          </p:cNvPr>
          <p:cNvSpPr/>
          <p:nvPr userDrawn="1"/>
        </p:nvSpPr>
        <p:spPr bwMode="auto">
          <a:xfrm>
            <a:off x="5334000" y="0"/>
            <a:ext cx="6858000" cy="6858000"/>
          </a:xfrm>
          <a:prstGeom prst="rect">
            <a:avLst/>
          </a:prstGeom>
          <a:solidFill>
            <a:srgbClr val="D2D2D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pic>
        <p:nvPicPr>
          <p:cNvPr id="9" name="MS logo gray - EMF" descr="Microsoft logo, gray text version">
            <a:extLst>
              <a:ext uri="{FF2B5EF4-FFF2-40B4-BE49-F238E27FC236}">
                <a16:creationId xmlns:a16="http://schemas.microsoft.com/office/drawing/2014/main" id="{D03FE64B-525F-4B73-8C45-B4BC3BAD6A2D}"/>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pic>
        <p:nvPicPr>
          <p:cNvPr id="10" name="Picture 9">
            <a:extLst>
              <a:ext uri="{FF2B5EF4-FFF2-40B4-BE49-F238E27FC236}">
                <a16:creationId xmlns:a16="http://schemas.microsoft.com/office/drawing/2014/main" id="{95964678-FE6C-4226-A11B-8D452DA7808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420206005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userDrawn="1">
  <p:cSld name="1_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9344025" y="3898483"/>
            <a:ext cx="2265363" cy="2370555"/>
          </a:xfrm>
          <a:prstGeom prst="rect">
            <a:avLst/>
          </a:prstGeom>
        </p:spPr>
      </p:pic>
    </p:spTree>
    <p:extLst>
      <p:ext uri="{BB962C8B-B14F-4D97-AF65-F5344CB8AC3E}">
        <p14:creationId xmlns:p14="http://schemas.microsoft.com/office/powerpoint/2010/main" val="40389776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guide id="4" orient="horz" pos="2505">
          <p15:clr>
            <a:srgbClr val="5ACBF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818055985"/>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763056453"/>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604716165"/>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09888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383754506"/>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451477192"/>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344508186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1886209458"/>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1078377406"/>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0259690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613549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8.xml"/><Relationship Id="rId18" Type="http://schemas.openxmlformats.org/officeDocument/2006/relationships/slideLayout" Target="../slideLayouts/slideLayout33.xml"/><Relationship Id="rId26" Type="http://schemas.openxmlformats.org/officeDocument/2006/relationships/slideLayout" Target="../slideLayouts/slideLayout41.xml"/><Relationship Id="rId39" Type="http://schemas.openxmlformats.org/officeDocument/2006/relationships/slideLayout" Target="../slideLayouts/slideLayout54.xml"/><Relationship Id="rId21" Type="http://schemas.openxmlformats.org/officeDocument/2006/relationships/slideLayout" Target="../slideLayouts/slideLayout36.xml"/><Relationship Id="rId34" Type="http://schemas.openxmlformats.org/officeDocument/2006/relationships/slideLayout" Target="../slideLayouts/slideLayout49.xml"/><Relationship Id="rId42" Type="http://schemas.openxmlformats.org/officeDocument/2006/relationships/slideLayout" Target="../slideLayouts/slideLayout57.xml"/><Relationship Id="rId47" Type="http://schemas.openxmlformats.org/officeDocument/2006/relationships/slideLayout" Target="../slideLayouts/slideLayout62.xml"/><Relationship Id="rId50" Type="http://schemas.openxmlformats.org/officeDocument/2006/relationships/slideLayout" Target="../slideLayouts/slideLayout65.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29" Type="http://schemas.openxmlformats.org/officeDocument/2006/relationships/slideLayout" Target="../slideLayouts/slideLayout44.xml"/><Relationship Id="rId11" Type="http://schemas.openxmlformats.org/officeDocument/2006/relationships/slideLayout" Target="../slideLayouts/slideLayout26.xml"/><Relationship Id="rId24" Type="http://schemas.openxmlformats.org/officeDocument/2006/relationships/slideLayout" Target="../slideLayouts/slideLayout39.xml"/><Relationship Id="rId32" Type="http://schemas.openxmlformats.org/officeDocument/2006/relationships/slideLayout" Target="../slideLayouts/slideLayout47.xml"/><Relationship Id="rId37" Type="http://schemas.openxmlformats.org/officeDocument/2006/relationships/slideLayout" Target="../slideLayouts/slideLayout52.xml"/><Relationship Id="rId40" Type="http://schemas.openxmlformats.org/officeDocument/2006/relationships/slideLayout" Target="../slideLayouts/slideLayout55.xml"/><Relationship Id="rId45" Type="http://schemas.openxmlformats.org/officeDocument/2006/relationships/slideLayout" Target="../slideLayouts/slideLayout60.xml"/><Relationship Id="rId53" Type="http://schemas.openxmlformats.org/officeDocument/2006/relationships/image" Target="../media/image1.png"/><Relationship Id="rId5" Type="http://schemas.openxmlformats.org/officeDocument/2006/relationships/slideLayout" Target="../slideLayouts/slideLayout20.xml"/><Relationship Id="rId10" Type="http://schemas.openxmlformats.org/officeDocument/2006/relationships/slideLayout" Target="../slideLayouts/slideLayout25.xml"/><Relationship Id="rId19" Type="http://schemas.openxmlformats.org/officeDocument/2006/relationships/slideLayout" Target="../slideLayouts/slideLayout34.xml"/><Relationship Id="rId31" Type="http://schemas.openxmlformats.org/officeDocument/2006/relationships/slideLayout" Target="../slideLayouts/slideLayout46.xml"/><Relationship Id="rId44" Type="http://schemas.openxmlformats.org/officeDocument/2006/relationships/slideLayout" Target="../slideLayouts/slideLayout59.xml"/><Relationship Id="rId52" Type="http://schemas.openxmlformats.org/officeDocument/2006/relationships/theme" Target="../theme/theme2.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 Id="rId22" Type="http://schemas.openxmlformats.org/officeDocument/2006/relationships/slideLayout" Target="../slideLayouts/slideLayout37.xml"/><Relationship Id="rId27" Type="http://schemas.openxmlformats.org/officeDocument/2006/relationships/slideLayout" Target="../slideLayouts/slideLayout42.xml"/><Relationship Id="rId30" Type="http://schemas.openxmlformats.org/officeDocument/2006/relationships/slideLayout" Target="../slideLayouts/slideLayout45.xml"/><Relationship Id="rId35" Type="http://schemas.openxmlformats.org/officeDocument/2006/relationships/slideLayout" Target="../slideLayouts/slideLayout50.xml"/><Relationship Id="rId43" Type="http://schemas.openxmlformats.org/officeDocument/2006/relationships/slideLayout" Target="../slideLayouts/slideLayout58.xml"/><Relationship Id="rId48" Type="http://schemas.openxmlformats.org/officeDocument/2006/relationships/slideLayout" Target="../slideLayouts/slideLayout63.xml"/><Relationship Id="rId8" Type="http://schemas.openxmlformats.org/officeDocument/2006/relationships/slideLayout" Target="../slideLayouts/slideLayout23.xml"/><Relationship Id="rId51" Type="http://schemas.openxmlformats.org/officeDocument/2006/relationships/slideLayout" Target="../slideLayouts/slideLayout66.xml"/><Relationship Id="rId3" Type="http://schemas.openxmlformats.org/officeDocument/2006/relationships/slideLayout" Target="../slideLayouts/slideLayout18.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5" Type="http://schemas.openxmlformats.org/officeDocument/2006/relationships/slideLayout" Target="../slideLayouts/slideLayout40.xml"/><Relationship Id="rId33" Type="http://schemas.openxmlformats.org/officeDocument/2006/relationships/slideLayout" Target="../slideLayouts/slideLayout48.xml"/><Relationship Id="rId38" Type="http://schemas.openxmlformats.org/officeDocument/2006/relationships/slideLayout" Target="../slideLayouts/slideLayout53.xml"/><Relationship Id="rId46" Type="http://schemas.openxmlformats.org/officeDocument/2006/relationships/slideLayout" Target="../slideLayouts/slideLayout61.xml"/><Relationship Id="rId20" Type="http://schemas.openxmlformats.org/officeDocument/2006/relationships/slideLayout" Target="../slideLayouts/slideLayout35.xml"/><Relationship Id="rId41" Type="http://schemas.openxmlformats.org/officeDocument/2006/relationships/slideLayout" Target="../slideLayouts/slideLayout56.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5" Type="http://schemas.openxmlformats.org/officeDocument/2006/relationships/slideLayout" Target="../slideLayouts/slideLayout30.xml"/><Relationship Id="rId23" Type="http://schemas.openxmlformats.org/officeDocument/2006/relationships/slideLayout" Target="../slideLayouts/slideLayout38.xml"/><Relationship Id="rId28" Type="http://schemas.openxmlformats.org/officeDocument/2006/relationships/slideLayout" Target="../slideLayouts/slideLayout43.xml"/><Relationship Id="rId36" Type="http://schemas.openxmlformats.org/officeDocument/2006/relationships/slideLayout" Target="../slideLayouts/slideLayout51.xml"/><Relationship Id="rId49" Type="http://schemas.openxmlformats.org/officeDocument/2006/relationships/slideLayout" Target="../slideLayouts/slideLayout64.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79.xml"/><Relationship Id="rId18" Type="http://schemas.openxmlformats.org/officeDocument/2006/relationships/slideLayout" Target="../slideLayouts/slideLayout84.xml"/><Relationship Id="rId26" Type="http://schemas.openxmlformats.org/officeDocument/2006/relationships/slideLayout" Target="../slideLayouts/slideLayout92.xml"/><Relationship Id="rId39" Type="http://schemas.openxmlformats.org/officeDocument/2006/relationships/slideLayout" Target="../slideLayouts/slideLayout105.xml"/><Relationship Id="rId21" Type="http://schemas.openxmlformats.org/officeDocument/2006/relationships/slideLayout" Target="../slideLayouts/slideLayout87.xml"/><Relationship Id="rId34" Type="http://schemas.openxmlformats.org/officeDocument/2006/relationships/slideLayout" Target="../slideLayouts/slideLayout100.xml"/><Relationship Id="rId42" Type="http://schemas.openxmlformats.org/officeDocument/2006/relationships/slideLayout" Target="../slideLayouts/slideLayout108.xml"/><Relationship Id="rId47" Type="http://schemas.openxmlformats.org/officeDocument/2006/relationships/slideLayout" Target="../slideLayouts/slideLayout113.xml"/><Relationship Id="rId7" Type="http://schemas.openxmlformats.org/officeDocument/2006/relationships/slideLayout" Target="../slideLayouts/slideLayout73.xml"/><Relationship Id="rId2" Type="http://schemas.openxmlformats.org/officeDocument/2006/relationships/slideLayout" Target="../slideLayouts/slideLayout68.xml"/><Relationship Id="rId16" Type="http://schemas.openxmlformats.org/officeDocument/2006/relationships/slideLayout" Target="../slideLayouts/slideLayout82.xml"/><Relationship Id="rId29" Type="http://schemas.openxmlformats.org/officeDocument/2006/relationships/slideLayout" Target="../slideLayouts/slideLayout95.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24" Type="http://schemas.openxmlformats.org/officeDocument/2006/relationships/slideLayout" Target="../slideLayouts/slideLayout90.xml"/><Relationship Id="rId32" Type="http://schemas.openxmlformats.org/officeDocument/2006/relationships/slideLayout" Target="../slideLayouts/slideLayout98.xml"/><Relationship Id="rId37" Type="http://schemas.openxmlformats.org/officeDocument/2006/relationships/slideLayout" Target="../slideLayouts/slideLayout103.xml"/><Relationship Id="rId40" Type="http://schemas.openxmlformats.org/officeDocument/2006/relationships/slideLayout" Target="../slideLayouts/slideLayout106.xml"/><Relationship Id="rId45" Type="http://schemas.openxmlformats.org/officeDocument/2006/relationships/slideLayout" Target="../slideLayouts/slideLayout111.xml"/><Relationship Id="rId5" Type="http://schemas.openxmlformats.org/officeDocument/2006/relationships/slideLayout" Target="../slideLayouts/slideLayout71.xml"/><Relationship Id="rId15" Type="http://schemas.openxmlformats.org/officeDocument/2006/relationships/slideLayout" Target="../slideLayouts/slideLayout81.xml"/><Relationship Id="rId23" Type="http://schemas.openxmlformats.org/officeDocument/2006/relationships/slideLayout" Target="../slideLayouts/slideLayout89.xml"/><Relationship Id="rId28" Type="http://schemas.openxmlformats.org/officeDocument/2006/relationships/slideLayout" Target="../slideLayouts/slideLayout94.xml"/><Relationship Id="rId36" Type="http://schemas.openxmlformats.org/officeDocument/2006/relationships/slideLayout" Target="../slideLayouts/slideLayout102.xml"/><Relationship Id="rId10" Type="http://schemas.openxmlformats.org/officeDocument/2006/relationships/slideLayout" Target="../slideLayouts/slideLayout76.xml"/><Relationship Id="rId19" Type="http://schemas.openxmlformats.org/officeDocument/2006/relationships/slideLayout" Target="../slideLayouts/slideLayout85.xml"/><Relationship Id="rId31" Type="http://schemas.openxmlformats.org/officeDocument/2006/relationships/slideLayout" Target="../slideLayouts/slideLayout97.xml"/><Relationship Id="rId44" Type="http://schemas.openxmlformats.org/officeDocument/2006/relationships/slideLayout" Target="../slideLayouts/slideLayout110.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slideLayout" Target="../slideLayouts/slideLayout80.xml"/><Relationship Id="rId22" Type="http://schemas.openxmlformats.org/officeDocument/2006/relationships/slideLayout" Target="../slideLayouts/slideLayout88.xml"/><Relationship Id="rId27" Type="http://schemas.openxmlformats.org/officeDocument/2006/relationships/slideLayout" Target="../slideLayouts/slideLayout93.xml"/><Relationship Id="rId30" Type="http://schemas.openxmlformats.org/officeDocument/2006/relationships/slideLayout" Target="../slideLayouts/slideLayout96.xml"/><Relationship Id="rId35" Type="http://schemas.openxmlformats.org/officeDocument/2006/relationships/slideLayout" Target="../slideLayouts/slideLayout101.xml"/><Relationship Id="rId43" Type="http://schemas.openxmlformats.org/officeDocument/2006/relationships/slideLayout" Target="../slideLayouts/slideLayout109.xml"/><Relationship Id="rId48" Type="http://schemas.openxmlformats.org/officeDocument/2006/relationships/theme" Target="../theme/theme3.xml"/><Relationship Id="rId8" Type="http://schemas.openxmlformats.org/officeDocument/2006/relationships/slideLayout" Target="../slideLayouts/slideLayout74.xml"/><Relationship Id="rId3" Type="http://schemas.openxmlformats.org/officeDocument/2006/relationships/slideLayout" Target="../slideLayouts/slideLayout69.xml"/><Relationship Id="rId12" Type="http://schemas.openxmlformats.org/officeDocument/2006/relationships/slideLayout" Target="../slideLayouts/slideLayout78.xml"/><Relationship Id="rId17" Type="http://schemas.openxmlformats.org/officeDocument/2006/relationships/slideLayout" Target="../slideLayouts/slideLayout83.xml"/><Relationship Id="rId25" Type="http://schemas.openxmlformats.org/officeDocument/2006/relationships/slideLayout" Target="../slideLayouts/slideLayout91.xml"/><Relationship Id="rId33" Type="http://schemas.openxmlformats.org/officeDocument/2006/relationships/slideLayout" Target="../slideLayouts/slideLayout99.xml"/><Relationship Id="rId38" Type="http://schemas.openxmlformats.org/officeDocument/2006/relationships/slideLayout" Target="../slideLayouts/slideLayout104.xml"/><Relationship Id="rId46" Type="http://schemas.openxmlformats.org/officeDocument/2006/relationships/slideLayout" Target="../slideLayouts/slideLayout112.xml"/><Relationship Id="rId20" Type="http://schemas.openxmlformats.org/officeDocument/2006/relationships/slideLayout" Target="../slideLayouts/slideLayout86.xml"/><Relationship Id="rId41" Type="http://schemas.openxmlformats.org/officeDocument/2006/relationships/slideLayout" Target="../slideLayouts/slideLayout107.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1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2.xml"/><Relationship Id="rId13" Type="http://schemas.openxmlformats.org/officeDocument/2006/relationships/image" Target="../media/image14.jpeg"/><Relationship Id="rId3" Type="http://schemas.openxmlformats.org/officeDocument/2006/relationships/slideLayout" Target="../slideLayouts/slideLayout117.xml"/><Relationship Id="rId7" Type="http://schemas.openxmlformats.org/officeDocument/2006/relationships/slideLayout" Target="../slideLayouts/slideLayout121.xml"/><Relationship Id="rId12" Type="http://schemas.openxmlformats.org/officeDocument/2006/relationships/theme" Target="../theme/theme5.xml"/><Relationship Id="rId2" Type="http://schemas.openxmlformats.org/officeDocument/2006/relationships/slideLayout" Target="../slideLayouts/slideLayout116.xml"/><Relationship Id="rId1" Type="http://schemas.openxmlformats.org/officeDocument/2006/relationships/slideLayout" Target="../slideLayouts/slideLayout115.xml"/><Relationship Id="rId6" Type="http://schemas.openxmlformats.org/officeDocument/2006/relationships/slideLayout" Target="../slideLayouts/slideLayout120.xml"/><Relationship Id="rId11" Type="http://schemas.openxmlformats.org/officeDocument/2006/relationships/slideLayout" Target="../slideLayouts/slideLayout125.xml"/><Relationship Id="rId5" Type="http://schemas.openxmlformats.org/officeDocument/2006/relationships/slideLayout" Target="../slideLayouts/slideLayout119.xml"/><Relationship Id="rId10" Type="http://schemas.openxmlformats.org/officeDocument/2006/relationships/slideLayout" Target="../slideLayouts/slideLayout124.xml"/><Relationship Id="rId4" Type="http://schemas.openxmlformats.org/officeDocument/2006/relationships/slideLayout" Target="../slideLayouts/slideLayout118.xml"/><Relationship Id="rId9" Type="http://schemas.openxmlformats.org/officeDocument/2006/relationships/slideLayout" Target="../slideLayouts/slideLayout1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6" name="Picture 5">
            <a:extLst>
              <a:ext uri="{FF2B5EF4-FFF2-40B4-BE49-F238E27FC236}">
                <a16:creationId xmlns:a16="http://schemas.microsoft.com/office/drawing/2014/main" id="{A03D29F2-E68B-4DFF-9A83-1D89ECD9F0F4}"/>
              </a:ext>
            </a:extLst>
          </p:cNvPr>
          <p:cNvPicPr>
            <a:picLocks noChangeAspect="1"/>
          </p:cNvPicPr>
          <p:nvPr userDrawn="1"/>
        </p:nvPicPr>
        <p:blipFill>
          <a:blip r:embed="rId17"/>
          <a:stretch>
            <a:fillRect/>
          </a:stretch>
        </p:blipFill>
        <p:spPr>
          <a:xfrm>
            <a:off x="9528561" y="6144768"/>
            <a:ext cx="2663439" cy="725194"/>
          </a:xfrm>
          <a:prstGeom prst="rect">
            <a:avLst/>
          </a:prstGeom>
        </p:spPr>
      </p:pic>
    </p:spTree>
    <p:extLst>
      <p:ext uri="{BB962C8B-B14F-4D97-AF65-F5344CB8AC3E}">
        <p14:creationId xmlns:p14="http://schemas.microsoft.com/office/powerpoint/2010/main" val="3588427678"/>
      </p:ext>
    </p:extLst>
  </p:cSld>
  <p:clrMap bg1="lt1" tx1="dk1" bg2="lt2" tx2="dk2" accent1="accent1" accent2="accent2" accent3="accent3" accent4="accent4" accent5="accent5" accent6="accent6" hlink="hlink" folHlink="folHlink"/>
  <p:sldLayoutIdLst>
    <p:sldLayoutId id="2147484610" r:id="rId1"/>
    <p:sldLayoutId id="2147484580" r:id="rId2"/>
    <p:sldLayoutId id="2147484609" r:id="rId3"/>
    <p:sldLayoutId id="2147484741" r:id="rId4"/>
    <p:sldLayoutId id="2147484240" r:id="rId5"/>
    <p:sldLayoutId id="2147484241" r:id="rId6"/>
    <p:sldLayoutId id="2147484474" r:id="rId7"/>
    <p:sldLayoutId id="2147484245" r:id="rId8"/>
    <p:sldLayoutId id="2147484247" r:id="rId9"/>
    <p:sldLayoutId id="2147484584" r:id="rId10"/>
    <p:sldLayoutId id="2147484583" r:id="rId11"/>
    <p:sldLayoutId id="2147484256" r:id="rId12"/>
    <p:sldLayoutId id="2147484257" r:id="rId13"/>
    <p:sldLayoutId id="2147484585" r:id="rId14"/>
    <p:sldLayoutId id="2147484299" r:id="rId15"/>
  </p:sldLayoutIdLst>
  <p:transition>
    <p:fade/>
  </p:transition>
  <p:hf sldNum="0" hdr="0" dt="0"/>
  <p:txStyles>
    <p:titleStyle>
      <a:lvl1pPr algn="l" defTabSz="932742" rtl="0" eaLnBrk="1" latinLnBrk="0" hangingPunct="1">
        <a:lnSpc>
          <a:spcPct val="100000"/>
        </a:lnSpc>
        <a:spcBef>
          <a:spcPct val="0"/>
        </a:spcBef>
        <a:buNone/>
        <a:defRPr lang="en-US" sz="3600" b="0" kern="1200" cap="none" spc="-50" baseline="0" dirty="0" smtClean="0">
          <a:ln w="3175">
            <a:noFill/>
          </a:ln>
          <a:gradFill>
            <a:gsLst>
              <a:gs pos="1250">
                <a:schemeClr val="tx1"/>
              </a:gs>
              <a:gs pos="100000">
                <a:schemeClr val="tx1"/>
              </a:gs>
            </a:gsLst>
            <a:lin ang="5400000" scaled="0"/>
          </a:gra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userDrawn="1">
          <p15:clr>
            <a:srgbClr val="C35EA4"/>
          </p15:clr>
        </p15:guide>
        <p15:guide id="17" pos="7313" userDrawn="1">
          <p15:clr>
            <a:srgbClr val="C35EA4"/>
          </p15:clr>
        </p15:guide>
        <p15:guide id="25" orient="horz" pos="369" userDrawn="1">
          <p15:clr>
            <a:srgbClr val="C35EA4"/>
          </p15:clr>
        </p15:guide>
        <p15:guide id="26" orient="horz" pos="3949" userDrawn="1">
          <p15:clr>
            <a:srgbClr val="C35EA4"/>
          </p15:clr>
        </p15:guide>
        <p15:guide id="27" orient="horz" pos="184" userDrawn="1">
          <p15:clr>
            <a:srgbClr val="A4A3A4"/>
          </p15:clr>
        </p15:guide>
        <p15:guide id="28" pos="185" userDrawn="1">
          <p15:clr>
            <a:srgbClr val="A4A3A4"/>
          </p15:clr>
        </p15:guide>
        <p15:guide id="29" orient="horz" pos="4135" userDrawn="1">
          <p15:clr>
            <a:srgbClr val="A4A3A4"/>
          </p15:clr>
        </p15:guide>
        <p15:guide id="30" pos="7495" userDrawn="1">
          <p15:clr>
            <a:srgbClr val="A4A3A4"/>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18643" y="440494"/>
            <a:ext cx="11341268" cy="680196"/>
          </a:xfrm>
          <a:prstGeom prst="rect">
            <a:avLst/>
          </a:prstGeom>
        </p:spPr>
        <p:txBody>
          <a:bodyPr vert="horz" wrap="square" lIns="0" tIns="91440" rIns="146304" bIns="91440" rtlCol="0" anchor="t">
            <a:noAutofit/>
          </a:bodyPr>
          <a:lstStyle/>
          <a:p>
            <a:r>
              <a:rPr lang="en-US" dirty="0"/>
              <a:t>Heading Segoe UI </a:t>
            </a:r>
            <a:r>
              <a:rPr lang="en-US" dirty="0" err="1"/>
              <a:t>Semibold</a:t>
            </a:r>
            <a:r>
              <a:rPr lang="en-US" dirty="0"/>
              <a:t> 28/32</a:t>
            </a:r>
          </a:p>
        </p:txBody>
      </p:sp>
      <p:sp>
        <p:nvSpPr>
          <p:cNvPr id="4" name="Text Placeholder 3"/>
          <p:cNvSpPr>
            <a:spLocks noGrp="1"/>
          </p:cNvSpPr>
          <p:nvPr>
            <p:ph type="body" idx="1"/>
          </p:nvPr>
        </p:nvSpPr>
        <p:spPr>
          <a:xfrm>
            <a:off x="418643" y="1456898"/>
            <a:ext cx="11341268" cy="2492990"/>
          </a:xfrm>
          <a:prstGeom prst="rect">
            <a:avLst/>
          </a:prstGeom>
        </p:spPr>
        <p:txBody>
          <a:bodyPr vert="horz" wrap="square" lIns="0" tIns="91440" rIns="146304" bIns="91440" rtlCol="0">
            <a:spAutoFit/>
          </a:bodyPr>
          <a:lstStyle/>
          <a:p>
            <a:pPr lvl="1"/>
            <a:r>
              <a:rPr lang="en-US" dirty="0"/>
              <a:t>Large: subhead Segoe UI Regular 20/24</a:t>
            </a:r>
          </a:p>
          <a:p>
            <a:pPr lvl="2"/>
            <a:r>
              <a:rPr lang="en-US" dirty="0"/>
              <a:t>Medium: paragraph heading Segoe UI </a:t>
            </a:r>
            <a:r>
              <a:rPr lang="en-US" dirty="0" err="1"/>
              <a:t>Semibold</a:t>
            </a:r>
            <a:r>
              <a:rPr lang="en-US" dirty="0"/>
              <a:t> 14/18</a:t>
            </a:r>
          </a:p>
          <a:p>
            <a:pPr lvl="3"/>
            <a:r>
              <a:rPr lang="en-US" dirty="0"/>
              <a:t>Medium: paragraph body copy Segoe UI Regular 14/18</a:t>
            </a:r>
          </a:p>
          <a:p>
            <a:pPr lvl="4"/>
            <a:r>
              <a:rPr lang="en-US" dirty="0"/>
              <a:t>Small: caption heading Segoe UI Bold 10/12</a:t>
            </a:r>
          </a:p>
          <a:p>
            <a:pPr lvl="6"/>
            <a:r>
              <a:rPr lang="en-US" dirty="0"/>
              <a:t>Small: caption body copy Segoe UI Regular 10/12</a:t>
            </a:r>
          </a:p>
          <a:p>
            <a:pPr lvl="6"/>
            <a:endParaRPr lang="en-US" dirty="0"/>
          </a:p>
          <a:p>
            <a:pPr lvl="6"/>
            <a:endParaRPr lang="en-US" dirty="0"/>
          </a:p>
        </p:txBody>
      </p:sp>
      <p:grpSp>
        <p:nvGrpSpPr>
          <p:cNvPr id="13" name="Group 12">
            <a:extLst>
              <a:ext uri="{FF2B5EF4-FFF2-40B4-BE49-F238E27FC236}">
                <a16:creationId xmlns:a16="http://schemas.microsoft.com/office/drawing/2014/main" id="{E44624BD-1B5A-49BF-A660-FB967C992154}"/>
              </a:ext>
            </a:extLst>
          </p:cNvPr>
          <p:cNvGrpSpPr/>
          <p:nvPr/>
        </p:nvGrpSpPr>
        <p:grpSpPr>
          <a:xfrm rot="5400000">
            <a:off x="9114924" y="3156600"/>
            <a:ext cx="6843276" cy="530076"/>
            <a:chOff x="-2857775" y="8147048"/>
            <a:chExt cx="11623156" cy="1498603"/>
          </a:xfrm>
        </p:grpSpPr>
        <p:sp>
          <p:nvSpPr>
            <p:cNvPr id="14" name="Rectangle 13">
              <a:extLst>
                <a:ext uri="{FF2B5EF4-FFF2-40B4-BE49-F238E27FC236}">
                  <a16:creationId xmlns:a16="http://schemas.microsoft.com/office/drawing/2014/main" id="{B7BB6BA6-0E25-40ED-9E86-E1ADB171F38F}"/>
                </a:ext>
              </a:extLst>
            </p:cNvPr>
            <p:cNvSpPr/>
            <p:nvPr userDrawn="1"/>
          </p:nvSpPr>
          <p:spPr bwMode="auto">
            <a:xfrm>
              <a:off x="5983100" y="8147051"/>
              <a:ext cx="2782281" cy="1498598"/>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Gray</a:t>
              </a:r>
            </a:p>
            <a:p>
              <a:pPr defTabSz="914102" fontAlgn="base">
                <a:spcBef>
                  <a:spcPct val="0"/>
                </a:spcBef>
                <a:spcAft>
                  <a:spcPts val="98"/>
                </a:spcAft>
              </a:pPr>
              <a:r>
                <a:rPr lang="en-US" sz="588" dirty="0">
                  <a:solidFill>
                    <a:schemeClr val="bg1"/>
                  </a:solidFill>
                  <a:ea typeface="Segoe UI" pitchFamily="34" charset="0"/>
                  <a:cs typeface="Segoe UI" pitchFamily="34" charset="0"/>
                </a:rPr>
                <a:t>R117 G117 B122</a:t>
              </a:r>
            </a:p>
            <a:p>
              <a:pPr defTabSz="914102" fontAlgn="base">
                <a:spcBef>
                  <a:spcPct val="0"/>
                </a:spcBef>
                <a:spcAft>
                  <a:spcPts val="98"/>
                </a:spcAft>
              </a:pPr>
              <a:r>
                <a:rPr lang="en-US" sz="588" dirty="0">
                  <a:solidFill>
                    <a:schemeClr val="bg1"/>
                  </a:solidFill>
                  <a:ea typeface="Segoe UI" pitchFamily="34" charset="0"/>
                  <a:cs typeface="Segoe UI" pitchFamily="34" charset="0"/>
                </a:rPr>
                <a:t>Hex #75757A</a:t>
              </a:r>
            </a:p>
          </p:txBody>
        </p:sp>
        <p:sp>
          <p:nvSpPr>
            <p:cNvPr id="15" name="Rectangle 14">
              <a:extLst>
                <a:ext uri="{FF2B5EF4-FFF2-40B4-BE49-F238E27FC236}">
                  <a16:creationId xmlns:a16="http://schemas.microsoft.com/office/drawing/2014/main" id="{2B86C892-8813-4C52-B1CD-6C3224A42168}"/>
                </a:ext>
              </a:extLst>
            </p:cNvPr>
            <p:cNvSpPr/>
            <p:nvPr userDrawn="1"/>
          </p:nvSpPr>
          <p:spPr bwMode="auto">
            <a:xfrm>
              <a:off x="3154167" y="8147050"/>
              <a:ext cx="2827669" cy="1498599"/>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Blue-Gray</a:t>
              </a:r>
            </a:p>
            <a:p>
              <a:pPr defTabSz="914102" fontAlgn="base">
                <a:spcBef>
                  <a:spcPct val="0"/>
                </a:spcBef>
                <a:spcAft>
                  <a:spcPts val="98"/>
                </a:spcAft>
              </a:pPr>
              <a:r>
                <a:rPr lang="en-US" sz="588" dirty="0">
                  <a:solidFill>
                    <a:schemeClr val="bg1"/>
                  </a:solidFill>
                  <a:ea typeface="Segoe UI" pitchFamily="34" charset="0"/>
                  <a:cs typeface="Segoe UI" pitchFamily="34" charset="0"/>
                </a:rPr>
                <a:t>R36 G58 B94</a:t>
              </a:r>
            </a:p>
            <a:p>
              <a:pPr defTabSz="914102" fontAlgn="base">
                <a:spcBef>
                  <a:spcPct val="0"/>
                </a:spcBef>
                <a:spcAft>
                  <a:spcPts val="98"/>
                </a:spcAft>
              </a:pPr>
              <a:r>
                <a:rPr lang="en-US" sz="588" dirty="0">
                  <a:solidFill>
                    <a:schemeClr val="bg1"/>
                  </a:solidFill>
                  <a:ea typeface="Segoe UI" pitchFamily="34" charset="0"/>
                  <a:cs typeface="Segoe UI" pitchFamily="34" charset="0"/>
                </a:rPr>
                <a:t>Hex #243A5E</a:t>
              </a:r>
            </a:p>
          </p:txBody>
        </p:sp>
        <p:sp>
          <p:nvSpPr>
            <p:cNvPr id="16" name="Rectangle 15">
              <a:extLst>
                <a:ext uri="{FF2B5EF4-FFF2-40B4-BE49-F238E27FC236}">
                  <a16:creationId xmlns:a16="http://schemas.microsoft.com/office/drawing/2014/main" id="{C6F005C9-9D4A-4760-B079-613D55BEF6C1}"/>
                </a:ext>
              </a:extLst>
            </p:cNvPr>
            <p:cNvSpPr/>
            <p:nvPr userDrawn="1"/>
          </p:nvSpPr>
          <p:spPr bwMode="auto">
            <a:xfrm>
              <a:off x="465139" y="8147051"/>
              <a:ext cx="2689028" cy="1498600"/>
            </a:xfrm>
            <a:prstGeom prst="rect">
              <a:avLst/>
            </a:prstGeom>
            <a:solidFill>
              <a:schemeClr val="tx2"/>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Blue</a:t>
              </a:r>
            </a:p>
            <a:p>
              <a:pPr defTabSz="914102" fontAlgn="base">
                <a:spcBef>
                  <a:spcPct val="0"/>
                </a:spcBef>
                <a:spcAft>
                  <a:spcPts val="98"/>
                </a:spcAft>
              </a:pPr>
              <a:r>
                <a:rPr lang="en-US" sz="588" dirty="0">
                  <a:solidFill>
                    <a:schemeClr val="bg1"/>
                  </a:solidFill>
                  <a:ea typeface="Segoe UI" pitchFamily="34" charset="0"/>
                  <a:cs typeface="Segoe UI" pitchFamily="34" charset="0"/>
                </a:rPr>
                <a:t>R0 G120 B211</a:t>
              </a:r>
            </a:p>
            <a:p>
              <a:pPr defTabSz="914102" fontAlgn="base">
                <a:spcBef>
                  <a:spcPct val="0"/>
                </a:spcBef>
                <a:spcAft>
                  <a:spcPts val="98"/>
                </a:spcAft>
              </a:pPr>
              <a:r>
                <a:rPr lang="en-US" sz="588" dirty="0">
                  <a:solidFill>
                    <a:schemeClr val="bg1"/>
                  </a:solidFill>
                  <a:ea typeface="Segoe UI" pitchFamily="34" charset="0"/>
                  <a:cs typeface="Segoe UI" pitchFamily="34" charset="0"/>
                </a:rPr>
                <a:t>Hex #0078D4</a:t>
              </a:r>
            </a:p>
          </p:txBody>
        </p:sp>
        <p:grpSp>
          <p:nvGrpSpPr>
            <p:cNvPr id="17" name="Group 16">
              <a:extLst>
                <a:ext uri="{FF2B5EF4-FFF2-40B4-BE49-F238E27FC236}">
                  <a16:creationId xmlns:a16="http://schemas.microsoft.com/office/drawing/2014/main" id="{2AA8C56F-41A8-41CF-9D47-B07BB80801DD}"/>
                </a:ext>
              </a:extLst>
            </p:cNvPr>
            <p:cNvGrpSpPr/>
            <p:nvPr userDrawn="1"/>
          </p:nvGrpSpPr>
          <p:grpSpPr>
            <a:xfrm>
              <a:off x="-2857775" y="8147048"/>
              <a:ext cx="3321653" cy="1498596"/>
              <a:chOff x="-2857775" y="8250837"/>
              <a:chExt cx="3321653" cy="1394819"/>
            </a:xfrm>
          </p:grpSpPr>
          <p:sp>
            <p:nvSpPr>
              <p:cNvPr id="18" name="Rectangle 17">
                <a:extLst>
                  <a:ext uri="{FF2B5EF4-FFF2-40B4-BE49-F238E27FC236}">
                    <a16:creationId xmlns:a16="http://schemas.microsoft.com/office/drawing/2014/main" id="{A786E9CC-EF5A-451C-9E90-03F4B57973DF}"/>
                  </a:ext>
                </a:extLst>
              </p:cNvPr>
              <p:cNvSpPr/>
              <p:nvPr userDrawn="1"/>
            </p:nvSpPr>
            <p:spPr bwMode="auto">
              <a:xfrm>
                <a:off x="-2857775" y="8250837"/>
                <a:ext cx="1660192" cy="1394818"/>
              </a:xfrm>
              <a:prstGeom prst="rect">
                <a:avLst/>
              </a:prstGeom>
              <a:solidFill>
                <a:schemeClr val="tx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Black</a:t>
                </a:r>
              </a:p>
              <a:p>
                <a:pPr defTabSz="914102" fontAlgn="base">
                  <a:spcBef>
                    <a:spcPct val="0"/>
                  </a:spcBef>
                  <a:spcAft>
                    <a:spcPts val="98"/>
                  </a:spcAft>
                </a:pPr>
                <a:r>
                  <a:rPr lang="en-US" sz="588" dirty="0">
                    <a:solidFill>
                      <a:schemeClr val="bg1"/>
                    </a:solidFill>
                    <a:ea typeface="Segoe UI" pitchFamily="34" charset="0"/>
                    <a:cs typeface="Segoe UI" pitchFamily="34" charset="0"/>
                  </a:rPr>
                  <a:t>R0 G0 B0</a:t>
                </a:r>
              </a:p>
              <a:p>
                <a:pPr defTabSz="914102" fontAlgn="base">
                  <a:spcBef>
                    <a:spcPct val="0"/>
                  </a:spcBef>
                  <a:spcAft>
                    <a:spcPts val="98"/>
                  </a:spcAft>
                </a:pPr>
                <a:r>
                  <a:rPr lang="en-US" sz="588" dirty="0">
                    <a:solidFill>
                      <a:schemeClr val="bg1"/>
                    </a:solidFill>
                    <a:ea typeface="Segoe UI" pitchFamily="34" charset="0"/>
                    <a:cs typeface="Segoe UI" pitchFamily="34" charset="0"/>
                  </a:rPr>
                  <a:t>Hex #000000</a:t>
                </a:r>
              </a:p>
            </p:txBody>
          </p:sp>
          <p:sp>
            <p:nvSpPr>
              <p:cNvPr id="19" name="Rectangle 18">
                <a:extLst>
                  <a:ext uri="{FF2B5EF4-FFF2-40B4-BE49-F238E27FC236}">
                    <a16:creationId xmlns:a16="http://schemas.microsoft.com/office/drawing/2014/main" id="{09B13B5B-71AA-4DFE-9DEE-1DF6184F0582}"/>
                  </a:ext>
                </a:extLst>
              </p:cNvPr>
              <p:cNvSpPr/>
              <p:nvPr userDrawn="1"/>
            </p:nvSpPr>
            <p:spPr bwMode="auto">
              <a:xfrm>
                <a:off x="-1196315" y="8250841"/>
                <a:ext cx="1660193" cy="1394815"/>
              </a:xfrm>
              <a:prstGeom prst="rect">
                <a:avLst/>
              </a:prstGeom>
              <a:solidFill>
                <a:schemeClr val="bg2"/>
              </a:solidFill>
              <a:ln w="635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tx1"/>
                    </a:solidFill>
                    <a:ea typeface="Segoe UI" pitchFamily="34" charset="0"/>
                    <a:cs typeface="Segoe UI" pitchFamily="34" charset="0"/>
                  </a:rPr>
                  <a:t>White</a:t>
                </a:r>
              </a:p>
              <a:p>
                <a:pPr defTabSz="914102" fontAlgn="base">
                  <a:spcBef>
                    <a:spcPct val="0"/>
                  </a:spcBef>
                  <a:spcAft>
                    <a:spcPts val="98"/>
                  </a:spcAft>
                </a:pPr>
                <a:r>
                  <a:rPr lang="en-US" sz="588" dirty="0">
                    <a:solidFill>
                      <a:schemeClr val="tx1"/>
                    </a:solidFill>
                    <a:ea typeface="Segoe UI" pitchFamily="34" charset="0"/>
                    <a:cs typeface="Segoe UI" pitchFamily="34" charset="0"/>
                  </a:rPr>
                  <a:t>R255 G255 B255</a:t>
                </a:r>
              </a:p>
              <a:p>
                <a:pPr defTabSz="914102" fontAlgn="base">
                  <a:spcBef>
                    <a:spcPct val="0"/>
                  </a:spcBef>
                  <a:spcAft>
                    <a:spcPts val="98"/>
                  </a:spcAft>
                </a:pPr>
                <a:r>
                  <a:rPr lang="en-US" sz="588" dirty="0">
                    <a:solidFill>
                      <a:schemeClr val="tx1"/>
                    </a:solidFill>
                    <a:ea typeface="Segoe UI" pitchFamily="34" charset="0"/>
                    <a:cs typeface="Segoe UI" pitchFamily="34" charset="0"/>
                  </a:rPr>
                  <a:t>Hex #FFFFFF</a:t>
                </a:r>
              </a:p>
            </p:txBody>
          </p:sp>
        </p:grpSp>
      </p:grpSp>
      <p:sp>
        <p:nvSpPr>
          <p:cNvPr id="11" name="Title Placeholder 1">
            <a:extLst>
              <a:ext uri="{FF2B5EF4-FFF2-40B4-BE49-F238E27FC236}">
                <a16:creationId xmlns:a16="http://schemas.microsoft.com/office/drawing/2014/main" id="{8146AE93-787B-42C7-998B-94945CCDB245}"/>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12" name="Text Placeholder 3">
            <a:extLst>
              <a:ext uri="{FF2B5EF4-FFF2-40B4-BE49-F238E27FC236}">
                <a16:creationId xmlns:a16="http://schemas.microsoft.com/office/drawing/2014/main" id="{322D9ECE-2F8A-41BF-B932-3CBFEE52CFCD}"/>
              </a:ext>
            </a:extLst>
          </p:cNvPr>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20" name="GRID" hidden="1">
            <a:extLst>
              <a:ext uri="{FF2B5EF4-FFF2-40B4-BE49-F238E27FC236}">
                <a16:creationId xmlns:a16="http://schemas.microsoft.com/office/drawing/2014/main" id="{22E0827B-BC1A-44E2-8096-61C3B6CE9235}"/>
              </a:ext>
            </a:extLst>
          </p:cNvPr>
          <p:cNvGrpSpPr/>
          <p:nvPr userDrawn="1"/>
        </p:nvGrpSpPr>
        <p:grpSpPr>
          <a:xfrm>
            <a:off x="0" y="0"/>
            <a:ext cx="12192000" cy="6858000"/>
            <a:chOff x="0" y="0"/>
            <a:chExt cx="12192000" cy="6858000"/>
          </a:xfrm>
        </p:grpSpPr>
        <p:cxnSp>
          <p:nvCxnSpPr>
            <p:cNvPr id="21" name="Straight Connector 20">
              <a:extLst>
                <a:ext uri="{FF2B5EF4-FFF2-40B4-BE49-F238E27FC236}">
                  <a16:creationId xmlns:a16="http://schemas.microsoft.com/office/drawing/2014/main" id="{9BECC4A3-5E56-46AB-B66A-24DB6F63C4FD}"/>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D5DED18-B8E3-4E64-A2F9-AC876A45E950}"/>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27B2490-4E01-419B-9E15-AB1014C5585F}"/>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51B5F87-CB60-4C61-B0D4-0C5801F71D24}"/>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E5640D5-10AB-40EE-95AF-87579AFDE0EA}"/>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08585DA-510F-494E-A9B7-254EB9BECF52}"/>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4731B3-644F-4E37-BA44-ADA1DF75E384}"/>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91E010D-3645-4CAF-8CA0-B22C9B4B1698}"/>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5057B69-9FBE-4155-9F90-BAA01449C7BA}"/>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DE02459-2825-4AA0-ABEC-7CBA2298C3B4}"/>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0039303-4947-41C2-AF95-B60F1C0EE653}"/>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F4ED6F-ADD8-4311-BC08-B50F06C11267}"/>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E052927-2CE4-4E87-B2F1-BDFB8CA825C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DC82426-ED22-418B-ADE0-D8A3C728E805}"/>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014786F-E497-4601-8EC7-5FBC624548C9}"/>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AD541AA-9B42-4318-8260-D19740D5CD48}"/>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9459E5E3-4E7C-47AD-BAF6-D40C808B2421}"/>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A1745E5-301B-48E7-8AF3-6A4652362C3A}"/>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9AB3D5-A967-4468-A455-A376CD1DD0C4}"/>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A267528-5387-4DC7-BAE0-D023B941FE78}"/>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9BB4ECA-5958-471D-86B9-8531F578F149}"/>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FF77FE5-11E6-43DC-B99C-F2ADB26E464D}"/>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83F4A49-6A1D-4AB4-AECB-710DE98015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51C4FE-249A-44AE-A18C-E773AE76FB19}"/>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69E0E17-D8D3-4E4D-A7FE-9AFD470BD3AA}"/>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82DB94-9146-431A-9B8B-6AAC6E76B64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7BCC82BA-674A-4BBC-ABA5-68B4AD3D5A19}"/>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09F537F4-3DB2-485E-ACC0-65F639F316D4}"/>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6220F975-3D71-49A3-8F00-3F6BCE4F0935}"/>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489FD55E-813F-4122-8C22-3E1162867774}"/>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E35D2CB-8F27-4A92-9C8D-7A79F0B183C1}"/>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90F3267F-CE5D-4883-86D0-FD7425671761}"/>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0F4D088-BD82-4E16-B541-B869789E8801}"/>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33D50B9-9DE7-460E-91A2-05019D97564F}"/>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55" name=".64 square" hidden="1">
            <a:extLst>
              <a:ext uri="{FF2B5EF4-FFF2-40B4-BE49-F238E27FC236}">
                <a16:creationId xmlns:a16="http://schemas.microsoft.com/office/drawing/2014/main" id="{7688798E-233A-4099-B60A-EBD1052094FF}"/>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56" name=".32 square" hidden="1">
            <a:extLst>
              <a:ext uri="{FF2B5EF4-FFF2-40B4-BE49-F238E27FC236}">
                <a16:creationId xmlns:a16="http://schemas.microsoft.com/office/drawing/2014/main" id="{B46B5817-534B-4451-9E77-9425BB016BAC}"/>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57" name="Picture 56">
            <a:extLst>
              <a:ext uri="{FF2B5EF4-FFF2-40B4-BE49-F238E27FC236}">
                <a16:creationId xmlns:a16="http://schemas.microsoft.com/office/drawing/2014/main" id="{46C230A1-922A-4C12-81A7-34B9036091CA}"/>
              </a:ext>
            </a:extLst>
          </p:cNvPr>
          <p:cNvPicPr>
            <a:picLocks noChangeAspect="1"/>
          </p:cNvPicPr>
          <p:nvPr userDrawn="1"/>
        </p:nvPicPr>
        <p:blipFill>
          <a:blip r:embed="rId53"/>
          <a:stretch>
            <a:fillRect/>
          </a:stretch>
        </p:blipFill>
        <p:spPr>
          <a:xfrm>
            <a:off x="9528561" y="6144768"/>
            <a:ext cx="2663439" cy="725194"/>
          </a:xfrm>
          <a:prstGeom prst="rect">
            <a:avLst/>
          </a:prstGeom>
        </p:spPr>
      </p:pic>
    </p:spTree>
    <p:extLst>
      <p:ext uri="{BB962C8B-B14F-4D97-AF65-F5344CB8AC3E}">
        <p14:creationId xmlns:p14="http://schemas.microsoft.com/office/powerpoint/2010/main" val="1882394868"/>
      </p:ext>
    </p:extLst>
  </p:cSld>
  <p:clrMap bg1="lt1" tx1="dk1" bg2="lt2" tx2="dk2" accent1="accent1" accent2="accent2" accent3="accent3" accent4="accent4" accent5="accent5" accent6="accent6" hlink="hlink" folHlink="folHlink"/>
  <p:sldLayoutIdLst>
    <p:sldLayoutId id="2147484819" r:id="rId1"/>
    <p:sldLayoutId id="2147484820" r:id="rId2"/>
    <p:sldLayoutId id="2147484821" r:id="rId3"/>
    <p:sldLayoutId id="2147484822" r:id="rId4"/>
    <p:sldLayoutId id="2147484823" r:id="rId5"/>
    <p:sldLayoutId id="2147484824" r:id="rId6"/>
    <p:sldLayoutId id="2147484825" r:id="rId7"/>
    <p:sldLayoutId id="2147484826" r:id="rId8"/>
    <p:sldLayoutId id="2147484827" r:id="rId9"/>
    <p:sldLayoutId id="2147484828" r:id="rId10"/>
    <p:sldLayoutId id="2147484829" r:id="rId11"/>
    <p:sldLayoutId id="2147484830" r:id="rId12"/>
    <p:sldLayoutId id="2147484831" r:id="rId13"/>
    <p:sldLayoutId id="2147484832" r:id="rId14"/>
    <p:sldLayoutId id="2147484833" r:id="rId15"/>
    <p:sldLayoutId id="2147484834" r:id="rId16"/>
    <p:sldLayoutId id="2147484835" r:id="rId17"/>
    <p:sldLayoutId id="2147484836" r:id="rId18"/>
    <p:sldLayoutId id="2147484837" r:id="rId19"/>
    <p:sldLayoutId id="2147484838" r:id="rId20"/>
    <p:sldLayoutId id="2147484839" r:id="rId21"/>
    <p:sldLayoutId id="2147484840" r:id="rId22"/>
    <p:sldLayoutId id="2147484841" r:id="rId23"/>
    <p:sldLayoutId id="2147484842" r:id="rId24"/>
    <p:sldLayoutId id="2147484843" r:id="rId25"/>
    <p:sldLayoutId id="2147484844" r:id="rId26"/>
    <p:sldLayoutId id="2147484845" r:id="rId27"/>
    <p:sldLayoutId id="2147484846" r:id="rId28"/>
    <p:sldLayoutId id="2147484847" r:id="rId29"/>
    <p:sldLayoutId id="2147484848" r:id="rId30"/>
    <p:sldLayoutId id="2147484849" r:id="rId31"/>
    <p:sldLayoutId id="2147484794" r:id="rId32"/>
    <p:sldLayoutId id="2147484795" r:id="rId33"/>
    <p:sldLayoutId id="2147484796" r:id="rId34"/>
    <p:sldLayoutId id="2147484797" r:id="rId35"/>
    <p:sldLayoutId id="2147484798" r:id="rId36"/>
    <p:sldLayoutId id="2147484799" r:id="rId37"/>
    <p:sldLayoutId id="2147484800" r:id="rId38"/>
    <p:sldLayoutId id="2147484801" r:id="rId39"/>
    <p:sldLayoutId id="2147484802" r:id="rId40"/>
    <p:sldLayoutId id="2147484803" r:id="rId41"/>
    <p:sldLayoutId id="2147484804" r:id="rId42"/>
    <p:sldLayoutId id="2147484805" r:id="rId43"/>
    <p:sldLayoutId id="2147484806" r:id="rId44"/>
    <p:sldLayoutId id="2147484807" r:id="rId45"/>
    <p:sldLayoutId id="2147484808" r:id="rId46"/>
    <p:sldLayoutId id="2147484809" r:id="rId47"/>
    <p:sldLayoutId id="2147484810" r:id="rId48"/>
    <p:sldLayoutId id="2147484811" r:id="rId49"/>
    <p:sldLayoutId id="2147484813" r:id="rId50"/>
    <p:sldLayoutId id="2147484814" r:id="rId51"/>
  </p:sldLayoutIdLst>
  <p:transition>
    <p:fade/>
  </p:transition>
  <p:hf sldNum="0" hdr="0" dt="0"/>
  <p:txStyles>
    <p:titleStyle>
      <a:lvl1pPr algn="l" defTabSz="914367" rtl="0" eaLnBrk="1" latinLnBrk="0" hangingPunct="1">
        <a:lnSpc>
          <a:spcPct val="90000"/>
        </a:lnSpc>
        <a:spcBef>
          <a:spcPct val="0"/>
        </a:spcBef>
        <a:buNone/>
        <a:defRPr lang="en-US" sz="3200" b="0" kern="1200" cap="none" spc="-49" baseline="0" dirty="0" smtClean="0">
          <a:ln w="3175">
            <a:noFill/>
          </a:ln>
          <a:solidFill>
            <a:srgbClr val="000000"/>
          </a:solidFill>
          <a:effectLst/>
          <a:latin typeface="+mj-lt"/>
          <a:ea typeface="+mn-ea"/>
          <a:cs typeface="Segoe UI" pitchFamily="34" charset="0"/>
        </a:defRPr>
      </a:lvl1pPr>
    </p:titleStyle>
    <p:body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p:bodyStyle>
    <p:other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1322">
          <p15:clr>
            <a:srgbClr val="C35EA4"/>
          </p15:clr>
        </p15:guide>
        <p15:guide id="32" pos="1498">
          <p15:clr>
            <a:srgbClr val="C35EA4"/>
          </p15:clr>
        </p15:guide>
        <p15:guide id="33" pos="2569">
          <p15:clr>
            <a:srgbClr val="C35EA4"/>
          </p15:clr>
        </p15:guide>
        <p15:guide id="34" pos="2711">
          <p15:clr>
            <a:srgbClr val="C35EA4"/>
          </p15:clr>
        </p15:guide>
        <p15:guide id="35" pos="3778">
          <p15:clr>
            <a:srgbClr val="C35EA4"/>
          </p15:clr>
        </p15:guide>
        <p15:guide id="36" pos="3924">
          <p15:clr>
            <a:srgbClr val="C35EA4"/>
          </p15:clr>
        </p15:guide>
        <p15:guide id="37" pos="4983">
          <p15:clr>
            <a:srgbClr val="C35EA4"/>
          </p15:clr>
        </p15:guide>
        <p15:guide id="38" pos="5127">
          <p15:clr>
            <a:srgbClr val="C35EA4"/>
          </p15:clr>
        </p15:guide>
        <p15:guide id="39" pos="6199">
          <p15:clr>
            <a:srgbClr val="C35EA4"/>
          </p15:clr>
        </p15:guide>
        <p15:guide id="40" pos="6342">
          <p15:clr>
            <a:srgbClr val="C35EA4"/>
          </p15:clr>
        </p15:guide>
        <p15:guide id="41" pos="264">
          <p15:clr>
            <a:srgbClr val="F26B43"/>
          </p15:clr>
        </p15:guide>
        <p15:guide id="42" pos="7416">
          <p15:clr>
            <a:srgbClr val="F26B43"/>
          </p15:clr>
        </p15:guide>
        <p15:guide id="43" orient="horz" pos="736">
          <p15:clr>
            <a:srgbClr val="5ACBF0"/>
          </p15:clr>
        </p15:guide>
        <p15:guide id="44" orient="horz" pos="1360">
          <p15:clr>
            <a:srgbClr val="5ACBF0"/>
          </p15:clr>
        </p15:guide>
        <p15:guide id="45" orient="horz" pos="593">
          <p15:clr>
            <a:srgbClr val="5ACBF0"/>
          </p15:clr>
        </p15:guide>
        <p15:guide id="46" orient="horz" pos="1484">
          <p15:clr>
            <a:srgbClr val="5ACBF0"/>
          </p15:clr>
        </p15:guide>
        <p15:guide id="47" orient="horz" pos="2088">
          <p15:clr>
            <a:srgbClr val="5ACBF0"/>
          </p15:clr>
        </p15:guide>
        <p15:guide id="48" orient="horz" pos="2254">
          <p15:clr>
            <a:srgbClr val="5ACBF0"/>
          </p15:clr>
        </p15:guide>
        <p15:guide id="49" orient="horz" pos="277">
          <p15:clr>
            <a:srgbClr val="F26B43"/>
          </p15:clr>
        </p15:guide>
        <p15:guide id="50" orient="horz" pos="4043">
          <p15:clr>
            <a:srgbClr val="F26B43"/>
          </p15:clr>
        </p15:guide>
        <p15:guide id="51" orient="horz" pos="2835">
          <p15:clr>
            <a:srgbClr val="5ACBF0"/>
          </p15:clr>
        </p15:guide>
        <p15:guide id="52" orient="horz" pos="2960">
          <p15:clr>
            <a:srgbClr val="5ACBF0"/>
          </p15:clr>
        </p15:guide>
        <p15:guide id="53" orient="horz" pos="3572">
          <p15:clr>
            <a:srgbClr val="5ACBF0"/>
          </p15:clr>
        </p15:guide>
        <p15:guide id="54" orient="horz" pos="3690">
          <p15:clr>
            <a:srgbClr val="5ACBF0"/>
          </p15:clr>
        </p15:guide>
        <p15:guide id="55" orient="horz" pos="918">
          <p15:clr>
            <a:srgbClr val="F26B43"/>
          </p15:clr>
        </p15:guide>
        <p15:guide id="56" pos="368" userDrawn="1">
          <p15:clr>
            <a:srgbClr val="C35EA4"/>
          </p15:clr>
        </p15:guide>
        <p15:guide id="57" pos="7313" userDrawn="1">
          <p15:clr>
            <a:srgbClr val="C35EA4"/>
          </p15:clr>
        </p15:guide>
        <p15:guide id="58" orient="horz" pos="369" userDrawn="1">
          <p15:clr>
            <a:srgbClr val="C35EA4"/>
          </p15:clr>
        </p15:guide>
        <p15:guide id="59" orient="horz" pos="3949" userDrawn="1">
          <p15:clr>
            <a:srgbClr val="C35EA4"/>
          </p15:clr>
        </p15:guide>
        <p15:guide id="60" orient="horz" pos="184" userDrawn="1">
          <p15:clr>
            <a:srgbClr val="A4A3A4"/>
          </p15:clr>
        </p15:guide>
        <p15:guide id="61" pos="185" userDrawn="1">
          <p15:clr>
            <a:srgbClr val="A4A3A4"/>
          </p15:clr>
        </p15:guide>
        <p15:guide id="62" orient="horz" pos="4135" userDrawn="1">
          <p15:clr>
            <a:srgbClr val="A4A3A4"/>
          </p15:clr>
        </p15:guide>
        <p15:guide id="63" pos="7495" userDrawn="1">
          <p15:clr>
            <a:srgbClr val="A4A3A4"/>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18643" y="440494"/>
            <a:ext cx="11341268" cy="680196"/>
          </a:xfrm>
          <a:prstGeom prst="rect">
            <a:avLst/>
          </a:prstGeom>
        </p:spPr>
        <p:txBody>
          <a:bodyPr vert="horz" wrap="square" lIns="0" tIns="91440" rIns="146304" bIns="91440" rtlCol="0" anchor="t">
            <a:noAutofit/>
          </a:bodyPr>
          <a:lstStyle/>
          <a:p>
            <a:r>
              <a:rPr lang="en-US"/>
              <a:t>Heading Segoe UI </a:t>
            </a:r>
            <a:r>
              <a:rPr lang="en-US" err="1"/>
              <a:t>Semibold</a:t>
            </a:r>
            <a:r>
              <a:rPr lang="en-US"/>
              <a:t> 28/32</a:t>
            </a:r>
          </a:p>
        </p:txBody>
      </p:sp>
      <p:sp>
        <p:nvSpPr>
          <p:cNvPr id="4" name="Text Placeholder 3"/>
          <p:cNvSpPr>
            <a:spLocks noGrp="1"/>
          </p:cNvSpPr>
          <p:nvPr>
            <p:ph type="body" idx="1"/>
          </p:nvPr>
        </p:nvSpPr>
        <p:spPr>
          <a:xfrm>
            <a:off x="418643" y="1456898"/>
            <a:ext cx="11341268" cy="2492990"/>
          </a:xfrm>
          <a:prstGeom prst="rect">
            <a:avLst/>
          </a:prstGeom>
        </p:spPr>
        <p:txBody>
          <a:bodyPr vert="horz" wrap="square" lIns="0" tIns="91440" rIns="146304" bIns="91440" rtlCol="0">
            <a:spAutoFit/>
          </a:bodyPr>
          <a:lstStyle/>
          <a:p>
            <a:pPr lvl="1"/>
            <a:r>
              <a:rPr lang="en-US"/>
              <a:t>Large: subhead Segoe UI Regular 20/24</a:t>
            </a:r>
          </a:p>
          <a:p>
            <a:pPr lvl="2"/>
            <a:r>
              <a:rPr lang="en-US"/>
              <a:t>Medium: paragraph heading Segoe UI </a:t>
            </a:r>
            <a:r>
              <a:rPr lang="en-US" err="1"/>
              <a:t>Semibold</a:t>
            </a:r>
            <a:r>
              <a:rPr lang="en-US"/>
              <a:t> 14/18</a:t>
            </a:r>
          </a:p>
          <a:p>
            <a:pPr lvl="3"/>
            <a:r>
              <a:rPr lang="en-US"/>
              <a:t>Medium: paragraph body copy Segoe UI Regular 14/18</a:t>
            </a:r>
          </a:p>
          <a:p>
            <a:pPr lvl="4"/>
            <a:r>
              <a:rPr lang="en-US"/>
              <a:t>Small: caption heading Segoe UI Bold 10/12</a:t>
            </a:r>
          </a:p>
          <a:p>
            <a:pPr lvl="6"/>
            <a:r>
              <a:rPr lang="en-US"/>
              <a:t>Small: caption body copy Segoe UI Regular 10/12</a:t>
            </a:r>
          </a:p>
          <a:p>
            <a:pPr lvl="6"/>
            <a:endParaRPr lang="en-US"/>
          </a:p>
          <a:p>
            <a:pPr lvl="6"/>
            <a:endParaRPr lang="en-US"/>
          </a:p>
        </p:txBody>
      </p:sp>
      <p:grpSp>
        <p:nvGrpSpPr>
          <p:cNvPr id="13" name="Group 12">
            <a:extLst>
              <a:ext uri="{FF2B5EF4-FFF2-40B4-BE49-F238E27FC236}">
                <a16:creationId xmlns:a16="http://schemas.microsoft.com/office/drawing/2014/main" id="{E44624BD-1B5A-49BF-A660-FB967C992154}"/>
              </a:ext>
            </a:extLst>
          </p:cNvPr>
          <p:cNvGrpSpPr/>
          <p:nvPr/>
        </p:nvGrpSpPr>
        <p:grpSpPr>
          <a:xfrm rot="5400000">
            <a:off x="9114924" y="3156600"/>
            <a:ext cx="6843276" cy="530076"/>
            <a:chOff x="-2857775" y="8147048"/>
            <a:chExt cx="11623156" cy="1498603"/>
          </a:xfrm>
        </p:grpSpPr>
        <p:sp>
          <p:nvSpPr>
            <p:cNvPr id="14" name="Rectangle 13">
              <a:extLst>
                <a:ext uri="{FF2B5EF4-FFF2-40B4-BE49-F238E27FC236}">
                  <a16:creationId xmlns:a16="http://schemas.microsoft.com/office/drawing/2014/main" id="{B7BB6BA6-0E25-40ED-9E86-E1ADB171F38F}"/>
                </a:ext>
              </a:extLst>
            </p:cNvPr>
            <p:cNvSpPr/>
            <p:nvPr userDrawn="1"/>
          </p:nvSpPr>
          <p:spPr bwMode="auto">
            <a:xfrm>
              <a:off x="5983100" y="8147051"/>
              <a:ext cx="2782281" cy="1498598"/>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Gray</a:t>
              </a:r>
            </a:p>
            <a:p>
              <a:pPr defTabSz="914102" fontAlgn="base">
                <a:spcBef>
                  <a:spcPct val="0"/>
                </a:spcBef>
                <a:spcAft>
                  <a:spcPts val="98"/>
                </a:spcAft>
              </a:pPr>
              <a:r>
                <a:rPr lang="en-US" sz="588">
                  <a:solidFill>
                    <a:schemeClr val="bg1"/>
                  </a:solidFill>
                  <a:ea typeface="Segoe UI" pitchFamily="34" charset="0"/>
                  <a:cs typeface="Segoe UI" pitchFamily="34" charset="0"/>
                </a:rPr>
                <a:t>R117 G117 B122</a:t>
              </a:r>
            </a:p>
            <a:p>
              <a:pPr defTabSz="914102" fontAlgn="base">
                <a:spcBef>
                  <a:spcPct val="0"/>
                </a:spcBef>
                <a:spcAft>
                  <a:spcPts val="98"/>
                </a:spcAft>
              </a:pPr>
              <a:r>
                <a:rPr lang="en-US" sz="588">
                  <a:solidFill>
                    <a:schemeClr val="bg1"/>
                  </a:solidFill>
                  <a:ea typeface="Segoe UI" pitchFamily="34" charset="0"/>
                  <a:cs typeface="Segoe UI" pitchFamily="34" charset="0"/>
                </a:rPr>
                <a:t>Hex #75757A</a:t>
              </a:r>
            </a:p>
          </p:txBody>
        </p:sp>
        <p:sp>
          <p:nvSpPr>
            <p:cNvPr id="15" name="Rectangle 14">
              <a:extLst>
                <a:ext uri="{FF2B5EF4-FFF2-40B4-BE49-F238E27FC236}">
                  <a16:creationId xmlns:a16="http://schemas.microsoft.com/office/drawing/2014/main" id="{2B86C892-8813-4C52-B1CD-6C3224A42168}"/>
                </a:ext>
              </a:extLst>
            </p:cNvPr>
            <p:cNvSpPr/>
            <p:nvPr userDrawn="1"/>
          </p:nvSpPr>
          <p:spPr bwMode="auto">
            <a:xfrm>
              <a:off x="3154167" y="8147050"/>
              <a:ext cx="2827669" cy="1498599"/>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Blue-Gray</a:t>
              </a:r>
            </a:p>
            <a:p>
              <a:pPr defTabSz="914102" fontAlgn="base">
                <a:spcBef>
                  <a:spcPct val="0"/>
                </a:spcBef>
                <a:spcAft>
                  <a:spcPts val="98"/>
                </a:spcAft>
              </a:pPr>
              <a:r>
                <a:rPr lang="en-US" sz="588">
                  <a:solidFill>
                    <a:schemeClr val="bg1"/>
                  </a:solidFill>
                  <a:ea typeface="Segoe UI" pitchFamily="34" charset="0"/>
                  <a:cs typeface="Segoe UI" pitchFamily="34" charset="0"/>
                </a:rPr>
                <a:t>R36 G58 B94</a:t>
              </a:r>
            </a:p>
            <a:p>
              <a:pPr defTabSz="914102" fontAlgn="base">
                <a:spcBef>
                  <a:spcPct val="0"/>
                </a:spcBef>
                <a:spcAft>
                  <a:spcPts val="98"/>
                </a:spcAft>
              </a:pPr>
              <a:r>
                <a:rPr lang="en-US" sz="588">
                  <a:solidFill>
                    <a:schemeClr val="bg1"/>
                  </a:solidFill>
                  <a:ea typeface="Segoe UI" pitchFamily="34" charset="0"/>
                  <a:cs typeface="Segoe UI" pitchFamily="34" charset="0"/>
                </a:rPr>
                <a:t>Hex #243A5E</a:t>
              </a:r>
            </a:p>
          </p:txBody>
        </p:sp>
        <p:sp>
          <p:nvSpPr>
            <p:cNvPr id="16" name="Rectangle 15">
              <a:extLst>
                <a:ext uri="{FF2B5EF4-FFF2-40B4-BE49-F238E27FC236}">
                  <a16:creationId xmlns:a16="http://schemas.microsoft.com/office/drawing/2014/main" id="{C6F005C9-9D4A-4760-B079-613D55BEF6C1}"/>
                </a:ext>
              </a:extLst>
            </p:cNvPr>
            <p:cNvSpPr/>
            <p:nvPr userDrawn="1"/>
          </p:nvSpPr>
          <p:spPr bwMode="auto">
            <a:xfrm>
              <a:off x="465139" y="8147051"/>
              <a:ext cx="2689028" cy="1498600"/>
            </a:xfrm>
            <a:prstGeom prst="rect">
              <a:avLst/>
            </a:prstGeom>
            <a:solidFill>
              <a:schemeClr val="tx2"/>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Blue</a:t>
              </a:r>
            </a:p>
            <a:p>
              <a:pPr defTabSz="914102" fontAlgn="base">
                <a:spcBef>
                  <a:spcPct val="0"/>
                </a:spcBef>
                <a:spcAft>
                  <a:spcPts val="98"/>
                </a:spcAft>
              </a:pPr>
              <a:r>
                <a:rPr lang="en-US" sz="588">
                  <a:solidFill>
                    <a:schemeClr val="bg1"/>
                  </a:solidFill>
                  <a:ea typeface="Segoe UI" pitchFamily="34" charset="0"/>
                  <a:cs typeface="Segoe UI" pitchFamily="34" charset="0"/>
                </a:rPr>
                <a:t>R0 G120 B211</a:t>
              </a:r>
            </a:p>
            <a:p>
              <a:pPr defTabSz="914102" fontAlgn="base">
                <a:spcBef>
                  <a:spcPct val="0"/>
                </a:spcBef>
                <a:spcAft>
                  <a:spcPts val="98"/>
                </a:spcAft>
              </a:pPr>
              <a:r>
                <a:rPr lang="en-US" sz="588">
                  <a:solidFill>
                    <a:schemeClr val="bg1"/>
                  </a:solidFill>
                  <a:ea typeface="Segoe UI" pitchFamily="34" charset="0"/>
                  <a:cs typeface="Segoe UI" pitchFamily="34" charset="0"/>
                </a:rPr>
                <a:t>Hex #0078D4</a:t>
              </a:r>
            </a:p>
          </p:txBody>
        </p:sp>
        <p:grpSp>
          <p:nvGrpSpPr>
            <p:cNvPr id="17" name="Group 16">
              <a:extLst>
                <a:ext uri="{FF2B5EF4-FFF2-40B4-BE49-F238E27FC236}">
                  <a16:creationId xmlns:a16="http://schemas.microsoft.com/office/drawing/2014/main" id="{2AA8C56F-41A8-41CF-9D47-B07BB80801DD}"/>
                </a:ext>
              </a:extLst>
            </p:cNvPr>
            <p:cNvGrpSpPr/>
            <p:nvPr userDrawn="1"/>
          </p:nvGrpSpPr>
          <p:grpSpPr>
            <a:xfrm>
              <a:off x="-2857775" y="8147048"/>
              <a:ext cx="3321653" cy="1498596"/>
              <a:chOff x="-2857775" y="8250837"/>
              <a:chExt cx="3321653" cy="1394819"/>
            </a:xfrm>
          </p:grpSpPr>
          <p:sp>
            <p:nvSpPr>
              <p:cNvPr id="18" name="Rectangle 17">
                <a:extLst>
                  <a:ext uri="{FF2B5EF4-FFF2-40B4-BE49-F238E27FC236}">
                    <a16:creationId xmlns:a16="http://schemas.microsoft.com/office/drawing/2014/main" id="{A786E9CC-EF5A-451C-9E90-03F4B57973DF}"/>
                  </a:ext>
                </a:extLst>
              </p:cNvPr>
              <p:cNvSpPr/>
              <p:nvPr userDrawn="1"/>
            </p:nvSpPr>
            <p:spPr bwMode="auto">
              <a:xfrm>
                <a:off x="-2857775" y="8250837"/>
                <a:ext cx="1660192" cy="1394818"/>
              </a:xfrm>
              <a:prstGeom prst="rect">
                <a:avLst/>
              </a:prstGeom>
              <a:solidFill>
                <a:schemeClr val="tx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Black</a:t>
                </a:r>
              </a:p>
              <a:p>
                <a:pPr defTabSz="914102" fontAlgn="base">
                  <a:spcBef>
                    <a:spcPct val="0"/>
                  </a:spcBef>
                  <a:spcAft>
                    <a:spcPts val="98"/>
                  </a:spcAft>
                </a:pPr>
                <a:r>
                  <a:rPr lang="en-US" sz="588">
                    <a:solidFill>
                      <a:schemeClr val="bg1"/>
                    </a:solidFill>
                    <a:ea typeface="Segoe UI" pitchFamily="34" charset="0"/>
                    <a:cs typeface="Segoe UI" pitchFamily="34" charset="0"/>
                  </a:rPr>
                  <a:t>R0 G0 B0</a:t>
                </a:r>
              </a:p>
              <a:p>
                <a:pPr defTabSz="914102" fontAlgn="base">
                  <a:spcBef>
                    <a:spcPct val="0"/>
                  </a:spcBef>
                  <a:spcAft>
                    <a:spcPts val="98"/>
                  </a:spcAft>
                </a:pPr>
                <a:r>
                  <a:rPr lang="en-US" sz="588">
                    <a:solidFill>
                      <a:schemeClr val="bg1"/>
                    </a:solidFill>
                    <a:ea typeface="Segoe UI" pitchFamily="34" charset="0"/>
                    <a:cs typeface="Segoe UI" pitchFamily="34" charset="0"/>
                  </a:rPr>
                  <a:t>Hex #000000</a:t>
                </a:r>
              </a:p>
            </p:txBody>
          </p:sp>
          <p:sp>
            <p:nvSpPr>
              <p:cNvPr id="19" name="Rectangle 18">
                <a:extLst>
                  <a:ext uri="{FF2B5EF4-FFF2-40B4-BE49-F238E27FC236}">
                    <a16:creationId xmlns:a16="http://schemas.microsoft.com/office/drawing/2014/main" id="{09B13B5B-71AA-4DFE-9DEE-1DF6184F0582}"/>
                  </a:ext>
                </a:extLst>
              </p:cNvPr>
              <p:cNvSpPr/>
              <p:nvPr userDrawn="1"/>
            </p:nvSpPr>
            <p:spPr bwMode="auto">
              <a:xfrm>
                <a:off x="-1196315" y="8250841"/>
                <a:ext cx="1660193" cy="1394815"/>
              </a:xfrm>
              <a:prstGeom prst="rect">
                <a:avLst/>
              </a:prstGeom>
              <a:solidFill>
                <a:schemeClr val="bg2"/>
              </a:solidFill>
              <a:ln w="635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tx1"/>
                    </a:solidFill>
                    <a:ea typeface="Segoe UI" pitchFamily="34" charset="0"/>
                    <a:cs typeface="Segoe UI" pitchFamily="34" charset="0"/>
                  </a:rPr>
                  <a:t>White</a:t>
                </a:r>
              </a:p>
              <a:p>
                <a:pPr defTabSz="914102" fontAlgn="base">
                  <a:spcBef>
                    <a:spcPct val="0"/>
                  </a:spcBef>
                  <a:spcAft>
                    <a:spcPts val="98"/>
                  </a:spcAft>
                </a:pPr>
                <a:r>
                  <a:rPr lang="en-US" sz="588">
                    <a:solidFill>
                      <a:schemeClr val="tx1"/>
                    </a:solidFill>
                    <a:ea typeface="Segoe UI" pitchFamily="34" charset="0"/>
                    <a:cs typeface="Segoe UI" pitchFamily="34" charset="0"/>
                  </a:rPr>
                  <a:t>R255 G255 B255</a:t>
                </a:r>
              </a:p>
              <a:p>
                <a:pPr defTabSz="914102" fontAlgn="base">
                  <a:spcBef>
                    <a:spcPct val="0"/>
                  </a:spcBef>
                  <a:spcAft>
                    <a:spcPts val="98"/>
                  </a:spcAft>
                </a:pPr>
                <a:r>
                  <a:rPr lang="en-US" sz="588">
                    <a:solidFill>
                      <a:schemeClr val="tx1"/>
                    </a:solidFill>
                    <a:ea typeface="Segoe UI" pitchFamily="34" charset="0"/>
                    <a:cs typeface="Segoe UI" pitchFamily="34" charset="0"/>
                  </a:rPr>
                  <a:t>Hex #FFFFFF</a:t>
                </a:r>
              </a:p>
            </p:txBody>
          </p:sp>
        </p:grpSp>
      </p:grpSp>
      <p:sp>
        <p:nvSpPr>
          <p:cNvPr id="11" name="Title Placeholder 1">
            <a:extLst>
              <a:ext uri="{FF2B5EF4-FFF2-40B4-BE49-F238E27FC236}">
                <a16:creationId xmlns:a16="http://schemas.microsoft.com/office/drawing/2014/main" id="{76BB5A45-271D-4D53-BD8B-4B5CFB16FD0B}"/>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12" name="Text Placeholder 3">
            <a:extLst>
              <a:ext uri="{FF2B5EF4-FFF2-40B4-BE49-F238E27FC236}">
                <a16:creationId xmlns:a16="http://schemas.microsoft.com/office/drawing/2014/main" id="{F8A6D886-5D45-4E0C-99EE-458518DE682D}"/>
              </a:ext>
            </a:extLst>
          </p:cNvPr>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20" name="GRID" hidden="1">
            <a:extLst>
              <a:ext uri="{FF2B5EF4-FFF2-40B4-BE49-F238E27FC236}">
                <a16:creationId xmlns:a16="http://schemas.microsoft.com/office/drawing/2014/main" id="{9A9057E0-C0E0-48C4-8CFF-2A9A167A4978}"/>
              </a:ext>
            </a:extLst>
          </p:cNvPr>
          <p:cNvGrpSpPr/>
          <p:nvPr userDrawn="1"/>
        </p:nvGrpSpPr>
        <p:grpSpPr>
          <a:xfrm>
            <a:off x="0" y="0"/>
            <a:ext cx="12192000" cy="6858000"/>
            <a:chOff x="0" y="0"/>
            <a:chExt cx="12192000" cy="6858000"/>
          </a:xfrm>
        </p:grpSpPr>
        <p:cxnSp>
          <p:nvCxnSpPr>
            <p:cNvPr id="21" name="Straight Connector 20">
              <a:extLst>
                <a:ext uri="{FF2B5EF4-FFF2-40B4-BE49-F238E27FC236}">
                  <a16:creationId xmlns:a16="http://schemas.microsoft.com/office/drawing/2014/main" id="{C958B833-C2E4-43F9-8803-144479A60455}"/>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92AFA66-3E39-4ED1-A9C5-E44733888DBA}"/>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FB8CD7F-106A-47C0-84E6-4D87D89791F1}"/>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453082C-4B9C-4180-A393-1F90996BBCC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28BB0BA-322C-4D11-A556-3D9BF86D4A45}"/>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6C156BE-DC8C-4BF4-B81F-C74DC513EB0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9BBA139-D62F-4B5A-BF45-EE89C124FCF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3F55A0-D7A5-42EE-8CED-3A814F1B950A}"/>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FF3B85F-E436-4397-9EE9-422A02679469}"/>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B8B809C-724A-4BFD-B871-2DF381F59C5F}"/>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4868ED3-56B4-4176-AB07-DBE7A11DE7AC}"/>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7BD61D9-CC26-48F5-9642-A38BE5806FCA}"/>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C7AB05B-6281-4236-A529-512FB136C8D3}"/>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47EB70C-3766-4D54-9729-798BC6C8A8C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B68E69B-85CA-49D4-8D18-7D0BAFBCE3CA}"/>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1847621-191C-4F5F-B10C-EE1A6563C5E6}"/>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FF8CE86-94F5-4955-B722-93A7479A5E7F}"/>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8D91B32-338A-47AF-B026-3DB56D2EBD03}"/>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30240AE-9F68-499E-B3D4-2E3D39E9A1F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EA8C58B-863A-4ECA-BF8F-588AC338B344}"/>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360630F-5E65-425D-8FAB-DAFACF3DABEF}"/>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A63E2AD-707A-4ABE-8DD8-75AD62A0346B}"/>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26CC6ED-EE4D-4743-B5E6-AF29F7541679}"/>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5131F5D-66B1-4ED4-BEE8-87E7AFCCD0AF}"/>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42EBE24-A3A7-4CEC-9402-724C34CC4915}"/>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673EAF58-88A4-46A6-8294-D1E7ACD5314E}"/>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0C08900E-4279-40CF-B123-F7B6C3962F02}"/>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9D5A62F-7E03-4559-A54D-87BD12A56A82}"/>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11E0242-3665-4FF8-BF11-EAA64DCBDF9B}"/>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6948F96D-56FB-493B-AB4F-5CCBCC0E6E25}"/>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4AB3077C-9773-4CDC-ADCB-7950709AE741}"/>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45188AB-DB72-47FD-ACF4-45308CF5B3A6}"/>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CCE7D75-17D2-4A50-BA5E-CF3AFACE7FDD}"/>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7B0584E-229A-4276-B9AD-3A7E6F4330D1}"/>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55" name=".64 square" hidden="1">
            <a:extLst>
              <a:ext uri="{FF2B5EF4-FFF2-40B4-BE49-F238E27FC236}">
                <a16:creationId xmlns:a16="http://schemas.microsoft.com/office/drawing/2014/main" id="{9B275EFD-15F8-402F-9DDA-CCF1472A8145}"/>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56" name=".32 square" hidden="1">
            <a:extLst>
              <a:ext uri="{FF2B5EF4-FFF2-40B4-BE49-F238E27FC236}">
                <a16:creationId xmlns:a16="http://schemas.microsoft.com/office/drawing/2014/main" id="{B2B20129-936B-4BC0-874D-4BA08831922C}"/>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1333498174"/>
      </p:ext>
    </p:extLst>
  </p:cSld>
  <p:clrMap bg1="lt1" tx1="dk1" bg2="lt2" tx2="dk2" accent1="accent1" accent2="accent2" accent3="accent3" accent4="accent4" accent5="accent5" accent6="accent6" hlink="hlink" folHlink="folHlink"/>
  <p:sldLayoutIdLst>
    <p:sldLayoutId id="2147484746" r:id="rId1"/>
    <p:sldLayoutId id="2147484747" r:id="rId2"/>
    <p:sldLayoutId id="2147484748" r:id="rId3"/>
    <p:sldLayoutId id="2147484749" r:id="rId4"/>
    <p:sldLayoutId id="2147484750" r:id="rId5"/>
    <p:sldLayoutId id="2147484751" r:id="rId6"/>
    <p:sldLayoutId id="2147484753" r:id="rId7"/>
    <p:sldLayoutId id="2147484754" r:id="rId8"/>
    <p:sldLayoutId id="2147484755" r:id="rId9"/>
    <p:sldLayoutId id="2147484756" r:id="rId10"/>
    <p:sldLayoutId id="2147484757" r:id="rId11"/>
    <p:sldLayoutId id="2147484758" r:id="rId12"/>
    <p:sldLayoutId id="2147484759" r:id="rId13"/>
    <p:sldLayoutId id="2147484760" r:id="rId14"/>
    <p:sldLayoutId id="2147484761" r:id="rId15"/>
    <p:sldLayoutId id="2147484762" r:id="rId16"/>
    <p:sldLayoutId id="2147484763" r:id="rId17"/>
    <p:sldLayoutId id="2147484764" r:id="rId18"/>
    <p:sldLayoutId id="2147484765" r:id="rId19"/>
    <p:sldLayoutId id="2147484766" r:id="rId20"/>
    <p:sldLayoutId id="2147484767" r:id="rId21"/>
    <p:sldLayoutId id="2147484768" r:id="rId22"/>
    <p:sldLayoutId id="2147484769" r:id="rId23"/>
    <p:sldLayoutId id="2147484770" r:id="rId24"/>
    <p:sldLayoutId id="2147484771" r:id="rId25"/>
    <p:sldLayoutId id="2147484772" r:id="rId26"/>
    <p:sldLayoutId id="2147484773" r:id="rId27"/>
    <p:sldLayoutId id="2147484774" r:id="rId28"/>
    <p:sldLayoutId id="2147484775" r:id="rId29"/>
    <p:sldLayoutId id="2147484776" r:id="rId30"/>
    <p:sldLayoutId id="2147484777" r:id="rId31"/>
    <p:sldLayoutId id="2147484778" r:id="rId32"/>
    <p:sldLayoutId id="2147484779" r:id="rId33"/>
    <p:sldLayoutId id="2147484780" r:id="rId34"/>
    <p:sldLayoutId id="2147484781" r:id="rId35"/>
    <p:sldLayoutId id="2147484782" r:id="rId36"/>
    <p:sldLayoutId id="2147484783" r:id="rId37"/>
    <p:sldLayoutId id="2147484784" r:id="rId38"/>
    <p:sldLayoutId id="2147484785" r:id="rId39"/>
    <p:sldLayoutId id="2147484786" r:id="rId40"/>
    <p:sldLayoutId id="2147484787" r:id="rId41"/>
    <p:sldLayoutId id="2147484788" r:id="rId42"/>
    <p:sldLayoutId id="2147484789" r:id="rId43"/>
    <p:sldLayoutId id="2147484790" r:id="rId44"/>
    <p:sldLayoutId id="2147484791" r:id="rId45"/>
    <p:sldLayoutId id="2147484792" r:id="rId46"/>
    <p:sldLayoutId id="2147484793" r:id="rId47"/>
  </p:sldLayoutIdLst>
  <p:transition>
    <p:fade/>
  </p:transition>
  <p:hf sldNum="0" hdr="0" dt="0"/>
  <p:txStyles>
    <p:titleStyle>
      <a:lvl1pPr algn="l" defTabSz="914367" rtl="0" eaLnBrk="1" latinLnBrk="0" hangingPunct="1">
        <a:lnSpc>
          <a:spcPct val="90000"/>
        </a:lnSpc>
        <a:spcBef>
          <a:spcPct val="0"/>
        </a:spcBef>
        <a:buNone/>
        <a:defRPr lang="en-US" sz="3200" b="0" kern="1200" cap="none" spc="-49" baseline="0" dirty="0" smtClean="0">
          <a:ln w="3175">
            <a:noFill/>
          </a:ln>
          <a:solidFill>
            <a:srgbClr val="000000"/>
          </a:solidFill>
          <a:effectLst/>
          <a:latin typeface="+mj-lt"/>
          <a:ea typeface="+mn-ea"/>
          <a:cs typeface="Segoe UI" pitchFamily="34" charset="0"/>
        </a:defRPr>
      </a:lvl1pPr>
    </p:titleStyle>
    <p:body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p:bodyStyle>
    <p:other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1322">
          <p15:clr>
            <a:srgbClr val="C35EA4"/>
          </p15:clr>
        </p15:guide>
        <p15:guide id="32" pos="1498">
          <p15:clr>
            <a:srgbClr val="C35EA4"/>
          </p15:clr>
        </p15:guide>
        <p15:guide id="33" pos="2569">
          <p15:clr>
            <a:srgbClr val="C35EA4"/>
          </p15:clr>
        </p15:guide>
        <p15:guide id="34" pos="2711">
          <p15:clr>
            <a:srgbClr val="C35EA4"/>
          </p15:clr>
        </p15:guide>
        <p15:guide id="35" pos="3778">
          <p15:clr>
            <a:srgbClr val="C35EA4"/>
          </p15:clr>
        </p15:guide>
        <p15:guide id="36" pos="3924">
          <p15:clr>
            <a:srgbClr val="C35EA4"/>
          </p15:clr>
        </p15:guide>
        <p15:guide id="37" pos="4983">
          <p15:clr>
            <a:srgbClr val="C35EA4"/>
          </p15:clr>
        </p15:guide>
        <p15:guide id="38" pos="5127">
          <p15:clr>
            <a:srgbClr val="C35EA4"/>
          </p15:clr>
        </p15:guide>
        <p15:guide id="39" pos="6199">
          <p15:clr>
            <a:srgbClr val="C35EA4"/>
          </p15:clr>
        </p15:guide>
        <p15:guide id="40" pos="6342">
          <p15:clr>
            <a:srgbClr val="C35EA4"/>
          </p15:clr>
        </p15:guide>
        <p15:guide id="41" pos="264">
          <p15:clr>
            <a:srgbClr val="F26B43"/>
          </p15:clr>
        </p15:guide>
        <p15:guide id="42" pos="7416">
          <p15:clr>
            <a:srgbClr val="F26B43"/>
          </p15:clr>
        </p15:guide>
        <p15:guide id="43" orient="horz" pos="736">
          <p15:clr>
            <a:srgbClr val="5ACBF0"/>
          </p15:clr>
        </p15:guide>
        <p15:guide id="44" orient="horz" pos="1360">
          <p15:clr>
            <a:srgbClr val="5ACBF0"/>
          </p15:clr>
        </p15:guide>
        <p15:guide id="45" orient="horz" pos="593">
          <p15:clr>
            <a:srgbClr val="5ACBF0"/>
          </p15:clr>
        </p15:guide>
        <p15:guide id="46" orient="horz" pos="1484">
          <p15:clr>
            <a:srgbClr val="5ACBF0"/>
          </p15:clr>
        </p15:guide>
        <p15:guide id="47" orient="horz" pos="2088">
          <p15:clr>
            <a:srgbClr val="5ACBF0"/>
          </p15:clr>
        </p15:guide>
        <p15:guide id="48" orient="horz" pos="2254">
          <p15:clr>
            <a:srgbClr val="5ACBF0"/>
          </p15:clr>
        </p15:guide>
        <p15:guide id="49" orient="horz" pos="277">
          <p15:clr>
            <a:srgbClr val="F26B43"/>
          </p15:clr>
        </p15:guide>
        <p15:guide id="50" orient="horz" pos="4043">
          <p15:clr>
            <a:srgbClr val="F26B43"/>
          </p15:clr>
        </p15:guide>
        <p15:guide id="51" orient="horz" pos="2835">
          <p15:clr>
            <a:srgbClr val="5ACBF0"/>
          </p15:clr>
        </p15:guide>
        <p15:guide id="52" orient="horz" pos="2960">
          <p15:clr>
            <a:srgbClr val="5ACBF0"/>
          </p15:clr>
        </p15:guide>
        <p15:guide id="53" orient="horz" pos="3572">
          <p15:clr>
            <a:srgbClr val="5ACBF0"/>
          </p15:clr>
        </p15:guide>
        <p15:guide id="54" orient="horz" pos="3690">
          <p15:clr>
            <a:srgbClr val="5ACBF0"/>
          </p15:clr>
        </p15:guide>
        <p15:guide id="55" orient="horz" pos="918">
          <p15:clr>
            <a:srgbClr val="F26B43"/>
          </p15:clr>
        </p15:guide>
        <p15:guide id="56" pos="368" userDrawn="1">
          <p15:clr>
            <a:srgbClr val="C35EA4"/>
          </p15:clr>
        </p15:guide>
        <p15:guide id="57" pos="7313" userDrawn="1">
          <p15:clr>
            <a:srgbClr val="C35EA4"/>
          </p15:clr>
        </p15:guide>
        <p15:guide id="58" orient="horz" pos="369" userDrawn="1">
          <p15:clr>
            <a:srgbClr val="C35EA4"/>
          </p15:clr>
        </p15:guide>
        <p15:guide id="59" orient="horz" pos="3949" userDrawn="1">
          <p15:clr>
            <a:srgbClr val="C35EA4"/>
          </p15:clr>
        </p15:guide>
        <p15:guide id="60" orient="horz" pos="184" userDrawn="1">
          <p15:clr>
            <a:srgbClr val="A4A3A4"/>
          </p15:clr>
        </p15:guide>
        <p15:guide id="61" pos="185" userDrawn="1">
          <p15:clr>
            <a:srgbClr val="A4A3A4"/>
          </p15:clr>
        </p15:guide>
        <p15:guide id="62" orient="horz" pos="4135" userDrawn="1">
          <p15:clr>
            <a:srgbClr val="A4A3A4"/>
          </p15:clr>
        </p15:guide>
        <p15:guide id="63" pos="7495" userDrawn="1">
          <p15:clr>
            <a:srgbClr val="A4A3A4"/>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584200"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11354276" y="6323876"/>
            <a:ext cx="291219" cy="206024"/>
          </a:xfrm>
          <a:prstGeom prst="rect">
            <a:avLst/>
          </a:prstGeom>
          <a:noFill/>
          <a:ln w="9525" algn="ctr">
            <a:noFill/>
            <a:miter lim="800000"/>
            <a:headEnd/>
            <a:tailEnd/>
          </a:ln>
          <a:effectLst/>
        </p:spPr>
        <p:txBody>
          <a:bodyPr wrap="square" lIns="82115" tIns="41056" rIns="82115" bIns="41056" anchor="b">
            <a:spAutoFit/>
          </a:bodyPr>
          <a:lstStyle/>
          <a:p>
            <a:pPr algn="r" defTabSz="814305" fontAlgn="auto">
              <a:spcBef>
                <a:spcPts val="0"/>
              </a:spcBef>
              <a:spcAft>
                <a:spcPts val="0"/>
              </a:spcAft>
              <a:defRPr/>
            </a:pPr>
            <a:fld id="{6A1E46DC-7EF6-4EA2-B285-14272867D133}" type="slidenum">
              <a:rPr lang="en-US" sz="800">
                <a:solidFill>
                  <a:schemeClr val="accent3">
                    <a:lumMod val="85000"/>
                  </a:schemeClr>
                </a:solidFill>
                <a:latin typeface="+mn-lt"/>
                <a:ea typeface="+mn-ea"/>
                <a:cs typeface="CiscoSans Thin"/>
              </a:rPr>
              <a:pPr algn="r" defTabSz="814305" fontAlgn="auto">
                <a:spcBef>
                  <a:spcPts val="0"/>
                </a:spcBef>
                <a:spcAft>
                  <a:spcPts val="0"/>
                </a:spcAft>
                <a:defRPr/>
              </a:pPr>
              <a:t>‹#›</a:t>
            </a:fld>
            <a:endParaRPr lang="en-US" sz="8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7823344" y="6322204"/>
            <a:ext cx="3544024" cy="206024"/>
          </a:xfrm>
          <a:prstGeom prst="rect">
            <a:avLst/>
          </a:prstGeom>
          <a:noFill/>
          <a:ln w="9525">
            <a:noFill/>
            <a:miter lim="800000"/>
            <a:headEnd/>
            <a:tailEnd/>
          </a:ln>
          <a:effectLst/>
        </p:spPr>
        <p:txBody>
          <a:bodyPr wrap="square" lIns="82115" tIns="41056" rIns="82115" bIns="41056" anchor="b">
            <a:spAutoFit/>
          </a:bodyPr>
          <a:lstStyle/>
          <a:p>
            <a:pPr defTabSz="814305" fontAlgn="auto">
              <a:spcBef>
                <a:spcPts val="0"/>
              </a:spcBef>
              <a:spcAft>
                <a:spcPts val="0"/>
              </a:spcAft>
              <a:defRPr/>
            </a:pPr>
            <a:r>
              <a:rPr lang="en-US" sz="8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p:nvGrpSpPr>
        <p:grpSpPr bwMode="auto">
          <a:xfrm>
            <a:off x="677386" y="6286929"/>
            <a:ext cx="453676" cy="241299"/>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95" r:id="rId1"/>
  </p:sldLayoutIdLst>
  <p:transition spd="slow">
    <p:wipe/>
  </p:transition>
  <p:hf sldNum="0" hdr="0" dt="0"/>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448"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2901621290"/>
      </p:ext>
    </p:extLst>
  </p:cSld>
  <p:clrMap bg1="lt1" tx1="dk1" bg2="lt2" tx2="dk2" accent1="accent1" accent2="accent2" accent3="accent3" accent4="accent4" accent5="accent5" accent6="accent6" hlink="hlink" folHlink="folHlink"/>
  <p:sldLayoutIdLst>
    <p:sldLayoutId id="2147484851" r:id="rId1"/>
    <p:sldLayoutId id="2147484852" r:id="rId2"/>
    <p:sldLayoutId id="2147484853" r:id="rId3"/>
    <p:sldLayoutId id="2147484854" r:id="rId4"/>
    <p:sldLayoutId id="2147484855" r:id="rId5"/>
    <p:sldLayoutId id="2147484856" r:id="rId6"/>
    <p:sldLayoutId id="2147484857" r:id="rId7"/>
    <p:sldLayoutId id="2147484858" r:id="rId8"/>
    <p:sldLayoutId id="2147484859" r:id="rId9"/>
    <p:sldLayoutId id="2147484860" r:id="rId10"/>
    <p:sldLayoutId id="214748486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15.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xml"/><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35.xml"/><Relationship Id="rId4" Type="http://schemas.openxmlformats.org/officeDocument/2006/relationships/image" Target="../media/image19.svg"/></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2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21.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1.pn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2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35.xml"/><Relationship Id="rId4" Type="http://schemas.openxmlformats.org/officeDocument/2006/relationships/image" Target="../media/image34.svg"/></Relationships>
</file>

<file path=ppt/slides/_rels/slide1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6.xml"/></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23.xml"/><Relationship Id="rId4" Type="http://schemas.openxmlformats.org/officeDocument/2006/relationships/image" Target="../media/image38.svg"/></Relationships>
</file>

<file path=ppt/slides/_rels/slide1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35.xml"/><Relationship Id="rId4" Type="http://schemas.openxmlformats.org/officeDocument/2006/relationships/image" Target="../media/image40.sv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6.xml"/><Relationship Id="rId1" Type="http://schemas.openxmlformats.org/officeDocument/2006/relationships/slideLayout" Target="../slideLayouts/slideLayout22.xml"/></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8.xml"/><Relationship Id="rId1" Type="http://schemas.openxmlformats.org/officeDocument/2006/relationships/slideLayout" Target="../slideLayouts/slideLayout23.xml"/><Relationship Id="rId4" Type="http://schemas.openxmlformats.org/officeDocument/2006/relationships/image" Target="../media/image44.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M988_fsOSWo" TargetMode="External"/><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0.xml"/><Relationship Id="rId1" Type="http://schemas.openxmlformats.org/officeDocument/2006/relationships/slideLayout" Target="../slideLayouts/slideLayout21.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2.xml"/><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3.xml"/><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25642" y="908050"/>
            <a:ext cx="11020926" cy="1512888"/>
          </a:xfrm>
        </p:spPr>
        <p:txBody>
          <a:bodyPr/>
          <a:lstStyle/>
          <a:p>
            <a:pPr eaLnBrk="1" hangingPunct="1"/>
            <a:r>
              <a:rPr lang="en-GB" altLang="en-US" dirty="0"/>
              <a:t>ACCA6025</a:t>
            </a:r>
          </a:p>
        </p:txBody>
      </p:sp>
      <p:sp>
        <p:nvSpPr>
          <p:cNvPr id="6147" name="Subtitle 4"/>
          <p:cNvSpPr>
            <a:spLocks noGrp="1"/>
          </p:cNvSpPr>
          <p:nvPr>
            <p:ph type="subTitle" idx="1"/>
          </p:nvPr>
        </p:nvSpPr>
        <p:spPr>
          <a:xfrm>
            <a:off x="2894013" y="2133601"/>
            <a:ext cx="6400800" cy="3363913"/>
          </a:xfrm>
        </p:spPr>
        <p:txBody>
          <a:bodyPr/>
          <a:lstStyle/>
          <a:p>
            <a:pPr eaLnBrk="1" hangingPunct="1"/>
            <a:r>
              <a:rPr lang="en-GB" altLang="en-US" dirty="0">
                <a:solidFill>
                  <a:schemeClr val="tx1"/>
                </a:solidFill>
              </a:rPr>
              <a:t>Cloud Computing Administration</a:t>
            </a: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INTRODUCTION</a:t>
            </a:r>
          </a:p>
          <a:p>
            <a:pPr eaLnBrk="1" hangingPunct="1"/>
            <a:r>
              <a:rPr lang="en-GB" altLang="en-US" dirty="0">
                <a:solidFill>
                  <a:schemeClr val="tx1"/>
                </a:solidFill>
              </a:rPr>
              <a:t> </a:t>
            </a:r>
          </a:p>
        </p:txBody>
      </p:sp>
      <p:sp>
        <p:nvSpPr>
          <p:cNvPr id="2" name="Footer Placeholder 1">
            <a:extLst>
              <a:ext uri="{FF2B5EF4-FFF2-40B4-BE49-F238E27FC236}">
                <a16:creationId xmlns:a16="http://schemas.microsoft.com/office/drawing/2014/main" id="{591950FF-EAAD-46EB-AAAB-52CEE72374CD}"/>
              </a:ext>
            </a:extLst>
          </p:cNvPr>
          <p:cNvSpPr>
            <a:spLocks noGrp="1"/>
          </p:cNvSpPr>
          <p:nvPr>
            <p:ph type="ftr" sz="quarter" idx="11"/>
          </p:nvPr>
        </p:nvSpPr>
        <p:spPr/>
        <p:txBody>
          <a:bodyPr/>
          <a:lstStyle/>
          <a:p>
            <a:pPr>
              <a:defRPr/>
            </a:pPr>
            <a:endParaRPr lang="en-GB" altLang="en-US"/>
          </a:p>
        </p:txBody>
      </p:sp>
      <p:pic>
        <p:nvPicPr>
          <p:cNvPr id="3" name="Picture 2">
            <a:extLst>
              <a:ext uri="{FF2B5EF4-FFF2-40B4-BE49-F238E27FC236}">
                <a16:creationId xmlns:a16="http://schemas.microsoft.com/office/drawing/2014/main" id="{BABDD9E7-B6EB-FBBE-FBBE-A9E503915806}"/>
              </a:ext>
            </a:extLst>
          </p:cNvPr>
          <p:cNvPicPr>
            <a:picLocks noChangeAspect="1"/>
          </p:cNvPicPr>
          <p:nvPr/>
        </p:nvPicPr>
        <p:blipFill>
          <a:blip r:embed="rId2"/>
          <a:stretch>
            <a:fillRect/>
          </a:stretch>
        </p:blipFill>
        <p:spPr>
          <a:xfrm>
            <a:off x="3370852" y="2791326"/>
            <a:ext cx="5450296" cy="270618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B4717-9961-E5B3-58E4-92F4B8021D24}"/>
              </a:ext>
            </a:extLst>
          </p:cNvPr>
          <p:cNvSpPr>
            <a:spLocks noGrp="1"/>
          </p:cNvSpPr>
          <p:nvPr>
            <p:ph type="title"/>
          </p:nvPr>
        </p:nvSpPr>
        <p:spPr/>
        <p:txBody>
          <a:bodyPr/>
          <a:lstStyle/>
          <a:p>
            <a:r>
              <a:rPr lang="en-GB" dirty="0"/>
              <a:t>Lesson Map</a:t>
            </a:r>
          </a:p>
        </p:txBody>
      </p:sp>
      <p:graphicFrame>
        <p:nvGraphicFramePr>
          <p:cNvPr id="5" name="Content Placeholder 4">
            <a:extLst>
              <a:ext uri="{FF2B5EF4-FFF2-40B4-BE49-F238E27FC236}">
                <a16:creationId xmlns:a16="http://schemas.microsoft.com/office/drawing/2014/main" id="{F62E7737-5091-C8D1-0AC9-1D597CF07997}"/>
              </a:ext>
            </a:extLst>
          </p:cNvPr>
          <p:cNvGraphicFramePr>
            <a:graphicFrameLocks noGrp="1"/>
          </p:cNvGraphicFramePr>
          <p:nvPr>
            <p:ph idx="1"/>
            <p:extLst>
              <p:ext uri="{D42A27DB-BD31-4B8C-83A1-F6EECF244321}">
                <p14:modId xmlns:p14="http://schemas.microsoft.com/office/powerpoint/2010/main" val="4165480241"/>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3A5C49D6-3F20-6A21-F517-DEA0E6D7DCAE}"/>
              </a:ext>
            </a:extLst>
          </p:cNvPr>
          <p:cNvSpPr>
            <a:spLocks noGrp="1"/>
          </p:cNvSpPr>
          <p:nvPr>
            <p:ph type="ftr" sz="quarter" idx="11"/>
          </p:nvPr>
        </p:nvSpPr>
        <p:spPr/>
        <p:txBody>
          <a:bodyPr/>
          <a:lstStyle/>
          <a:p>
            <a:pPr>
              <a:defRPr/>
            </a:pPr>
            <a:endParaRPr lang="en-GB" altLang="en-US"/>
          </a:p>
        </p:txBody>
      </p:sp>
    </p:spTree>
    <p:extLst>
      <p:ext uri="{BB962C8B-B14F-4D97-AF65-F5344CB8AC3E}">
        <p14:creationId xmlns:p14="http://schemas.microsoft.com/office/powerpoint/2010/main" val="1196753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40494"/>
            <a:ext cx="11341268" cy="680196"/>
          </a:xfrm>
        </p:spPr>
        <p:txBody>
          <a:bodyPr vert="horz" wrap="square" lIns="0" tIns="91440" rIns="146304" bIns="91440" rtlCol="0" anchor="t">
            <a:normAutofit/>
          </a:bodyPr>
          <a:lstStyle/>
          <a:p>
            <a:r>
              <a:rPr lang="en-US" b="0" kern="1200" cap="none" spc="-49" baseline="0" dirty="0">
                <a:ln w="3175">
                  <a:noFill/>
                </a:ln>
                <a:effectLst/>
                <a:latin typeface="+mj-lt"/>
                <a:ea typeface="+mn-ea"/>
                <a:cs typeface="Segoe UI" pitchFamily="34" charset="0"/>
              </a:rPr>
              <a:t>Lesson Objectives:</a:t>
            </a:r>
          </a:p>
        </p:txBody>
      </p:sp>
      <p:pic>
        <p:nvPicPr>
          <p:cNvPr id="6" name="Picture 5">
            <a:extLst>
              <a:ext uri="{FF2B5EF4-FFF2-40B4-BE49-F238E27FC236}">
                <a16:creationId xmlns:a16="http://schemas.microsoft.com/office/drawing/2014/main" id="{91B28F76-FADE-A7DC-AD5D-4A2A319FF976}"/>
              </a:ext>
            </a:extLst>
          </p:cNvPr>
          <p:cNvPicPr>
            <a:picLocks noChangeAspect="1"/>
          </p:cNvPicPr>
          <p:nvPr/>
        </p:nvPicPr>
        <p:blipFill>
          <a:blip r:embed="rId3"/>
          <a:stretch>
            <a:fillRect/>
          </a:stretch>
        </p:blipFill>
        <p:spPr>
          <a:xfrm>
            <a:off x="418642" y="1672389"/>
            <a:ext cx="5394960" cy="4271210"/>
          </a:xfrm>
          <a:prstGeom prst="rect">
            <a:avLst/>
          </a:prstGeom>
          <a:noFill/>
        </p:spPr>
      </p:pic>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6364951" y="1456897"/>
            <a:ext cx="5394960" cy="4734629"/>
          </a:xfrm>
          <a:prstGeom prst="rect">
            <a:avLst/>
          </a:prstGeom>
        </p:spPr>
        <p:txBody>
          <a:bodyPr vert="horz" wrap="square" lIns="0" tIns="91440" rIns="146304" bIns="91440" rtlCol="0">
            <a:norm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0" indent="0">
              <a:lnSpc>
                <a:spcPct val="90000"/>
              </a:lnSpc>
              <a:spcBef>
                <a:spcPts val="392"/>
              </a:spcBef>
              <a:spcAft>
                <a:spcPts val="588"/>
              </a:spcAft>
              <a:buNone/>
            </a:pPr>
            <a:r>
              <a:rPr lang="en-US" sz="2000"/>
              <a:t>You will learn the following concepts:</a:t>
            </a:r>
          </a:p>
          <a:p>
            <a:pPr marL="0" indent="0">
              <a:lnSpc>
                <a:spcPct val="90000"/>
              </a:lnSpc>
              <a:spcBef>
                <a:spcPts val="392"/>
              </a:spcBef>
              <a:spcAft>
                <a:spcPts val="588"/>
              </a:spcAft>
              <a:buNone/>
            </a:pPr>
            <a:endParaRPr lang="en-US" sz="2000"/>
          </a:p>
          <a:p>
            <a:pPr>
              <a:lnSpc>
                <a:spcPct val="90000"/>
              </a:lnSpc>
              <a:spcBef>
                <a:spcPts val="392"/>
              </a:spcBef>
              <a:spcAft>
                <a:spcPts val="588"/>
              </a:spcAft>
              <a:buFont typeface="Wingdings" panose="05000000000000000000" pitchFamily="2" charset="2"/>
              <a:buChar char="§"/>
            </a:pPr>
            <a:r>
              <a:rPr lang="en-US" sz="2000" b="1"/>
              <a:t>Cloud Models</a:t>
            </a:r>
          </a:p>
          <a:p>
            <a:pPr marL="560241" lvl="1" indent="-336145">
              <a:lnSpc>
                <a:spcPct val="90000"/>
              </a:lnSpc>
              <a:spcBef>
                <a:spcPts val="392"/>
              </a:spcBef>
              <a:spcAft>
                <a:spcPts val="588"/>
              </a:spcAft>
              <a:buFont typeface="Arial" panose="020B0604020202020204" pitchFamily="34" charset="0"/>
              <a:buChar char="•"/>
            </a:pPr>
            <a:r>
              <a:rPr lang="en-US" sz="2000"/>
              <a:t>Public, Private, and Hybrid cloud</a:t>
            </a:r>
          </a:p>
          <a:p>
            <a:pPr marL="560241" lvl="1" indent="-336145">
              <a:lnSpc>
                <a:spcPct val="90000"/>
              </a:lnSpc>
              <a:spcBef>
                <a:spcPts val="392"/>
              </a:spcBef>
              <a:spcAft>
                <a:spcPts val="588"/>
              </a:spcAft>
              <a:buFont typeface="Arial" panose="020B0604020202020204" pitchFamily="34" charset="0"/>
              <a:buChar char="•"/>
            </a:pPr>
            <a:r>
              <a:rPr lang="en-US" sz="2000"/>
              <a:t>Choosing the best for you</a:t>
            </a:r>
          </a:p>
          <a:p>
            <a:pPr>
              <a:lnSpc>
                <a:spcPct val="90000"/>
              </a:lnSpc>
              <a:spcBef>
                <a:spcPts val="392"/>
              </a:spcBef>
              <a:spcAft>
                <a:spcPts val="588"/>
              </a:spcAft>
              <a:buFont typeface="Wingdings" panose="05000000000000000000" pitchFamily="2" charset="2"/>
              <a:buChar char="§"/>
            </a:pPr>
            <a:r>
              <a:rPr lang="en-US" sz="2000" b="1"/>
              <a:t>Cloud Benefits and Considerations</a:t>
            </a:r>
          </a:p>
          <a:p>
            <a:pPr marL="560241" lvl="1" indent="-336145">
              <a:lnSpc>
                <a:spcPct val="90000"/>
              </a:lnSpc>
              <a:spcBef>
                <a:spcPts val="392"/>
              </a:spcBef>
              <a:spcAft>
                <a:spcPts val="588"/>
              </a:spcAft>
              <a:buFont typeface="Arial" panose="020B0604020202020204" pitchFamily="34" charset="0"/>
              <a:buChar char="•"/>
            </a:pPr>
            <a:r>
              <a:rPr lang="en-US" sz="2000"/>
              <a:t>Benefits of the cloud</a:t>
            </a:r>
          </a:p>
          <a:p>
            <a:pPr marL="560241" lvl="1" indent="-336145">
              <a:lnSpc>
                <a:spcPct val="90000"/>
              </a:lnSpc>
              <a:spcBef>
                <a:spcPts val="392"/>
              </a:spcBef>
              <a:spcAft>
                <a:spcPts val="588"/>
              </a:spcAft>
              <a:buFont typeface="Arial" panose="020B0604020202020204" pitchFamily="34" charset="0"/>
              <a:buChar char="•"/>
            </a:pPr>
            <a:r>
              <a:rPr lang="en-US" sz="2000"/>
              <a:t>Cloud considerations</a:t>
            </a:r>
          </a:p>
          <a:p>
            <a:pPr>
              <a:lnSpc>
                <a:spcPct val="90000"/>
              </a:lnSpc>
              <a:spcBef>
                <a:spcPts val="392"/>
              </a:spcBef>
              <a:spcAft>
                <a:spcPts val="588"/>
              </a:spcAft>
              <a:buFont typeface="Wingdings" panose="05000000000000000000" pitchFamily="2" charset="2"/>
              <a:buChar char="§"/>
            </a:pPr>
            <a:r>
              <a:rPr lang="en-US" sz="2000" b="1"/>
              <a:t>Cloud Services</a:t>
            </a:r>
          </a:p>
          <a:p>
            <a:pPr marL="560241" lvl="1" indent="-336145">
              <a:lnSpc>
                <a:spcPct val="90000"/>
              </a:lnSpc>
              <a:spcBef>
                <a:spcPts val="392"/>
              </a:spcBef>
              <a:spcAft>
                <a:spcPts val="588"/>
              </a:spcAft>
              <a:buFont typeface="Arial" panose="020B0604020202020204" pitchFamily="34" charset="0"/>
              <a:buChar char="•"/>
            </a:pPr>
            <a:r>
              <a:rPr lang="en-US" sz="2000"/>
              <a:t>IaaS, PaaS, and SaaS</a:t>
            </a:r>
          </a:p>
          <a:p>
            <a:pPr marL="560241" lvl="1" indent="-336145">
              <a:lnSpc>
                <a:spcPct val="90000"/>
              </a:lnSpc>
              <a:spcBef>
                <a:spcPts val="392"/>
              </a:spcBef>
              <a:spcAft>
                <a:spcPts val="588"/>
              </a:spcAft>
              <a:buFont typeface="Arial" panose="020B0604020202020204" pitchFamily="34" charset="0"/>
              <a:buChar char="•"/>
            </a:pPr>
            <a:r>
              <a:rPr lang="en-US" sz="2000"/>
              <a:t>Sharing responsibility</a:t>
            </a:r>
          </a:p>
        </p:txBody>
      </p:sp>
      <p:sp>
        <p:nvSpPr>
          <p:cNvPr id="4" name="AutoShape 2" descr="See the source image">
            <a:extLst>
              <a:ext uri="{FF2B5EF4-FFF2-40B4-BE49-F238E27FC236}">
                <a16:creationId xmlns:a16="http://schemas.microsoft.com/office/drawing/2014/main" id="{FC8D8C0D-1007-4414-8C94-42423BAEC3A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5772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cs typeface="Segoe UI"/>
              </a:rPr>
              <a:t>Cloud Models</a:t>
            </a:r>
            <a:endParaRPr lang="en-US" dirty="0"/>
          </a:p>
        </p:txBody>
      </p:sp>
      <p:pic>
        <p:nvPicPr>
          <p:cNvPr id="4" name="Graphic 3" descr="Blockchain">
            <a:extLst>
              <a:ext uri="{FF2B5EF4-FFF2-40B4-BE49-F238E27FC236}">
                <a16:creationId xmlns:a16="http://schemas.microsoft.com/office/drawing/2014/main" id="{5099CE8D-AA91-4A5A-91F6-5CF7E0C05F9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41834" y="2749826"/>
            <a:ext cx="1358347" cy="1358347"/>
          </a:xfrm>
          <a:prstGeom prst="rect">
            <a:avLst/>
          </a:prstGeom>
        </p:spPr>
      </p:pic>
    </p:spTree>
    <p:extLst>
      <p:ext uri="{BB962C8B-B14F-4D97-AF65-F5344CB8AC3E}">
        <p14:creationId xmlns:p14="http://schemas.microsoft.com/office/powerpoint/2010/main" val="1761908472"/>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D6BC0-4227-4311-9C8C-653ACC1AC030}"/>
              </a:ext>
            </a:extLst>
          </p:cNvPr>
          <p:cNvSpPr>
            <a:spLocks noGrp="1"/>
          </p:cNvSpPr>
          <p:nvPr>
            <p:ph type="title"/>
          </p:nvPr>
        </p:nvSpPr>
        <p:spPr/>
        <p:txBody>
          <a:bodyPr/>
          <a:lstStyle/>
          <a:p>
            <a:r>
              <a:rPr lang="en-US" dirty="0">
                <a:ea typeface="+mj-lt"/>
                <a:cs typeface="+mj-lt"/>
              </a:rPr>
              <a:t>Cloud Models -</a:t>
            </a:r>
            <a:r>
              <a:rPr lang="en-US" dirty="0">
                <a:cs typeface="Segoe UI Semibold"/>
              </a:rPr>
              <a:t> </a:t>
            </a:r>
            <a:r>
              <a:rPr lang="en-US" dirty="0">
                <a:cs typeface="Segoe UI"/>
              </a:rPr>
              <a:t>Objective Domain </a:t>
            </a:r>
            <a:endParaRPr lang="en-US" dirty="0"/>
          </a:p>
        </p:txBody>
      </p:sp>
      <p:sp>
        <p:nvSpPr>
          <p:cNvPr id="3" name="Text Placeholder 2">
            <a:extLst>
              <a:ext uri="{FF2B5EF4-FFF2-40B4-BE49-F238E27FC236}">
                <a16:creationId xmlns:a16="http://schemas.microsoft.com/office/drawing/2014/main" id="{049FA5A5-C1E3-436B-AF74-E375BB247333}"/>
              </a:ext>
            </a:extLst>
          </p:cNvPr>
          <p:cNvSpPr>
            <a:spLocks noGrp="1"/>
          </p:cNvSpPr>
          <p:nvPr>
            <p:ph sz="quarter" idx="10"/>
          </p:nvPr>
        </p:nvSpPr>
        <p:spPr/>
        <p:txBody>
          <a:bodyPr vert="horz" wrap="square" lIns="0" tIns="0" rIns="0" bIns="0" rtlCol="0" anchor="t">
            <a:spAutoFit/>
          </a:bodyPr>
          <a:lstStyle/>
          <a:p>
            <a:pPr marL="342900" indent="-342900">
              <a:buFont typeface="Arial" panose="020B0604020202020204" pitchFamily="34" charset="0"/>
              <a:buChar char="•"/>
            </a:pPr>
            <a:r>
              <a:rPr lang="en-US" dirty="0">
                <a:latin typeface="+mn-lt"/>
                <a:cs typeface="Segoe UI Semilight"/>
              </a:rPr>
              <a:t>Define cloud computing</a:t>
            </a:r>
            <a:endParaRPr lang="en-US" dirty="0">
              <a:latin typeface="+mn-lt"/>
            </a:endParaRPr>
          </a:p>
          <a:p>
            <a:pPr marL="342900" indent="-342900">
              <a:buFont typeface="Arial" panose="020B0604020202020204" pitchFamily="34" charset="0"/>
              <a:buChar char="•"/>
            </a:pPr>
            <a:r>
              <a:rPr lang="en-US" dirty="0">
                <a:latin typeface="+mn-lt"/>
                <a:cs typeface="Segoe UI Semilight"/>
              </a:rPr>
              <a:t>Describe Public cloud</a:t>
            </a:r>
            <a:endParaRPr lang="en-US" dirty="0">
              <a:latin typeface="+mn-lt"/>
            </a:endParaRPr>
          </a:p>
          <a:p>
            <a:pPr marL="342900" indent="-342900">
              <a:buFont typeface="Arial" panose="020B0604020202020204" pitchFamily="34" charset="0"/>
              <a:buChar char="•"/>
            </a:pPr>
            <a:r>
              <a:rPr lang="en-US" dirty="0">
                <a:latin typeface="+mn-lt"/>
                <a:cs typeface="Segoe UI Semilight"/>
              </a:rPr>
              <a:t>Describe Private cloud</a:t>
            </a:r>
            <a:endParaRPr lang="en-US" dirty="0">
              <a:latin typeface="+mn-lt"/>
            </a:endParaRPr>
          </a:p>
          <a:p>
            <a:pPr marL="342900" indent="-342900">
              <a:buFont typeface="Arial" panose="020B0604020202020204" pitchFamily="34" charset="0"/>
              <a:buChar char="•"/>
            </a:pPr>
            <a:r>
              <a:rPr lang="en-US" dirty="0">
                <a:latin typeface="+mn-lt"/>
                <a:cs typeface="Segoe UI Semilight"/>
              </a:rPr>
              <a:t>Describe Hybrid cloud</a:t>
            </a:r>
          </a:p>
          <a:p>
            <a:pPr marL="342900" indent="-342900">
              <a:buFont typeface="Arial" panose="020B0604020202020204" pitchFamily="34" charset="0"/>
              <a:buChar char="•"/>
            </a:pPr>
            <a:r>
              <a:rPr lang="en-US" dirty="0">
                <a:latin typeface="+mn-lt"/>
                <a:cs typeface="Segoe UI Semilight"/>
              </a:rPr>
              <a:t>Compare and contrast the three different cloud models</a:t>
            </a:r>
            <a:endParaRPr lang="en-US" dirty="0">
              <a:latin typeface="+mn-lt"/>
            </a:endParaRPr>
          </a:p>
        </p:txBody>
      </p:sp>
      <p:pic>
        <p:nvPicPr>
          <p:cNvPr id="6" name="Content Placeholder 5">
            <a:extLst>
              <a:ext uri="{FF2B5EF4-FFF2-40B4-BE49-F238E27FC236}">
                <a16:creationId xmlns:a16="http://schemas.microsoft.com/office/drawing/2014/main" id="{DD9A27A5-F854-4681-AD7C-09DF36D3D16F}"/>
              </a:ext>
            </a:extLst>
          </p:cNvPr>
          <p:cNvPicPr>
            <a:picLocks noGrp="1" noChangeAspect="1"/>
          </p:cNvPicPr>
          <p:nvPr>
            <p:ph sz="quarter" idx="12"/>
          </p:nvPr>
        </p:nvPicPr>
        <p:blipFill>
          <a:blip r:embed="rId3"/>
          <a:stretch>
            <a:fillRect/>
          </a:stretch>
        </p:blipFill>
        <p:spPr>
          <a:xfrm>
            <a:off x="6731603" y="1698548"/>
            <a:ext cx="1047750" cy="1343025"/>
          </a:xfrm>
        </p:spPr>
      </p:pic>
      <p:pic>
        <p:nvPicPr>
          <p:cNvPr id="2050" name="Picture 2" descr="Microsoft Dynamics 365 ♥ Azure App Services | Dynamics 365 - NJ, PA, DE,  MD, FL | Beringer Technology Group">
            <a:extLst>
              <a:ext uri="{FF2B5EF4-FFF2-40B4-BE49-F238E27FC236}">
                <a16:creationId xmlns:a16="http://schemas.microsoft.com/office/drawing/2014/main" id="{FD7F9562-12AC-4C31-9237-183697D4AD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71686" y="2193848"/>
            <a:ext cx="2705100" cy="16954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Google Cloud Platform Tutorial: From Zero to Hero with GCP">
            <a:extLst>
              <a:ext uri="{FF2B5EF4-FFF2-40B4-BE49-F238E27FC236}">
                <a16:creationId xmlns:a16="http://schemas.microsoft.com/office/drawing/2014/main" id="{36C249F0-D965-47CD-92EF-27B74AD5454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09611" y="4459008"/>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BM Cloud - Wikipedia">
            <a:extLst>
              <a:ext uri="{FF2B5EF4-FFF2-40B4-BE49-F238E27FC236}">
                <a16:creationId xmlns:a16="http://schemas.microsoft.com/office/drawing/2014/main" id="{DF8015DF-DE04-4C2D-A007-4B6B66F79D5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72365" y="4224693"/>
            <a:ext cx="2533650" cy="1809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1558528"/>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8A0DD-AACB-4E81-89A9-F9712B277B26}"/>
              </a:ext>
            </a:extLst>
          </p:cNvPr>
          <p:cNvSpPr>
            <a:spLocks noGrp="1"/>
          </p:cNvSpPr>
          <p:nvPr>
            <p:ph type="title"/>
          </p:nvPr>
        </p:nvSpPr>
        <p:spPr/>
        <p:txBody>
          <a:bodyPr/>
          <a:lstStyle/>
          <a:p>
            <a:r>
              <a:rPr lang="en-US" dirty="0"/>
              <a:t>What is cloud computing?</a:t>
            </a:r>
          </a:p>
        </p:txBody>
      </p:sp>
      <p:grpSp>
        <p:nvGrpSpPr>
          <p:cNvPr id="11" name="Group 10" descr="Group of four icons representing the primary cloud computing services of Compute, Networking, Storage, and Analytics.">
            <a:extLst>
              <a:ext uri="{FF2B5EF4-FFF2-40B4-BE49-F238E27FC236}">
                <a16:creationId xmlns:a16="http://schemas.microsoft.com/office/drawing/2014/main" id="{68904154-111F-4304-AA2F-7C4A2515192E}"/>
              </a:ext>
              <a:ext uri="{C183D7F6-B498-43B3-948B-1728B52AA6E4}">
                <adec:decorative xmlns:adec="http://schemas.microsoft.com/office/drawing/2017/decorative" val="0"/>
              </a:ext>
            </a:extLst>
          </p:cNvPr>
          <p:cNvGrpSpPr/>
          <p:nvPr/>
        </p:nvGrpSpPr>
        <p:grpSpPr>
          <a:xfrm>
            <a:off x="479044" y="2916926"/>
            <a:ext cx="11220466" cy="2391444"/>
            <a:chOff x="539445" y="3228212"/>
            <a:chExt cx="11220466" cy="2391444"/>
          </a:xfrm>
        </p:grpSpPr>
        <p:grpSp>
          <p:nvGrpSpPr>
            <p:cNvPr id="3" name="Group 2">
              <a:extLst>
                <a:ext uri="{FF2B5EF4-FFF2-40B4-BE49-F238E27FC236}">
                  <a16:creationId xmlns:a16="http://schemas.microsoft.com/office/drawing/2014/main" id="{652F5B9A-A7EC-4198-A7FA-6ACD5E118C7B}"/>
                </a:ext>
              </a:extLst>
            </p:cNvPr>
            <p:cNvGrpSpPr/>
            <p:nvPr/>
          </p:nvGrpSpPr>
          <p:grpSpPr>
            <a:xfrm>
              <a:off x="539445" y="3269921"/>
              <a:ext cx="2224207" cy="2308027"/>
              <a:chOff x="399296" y="1585661"/>
              <a:chExt cx="2224207" cy="2308027"/>
            </a:xfrm>
          </p:grpSpPr>
          <p:pic>
            <p:nvPicPr>
              <p:cNvPr id="10" name="Picture 9" descr="Icon representing racks of servers for compute.">
                <a:extLst>
                  <a:ext uri="{FF2B5EF4-FFF2-40B4-BE49-F238E27FC236}">
                    <a16:creationId xmlns:a16="http://schemas.microsoft.com/office/drawing/2014/main" id="{DA68CE46-13B0-4933-82FB-AAEC33D636F7}"/>
                  </a:ext>
                </a:extLst>
              </p:cNvPr>
              <p:cNvPicPr>
                <a:picLocks noChangeAspect="1"/>
              </p:cNvPicPr>
              <p:nvPr/>
            </p:nvPicPr>
            <p:blipFill>
              <a:blip r:embed="rId3"/>
              <a:stretch>
                <a:fillRect/>
              </a:stretch>
            </p:blipFill>
            <p:spPr>
              <a:xfrm>
                <a:off x="681236" y="1585661"/>
                <a:ext cx="1660327" cy="1660327"/>
              </a:xfrm>
              <a:prstGeom prst="rect">
                <a:avLst/>
              </a:prstGeom>
            </p:spPr>
          </p:pic>
          <p:sp>
            <p:nvSpPr>
              <p:cNvPr id="12" name="TextBox 11">
                <a:extLst>
                  <a:ext uri="{FF2B5EF4-FFF2-40B4-BE49-F238E27FC236}">
                    <a16:creationId xmlns:a16="http://schemas.microsoft.com/office/drawing/2014/main" id="{0530D0D9-8AD5-4B81-8E9B-734313E84CAA}"/>
                  </a:ext>
                </a:extLst>
              </p:cNvPr>
              <p:cNvSpPr txBox="1"/>
              <p:nvPr/>
            </p:nvSpPr>
            <p:spPr>
              <a:xfrm>
                <a:off x="399296" y="3265824"/>
                <a:ext cx="2224207" cy="627864"/>
              </a:xfrm>
              <a:prstGeom prst="rect">
                <a:avLst/>
              </a:prstGeom>
              <a:noFill/>
            </p:spPr>
            <p:txBody>
              <a:bodyPr wrap="square" lIns="182880" tIns="146304" rIns="182880" bIns="146304" rtlCol="0">
                <a:spAutoFit/>
              </a:bodyPr>
              <a:lstStyle/>
              <a:p>
                <a:pPr algn="ctr">
                  <a:lnSpc>
                    <a:spcPct val="90000"/>
                  </a:lnSpc>
                  <a:spcAft>
                    <a:spcPts val="600"/>
                  </a:spcAft>
                </a:pPr>
                <a:r>
                  <a:rPr lang="en-US" sz="2400" dirty="0">
                    <a:gradFill>
                      <a:gsLst>
                        <a:gs pos="2917">
                          <a:schemeClr val="tx1"/>
                        </a:gs>
                        <a:gs pos="30000">
                          <a:schemeClr val="tx1"/>
                        </a:gs>
                      </a:gsLst>
                      <a:lin ang="5400000" scaled="0"/>
                    </a:gradFill>
                  </a:rPr>
                  <a:t>Compute</a:t>
                </a:r>
              </a:p>
            </p:txBody>
          </p:sp>
        </p:grpSp>
        <p:grpSp>
          <p:nvGrpSpPr>
            <p:cNvPr id="7" name="Group 6">
              <a:extLst>
                <a:ext uri="{FF2B5EF4-FFF2-40B4-BE49-F238E27FC236}">
                  <a16:creationId xmlns:a16="http://schemas.microsoft.com/office/drawing/2014/main" id="{899D3FED-EEB3-4446-8014-6420D6D4E348}"/>
                </a:ext>
              </a:extLst>
            </p:cNvPr>
            <p:cNvGrpSpPr/>
            <p:nvPr/>
          </p:nvGrpSpPr>
          <p:grpSpPr>
            <a:xfrm>
              <a:off x="6865233" y="3260162"/>
              <a:ext cx="1933906" cy="2327544"/>
              <a:chOff x="3510964" y="1555011"/>
              <a:chExt cx="1933906" cy="2327544"/>
            </a:xfrm>
          </p:grpSpPr>
          <p:pic>
            <p:nvPicPr>
              <p:cNvPr id="14" name="Picture 13" descr="Bar graphic representing data being stored on cloud servers">
                <a:extLst>
                  <a:ext uri="{FF2B5EF4-FFF2-40B4-BE49-F238E27FC236}">
                    <a16:creationId xmlns:a16="http://schemas.microsoft.com/office/drawing/2014/main" id="{331D7798-697F-4A11-B086-1F02D32E0452}"/>
                  </a:ext>
                </a:extLst>
              </p:cNvPr>
              <p:cNvPicPr>
                <a:picLocks noChangeAspect="1"/>
              </p:cNvPicPr>
              <p:nvPr/>
            </p:nvPicPr>
            <p:blipFill>
              <a:blip r:embed="rId4"/>
              <a:stretch>
                <a:fillRect/>
              </a:stretch>
            </p:blipFill>
            <p:spPr>
              <a:xfrm>
                <a:off x="3647753" y="1555011"/>
                <a:ext cx="1660328" cy="1663438"/>
              </a:xfrm>
              <a:prstGeom prst="rect">
                <a:avLst/>
              </a:prstGeom>
            </p:spPr>
          </p:pic>
          <p:sp>
            <p:nvSpPr>
              <p:cNvPr id="16" name="TextBox 15">
                <a:extLst>
                  <a:ext uri="{FF2B5EF4-FFF2-40B4-BE49-F238E27FC236}">
                    <a16:creationId xmlns:a16="http://schemas.microsoft.com/office/drawing/2014/main" id="{29032DBA-378A-4146-9E00-4FBFE800FB40}"/>
                  </a:ext>
                </a:extLst>
              </p:cNvPr>
              <p:cNvSpPr txBox="1"/>
              <p:nvPr/>
            </p:nvSpPr>
            <p:spPr>
              <a:xfrm>
                <a:off x="3510964" y="3254691"/>
                <a:ext cx="1933906" cy="627864"/>
              </a:xfrm>
              <a:prstGeom prst="rect">
                <a:avLst/>
              </a:prstGeom>
              <a:noFill/>
            </p:spPr>
            <p:txBody>
              <a:bodyPr wrap="square" lIns="182880" tIns="146304" rIns="182880" bIns="146304" rtlCol="0">
                <a:spAutoFit/>
              </a:bodyPr>
              <a:lstStyle/>
              <a:p>
                <a:pPr algn="ctr">
                  <a:lnSpc>
                    <a:spcPct val="90000"/>
                  </a:lnSpc>
                  <a:spcAft>
                    <a:spcPts val="600"/>
                  </a:spcAft>
                </a:pPr>
                <a:r>
                  <a:rPr lang="en-US" sz="2400" dirty="0">
                    <a:gradFill>
                      <a:gsLst>
                        <a:gs pos="2917">
                          <a:schemeClr val="tx1"/>
                        </a:gs>
                        <a:gs pos="30000">
                          <a:schemeClr val="tx1"/>
                        </a:gs>
                      </a:gsLst>
                      <a:lin ang="5400000" scaled="0"/>
                    </a:gradFill>
                  </a:rPr>
                  <a:t>Storage</a:t>
                </a:r>
              </a:p>
            </p:txBody>
          </p:sp>
        </p:grpSp>
        <p:grpSp>
          <p:nvGrpSpPr>
            <p:cNvPr id="6" name="Group 5">
              <a:extLst>
                <a:ext uri="{FF2B5EF4-FFF2-40B4-BE49-F238E27FC236}">
                  <a16:creationId xmlns:a16="http://schemas.microsoft.com/office/drawing/2014/main" id="{E5ACEE51-B89F-4E8E-B2E5-8D04E253717F}"/>
                </a:ext>
              </a:extLst>
            </p:cNvPr>
            <p:cNvGrpSpPr/>
            <p:nvPr/>
          </p:nvGrpSpPr>
          <p:grpSpPr>
            <a:xfrm>
              <a:off x="3406209" y="3228212"/>
              <a:ext cx="2683067" cy="2391444"/>
              <a:chOff x="169865" y="3944174"/>
              <a:chExt cx="2683067" cy="2391444"/>
            </a:xfrm>
          </p:grpSpPr>
          <p:pic>
            <p:nvPicPr>
              <p:cNvPr id="18" name="Picture 17" descr="Picture of two arrows showing data flowing on a network.">
                <a:extLst>
                  <a:ext uri="{FF2B5EF4-FFF2-40B4-BE49-F238E27FC236}">
                    <a16:creationId xmlns:a16="http://schemas.microsoft.com/office/drawing/2014/main" id="{1EFC28B6-3501-43D3-9036-F670AF42654E}"/>
                  </a:ext>
                </a:extLst>
              </p:cNvPr>
              <p:cNvPicPr>
                <a:picLocks noChangeAspect="1"/>
              </p:cNvPicPr>
              <p:nvPr/>
            </p:nvPicPr>
            <p:blipFill>
              <a:blip r:embed="rId5"/>
              <a:stretch>
                <a:fillRect/>
              </a:stretch>
            </p:blipFill>
            <p:spPr>
              <a:xfrm>
                <a:off x="681235" y="3944174"/>
                <a:ext cx="1660327" cy="1660327"/>
              </a:xfrm>
              <a:prstGeom prst="rect">
                <a:avLst/>
              </a:prstGeom>
            </p:spPr>
          </p:pic>
          <p:sp>
            <p:nvSpPr>
              <p:cNvPr id="20" name="TextBox 19">
                <a:extLst>
                  <a:ext uri="{FF2B5EF4-FFF2-40B4-BE49-F238E27FC236}">
                    <a16:creationId xmlns:a16="http://schemas.microsoft.com/office/drawing/2014/main" id="{54A1AF07-6F89-403A-8343-D7F5B160CC63}"/>
                  </a:ext>
                </a:extLst>
              </p:cNvPr>
              <p:cNvSpPr txBox="1"/>
              <p:nvPr/>
            </p:nvSpPr>
            <p:spPr>
              <a:xfrm>
                <a:off x="169865" y="5707754"/>
                <a:ext cx="2683067" cy="627864"/>
              </a:xfrm>
              <a:prstGeom prst="rect">
                <a:avLst/>
              </a:prstGeom>
              <a:noFill/>
            </p:spPr>
            <p:txBody>
              <a:bodyPr wrap="square" lIns="182880" tIns="146304" rIns="182880" bIns="146304" rtlCol="0">
                <a:spAutoFit/>
              </a:bodyPr>
              <a:lstStyle/>
              <a:p>
                <a:pPr algn="ctr">
                  <a:lnSpc>
                    <a:spcPct val="90000"/>
                  </a:lnSpc>
                  <a:spcAft>
                    <a:spcPts val="600"/>
                  </a:spcAft>
                </a:pPr>
                <a:r>
                  <a:rPr lang="en-US" sz="2400" dirty="0">
                    <a:gradFill>
                      <a:gsLst>
                        <a:gs pos="2917">
                          <a:schemeClr val="tx1"/>
                        </a:gs>
                        <a:gs pos="30000">
                          <a:schemeClr val="tx1"/>
                        </a:gs>
                      </a:gsLst>
                      <a:lin ang="5400000" scaled="0"/>
                    </a:gradFill>
                  </a:rPr>
                  <a:t>Networking</a:t>
                </a:r>
              </a:p>
            </p:txBody>
          </p:sp>
        </p:grpSp>
        <p:grpSp>
          <p:nvGrpSpPr>
            <p:cNvPr id="8" name="Group 7">
              <a:extLst>
                <a:ext uri="{FF2B5EF4-FFF2-40B4-BE49-F238E27FC236}">
                  <a16:creationId xmlns:a16="http://schemas.microsoft.com/office/drawing/2014/main" id="{5BDAE175-4042-421A-824A-A1654F6B0E09}"/>
                </a:ext>
              </a:extLst>
            </p:cNvPr>
            <p:cNvGrpSpPr/>
            <p:nvPr/>
          </p:nvGrpSpPr>
          <p:grpSpPr>
            <a:xfrm>
              <a:off x="9599210" y="3250636"/>
              <a:ext cx="2160701" cy="2346596"/>
              <a:chOff x="3397568" y="3999970"/>
              <a:chExt cx="2160701" cy="2346596"/>
            </a:xfrm>
          </p:grpSpPr>
          <p:pic>
            <p:nvPicPr>
              <p:cNvPr id="22" name="Picture 21" descr="Picture of an hourglass representing analyzing data.">
                <a:extLst>
                  <a:ext uri="{FF2B5EF4-FFF2-40B4-BE49-F238E27FC236}">
                    <a16:creationId xmlns:a16="http://schemas.microsoft.com/office/drawing/2014/main" id="{F686174D-2D43-4153-B781-302DAE80B0A1}"/>
                  </a:ext>
                </a:extLst>
              </p:cNvPr>
              <p:cNvPicPr>
                <a:picLocks noChangeAspect="1"/>
              </p:cNvPicPr>
              <p:nvPr/>
            </p:nvPicPr>
            <p:blipFill>
              <a:blip r:embed="rId6"/>
              <a:stretch>
                <a:fillRect/>
              </a:stretch>
            </p:blipFill>
            <p:spPr>
              <a:xfrm>
                <a:off x="3646199" y="3999970"/>
                <a:ext cx="1663438" cy="1663438"/>
              </a:xfrm>
              <a:prstGeom prst="rect">
                <a:avLst/>
              </a:prstGeom>
            </p:spPr>
          </p:pic>
          <p:sp>
            <p:nvSpPr>
              <p:cNvPr id="24" name="TextBox 23">
                <a:extLst>
                  <a:ext uri="{FF2B5EF4-FFF2-40B4-BE49-F238E27FC236}">
                    <a16:creationId xmlns:a16="http://schemas.microsoft.com/office/drawing/2014/main" id="{7BFB20C3-82EF-4AD4-8E8B-E39D6752146C}"/>
                  </a:ext>
                </a:extLst>
              </p:cNvPr>
              <p:cNvSpPr txBox="1"/>
              <p:nvPr/>
            </p:nvSpPr>
            <p:spPr>
              <a:xfrm>
                <a:off x="3397568" y="5718702"/>
                <a:ext cx="2160701" cy="627864"/>
              </a:xfrm>
              <a:prstGeom prst="rect">
                <a:avLst/>
              </a:prstGeom>
              <a:noFill/>
            </p:spPr>
            <p:txBody>
              <a:bodyPr wrap="square" lIns="182880" tIns="146304" rIns="182880" bIns="146304" rtlCol="0">
                <a:spAutoFit/>
              </a:bodyPr>
              <a:lstStyle/>
              <a:p>
                <a:pPr algn="ctr">
                  <a:lnSpc>
                    <a:spcPct val="90000"/>
                  </a:lnSpc>
                  <a:spcAft>
                    <a:spcPts val="600"/>
                  </a:spcAft>
                </a:pPr>
                <a:r>
                  <a:rPr lang="en-US" sz="2400" dirty="0">
                    <a:gradFill>
                      <a:gsLst>
                        <a:gs pos="2917">
                          <a:schemeClr val="tx1"/>
                        </a:gs>
                        <a:gs pos="30000">
                          <a:schemeClr val="tx1"/>
                        </a:gs>
                      </a:gsLst>
                      <a:lin ang="5400000" scaled="0"/>
                    </a:gradFill>
                  </a:rPr>
                  <a:t>Analytics</a:t>
                </a:r>
              </a:p>
            </p:txBody>
          </p:sp>
        </p:grpSp>
      </p:grpSp>
      <p:sp>
        <p:nvSpPr>
          <p:cNvPr id="9" name="TextBox 8">
            <a:extLst>
              <a:ext uri="{FF2B5EF4-FFF2-40B4-BE49-F238E27FC236}">
                <a16:creationId xmlns:a16="http://schemas.microsoft.com/office/drawing/2014/main" id="{A3D8F8BF-C2E4-4D25-BBC4-AD21DF7ED1B5}"/>
              </a:ext>
            </a:extLst>
          </p:cNvPr>
          <p:cNvSpPr txBox="1"/>
          <p:nvPr/>
        </p:nvSpPr>
        <p:spPr>
          <a:xfrm>
            <a:off x="418643" y="1459942"/>
            <a:ext cx="11031484" cy="960263"/>
          </a:xfrm>
          <a:prstGeom prst="rect">
            <a:avLst/>
          </a:prstGeom>
          <a:noFill/>
        </p:spPr>
        <p:txBody>
          <a:bodyPr wrap="square" lIns="182880" tIns="146304" rIns="182880" bIns="146304" rtlCol="0">
            <a:spAutoFit/>
          </a:bodyPr>
          <a:lstStyle>
            <a:defPPr>
              <a:defRPr lang="en-US"/>
            </a:defPPr>
            <a:lvl1pPr algn="ctr">
              <a:lnSpc>
                <a:spcPct val="90000"/>
              </a:lnSpc>
              <a:spcAft>
                <a:spcPts val="600"/>
              </a:spcAft>
              <a:defRPr sz="2400">
                <a:gradFill>
                  <a:gsLst>
                    <a:gs pos="2917">
                      <a:schemeClr val="tx1"/>
                    </a:gs>
                    <a:gs pos="30000">
                      <a:schemeClr val="tx1"/>
                    </a:gs>
                  </a:gsLst>
                  <a:lin ang="5400000" scaled="0"/>
                </a:gradFill>
              </a:defRPr>
            </a:lvl1pPr>
          </a:lstStyle>
          <a:p>
            <a:pPr algn="l"/>
            <a:r>
              <a:rPr lang="en-US" dirty="0">
                <a:latin typeface="+mj-lt"/>
              </a:rPr>
              <a:t>Cloud Computing </a:t>
            </a:r>
            <a:r>
              <a:rPr lang="en-US" dirty="0"/>
              <a:t>is the delivery of computing services over the internet, enabling faster innovation, flexible resources, and economies of scale. </a:t>
            </a:r>
          </a:p>
        </p:txBody>
      </p:sp>
    </p:spTree>
    <p:extLst>
      <p:ext uri="{BB962C8B-B14F-4D97-AF65-F5344CB8AC3E}">
        <p14:creationId xmlns:p14="http://schemas.microsoft.com/office/powerpoint/2010/main" val="4202928051"/>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40494"/>
            <a:ext cx="11341268" cy="680196"/>
          </a:xfrm>
        </p:spPr>
        <p:txBody>
          <a:bodyPr wrap="square" anchor="t">
            <a:normAutofit/>
          </a:bodyPr>
          <a:lstStyle/>
          <a:p>
            <a:r>
              <a:rPr lang="en-US" dirty="0"/>
              <a:t>Public cloud</a:t>
            </a:r>
          </a:p>
        </p:txBody>
      </p:sp>
      <p:sp>
        <p:nvSpPr>
          <p:cNvPr id="6" name="Text Placeholder 5"/>
          <p:cNvSpPr>
            <a:spLocks noGrp="1"/>
          </p:cNvSpPr>
          <p:nvPr>
            <p:ph sz="quarter" idx="10"/>
          </p:nvPr>
        </p:nvSpPr>
        <p:spPr>
          <a:xfrm>
            <a:off x="418642" y="1456897"/>
            <a:ext cx="5394960" cy="4734629"/>
          </a:xfrm>
        </p:spPr>
        <p:txBody>
          <a:bodyPr wrap="square">
            <a:normAutofit/>
          </a:bodyPr>
          <a:lstStyle/>
          <a:p>
            <a:pPr marL="342900" indent="-342900">
              <a:buFont typeface="Arial" panose="020B0604020202020204" pitchFamily="34" charset="0"/>
              <a:buChar char="•"/>
            </a:pPr>
            <a:r>
              <a:rPr lang="en-US" dirty="0">
                <a:latin typeface="+mn-lt"/>
              </a:rPr>
              <a:t>Owned by cloud services or hosting provider.</a:t>
            </a:r>
          </a:p>
          <a:p>
            <a:endParaRPr lang="en-US" sz="900" dirty="0">
              <a:latin typeface="+mn-lt"/>
            </a:endParaRPr>
          </a:p>
          <a:p>
            <a:pPr marL="342900" indent="-342900">
              <a:buFont typeface="Arial" panose="020B0604020202020204" pitchFamily="34" charset="0"/>
              <a:buChar char="•"/>
            </a:pPr>
            <a:r>
              <a:rPr lang="en-US" dirty="0">
                <a:latin typeface="+mn-lt"/>
              </a:rPr>
              <a:t>Provides resources and services to multiple organizations and users.</a:t>
            </a:r>
          </a:p>
          <a:p>
            <a:endParaRPr lang="en-US" sz="1000" dirty="0">
              <a:latin typeface="+mn-lt"/>
            </a:endParaRPr>
          </a:p>
          <a:p>
            <a:pPr marL="342900" indent="-342900">
              <a:buFont typeface="Arial" panose="020B0604020202020204" pitchFamily="34" charset="0"/>
              <a:buChar char="•"/>
            </a:pPr>
            <a:r>
              <a:rPr lang="en-US" dirty="0">
                <a:latin typeface="+mn-lt"/>
              </a:rPr>
              <a:t>Accessed via secure network connection (typically over the internet).</a:t>
            </a:r>
          </a:p>
        </p:txBody>
      </p:sp>
      <p:pic>
        <p:nvPicPr>
          <p:cNvPr id="5" name="Picture 4" descr="Multiple hands hold data up to servers in the clouds.">
            <a:extLst>
              <a:ext uri="{FF2B5EF4-FFF2-40B4-BE49-F238E27FC236}">
                <a16:creationId xmlns:a16="http://schemas.microsoft.com/office/drawing/2014/main" id="{24C1C11F-6E6D-4250-8043-EA724A676D1B}"/>
              </a:ext>
              <a:ext uri="{C183D7F6-B498-43B3-948B-1728B52AA6E4}">
                <adec:decorative xmlns:adec="http://schemas.microsoft.com/office/drawing/2017/decorative" val="0"/>
              </a:ext>
            </a:extLst>
          </p:cNvPr>
          <p:cNvPicPr>
            <a:picLocks noChangeAspect="1"/>
          </p:cNvPicPr>
          <p:nvPr/>
        </p:nvPicPr>
        <p:blipFill rotWithShape="1">
          <a:blip r:embed="rId3">
            <a:extLst>
              <a:ext uri="{28A0092B-C50C-407E-A947-70E740481C1C}">
                <a14:useLocalDpi xmlns:a14="http://schemas.microsoft.com/office/drawing/2010/main" val="0"/>
              </a:ext>
            </a:extLst>
          </a:blip>
          <a:srcRect b="-2"/>
          <a:stretch/>
        </p:blipFill>
        <p:spPr>
          <a:xfrm>
            <a:off x="6428181" y="1860326"/>
            <a:ext cx="5394960" cy="3137348"/>
          </a:xfrm>
          <a:prstGeom prst="rect">
            <a:avLst/>
          </a:prstGeom>
          <a:noFill/>
        </p:spPr>
      </p:pic>
    </p:spTree>
    <p:extLst>
      <p:ext uri="{BB962C8B-B14F-4D97-AF65-F5344CB8AC3E}">
        <p14:creationId xmlns:p14="http://schemas.microsoft.com/office/powerpoint/2010/main" val="309643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40494"/>
            <a:ext cx="11341268" cy="680196"/>
          </a:xfrm>
        </p:spPr>
        <p:txBody>
          <a:bodyPr wrap="square" anchor="t">
            <a:normAutofit/>
          </a:bodyPr>
          <a:lstStyle/>
          <a:p>
            <a:r>
              <a:rPr lang="en-US" dirty="0"/>
              <a:t>Private cloud</a:t>
            </a:r>
          </a:p>
        </p:txBody>
      </p:sp>
      <p:pic>
        <p:nvPicPr>
          <p:cNvPr id="4" name="Picture 3">
            <a:extLst>
              <a:ext uri="{FF2B5EF4-FFF2-40B4-BE49-F238E27FC236}">
                <a16:creationId xmlns:a16="http://schemas.microsoft.com/office/drawing/2014/main" id="{407021BB-6482-4966-80A5-EE898A7BD158}"/>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8987" y="699222"/>
            <a:ext cx="2580372" cy="4734629"/>
          </a:xfrm>
          <a:prstGeom prst="rect">
            <a:avLst/>
          </a:prstGeom>
          <a:noFill/>
        </p:spPr>
      </p:pic>
      <p:sp>
        <p:nvSpPr>
          <p:cNvPr id="6" name="Text Placeholder 5"/>
          <p:cNvSpPr>
            <a:spLocks noGrp="1"/>
          </p:cNvSpPr>
          <p:nvPr>
            <p:ph sz="quarter" idx="12"/>
          </p:nvPr>
        </p:nvSpPr>
        <p:spPr>
          <a:xfrm>
            <a:off x="307744" y="1682877"/>
            <a:ext cx="5394960" cy="4734629"/>
          </a:xfrm>
        </p:spPr>
        <p:txBody>
          <a:bodyPr wrap="square">
            <a:normAutofit/>
          </a:bodyPr>
          <a:lstStyle/>
          <a:p>
            <a:pPr marL="342900" indent="-342900">
              <a:buFont typeface="Arial" panose="020B0604020202020204" pitchFamily="34" charset="0"/>
              <a:buChar char="•"/>
            </a:pPr>
            <a:r>
              <a:rPr lang="en-US" dirty="0">
                <a:latin typeface="+mn-lt"/>
              </a:rPr>
              <a:t>Organizations create a cloud environment in their datacenter.</a:t>
            </a:r>
          </a:p>
          <a:p>
            <a:pPr marL="342900" indent="-342900">
              <a:buFont typeface="Arial" panose="020B0604020202020204" pitchFamily="34" charset="0"/>
              <a:buChar char="•"/>
            </a:pPr>
            <a:endParaRPr lang="en-US" sz="1000" dirty="0">
              <a:latin typeface="+mn-lt"/>
            </a:endParaRPr>
          </a:p>
          <a:p>
            <a:pPr marL="342900" indent="-342900">
              <a:buFont typeface="Arial" panose="020B0604020202020204" pitchFamily="34" charset="0"/>
              <a:buChar char="•"/>
            </a:pPr>
            <a:r>
              <a:rPr lang="en-US" dirty="0">
                <a:latin typeface="+mn-lt"/>
              </a:rPr>
              <a:t>Organization is responsible for operating the services they provide.</a:t>
            </a:r>
          </a:p>
          <a:p>
            <a:endParaRPr lang="en-US" sz="1000" dirty="0">
              <a:latin typeface="+mn-lt"/>
            </a:endParaRPr>
          </a:p>
          <a:p>
            <a:pPr marL="342900" indent="-342900">
              <a:buFont typeface="Arial" panose="020B0604020202020204" pitchFamily="34" charset="0"/>
              <a:buChar char="•"/>
            </a:pPr>
            <a:r>
              <a:rPr lang="en-US" dirty="0">
                <a:latin typeface="+mn-lt"/>
              </a:rPr>
              <a:t>Does not provide access to users outside of the organization. </a:t>
            </a:r>
          </a:p>
        </p:txBody>
      </p:sp>
    </p:spTree>
    <p:extLst>
      <p:ext uri="{BB962C8B-B14F-4D97-AF65-F5344CB8AC3E}">
        <p14:creationId xmlns:p14="http://schemas.microsoft.com/office/powerpoint/2010/main" val="2348823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rgbClr val="303030"/>
                </a:solidFill>
                <a:latin typeface="Segoe UI Semibold (Headings)"/>
              </a:rPr>
              <a:t>Hybrid cloud</a:t>
            </a:r>
            <a:endParaRPr lang="en-US" dirty="0"/>
          </a:p>
        </p:txBody>
      </p:sp>
      <p:pic>
        <p:nvPicPr>
          <p:cNvPr id="5" name="Picture 4" descr="The public cloud image and private cloud image are connected with a plus sign, demonstrating that a hybrid cloud is a combination of the two.">
            <a:extLst>
              <a:ext uri="{FF2B5EF4-FFF2-40B4-BE49-F238E27FC236}">
                <a16:creationId xmlns:a16="http://schemas.microsoft.com/office/drawing/2014/main" id="{14976C97-24C8-4AD8-BD44-300CAFDDB0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2916" y="538900"/>
            <a:ext cx="7517223" cy="3984128"/>
          </a:xfrm>
          <a:prstGeom prst="rect">
            <a:avLst/>
          </a:prstGeom>
        </p:spPr>
      </p:pic>
      <p:sp>
        <p:nvSpPr>
          <p:cNvPr id="6" name="Text Placeholder 5"/>
          <p:cNvSpPr>
            <a:spLocks noGrp="1"/>
          </p:cNvSpPr>
          <p:nvPr>
            <p:ph sz="quarter" idx="10"/>
          </p:nvPr>
        </p:nvSpPr>
        <p:spPr>
          <a:xfrm>
            <a:off x="285661" y="4488577"/>
            <a:ext cx="11340811" cy="923330"/>
          </a:xfrm>
        </p:spPr>
        <p:txBody>
          <a:bodyPr vert="horz" wrap="square" lIns="0" tIns="91440" rIns="146304" bIns="91440" rtlCol="0" anchor="t">
            <a:spAutoFit/>
          </a:bodyPr>
          <a:lstStyle/>
          <a:p>
            <a:pPr algn="ctr"/>
            <a:r>
              <a:rPr lang="en-US" dirty="0">
                <a:latin typeface="+mn-lt"/>
              </a:rPr>
              <a:t>Combines </a:t>
            </a:r>
            <a:r>
              <a:rPr lang="en-US" b="1" dirty="0">
                <a:latin typeface="+mn-lt"/>
              </a:rPr>
              <a:t>Public</a:t>
            </a:r>
            <a:r>
              <a:rPr lang="en-US" dirty="0">
                <a:latin typeface="+mn-lt"/>
              </a:rPr>
              <a:t> and </a:t>
            </a:r>
            <a:r>
              <a:rPr lang="en-US" b="1" dirty="0">
                <a:latin typeface="+mn-lt"/>
              </a:rPr>
              <a:t>Private</a:t>
            </a:r>
            <a:r>
              <a:rPr lang="en-US" dirty="0">
                <a:latin typeface="+mn-lt"/>
              </a:rPr>
              <a:t> clouds to allow applications to run in the</a:t>
            </a:r>
            <a:r>
              <a:rPr lang="en-US" dirty="0"/>
              <a:t> </a:t>
            </a:r>
            <a:r>
              <a:rPr lang="en-US" dirty="0">
                <a:latin typeface="+mn-lt"/>
              </a:rPr>
              <a:t> </a:t>
            </a:r>
            <a:br>
              <a:rPr lang="en-US" dirty="0"/>
            </a:br>
            <a:r>
              <a:rPr lang="en-US" dirty="0">
                <a:latin typeface="+mn-lt"/>
              </a:rPr>
              <a:t>most appropriate location.</a:t>
            </a:r>
          </a:p>
        </p:txBody>
      </p:sp>
    </p:spTree>
    <p:extLst>
      <p:ext uri="{BB962C8B-B14F-4D97-AF65-F5344CB8AC3E}">
        <p14:creationId xmlns:p14="http://schemas.microsoft.com/office/powerpoint/2010/main" val="3382167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40494"/>
            <a:ext cx="11341268" cy="680196"/>
          </a:xfrm>
        </p:spPr>
        <p:txBody>
          <a:bodyPr wrap="square" anchor="t">
            <a:normAutofit/>
          </a:bodyPr>
          <a:lstStyle/>
          <a:p>
            <a:r>
              <a:rPr lang="en-US" dirty="0"/>
              <a:t>Cloud model comparison</a:t>
            </a:r>
          </a:p>
        </p:txBody>
      </p:sp>
      <p:pic>
        <p:nvPicPr>
          <p:cNvPr id="3" name="Content Placeholder 2">
            <a:extLst>
              <a:ext uri="{FF2B5EF4-FFF2-40B4-BE49-F238E27FC236}">
                <a16:creationId xmlns:a16="http://schemas.microsoft.com/office/drawing/2014/main" id="{1E0FB508-3514-84CD-8EAC-41DD72666E40}"/>
              </a:ext>
            </a:extLst>
          </p:cNvPr>
          <p:cNvPicPr>
            <a:picLocks noGrp="1" noChangeAspect="1"/>
          </p:cNvPicPr>
          <p:nvPr>
            <p:ph sz="quarter" idx="12"/>
          </p:nvPr>
        </p:nvPicPr>
        <p:blipFill>
          <a:blip r:embed="rId3"/>
          <a:stretch>
            <a:fillRect/>
          </a:stretch>
        </p:blipFill>
        <p:spPr>
          <a:xfrm>
            <a:off x="6680994" y="2114550"/>
            <a:ext cx="4762500" cy="3419475"/>
          </a:xfrm>
          <a:prstGeom prst="rect">
            <a:avLst/>
          </a:prstGeom>
        </p:spPr>
      </p:pic>
      <p:graphicFrame>
        <p:nvGraphicFramePr>
          <p:cNvPr id="2" name="Diagram 1" descr="Summary of the public, private, and hybrid cloud as described in the student materials. ">
            <a:extLst>
              <a:ext uri="{FF2B5EF4-FFF2-40B4-BE49-F238E27FC236}">
                <a16:creationId xmlns:a16="http://schemas.microsoft.com/office/drawing/2014/main" id="{2024A0FD-B1AE-41C3-946B-BCE59193A2AF}"/>
              </a:ext>
            </a:extLst>
          </p:cNvPr>
          <p:cNvGraphicFramePr/>
          <p:nvPr>
            <p:extLst>
              <p:ext uri="{D42A27DB-BD31-4B8C-83A1-F6EECF244321}">
                <p14:modId xmlns:p14="http://schemas.microsoft.com/office/powerpoint/2010/main" val="4058845446"/>
              </p:ext>
            </p:extLst>
          </p:nvPr>
        </p:nvGraphicFramePr>
        <p:xfrm>
          <a:off x="418642" y="1456897"/>
          <a:ext cx="5394960" cy="47346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28159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F3CB8C9-B476-7925-E1CD-866743098221}"/>
              </a:ext>
            </a:extLst>
          </p:cNvPr>
          <p:cNvSpPr>
            <a:spLocks noGrp="1"/>
          </p:cNvSpPr>
          <p:nvPr>
            <p:ph type="title"/>
          </p:nvPr>
        </p:nvSpPr>
        <p:spPr>
          <a:xfrm>
            <a:off x="418643" y="440494"/>
            <a:ext cx="11341268" cy="680196"/>
          </a:xfrm>
        </p:spPr>
        <p:txBody>
          <a:bodyPr wrap="square" anchor="t">
            <a:normAutofit/>
          </a:bodyPr>
          <a:lstStyle/>
          <a:p>
            <a:r>
              <a:rPr lang="en-GB" dirty="0"/>
              <a:t>10mins Break</a:t>
            </a:r>
          </a:p>
        </p:txBody>
      </p:sp>
      <p:pic>
        <p:nvPicPr>
          <p:cNvPr id="9" name="Picture 6" descr="Close-up of hopscotch on a sidewalk">
            <a:extLst>
              <a:ext uri="{FF2B5EF4-FFF2-40B4-BE49-F238E27FC236}">
                <a16:creationId xmlns:a16="http://schemas.microsoft.com/office/drawing/2014/main" id="{57531F83-BFBB-BEC6-69EC-8F0D582B5C47}"/>
              </a:ext>
            </a:extLst>
          </p:cNvPr>
          <p:cNvPicPr>
            <a:picLocks noChangeAspect="1"/>
          </p:cNvPicPr>
          <p:nvPr/>
        </p:nvPicPr>
        <p:blipFill rotWithShape="1">
          <a:blip r:embed="rId2"/>
          <a:srcRect t="22620" r="1" b="24158"/>
          <a:stretch/>
        </p:blipFill>
        <p:spPr>
          <a:xfrm>
            <a:off x="419100" y="1457325"/>
            <a:ext cx="11341100" cy="4029075"/>
          </a:xfrm>
          <a:prstGeom prst="rect">
            <a:avLst/>
          </a:prstGeom>
          <a:noFill/>
        </p:spPr>
      </p:pic>
    </p:spTree>
    <p:extLst>
      <p:ext uri="{BB962C8B-B14F-4D97-AF65-F5344CB8AC3E}">
        <p14:creationId xmlns:p14="http://schemas.microsoft.com/office/powerpoint/2010/main" val="767574992"/>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644" y="2526646"/>
            <a:ext cx="9189910" cy="1784048"/>
          </a:xfrm>
        </p:spPr>
        <p:txBody>
          <a:bodyPr wrap="square" anchor="ctr">
            <a:normAutofit/>
          </a:bodyPr>
          <a:lstStyle/>
          <a:p>
            <a:r>
              <a:rPr lang="en-US" dirty="0">
                <a:cs typeface="Segoe UI"/>
              </a:rPr>
              <a:t>Cloud benefits and considerations</a:t>
            </a:r>
          </a:p>
        </p:txBody>
      </p:sp>
      <p:pic>
        <p:nvPicPr>
          <p:cNvPr id="3" name="Graphic 2" descr="Cloud Computing">
            <a:extLst>
              <a:ext uri="{FF2B5EF4-FFF2-40B4-BE49-F238E27FC236}">
                <a16:creationId xmlns:a16="http://schemas.microsoft.com/office/drawing/2014/main" id="{1B300504-8BEE-4A63-A55C-0F9B8DCCA28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01471" y="2729948"/>
            <a:ext cx="1398104" cy="1398104"/>
          </a:xfrm>
          <a:prstGeom prst="rect">
            <a:avLst/>
          </a:prstGeom>
        </p:spPr>
      </p:pic>
    </p:spTree>
    <p:extLst>
      <p:ext uri="{BB962C8B-B14F-4D97-AF65-F5344CB8AC3E}">
        <p14:creationId xmlns:p14="http://schemas.microsoft.com/office/powerpoint/2010/main" val="3339203501"/>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DFFDB-4B49-400E-8051-5ADF2E1D9AC9}"/>
              </a:ext>
            </a:extLst>
          </p:cNvPr>
          <p:cNvSpPr>
            <a:spLocks noGrp="1"/>
          </p:cNvSpPr>
          <p:nvPr>
            <p:ph type="title"/>
          </p:nvPr>
        </p:nvSpPr>
        <p:spPr>
          <a:xfrm>
            <a:off x="418643" y="440494"/>
            <a:ext cx="11341268" cy="680196"/>
          </a:xfrm>
        </p:spPr>
        <p:txBody>
          <a:bodyPr wrap="square" anchor="t">
            <a:normAutofit/>
          </a:bodyPr>
          <a:lstStyle/>
          <a:p>
            <a:r>
              <a:rPr lang="en-US"/>
              <a:t>Cloud Benefits - Objective Domain</a:t>
            </a:r>
            <a:endParaRPr lang="en-US" dirty="0"/>
          </a:p>
        </p:txBody>
      </p:sp>
      <p:sp>
        <p:nvSpPr>
          <p:cNvPr id="3" name="Text Placeholder 2">
            <a:extLst>
              <a:ext uri="{FF2B5EF4-FFF2-40B4-BE49-F238E27FC236}">
                <a16:creationId xmlns:a16="http://schemas.microsoft.com/office/drawing/2014/main" id="{C8E738D9-FBD4-4D55-8B7E-615088B02517}"/>
              </a:ext>
            </a:extLst>
          </p:cNvPr>
          <p:cNvSpPr>
            <a:spLocks noGrp="1"/>
          </p:cNvSpPr>
          <p:nvPr>
            <p:ph sz="quarter" idx="10"/>
          </p:nvPr>
        </p:nvSpPr>
        <p:spPr>
          <a:xfrm>
            <a:off x="441468" y="1456896"/>
            <a:ext cx="5543785" cy="4194604"/>
          </a:xfrm>
        </p:spPr>
        <p:txBody>
          <a:bodyPr vert="horz" wrap="square" lIns="0" tIns="91440" rIns="146304" bIns="91440" rtlCol="0">
            <a:normAutofit/>
          </a:bodyPr>
          <a:lstStyle/>
          <a:p>
            <a:pPr marL="342900" indent="-342900">
              <a:buFont typeface="Arial" panose="05000000000000000000" pitchFamily="2" charset="2"/>
              <a:buChar char="•"/>
            </a:pPr>
            <a:r>
              <a:rPr lang="en-US"/>
              <a:t>Identify the benefits of cloud computing such as High Availability, Scalability, Elasticity, Agility, and Disaster Recovery. </a:t>
            </a:r>
          </a:p>
          <a:p>
            <a:pPr marL="342900" indent="-342900">
              <a:buFont typeface="Arial" panose="020B0604020202020204" pitchFamily="34" charset="0"/>
              <a:buChar char="•"/>
            </a:pPr>
            <a:r>
              <a:rPr lang="en-US"/>
              <a:t>Identify the differences between Capital Expenditure (CapEx) and Operational Expenditure (OpEx). </a:t>
            </a:r>
          </a:p>
          <a:p>
            <a:pPr marL="342900" indent="-342900">
              <a:buFont typeface="Arial" panose="020B0604020202020204" pitchFamily="34" charset="0"/>
              <a:buChar char="•"/>
            </a:pPr>
            <a:r>
              <a:rPr lang="en-US"/>
              <a:t>Describe the consumption-based model. </a:t>
            </a:r>
          </a:p>
        </p:txBody>
      </p:sp>
      <p:pic>
        <p:nvPicPr>
          <p:cNvPr id="5" name="Picture 4">
            <a:extLst>
              <a:ext uri="{FF2B5EF4-FFF2-40B4-BE49-F238E27FC236}">
                <a16:creationId xmlns:a16="http://schemas.microsoft.com/office/drawing/2014/main" id="{38460B20-35FA-07BF-C2C8-D3D06E829ABC}"/>
              </a:ext>
            </a:extLst>
          </p:cNvPr>
          <p:cNvPicPr>
            <a:picLocks noChangeAspect="1"/>
          </p:cNvPicPr>
          <p:nvPr/>
        </p:nvPicPr>
        <p:blipFill>
          <a:blip r:embed="rId3"/>
          <a:stretch>
            <a:fillRect/>
          </a:stretch>
        </p:blipFill>
        <p:spPr>
          <a:xfrm>
            <a:off x="6229350" y="1956955"/>
            <a:ext cx="5531577" cy="3194485"/>
          </a:xfrm>
          <a:prstGeom prst="rect">
            <a:avLst/>
          </a:prstGeom>
          <a:noFill/>
        </p:spPr>
      </p:pic>
    </p:spTree>
    <p:extLst>
      <p:ext uri="{BB962C8B-B14F-4D97-AF65-F5344CB8AC3E}">
        <p14:creationId xmlns:p14="http://schemas.microsoft.com/office/powerpoint/2010/main" val="309627392"/>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51252"/>
            <a:ext cx="11341268" cy="680196"/>
          </a:xfrm>
        </p:spPr>
        <p:txBody>
          <a:bodyPr/>
          <a:lstStyle/>
          <a:p>
            <a:r>
              <a:rPr lang="en-US" dirty="0">
                <a:cs typeface="Segoe UI"/>
              </a:rPr>
              <a:t>Cloud Benefits</a:t>
            </a:r>
            <a:endParaRPr lang="en-US" dirty="0"/>
          </a:p>
        </p:txBody>
      </p:sp>
      <p:sp>
        <p:nvSpPr>
          <p:cNvPr id="3" name="Text Placeholder 2">
            <a:extLst>
              <a:ext uri="{FF2B5EF4-FFF2-40B4-BE49-F238E27FC236}">
                <a16:creationId xmlns:a16="http://schemas.microsoft.com/office/drawing/2014/main" id="{FB2D1BBD-3117-468D-8157-3FD640AC7FAE}"/>
              </a:ext>
            </a:extLst>
          </p:cNvPr>
          <p:cNvSpPr>
            <a:spLocks noGrp="1"/>
          </p:cNvSpPr>
          <p:nvPr>
            <p:ph type="body" sz="quarter" idx="24"/>
          </p:nvPr>
        </p:nvSpPr>
        <p:spPr>
          <a:xfrm>
            <a:off x="418642" y="1298300"/>
            <a:ext cx="5486400" cy="685800"/>
          </a:xfrm>
          <a:solidFill>
            <a:srgbClr val="243A5E"/>
          </a:solidFill>
        </p:spPr>
        <p:txBody>
          <a:bodyPr vert="horz" wrap="square" lIns="91440" tIns="91440" rIns="91440" bIns="91440" rtlCol="0" anchor="ctr">
            <a:noAutofit/>
          </a:bodyPr>
          <a:lstStyle/>
          <a:p>
            <a:pPr algn="ctr"/>
            <a:r>
              <a:rPr lang="en-US" sz="2400" b="0" dirty="0">
                <a:gradFill>
                  <a:gsLst>
                    <a:gs pos="0">
                      <a:srgbClr val="FFFFFF"/>
                    </a:gs>
                    <a:gs pos="100000">
                      <a:srgbClr val="FFFFFF"/>
                    </a:gs>
                  </a:gsLst>
                  <a:lin ang="5400000" scaled="0"/>
                </a:gradFill>
                <a:cs typeface="Segoe UI" pitchFamily="34" charset="0"/>
              </a:rPr>
              <a:t>High availability</a:t>
            </a:r>
          </a:p>
        </p:txBody>
      </p:sp>
      <p:sp>
        <p:nvSpPr>
          <p:cNvPr id="2" name="Text Placeholder 1">
            <a:extLst>
              <a:ext uri="{FF2B5EF4-FFF2-40B4-BE49-F238E27FC236}">
                <a16:creationId xmlns:a16="http://schemas.microsoft.com/office/drawing/2014/main" id="{260D676F-BDC4-4C29-9870-16A33E10CCA4}"/>
              </a:ext>
            </a:extLst>
          </p:cNvPr>
          <p:cNvSpPr>
            <a:spLocks noGrp="1"/>
          </p:cNvSpPr>
          <p:nvPr>
            <p:ph type="body" sz="quarter" idx="12"/>
          </p:nvPr>
        </p:nvSpPr>
        <p:spPr>
          <a:xfrm>
            <a:off x="418641" y="2085082"/>
            <a:ext cx="5486400" cy="685800"/>
          </a:xfrm>
          <a:solidFill>
            <a:srgbClr val="243A5E"/>
          </a:solidFill>
        </p:spPr>
        <p:txBody>
          <a:bodyPr vert="horz" wrap="square" lIns="91440" tIns="91440" rIns="91440" bIns="91440" rtlCol="0" anchor="ctr">
            <a:noAutofit/>
          </a:bodyPr>
          <a:lstStyle/>
          <a:p>
            <a:pPr algn="ctr">
              <a:spcBef>
                <a:spcPts val="0"/>
              </a:spcBef>
              <a:buFont typeface="Wingdings" panose="05000000000000000000" pitchFamily="2" charset="2"/>
            </a:pPr>
            <a:r>
              <a:rPr lang="en-US" sz="2400" dirty="0">
                <a:gradFill>
                  <a:gsLst>
                    <a:gs pos="0">
                      <a:srgbClr val="FFFFFF"/>
                    </a:gs>
                    <a:gs pos="100000">
                      <a:srgbClr val="FFFFFF"/>
                    </a:gs>
                  </a:gsLst>
                  <a:lin ang="5400000" scaled="0"/>
                </a:gradFill>
                <a:latin typeface="+mj-lt"/>
                <a:cs typeface="Segoe UI"/>
              </a:rPr>
              <a:t>Scalability</a:t>
            </a:r>
          </a:p>
        </p:txBody>
      </p:sp>
      <p:sp>
        <p:nvSpPr>
          <p:cNvPr id="16" name="Text Placeholder 15">
            <a:extLst>
              <a:ext uri="{FF2B5EF4-FFF2-40B4-BE49-F238E27FC236}">
                <a16:creationId xmlns:a16="http://schemas.microsoft.com/office/drawing/2014/main" id="{742F2DD6-313D-4AF0-9700-F9CD21FBBA22}"/>
              </a:ext>
            </a:extLst>
          </p:cNvPr>
          <p:cNvSpPr>
            <a:spLocks noGrp="1"/>
          </p:cNvSpPr>
          <p:nvPr>
            <p:ph type="body" sz="quarter" idx="28"/>
          </p:nvPr>
        </p:nvSpPr>
        <p:spPr>
          <a:xfrm>
            <a:off x="418641" y="2871864"/>
            <a:ext cx="5486400" cy="685800"/>
          </a:xfrm>
          <a:solidFill>
            <a:srgbClr val="243A5E"/>
          </a:solidFill>
        </p:spPr>
        <p:txBody>
          <a:bodyPr vert="horz" wrap="square" lIns="91440" tIns="91440" rIns="91440" bIns="91440" rtlCol="0" anchor="ctr">
            <a:noAutofit/>
          </a:bodyPr>
          <a:lstStyle/>
          <a:p>
            <a:pPr algn="ctr">
              <a:spcBef>
                <a:spcPts val="0"/>
              </a:spcBef>
            </a:pPr>
            <a:r>
              <a:rPr lang="en-US" sz="2400" dirty="0">
                <a:gradFill>
                  <a:gsLst>
                    <a:gs pos="0">
                      <a:srgbClr val="FFFFFF"/>
                    </a:gs>
                    <a:gs pos="100000">
                      <a:srgbClr val="FFFFFF"/>
                    </a:gs>
                  </a:gsLst>
                  <a:lin ang="5400000" scaled="0"/>
                </a:gradFill>
                <a:latin typeface="+mj-lt"/>
                <a:ea typeface="Segoe UI" pitchFamily="34" charset="0"/>
                <a:cs typeface="Segoe UI" pitchFamily="34" charset="0"/>
              </a:rPr>
              <a:t>Global reach</a:t>
            </a:r>
          </a:p>
        </p:txBody>
      </p:sp>
      <p:sp>
        <p:nvSpPr>
          <p:cNvPr id="19" name="Text Placeholder 18">
            <a:extLst>
              <a:ext uri="{FF2B5EF4-FFF2-40B4-BE49-F238E27FC236}">
                <a16:creationId xmlns:a16="http://schemas.microsoft.com/office/drawing/2014/main" id="{63CB2204-4118-485A-A145-61C2E361D2F5}"/>
              </a:ext>
            </a:extLst>
          </p:cNvPr>
          <p:cNvSpPr>
            <a:spLocks noGrp="1"/>
          </p:cNvSpPr>
          <p:nvPr>
            <p:ph type="body" sz="quarter" idx="31"/>
          </p:nvPr>
        </p:nvSpPr>
        <p:spPr>
          <a:xfrm>
            <a:off x="418641" y="3658645"/>
            <a:ext cx="5486400" cy="685800"/>
          </a:xfrm>
          <a:solidFill>
            <a:srgbClr val="243A5E"/>
          </a:solidFill>
        </p:spPr>
        <p:txBody>
          <a:bodyPr vert="horz" wrap="square" lIns="91440" tIns="91440" rIns="91440" bIns="91440" rtlCol="0" anchor="ctr">
            <a:noAutofit/>
          </a:bodyPr>
          <a:lstStyle/>
          <a:p>
            <a:pPr algn="ctr">
              <a:spcBef>
                <a:spcPts val="0"/>
              </a:spcBef>
              <a:buFont typeface="Wingdings" panose="05000000000000000000" pitchFamily="2" charset="2"/>
            </a:pPr>
            <a:r>
              <a:rPr lang="en-US" sz="2400" dirty="0">
                <a:gradFill>
                  <a:gsLst>
                    <a:gs pos="0">
                      <a:srgbClr val="FFFFFF"/>
                    </a:gs>
                    <a:gs pos="100000">
                      <a:srgbClr val="FFFFFF"/>
                    </a:gs>
                  </a:gsLst>
                  <a:lin ang="5400000" scaled="0"/>
                </a:gradFill>
                <a:latin typeface="+mj-lt"/>
                <a:ea typeface="Segoe UI" pitchFamily="34" charset="0"/>
                <a:cs typeface="Segoe UI" pitchFamily="34" charset="0"/>
              </a:rPr>
              <a:t>Agility</a:t>
            </a:r>
            <a:endParaRPr lang="en-US" sz="2400" b="1" dirty="0">
              <a:gradFill>
                <a:gsLst>
                  <a:gs pos="0">
                    <a:srgbClr val="FFFFFF"/>
                  </a:gs>
                  <a:gs pos="100000">
                    <a:srgbClr val="FFFFFF"/>
                  </a:gs>
                </a:gsLst>
                <a:lin ang="5400000" scaled="0"/>
              </a:gradFill>
              <a:latin typeface="+mj-lt"/>
              <a:cs typeface="Segoe UI" pitchFamily="34" charset="0"/>
            </a:endParaRPr>
          </a:p>
        </p:txBody>
      </p:sp>
      <p:sp>
        <p:nvSpPr>
          <p:cNvPr id="14" name="Rectangle 13">
            <a:extLst>
              <a:ext uri="{FF2B5EF4-FFF2-40B4-BE49-F238E27FC236}">
                <a16:creationId xmlns:a16="http://schemas.microsoft.com/office/drawing/2014/main" id="{6C80AE8A-C79A-4AA1-ACB7-18760C171E71}"/>
              </a:ext>
            </a:extLst>
          </p:cNvPr>
          <p:cNvSpPr/>
          <p:nvPr/>
        </p:nvSpPr>
        <p:spPr bwMode="auto">
          <a:xfrm>
            <a:off x="418641" y="4435129"/>
            <a:ext cx="5486400" cy="685800"/>
          </a:xfrm>
          <a:prstGeom prst="rect">
            <a:avLst/>
          </a:prstGeom>
          <a:solidFill>
            <a:srgbClr val="243A5E"/>
          </a:solidFill>
        </p:spPr>
        <p:txBody>
          <a:bodyPr vert="horz" wrap="square" lIns="91440" tIns="91440" rIns="91440" bIns="91440" rtlCol="0" anchor="ctr">
            <a:noAutofit/>
          </a:bodyPr>
          <a:lstStyle/>
          <a:p>
            <a:pPr algn="ctr">
              <a:buSzPct val="90000"/>
            </a:pPr>
            <a:r>
              <a:rPr lang="en-US" sz="2400">
                <a:gradFill>
                  <a:gsLst>
                    <a:gs pos="0">
                      <a:srgbClr val="FFFFFF"/>
                    </a:gs>
                    <a:gs pos="100000">
                      <a:srgbClr val="FFFFFF"/>
                    </a:gs>
                  </a:gsLst>
                  <a:lin ang="5400000" scaled="0"/>
                </a:gradFill>
                <a:latin typeface="+mj-lt"/>
                <a:cs typeface="Segoe UI" pitchFamily="34" charset="0"/>
              </a:rPr>
              <a:t>Disaster recovery</a:t>
            </a:r>
          </a:p>
        </p:txBody>
      </p:sp>
      <p:sp>
        <p:nvSpPr>
          <p:cNvPr id="5" name="Text Placeholder 4">
            <a:extLst>
              <a:ext uri="{FF2B5EF4-FFF2-40B4-BE49-F238E27FC236}">
                <a16:creationId xmlns:a16="http://schemas.microsoft.com/office/drawing/2014/main" id="{4495B75E-5607-4348-89BE-0E931929D72C}"/>
              </a:ext>
            </a:extLst>
          </p:cNvPr>
          <p:cNvSpPr>
            <a:spLocks noGrp="1"/>
          </p:cNvSpPr>
          <p:nvPr>
            <p:ph type="body" sz="quarter" idx="26"/>
          </p:nvPr>
        </p:nvSpPr>
        <p:spPr>
          <a:xfrm>
            <a:off x="6195890" y="1298299"/>
            <a:ext cx="5486400" cy="685800"/>
          </a:xfrm>
        </p:spPr>
        <p:txBody>
          <a:bodyPr/>
          <a:lstStyle/>
          <a:p>
            <a:pPr algn="ctr"/>
            <a:r>
              <a:rPr lang="en-US" sz="2400" b="0" dirty="0">
                <a:gradFill>
                  <a:gsLst>
                    <a:gs pos="0">
                      <a:srgbClr val="FFFFFF"/>
                    </a:gs>
                    <a:gs pos="100000">
                      <a:srgbClr val="FFFFFF"/>
                    </a:gs>
                  </a:gsLst>
                  <a:lin ang="5400000" scaled="0"/>
                </a:gradFill>
                <a:ea typeface="Segoe UI" pitchFamily="34" charset="0"/>
                <a:cs typeface="Segoe UI"/>
              </a:rPr>
              <a:t>Fault</a:t>
            </a:r>
            <a:r>
              <a:rPr lang="en-US" sz="2400" dirty="0">
                <a:gradFill>
                  <a:gsLst>
                    <a:gs pos="0">
                      <a:srgbClr val="FFFFFF"/>
                    </a:gs>
                    <a:gs pos="100000">
                      <a:srgbClr val="FFFFFF"/>
                    </a:gs>
                  </a:gsLst>
                  <a:lin ang="5400000" scaled="0"/>
                </a:gradFill>
                <a:ea typeface="Segoe UI" pitchFamily="34" charset="0"/>
                <a:cs typeface="Segoe UI"/>
              </a:rPr>
              <a:t> </a:t>
            </a:r>
            <a:r>
              <a:rPr lang="en-US" sz="2400" b="0" dirty="0">
                <a:gradFill>
                  <a:gsLst>
                    <a:gs pos="0">
                      <a:srgbClr val="FFFFFF"/>
                    </a:gs>
                    <a:gs pos="100000">
                      <a:srgbClr val="FFFFFF"/>
                    </a:gs>
                  </a:gsLst>
                  <a:lin ang="5400000" scaled="0"/>
                </a:gradFill>
                <a:ea typeface="Segoe UI" pitchFamily="34" charset="0"/>
                <a:cs typeface="Segoe UI"/>
              </a:rPr>
              <a:t>tolerance</a:t>
            </a:r>
          </a:p>
        </p:txBody>
      </p:sp>
      <p:sp>
        <p:nvSpPr>
          <p:cNvPr id="6" name="Text Placeholder 5">
            <a:extLst>
              <a:ext uri="{FF2B5EF4-FFF2-40B4-BE49-F238E27FC236}">
                <a16:creationId xmlns:a16="http://schemas.microsoft.com/office/drawing/2014/main" id="{99B9E056-3B4A-46B7-893A-0BBA6F3C98F8}"/>
              </a:ext>
            </a:extLst>
          </p:cNvPr>
          <p:cNvSpPr>
            <a:spLocks noGrp="1"/>
          </p:cNvSpPr>
          <p:nvPr>
            <p:ph type="body" sz="quarter" idx="27"/>
          </p:nvPr>
        </p:nvSpPr>
        <p:spPr>
          <a:xfrm>
            <a:off x="6195890" y="2085082"/>
            <a:ext cx="5486400" cy="685800"/>
          </a:xfrm>
          <a:solidFill>
            <a:srgbClr val="243A5E"/>
          </a:solidFill>
        </p:spPr>
        <p:txBody>
          <a:bodyPr vert="horz" wrap="square" lIns="91440" tIns="91440" rIns="91440" bIns="91440" rtlCol="0" anchor="ctr">
            <a:noAutofit/>
          </a:bodyPr>
          <a:lstStyle/>
          <a:p>
            <a:pPr algn="ctr"/>
            <a:r>
              <a:rPr lang="en-US" sz="2400" dirty="0">
                <a:gradFill>
                  <a:gsLst>
                    <a:gs pos="0">
                      <a:srgbClr val="FFFFFF"/>
                    </a:gs>
                    <a:gs pos="100000">
                      <a:srgbClr val="FFFFFF"/>
                    </a:gs>
                  </a:gsLst>
                  <a:lin ang="5400000" scaled="0"/>
                </a:gradFill>
                <a:latin typeface="+mj-lt"/>
                <a:ea typeface="Segoe UI" pitchFamily="34" charset="0"/>
                <a:cs typeface="Segoe UI" pitchFamily="34" charset="0"/>
              </a:rPr>
              <a:t>Elasticity</a:t>
            </a:r>
          </a:p>
        </p:txBody>
      </p:sp>
      <p:sp>
        <p:nvSpPr>
          <p:cNvPr id="18" name="Text Placeholder 17">
            <a:extLst>
              <a:ext uri="{FF2B5EF4-FFF2-40B4-BE49-F238E27FC236}">
                <a16:creationId xmlns:a16="http://schemas.microsoft.com/office/drawing/2014/main" id="{B87F91B9-98D2-4EFC-9EC8-C3EE57A1A31B}"/>
              </a:ext>
            </a:extLst>
          </p:cNvPr>
          <p:cNvSpPr>
            <a:spLocks noGrp="1"/>
          </p:cNvSpPr>
          <p:nvPr>
            <p:ph type="body" sz="quarter" idx="30"/>
          </p:nvPr>
        </p:nvSpPr>
        <p:spPr>
          <a:xfrm>
            <a:off x="6195890" y="2871864"/>
            <a:ext cx="5486400" cy="685800"/>
          </a:xfrm>
          <a:solidFill>
            <a:srgbClr val="243A5E"/>
          </a:solidFill>
        </p:spPr>
        <p:txBody>
          <a:bodyPr vert="horz" wrap="square" lIns="91440" tIns="91440" rIns="91440" bIns="91440" rtlCol="0" anchor="ctr">
            <a:noAutofit/>
          </a:bodyPr>
          <a:lstStyle/>
          <a:p>
            <a:pPr algn="ctr"/>
            <a:r>
              <a:rPr lang="en-US" sz="2400" dirty="0">
                <a:gradFill>
                  <a:gsLst>
                    <a:gs pos="0">
                      <a:srgbClr val="FFFFFF"/>
                    </a:gs>
                    <a:gs pos="100000">
                      <a:srgbClr val="FFFFFF"/>
                    </a:gs>
                  </a:gsLst>
                  <a:lin ang="5400000" scaled="0"/>
                </a:gradFill>
                <a:latin typeface="+mj-lt"/>
                <a:ea typeface="Segoe UI" pitchFamily="34" charset="0"/>
                <a:cs typeface="Segoe UI" pitchFamily="34" charset="0"/>
              </a:rPr>
              <a:t>Customer latency capabilities</a:t>
            </a:r>
          </a:p>
        </p:txBody>
      </p:sp>
      <p:sp>
        <p:nvSpPr>
          <p:cNvPr id="20" name="Text Placeholder 19">
            <a:extLst>
              <a:ext uri="{FF2B5EF4-FFF2-40B4-BE49-F238E27FC236}">
                <a16:creationId xmlns:a16="http://schemas.microsoft.com/office/drawing/2014/main" id="{4F327ABA-AB08-4DE4-8508-125ECC7CE916}"/>
              </a:ext>
            </a:extLst>
          </p:cNvPr>
          <p:cNvSpPr>
            <a:spLocks noGrp="1"/>
          </p:cNvSpPr>
          <p:nvPr>
            <p:ph type="body" sz="quarter" idx="33"/>
          </p:nvPr>
        </p:nvSpPr>
        <p:spPr>
          <a:xfrm>
            <a:off x="6195890" y="3658645"/>
            <a:ext cx="5486400" cy="685800"/>
          </a:xfrm>
          <a:solidFill>
            <a:srgbClr val="243A5E"/>
          </a:solidFill>
        </p:spPr>
        <p:txBody>
          <a:bodyPr vert="horz" wrap="square" lIns="91440" tIns="91440" rIns="91440" bIns="91440" rtlCol="0" anchor="ctr">
            <a:noAutofit/>
          </a:bodyPr>
          <a:lstStyle/>
          <a:p>
            <a:pPr algn="ctr"/>
            <a:r>
              <a:rPr lang="en-US" sz="2400" dirty="0">
                <a:gradFill>
                  <a:gsLst>
                    <a:gs pos="0">
                      <a:srgbClr val="FFFFFF"/>
                    </a:gs>
                    <a:gs pos="100000">
                      <a:srgbClr val="FFFFFF"/>
                    </a:gs>
                  </a:gsLst>
                  <a:lin ang="5400000" scaled="0"/>
                </a:gradFill>
                <a:latin typeface="+mj-lt"/>
                <a:ea typeface="Segoe UI" pitchFamily="34" charset="0"/>
                <a:cs typeface="Segoe UI" pitchFamily="34" charset="0"/>
              </a:rPr>
              <a:t>Predictive cost considerations</a:t>
            </a:r>
          </a:p>
        </p:txBody>
      </p:sp>
      <p:sp>
        <p:nvSpPr>
          <p:cNvPr id="15" name="Rectangle 14">
            <a:extLst>
              <a:ext uri="{FF2B5EF4-FFF2-40B4-BE49-F238E27FC236}">
                <a16:creationId xmlns:a16="http://schemas.microsoft.com/office/drawing/2014/main" id="{9211555F-A002-465A-BAFF-7A1A1DC365F7}"/>
              </a:ext>
            </a:extLst>
          </p:cNvPr>
          <p:cNvSpPr/>
          <p:nvPr/>
        </p:nvSpPr>
        <p:spPr bwMode="auto">
          <a:xfrm>
            <a:off x="6195890" y="4435129"/>
            <a:ext cx="5486400" cy="685800"/>
          </a:xfrm>
          <a:prstGeom prst="rect">
            <a:avLst/>
          </a:prstGeom>
          <a:solidFill>
            <a:srgbClr val="243A5E"/>
          </a:solidFill>
        </p:spPr>
        <p:txBody>
          <a:bodyPr vert="horz" wrap="square" lIns="91440" tIns="91440" rIns="91440" bIns="91440" rtlCol="0" anchor="ctr">
            <a:noAutofit/>
          </a:bodyPr>
          <a:lstStyle/>
          <a:p>
            <a:pPr algn="ctr">
              <a:buSzPct val="90000"/>
            </a:pPr>
            <a:r>
              <a:rPr lang="en-US" sz="2400">
                <a:gradFill>
                  <a:gsLst>
                    <a:gs pos="0">
                      <a:srgbClr val="FFFFFF"/>
                    </a:gs>
                    <a:gs pos="100000">
                      <a:srgbClr val="FFFFFF"/>
                    </a:gs>
                  </a:gsLst>
                  <a:lin ang="5400000" scaled="0"/>
                </a:gradFill>
                <a:latin typeface="+mj-lt"/>
                <a:cs typeface="Segoe UI" pitchFamily="34" charset="0"/>
              </a:rPr>
              <a:t>Security</a:t>
            </a:r>
          </a:p>
        </p:txBody>
      </p:sp>
    </p:spTree>
    <p:extLst>
      <p:ext uri="{BB962C8B-B14F-4D97-AF65-F5344CB8AC3E}">
        <p14:creationId xmlns:p14="http://schemas.microsoft.com/office/powerpoint/2010/main" val="1793706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257608"/>
            <a:ext cx="11341268" cy="680196"/>
          </a:xfrm>
        </p:spPr>
        <p:txBody>
          <a:bodyPr/>
          <a:lstStyle/>
          <a:p>
            <a:r>
              <a:rPr lang="en-US" dirty="0"/>
              <a:t>Compare </a:t>
            </a:r>
            <a:r>
              <a:rPr lang="en-US" dirty="0" err="1"/>
              <a:t>CapEx</a:t>
            </a:r>
            <a:r>
              <a:rPr lang="en-US" dirty="0"/>
              <a:t> vs. </a:t>
            </a:r>
            <a:r>
              <a:rPr lang="en-US" dirty="0" err="1"/>
              <a:t>OpEx</a:t>
            </a:r>
            <a:endParaRPr lang="en-US" dirty="0"/>
          </a:p>
        </p:txBody>
      </p:sp>
      <p:sp>
        <p:nvSpPr>
          <p:cNvPr id="13" name="Text Placeholder 5">
            <a:extLst>
              <a:ext uri="{FF2B5EF4-FFF2-40B4-BE49-F238E27FC236}">
                <a16:creationId xmlns:a16="http://schemas.microsoft.com/office/drawing/2014/main" id="{BD916D7D-E004-4AC2-A5EB-C908C1B5F98E}"/>
              </a:ext>
            </a:extLst>
          </p:cNvPr>
          <p:cNvSpPr txBox="1">
            <a:spLocks/>
          </p:cNvSpPr>
          <p:nvPr/>
        </p:nvSpPr>
        <p:spPr>
          <a:xfrm>
            <a:off x="418022" y="1065292"/>
            <a:ext cx="9217224" cy="1255728"/>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400" b="1" i="0" dirty="0">
                <a:solidFill>
                  <a:srgbClr val="171717"/>
                </a:solidFill>
                <a:effectLst/>
                <a:latin typeface="+mj-lt"/>
              </a:rPr>
              <a:t>Capital Expenditure (</a:t>
            </a:r>
            <a:r>
              <a:rPr lang="en-US" sz="2400" b="1" i="0" dirty="0" err="1">
                <a:solidFill>
                  <a:srgbClr val="171717"/>
                </a:solidFill>
                <a:effectLst/>
                <a:latin typeface="+mj-lt"/>
              </a:rPr>
              <a:t>CapEx</a:t>
            </a:r>
            <a:r>
              <a:rPr lang="en-US" sz="2400" b="1" i="0" dirty="0">
                <a:solidFill>
                  <a:srgbClr val="171717"/>
                </a:solidFill>
                <a:effectLst/>
                <a:latin typeface="+mj-lt"/>
              </a:rPr>
              <a:t>)</a:t>
            </a:r>
            <a:endParaRPr lang="en-US" sz="2400" b="0" i="0" dirty="0">
              <a:solidFill>
                <a:srgbClr val="171717"/>
              </a:solidFill>
              <a:effectLst/>
              <a:latin typeface="+mj-lt"/>
            </a:endParaRPr>
          </a:p>
          <a:p>
            <a:r>
              <a:rPr lang="en-US" sz="2400" b="0" i="0" dirty="0">
                <a:solidFill>
                  <a:srgbClr val="171717"/>
                </a:solidFill>
                <a:effectLst/>
                <a:latin typeface="+mn-lt"/>
              </a:rPr>
              <a:t>The up-front spending of money on physical infrastructure.</a:t>
            </a:r>
          </a:p>
          <a:p>
            <a:r>
              <a:rPr lang="en-US" sz="2400" dirty="0">
                <a:solidFill>
                  <a:srgbClr val="171717"/>
                </a:solidFill>
                <a:latin typeface="+mn-lt"/>
              </a:rPr>
              <a:t>C</a:t>
            </a:r>
            <a:r>
              <a:rPr lang="en-US" sz="2400" b="0" i="0" dirty="0">
                <a:solidFill>
                  <a:srgbClr val="171717"/>
                </a:solidFill>
                <a:effectLst/>
                <a:latin typeface="+mn-lt"/>
              </a:rPr>
              <a:t>osts from </a:t>
            </a:r>
            <a:r>
              <a:rPr lang="en-US" sz="2400" b="0" i="0" dirty="0" err="1">
                <a:solidFill>
                  <a:srgbClr val="171717"/>
                </a:solidFill>
                <a:effectLst/>
                <a:latin typeface="+mn-lt"/>
              </a:rPr>
              <a:t>CapEx</a:t>
            </a:r>
            <a:r>
              <a:rPr lang="en-US" sz="2400" b="0" i="0" dirty="0">
                <a:solidFill>
                  <a:srgbClr val="171717"/>
                </a:solidFill>
                <a:effectLst/>
                <a:latin typeface="+mn-lt"/>
              </a:rPr>
              <a:t> have a value that reduces over time</a:t>
            </a:r>
            <a:r>
              <a:rPr lang="en-US" sz="2400" b="0" i="0" dirty="0">
                <a:solidFill>
                  <a:srgbClr val="171717"/>
                </a:solidFill>
                <a:effectLst/>
                <a:latin typeface="+mj-lt"/>
              </a:rPr>
              <a:t>.</a:t>
            </a:r>
            <a:endParaRPr lang="en-US" sz="3600" dirty="0">
              <a:latin typeface="+mj-lt"/>
            </a:endParaRPr>
          </a:p>
        </p:txBody>
      </p:sp>
      <p:sp>
        <p:nvSpPr>
          <p:cNvPr id="12" name="Text Placeholder 5">
            <a:extLst>
              <a:ext uri="{FF2B5EF4-FFF2-40B4-BE49-F238E27FC236}">
                <a16:creationId xmlns:a16="http://schemas.microsoft.com/office/drawing/2014/main" id="{BB168742-A921-43BB-B052-698DDA956797}"/>
              </a:ext>
            </a:extLst>
          </p:cNvPr>
          <p:cNvSpPr txBox="1">
            <a:spLocks/>
          </p:cNvSpPr>
          <p:nvPr/>
        </p:nvSpPr>
        <p:spPr>
          <a:xfrm>
            <a:off x="418022" y="2534017"/>
            <a:ext cx="10058666" cy="1255728"/>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400" b="1" dirty="0">
                <a:solidFill>
                  <a:srgbClr val="171717"/>
                </a:solidFill>
                <a:latin typeface="+mj-lt"/>
              </a:rPr>
              <a:t>Operational Expenditure (</a:t>
            </a:r>
            <a:r>
              <a:rPr lang="en-US" sz="2400" b="1" dirty="0" err="1">
                <a:solidFill>
                  <a:srgbClr val="171717"/>
                </a:solidFill>
                <a:latin typeface="+mj-lt"/>
              </a:rPr>
              <a:t>OpEx</a:t>
            </a:r>
            <a:r>
              <a:rPr lang="en-US" sz="2400" b="1" dirty="0">
                <a:solidFill>
                  <a:srgbClr val="171717"/>
                </a:solidFill>
                <a:latin typeface="+mj-lt"/>
              </a:rPr>
              <a:t>)</a:t>
            </a:r>
          </a:p>
          <a:p>
            <a:r>
              <a:rPr lang="en-US" sz="2400" dirty="0">
                <a:solidFill>
                  <a:srgbClr val="171717"/>
                </a:solidFill>
                <a:latin typeface="Segoe UI"/>
                <a:cs typeface="Segoe UI Semilight"/>
              </a:rPr>
              <a:t>Spend on products and services</a:t>
            </a:r>
            <a:r>
              <a:rPr lang="en-US" sz="2400" b="0" i="0" dirty="0">
                <a:solidFill>
                  <a:srgbClr val="171717"/>
                </a:solidFill>
                <a:effectLst/>
                <a:latin typeface="Segoe UI"/>
                <a:cs typeface="Segoe UI Semilight"/>
              </a:rPr>
              <a:t> as needed</a:t>
            </a:r>
            <a:r>
              <a:rPr lang="en-US" sz="2400" dirty="0">
                <a:solidFill>
                  <a:srgbClr val="171717"/>
                </a:solidFill>
                <a:latin typeface="Segoe UI"/>
                <a:cs typeface="Segoe UI Semilight"/>
              </a:rPr>
              <a:t>, pay-as-you-go </a:t>
            </a:r>
            <a:endParaRPr lang="en-US" sz="2400" b="0" i="0" dirty="0">
              <a:solidFill>
                <a:srgbClr val="171717"/>
              </a:solidFill>
              <a:effectLst/>
              <a:latin typeface="Segoe UI" panose="020B0502040204020203" pitchFamily="34" charset="0"/>
            </a:endParaRPr>
          </a:p>
          <a:p>
            <a:r>
              <a:rPr lang="en-US" sz="2400" dirty="0">
                <a:solidFill>
                  <a:srgbClr val="171717"/>
                </a:solidFill>
                <a:latin typeface="Segoe UI"/>
                <a:cs typeface="Segoe UI Semilight"/>
              </a:rPr>
              <a:t>Get billed immediately</a:t>
            </a:r>
            <a:endParaRPr lang="en-US" sz="3600" dirty="0"/>
          </a:p>
        </p:txBody>
      </p:sp>
      <p:pic>
        <p:nvPicPr>
          <p:cNvPr id="4" name="Picture 3" descr="Two sided graphic to show a larger dollar bill on the left, and several smaller dollar bills on the right.  This represents that CapEx (left) usually results in large bulk expenses; while OpEx (right) results in savings and many smaller expenses.">
            <a:extLst>
              <a:ext uri="{FF2B5EF4-FFF2-40B4-BE49-F238E27FC236}">
                <a16:creationId xmlns:a16="http://schemas.microsoft.com/office/drawing/2014/main" id="{5972BCE5-5A45-4B9B-A132-A19D61D70433}"/>
              </a:ext>
            </a:extLst>
          </p:cNvPr>
          <p:cNvPicPr>
            <a:picLocks noChangeAspect="1"/>
          </p:cNvPicPr>
          <p:nvPr/>
        </p:nvPicPr>
        <p:blipFill>
          <a:blip r:embed="rId3"/>
          <a:stretch>
            <a:fillRect/>
          </a:stretch>
        </p:blipFill>
        <p:spPr>
          <a:xfrm>
            <a:off x="1677387" y="3809429"/>
            <a:ext cx="8837225" cy="1826632"/>
          </a:xfrm>
          <a:prstGeom prst="rect">
            <a:avLst/>
          </a:prstGeom>
        </p:spPr>
      </p:pic>
    </p:spTree>
    <p:extLst>
      <p:ext uri="{BB962C8B-B14F-4D97-AF65-F5344CB8AC3E}">
        <p14:creationId xmlns:p14="http://schemas.microsoft.com/office/powerpoint/2010/main" val="3254762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Consumption-based model</a:t>
            </a:r>
          </a:p>
        </p:txBody>
      </p:sp>
      <p:sp>
        <p:nvSpPr>
          <p:cNvPr id="3" name="Content Placeholder 2">
            <a:extLst>
              <a:ext uri="{FF2B5EF4-FFF2-40B4-BE49-F238E27FC236}">
                <a16:creationId xmlns:a16="http://schemas.microsoft.com/office/drawing/2014/main" id="{555A1F15-45F6-4B2F-822D-14E80BF966A1}"/>
              </a:ext>
            </a:extLst>
          </p:cNvPr>
          <p:cNvSpPr>
            <a:spLocks noGrp="1"/>
          </p:cNvSpPr>
          <p:nvPr>
            <p:ph sz="quarter" idx="10"/>
          </p:nvPr>
        </p:nvSpPr>
        <p:spPr>
          <a:xfrm>
            <a:off x="418643" y="1388802"/>
            <a:ext cx="10616929" cy="3129062"/>
          </a:xfrm>
        </p:spPr>
        <p:txBody>
          <a:bodyPr/>
          <a:lstStyle/>
          <a:p>
            <a:r>
              <a:rPr lang="en-US" b="0" i="0" dirty="0">
                <a:solidFill>
                  <a:srgbClr val="171717"/>
                </a:solidFill>
                <a:effectLst/>
                <a:latin typeface="Segoe UI" panose="020B0502040204020203" pitchFamily="34" charset="0"/>
              </a:rPr>
              <a:t>Cloud service providers operate on a </a:t>
            </a:r>
            <a:r>
              <a:rPr lang="en-US" i="0" dirty="0">
                <a:solidFill>
                  <a:srgbClr val="171717"/>
                </a:solidFill>
                <a:effectLst/>
                <a:latin typeface="Segoe UI" panose="020B0502040204020203" pitchFamily="34" charset="0"/>
              </a:rPr>
              <a:t>consumption-based model, </a:t>
            </a:r>
            <a:r>
              <a:rPr lang="en-US" b="0" i="0" dirty="0">
                <a:solidFill>
                  <a:srgbClr val="171717"/>
                </a:solidFill>
                <a:effectLst/>
                <a:latin typeface="Segoe UI" panose="020B0502040204020203" pitchFamily="34" charset="0"/>
              </a:rPr>
              <a:t>which means that end users only pay for the resources that they use. Whatever they use is what they pay for.</a:t>
            </a:r>
          </a:p>
          <a:p>
            <a:endParaRPr lang="en-US" sz="1000" i="0" dirty="0">
              <a:solidFill>
                <a:srgbClr val="171717"/>
              </a:solidFill>
              <a:effectLst/>
              <a:latin typeface="Segoe UI" panose="020B0502040204020203" pitchFamily="34" charset="0"/>
            </a:endParaRPr>
          </a:p>
          <a:p>
            <a:pPr marL="342900" indent="-342900">
              <a:buFont typeface="Arial" panose="020B0604020202020204" pitchFamily="34" charset="0"/>
              <a:buChar char="•"/>
            </a:pPr>
            <a:r>
              <a:rPr lang="en-US" dirty="0">
                <a:solidFill>
                  <a:srgbClr val="171717"/>
                </a:solidFill>
                <a:latin typeface="Segoe UI" panose="020B0502040204020203" pitchFamily="34" charset="0"/>
              </a:rPr>
              <a:t>B</a:t>
            </a:r>
            <a:r>
              <a:rPr lang="en-US" b="0" i="0" dirty="0">
                <a:solidFill>
                  <a:srgbClr val="171717"/>
                </a:solidFill>
                <a:effectLst/>
                <a:latin typeface="Segoe UI" panose="020B0502040204020203" pitchFamily="34" charset="0"/>
              </a:rPr>
              <a:t>etter cost prediction</a:t>
            </a:r>
          </a:p>
          <a:p>
            <a:pPr marL="342900" indent="-342900">
              <a:buFont typeface="Arial" panose="020B0604020202020204" pitchFamily="34" charset="0"/>
              <a:buChar char="•"/>
            </a:pPr>
            <a:r>
              <a:rPr lang="en-US" b="0" i="0" dirty="0">
                <a:solidFill>
                  <a:srgbClr val="171717"/>
                </a:solidFill>
                <a:effectLst/>
                <a:latin typeface="Segoe UI" panose="020B0502040204020203" pitchFamily="34" charset="0"/>
              </a:rPr>
              <a:t>Prices for individual resources and services are provided</a:t>
            </a:r>
          </a:p>
          <a:p>
            <a:pPr marL="342900" indent="-342900">
              <a:buFont typeface="Arial" panose="020B0604020202020204" pitchFamily="34" charset="0"/>
              <a:buChar char="•"/>
            </a:pPr>
            <a:r>
              <a:rPr lang="en-US" dirty="0">
                <a:solidFill>
                  <a:srgbClr val="171717"/>
                </a:solidFill>
                <a:latin typeface="Segoe UI" panose="020B0502040204020203" pitchFamily="34" charset="0"/>
              </a:rPr>
              <a:t>Billing is based on actual usage</a:t>
            </a:r>
          </a:p>
        </p:txBody>
      </p:sp>
      <p:pic>
        <p:nvPicPr>
          <p:cNvPr id="4" name="Graphic 3" descr="Gauge">
            <a:extLst>
              <a:ext uri="{FF2B5EF4-FFF2-40B4-BE49-F238E27FC236}">
                <a16:creationId xmlns:a16="http://schemas.microsoft.com/office/drawing/2014/main" id="{BF3450F1-8740-4288-8FC0-17BA4189AB5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39872" y="2080548"/>
            <a:ext cx="3019063" cy="3019063"/>
          </a:xfrm>
          <a:prstGeom prst="rect">
            <a:avLst/>
          </a:prstGeom>
        </p:spPr>
      </p:pic>
    </p:spTree>
    <p:extLst>
      <p:ext uri="{BB962C8B-B14F-4D97-AF65-F5344CB8AC3E}">
        <p14:creationId xmlns:p14="http://schemas.microsoft.com/office/powerpoint/2010/main" val="3705968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F3CB8C9-B476-7925-E1CD-866743098221}"/>
              </a:ext>
            </a:extLst>
          </p:cNvPr>
          <p:cNvSpPr>
            <a:spLocks noGrp="1"/>
          </p:cNvSpPr>
          <p:nvPr>
            <p:ph type="title"/>
          </p:nvPr>
        </p:nvSpPr>
        <p:spPr>
          <a:xfrm>
            <a:off x="418643" y="440494"/>
            <a:ext cx="11341268" cy="680196"/>
          </a:xfrm>
        </p:spPr>
        <p:txBody>
          <a:bodyPr wrap="square" anchor="t">
            <a:normAutofit/>
          </a:bodyPr>
          <a:lstStyle/>
          <a:p>
            <a:r>
              <a:rPr lang="en-GB" dirty="0"/>
              <a:t>10mins Break</a:t>
            </a:r>
          </a:p>
        </p:txBody>
      </p:sp>
      <p:pic>
        <p:nvPicPr>
          <p:cNvPr id="9" name="Picture 6" descr="Close-up of hopscotch on a sidewalk">
            <a:extLst>
              <a:ext uri="{FF2B5EF4-FFF2-40B4-BE49-F238E27FC236}">
                <a16:creationId xmlns:a16="http://schemas.microsoft.com/office/drawing/2014/main" id="{57531F83-BFBB-BEC6-69EC-8F0D582B5C47}"/>
              </a:ext>
            </a:extLst>
          </p:cNvPr>
          <p:cNvPicPr>
            <a:picLocks noChangeAspect="1"/>
          </p:cNvPicPr>
          <p:nvPr/>
        </p:nvPicPr>
        <p:blipFill rotWithShape="1">
          <a:blip r:embed="rId2"/>
          <a:srcRect t="22620" r="1" b="24158"/>
          <a:stretch/>
        </p:blipFill>
        <p:spPr>
          <a:xfrm>
            <a:off x="419100" y="1457325"/>
            <a:ext cx="11341100" cy="4029075"/>
          </a:xfrm>
          <a:prstGeom prst="rect">
            <a:avLst/>
          </a:prstGeom>
          <a:noFill/>
        </p:spPr>
      </p:pic>
    </p:spTree>
    <p:extLst>
      <p:ext uri="{BB962C8B-B14F-4D97-AF65-F5344CB8AC3E}">
        <p14:creationId xmlns:p14="http://schemas.microsoft.com/office/powerpoint/2010/main" val="3753245055"/>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Segoe UI"/>
              </a:rPr>
              <a:t>Cloud services</a:t>
            </a:r>
          </a:p>
        </p:txBody>
      </p:sp>
      <p:pic>
        <p:nvPicPr>
          <p:cNvPr id="3" name="Graphic 2" descr="Server">
            <a:extLst>
              <a:ext uri="{FF2B5EF4-FFF2-40B4-BE49-F238E27FC236}">
                <a16:creationId xmlns:a16="http://schemas.microsoft.com/office/drawing/2014/main" id="{144184B0-410A-4022-B5C4-B38B91047B0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91530" y="2692918"/>
            <a:ext cx="1451504" cy="1451504"/>
          </a:xfrm>
          <a:prstGeom prst="rect">
            <a:avLst/>
          </a:prstGeom>
        </p:spPr>
      </p:pic>
    </p:spTree>
    <p:extLst>
      <p:ext uri="{BB962C8B-B14F-4D97-AF65-F5344CB8AC3E}">
        <p14:creationId xmlns:p14="http://schemas.microsoft.com/office/powerpoint/2010/main" val="1476332124"/>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34205-D43F-41C5-9664-6C084D7B0EAE}"/>
              </a:ext>
            </a:extLst>
          </p:cNvPr>
          <p:cNvSpPr>
            <a:spLocks noGrp="1"/>
          </p:cNvSpPr>
          <p:nvPr>
            <p:ph type="title"/>
          </p:nvPr>
        </p:nvSpPr>
        <p:spPr/>
        <p:txBody>
          <a:bodyPr/>
          <a:lstStyle/>
          <a:p>
            <a:r>
              <a:rPr lang="en-US" dirty="0">
                <a:cs typeface="Segoe UI"/>
              </a:rPr>
              <a:t>Cloud Services - Objective Domain</a:t>
            </a:r>
            <a:endParaRPr lang="en-US" dirty="0"/>
          </a:p>
        </p:txBody>
      </p:sp>
      <p:sp>
        <p:nvSpPr>
          <p:cNvPr id="3" name="Text Placeholder 2">
            <a:extLst>
              <a:ext uri="{FF2B5EF4-FFF2-40B4-BE49-F238E27FC236}">
                <a16:creationId xmlns:a16="http://schemas.microsoft.com/office/drawing/2014/main" id="{606CE680-64DF-4DE7-82EC-F8B06BEE4A5A}"/>
              </a:ext>
            </a:extLst>
          </p:cNvPr>
          <p:cNvSpPr>
            <a:spLocks noGrp="1"/>
          </p:cNvSpPr>
          <p:nvPr>
            <p:ph sz="quarter" idx="10"/>
          </p:nvPr>
        </p:nvSpPr>
        <p:spPr>
          <a:xfrm>
            <a:off x="419100" y="1417141"/>
            <a:ext cx="11340811" cy="3539430"/>
          </a:xfrm>
        </p:spPr>
        <p:txBody>
          <a:bodyPr/>
          <a:lstStyle/>
          <a:p>
            <a:pPr marL="342900" indent="-342900">
              <a:buFont typeface="Arial" panose="020B0604020202020204" pitchFamily="34" charset="0"/>
              <a:buChar char="•"/>
            </a:pPr>
            <a:r>
              <a:rPr lang="en-US" dirty="0">
                <a:latin typeface="+mn-lt"/>
              </a:rPr>
              <a:t>Describe Infrastructure-as-a-Service (IaaS) </a:t>
            </a:r>
          </a:p>
          <a:p>
            <a:pPr marL="342900" indent="-342900">
              <a:buFont typeface="Arial" panose="020B0604020202020204" pitchFamily="34" charset="0"/>
              <a:buChar char="•"/>
            </a:pPr>
            <a:r>
              <a:rPr lang="en-US" dirty="0">
                <a:latin typeface="+mn-lt"/>
              </a:rPr>
              <a:t>Describe Platform-as-a-Service (PaaS) </a:t>
            </a:r>
          </a:p>
          <a:p>
            <a:pPr marL="342900" indent="-342900">
              <a:buFont typeface="Arial" panose="020B0604020202020204" pitchFamily="34" charset="0"/>
              <a:buChar char="•"/>
            </a:pPr>
            <a:r>
              <a:rPr lang="en-US" dirty="0">
                <a:latin typeface="+mn-lt"/>
              </a:rPr>
              <a:t>Describe Software-as-a-Service (SaaS) </a:t>
            </a:r>
          </a:p>
          <a:p>
            <a:pPr marL="342900" indent="-342900">
              <a:buFont typeface="Arial" panose="020B0604020202020204" pitchFamily="34" charset="0"/>
              <a:buChar char="•"/>
            </a:pPr>
            <a:r>
              <a:rPr lang="en-US" dirty="0">
                <a:latin typeface="+mn-lt"/>
              </a:rPr>
              <a:t>Identify a service type based on a use case</a:t>
            </a:r>
          </a:p>
          <a:p>
            <a:pPr marL="342900" indent="-342900">
              <a:buFont typeface="Arial" panose="020B0604020202020204" pitchFamily="34" charset="0"/>
              <a:buChar char="•"/>
            </a:pPr>
            <a:r>
              <a:rPr lang="en-US" dirty="0">
                <a:latin typeface="+mn-lt"/>
              </a:rPr>
              <a:t>Describe the shared responsibility model</a:t>
            </a:r>
          </a:p>
          <a:p>
            <a:pPr marL="342900" indent="-342900">
              <a:buFont typeface="Arial" panose="020B0604020202020204" pitchFamily="34" charset="0"/>
              <a:buChar char="•"/>
            </a:pPr>
            <a:r>
              <a:rPr lang="en-US" dirty="0">
                <a:latin typeface="+mn-lt"/>
              </a:rPr>
              <a:t>Describe serverless computing</a:t>
            </a:r>
          </a:p>
          <a:p>
            <a:pPr marL="342900" indent="-342900">
              <a:buFont typeface="Arial" panose="020B0604020202020204" pitchFamily="34" charset="0"/>
              <a:buChar char="•"/>
            </a:pPr>
            <a:endParaRPr lang="en-US" dirty="0">
              <a:latin typeface="+mn-lt"/>
            </a:endParaRPr>
          </a:p>
        </p:txBody>
      </p:sp>
    </p:spTree>
    <p:extLst>
      <p:ext uri="{BB962C8B-B14F-4D97-AF65-F5344CB8AC3E}">
        <p14:creationId xmlns:p14="http://schemas.microsoft.com/office/powerpoint/2010/main" val="2887358141"/>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203818"/>
            <a:ext cx="11341268" cy="642840"/>
          </a:xfrm>
        </p:spPr>
        <p:txBody>
          <a:bodyPr>
            <a:normAutofit fontScale="90000"/>
          </a:bodyPr>
          <a:lstStyle/>
          <a:p>
            <a:r>
              <a:rPr lang="en-US" sz="3600" dirty="0">
                <a:latin typeface="Segoe UI Semibold (Headings)"/>
              </a:rPr>
              <a:t>Infrastructure as a Service (IaaS)</a:t>
            </a:r>
            <a:endParaRPr lang="en-US" sz="3600" dirty="0"/>
          </a:p>
        </p:txBody>
      </p:sp>
      <p:sp>
        <p:nvSpPr>
          <p:cNvPr id="6" name="Text Placeholder 5"/>
          <p:cNvSpPr>
            <a:spLocks noGrp="1"/>
          </p:cNvSpPr>
          <p:nvPr>
            <p:ph type="body" sz="quarter" idx="10"/>
          </p:nvPr>
        </p:nvSpPr>
        <p:spPr>
          <a:xfrm>
            <a:off x="418643" y="1421383"/>
            <a:ext cx="11573852" cy="1288565"/>
          </a:xfrm>
        </p:spPr>
        <p:txBody>
          <a:bodyPr>
            <a:noAutofit/>
          </a:bodyPr>
          <a:lstStyle/>
          <a:p>
            <a:pPr marL="342900" indent="-342900">
              <a:buFont typeface="Arial" panose="020B0604020202020204" pitchFamily="34" charset="0"/>
              <a:buChar char="•"/>
            </a:pPr>
            <a:r>
              <a:rPr lang="en-US" sz="2400" dirty="0">
                <a:latin typeface="+mn-lt"/>
                <a:cs typeface="Segoe UI Semilight" panose="020B0402040204020203" pitchFamily="34" charset="0"/>
              </a:rPr>
              <a:t>Build pay-as-you-go IT infrastructure by renting servers, virtual machines, storage, networks, and operating systems from a cloud provider.  Instant computing infrastructure, provisioned and managed over the internet.</a:t>
            </a:r>
          </a:p>
          <a:p>
            <a:endParaRPr lang="en-US" sz="900" dirty="0">
              <a:latin typeface="Segoe UI Semilight" panose="020B0402040204020203" pitchFamily="34" charset="0"/>
              <a:cs typeface="Segoe UI Semilight" panose="020B0402040204020203" pitchFamily="34" charset="0"/>
            </a:endParaRPr>
          </a:p>
          <a:p>
            <a:endParaRPr lang="en-US" sz="2400" dirty="0">
              <a:latin typeface="+mn-lt"/>
              <a:cs typeface="Segoe UI Semilight" panose="020B0402040204020203" pitchFamily="34" charset="0"/>
            </a:endParaRPr>
          </a:p>
        </p:txBody>
      </p:sp>
      <p:pic>
        <p:nvPicPr>
          <p:cNvPr id="5" name="Picture 4" descr="IaaS is encompassing the following three icons: Servers and storage, Networking firewalls and security, and Datacenter physical plant and building.">
            <a:extLst>
              <a:ext uri="{FF2B5EF4-FFF2-40B4-BE49-F238E27FC236}">
                <a16:creationId xmlns:a16="http://schemas.microsoft.com/office/drawing/2014/main" id="{37CCC6CC-3378-418A-A85F-803240191429}"/>
              </a:ext>
            </a:extLst>
          </p:cNvPr>
          <p:cNvPicPr>
            <a:picLocks noChangeAspect="1"/>
          </p:cNvPicPr>
          <p:nvPr/>
        </p:nvPicPr>
        <p:blipFill>
          <a:blip r:embed="rId3"/>
          <a:stretch>
            <a:fillRect/>
          </a:stretch>
        </p:blipFill>
        <p:spPr>
          <a:xfrm>
            <a:off x="3388234" y="2709948"/>
            <a:ext cx="5402086" cy="3521091"/>
          </a:xfrm>
          <a:prstGeom prst="rect">
            <a:avLst/>
          </a:prstGeom>
        </p:spPr>
      </p:pic>
    </p:spTree>
    <p:extLst>
      <p:ext uri="{BB962C8B-B14F-4D97-AF65-F5344CB8AC3E}">
        <p14:creationId xmlns:p14="http://schemas.microsoft.com/office/powerpoint/2010/main" val="1320164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rmAutofit fontScale="90000"/>
          </a:bodyPr>
          <a:lstStyle/>
          <a:p>
            <a:r>
              <a:rPr lang="en-US" sz="3600" dirty="0">
                <a:latin typeface="Segoe UI Semibold (Headings)"/>
              </a:rPr>
              <a:t>Platform as a Service (PaaS)</a:t>
            </a:r>
            <a:endParaRPr lang="en-US" sz="3600" dirty="0"/>
          </a:p>
        </p:txBody>
      </p:sp>
      <p:sp>
        <p:nvSpPr>
          <p:cNvPr id="6" name="Text Placeholder 5"/>
          <p:cNvSpPr>
            <a:spLocks noGrp="1"/>
          </p:cNvSpPr>
          <p:nvPr>
            <p:ph type="body" sz="quarter" idx="10"/>
          </p:nvPr>
        </p:nvSpPr>
        <p:spPr>
          <a:xfrm>
            <a:off x="418643" y="1214843"/>
            <a:ext cx="11341268" cy="1316273"/>
          </a:xfrm>
        </p:spPr>
        <p:txBody>
          <a:bodyPr>
            <a:normAutofit/>
          </a:bodyPr>
          <a:lstStyle/>
          <a:p>
            <a:pPr marL="342900" indent="-342900">
              <a:buFont typeface="Arial" panose="020B0604020202020204" pitchFamily="34" charset="0"/>
              <a:buChar char="•"/>
            </a:pPr>
            <a:r>
              <a:rPr lang="en-US" sz="2400" dirty="0">
                <a:latin typeface="+mn-lt"/>
                <a:cs typeface="Segoe UI Semilight" panose="020B0402040204020203" pitchFamily="34" charset="0"/>
              </a:rPr>
              <a:t>Provides environment for building, testing, and deploying software applications; without focusing on managing underlying infrastructure. </a:t>
            </a:r>
          </a:p>
          <a:p>
            <a:pPr marL="342900" indent="-342900">
              <a:buFont typeface="Arial" panose="020B0604020202020204" pitchFamily="34" charset="0"/>
              <a:buChar char="•"/>
            </a:pPr>
            <a:r>
              <a:rPr lang="en-US" sz="2400" dirty="0">
                <a:latin typeface="+mn-lt"/>
                <a:cs typeface="Segoe UI Semilight" panose="020B0402040204020203" pitchFamily="34" charset="0"/>
              </a:rPr>
              <a:t>Some examples : </a:t>
            </a:r>
            <a:r>
              <a:rPr lang="en-US" sz="2000" b="0" i="0" dirty="0">
                <a:solidFill>
                  <a:srgbClr val="202124"/>
                </a:solidFill>
                <a:effectLst/>
                <a:latin typeface="arial" panose="020B0604020202020204" pitchFamily="34" charset="0"/>
              </a:rPr>
              <a:t>AWS Elastic Beanstalk, Windows Azure</a:t>
            </a:r>
            <a:endParaRPr lang="en-US" sz="900" dirty="0"/>
          </a:p>
          <a:p>
            <a:endParaRPr lang="en-US" sz="2400" dirty="0">
              <a:latin typeface="+mn-lt"/>
              <a:cs typeface="Segoe UI Semilight" panose="020B0402040204020203" pitchFamily="34" charset="0"/>
            </a:endParaRPr>
          </a:p>
        </p:txBody>
      </p:sp>
      <p:pic>
        <p:nvPicPr>
          <p:cNvPr id="3" name="Picture 2" descr="PaaS encompassing all of IaaS from the previous slide, and adding Operating Systems and Development tools.">
            <a:extLst>
              <a:ext uri="{FF2B5EF4-FFF2-40B4-BE49-F238E27FC236}">
                <a16:creationId xmlns:a16="http://schemas.microsoft.com/office/drawing/2014/main" id="{3A9A17F7-4726-449D-AD60-6FC6D01B9B6A}"/>
              </a:ext>
            </a:extLst>
          </p:cNvPr>
          <p:cNvPicPr>
            <a:picLocks noChangeAspect="1"/>
          </p:cNvPicPr>
          <p:nvPr/>
        </p:nvPicPr>
        <p:blipFill>
          <a:blip r:embed="rId3"/>
          <a:stretch>
            <a:fillRect/>
          </a:stretch>
        </p:blipFill>
        <p:spPr>
          <a:xfrm>
            <a:off x="1953212" y="2531116"/>
            <a:ext cx="7906999" cy="3252865"/>
          </a:xfrm>
          <a:prstGeom prst="rect">
            <a:avLst/>
          </a:prstGeom>
        </p:spPr>
      </p:pic>
    </p:spTree>
    <p:extLst>
      <p:ext uri="{BB962C8B-B14F-4D97-AF65-F5344CB8AC3E}">
        <p14:creationId xmlns:p14="http://schemas.microsoft.com/office/powerpoint/2010/main" val="1271252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279124"/>
            <a:ext cx="11341268" cy="680196"/>
          </a:xfrm>
        </p:spPr>
        <p:txBody>
          <a:bodyPr>
            <a:normAutofit/>
          </a:bodyPr>
          <a:lstStyle/>
          <a:p>
            <a:r>
              <a:rPr lang="en-US" dirty="0">
                <a:latin typeface="Segoe UI Semibold (Headings)"/>
              </a:rPr>
              <a:t>Software as a Service (SaaS)</a:t>
            </a:r>
            <a:endParaRPr lang="en-US" dirty="0"/>
          </a:p>
        </p:txBody>
      </p:sp>
      <p:pic>
        <p:nvPicPr>
          <p:cNvPr id="2050" name="Picture 2" descr="SaaS encompasses PaaS, which encompasses IaaS. The IaaS icons are Servers and Storage, Networking firewalls and security, and Datacenter physical plant and security. In addition to the IaaS icons, PaaS icons include an Operating systems icon, and a Development tools, database management, and business analytics icon. The SaaS icon includes all of the PaaS icon and a Hosted applications and apps icon.">
            <a:extLst>
              <a:ext uri="{FF2B5EF4-FFF2-40B4-BE49-F238E27FC236}">
                <a16:creationId xmlns:a16="http://schemas.microsoft.com/office/drawing/2014/main" id="{C1F44843-E050-47B2-BDDB-BE6FEDB4BF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3861" y="1924359"/>
            <a:ext cx="9404278" cy="36864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SaaS encompassing all of  the PaaS and IaaS capabilities from the previous slide, and adding the ability to use Hosted applications on any device.">
            <a:extLst>
              <a:ext uri="{FF2B5EF4-FFF2-40B4-BE49-F238E27FC236}">
                <a16:creationId xmlns:a16="http://schemas.microsoft.com/office/drawing/2014/main" id="{F014373F-A99B-4B26-B334-0CD50A7A02D2}"/>
              </a:ext>
            </a:extLst>
          </p:cNvPr>
          <p:cNvPicPr>
            <a:picLocks noChangeAspect="1"/>
          </p:cNvPicPr>
          <p:nvPr/>
        </p:nvPicPr>
        <p:blipFill>
          <a:blip r:embed="rId4"/>
          <a:stretch>
            <a:fillRect/>
          </a:stretch>
        </p:blipFill>
        <p:spPr>
          <a:xfrm>
            <a:off x="1164779" y="1687683"/>
            <a:ext cx="9848537" cy="3962868"/>
          </a:xfrm>
          <a:prstGeom prst="rect">
            <a:avLst/>
          </a:prstGeom>
        </p:spPr>
      </p:pic>
      <p:sp>
        <p:nvSpPr>
          <p:cNvPr id="6" name="Text Placeholder 5"/>
          <p:cNvSpPr>
            <a:spLocks noGrp="1"/>
          </p:cNvSpPr>
          <p:nvPr>
            <p:ph sz="quarter" idx="10"/>
          </p:nvPr>
        </p:nvSpPr>
        <p:spPr>
          <a:xfrm>
            <a:off x="418643" y="1027399"/>
            <a:ext cx="11340811" cy="876925"/>
          </a:xfrm>
        </p:spPr>
        <p:txBody>
          <a:bodyPr>
            <a:noAutofit/>
          </a:bodyPr>
          <a:lstStyle/>
          <a:p>
            <a:pPr marL="0" indent="0">
              <a:buNone/>
            </a:pPr>
            <a:r>
              <a:rPr lang="en-US" dirty="0">
                <a:latin typeface="+mn-lt"/>
                <a:cs typeface="Segoe UI Semilight" panose="020B0402040204020203" pitchFamily="34" charset="0"/>
              </a:rPr>
              <a:t>Users connect to and use cloud-based apps over the internet: for example, Microsoft Office 365, email, and calendars.  Google Docs, </a:t>
            </a:r>
            <a:r>
              <a:rPr lang="en-US" dirty="0" err="1">
                <a:latin typeface="+mn-lt"/>
                <a:cs typeface="Segoe UI Semilight" panose="020B0402040204020203" pitchFamily="34" charset="0"/>
              </a:rPr>
              <a:t>gmail</a:t>
            </a:r>
            <a:r>
              <a:rPr lang="en-US" dirty="0">
                <a:cs typeface="Segoe UI Semilight" panose="020B0402040204020203" pitchFamily="34" charset="0"/>
              </a:rPr>
              <a:t> etc..</a:t>
            </a:r>
            <a:endParaRPr lang="en-US" dirty="0">
              <a:solidFill>
                <a:schemeClr val="bg1"/>
              </a:solidFill>
              <a:latin typeface="+mn-lt"/>
              <a:cs typeface="Segoe UI Semilight" panose="020B0402040204020203" pitchFamily="34" charset="0"/>
            </a:endParaRPr>
          </a:p>
        </p:txBody>
      </p:sp>
    </p:spTree>
    <p:extLst>
      <p:ext uri="{BB962C8B-B14F-4D97-AF65-F5344CB8AC3E}">
        <p14:creationId xmlns:p14="http://schemas.microsoft.com/office/powerpoint/2010/main" val="1792972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Cloud service comparison</a:t>
            </a:r>
          </a:p>
        </p:txBody>
      </p:sp>
      <p:grpSp>
        <p:nvGrpSpPr>
          <p:cNvPr id="51" name="Group 50">
            <a:extLst>
              <a:ext uri="{FF2B5EF4-FFF2-40B4-BE49-F238E27FC236}">
                <a16:creationId xmlns:a16="http://schemas.microsoft.com/office/drawing/2014/main" id="{8845793D-918B-44DB-B9C7-A24048571F3E}"/>
              </a:ext>
              <a:ext uri="{C183D7F6-B498-43B3-948B-1728B52AA6E4}">
                <adec:decorative xmlns:adec="http://schemas.microsoft.com/office/drawing/2017/decorative" val="1"/>
              </a:ext>
            </a:extLst>
          </p:cNvPr>
          <p:cNvGrpSpPr/>
          <p:nvPr/>
        </p:nvGrpSpPr>
        <p:grpSpPr>
          <a:xfrm>
            <a:off x="295684" y="1457323"/>
            <a:ext cx="3629278" cy="2690702"/>
            <a:chOff x="295684" y="1457323"/>
            <a:chExt cx="3629278" cy="2690702"/>
          </a:xfrm>
        </p:grpSpPr>
        <p:sp>
          <p:nvSpPr>
            <p:cNvPr id="47" name="Text Placeholder 14">
              <a:extLst>
                <a:ext uri="{FF2B5EF4-FFF2-40B4-BE49-F238E27FC236}">
                  <a16:creationId xmlns:a16="http://schemas.microsoft.com/office/drawing/2014/main" id="{C66AEADA-E041-496E-BCD0-86C1C563E2F3}"/>
                </a:ext>
              </a:extLst>
            </p:cNvPr>
            <p:cNvSpPr txBox="1">
              <a:spLocks/>
            </p:cNvSpPr>
            <p:nvPr/>
          </p:nvSpPr>
          <p:spPr>
            <a:xfrm>
              <a:off x="295684" y="3194188"/>
              <a:ext cx="3618381" cy="953837"/>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dirty="0">
                  <a:latin typeface="+mn-lt"/>
                </a:rPr>
                <a:t>You configure and manage the hardware for your application.</a:t>
              </a:r>
              <a:endParaRPr lang="en-US" sz="2400" dirty="0">
                <a:latin typeface="+mn-lt"/>
              </a:endParaRPr>
            </a:p>
          </p:txBody>
        </p:sp>
        <p:sp>
          <p:nvSpPr>
            <p:cNvPr id="49" name="Text Placeholder 10">
              <a:extLst>
                <a:ext uri="{FF2B5EF4-FFF2-40B4-BE49-F238E27FC236}">
                  <a16:creationId xmlns:a16="http://schemas.microsoft.com/office/drawing/2014/main" id="{8957A083-EE7B-48E6-8B51-77B6092F5F0A}"/>
                </a:ext>
              </a:extLst>
            </p:cNvPr>
            <p:cNvSpPr txBox="1">
              <a:spLocks/>
            </p:cNvSpPr>
            <p:nvPr/>
          </p:nvSpPr>
          <p:spPr>
            <a:xfrm>
              <a:off x="295684" y="1457323"/>
              <a:ext cx="3629278" cy="680197"/>
            </a:xfrm>
            <a:prstGeom prst="rect">
              <a:avLst/>
            </a:prstGeom>
            <a:solidFill>
              <a:srgbClr val="243A5E"/>
            </a:solidFill>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gn="ctr"/>
              <a:r>
                <a:rPr lang="en-US" sz="3200" dirty="0">
                  <a:solidFill>
                    <a:schemeClr val="bg1"/>
                  </a:solidFill>
                </a:rPr>
                <a:t>IaaS</a:t>
              </a:r>
            </a:p>
          </p:txBody>
        </p:sp>
        <p:sp>
          <p:nvSpPr>
            <p:cNvPr id="50" name="Text Placeholder 1">
              <a:extLst>
                <a:ext uri="{FF2B5EF4-FFF2-40B4-BE49-F238E27FC236}">
                  <a16:creationId xmlns:a16="http://schemas.microsoft.com/office/drawing/2014/main" id="{47761BD0-BC47-4149-93D4-75BA13A70AA6}"/>
                </a:ext>
              </a:extLst>
            </p:cNvPr>
            <p:cNvSpPr txBox="1">
              <a:spLocks/>
            </p:cNvSpPr>
            <p:nvPr/>
          </p:nvSpPr>
          <p:spPr>
            <a:xfrm>
              <a:off x="295684" y="2285654"/>
              <a:ext cx="3618381"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dirty="0">
                  <a:latin typeface="+mn-lt"/>
                </a:rPr>
                <a:t>The most flexible cloud service.</a:t>
              </a:r>
              <a:endParaRPr lang="en-US" sz="2400" dirty="0">
                <a:latin typeface="+mn-lt"/>
              </a:endParaRPr>
            </a:p>
          </p:txBody>
        </p:sp>
      </p:grpSp>
      <p:grpSp>
        <p:nvGrpSpPr>
          <p:cNvPr id="52" name="Group 51">
            <a:extLst>
              <a:ext uri="{FF2B5EF4-FFF2-40B4-BE49-F238E27FC236}">
                <a16:creationId xmlns:a16="http://schemas.microsoft.com/office/drawing/2014/main" id="{A2B8088D-ED0F-4044-8D00-71071CB1AFC3}"/>
              </a:ext>
              <a:ext uri="{C183D7F6-B498-43B3-948B-1728B52AA6E4}">
                <adec:decorative xmlns:adec="http://schemas.microsoft.com/office/drawing/2017/decorative" val="1"/>
              </a:ext>
            </a:extLst>
          </p:cNvPr>
          <p:cNvGrpSpPr/>
          <p:nvPr/>
        </p:nvGrpSpPr>
        <p:grpSpPr>
          <a:xfrm>
            <a:off x="4159182" y="1457323"/>
            <a:ext cx="3629278" cy="2600154"/>
            <a:chOff x="4249061" y="1457323"/>
            <a:chExt cx="3629278" cy="2600154"/>
          </a:xfrm>
        </p:grpSpPr>
        <p:sp>
          <p:nvSpPr>
            <p:cNvPr id="43" name="Text Placeholder 11">
              <a:extLst>
                <a:ext uri="{FF2B5EF4-FFF2-40B4-BE49-F238E27FC236}">
                  <a16:creationId xmlns:a16="http://schemas.microsoft.com/office/drawing/2014/main" id="{689B627A-0441-4103-912B-FB29C5CA96D4}"/>
                </a:ext>
              </a:extLst>
            </p:cNvPr>
            <p:cNvSpPr txBox="1">
              <a:spLocks/>
            </p:cNvSpPr>
            <p:nvPr/>
          </p:nvSpPr>
          <p:spPr>
            <a:xfrm>
              <a:off x="4249061" y="1457323"/>
              <a:ext cx="3629278" cy="680197"/>
            </a:xfrm>
            <a:prstGeom prst="rect">
              <a:avLst/>
            </a:prstGeom>
            <a:solidFill>
              <a:srgbClr val="243A5E"/>
            </a:solidFill>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gn="ctr"/>
              <a:r>
                <a:rPr lang="en-US" sz="3200" dirty="0">
                  <a:solidFill>
                    <a:schemeClr val="bg1"/>
                  </a:solidFill>
                </a:rPr>
                <a:t>PaaS</a:t>
              </a:r>
            </a:p>
          </p:txBody>
        </p:sp>
        <p:sp>
          <p:nvSpPr>
            <p:cNvPr id="45" name="Text Placeholder 5">
              <a:extLst>
                <a:ext uri="{FF2B5EF4-FFF2-40B4-BE49-F238E27FC236}">
                  <a16:creationId xmlns:a16="http://schemas.microsoft.com/office/drawing/2014/main" id="{42E6EC0F-52E0-4D89-BF38-F3851F481133}"/>
                </a:ext>
              </a:extLst>
            </p:cNvPr>
            <p:cNvSpPr txBox="1">
              <a:spLocks/>
            </p:cNvSpPr>
            <p:nvPr/>
          </p:nvSpPr>
          <p:spPr>
            <a:xfrm>
              <a:off x="4249061" y="2285653"/>
              <a:ext cx="3607487"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a:latin typeface="+mn-lt"/>
                </a:rPr>
                <a:t>Focus on application development.</a:t>
              </a:r>
              <a:endParaRPr lang="en-US" sz="2400" dirty="0">
                <a:latin typeface="+mn-lt"/>
              </a:endParaRPr>
            </a:p>
          </p:txBody>
        </p:sp>
        <p:sp>
          <p:nvSpPr>
            <p:cNvPr id="46" name="Text Placeholder 15">
              <a:extLst>
                <a:ext uri="{FF2B5EF4-FFF2-40B4-BE49-F238E27FC236}">
                  <a16:creationId xmlns:a16="http://schemas.microsoft.com/office/drawing/2014/main" id="{F85FEC0E-C3FA-4DAF-9421-A874D138851C}"/>
                </a:ext>
              </a:extLst>
            </p:cNvPr>
            <p:cNvSpPr txBox="1">
              <a:spLocks/>
            </p:cNvSpPr>
            <p:nvPr/>
          </p:nvSpPr>
          <p:spPr>
            <a:xfrm>
              <a:off x="4249061" y="3284734"/>
              <a:ext cx="3607487"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a:latin typeface="+mn-lt"/>
                </a:rPr>
                <a:t>Platform management is handled by the cloud provider.</a:t>
              </a:r>
              <a:endParaRPr lang="en-US" sz="2400" dirty="0">
                <a:latin typeface="+mn-lt"/>
              </a:endParaRPr>
            </a:p>
          </p:txBody>
        </p:sp>
      </p:grpSp>
      <p:grpSp>
        <p:nvGrpSpPr>
          <p:cNvPr id="53" name="Group 52">
            <a:extLst>
              <a:ext uri="{FF2B5EF4-FFF2-40B4-BE49-F238E27FC236}">
                <a16:creationId xmlns:a16="http://schemas.microsoft.com/office/drawing/2014/main" id="{BD890FE1-7D7B-44AC-9CF2-CC22F3FA9C7D}"/>
              </a:ext>
              <a:ext uri="{C183D7F6-B498-43B3-948B-1728B52AA6E4}">
                <adec:decorative xmlns:adec="http://schemas.microsoft.com/office/drawing/2017/decorative" val="1"/>
              </a:ext>
            </a:extLst>
          </p:cNvPr>
          <p:cNvGrpSpPr/>
          <p:nvPr/>
        </p:nvGrpSpPr>
        <p:grpSpPr>
          <a:xfrm>
            <a:off x="8022680" y="1457323"/>
            <a:ext cx="3629278" cy="2635874"/>
            <a:chOff x="8022680" y="1457323"/>
            <a:chExt cx="3629278" cy="2635874"/>
          </a:xfrm>
        </p:grpSpPr>
        <p:sp>
          <p:nvSpPr>
            <p:cNvPr id="42" name="Text Placeholder 13">
              <a:extLst>
                <a:ext uri="{FF2B5EF4-FFF2-40B4-BE49-F238E27FC236}">
                  <a16:creationId xmlns:a16="http://schemas.microsoft.com/office/drawing/2014/main" id="{7C557D7A-78E8-4174-A562-11B71A143F15}"/>
                </a:ext>
              </a:extLst>
            </p:cNvPr>
            <p:cNvSpPr txBox="1">
              <a:spLocks/>
            </p:cNvSpPr>
            <p:nvPr/>
          </p:nvSpPr>
          <p:spPr>
            <a:xfrm>
              <a:off x="8022680" y="2285653"/>
              <a:ext cx="3607487"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dirty="0">
                  <a:latin typeface="+mn-lt"/>
                </a:rPr>
                <a:t>Pay-as-you-go pricing model.</a:t>
              </a:r>
              <a:endParaRPr lang="en-US" sz="2400" dirty="0">
                <a:latin typeface="+mn-lt"/>
              </a:endParaRPr>
            </a:p>
          </p:txBody>
        </p:sp>
        <p:sp>
          <p:nvSpPr>
            <p:cNvPr id="44" name="Text Placeholder 12">
              <a:extLst>
                <a:ext uri="{FF2B5EF4-FFF2-40B4-BE49-F238E27FC236}">
                  <a16:creationId xmlns:a16="http://schemas.microsoft.com/office/drawing/2014/main" id="{7C8557EF-5481-4F1C-A1B4-87230D6C6780}"/>
                </a:ext>
              </a:extLst>
            </p:cNvPr>
            <p:cNvSpPr txBox="1">
              <a:spLocks/>
            </p:cNvSpPr>
            <p:nvPr/>
          </p:nvSpPr>
          <p:spPr>
            <a:xfrm>
              <a:off x="8022680" y="1457323"/>
              <a:ext cx="3629278" cy="680197"/>
            </a:xfrm>
            <a:prstGeom prst="rect">
              <a:avLst/>
            </a:prstGeom>
            <a:solidFill>
              <a:srgbClr val="243A5E"/>
            </a:solidFill>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gn="ctr"/>
              <a:r>
                <a:rPr lang="en-US" sz="3200" dirty="0">
                  <a:solidFill>
                    <a:schemeClr val="bg1"/>
                  </a:solidFill>
                </a:rPr>
                <a:t>SaaS</a:t>
              </a:r>
            </a:p>
          </p:txBody>
        </p:sp>
        <p:sp>
          <p:nvSpPr>
            <p:cNvPr id="48" name="Text Placeholder 17">
              <a:extLst>
                <a:ext uri="{FF2B5EF4-FFF2-40B4-BE49-F238E27FC236}">
                  <a16:creationId xmlns:a16="http://schemas.microsoft.com/office/drawing/2014/main" id="{F82AFDF1-E1AB-4A33-B642-84AD2681FF16}"/>
                </a:ext>
              </a:extLst>
            </p:cNvPr>
            <p:cNvSpPr txBox="1">
              <a:spLocks/>
            </p:cNvSpPr>
            <p:nvPr/>
          </p:nvSpPr>
          <p:spPr>
            <a:xfrm>
              <a:off x="8022680" y="3320454"/>
              <a:ext cx="3607487"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a:latin typeface="+mn-lt"/>
                </a:rPr>
                <a:t>Users pay for the software they use on a subscription model.</a:t>
              </a:r>
              <a:endParaRPr lang="en-US" sz="2400" dirty="0">
                <a:latin typeface="+mn-lt"/>
              </a:endParaRPr>
            </a:p>
          </p:txBody>
        </p:sp>
      </p:grpSp>
    </p:spTree>
    <p:extLst>
      <p:ext uri="{BB962C8B-B14F-4D97-AF65-F5344CB8AC3E}">
        <p14:creationId xmlns:p14="http://schemas.microsoft.com/office/powerpoint/2010/main" val="2868144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2100B-BDDD-4688-CC4D-50146EE4BB1B}"/>
              </a:ext>
            </a:extLst>
          </p:cNvPr>
          <p:cNvSpPr>
            <a:spLocks noGrp="1"/>
          </p:cNvSpPr>
          <p:nvPr>
            <p:ph type="title"/>
          </p:nvPr>
        </p:nvSpPr>
        <p:spPr/>
        <p:txBody>
          <a:bodyPr/>
          <a:lstStyle/>
          <a:p>
            <a:r>
              <a:rPr lang="en-GB" dirty="0"/>
              <a:t>Short Video</a:t>
            </a:r>
          </a:p>
        </p:txBody>
      </p:sp>
      <p:sp>
        <p:nvSpPr>
          <p:cNvPr id="4" name="TextBox 3">
            <a:extLst>
              <a:ext uri="{FF2B5EF4-FFF2-40B4-BE49-F238E27FC236}">
                <a16:creationId xmlns:a16="http://schemas.microsoft.com/office/drawing/2014/main" id="{9EE4E600-7C2E-17BE-AFEB-4086969EB89A}"/>
              </a:ext>
            </a:extLst>
          </p:cNvPr>
          <p:cNvSpPr txBox="1"/>
          <p:nvPr/>
        </p:nvSpPr>
        <p:spPr>
          <a:xfrm>
            <a:off x="2710113" y="3065054"/>
            <a:ext cx="6406816" cy="907171"/>
          </a:xfrm>
          <a:prstGeom prst="rect">
            <a:avLst/>
          </a:prstGeom>
          <a:noFill/>
        </p:spPr>
        <p:txBody>
          <a:bodyPr wrap="square">
            <a:spAutoFit/>
          </a:bodyPr>
          <a:lstStyle/>
          <a:p>
            <a:r>
              <a:rPr lang="en-GB" dirty="0">
                <a:hlinkClick r:id="rId2"/>
              </a:rPr>
              <a:t>https://www.youtube.com/watch?v=M988_fsOSWo</a:t>
            </a:r>
            <a:endParaRPr lang="en-GB" dirty="0"/>
          </a:p>
          <a:p>
            <a:endParaRPr lang="en-GB" dirty="0"/>
          </a:p>
          <a:p>
            <a:r>
              <a:rPr lang="en-GB" dirty="0"/>
              <a:t>Cloud Computing made simple</a:t>
            </a:r>
          </a:p>
        </p:txBody>
      </p:sp>
    </p:spTree>
    <p:extLst>
      <p:ext uri="{BB962C8B-B14F-4D97-AF65-F5344CB8AC3E}">
        <p14:creationId xmlns:p14="http://schemas.microsoft.com/office/powerpoint/2010/main" val="1033137082"/>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25366" y="268380"/>
            <a:ext cx="11341268" cy="680196"/>
          </a:xfrm>
        </p:spPr>
        <p:txBody>
          <a:bodyPr/>
          <a:lstStyle/>
          <a:p>
            <a:r>
              <a:rPr lang="en-US" dirty="0"/>
              <a:t>Tell me what services of cloud matches the following examples?</a:t>
            </a:r>
          </a:p>
        </p:txBody>
      </p:sp>
      <p:pic>
        <p:nvPicPr>
          <p:cNvPr id="5" name="Picture 4">
            <a:extLst>
              <a:ext uri="{FF2B5EF4-FFF2-40B4-BE49-F238E27FC236}">
                <a16:creationId xmlns:a16="http://schemas.microsoft.com/office/drawing/2014/main" id="{C1F86A40-8F86-448C-9E3D-9DE089E08259}"/>
              </a:ext>
            </a:extLst>
          </p:cNvPr>
          <p:cNvPicPr>
            <a:picLocks noChangeAspect="1"/>
          </p:cNvPicPr>
          <p:nvPr/>
        </p:nvPicPr>
        <p:blipFill>
          <a:blip r:embed="rId3"/>
          <a:stretch>
            <a:fillRect/>
          </a:stretch>
        </p:blipFill>
        <p:spPr>
          <a:xfrm>
            <a:off x="361491" y="1330746"/>
            <a:ext cx="3105150" cy="1905000"/>
          </a:xfrm>
          <a:prstGeom prst="rect">
            <a:avLst/>
          </a:prstGeom>
        </p:spPr>
      </p:pic>
      <p:pic>
        <p:nvPicPr>
          <p:cNvPr id="7" name="Picture 6">
            <a:extLst>
              <a:ext uri="{FF2B5EF4-FFF2-40B4-BE49-F238E27FC236}">
                <a16:creationId xmlns:a16="http://schemas.microsoft.com/office/drawing/2014/main" id="{87FEC2B2-C340-4FCA-8FF5-53F16DD565B6}"/>
              </a:ext>
            </a:extLst>
          </p:cNvPr>
          <p:cNvPicPr>
            <a:picLocks noChangeAspect="1"/>
          </p:cNvPicPr>
          <p:nvPr/>
        </p:nvPicPr>
        <p:blipFill>
          <a:blip r:embed="rId4"/>
          <a:stretch>
            <a:fillRect/>
          </a:stretch>
        </p:blipFill>
        <p:spPr>
          <a:xfrm>
            <a:off x="569205" y="3238500"/>
            <a:ext cx="2438400" cy="1752600"/>
          </a:xfrm>
          <a:prstGeom prst="rect">
            <a:avLst/>
          </a:prstGeom>
        </p:spPr>
      </p:pic>
      <p:pic>
        <p:nvPicPr>
          <p:cNvPr id="9" name="Picture 8">
            <a:extLst>
              <a:ext uri="{FF2B5EF4-FFF2-40B4-BE49-F238E27FC236}">
                <a16:creationId xmlns:a16="http://schemas.microsoft.com/office/drawing/2014/main" id="{3FEF178E-6A13-4142-B52C-7816CEAD7155}"/>
              </a:ext>
            </a:extLst>
          </p:cNvPr>
          <p:cNvPicPr>
            <a:picLocks noChangeAspect="1"/>
          </p:cNvPicPr>
          <p:nvPr/>
        </p:nvPicPr>
        <p:blipFill>
          <a:blip r:embed="rId5"/>
          <a:stretch>
            <a:fillRect/>
          </a:stretch>
        </p:blipFill>
        <p:spPr>
          <a:xfrm>
            <a:off x="361491" y="5409033"/>
            <a:ext cx="3533561" cy="680196"/>
          </a:xfrm>
          <a:prstGeom prst="rect">
            <a:avLst/>
          </a:prstGeom>
        </p:spPr>
      </p:pic>
      <p:pic>
        <p:nvPicPr>
          <p:cNvPr id="11" name="Picture 10">
            <a:extLst>
              <a:ext uri="{FF2B5EF4-FFF2-40B4-BE49-F238E27FC236}">
                <a16:creationId xmlns:a16="http://schemas.microsoft.com/office/drawing/2014/main" id="{252C7A4B-4762-4C15-B564-CF5DC82C8B77}"/>
              </a:ext>
            </a:extLst>
          </p:cNvPr>
          <p:cNvPicPr>
            <a:picLocks noChangeAspect="1"/>
          </p:cNvPicPr>
          <p:nvPr/>
        </p:nvPicPr>
        <p:blipFill>
          <a:blip r:embed="rId6"/>
          <a:stretch>
            <a:fillRect/>
          </a:stretch>
        </p:blipFill>
        <p:spPr>
          <a:xfrm>
            <a:off x="4252511" y="267544"/>
            <a:ext cx="6778214" cy="6322076"/>
          </a:xfrm>
          <a:prstGeom prst="rect">
            <a:avLst/>
          </a:prstGeom>
        </p:spPr>
      </p:pic>
    </p:spTree>
    <p:extLst>
      <p:ext uri="{BB962C8B-B14F-4D97-AF65-F5344CB8AC3E}">
        <p14:creationId xmlns:p14="http://schemas.microsoft.com/office/powerpoint/2010/main" val="3417244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25366" y="268380"/>
            <a:ext cx="11341268" cy="680196"/>
          </a:xfrm>
        </p:spPr>
        <p:txBody>
          <a:bodyPr/>
          <a:lstStyle/>
          <a:p>
            <a:r>
              <a:rPr lang="en-US" dirty="0"/>
              <a:t>Shared responsibility model</a:t>
            </a:r>
          </a:p>
        </p:txBody>
      </p:sp>
      <p:grpSp>
        <p:nvGrpSpPr>
          <p:cNvPr id="2" name="Group 1" descr="On-premises, IaaS, PaaS, and SaaS are shown from customer managed to cloud provider managed. ">
            <a:extLst>
              <a:ext uri="{FF2B5EF4-FFF2-40B4-BE49-F238E27FC236}">
                <a16:creationId xmlns:a16="http://schemas.microsoft.com/office/drawing/2014/main" id="{5266B92E-7DB0-4B65-8A91-73858C2878A2}"/>
              </a:ext>
            </a:extLst>
          </p:cNvPr>
          <p:cNvGrpSpPr/>
          <p:nvPr/>
        </p:nvGrpSpPr>
        <p:grpSpPr>
          <a:xfrm>
            <a:off x="880153" y="954010"/>
            <a:ext cx="10431694" cy="4560250"/>
            <a:chOff x="1029060" y="1244462"/>
            <a:chExt cx="10978618" cy="4902338"/>
          </a:xfrm>
        </p:grpSpPr>
        <p:sp>
          <p:nvSpPr>
            <p:cNvPr id="49" name="Rectangle 48">
              <a:extLst>
                <a:ext uri="{FF2B5EF4-FFF2-40B4-BE49-F238E27FC236}">
                  <a16:creationId xmlns:a16="http://schemas.microsoft.com/office/drawing/2014/main" id="{CD51338E-8FFB-46D8-B933-90F1F12AE8EC}"/>
                </a:ext>
              </a:extLst>
            </p:cNvPr>
            <p:cNvSpPr/>
            <p:nvPr/>
          </p:nvSpPr>
          <p:spPr>
            <a:xfrm>
              <a:off x="1248036" y="1494810"/>
              <a:ext cx="1866772" cy="640080"/>
            </a:xfrm>
            <a:prstGeom prst="rect">
              <a:avLst/>
            </a:prstGeom>
            <a:noFill/>
            <a:ln w="9525" cap="flat" cmpd="sng" algn="ctr">
              <a:noFill/>
              <a:prstDash val="solid"/>
            </a:ln>
            <a:effectLst/>
          </p:spPr>
          <p:txBody>
            <a:bodyPr lIns="0" tIns="0" r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1" algn="ctr" defTabSz="1218836" fontAlgn="base">
                <a:spcAft>
                  <a:spcPct val="0"/>
                </a:spcAft>
                <a:defRPr/>
              </a:pPr>
              <a:r>
                <a:rPr lang="en-US" sz="2000" b="1" dirty="0">
                  <a:solidFill>
                    <a:schemeClr val="tx1">
                      <a:alpha val="99000"/>
                    </a:schemeClr>
                  </a:solidFill>
                  <a:ea typeface="Kozuka Gothic Pro R" pitchFamily="34" charset="-128"/>
                </a:rPr>
                <a:t>On-Premises</a:t>
              </a:r>
            </a:p>
            <a:p>
              <a:pPr marL="0" lvl="1" algn="ctr" defTabSz="1218836" fontAlgn="base">
                <a:spcAft>
                  <a:spcPct val="0"/>
                </a:spcAft>
                <a:defRPr/>
              </a:pPr>
              <a:r>
                <a:rPr lang="en-US" sz="1600" b="1" dirty="0">
                  <a:solidFill>
                    <a:schemeClr val="tx1">
                      <a:alpha val="99000"/>
                    </a:schemeClr>
                  </a:solidFill>
                  <a:ea typeface="Kozuka Gothic Pro R" pitchFamily="34" charset="-128"/>
                </a:rPr>
                <a:t>( Private Cloud )</a:t>
              </a:r>
            </a:p>
          </p:txBody>
        </p:sp>
        <p:sp>
          <p:nvSpPr>
            <p:cNvPr id="50" name="Rectangle 49">
              <a:extLst>
                <a:ext uri="{FF2B5EF4-FFF2-40B4-BE49-F238E27FC236}">
                  <a16:creationId xmlns:a16="http://schemas.microsoft.com/office/drawing/2014/main" id="{40CBD8E4-CCD7-48B3-9526-5B5123F9CD5C}"/>
                </a:ext>
              </a:extLst>
            </p:cNvPr>
            <p:cNvSpPr/>
            <p:nvPr/>
          </p:nvSpPr>
          <p:spPr>
            <a:xfrm>
              <a:off x="1337759" y="5048331"/>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Networking</a:t>
              </a:r>
            </a:p>
          </p:txBody>
        </p:sp>
        <p:sp>
          <p:nvSpPr>
            <p:cNvPr id="51" name="Rectangle 50">
              <a:extLst>
                <a:ext uri="{FF2B5EF4-FFF2-40B4-BE49-F238E27FC236}">
                  <a16:creationId xmlns:a16="http://schemas.microsoft.com/office/drawing/2014/main" id="{C1054B8F-E779-4E91-9090-31A25752021A}"/>
                </a:ext>
              </a:extLst>
            </p:cNvPr>
            <p:cNvSpPr/>
            <p:nvPr/>
          </p:nvSpPr>
          <p:spPr>
            <a:xfrm>
              <a:off x="1337759" y="4593512"/>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Compute</a:t>
              </a:r>
            </a:p>
          </p:txBody>
        </p:sp>
        <p:sp>
          <p:nvSpPr>
            <p:cNvPr id="52" name="Rectangle 51">
              <a:extLst>
                <a:ext uri="{FF2B5EF4-FFF2-40B4-BE49-F238E27FC236}">
                  <a16:creationId xmlns:a16="http://schemas.microsoft.com/office/drawing/2014/main" id="{BA941446-11D6-43C7-8E95-2C69C7DE7FC1}"/>
                </a:ext>
              </a:extLst>
            </p:cNvPr>
            <p:cNvSpPr/>
            <p:nvPr/>
          </p:nvSpPr>
          <p:spPr>
            <a:xfrm>
              <a:off x="1337759" y="5503148"/>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Storage</a:t>
              </a:r>
            </a:p>
          </p:txBody>
        </p:sp>
        <p:sp>
          <p:nvSpPr>
            <p:cNvPr id="53" name="Rectangle 52">
              <a:extLst>
                <a:ext uri="{FF2B5EF4-FFF2-40B4-BE49-F238E27FC236}">
                  <a16:creationId xmlns:a16="http://schemas.microsoft.com/office/drawing/2014/main" id="{F456FE96-5E5D-458D-8A64-A5781B94828C}"/>
                </a:ext>
              </a:extLst>
            </p:cNvPr>
            <p:cNvSpPr/>
            <p:nvPr/>
          </p:nvSpPr>
          <p:spPr>
            <a:xfrm>
              <a:off x="1337759" y="4127625"/>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Virtual Machine</a:t>
              </a:r>
            </a:p>
          </p:txBody>
        </p:sp>
        <p:sp>
          <p:nvSpPr>
            <p:cNvPr id="54" name="Rectangle 53">
              <a:extLst>
                <a:ext uri="{FF2B5EF4-FFF2-40B4-BE49-F238E27FC236}">
                  <a16:creationId xmlns:a16="http://schemas.microsoft.com/office/drawing/2014/main" id="{267FB1E9-761A-4C4F-9E44-8E63014C9FCE}"/>
                </a:ext>
              </a:extLst>
            </p:cNvPr>
            <p:cNvSpPr/>
            <p:nvPr/>
          </p:nvSpPr>
          <p:spPr>
            <a:xfrm>
              <a:off x="1337759" y="3672806"/>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lIns="0" r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Operating System</a:t>
              </a:r>
            </a:p>
          </p:txBody>
        </p:sp>
        <p:sp>
          <p:nvSpPr>
            <p:cNvPr id="55" name="Rectangle 54">
              <a:extLst>
                <a:ext uri="{FF2B5EF4-FFF2-40B4-BE49-F238E27FC236}">
                  <a16:creationId xmlns:a16="http://schemas.microsoft.com/office/drawing/2014/main" id="{FDD0F0A9-0E86-4364-8CAF-9B3AFE145B22}"/>
                </a:ext>
              </a:extLst>
            </p:cNvPr>
            <p:cNvSpPr/>
            <p:nvPr/>
          </p:nvSpPr>
          <p:spPr>
            <a:xfrm>
              <a:off x="1337759" y="2763168"/>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Applications</a:t>
              </a:r>
            </a:p>
          </p:txBody>
        </p:sp>
        <p:sp>
          <p:nvSpPr>
            <p:cNvPr id="56" name="Rectangle 55">
              <a:extLst>
                <a:ext uri="{FF2B5EF4-FFF2-40B4-BE49-F238E27FC236}">
                  <a16:creationId xmlns:a16="http://schemas.microsoft.com/office/drawing/2014/main" id="{28F74A79-B34E-4CE4-B22D-8BC06E867E38}"/>
                </a:ext>
              </a:extLst>
            </p:cNvPr>
            <p:cNvSpPr/>
            <p:nvPr/>
          </p:nvSpPr>
          <p:spPr>
            <a:xfrm>
              <a:off x="1337759" y="2308349"/>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Data &amp; Access</a:t>
              </a:r>
            </a:p>
          </p:txBody>
        </p:sp>
        <p:sp>
          <p:nvSpPr>
            <p:cNvPr id="57" name="Rectangle 56">
              <a:extLst>
                <a:ext uri="{FF2B5EF4-FFF2-40B4-BE49-F238E27FC236}">
                  <a16:creationId xmlns:a16="http://schemas.microsoft.com/office/drawing/2014/main" id="{578C1057-EC09-47A0-88C5-3319ED814A1D}"/>
                </a:ext>
              </a:extLst>
            </p:cNvPr>
            <p:cNvSpPr/>
            <p:nvPr/>
          </p:nvSpPr>
          <p:spPr>
            <a:xfrm>
              <a:off x="1337759" y="3217987"/>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Runtime</a:t>
              </a:r>
            </a:p>
          </p:txBody>
        </p:sp>
        <p:sp>
          <p:nvSpPr>
            <p:cNvPr id="58" name="Rectangle 57">
              <a:extLst>
                <a:ext uri="{FF2B5EF4-FFF2-40B4-BE49-F238E27FC236}">
                  <a16:creationId xmlns:a16="http://schemas.microsoft.com/office/drawing/2014/main" id="{D85397EC-BDE3-4969-A966-69B74967EA28}"/>
                </a:ext>
              </a:extLst>
            </p:cNvPr>
            <p:cNvSpPr/>
            <p:nvPr/>
          </p:nvSpPr>
          <p:spPr>
            <a:xfrm>
              <a:off x="3406919" y="1494810"/>
              <a:ext cx="2108505" cy="640080"/>
            </a:xfrm>
            <a:prstGeom prst="rect">
              <a:avLst/>
            </a:prstGeom>
          </p:spPr>
          <p:txBody>
            <a:bodyPr t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1" algn="ctr" defTabSz="1218836" fontAlgn="base">
                <a:spcAft>
                  <a:spcPct val="0"/>
                </a:spcAft>
                <a:defRPr/>
              </a:pPr>
              <a:r>
                <a:rPr lang="en-US" sz="2000" b="1" dirty="0">
                  <a:solidFill>
                    <a:schemeClr val="tx1">
                      <a:alpha val="99000"/>
                    </a:schemeClr>
                  </a:solidFill>
                  <a:highlight>
                    <a:srgbClr val="FFFFFF"/>
                  </a:highlight>
                  <a:ea typeface="Kozuka Gothic Pro R" pitchFamily="34" charset="-128"/>
                </a:rPr>
                <a:t>Infrastructure</a:t>
              </a:r>
            </a:p>
            <a:p>
              <a:pPr algn="ctr" defTabSz="1218936">
                <a:defRPr/>
              </a:pPr>
              <a:r>
                <a:rPr lang="en-US" sz="2000" b="1" dirty="0">
                  <a:solidFill>
                    <a:schemeClr val="tx1">
                      <a:alpha val="99000"/>
                    </a:schemeClr>
                  </a:solidFill>
                  <a:highlight>
                    <a:srgbClr val="FFFFFF"/>
                  </a:highlight>
                  <a:ea typeface="Kozuka Gothic Pro R" pitchFamily="34" charset="-128"/>
                </a:rPr>
                <a:t>( as a Service )</a:t>
              </a:r>
            </a:p>
          </p:txBody>
        </p:sp>
        <p:grpSp>
          <p:nvGrpSpPr>
            <p:cNvPr id="59" name="Group 58">
              <a:extLst>
                <a:ext uri="{FF2B5EF4-FFF2-40B4-BE49-F238E27FC236}">
                  <a16:creationId xmlns:a16="http://schemas.microsoft.com/office/drawing/2014/main" id="{DE67C614-78C0-404B-AFEC-9CD7F8E60E3D}"/>
                </a:ext>
              </a:extLst>
            </p:cNvPr>
            <p:cNvGrpSpPr/>
            <p:nvPr/>
          </p:nvGrpSpPr>
          <p:grpSpPr>
            <a:xfrm>
              <a:off x="3547135" y="2266020"/>
              <a:ext cx="1645145" cy="3575799"/>
              <a:chOff x="4410447" y="2460753"/>
              <a:chExt cx="1645145" cy="3575799"/>
            </a:xfrm>
          </p:grpSpPr>
          <p:sp>
            <p:nvSpPr>
              <p:cNvPr id="60" name="Rectangle 59">
                <a:extLst>
                  <a:ext uri="{FF2B5EF4-FFF2-40B4-BE49-F238E27FC236}">
                    <a16:creationId xmlns:a16="http://schemas.microsoft.com/office/drawing/2014/main" id="{2E953AD7-8762-444B-83A7-94C54AC3642D}"/>
                  </a:ext>
                </a:extLst>
              </p:cNvPr>
              <p:cNvSpPr/>
              <p:nvPr/>
            </p:nvSpPr>
            <p:spPr>
              <a:xfrm>
                <a:off x="4410447" y="5200735"/>
                <a:ext cx="1638241" cy="381000"/>
              </a:xfrm>
              <a:prstGeom prst="rect">
                <a:avLst/>
              </a:prstGeom>
              <a:solidFill>
                <a:srgbClr val="0078D4"/>
              </a:solidFill>
              <a:ln w="9525" cap="flat" cmpd="sng" algn="ctr">
                <a:noFill/>
                <a:prstDash val="solid"/>
              </a:ln>
              <a:effectLst/>
            </p:spPr>
            <p:txBody>
              <a:bodyPr rtlCol="0" anchor="t" anchorCtr="0"/>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Networking</a:t>
                </a:r>
              </a:p>
            </p:txBody>
          </p:sp>
          <p:sp>
            <p:nvSpPr>
              <p:cNvPr id="61" name="Rectangle 60">
                <a:extLst>
                  <a:ext uri="{FF2B5EF4-FFF2-40B4-BE49-F238E27FC236}">
                    <a16:creationId xmlns:a16="http://schemas.microsoft.com/office/drawing/2014/main" id="{762CF49B-B4B2-4D24-96F8-F4FB78C97AA6}"/>
                  </a:ext>
                </a:extLst>
              </p:cNvPr>
              <p:cNvSpPr/>
              <p:nvPr/>
            </p:nvSpPr>
            <p:spPr>
              <a:xfrm>
                <a:off x="4410447" y="4745916"/>
                <a:ext cx="1638241" cy="381000"/>
              </a:xfrm>
              <a:prstGeom prst="rect">
                <a:avLst/>
              </a:prstGeom>
              <a:solidFill>
                <a:srgbClr val="0078D4"/>
              </a:solidFill>
              <a:ln w="9525" cap="flat" cmpd="sng" algn="ctr">
                <a:noFill/>
                <a:prstDash val="solid"/>
              </a:ln>
              <a:effectLst/>
            </p:spPr>
            <p:txBody>
              <a:bodyPr rtlCol="0" anchor="t" anchorCtr="0"/>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Compute</a:t>
                </a:r>
              </a:p>
            </p:txBody>
          </p:sp>
          <p:sp>
            <p:nvSpPr>
              <p:cNvPr id="62" name="Rectangle 61">
                <a:extLst>
                  <a:ext uri="{FF2B5EF4-FFF2-40B4-BE49-F238E27FC236}">
                    <a16:creationId xmlns:a16="http://schemas.microsoft.com/office/drawing/2014/main" id="{466E691C-0113-489B-966F-4176B3F3AB29}"/>
                  </a:ext>
                </a:extLst>
              </p:cNvPr>
              <p:cNvSpPr/>
              <p:nvPr/>
            </p:nvSpPr>
            <p:spPr>
              <a:xfrm>
                <a:off x="4410447" y="5655552"/>
                <a:ext cx="1638241" cy="381000"/>
              </a:xfrm>
              <a:prstGeom prst="rect">
                <a:avLst/>
              </a:prstGeom>
              <a:solidFill>
                <a:srgbClr val="0078D4"/>
              </a:solidFill>
              <a:ln w="9525" cap="flat" cmpd="sng" algn="ctr">
                <a:noFill/>
                <a:prstDash val="solid"/>
              </a:ln>
              <a:effectLst/>
            </p:spPr>
            <p:txBody>
              <a:bodyPr rtlCol="0" anchor="t" anchorCtr="0"/>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Storage</a:t>
                </a:r>
              </a:p>
            </p:txBody>
          </p:sp>
          <p:sp>
            <p:nvSpPr>
              <p:cNvPr id="63" name="Rectangle 62">
                <a:extLst>
                  <a:ext uri="{FF2B5EF4-FFF2-40B4-BE49-F238E27FC236}">
                    <a16:creationId xmlns:a16="http://schemas.microsoft.com/office/drawing/2014/main" id="{0A7FDD1F-8740-4888-9E49-9E016FBE0AE0}"/>
                  </a:ext>
                </a:extLst>
              </p:cNvPr>
              <p:cNvSpPr/>
              <p:nvPr/>
            </p:nvSpPr>
            <p:spPr>
              <a:xfrm>
                <a:off x="4410447" y="4280029"/>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Virtual Machine</a:t>
                </a:r>
              </a:p>
            </p:txBody>
          </p:sp>
          <p:sp>
            <p:nvSpPr>
              <p:cNvPr id="64" name="Rectangle 63">
                <a:extLst>
                  <a:ext uri="{FF2B5EF4-FFF2-40B4-BE49-F238E27FC236}">
                    <a16:creationId xmlns:a16="http://schemas.microsoft.com/office/drawing/2014/main" id="{DE0DD56F-9D77-4E31-9F9D-40EC34BF9FF1}"/>
                  </a:ext>
                </a:extLst>
              </p:cNvPr>
              <p:cNvSpPr/>
              <p:nvPr/>
            </p:nvSpPr>
            <p:spPr>
              <a:xfrm>
                <a:off x="4410447" y="3825210"/>
                <a:ext cx="1645145" cy="381000"/>
              </a:xfrm>
              <a:prstGeom prst="rect">
                <a:avLst/>
              </a:prstGeom>
              <a:solidFill>
                <a:srgbClr val="008575"/>
              </a:solidFill>
              <a:ln w="9525" cap="flat" cmpd="sng" algn="ctr">
                <a:solidFill>
                  <a:srgbClr val="FFC000"/>
                </a:solid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Operating System</a:t>
                </a:r>
              </a:p>
            </p:txBody>
          </p:sp>
          <p:sp>
            <p:nvSpPr>
              <p:cNvPr id="65" name="Rectangle 64">
                <a:extLst>
                  <a:ext uri="{FF2B5EF4-FFF2-40B4-BE49-F238E27FC236}">
                    <a16:creationId xmlns:a16="http://schemas.microsoft.com/office/drawing/2014/main" id="{2C1DF327-C761-4607-B762-3CF5F9F236DF}"/>
                  </a:ext>
                </a:extLst>
              </p:cNvPr>
              <p:cNvSpPr/>
              <p:nvPr/>
            </p:nvSpPr>
            <p:spPr>
              <a:xfrm>
                <a:off x="4410447" y="2915572"/>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Applications</a:t>
                </a:r>
              </a:p>
            </p:txBody>
          </p:sp>
          <p:sp>
            <p:nvSpPr>
              <p:cNvPr id="66" name="Rectangle 65">
                <a:extLst>
                  <a:ext uri="{FF2B5EF4-FFF2-40B4-BE49-F238E27FC236}">
                    <a16:creationId xmlns:a16="http://schemas.microsoft.com/office/drawing/2014/main" id="{69E08269-41BB-413B-A32C-5D60C117F6E0}"/>
                  </a:ext>
                </a:extLst>
              </p:cNvPr>
              <p:cNvSpPr/>
              <p:nvPr/>
            </p:nvSpPr>
            <p:spPr>
              <a:xfrm>
                <a:off x="4410447" y="2460753"/>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Data &amp; Access</a:t>
                </a:r>
              </a:p>
            </p:txBody>
          </p:sp>
          <p:sp>
            <p:nvSpPr>
              <p:cNvPr id="67" name="Rectangle 66">
                <a:extLst>
                  <a:ext uri="{FF2B5EF4-FFF2-40B4-BE49-F238E27FC236}">
                    <a16:creationId xmlns:a16="http://schemas.microsoft.com/office/drawing/2014/main" id="{13654DEB-AB24-4530-806C-BC5524506208}"/>
                  </a:ext>
                </a:extLst>
              </p:cNvPr>
              <p:cNvSpPr/>
              <p:nvPr/>
            </p:nvSpPr>
            <p:spPr>
              <a:xfrm>
                <a:off x="4410447" y="3370391"/>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Runtime</a:t>
                </a:r>
              </a:p>
            </p:txBody>
          </p:sp>
        </p:grpSp>
        <p:sp>
          <p:nvSpPr>
            <p:cNvPr id="68" name="Rectangle 67">
              <a:extLst>
                <a:ext uri="{FF2B5EF4-FFF2-40B4-BE49-F238E27FC236}">
                  <a16:creationId xmlns:a16="http://schemas.microsoft.com/office/drawing/2014/main" id="{20DD6C99-26E1-432C-883F-09C90B36E556}"/>
                </a:ext>
              </a:extLst>
            </p:cNvPr>
            <p:cNvSpPr/>
            <p:nvPr/>
          </p:nvSpPr>
          <p:spPr>
            <a:xfrm>
              <a:off x="5414147" y="1494810"/>
              <a:ext cx="2000311" cy="640080"/>
            </a:xfrm>
            <a:prstGeom prst="rect">
              <a:avLst/>
            </a:prstGeom>
          </p:spPr>
          <p:txBody>
            <a:bodyPr t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1" algn="ctr" defTabSz="1218836" fontAlgn="base">
                <a:spcAft>
                  <a:spcPct val="0"/>
                </a:spcAft>
              </a:pPr>
              <a:r>
                <a:rPr lang="en-US" sz="2000" b="1" dirty="0">
                  <a:solidFill>
                    <a:schemeClr val="tx1">
                      <a:alpha val="99000"/>
                    </a:schemeClr>
                  </a:solidFill>
                  <a:highlight>
                    <a:srgbClr val="FFFFFF"/>
                  </a:highlight>
                  <a:ea typeface="Kozuka Gothic Pro R" pitchFamily="34" charset="-128"/>
                </a:rPr>
                <a:t>Platform</a:t>
              </a:r>
            </a:p>
            <a:p>
              <a:pPr algn="ctr" defTabSz="1218936"/>
              <a:r>
                <a:rPr lang="en-US" sz="2000" b="1" dirty="0">
                  <a:solidFill>
                    <a:schemeClr val="tx1">
                      <a:alpha val="99000"/>
                    </a:schemeClr>
                  </a:solidFill>
                  <a:highlight>
                    <a:srgbClr val="FFFFFF"/>
                  </a:highlight>
                  <a:ea typeface="Kozuka Gothic Pro R" pitchFamily="34" charset="-128"/>
                </a:rPr>
                <a:t>( as a Service )</a:t>
              </a:r>
            </a:p>
          </p:txBody>
        </p:sp>
        <p:grpSp>
          <p:nvGrpSpPr>
            <p:cNvPr id="69" name="Group 68">
              <a:extLst>
                <a:ext uri="{FF2B5EF4-FFF2-40B4-BE49-F238E27FC236}">
                  <a16:creationId xmlns:a16="http://schemas.microsoft.com/office/drawing/2014/main" id="{CF6B06AD-6C3B-40B6-A8E4-24BD995A4749}"/>
                </a:ext>
              </a:extLst>
            </p:cNvPr>
            <p:cNvGrpSpPr/>
            <p:nvPr/>
          </p:nvGrpSpPr>
          <p:grpSpPr>
            <a:xfrm>
              <a:off x="5602718" y="2282956"/>
              <a:ext cx="1638240" cy="3575799"/>
              <a:chOff x="6966542" y="2460752"/>
              <a:chExt cx="1638240" cy="3575799"/>
            </a:xfrm>
          </p:grpSpPr>
          <p:sp>
            <p:nvSpPr>
              <p:cNvPr id="70" name="Rectangle 69">
                <a:extLst>
                  <a:ext uri="{FF2B5EF4-FFF2-40B4-BE49-F238E27FC236}">
                    <a16:creationId xmlns:a16="http://schemas.microsoft.com/office/drawing/2014/main" id="{2158F502-BDDB-47BD-9CCB-85FAAE51D9C7}"/>
                  </a:ext>
                </a:extLst>
              </p:cNvPr>
              <p:cNvSpPr/>
              <p:nvPr/>
            </p:nvSpPr>
            <p:spPr>
              <a:xfrm>
                <a:off x="6966542" y="5200734"/>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Networking</a:t>
                </a:r>
              </a:p>
            </p:txBody>
          </p:sp>
          <p:sp>
            <p:nvSpPr>
              <p:cNvPr id="71" name="Rectangle 70">
                <a:extLst>
                  <a:ext uri="{FF2B5EF4-FFF2-40B4-BE49-F238E27FC236}">
                    <a16:creationId xmlns:a16="http://schemas.microsoft.com/office/drawing/2014/main" id="{2BABBED3-8B91-4E43-91A8-0D1A5DB8ED25}"/>
                  </a:ext>
                </a:extLst>
              </p:cNvPr>
              <p:cNvSpPr/>
              <p:nvPr/>
            </p:nvSpPr>
            <p:spPr>
              <a:xfrm>
                <a:off x="6966542" y="4745915"/>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Compute</a:t>
                </a:r>
              </a:p>
            </p:txBody>
          </p:sp>
          <p:sp>
            <p:nvSpPr>
              <p:cNvPr id="72" name="Rectangle 71">
                <a:extLst>
                  <a:ext uri="{FF2B5EF4-FFF2-40B4-BE49-F238E27FC236}">
                    <a16:creationId xmlns:a16="http://schemas.microsoft.com/office/drawing/2014/main" id="{137CD9AA-7E19-4934-A91C-6A4CF6CA2674}"/>
                  </a:ext>
                </a:extLst>
              </p:cNvPr>
              <p:cNvSpPr/>
              <p:nvPr/>
            </p:nvSpPr>
            <p:spPr>
              <a:xfrm>
                <a:off x="6966542" y="5655551"/>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Storage</a:t>
                </a:r>
              </a:p>
            </p:txBody>
          </p:sp>
          <p:sp>
            <p:nvSpPr>
              <p:cNvPr id="73" name="Rectangle 72">
                <a:extLst>
                  <a:ext uri="{FF2B5EF4-FFF2-40B4-BE49-F238E27FC236}">
                    <a16:creationId xmlns:a16="http://schemas.microsoft.com/office/drawing/2014/main" id="{6558D6D2-DECA-4719-BD29-9F74253440FA}"/>
                  </a:ext>
                </a:extLst>
              </p:cNvPr>
              <p:cNvSpPr/>
              <p:nvPr/>
            </p:nvSpPr>
            <p:spPr>
              <a:xfrm>
                <a:off x="6966542" y="4280028"/>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Virtual Machine</a:t>
                </a:r>
              </a:p>
            </p:txBody>
          </p:sp>
          <p:sp>
            <p:nvSpPr>
              <p:cNvPr id="74" name="Rectangle 73">
                <a:extLst>
                  <a:ext uri="{FF2B5EF4-FFF2-40B4-BE49-F238E27FC236}">
                    <a16:creationId xmlns:a16="http://schemas.microsoft.com/office/drawing/2014/main" id="{848F9CE6-82E5-46E2-B87C-3F7A3C0B6E64}"/>
                  </a:ext>
                </a:extLst>
              </p:cNvPr>
              <p:cNvSpPr/>
              <p:nvPr/>
            </p:nvSpPr>
            <p:spPr>
              <a:xfrm>
                <a:off x="6966542" y="3825209"/>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Operating System</a:t>
                </a:r>
              </a:p>
            </p:txBody>
          </p:sp>
          <p:sp>
            <p:nvSpPr>
              <p:cNvPr id="75" name="Rectangle 74">
                <a:extLst>
                  <a:ext uri="{FF2B5EF4-FFF2-40B4-BE49-F238E27FC236}">
                    <a16:creationId xmlns:a16="http://schemas.microsoft.com/office/drawing/2014/main" id="{8AE02F46-CE58-4A34-B2DD-06BD242AF095}"/>
                  </a:ext>
                </a:extLst>
              </p:cNvPr>
              <p:cNvSpPr/>
              <p:nvPr/>
            </p:nvSpPr>
            <p:spPr>
              <a:xfrm>
                <a:off x="6966542" y="2460752"/>
                <a:ext cx="1638240"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Data &amp; Access</a:t>
                </a:r>
              </a:p>
            </p:txBody>
          </p:sp>
          <p:sp>
            <p:nvSpPr>
              <p:cNvPr id="76" name="Rectangle 75">
                <a:extLst>
                  <a:ext uri="{FF2B5EF4-FFF2-40B4-BE49-F238E27FC236}">
                    <a16:creationId xmlns:a16="http://schemas.microsoft.com/office/drawing/2014/main" id="{11B690FA-4E0B-4D86-B7A3-A166BEA77726}"/>
                  </a:ext>
                </a:extLst>
              </p:cNvPr>
              <p:cNvSpPr/>
              <p:nvPr/>
            </p:nvSpPr>
            <p:spPr>
              <a:xfrm>
                <a:off x="6966542" y="3370390"/>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Runtime</a:t>
                </a:r>
              </a:p>
            </p:txBody>
          </p:sp>
          <p:sp>
            <p:nvSpPr>
              <p:cNvPr id="77" name="Rectangle 76">
                <a:extLst>
                  <a:ext uri="{FF2B5EF4-FFF2-40B4-BE49-F238E27FC236}">
                    <a16:creationId xmlns:a16="http://schemas.microsoft.com/office/drawing/2014/main" id="{206BCAD0-993F-4DC5-B4C2-128560356C78}"/>
                  </a:ext>
                </a:extLst>
              </p:cNvPr>
              <p:cNvSpPr/>
              <p:nvPr/>
            </p:nvSpPr>
            <p:spPr>
              <a:xfrm>
                <a:off x="6966542" y="2915571"/>
                <a:ext cx="1638240"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Applications</a:t>
                </a:r>
              </a:p>
            </p:txBody>
          </p:sp>
        </p:grpSp>
        <p:sp>
          <p:nvSpPr>
            <p:cNvPr id="78" name="Rectangle 77">
              <a:extLst>
                <a:ext uri="{FF2B5EF4-FFF2-40B4-BE49-F238E27FC236}">
                  <a16:creationId xmlns:a16="http://schemas.microsoft.com/office/drawing/2014/main" id="{47B2DE98-9258-4F61-93F9-69A0F2B73D6E}"/>
                </a:ext>
              </a:extLst>
            </p:cNvPr>
            <p:cNvSpPr/>
            <p:nvPr/>
          </p:nvSpPr>
          <p:spPr>
            <a:xfrm>
              <a:off x="7423241" y="1494810"/>
              <a:ext cx="2028257" cy="640080"/>
            </a:xfrm>
            <a:prstGeom prst="rect">
              <a:avLst/>
            </a:prstGeom>
          </p:spPr>
          <p:txBody>
            <a:bodyPr t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1" algn="ctr" defTabSz="1218836" fontAlgn="base">
                <a:spcAft>
                  <a:spcPct val="0"/>
                </a:spcAft>
              </a:pPr>
              <a:r>
                <a:rPr lang="en-US" sz="2000" b="1" dirty="0">
                  <a:solidFill>
                    <a:schemeClr val="tx1">
                      <a:alpha val="99000"/>
                    </a:schemeClr>
                  </a:solidFill>
                  <a:highlight>
                    <a:srgbClr val="FFFFFF"/>
                  </a:highlight>
                  <a:ea typeface="Kozuka Gothic Pro R" pitchFamily="34" charset="-128"/>
                </a:rPr>
                <a:t>Software</a:t>
              </a:r>
            </a:p>
            <a:p>
              <a:pPr algn="ctr" defTabSz="1218936"/>
              <a:r>
                <a:rPr lang="en-US" sz="2000" b="1" dirty="0">
                  <a:solidFill>
                    <a:schemeClr val="tx1">
                      <a:alpha val="99000"/>
                    </a:schemeClr>
                  </a:solidFill>
                  <a:highlight>
                    <a:srgbClr val="FFFFFF"/>
                  </a:highlight>
                  <a:ea typeface="Kozuka Gothic Pro R" pitchFamily="34" charset="-128"/>
                </a:rPr>
                <a:t>( as a Service )</a:t>
              </a:r>
            </a:p>
          </p:txBody>
        </p:sp>
        <p:grpSp>
          <p:nvGrpSpPr>
            <p:cNvPr id="79" name="Group 78">
              <a:extLst>
                <a:ext uri="{FF2B5EF4-FFF2-40B4-BE49-F238E27FC236}">
                  <a16:creationId xmlns:a16="http://schemas.microsoft.com/office/drawing/2014/main" id="{1422EF3D-6160-4A2F-86A4-DCDC02110257}"/>
                </a:ext>
              </a:extLst>
            </p:cNvPr>
            <p:cNvGrpSpPr/>
            <p:nvPr/>
          </p:nvGrpSpPr>
          <p:grpSpPr>
            <a:xfrm>
              <a:off x="7593286" y="2257552"/>
              <a:ext cx="1638240" cy="3575799"/>
              <a:chOff x="9523110" y="2460749"/>
              <a:chExt cx="1638240" cy="3575799"/>
            </a:xfrm>
          </p:grpSpPr>
          <p:sp>
            <p:nvSpPr>
              <p:cNvPr id="80" name="Rectangle 79">
                <a:extLst>
                  <a:ext uri="{FF2B5EF4-FFF2-40B4-BE49-F238E27FC236}">
                    <a16:creationId xmlns:a16="http://schemas.microsoft.com/office/drawing/2014/main" id="{9E1C6C00-2154-46C7-A133-46AF79661431}"/>
                  </a:ext>
                </a:extLst>
              </p:cNvPr>
              <p:cNvSpPr/>
              <p:nvPr/>
            </p:nvSpPr>
            <p:spPr>
              <a:xfrm>
                <a:off x="9523110" y="5200731"/>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Networking</a:t>
                </a:r>
              </a:p>
            </p:txBody>
          </p:sp>
          <p:sp>
            <p:nvSpPr>
              <p:cNvPr id="81" name="Rectangle 80">
                <a:extLst>
                  <a:ext uri="{FF2B5EF4-FFF2-40B4-BE49-F238E27FC236}">
                    <a16:creationId xmlns:a16="http://schemas.microsoft.com/office/drawing/2014/main" id="{8101A16C-9E65-4DAF-85A6-3E6CB98273F3}"/>
                  </a:ext>
                </a:extLst>
              </p:cNvPr>
              <p:cNvSpPr/>
              <p:nvPr/>
            </p:nvSpPr>
            <p:spPr>
              <a:xfrm>
                <a:off x="9523110" y="4745912"/>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Compute</a:t>
                </a:r>
              </a:p>
            </p:txBody>
          </p:sp>
          <p:sp>
            <p:nvSpPr>
              <p:cNvPr id="82" name="Rectangle 81">
                <a:extLst>
                  <a:ext uri="{FF2B5EF4-FFF2-40B4-BE49-F238E27FC236}">
                    <a16:creationId xmlns:a16="http://schemas.microsoft.com/office/drawing/2014/main" id="{81003D6F-234A-4EA9-BDB3-B02EE753B14E}"/>
                  </a:ext>
                </a:extLst>
              </p:cNvPr>
              <p:cNvSpPr/>
              <p:nvPr/>
            </p:nvSpPr>
            <p:spPr>
              <a:xfrm>
                <a:off x="9523110" y="4280025"/>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Virtual Machine</a:t>
                </a:r>
              </a:p>
            </p:txBody>
          </p:sp>
          <p:sp>
            <p:nvSpPr>
              <p:cNvPr id="83" name="Rectangle 82">
                <a:extLst>
                  <a:ext uri="{FF2B5EF4-FFF2-40B4-BE49-F238E27FC236}">
                    <a16:creationId xmlns:a16="http://schemas.microsoft.com/office/drawing/2014/main" id="{B284D65F-6936-41BA-93E4-42CA0FA4CDAE}"/>
                  </a:ext>
                </a:extLst>
              </p:cNvPr>
              <p:cNvSpPr/>
              <p:nvPr/>
            </p:nvSpPr>
            <p:spPr>
              <a:xfrm>
                <a:off x="9523110" y="3825206"/>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Operating System</a:t>
                </a:r>
              </a:p>
            </p:txBody>
          </p:sp>
          <p:sp>
            <p:nvSpPr>
              <p:cNvPr id="84" name="Rectangle 83">
                <a:extLst>
                  <a:ext uri="{FF2B5EF4-FFF2-40B4-BE49-F238E27FC236}">
                    <a16:creationId xmlns:a16="http://schemas.microsoft.com/office/drawing/2014/main" id="{F0A0D202-7E9C-4135-9535-F89E837036B4}"/>
                  </a:ext>
                </a:extLst>
              </p:cNvPr>
              <p:cNvSpPr/>
              <p:nvPr/>
            </p:nvSpPr>
            <p:spPr>
              <a:xfrm>
                <a:off x="9523110" y="2460749"/>
                <a:ext cx="1638240" cy="381000"/>
              </a:xfrm>
              <a:prstGeom prst="rect">
                <a:avLst/>
              </a:prstGeom>
              <a:solidFill>
                <a:srgbClr val="008575"/>
              </a:solidFill>
              <a:ln w="9525" cap="flat" cmpd="sng" algn="ctr">
                <a:solidFill>
                  <a:srgbClr val="FFC000">
                    <a:shade val="95000"/>
                    <a:satMod val="105000"/>
                  </a:srgbClr>
                </a:solid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Data &amp; Access</a:t>
                </a:r>
              </a:p>
            </p:txBody>
          </p:sp>
          <p:sp>
            <p:nvSpPr>
              <p:cNvPr id="85" name="Rectangle 84">
                <a:extLst>
                  <a:ext uri="{FF2B5EF4-FFF2-40B4-BE49-F238E27FC236}">
                    <a16:creationId xmlns:a16="http://schemas.microsoft.com/office/drawing/2014/main" id="{1A24DF0F-E1B0-494C-A315-9A95C75CEE8C}"/>
                  </a:ext>
                </a:extLst>
              </p:cNvPr>
              <p:cNvSpPr/>
              <p:nvPr/>
            </p:nvSpPr>
            <p:spPr>
              <a:xfrm>
                <a:off x="9523110" y="3370387"/>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Runtime</a:t>
                </a:r>
              </a:p>
            </p:txBody>
          </p:sp>
          <p:sp>
            <p:nvSpPr>
              <p:cNvPr id="86" name="Rectangle 85">
                <a:extLst>
                  <a:ext uri="{FF2B5EF4-FFF2-40B4-BE49-F238E27FC236}">
                    <a16:creationId xmlns:a16="http://schemas.microsoft.com/office/drawing/2014/main" id="{6CA429E7-8123-4F8F-B295-17C7424D68F6}"/>
                  </a:ext>
                </a:extLst>
              </p:cNvPr>
              <p:cNvSpPr/>
              <p:nvPr/>
            </p:nvSpPr>
            <p:spPr>
              <a:xfrm>
                <a:off x="9523110" y="2915568"/>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Applications</a:t>
                </a:r>
              </a:p>
            </p:txBody>
          </p:sp>
          <p:sp>
            <p:nvSpPr>
              <p:cNvPr id="87" name="Rectangle 86">
                <a:extLst>
                  <a:ext uri="{FF2B5EF4-FFF2-40B4-BE49-F238E27FC236}">
                    <a16:creationId xmlns:a16="http://schemas.microsoft.com/office/drawing/2014/main" id="{8D9B6949-F625-459A-9BA5-B63E4034D511}"/>
                  </a:ext>
                </a:extLst>
              </p:cNvPr>
              <p:cNvSpPr/>
              <p:nvPr/>
            </p:nvSpPr>
            <p:spPr>
              <a:xfrm>
                <a:off x="9523110" y="5655548"/>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Storage</a:t>
                </a:r>
              </a:p>
            </p:txBody>
          </p:sp>
        </p:grpSp>
        <p:sp>
          <p:nvSpPr>
            <p:cNvPr id="88" name="Rectangle 87">
              <a:extLst>
                <a:ext uri="{FF2B5EF4-FFF2-40B4-BE49-F238E27FC236}">
                  <a16:creationId xmlns:a16="http://schemas.microsoft.com/office/drawing/2014/main" id="{270780A6-C3BC-4B28-B80A-55BDCDAF9BD7}"/>
                </a:ext>
              </a:extLst>
            </p:cNvPr>
            <p:cNvSpPr/>
            <p:nvPr/>
          </p:nvSpPr>
          <p:spPr bwMode="auto">
            <a:xfrm flipH="1">
              <a:off x="1029060" y="1244462"/>
              <a:ext cx="2179231" cy="4902338"/>
            </a:xfrm>
            <a:prstGeom prst="rect">
              <a:avLst/>
            </a:prstGeom>
            <a:noFill/>
            <a:ln w="9525" cap="flat" cmpd="sng" algn="ctr">
              <a:solidFill>
                <a:srgbClr val="FFFFFF">
                  <a:lumMod val="85000"/>
                </a:srgbClr>
              </a:solidFill>
              <a:prstDash val="solid"/>
              <a:headEnd type="none" w="med" len="med"/>
              <a:tailEnd type="none" w="med" len="med"/>
            </a:ln>
            <a:effectLst/>
          </p:spPr>
          <p:txBody>
            <a:bodyPr vert="horz" wrap="square" lIns="91404" tIns="45703" rIns="91404" bIns="45703" numCol="1" spcCol="0" rtlCol="0" anchor="ctr" anchorCtr="0" compatLnSpc="1">
              <a:prstTxWarp prst="textNoShape">
                <a:avLst/>
              </a:prstTxWarp>
            </a:bodyPr>
            <a:lstStyle/>
            <a:p>
              <a:pPr marL="0" marR="0" lvl="0" indent="0" algn="ctr" defTabSz="913788" eaLnBrk="1" fontAlgn="base" latinLnBrk="0" hangingPunct="1">
                <a:lnSpc>
                  <a:spcPct val="100000"/>
                </a:lnSpc>
                <a:spcBef>
                  <a:spcPct val="0"/>
                </a:spcBef>
                <a:spcAft>
                  <a:spcPct val="0"/>
                </a:spcAft>
                <a:buClrTx/>
                <a:buSzTx/>
                <a:buFontTx/>
                <a:buNone/>
                <a:tabLst/>
                <a:defRPr/>
              </a:pPr>
              <a:endParaRPr kumimoji="0" lang="en-US" sz="2200" b="0" i="0" u="none" strike="noStrike" kern="0" cap="none" spc="0" normalizeH="0" baseline="0" noProof="0" dirty="0">
                <a:ln>
                  <a:noFill/>
                </a:ln>
                <a:gradFill>
                  <a:gsLst>
                    <a:gs pos="0">
                      <a:srgbClr val="FFFFFF"/>
                    </a:gs>
                    <a:gs pos="100000">
                      <a:srgbClr val="FFFFFF"/>
                    </a:gs>
                  </a:gsLst>
                  <a:lin ang="5400000" scaled="0"/>
                </a:gradFill>
                <a:effectLst/>
                <a:highlight>
                  <a:srgbClr val="FFFFFF"/>
                </a:highlight>
                <a:uLnTx/>
                <a:uFillTx/>
                <a:ea typeface="+mn-ea"/>
                <a:cs typeface="+mn-cs"/>
              </a:endParaRPr>
            </a:p>
          </p:txBody>
        </p:sp>
        <p:sp>
          <p:nvSpPr>
            <p:cNvPr id="89" name="Rectangle 88">
              <a:extLst>
                <a:ext uri="{FF2B5EF4-FFF2-40B4-BE49-F238E27FC236}">
                  <a16:creationId xmlns:a16="http://schemas.microsoft.com/office/drawing/2014/main" id="{FBF623C8-468D-4510-B434-5DCDF1CCC938}"/>
                </a:ext>
              </a:extLst>
            </p:cNvPr>
            <p:cNvSpPr/>
            <p:nvPr/>
          </p:nvSpPr>
          <p:spPr>
            <a:xfrm>
              <a:off x="9708339" y="3444110"/>
              <a:ext cx="2299339"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Cloud Provider Manages</a:t>
              </a:r>
            </a:p>
          </p:txBody>
        </p:sp>
        <p:sp>
          <p:nvSpPr>
            <p:cNvPr id="90" name="Rectangle 89">
              <a:extLst>
                <a:ext uri="{FF2B5EF4-FFF2-40B4-BE49-F238E27FC236}">
                  <a16:creationId xmlns:a16="http://schemas.microsoft.com/office/drawing/2014/main" id="{E390420B-4D9D-44C4-90AD-3B99FA80B03B}"/>
                </a:ext>
              </a:extLst>
            </p:cNvPr>
            <p:cNvSpPr/>
            <p:nvPr/>
          </p:nvSpPr>
          <p:spPr>
            <a:xfrm>
              <a:off x="9700803" y="2911339"/>
              <a:ext cx="2306875" cy="381000"/>
            </a:xfrm>
            <a:prstGeom prst="rect">
              <a:avLst/>
            </a:prstGeom>
            <a:solidFill>
              <a:srgbClr val="008575"/>
            </a:solidFill>
            <a:ln w="9525" cap="flat" cmpd="sng" algn="ctr">
              <a:solidFill>
                <a:srgbClr val="FFC000">
                  <a:shade val="95000"/>
                  <a:satMod val="105000"/>
                </a:srgbClr>
              </a:solid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You Manage</a:t>
              </a:r>
            </a:p>
          </p:txBody>
        </p:sp>
      </p:grpSp>
    </p:spTree>
    <p:extLst>
      <p:ext uri="{BB962C8B-B14F-4D97-AF65-F5344CB8AC3E}">
        <p14:creationId xmlns:p14="http://schemas.microsoft.com/office/powerpoint/2010/main" val="3820881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40494"/>
            <a:ext cx="11341268" cy="680196"/>
          </a:xfrm>
        </p:spPr>
        <p:txBody>
          <a:bodyPr vert="horz" wrap="square" lIns="0" tIns="91440" rIns="146304" bIns="91440" rtlCol="0" anchor="t">
            <a:normAutofit/>
          </a:bodyPr>
          <a:lstStyle/>
          <a:p>
            <a:r>
              <a:rPr lang="en-US" b="0" kern="1200" cap="none" spc="-49" baseline="0" dirty="0">
                <a:ln w="3175">
                  <a:noFill/>
                </a:ln>
                <a:effectLst/>
                <a:latin typeface="+mj-lt"/>
                <a:ea typeface="+mn-ea"/>
                <a:cs typeface="Segoe UI" pitchFamily="34" charset="0"/>
              </a:rPr>
              <a:t>Serverless Computing</a:t>
            </a:r>
          </a:p>
        </p:txBody>
      </p:sp>
      <p:sp>
        <p:nvSpPr>
          <p:cNvPr id="10" name="TextBox 9">
            <a:extLst>
              <a:ext uri="{FF2B5EF4-FFF2-40B4-BE49-F238E27FC236}">
                <a16:creationId xmlns:a16="http://schemas.microsoft.com/office/drawing/2014/main" id="{AD3B7F40-FF12-4D08-93EC-315127C0AD5B}"/>
              </a:ext>
            </a:extLst>
          </p:cNvPr>
          <p:cNvSpPr txBox="1"/>
          <p:nvPr/>
        </p:nvSpPr>
        <p:spPr>
          <a:xfrm>
            <a:off x="418642" y="1456897"/>
            <a:ext cx="5394960" cy="4734629"/>
          </a:xfrm>
          <a:prstGeom prst="rect">
            <a:avLst/>
          </a:prstGeom>
        </p:spPr>
        <p:txBody>
          <a:bodyPr vert="horz" wrap="square" lIns="0" tIns="91440" rIns="146304" bIns="91440" rtlCol="0">
            <a:normAutofit/>
          </a:bodyPr>
          <a:lstStyle/>
          <a:p>
            <a:pPr>
              <a:lnSpc>
                <a:spcPct val="90000"/>
              </a:lnSpc>
              <a:spcBef>
                <a:spcPts val="392"/>
              </a:spcBef>
              <a:spcAft>
                <a:spcPts val="588"/>
              </a:spcAft>
            </a:pPr>
            <a:endParaRPr lang="en-US" sz="1500" b="1" i="0">
              <a:solidFill>
                <a:srgbClr val="000000"/>
              </a:solidFill>
              <a:effectLst/>
            </a:endParaRPr>
          </a:p>
          <a:p>
            <a:pPr>
              <a:lnSpc>
                <a:spcPct val="90000"/>
              </a:lnSpc>
              <a:spcBef>
                <a:spcPts val="392"/>
              </a:spcBef>
              <a:spcAft>
                <a:spcPts val="588"/>
              </a:spcAft>
            </a:pPr>
            <a:r>
              <a:rPr lang="en-US" sz="1500" b="0" i="0">
                <a:solidFill>
                  <a:srgbClr val="000000"/>
                </a:solidFill>
                <a:effectLst/>
              </a:rPr>
              <a:t>Serverless computing enables developers to build applications faster by eliminating the need for them to manage infrastructure. With serverless applications, the cloud service provider automatically provisions, scales, and manages the infrastructure required to run the code.</a:t>
            </a:r>
          </a:p>
          <a:p>
            <a:pPr>
              <a:lnSpc>
                <a:spcPct val="90000"/>
              </a:lnSpc>
              <a:spcBef>
                <a:spcPts val="392"/>
              </a:spcBef>
              <a:spcAft>
                <a:spcPts val="588"/>
              </a:spcAft>
            </a:pPr>
            <a:endParaRPr lang="en-US" sz="1500" b="0" i="0">
              <a:solidFill>
                <a:srgbClr val="000000"/>
              </a:solidFill>
              <a:effectLst/>
            </a:endParaRPr>
          </a:p>
          <a:p>
            <a:pPr>
              <a:lnSpc>
                <a:spcPct val="90000"/>
              </a:lnSpc>
              <a:spcBef>
                <a:spcPts val="392"/>
              </a:spcBef>
              <a:spcAft>
                <a:spcPts val="588"/>
              </a:spcAft>
            </a:pPr>
            <a:r>
              <a:rPr lang="en-US" sz="1500" b="0" i="0">
                <a:solidFill>
                  <a:srgbClr val="000000"/>
                </a:solidFill>
                <a:effectLst/>
              </a:rPr>
              <a:t>In understanding the definition of serverless computing, it’s important to note that servers are still running the code. The serverless name comes from the fact that the tasks associated with infrastructure provisioning and management are invisible to the developer. This approach enables developers to increase their focus on the business logic and deliver more value to the core of the business. </a:t>
            </a:r>
          </a:p>
          <a:p>
            <a:pPr>
              <a:lnSpc>
                <a:spcPct val="90000"/>
              </a:lnSpc>
              <a:spcBef>
                <a:spcPts val="392"/>
              </a:spcBef>
              <a:spcAft>
                <a:spcPts val="588"/>
              </a:spcAft>
            </a:pPr>
            <a:endParaRPr lang="en-US" sz="1500">
              <a:solidFill>
                <a:srgbClr val="000000"/>
              </a:solidFill>
            </a:endParaRPr>
          </a:p>
          <a:p>
            <a:pPr>
              <a:lnSpc>
                <a:spcPct val="90000"/>
              </a:lnSpc>
              <a:spcBef>
                <a:spcPts val="392"/>
              </a:spcBef>
              <a:spcAft>
                <a:spcPts val="588"/>
              </a:spcAft>
            </a:pPr>
            <a:r>
              <a:rPr lang="en-US" sz="1500" b="0" i="0">
                <a:solidFill>
                  <a:srgbClr val="000000"/>
                </a:solidFill>
                <a:effectLst/>
              </a:rPr>
              <a:t>Serverless computing helps teams increase their productivity and bring products to market faster, and it allows organizations to better optimize resources and stay focused on innovation.</a:t>
            </a:r>
          </a:p>
        </p:txBody>
      </p:sp>
      <p:pic>
        <p:nvPicPr>
          <p:cNvPr id="2" name="Content Placeholder 1">
            <a:extLst>
              <a:ext uri="{FF2B5EF4-FFF2-40B4-BE49-F238E27FC236}">
                <a16:creationId xmlns:a16="http://schemas.microsoft.com/office/drawing/2014/main" id="{71B41559-17A1-70C1-5E32-0CE442946F8C}"/>
              </a:ext>
            </a:extLst>
          </p:cNvPr>
          <p:cNvPicPr>
            <a:picLocks noGrp="1" noChangeAspect="1"/>
          </p:cNvPicPr>
          <p:nvPr>
            <p:ph sz="quarter" idx="12"/>
          </p:nvPr>
        </p:nvPicPr>
        <p:blipFill>
          <a:blip r:embed="rId3"/>
          <a:stretch>
            <a:fillRect/>
          </a:stretch>
        </p:blipFill>
        <p:spPr>
          <a:xfrm>
            <a:off x="6364288" y="2138065"/>
            <a:ext cx="5395912" cy="3372445"/>
          </a:xfrm>
          <a:prstGeom prst="rect">
            <a:avLst/>
          </a:prstGeom>
        </p:spPr>
      </p:pic>
    </p:spTree>
    <p:extLst>
      <p:ext uri="{BB962C8B-B14F-4D97-AF65-F5344CB8AC3E}">
        <p14:creationId xmlns:p14="http://schemas.microsoft.com/office/powerpoint/2010/main" val="758652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078A3040-78B3-B8ED-3E3B-A981BC02EE4B}"/>
              </a:ext>
            </a:extLst>
          </p:cNvPr>
          <p:cNvSpPr>
            <a:spLocks noGrp="1"/>
          </p:cNvSpPr>
          <p:nvPr>
            <p:ph type="title"/>
          </p:nvPr>
        </p:nvSpPr>
        <p:spPr>
          <a:xfrm>
            <a:off x="418643" y="440494"/>
            <a:ext cx="11341268" cy="680196"/>
          </a:xfrm>
        </p:spPr>
        <p:txBody>
          <a:bodyPr/>
          <a:lstStyle/>
          <a:p>
            <a:r>
              <a:rPr lang="en-US" dirty="0"/>
              <a:t>Serverless Computing</a:t>
            </a:r>
          </a:p>
        </p:txBody>
      </p:sp>
      <p:pic>
        <p:nvPicPr>
          <p:cNvPr id="6" name="Content Placeholder 5">
            <a:extLst>
              <a:ext uri="{FF2B5EF4-FFF2-40B4-BE49-F238E27FC236}">
                <a16:creationId xmlns:a16="http://schemas.microsoft.com/office/drawing/2014/main" id="{3387F24F-00D2-639C-C356-B897B6507C38}"/>
              </a:ext>
            </a:extLst>
          </p:cNvPr>
          <p:cNvPicPr>
            <a:picLocks noGrp="1" noChangeAspect="1"/>
          </p:cNvPicPr>
          <p:nvPr>
            <p:ph sz="quarter" idx="10"/>
          </p:nvPr>
        </p:nvPicPr>
        <p:blipFill>
          <a:blip r:embed="rId2"/>
          <a:stretch>
            <a:fillRect/>
          </a:stretch>
        </p:blipFill>
        <p:spPr>
          <a:xfrm>
            <a:off x="441468" y="2215681"/>
            <a:ext cx="5543785" cy="2245232"/>
          </a:xfrm>
          <a:prstGeom prst="rect">
            <a:avLst/>
          </a:prstGeom>
          <a:noFill/>
        </p:spPr>
      </p:pic>
      <p:pic>
        <p:nvPicPr>
          <p:cNvPr id="5" name="Content Placeholder 4">
            <a:extLst>
              <a:ext uri="{FF2B5EF4-FFF2-40B4-BE49-F238E27FC236}">
                <a16:creationId xmlns:a16="http://schemas.microsoft.com/office/drawing/2014/main" id="{5F7BA21B-E1D7-65B2-723F-BD99EC88040B}"/>
              </a:ext>
            </a:extLst>
          </p:cNvPr>
          <p:cNvPicPr>
            <a:picLocks noGrp="1" noChangeAspect="1"/>
          </p:cNvPicPr>
          <p:nvPr>
            <p:ph sz="quarter" idx="11"/>
          </p:nvPr>
        </p:nvPicPr>
        <p:blipFill>
          <a:blip r:embed="rId3"/>
          <a:stretch>
            <a:fillRect/>
          </a:stretch>
        </p:blipFill>
        <p:spPr>
          <a:xfrm>
            <a:off x="6720638" y="1456896"/>
            <a:ext cx="4560973" cy="3762803"/>
          </a:xfrm>
          <a:prstGeom prst="rect">
            <a:avLst/>
          </a:prstGeom>
          <a:noFill/>
        </p:spPr>
      </p:pic>
    </p:spTree>
    <p:extLst>
      <p:ext uri="{BB962C8B-B14F-4D97-AF65-F5344CB8AC3E}">
        <p14:creationId xmlns:p14="http://schemas.microsoft.com/office/powerpoint/2010/main" val="1676828724"/>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40494"/>
            <a:ext cx="11341268" cy="680196"/>
          </a:xfrm>
        </p:spPr>
        <p:txBody>
          <a:bodyPr wrap="square" anchor="t">
            <a:normAutofit/>
          </a:bodyPr>
          <a:lstStyle/>
          <a:p>
            <a:r>
              <a:rPr lang="en-US"/>
              <a:t>Examples of Serverless Computing</a:t>
            </a:r>
            <a:endParaRPr lang="en-US" dirty="0"/>
          </a:p>
        </p:txBody>
      </p:sp>
      <p:sp>
        <p:nvSpPr>
          <p:cNvPr id="5" name="Text Placeholder 4">
            <a:extLst>
              <a:ext uri="{FF2B5EF4-FFF2-40B4-BE49-F238E27FC236}">
                <a16:creationId xmlns:a16="http://schemas.microsoft.com/office/drawing/2014/main" id="{FF3A2A8B-166F-478B-B80A-844456A90F6C}"/>
              </a:ext>
            </a:extLst>
          </p:cNvPr>
          <p:cNvSpPr txBox="1">
            <a:spLocks noGrp="1"/>
          </p:cNvSpPr>
          <p:nvPr>
            <p:ph sz="quarter" idx="10"/>
          </p:nvPr>
        </p:nvSpPr>
        <p:spPr>
          <a:xfrm>
            <a:off x="441468" y="1456896"/>
            <a:ext cx="5543785" cy="4194604"/>
          </a:xfrm>
        </p:spPr>
        <p:txBody>
          <a:bodyPr wrap="square">
            <a:normAutofit/>
          </a:bodyPr>
          <a:lstStyle/>
          <a:p>
            <a:r>
              <a:rPr lang="en-US" b="0" i="0">
                <a:effectLst/>
              </a:rPr>
              <a:t>Amazon Web Services introduced serverless in 2014 with AWS Lambda; </a:t>
            </a:r>
          </a:p>
          <a:p>
            <a:r>
              <a:rPr lang="en-US" b="0" i="0">
                <a:effectLst/>
              </a:rPr>
              <a:t>Microsoft Azure (Azure Functions)</a:t>
            </a:r>
          </a:p>
          <a:p>
            <a:r>
              <a:rPr lang="en-US" b="0" i="0">
                <a:effectLst/>
              </a:rPr>
              <a:t> Google Cloud (Google Cloud Functions) </a:t>
            </a:r>
            <a:endParaRPr lang="en-US"/>
          </a:p>
          <a:p>
            <a:r>
              <a:rPr lang="en-US" b="0" i="0">
                <a:effectLst/>
              </a:rPr>
              <a:t>IBM Cloud (IBM Cloud Code Engine).</a:t>
            </a:r>
          </a:p>
        </p:txBody>
      </p:sp>
      <p:pic>
        <p:nvPicPr>
          <p:cNvPr id="2" name="Picture 1">
            <a:extLst>
              <a:ext uri="{FF2B5EF4-FFF2-40B4-BE49-F238E27FC236}">
                <a16:creationId xmlns:a16="http://schemas.microsoft.com/office/drawing/2014/main" id="{C90564A5-0567-FACE-B2CE-E9EA0183E4FF}"/>
              </a:ext>
            </a:extLst>
          </p:cNvPr>
          <p:cNvPicPr>
            <a:picLocks noChangeAspect="1"/>
          </p:cNvPicPr>
          <p:nvPr/>
        </p:nvPicPr>
        <p:blipFill>
          <a:blip r:embed="rId3"/>
          <a:stretch>
            <a:fillRect/>
          </a:stretch>
        </p:blipFill>
        <p:spPr>
          <a:xfrm>
            <a:off x="6229350" y="2171304"/>
            <a:ext cx="5531577" cy="2765788"/>
          </a:xfrm>
          <a:prstGeom prst="rect">
            <a:avLst/>
          </a:prstGeom>
          <a:noFill/>
        </p:spPr>
      </p:pic>
    </p:spTree>
    <p:extLst>
      <p:ext uri="{BB962C8B-B14F-4D97-AF65-F5344CB8AC3E}">
        <p14:creationId xmlns:p14="http://schemas.microsoft.com/office/powerpoint/2010/main" val="2614678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HITE TEMPLATE">
  <a:themeElements>
    <a:clrScheme name="ST_Illustration_White_Blue">
      <a:dk1>
        <a:srgbClr val="1A1A1A"/>
      </a:dk1>
      <a:lt1>
        <a:srgbClr val="FFFFFF"/>
      </a:lt1>
      <a:dk2>
        <a:srgbClr val="0D0D0D"/>
      </a:dk2>
      <a:lt2>
        <a:srgbClr val="D2D2D2"/>
      </a:lt2>
      <a:accent1>
        <a:srgbClr val="0078D4"/>
      </a:accent1>
      <a:accent2>
        <a:srgbClr val="002050"/>
      </a:accent2>
      <a:accent3>
        <a:srgbClr val="107C10"/>
      </a:accent3>
      <a:accent4>
        <a:srgbClr val="D73B01"/>
      </a:accent4>
      <a:accent5>
        <a:srgbClr val="737373"/>
      </a:accent5>
      <a:accent6>
        <a:srgbClr val="E6E6E6"/>
      </a:accent6>
      <a:hlink>
        <a:srgbClr val="0078D4"/>
      </a:hlink>
      <a:folHlink>
        <a:srgbClr val="0078D4"/>
      </a:folHlink>
    </a:clrScheme>
    <a:fontScheme name="Segoe UI Semibold - Segoe UI">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16-9_Illustration_2018_Cloud_011.potx" id="{762B47AA-A827-4F63-8EDD-1F6B4767BB62}" vid="{53DB83EF-4F78-4F48-A301-01610C79C1EF}"/>
    </a:ext>
  </a:extLst>
</a:theme>
</file>

<file path=ppt/theme/theme2.xml><?xml version="1.0" encoding="utf-8"?>
<a:theme xmlns:a="http://schemas.openxmlformats.org/drawingml/2006/main" name="Microsoft Power Platform Template">
  <a:themeElements>
    <a:clrScheme name="Azure">
      <a:dk1>
        <a:srgbClr val="000000"/>
      </a:dk1>
      <a:lt1>
        <a:srgbClr val="FFFFFF"/>
      </a:lt1>
      <a:dk2>
        <a:srgbClr val="0078D4"/>
      </a:dk2>
      <a:lt2>
        <a:srgbClr val="FFFFFF"/>
      </a:lt2>
      <a:accent1>
        <a:srgbClr val="243A5E"/>
      </a:accent1>
      <a:accent2>
        <a:srgbClr val="75757A"/>
      </a:accent2>
      <a:accent3>
        <a:srgbClr val="000041"/>
      </a:accent3>
      <a:accent4>
        <a:srgbClr val="0078D4"/>
      </a:accent4>
      <a:accent5>
        <a:srgbClr val="50E6FF"/>
      </a:accent5>
      <a:accent6>
        <a:srgbClr val="EBEBEB"/>
      </a:accent6>
      <a:hlink>
        <a:srgbClr val="0078D4"/>
      </a:hlink>
      <a:folHlink>
        <a:srgbClr val="0078D4"/>
      </a:folHlink>
    </a:clrScheme>
    <a:fontScheme name="Dynamics 365">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defTabSz="932472" fontAlgn="base">
          <a:lnSpc>
            <a:spcPct val="90000"/>
          </a:lnSpc>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182880" tIns="146304" rIns="182880" bIns="146304" rtlCol="0">
        <a:spAutoFit/>
      </a:bodyPr>
      <a:lstStyle>
        <a:defPPr>
          <a:lnSpc>
            <a:spcPct val="90000"/>
          </a:lnSpc>
          <a:spcAft>
            <a:spcPts val="600"/>
          </a:spcAft>
          <a:defRPr sz="24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ATT_Azure_PowerPoint_Template_Dec19" id="{4D812253-AE16-49B7-9E8B-E155C396F1B1}" vid="{CDFF03D5-E879-4992-95FD-25D14F5B9F5C}"/>
    </a:ext>
  </a:extLst>
</a:theme>
</file>

<file path=ppt/theme/theme3.xml><?xml version="1.0" encoding="utf-8"?>
<a:theme xmlns:a="http://schemas.openxmlformats.org/drawingml/2006/main" name="Microsoft Power Platform Template">
  <a:themeElements>
    <a:clrScheme name="Azure">
      <a:dk1>
        <a:srgbClr val="000000"/>
      </a:dk1>
      <a:lt1>
        <a:srgbClr val="FFFFFF"/>
      </a:lt1>
      <a:dk2>
        <a:srgbClr val="0078D4"/>
      </a:dk2>
      <a:lt2>
        <a:srgbClr val="FFFFFF"/>
      </a:lt2>
      <a:accent1>
        <a:srgbClr val="243A5E"/>
      </a:accent1>
      <a:accent2>
        <a:srgbClr val="75757A"/>
      </a:accent2>
      <a:accent3>
        <a:srgbClr val="000041"/>
      </a:accent3>
      <a:accent4>
        <a:srgbClr val="0078D4"/>
      </a:accent4>
      <a:accent5>
        <a:srgbClr val="50E6FF"/>
      </a:accent5>
      <a:accent6>
        <a:srgbClr val="EBEBEB"/>
      </a:accent6>
      <a:hlink>
        <a:srgbClr val="0078D4"/>
      </a:hlink>
      <a:folHlink>
        <a:srgbClr val="0078D4"/>
      </a:folHlink>
    </a:clrScheme>
    <a:fontScheme name="Dynamics 365">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defTabSz="932472" fontAlgn="base">
          <a:lnSpc>
            <a:spcPct val="90000"/>
          </a:lnSpc>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182880" tIns="146304" rIns="182880" bIns="146304" rtlCol="0">
        <a:spAutoFit/>
      </a:bodyPr>
      <a:lstStyle>
        <a:defPPr>
          <a:lnSpc>
            <a:spcPct val="90000"/>
          </a:lnSpc>
          <a:spcAft>
            <a:spcPts val="600"/>
          </a:spcAft>
          <a:defRPr sz="24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ATT_Azure_PowerPoint_Template_Dec19" id="{4D812253-AE16-49B7-9E8B-E155C396F1B1}" vid="{CDFF03D5-E879-4992-95FD-25D14F5B9F5C}"/>
    </a:ext>
  </a:extLst>
</a:theme>
</file>

<file path=ppt/theme/theme4.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5.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5B7356A06F744439C0CE932EEB009F5" ma:contentTypeVersion="6" ma:contentTypeDescription="Create a new document." ma:contentTypeScope="" ma:versionID="d10da16756ea923870ae2deb524579bc">
  <xsd:schema xmlns:xsd="http://www.w3.org/2001/XMLSchema" xmlns:xs="http://www.w3.org/2001/XMLSchema" xmlns:p="http://schemas.microsoft.com/office/2006/metadata/properties" xmlns:ns2="6656ffad-92b0-4efb-bc78-5d5af2c7fd93" xmlns:ns3="e7cc3f53-dbdf-4ffb-90f1-33d3d1806439" targetNamespace="http://schemas.microsoft.com/office/2006/metadata/properties" ma:root="true" ma:fieldsID="b6b9ea322e60814eb61348a7c2360d68" ns2:_="" ns3:_="">
    <xsd:import namespace="6656ffad-92b0-4efb-bc78-5d5af2c7fd93"/>
    <xsd:import namespace="e7cc3f53-dbdf-4ffb-90f1-33d3d180643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56ffad-92b0-4efb-bc78-5d5af2c7fd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7cc3f53-dbdf-4ffb-90f1-33d3d1806439"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441A27A-878C-426A-BE1F-FD6C109B7049}">
  <ds:schemaRef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schemas.microsoft.com/office/2006/documentManagement/types"/>
    <ds:schemaRef ds:uri="http://purl.org/dc/elements/1.1/"/>
    <ds:schemaRef ds:uri="http://purl.org/dc/terms/"/>
    <ds:schemaRef ds:uri="e7cc3f53-dbdf-4ffb-90f1-33d3d1806439"/>
    <ds:schemaRef ds:uri="6656ffad-92b0-4efb-bc78-5d5af2c7fd93"/>
    <ds:schemaRef ds:uri="http://www.w3.org/XML/1998/namespace"/>
  </ds:schemaRefs>
</ds:datastoreItem>
</file>

<file path=customXml/itemProps2.xml><?xml version="1.0" encoding="utf-8"?>
<ds:datastoreItem xmlns:ds="http://schemas.openxmlformats.org/officeDocument/2006/customXml" ds:itemID="{C4064600-4854-4CD3-88DC-4DD71F11CFFE}">
  <ds:schemaRefs>
    <ds:schemaRef ds:uri="http://schemas.microsoft.com/sharepoint/v3/contenttype/forms"/>
  </ds:schemaRefs>
</ds:datastoreItem>
</file>

<file path=customXml/itemProps3.xml><?xml version="1.0" encoding="utf-8"?>
<ds:datastoreItem xmlns:ds="http://schemas.openxmlformats.org/officeDocument/2006/customXml" ds:itemID="{80EC5D45-9261-4D8E-BB6F-6EDCCD3351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56ffad-92b0-4efb-bc78-5d5af2c7fd93"/>
    <ds:schemaRef ds:uri="e7cc3f53-dbdf-4ffb-90f1-33d3d18064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otalTime>0</TotalTime>
  <Words>2365</Words>
  <Application>Microsoft Office PowerPoint</Application>
  <PresentationFormat>Widescreen</PresentationFormat>
  <Paragraphs>324</Paragraphs>
  <Slides>29</Slides>
  <Notes>23</Notes>
  <HiddenSlides>0</HiddenSlides>
  <MMClips>0</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29</vt:i4>
      </vt:variant>
    </vt:vector>
  </HeadingPairs>
  <TitlesOfParts>
    <vt:vector size="44" baseType="lpstr">
      <vt:lpstr>Arial</vt:lpstr>
      <vt:lpstr>Arial</vt:lpstr>
      <vt:lpstr>Consolas</vt:lpstr>
      <vt:lpstr>Myriad Pro</vt:lpstr>
      <vt:lpstr>Segoe UI</vt:lpstr>
      <vt:lpstr>Segoe UI Light</vt:lpstr>
      <vt:lpstr>Segoe UI Semibold</vt:lpstr>
      <vt:lpstr>Segoe UI Semibold (Headings)</vt:lpstr>
      <vt:lpstr>Segoe UI Semilight</vt:lpstr>
      <vt:lpstr>Wingdings</vt:lpstr>
      <vt:lpstr>WHITE TEMPLATE</vt:lpstr>
      <vt:lpstr>Microsoft Power Platform Template</vt:lpstr>
      <vt:lpstr>Microsoft Power Platform Template</vt:lpstr>
      <vt:lpstr>Default Theme</vt:lpstr>
      <vt:lpstr>20140311PresentationUWTSDTemplate</vt:lpstr>
      <vt:lpstr>ACCA6025</vt:lpstr>
      <vt:lpstr>Lesson Map</vt:lpstr>
      <vt:lpstr>Lesson Objectives:</vt:lpstr>
      <vt:lpstr>Cloud Models</vt:lpstr>
      <vt:lpstr>Cloud Models - Objective Domain </vt:lpstr>
      <vt:lpstr>What is cloud computing?</vt:lpstr>
      <vt:lpstr>Public cloud</vt:lpstr>
      <vt:lpstr>Private cloud</vt:lpstr>
      <vt:lpstr>Hybrid cloud</vt:lpstr>
      <vt:lpstr>Cloud model comparison</vt:lpstr>
      <vt:lpstr>10mins Break</vt:lpstr>
      <vt:lpstr>Cloud benefits and considerations</vt:lpstr>
      <vt:lpstr>Cloud Benefits - Objective Domain</vt:lpstr>
      <vt:lpstr>Cloud Benefits</vt:lpstr>
      <vt:lpstr>Compare CapEx vs. OpEx</vt:lpstr>
      <vt:lpstr>Consumption-based model</vt:lpstr>
      <vt:lpstr>10mins Break</vt:lpstr>
      <vt:lpstr>Cloud services</vt:lpstr>
      <vt:lpstr>Cloud Services - Objective Domain</vt:lpstr>
      <vt:lpstr>Infrastructure as a Service (IaaS)</vt:lpstr>
      <vt:lpstr>Platform as a Service (PaaS)</vt:lpstr>
      <vt:lpstr>Software as a Service (SaaS)</vt:lpstr>
      <vt:lpstr>Cloud service comparison</vt:lpstr>
      <vt:lpstr>Short Video</vt:lpstr>
      <vt:lpstr>Tell me what services of cloud matches the following examples?</vt:lpstr>
      <vt:lpstr>Shared responsibility model</vt:lpstr>
      <vt:lpstr>Serverless Computing</vt:lpstr>
      <vt:lpstr>Serverless Computing</vt:lpstr>
      <vt:lpstr>Examples of Serverless Computing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AZ-900T0x Module 01:  Cloud concepts</dc:title>
  <dc:creator/>
  <cp:lastModifiedBy/>
  <cp:revision>11</cp:revision>
  <dcterms:created xsi:type="dcterms:W3CDTF">2020-08-24T20:48:51Z</dcterms:created>
  <dcterms:modified xsi:type="dcterms:W3CDTF">2023-05-14T22:24:30Z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0x010100A5B7356A06F744439C0CE932EEB009F5</vt:lpwstr>
  </property>
</Properties>
</file>