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notesMasterIdLst>
    <p:notesMasterId r:id="rId27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6"/>
    <p:restoredTop sz="93233"/>
  </p:normalViewPr>
  <p:slideViewPr>
    <p:cSldViewPr snapToGrid="0" snapToObjects="1">
      <p:cViewPr>
        <p:scale>
          <a:sx n="66" d="100"/>
          <a:sy n="66" d="100"/>
        </p:scale>
        <p:origin x="184" y="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DD0FD-A550-5549-A4BF-936DD367F1E6}" type="datetimeFigureOut">
              <a:rPr lang="en-US" smtClean="0"/>
              <a:t>3/11/18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2BC4-C8E0-BF4B-B014-81C0552F74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76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8ABE3C1-DBE1-495D-B57B-2849774B866A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0578ACC-22D6-47C1-A373-4FD133E34F3C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63EFA5E-FA76-400D-B3DC-F0BA90E6D107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25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b="1" dirty="0" smtClean="0"/>
              <a:t>Y5 / 6</a:t>
            </a:r>
            <a:br>
              <a:rPr lang="en-US" sz="9600" b="1" dirty="0" smtClean="0"/>
            </a:br>
            <a:r>
              <a:rPr lang="en-US" sz="9600" b="1" dirty="0" smtClean="0"/>
              <a:t>Frills</a:t>
            </a:r>
            <a:br>
              <a:rPr lang="en-US" sz="9600" b="1" dirty="0" smtClean="0"/>
            </a:br>
            <a:r>
              <a:rPr lang="en-US" sz="3200" b="1" dirty="0" smtClean="0"/>
              <a:t>English only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5361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worse luck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9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on the weekend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3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 </a:t>
            </a:r>
            <a:r>
              <a:rPr lang="en-GB" cap="none" dirty="0" smtClean="0"/>
              <a:t>every </a:t>
            </a:r>
            <a:r>
              <a:rPr lang="en-GB" cap="none" dirty="0" smtClean="0"/>
              <a:t>day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at 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21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sometimes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0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in my opinion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80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personally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11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unfortunately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every </a:t>
            </a:r>
            <a:r>
              <a:rPr lang="en-GB" cap="none" dirty="0"/>
              <a:t>S</a:t>
            </a:r>
            <a:r>
              <a:rPr lang="en-GB" cap="none" dirty="0" smtClean="0"/>
              <a:t>aturday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08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but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6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also </a:t>
            </a:r>
            <a:r>
              <a:rPr lang="en-GB" cap="none" dirty="0" smtClean="0"/>
              <a:t>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191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to </a:t>
            </a:r>
            <a:r>
              <a:rPr lang="en-GB" cap="none" dirty="0" smtClean="0"/>
              <a:t>be honest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0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to </a:t>
            </a:r>
            <a:r>
              <a:rPr lang="en-GB" cap="none" dirty="0" smtClean="0"/>
              <a:t>support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8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I </a:t>
            </a:r>
            <a:r>
              <a:rPr lang="en-GB" cap="none" dirty="0" smtClean="0"/>
              <a:t>think that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70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thank </a:t>
            </a:r>
            <a:r>
              <a:rPr lang="en-GB" cap="none" dirty="0" err="1" smtClean="0"/>
              <a:t>godness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4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without </a:t>
            </a:r>
            <a:r>
              <a:rPr lang="en-GB" cap="none" dirty="0" smtClean="0"/>
              <a:t>doubt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482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often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06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doesn’t </a:t>
            </a:r>
            <a:r>
              <a:rPr lang="en-GB" cap="none" dirty="0" smtClean="0"/>
              <a:t>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70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from </a:t>
            </a:r>
            <a:r>
              <a:rPr lang="en-GB" cap="none" dirty="0" smtClean="0"/>
              <a:t>time to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72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cap="none" dirty="0" smtClean="0"/>
              <a:t>usually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81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I </a:t>
            </a:r>
            <a:r>
              <a:rPr lang="en-GB" cap="none" dirty="0" smtClean="0"/>
              <a:t>agree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1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because it’s a </a:t>
            </a:r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waste of </a:t>
            </a:r>
            <a:r>
              <a:rPr lang="en-GB" sz="5400" cap="none" dirty="0" smtClean="0"/>
              <a:t>time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80455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also </a:t>
            </a:r>
            <a:r>
              <a:rPr lang="en-GB" cap="none" dirty="0" smtClean="0"/>
              <a:t>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780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cap="none" smtClean="0"/>
              <a:t>approximately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3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162</TotalTime>
  <Words>11</Words>
  <Application>Microsoft Macintosh PowerPoint</Application>
  <PresentationFormat>Widescreen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Century Gothic</vt:lpstr>
      <vt:lpstr>Garamond</vt:lpstr>
      <vt:lpstr>Savon</vt:lpstr>
      <vt:lpstr>Y5 / 6 Frills English only</vt:lpstr>
      <vt:lpstr>  worse luck </vt:lpstr>
      <vt:lpstr>    on the weekend  </vt:lpstr>
      <vt:lpstr>   every day  </vt:lpstr>
      <vt:lpstr>   at all  </vt:lpstr>
      <vt:lpstr>    sometimes  </vt:lpstr>
      <vt:lpstr>   in my opinion  </vt:lpstr>
      <vt:lpstr> personally </vt:lpstr>
      <vt:lpstr> unfortunately </vt:lpstr>
      <vt:lpstr> every Saturday </vt:lpstr>
      <vt:lpstr> but </vt:lpstr>
      <vt:lpstr> also / as well </vt:lpstr>
      <vt:lpstr> to be honest </vt:lpstr>
      <vt:lpstr> to support </vt:lpstr>
      <vt:lpstr> I think that</vt:lpstr>
      <vt:lpstr> thank godness </vt:lpstr>
      <vt:lpstr>without doubt</vt:lpstr>
      <vt:lpstr> often </vt:lpstr>
      <vt:lpstr>doesn’t matter</vt:lpstr>
      <vt:lpstr>from time to time</vt:lpstr>
      <vt:lpstr> usually </vt:lpstr>
      <vt:lpstr> I agree </vt:lpstr>
      <vt:lpstr> because it’s a  waste of time</vt:lpstr>
      <vt:lpstr> also / as well </vt:lpstr>
      <vt:lpstr> approximately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5</cp:revision>
  <dcterms:created xsi:type="dcterms:W3CDTF">2018-03-11T10:59:30Z</dcterms:created>
  <dcterms:modified xsi:type="dcterms:W3CDTF">2018-03-11T13:47:00Z</dcterms:modified>
</cp:coreProperties>
</file>