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257" r:id="rId3"/>
    <p:sldId id="259" r:id="rId4"/>
    <p:sldId id="258" r:id="rId5"/>
    <p:sldId id="266" r:id="rId6"/>
    <p:sldId id="260" r:id="rId7"/>
    <p:sldId id="261" r:id="rId8"/>
    <p:sldId id="263" r:id="rId9"/>
    <p:sldId id="274" r:id="rId10"/>
    <p:sldId id="275" r:id="rId11"/>
    <p:sldId id="276" r:id="rId12"/>
    <p:sldId id="262" r:id="rId13"/>
    <p:sldId id="271" r:id="rId14"/>
    <p:sldId id="277" r:id="rId15"/>
    <p:sldId id="278" r:id="rId16"/>
    <p:sldId id="279" r:id="rId17"/>
    <p:sldId id="280" r:id="rId18"/>
    <p:sldId id="281" r:id="rId19"/>
    <p:sldId id="284" r:id="rId20"/>
    <p:sldId id="267" r:id="rId21"/>
    <p:sldId id="268" r:id="rId22"/>
    <p:sldId id="287" r:id="rId23"/>
    <p:sldId id="269" r:id="rId24"/>
    <p:sldId id="286" r:id="rId25"/>
    <p:sldId id="285" r:id="rId26"/>
    <p:sldId id="290" r:id="rId27"/>
    <p:sldId id="293" r:id="rId28"/>
    <p:sldId id="292" r:id="rId29"/>
    <p:sldId id="288" r:id="rId30"/>
    <p:sldId id="294" r:id="rId31"/>
    <p:sldId id="295" r:id="rId32"/>
    <p:sldId id="302" r:id="rId33"/>
    <p:sldId id="298" r:id="rId34"/>
    <p:sldId id="297" r:id="rId35"/>
    <p:sldId id="300" r:id="rId36"/>
    <p:sldId id="305" r:id="rId37"/>
    <p:sldId id="304" r:id="rId38"/>
    <p:sldId id="307" r:id="rId39"/>
    <p:sldId id="308" r:id="rId40"/>
    <p:sldId id="30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6B29BB-1C38-424B-A792-C75232387FDD}" v="1" dt="2023-05-11T17:31:06.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4660"/>
  </p:normalViewPr>
  <p:slideViewPr>
    <p:cSldViewPr snapToGrid="0">
      <p:cViewPr varScale="1">
        <p:scale>
          <a:sx n="78" d="100"/>
          <a:sy n="78" d="100"/>
        </p:scale>
        <p:origin x="103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5" Type="http://schemas.openxmlformats.org/officeDocument/2006/relationships/image" Target="../media/image6.jp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5" Type="http://schemas.openxmlformats.org/officeDocument/2006/relationships/image" Target="../media/image6.jp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D0E18D-DD7A-40FB-BF0C-BA33D70B67C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45A96AA-A92B-4783-A3C0-1E5EB7183222}">
      <dgm:prSet/>
      <dgm:spPr/>
      <dgm:t>
        <a:bodyPr/>
        <a:lstStyle/>
        <a:p>
          <a:r>
            <a:rPr lang="en-GB" dirty="0"/>
            <a:t>Shared beliefs, values, and attitudes (Sage Publications, 2022).</a:t>
          </a:r>
          <a:endParaRPr lang="en-US" dirty="0"/>
        </a:p>
      </dgm:t>
    </dgm:pt>
    <dgm:pt modelId="{D489D236-DC12-4ABF-935B-F26B442F1010}" type="parTrans" cxnId="{845324C8-B114-41E5-A0CD-07C9E11653C3}">
      <dgm:prSet/>
      <dgm:spPr/>
      <dgm:t>
        <a:bodyPr/>
        <a:lstStyle/>
        <a:p>
          <a:endParaRPr lang="en-US"/>
        </a:p>
      </dgm:t>
    </dgm:pt>
    <dgm:pt modelId="{42E03F8B-BA90-4F9D-98E7-C86CEF195DEA}" type="sibTrans" cxnId="{845324C8-B114-41E5-A0CD-07C9E11653C3}">
      <dgm:prSet/>
      <dgm:spPr/>
      <dgm:t>
        <a:bodyPr/>
        <a:lstStyle/>
        <a:p>
          <a:endParaRPr lang="en-US"/>
        </a:p>
      </dgm:t>
    </dgm:pt>
    <dgm:pt modelId="{86EC722A-EB63-4162-B298-7EFA0188AFF4}">
      <dgm:prSet/>
      <dgm:spPr/>
      <dgm:t>
        <a:bodyPr/>
        <a:lstStyle/>
        <a:p>
          <a:r>
            <a:rPr lang="en-GB" dirty="0"/>
            <a:t>Informal rules and promises (Sage Publications, 2022).</a:t>
          </a:r>
          <a:endParaRPr lang="en-US" dirty="0"/>
        </a:p>
      </dgm:t>
    </dgm:pt>
    <dgm:pt modelId="{6A82F15C-9D11-4B96-B974-6FB493408FB9}" type="parTrans" cxnId="{877A7A57-CFC3-426D-913F-A05CE037533C}">
      <dgm:prSet/>
      <dgm:spPr/>
      <dgm:t>
        <a:bodyPr/>
        <a:lstStyle/>
        <a:p>
          <a:endParaRPr lang="en-US"/>
        </a:p>
      </dgm:t>
    </dgm:pt>
    <dgm:pt modelId="{52F73395-4F69-4190-84B0-A5DC6B40CE7A}" type="sibTrans" cxnId="{877A7A57-CFC3-426D-913F-A05CE037533C}">
      <dgm:prSet/>
      <dgm:spPr/>
      <dgm:t>
        <a:bodyPr/>
        <a:lstStyle/>
        <a:p>
          <a:endParaRPr lang="en-US"/>
        </a:p>
      </dgm:t>
    </dgm:pt>
    <dgm:pt modelId="{75EE11F5-E5A2-44C7-BE20-B19F62163DC4}">
      <dgm:prSet/>
      <dgm:spPr/>
      <dgm:t>
        <a:bodyPr/>
        <a:lstStyle/>
        <a:p>
          <a:r>
            <a:rPr lang="en-GB" dirty="0"/>
            <a:t>Cop Culture: Good or Bad? </a:t>
          </a:r>
          <a:endParaRPr lang="en-US" dirty="0"/>
        </a:p>
      </dgm:t>
    </dgm:pt>
    <dgm:pt modelId="{4BE0C0AF-7327-40E2-937D-E9681DE151E3}" type="parTrans" cxnId="{508E80A3-5D05-4950-A3E9-C7F53B8D3893}">
      <dgm:prSet/>
      <dgm:spPr/>
      <dgm:t>
        <a:bodyPr/>
        <a:lstStyle/>
        <a:p>
          <a:endParaRPr lang="en-US"/>
        </a:p>
      </dgm:t>
    </dgm:pt>
    <dgm:pt modelId="{BB7C5117-9FD8-457D-BBE8-15770E0AA4F0}" type="sibTrans" cxnId="{508E80A3-5D05-4950-A3E9-C7F53B8D3893}">
      <dgm:prSet/>
      <dgm:spPr/>
      <dgm:t>
        <a:bodyPr/>
        <a:lstStyle/>
        <a:p>
          <a:endParaRPr lang="en-US"/>
        </a:p>
      </dgm:t>
    </dgm:pt>
    <dgm:pt modelId="{20EA5783-CE9B-4371-A4C5-079315396210}" type="pres">
      <dgm:prSet presAssocID="{5ED0E18D-DD7A-40FB-BF0C-BA33D70B67C4}" presName="root" presStyleCnt="0">
        <dgm:presLayoutVars>
          <dgm:dir/>
          <dgm:resizeHandles val="exact"/>
        </dgm:presLayoutVars>
      </dgm:prSet>
      <dgm:spPr/>
    </dgm:pt>
    <dgm:pt modelId="{207E5883-399A-4E66-8545-10F97A201CE0}" type="pres">
      <dgm:prSet presAssocID="{E45A96AA-A92B-4783-A3C0-1E5EB7183222}" presName="compNode" presStyleCnt="0"/>
      <dgm:spPr/>
    </dgm:pt>
    <dgm:pt modelId="{510EB505-7293-4909-A57F-9D0C7C727DA3}" type="pres">
      <dgm:prSet presAssocID="{E45A96AA-A92B-4783-A3C0-1E5EB718322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CA005BBF-0AF5-4792-A39F-81C1E2568E62}" type="pres">
      <dgm:prSet presAssocID="{E45A96AA-A92B-4783-A3C0-1E5EB7183222}" presName="spaceRect" presStyleCnt="0"/>
      <dgm:spPr/>
    </dgm:pt>
    <dgm:pt modelId="{2CC66E10-6B47-4470-BA32-5C8DFA6AE465}" type="pres">
      <dgm:prSet presAssocID="{E45A96AA-A92B-4783-A3C0-1E5EB7183222}" presName="textRect" presStyleLbl="revTx" presStyleIdx="0" presStyleCnt="3">
        <dgm:presLayoutVars>
          <dgm:chMax val="1"/>
          <dgm:chPref val="1"/>
        </dgm:presLayoutVars>
      </dgm:prSet>
      <dgm:spPr/>
    </dgm:pt>
    <dgm:pt modelId="{0AAB00DA-4C9C-460A-8CBC-32425C892CAC}" type="pres">
      <dgm:prSet presAssocID="{42E03F8B-BA90-4F9D-98E7-C86CEF195DEA}" presName="sibTrans" presStyleCnt="0"/>
      <dgm:spPr/>
    </dgm:pt>
    <dgm:pt modelId="{9BF62CA8-C479-4F77-8193-D9771051997A}" type="pres">
      <dgm:prSet presAssocID="{86EC722A-EB63-4162-B298-7EFA0188AFF4}" presName="compNode" presStyleCnt="0"/>
      <dgm:spPr/>
    </dgm:pt>
    <dgm:pt modelId="{AE8858A1-02F5-4404-9226-E709C0EF446A}" type="pres">
      <dgm:prSet presAssocID="{86EC722A-EB63-4162-B298-7EFA0188AFF4}" presName="iconRect" presStyleLbl="node1" presStyleIdx="1" presStyleCnt="3" custScaleX="75839" custScaleY="72595" custLinFactX="100000" custLinFactNeighborX="128616" custLinFactNeighborY="1136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vil Face Outline"/>
        </a:ext>
      </dgm:extLst>
    </dgm:pt>
    <dgm:pt modelId="{77498FA4-8F04-4389-8590-18684D2799CB}" type="pres">
      <dgm:prSet presAssocID="{86EC722A-EB63-4162-B298-7EFA0188AFF4}" presName="spaceRect" presStyleCnt="0"/>
      <dgm:spPr/>
    </dgm:pt>
    <dgm:pt modelId="{3FE0BB61-EE6F-402A-AF9B-887F9CD5DF9B}" type="pres">
      <dgm:prSet presAssocID="{86EC722A-EB63-4162-B298-7EFA0188AFF4}" presName="textRect" presStyleLbl="revTx" presStyleIdx="1" presStyleCnt="3" custLinFactNeighborX="-371" custLinFactNeighborY="20735">
        <dgm:presLayoutVars>
          <dgm:chMax val="1"/>
          <dgm:chPref val="1"/>
        </dgm:presLayoutVars>
      </dgm:prSet>
      <dgm:spPr/>
    </dgm:pt>
    <dgm:pt modelId="{7DA29763-EE5B-41A5-82DB-CFC0F448D7A4}" type="pres">
      <dgm:prSet presAssocID="{52F73395-4F69-4190-84B0-A5DC6B40CE7A}" presName="sibTrans" presStyleCnt="0"/>
      <dgm:spPr/>
    </dgm:pt>
    <dgm:pt modelId="{B20BDA04-DAD2-4257-A73F-54E493ABA563}" type="pres">
      <dgm:prSet presAssocID="{75EE11F5-E5A2-44C7-BE20-B19F62163DC4}" presName="compNode" presStyleCnt="0"/>
      <dgm:spPr/>
    </dgm:pt>
    <dgm:pt modelId="{2A9B85F5-9AF0-4820-80DD-03A9191E640A}" type="pres">
      <dgm:prSet presAssocID="{75EE11F5-E5A2-44C7-BE20-B19F62163DC4}" presName="iconRect" presStyleLbl="node1" presStyleIdx="2" presStyleCnt="3" custScaleX="119679" custLinFactX="-100000" custLinFactNeighborX="-169649" custLinFactNeighborY="7608"/>
      <dgm:spPr>
        <a:blipFill>
          <a:blip xmlns:r="http://schemas.openxmlformats.org/officeDocument/2006/relationships" r:embed="rId5"/>
          <a:srcRect/>
          <a:stretch>
            <a:fillRect l="-13000" r="-13000"/>
          </a:stretch>
        </a:blipFill>
        <a:ln>
          <a:noFill/>
        </a:ln>
      </dgm:spPr>
      <dgm:extLst>
        <a:ext uri="{E40237B7-FDA0-4F09-8148-C483321AD2D9}">
          <dgm14:cNvPr xmlns:dgm14="http://schemas.microsoft.com/office/drawing/2010/diagram" id="0" name="" descr="Businessmen shaking hands"/>
        </a:ext>
      </dgm:extLst>
    </dgm:pt>
    <dgm:pt modelId="{A43F3E60-7FBD-42CE-846F-D29AC568098E}" type="pres">
      <dgm:prSet presAssocID="{75EE11F5-E5A2-44C7-BE20-B19F62163DC4}" presName="spaceRect" presStyleCnt="0"/>
      <dgm:spPr/>
    </dgm:pt>
    <dgm:pt modelId="{18A8408E-DECA-42A4-A3C3-F496E367453E}" type="pres">
      <dgm:prSet presAssocID="{75EE11F5-E5A2-44C7-BE20-B19F62163DC4}" presName="textRect" presStyleLbl="revTx" presStyleIdx="2" presStyleCnt="3" custLinFactNeighborX="2441" custLinFactNeighborY="5908">
        <dgm:presLayoutVars>
          <dgm:chMax val="1"/>
          <dgm:chPref val="1"/>
        </dgm:presLayoutVars>
      </dgm:prSet>
      <dgm:spPr/>
    </dgm:pt>
  </dgm:ptLst>
  <dgm:cxnLst>
    <dgm:cxn modelId="{2EBFDE2A-CD10-4B52-9911-0A0C1227D218}" type="presOf" srcId="{E45A96AA-A92B-4783-A3C0-1E5EB7183222}" destId="{2CC66E10-6B47-4470-BA32-5C8DFA6AE465}" srcOrd="0" destOrd="0" presId="urn:microsoft.com/office/officeart/2018/2/layout/IconLabelList"/>
    <dgm:cxn modelId="{75EA9D3C-2A7C-4135-8BFF-E9CEA495FCBA}" type="presOf" srcId="{75EE11F5-E5A2-44C7-BE20-B19F62163DC4}" destId="{18A8408E-DECA-42A4-A3C3-F496E367453E}" srcOrd="0" destOrd="0" presId="urn:microsoft.com/office/officeart/2018/2/layout/IconLabelList"/>
    <dgm:cxn modelId="{877A7A57-CFC3-426D-913F-A05CE037533C}" srcId="{5ED0E18D-DD7A-40FB-BF0C-BA33D70B67C4}" destId="{86EC722A-EB63-4162-B298-7EFA0188AFF4}" srcOrd="1" destOrd="0" parTransId="{6A82F15C-9D11-4B96-B974-6FB493408FB9}" sibTransId="{52F73395-4F69-4190-84B0-A5DC6B40CE7A}"/>
    <dgm:cxn modelId="{A7E7D6A1-82B1-4780-B891-0AC081AFDF02}" type="presOf" srcId="{86EC722A-EB63-4162-B298-7EFA0188AFF4}" destId="{3FE0BB61-EE6F-402A-AF9B-887F9CD5DF9B}" srcOrd="0" destOrd="0" presId="urn:microsoft.com/office/officeart/2018/2/layout/IconLabelList"/>
    <dgm:cxn modelId="{508E80A3-5D05-4950-A3E9-C7F53B8D3893}" srcId="{5ED0E18D-DD7A-40FB-BF0C-BA33D70B67C4}" destId="{75EE11F5-E5A2-44C7-BE20-B19F62163DC4}" srcOrd="2" destOrd="0" parTransId="{4BE0C0AF-7327-40E2-937D-E9681DE151E3}" sibTransId="{BB7C5117-9FD8-457D-BBE8-15770E0AA4F0}"/>
    <dgm:cxn modelId="{CAF042BD-8124-4A73-BDBB-7FD47529F838}" type="presOf" srcId="{5ED0E18D-DD7A-40FB-BF0C-BA33D70B67C4}" destId="{20EA5783-CE9B-4371-A4C5-079315396210}" srcOrd="0" destOrd="0" presId="urn:microsoft.com/office/officeart/2018/2/layout/IconLabelList"/>
    <dgm:cxn modelId="{845324C8-B114-41E5-A0CD-07C9E11653C3}" srcId="{5ED0E18D-DD7A-40FB-BF0C-BA33D70B67C4}" destId="{E45A96AA-A92B-4783-A3C0-1E5EB7183222}" srcOrd="0" destOrd="0" parTransId="{D489D236-DC12-4ABF-935B-F26B442F1010}" sibTransId="{42E03F8B-BA90-4F9D-98E7-C86CEF195DEA}"/>
    <dgm:cxn modelId="{56AE8767-3B5F-406B-BDFD-5B2CA54EE0ED}" type="presParOf" srcId="{20EA5783-CE9B-4371-A4C5-079315396210}" destId="{207E5883-399A-4E66-8545-10F97A201CE0}" srcOrd="0" destOrd="0" presId="urn:microsoft.com/office/officeart/2018/2/layout/IconLabelList"/>
    <dgm:cxn modelId="{516AC010-9A9F-472C-8453-E6D74ED764B3}" type="presParOf" srcId="{207E5883-399A-4E66-8545-10F97A201CE0}" destId="{510EB505-7293-4909-A57F-9D0C7C727DA3}" srcOrd="0" destOrd="0" presId="urn:microsoft.com/office/officeart/2018/2/layout/IconLabelList"/>
    <dgm:cxn modelId="{34A9FA9F-9331-4177-84EA-4D1B8D3709D1}" type="presParOf" srcId="{207E5883-399A-4E66-8545-10F97A201CE0}" destId="{CA005BBF-0AF5-4792-A39F-81C1E2568E62}" srcOrd="1" destOrd="0" presId="urn:microsoft.com/office/officeart/2018/2/layout/IconLabelList"/>
    <dgm:cxn modelId="{E4080968-B192-4E55-A102-E90CFAA50C5F}" type="presParOf" srcId="{207E5883-399A-4E66-8545-10F97A201CE0}" destId="{2CC66E10-6B47-4470-BA32-5C8DFA6AE465}" srcOrd="2" destOrd="0" presId="urn:microsoft.com/office/officeart/2018/2/layout/IconLabelList"/>
    <dgm:cxn modelId="{D21910B7-A286-4E8A-812B-354EBFDA81B5}" type="presParOf" srcId="{20EA5783-CE9B-4371-A4C5-079315396210}" destId="{0AAB00DA-4C9C-460A-8CBC-32425C892CAC}" srcOrd="1" destOrd="0" presId="urn:microsoft.com/office/officeart/2018/2/layout/IconLabelList"/>
    <dgm:cxn modelId="{350D21D9-CC01-4B35-8323-C3CCA1961411}" type="presParOf" srcId="{20EA5783-CE9B-4371-A4C5-079315396210}" destId="{9BF62CA8-C479-4F77-8193-D9771051997A}" srcOrd="2" destOrd="0" presId="urn:microsoft.com/office/officeart/2018/2/layout/IconLabelList"/>
    <dgm:cxn modelId="{5313803A-71E2-4464-A3DC-8BD418644501}" type="presParOf" srcId="{9BF62CA8-C479-4F77-8193-D9771051997A}" destId="{AE8858A1-02F5-4404-9226-E709C0EF446A}" srcOrd="0" destOrd="0" presId="urn:microsoft.com/office/officeart/2018/2/layout/IconLabelList"/>
    <dgm:cxn modelId="{C7873D3F-AA8D-4912-B10E-68AEBBFDE126}" type="presParOf" srcId="{9BF62CA8-C479-4F77-8193-D9771051997A}" destId="{77498FA4-8F04-4389-8590-18684D2799CB}" srcOrd="1" destOrd="0" presId="urn:microsoft.com/office/officeart/2018/2/layout/IconLabelList"/>
    <dgm:cxn modelId="{B28DA510-137B-4B25-BDF3-8F460276CF2E}" type="presParOf" srcId="{9BF62CA8-C479-4F77-8193-D9771051997A}" destId="{3FE0BB61-EE6F-402A-AF9B-887F9CD5DF9B}" srcOrd="2" destOrd="0" presId="urn:microsoft.com/office/officeart/2018/2/layout/IconLabelList"/>
    <dgm:cxn modelId="{5DD4CDAD-97C0-4A4D-B0D1-7B8BEC74B64B}" type="presParOf" srcId="{20EA5783-CE9B-4371-A4C5-079315396210}" destId="{7DA29763-EE5B-41A5-82DB-CFC0F448D7A4}" srcOrd="3" destOrd="0" presId="urn:microsoft.com/office/officeart/2018/2/layout/IconLabelList"/>
    <dgm:cxn modelId="{8398D5AC-9861-4027-95FF-64E2EDC7C03D}" type="presParOf" srcId="{20EA5783-CE9B-4371-A4C5-079315396210}" destId="{B20BDA04-DAD2-4257-A73F-54E493ABA563}" srcOrd="4" destOrd="0" presId="urn:microsoft.com/office/officeart/2018/2/layout/IconLabelList"/>
    <dgm:cxn modelId="{A0A3380C-DD02-417D-B405-FE9EE85C74D8}" type="presParOf" srcId="{B20BDA04-DAD2-4257-A73F-54E493ABA563}" destId="{2A9B85F5-9AF0-4820-80DD-03A9191E640A}" srcOrd="0" destOrd="0" presId="urn:microsoft.com/office/officeart/2018/2/layout/IconLabelList"/>
    <dgm:cxn modelId="{0BFB6A7C-C09F-4493-8011-8B9B5F774A69}" type="presParOf" srcId="{B20BDA04-DAD2-4257-A73F-54E493ABA563}" destId="{A43F3E60-7FBD-42CE-846F-D29AC568098E}" srcOrd="1" destOrd="0" presId="urn:microsoft.com/office/officeart/2018/2/layout/IconLabelList"/>
    <dgm:cxn modelId="{4ADE936E-5EF4-40ED-AF1E-FDEFD55E8F3F}" type="presParOf" srcId="{B20BDA04-DAD2-4257-A73F-54E493ABA563}" destId="{18A8408E-DECA-42A4-A3C3-F496E367453E}"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180A9C-C33A-4B4D-8E40-0660DE39531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B2D90DEC-A15C-4255-9062-01BB3933C4B8}">
      <dgm:prSet/>
      <dgm:spPr/>
      <dgm:t>
        <a:bodyPr/>
        <a:lstStyle/>
        <a:p>
          <a:r>
            <a:rPr lang="en-GB"/>
            <a:t>Mission - Action – Cynicism - Pessimism</a:t>
          </a:r>
          <a:endParaRPr lang="en-US"/>
        </a:p>
      </dgm:t>
    </dgm:pt>
    <dgm:pt modelId="{E5C7BBBA-04B0-4811-9D83-86772ED421B3}" type="parTrans" cxnId="{BB2F05CB-C959-47FE-B220-E5A15ED01532}">
      <dgm:prSet/>
      <dgm:spPr/>
      <dgm:t>
        <a:bodyPr/>
        <a:lstStyle/>
        <a:p>
          <a:endParaRPr lang="en-US"/>
        </a:p>
      </dgm:t>
    </dgm:pt>
    <dgm:pt modelId="{4D6A0E45-541D-48FE-9BC6-C7A8D7DC6ED1}" type="sibTrans" cxnId="{BB2F05CB-C959-47FE-B220-E5A15ED01532}">
      <dgm:prSet/>
      <dgm:spPr/>
      <dgm:t>
        <a:bodyPr/>
        <a:lstStyle/>
        <a:p>
          <a:endParaRPr lang="en-US"/>
        </a:p>
      </dgm:t>
    </dgm:pt>
    <dgm:pt modelId="{10CDE264-C20C-4A6A-A67D-3D0C6EA49017}">
      <dgm:prSet/>
      <dgm:spPr/>
      <dgm:t>
        <a:bodyPr/>
        <a:lstStyle/>
        <a:p>
          <a:r>
            <a:rPr lang="en-GB"/>
            <a:t>Suspicion</a:t>
          </a:r>
          <a:endParaRPr lang="en-US"/>
        </a:p>
      </dgm:t>
    </dgm:pt>
    <dgm:pt modelId="{B12C771C-BC4C-4C3C-A7FE-94A010896E3E}" type="parTrans" cxnId="{DC1326DC-23D8-4672-AD6E-3D4E4BFE3656}">
      <dgm:prSet/>
      <dgm:spPr/>
      <dgm:t>
        <a:bodyPr/>
        <a:lstStyle/>
        <a:p>
          <a:endParaRPr lang="en-US"/>
        </a:p>
      </dgm:t>
    </dgm:pt>
    <dgm:pt modelId="{7B190690-5844-4BEA-A912-178A014091AD}" type="sibTrans" cxnId="{DC1326DC-23D8-4672-AD6E-3D4E4BFE3656}">
      <dgm:prSet/>
      <dgm:spPr/>
      <dgm:t>
        <a:bodyPr/>
        <a:lstStyle/>
        <a:p>
          <a:endParaRPr lang="en-US"/>
        </a:p>
      </dgm:t>
    </dgm:pt>
    <dgm:pt modelId="{6A10430B-8E68-41D1-B0F2-D81DEA7A0B9A}">
      <dgm:prSet/>
      <dgm:spPr/>
      <dgm:t>
        <a:bodyPr/>
        <a:lstStyle/>
        <a:p>
          <a:r>
            <a:rPr lang="en-GB"/>
            <a:t>Prejudice</a:t>
          </a:r>
          <a:endParaRPr lang="en-US"/>
        </a:p>
      </dgm:t>
    </dgm:pt>
    <dgm:pt modelId="{BD246591-0F4D-404F-A7C5-735EF76B1212}" type="parTrans" cxnId="{EBE51A8C-63F4-4676-B629-EB5B0C974E23}">
      <dgm:prSet/>
      <dgm:spPr/>
      <dgm:t>
        <a:bodyPr/>
        <a:lstStyle/>
        <a:p>
          <a:endParaRPr lang="en-US"/>
        </a:p>
      </dgm:t>
    </dgm:pt>
    <dgm:pt modelId="{B25C8B97-1E6D-4A4B-9314-10E6FB3F3512}" type="sibTrans" cxnId="{EBE51A8C-63F4-4676-B629-EB5B0C974E23}">
      <dgm:prSet/>
      <dgm:spPr/>
      <dgm:t>
        <a:bodyPr/>
        <a:lstStyle/>
        <a:p>
          <a:endParaRPr lang="en-US"/>
        </a:p>
      </dgm:t>
    </dgm:pt>
    <dgm:pt modelId="{9995FE11-82E4-448D-A55A-6226DAA14F37}">
      <dgm:prSet/>
      <dgm:spPr/>
      <dgm:t>
        <a:bodyPr/>
        <a:lstStyle/>
        <a:p>
          <a:r>
            <a:rPr lang="en-GB"/>
            <a:t>Isolation – solidarity</a:t>
          </a:r>
          <a:endParaRPr lang="en-US"/>
        </a:p>
      </dgm:t>
    </dgm:pt>
    <dgm:pt modelId="{465CC052-FB2B-4A35-8060-B483C62897BF}" type="parTrans" cxnId="{CDE757A0-137A-458C-910E-75C40C7D61AE}">
      <dgm:prSet/>
      <dgm:spPr/>
      <dgm:t>
        <a:bodyPr/>
        <a:lstStyle/>
        <a:p>
          <a:endParaRPr lang="en-US"/>
        </a:p>
      </dgm:t>
    </dgm:pt>
    <dgm:pt modelId="{7828B334-7238-41C2-A210-ACF193001E72}" type="sibTrans" cxnId="{CDE757A0-137A-458C-910E-75C40C7D61AE}">
      <dgm:prSet/>
      <dgm:spPr/>
      <dgm:t>
        <a:bodyPr/>
        <a:lstStyle/>
        <a:p>
          <a:endParaRPr lang="en-US"/>
        </a:p>
      </dgm:t>
    </dgm:pt>
    <dgm:pt modelId="{3D3FFEEA-2822-438F-9581-6DBEFEE5BC4F}">
      <dgm:prSet/>
      <dgm:spPr/>
      <dgm:t>
        <a:bodyPr/>
        <a:lstStyle/>
        <a:p>
          <a:r>
            <a:rPr lang="en-GB"/>
            <a:t>Conservatism</a:t>
          </a:r>
          <a:endParaRPr lang="en-US"/>
        </a:p>
      </dgm:t>
    </dgm:pt>
    <dgm:pt modelId="{B67E14A2-1187-43C9-ADD1-6CCC89677885}" type="parTrans" cxnId="{A168809E-9B74-4EAE-9621-4811476A6608}">
      <dgm:prSet/>
      <dgm:spPr/>
      <dgm:t>
        <a:bodyPr/>
        <a:lstStyle/>
        <a:p>
          <a:endParaRPr lang="en-US"/>
        </a:p>
      </dgm:t>
    </dgm:pt>
    <dgm:pt modelId="{67DC9B37-12E0-4B39-B3B2-E7DBE43AB23D}" type="sibTrans" cxnId="{A168809E-9B74-4EAE-9621-4811476A6608}">
      <dgm:prSet/>
      <dgm:spPr/>
      <dgm:t>
        <a:bodyPr/>
        <a:lstStyle/>
        <a:p>
          <a:endParaRPr lang="en-US"/>
        </a:p>
      </dgm:t>
    </dgm:pt>
    <dgm:pt modelId="{05BB2C24-24AE-4F0D-A332-AE9EC6DE119B}">
      <dgm:prSet/>
      <dgm:spPr/>
      <dgm:t>
        <a:bodyPr/>
        <a:lstStyle/>
        <a:p>
          <a:r>
            <a:rPr lang="en-GB"/>
            <a:t>Machoism</a:t>
          </a:r>
          <a:endParaRPr lang="en-US"/>
        </a:p>
      </dgm:t>
    </dgm:pt>
    <dgm:pt modelId="{94B09445-7779-4381-831A-A55A9CB43D38}" type="parTrans" cxnId="{CC3A93D4-6DAC-4F4A-8FDD-07632AFD78BF}">
      <dgm:prSet/>
      <dgm:spPr/>
      <dgm:t>
        <a:bodyPr/>
        <a:lstStyle/>
        <a:p>
          <a:endParaRPr lang="en-US"/>
        </a:p>
      </dgm:t>
    </dgm:pt>
    <dgm:pt modelId="{81AEA007-B317-4BC6-AAF2-E0215917941D}" type="sibTrans" cxnId="{CC3A93D4-6DAC-4F4A-8FDD-07632AFD78BF}">
      <dgm:prSet/>
      <dgm:spPr/>
      <dgm:t>
        <a:bodyPr/>
        <a:lstStyle/>
        <a:p>
          <a:endParaRPr lang="en-US"/>
        </a:p>
      </dgm:t>
    </dgm:pt>
    <dgm:pt modelId="{1D6351E2-1E1E-4C4B-AA82-4B1AF82762DC}">
      <dgm:prSet/>
      <dgm:spPr/>
      <dgm:t>
        <a:bodyPr/>
        <a:lstStyle/>
        <a:p>
          <a:r>
            <a:rPr lang="en-GB"/>
            <a:t>Pragmatism</a:t>
          </a:r>
          <a:endParaRPr lang="en-US"/>
        </a:p>
      </dgm:t>
    </dgm:pt>
    <dgm:pt modelId="{1D1A125C-B655-43C9-BF05-8A69E6192814}" type="parTrans" cxnId="{DDA449EC-21A4-44F2-A740-0BC83F29BE5D}">
      <dgm:prSet/>
      <dgm:spPr/>
      <dgm:t>
        <a:bodyPr/>
        <a:lstStyle/>
        <a:p>
          <a:endParaRPr lang="en-US"/>
        </a:p>
      </dgm:t>
    </dgm:pt>
    <dgm:pt modelId="{C5AF2E67-D039-4E19-8458-923CD4323D22}" type="sibTrans" cxnId="{DDA449EC-21A4-44F2-A740-0BC83F29BE5D}">
      <dgm:prSet/>
      <dgm:spPr/>
      <dgm:t>
        <a:bodyPr/>
        <a:lstStyle/>
        <a:p>
          <a:endParaRPr lang="en-US"/>
        </a:p>
      </dgm:t>
    </dgm:pt>
    <dgm:pt modelId="{70B0B4DF-9055-45E9-AD40-B98CC90EFA49}" type="pres">
      <dgm:prSet presAssocID="{6F180A9C-C33A-4B4D-8E40-0660DE39531D}" presName="diagram" presStyleCnt="0">
        <dgm:presLayoutVars>
          <dgm:dir/>
          <dgm:resizeHandles val="exact"/>
        </dgm:presLayoutVars>
      </dgm:prSet>
      <dgm:spPr/>
    </dgm:pt>
    <dgm:pt modelId="{49B9B70A-2784-4F8D-9535-090A5C8699F9}" type="pres">
      <dgm:prSet presAssocID="{B2D90DEC-A15C-4255-9062-01BB3933C4B8}" presName="node" presStyleLbl="node1" presStyleIdx="0" presStyleCnt="7">
        <dgm:presLayoutVars>
          <dgm:bulletEnabled val="1"/>
        </dgm:presLayoutVars>
      </dgm:prSet>
      <dgm:spPr/>
    </dgm:pt>
    <dgm:pt modelId="{D0AFB0C4-B6A4-4221-9D0B-E657488EC695}" type="pres">
      <dgm:prSet presAssocID="{4D6A0E45-541D-48FE-9BC6-C7A8D7DC6ED1}" presName="sibTrans" presStyleCnt="0"/>
      <dgm:spPr/>
    </dgm:pt>
    <dgm:pt modelId="{C7B126A8-82E8-4781-9873-2B70D08D36F8}" type="pres">
      <dgm:prSet presAssocID="{10CDE264-C20C-4A6A-A67D-3D0C6EA49017}" presName="node" presStyleLbl="node1" presStyleIdx="1" presStyleCnt="7">
        <dgm:presLayoutVars>
          <dgm:bulletEnabled val="1"/>
        </dgm:presLayoutVars>
      </dgm:prSet>
      <dgm:spPr/>
    </dgm:pt>
    <dgm:pt modelId="{48642170-BBFB-4A74-849A-30C0409FC063}" type="pres">
      <dgm:prSet presAssocID="{7B190690-5844-4BEA-A912-178A014091AD}" presName="sibTrans" presStyleCnt="0"/>
      <dgm:spPr/>
    </dgm:pt>
    <dgm:pt modelId="{DF182B90-3953-42E8-9DCC-F7C65FB430C0}" type="pres">
      <dgm:prSet presAssocID="{6A10430B-8E68-41D1-B0F2-D81DEA7A0B9A}" presName="node" presStyleLbl="node1" presStyleIdx="2" presStyleCnt="7">
        <dgm:presLayoutVars>
          <dgm:bulletEnabled val="1"/>
        </dgm:presLayoutVars>
      </dgm:prSet>
      <dgm:spPr/>
    </dgm:pt>
    <dgm:pt modelId="{CD2465F7-098A-4255-A276-0C9EC32AFB9B}" type="pres">
      <dgm:prSet presAssocID="{B25C8B97-1E6D-4A4B-9314-10E6FB3F3512}" presName="sibTrans" presStyleCnt="0"/>
      <dgm:spPr/>
    </dgm:pt>
    <dgm:pt modelId="{6AD0131A-5AE4-44A6-82CA-B563E28A7E33}" type="pres">
      <dgm:prSet presAssocID="{9995FE11-82E4-448D-A55A-6226DAA14F37}" presName="node" presStyleLbl="node1" presStyleIdx="3" presStyleCnt="7">
        <dgm:presLayoutVars>
          <dgm:bulletEnabled val="1"/>
        </dgm:presLayoutVars>
      </dgm:prSet>
      <dgm:spPr/>
    </dgm:pt>
    <dgm:pt modelId="{4C60B1B1-BB59-4AC9-B84B-A444098E48E8}" type="pres">
      <dgm:prSet presAssocID="{7828B334-7238-41C2-A210-ACF193001E72}" presName="sibTrans" presStyleCnt="0"/>
      <dgm:spPr/>
    </dgm:pt>
    <dgm:pt modelId="{9641E5D9-116E-4C5F-B2C8-62FBAF9A4639}" type="pres">
      <dgm:prSet presAssocID="{3D3FFEEA-2822-438F-9581-6DBEFEE5BC4F}" presName="node" presStyleLbl="node1" presStyleIdx="4" presStyleCnt="7">
        <dgm:presLayoutVars>
          <dgm:bulletEnabled val="1"/>
        </dgm:presLayoutVars>
      </dgm:prSet>
      <dgm:spPr/>
    </dgm:pt>
    <dgm:pt modelId="{E55E658A-292D-484E-95E9-E8439AF2A755}" type="pres">
      <dgm:prSet presAssocID="{67DC9B37-12E0-4B39-B3B2-E7DBE43AB23D}" presName="sibTrans" presStyleCnt="0"/>
      <dgm:spPr/>
    </dgm:pt>
    <dgm:pt modelId="{B52EDAEE-BA88-429E-B7A3-4C38C5E89E90}" type="pres">
      <dgm:prSet presAssocID="{05BB2C24-24AE-4F0D-A332-AE9EC6DE119B}" presName="node" presStyleLbl="node1" presStyleIdx="5" presStyleCnt="7">
        <dgm:presLayoutVars>
          <dgm:bulletEnabled val="1"/>
        </dgm:presLayoutVars>
      </dgm:prSet>
      <dgm:spPr/>
    </dgm:pt>
    <dgm:pt modelId="{2F14DC51-357F-4186-B765-AFCE2028F825}" type="pres">
      <dgm:prSet presAssocID="{81AEA007-B317-4BC6-AAF2-E0215917941D}" presName="sibTrans" presStyleCnt="0"/>
      <dgm:spPr/>
    </dgm:pt>
    <dgm:pt modelId="{9FE02426-D4B8-4744-AC3D-71DA6850AB4D}" type="pres">
      <dgm:prSet presAssocID="{1D6351E2-1E1E-4C4B-AA82-4B1AF82762DC}" presName="node" presStyleLbl="node1" presStyleIdx="6" presStyleCnt="7">
        <dgm:presLayoutVars>
          <dgm:bulletEnabled val="1"/>
        </dgm:presLayoutVars>
      </dgm:prSet>
      <dgm:spPr/>
    </dgm:pt>
  </dgm:ptLst>
  <dgm:cxnLst>
    <dgm:cxn modelId="{37EBF415-D452-45F7-AE0A-113ECA3E6FD4}" type="presOf" srcId="{6A10430B-8E68-41D1-B0F2-D81DEA7A0B9A}" destId="{DF182B90-3953-42E8-9DCC-F7C65FB430C0}" srcOrd="0" destOrd="0" presId="urn:microsoft.com/office/officeart/2005/8/layout/default"/>
    <dgm:cxn modelId="{3F09282F-D471-41BD-8BED-D19C8A09D063}" type="presOf" srcId="{05BB2C24-24AE-4F0D-A332-AE9EC6DE119B}" destId="{B52EDAEE-BA88-429E-B7A3-4C38C5E89E90}" srcOrd="0" destOrd="0" presId="urn:microsoft.com/office/officeart/2005/8/layout/default"/>
    <dgm:cxn modelId="{46FDED47-57B0-403C-951C-A114D31A86E7}" type="presOf" srcId="{10CDE264-C20C-4A6A-A67D-3D0C6EA49017}" destId="{C7B126A8-82E8-4781-9873-2B70D08D36F8}" srcOrd="0" destOrd="0" presId="urn:microsoft.com/office/officeart/2005/8/layout/default"/>
    <dgm:cxn modelId="{32658B57-392A-49A3-A24B-9632A27708DF}" type="presOf" srcId="{9995FE11-82E4-448D-A55A-6226DAA14F37}" destId="{6AD0131A-5AE4-44A6-82CA-B563E28A7E33}" srcOrd="0" destOrd="0" presId="urn:microsoft.com/office/officeart/2005/8/layout/default"/>
    <dgm:cxn modelId="{EBE51A8C-63F4-4676-B629-EB5B0C974E23}" srcId="{6F180A9C-C33A-4B4D-8E40-0660DE39531D}" destId="{6A10430B-8E68-41D1-B0F2-D81DEA7A0B9A}" srcOrd="2" destOrd="0" parTransId="{BD246591-0F4D-404F-A7C5-735EF76B1212}" sibTransId="{B25C8B97-1E6D-4A4B-9314-10E6FB3F3512}"/>
    <dgm:cxn modelId="{490D0F94-0687-47E0-9565-EB462C8079A9}" type="presOf" srcId="{B2D90DEC-A15C-4255-9062-01BB3933C4B8}" destId="{49B9B70A-2784-4F8D-9535-090A5C8699F9}" srcOrd="0" destOrd="0" presId="urn:microsoft.com/office/officeart/2005/8/layout/default"/>
    <dgm:cxn modelId="{E9B48594-D176-4BEB-B2E5-D8D576187D3E}" type="presOf" srcId="{3D3FFEEA-2822-438F-9581-6DBEFEE5BC4F}" destId="{9641E5D9-116E-4C5F-B2C8-62FBAF9A4639}" srcOrd="0" destOrd="0" presId="urn:microsoft.com/office/officeart/2005/8/layout/default"/>
    <dgm:cxn modelId="{A168809E-9B74-4EAE-9621-4811476A6608}" srcId="{6F180A9C-C33A-4B4D-8E40-0660DE39531D}" destId="{3D3FFEEA-2822-438F-9581-6DBEFEE5BC4F}" srcOrd="4" destOrd="0" parTransId="{B67E14A2-1187-43C9-ADD1-6CCC89677885}" sibTransId="{67DC9B37-12E0-4B39-B3B2-E7DBE43AB23D}"/>
    <dgm:cxn modelId="{CDE757A0-137A-458C-910E-75C40C7D61AE}" srcId="{6F180A9C-C33A-4B4D-8E40-0660DE39531D}" destId="{9995FE11-82E4-448D-A55A-6226DAA14F37}" srcOrd="3" destOrd="0" parTransId="{465CC052-FB2B-4A35-8060-B483C62897BF}" sibTransId="{7828B334-7238-41C2-A210-ACF193001E72}"/>
    <dgm:cxn modelId="{BB2F05CB-C959-47FE-B220-E5A15ED01532}" srcId="{6F180A9C-C33A-4B4D-8E40-0660DE39531D}" destId="{B2D90DEC-A15C-4255-9062-01BB3933C4B8}" srcOrd="0" destOrd="0" parTransId="{E5C7BBBA-04B0-4811-9D83-86772ED421B3}" sibTransId="{4D6A0E45-541D-48FE-9BC6-C7A8D7DC6ED1}"/>
    <dgm:cxn modelId="{CC3A93D4-6DAC-4F4A-8FDD-07632AFD78BF}" srcId="{6F180A9C-C33A-4B4D-8E40-0660DE39531D}" destId="{05BB2C24-24AE-4F0D-A332-AE9EC6DE119B}" srcOrd="5" destOrd="0" parTransId="{94B09445-7779-4381-831A-A55A9CB43D38}" sibTransId="{81AEA007-B317-4BC6-AAF2-E0215917941D}"/>
    <dgm:cxn modelId="{DC1326DC-23D8-4672-AD6E-3D4E4BFE3656}" srcId="{6F180A9C-C33A-4B4D-8E40-0660DE39531D}" destId="{10CDE264-C20C-4A6A-A67D-3D0C6EA49017}" srcOrd="1" destOrd="0" parTransId="{B12C771C-BC4C-4C3C-A7FE-94A010896E3E}" sibTransId="{7B190690-5844-4BEA-A912-178A014091AD}"/>
    <dgm:cxn modelId="{DDA449EC-21A4-44F2-A740-0BC83F29BE5D}" srcId="{6F180A9C-C33A-4B4D-8E40-0660DE39531D}" destId="{1D6351E2-1E1E-4C4B-AA82-4B1AF82762DC}" srcOrd="6" destOrd="0" parTransId="{1D1A125C-B655-43C9-BF05-8A69E6192814}" sibTransId="{C5AF2E67-D039-4E19-8458-923CD4323D22}"/>
    <dgm:cxn modelId="{6D544EFD-5E89-4B3E-B4DF-CE40E9B9BA3D}" type="presOf" srcId="{6F180A9C-C33A-4B4D-8E40-0660DE39531D}" destId="{70B0B4DF-9055-45E9-AD40-B98CC90EFA49}" srcOrd="0" destOrd="0" presId="urn:microsoft.com/office/officeart/2005/8/layout/default"/>
    <dgm:cxn modelId="{A2C3CFFE-13FD-4583-9C5C-1E91B42311B1}" type="presOf" srcId="{1D6351E2-1E1E-4C4B-AA82-4B1AF82762DC}" destId="{9FE02426-D4B8-4744-AC3D-71DA6850AB4D}" srcOrd="0" destOrd="0" presId="urn:microsoft.com/office/officeart/2005/8/layout/default"/>
    <dgm:cxn modelId="{3406E21C-929D-4283-9598-EBD32FB282F9}" type="presParOf" srcId="{70B0B4DF-9055-45E9-AD40-B98CC90EFA49}" destId="{49B9B70A-2784-4F8D-9535-090A5C8699F9}" srcOrd="0" destOrd="0" presId="urn:microsoft.com/office/officeart/2005/8/layout/default"/>
    <dgm:cxn modelId="{ABD701C3-0E1A-436A-98F6-06BE7D570917}" type="presParOf" srcId="{70B0B4DF-9055-45E9-AD40-B98CC90EFA49}" destId="{D0AFB0C4-B6A4-4221-9D0B-E657488EC695}" srcOrd="1" destOrd="0" presId="urn:microsoft.com/office/officeart/2005/8/layout/default"/>
    <dgm:cxn modelId="{690678E0-BC27-48F6-8083-BEF6B21153B9}" type="presParOf" srcId="{70B0B4DF-9055-45E9-AD40-B98CC90EFA49}" destId="{C7B126A8-82E8-4781-9873-2B70D08D36F8}" srcOrd="2" destOrd="0" presId="urn:microsoft.com/office/officeart/2005/8/layout/default"/>
    <dgm:cxn modelId="{FE19E569-E658-4ADE-A175-F11D58D0BBF2}" type="presParOf" srcId="{70B0B4DF-9055-45E9-AD40-B98CC90EFA49}" destId="{48642170-BBFB-4A74-849A-30C0409FC063}" srcOrd="3" destOrd="0" presId="urn:microsoft.com/office/officeart/2005/8/layout/default"/>
    <dgm:cxn modelId="{6A0F8887-208A-47E9-B57C-C18405B2DB2E}" type="presParOf" srcId="{70B0B4DF-9055-45E9-AD40-B98CC90EFA49}" destId="{DF182B90-3953-42E8-9DCC-F7C65FB430C0}" srcOrd="4" destOrd="0" presId="urn:microsoft.com/office/officeart/2005/8/layout/default"/>
    <dgm:cxn modelId="{D876CDFC-14BC-4A57-8CFC-2E824A69C80D}" type="presParOf" srcId="{70B0B4DF-9055-45E9-AD40-B98CC90EFA49}" destId="{CD2465F7-098A-4255-A276-0C9EC32AFB9B}" srcOrd="5" destOrd="0" presId="urn:microsoft.com/office/officeart/2005/8/layout/default"/>
    <dgm:cxn modelId="{8EF2DC10-B553-4CA6-929B-C42E55AC043C}" type="presParOf" srcId="{70B0B4DF-9055-45E9-AD40-B98CC90EFA49}" destId="{6AD0131A-5AE4-44A6-82CA-B563E28A7E33}" srcOrd="6" destOrd="0" presId="urn:microsoft.com/office/officeart/2005/8/layout/default"/>
    <dgm:cxn modelId="{E4398E49-87F7-4593-AEB0-6E850309B98E}" type="presParOf" srcId="{70B0B4DF-9055-45E9-AD40-B98CC90EFA49}" destId="{4C60B1B1-BB59-4AC9-B84B-A444098E48E8}" srcOrd="7" destOrd="0" presId="urn:microsoft.com/office/officeart/2005/8/layout/default"/>
    <dgm:cxn modelId="{A5F36E4A-1E6E-4598-9DEC-3B60B142F3D5}" type="presParOf" srcId="{70B0B4DF-9055-45E9-AD40-B98CC90EFA49}" destId="{9641E5D9-116E-4C5F-B2C8-62FBAF9A4639}" srcOrd="8" destOrd="0" presId="urn:microsoft.com/office/officeart/2005/8/layout/default"/>
    <dgm:cxn modelId="{D51A79F4-604A-4CF8-B27A-C2796E88A07B}" type="presParOf" srcId="{70B0B4DF-9055-45E9-AD40-B98CC90EFA49}" destId="{E55E658A-292D-484E-95E9-E8439AF2A755}" srcOrd="9" destOrd="0" presId="urn:microsoft.com/office/officeart/2005/8/layout/default"/>
    <dgm:cxn modelId="{EA9681C3-C219-47D5-A8F0-27B839FA5667}" type="presParOf" srcId="{70B0B4DF-9055-45E9-AD40-B98CC90EFA49}" destId="{B52EDAEE-BA88-429E-B7A3-4C38C5E89E90}" srcOrd="10" destOrd="0" presId="urn:microsoft.com/office/officeart/2005/8/layout/default"/>
    <dgm:cxn modelId="{AAE343F9-E6FA-47A7-B97C-146BE9146AA5}" type="presParOf" srcId="{70B0B4DF-9055-45E9-AD40-B98CC90EFA49}" destId="{2F14DC51-357F-4186-B765-AFCE2028F825}" srcOrd="11" destOrd="0" presId="urn:microsoft.com/office/officeart/2005/8/layout/default"/>
    <dgm:cxn modelId="{0E29E8AC-2962-4578-96CD-A383681FCB1C}" type="presParOf" srcId="{70B0B4DF-9055-45E9-AD40-B98CC90EFA49}" destId="{9FE02426-D4B8-4744-AC3D-71DA6850AB4D}"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5A7519-C21E-4D1E-A573-00F9E73E13F2}"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4BAC509-69E6-4983-80CB-E07E3B9C51B9}">
      <dgm:prSet/>
      <dgm:spPr/>
      <dgm:t>
        <a:bodyPr/>
        <a:lstStyle/>
        <a:p>
          <a:pPr>
            <a:lnSpc>
              <a:spcPct val="100000"/>
            </a:lnSpc>
          </a:pPr>
          <a:r>
            <a:rPr lang="en-GB"/>
            <a:t>Mission orientated</a:t>
          </a:r>
          <a:endParaRPr lang="en-US"/>
        </a:p>
      </dgm:t>
    </dgm:pt>
    <dgm:pt modelId="{5C6AF0ED-993D-4FBD-A5B1-17BF28292F06}" type="parTrans" cxnId="{94EC834B-7482-4975-97B4-4F38E9FC4716}">
      <dgm:prSet/>
      <dgm:spPr/>
      <dgm:t>
        <a:bodyPr/>
        <a:lstStyle/>
        <a:p>
          <a:endParaRPr lang="en-US"/>
        </a:p>
      </dgm:t>
    </dgm:pt>
    <dgm:pt modelId="{BB581B54-6C8F-47EF-9CBB-F4917E15D62D}" type="sibTrans" cxnId="{94EC834B-7482-4975-97B4-4F38E9FC4716}">
      <dgm:prSet/>
      <dgm:spPr/>
      <dgm:t>
        <a:bodyPr/>
        <a:lstStyle/>
        <a:p>
          <a:endParaRPr lang="en-US"/>
        </a:p>
      </dgm:t>
    </dgm:pt>
    <dgm:pt modelId="{C41F7A36-81A1-48A2-A415-FE459D6C4CCD}">
      <dgm:prSet/>
      <dgm:spPr/>
      <dgm:t>
        <a:bodyPr/>
        <a:lstStyle/>
        <a:p>
          <a:pPr>
            <a:lnSpc>
              <a:spcPct val="100000"/>
            </a:lnSpc>
          </a:pPr>
          <a:r>
            <a:rPr lang="en-GB"/>
            <a:t>Us versus them mentality</a:t>
          </a:r>
          <a:endParaRPr lang="en-US"/>
        </a:p>
      </dgm:t>
    </dgm:pt>
    <dgm:pt modelId="{AFCFAD66-0A5A-4F0B-9C6D-4669E08D141B}" type="parTrans" cxnId="{8560189F-5F1F-496A-9A79-B3C4435996EC}">
      <dgm:prSet/>
      <dgm:spPr/>
      <dgm:t>
        <a:bodyPr/>
        <a:lstStyle/>
        <a:p>
          <a:endParaRPr lang="en-US"/>
        </a:p>
      </dgm:t>
    </dgm:pt>
    <dgm:pt modelId="{9A75B24E-6EB1-4707-BAC8-510453A8CEC6}" type="sibTrans" cxnId="{8560189F-5F1F-496A-9A79-B3C4435996EC}">
      <dgm:prSet/>
      <dgm:spPr/>
      <dgm:t>
        <a:bodyPr/>
        <a:lstStyle/>
        <a:p>
          <a:endParaRPr lang="en-US"/>
        </a:p>
      </dgm:t>
    </dgm:pt>
    <dgm:pt modelId="{72DFAF5D-8987-4055-8E06-9F5373336081}">
      <dgm:prSet/>
      <dgm:spPr/>
      <dgm:t>
        <a:bodyPr/>
        <a:lstStyle/>
        <a:p>
          <a:pPr>
            <a:lnSpc>
              <a:spcPct val="100000"/>
            </a:lnSpc>
          </a:pPr>
          <a:r>
            <a:rPr lang="en-GB"/>
            <a:t>Blue wall of silence</a:t>
          </a:r>
          <a:endParaRPr lang="en-US"/>
        </a:p>
      </dgm:t>
    </dgm:pt>
    <dgm:pt modelId="{C45E9E29-BE04-4F75-9B12-77ACBC1C5094}" type="parTrans" cxnId="{9A3EB548-203F-4FC1-85AC-B3A9D417818A}">
      <dgm:prSet/>
      <dgm:spPr/>
      <dgm:t>
        <a:bodyPr/>
        <a:lstStyle/>
        <a:p>
          <a:endParaRPr lang="en-US"/>
        </a:p>
      </dgm:t>
    </dgm:pt>
    <dgm:pt modelId="{5DED255A-729B-454D-AF91-F61D8F71D9A0}" type="sibTrans" cxnId="{9A3EB548-203F-4FC1-85AC-B3A9D417818A}">
      <dgm:prSet/>
      <dgm:spPr/>
      <dgm:t>
        <a:bodyPr/>
        <a:lstStyle/>
        <a:p>
          <a:endParaRPr lang="en-US"/>
        </a:p>
      </dgm:t>
    </dgm:pt>
    <dgm:pt modelId="{4A96FF5A-9F0E-4883-A067-D759ACA276C8}">
      <dgm:prSet/>
      <dgm:spPr/>
      <dgm:t>
        <a:bodyPr/>
        <a:lstStyle/>
        <a:p>
          <a:pPr>
            <a:lnSpc>
              <a:spcPct val="100000"/>
            </a:lnSpc>
          </a:pPr>
          <a:r>
            <a:rPr lang="en-GB"/>
            <a:t>Warrior mentality</a:t>
          </a:r>
          <a:endParaRPr lang="en-US"/>
        </a:p>
      </dgm:t>
    </dgm:pt>
    <dgm:pt modelId="{B9095D19-1510-4F2C-AB9A-09B97CB84EA0}" type="parTrans" cxnId="{14BE8407-5612-45CF-9C84-381F8F345ED6}">
      <dgm:prSet/>
      <dgm:spPr/>
      <dgm:t>
        <a:bodyPr/>
        <a:lstStyle/>
        <a:p>
          <a:endParaRPr lang="en-US"/>
        </a:p>
      </dgm:t>
    </dgm:pt>
    <dgm:pt modelId="{872E7D60-E4B7-4800-A810-187D81B327C9}" type="sibTrans" cxnId="{14BE8407-5612-45CF-9C84-381F8F345ED6}">
      <dgm:prSet/>
      <dgm:spPr/>
      <dgm:t>
        <a:bodyPr/>
        <a:lstStyle/>
        <a:p>
          <a:endParaRPr lang="en-US"/>
        </a:p>
      </dgm:t>
    </dgm:pt>
    <dgm:pt modelId="{6963E792-24C1-4F1B-8826-2BC8D70BFC3D}" type="pres">
      <dgm:prSet presAssocID="{AE5A7519-C21E-4D1E-A573-00F9E73E13F2}" presName="root" presStyleCnt="0">
        <dgm:presLayoutVars>
          <dgm:dir/>
          <dgm:resizeHandles val="exact"/>
        </dgm:presLayoutVars>
      </dgm:prSet>
      <dgm:spPr/>
    </dgm:pt>
    <dgm:pt modelId="{C4A61543-4618-4606-B207-89857819FEA8}" type="pres">
      <dgm:prSet presAssocID="{C4BAC509-69E6-4983-80CB-E07E3B9C51B9}" presName="compNode" presStyleCnt="0"/>
      <dgm:spPr/>
    </dgm:pt>
    <dgm:pt modelId="{B7B3C63B-54E4-4496-A1FE-B7CC7A28610B}" type="pres">
      <dgm:prSet presAssocID="{C4BAC509-69E6-4983-80CB-E07E3B9C51B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p compass"/>
        </a:ext>
      </dgm:extLst>
    </dgm:pt>
    <dgm:pt modelId="{A56BB84B-F4A1-450E-9CE1-A63C13BB4CF7}" type="pres">
      <dgm:prSet presAssocID="{C4BAC509-69E6-4983-80CB-E07E3B9C51B9}" presName="spaceRect" presStyleCnt="0"/>
      <dgm:spPr/>
    </dgm:pt>
    <dgm:pt modelId="{23691EEC-EB53-49EA-B9AF-682690C96D61}" type="pres">
      <dgm:prSet presAssocID="{C4BAC509-69E6-4983-80CB-E07E3B9C51B9}" presName="textRect" presStyleLbl="revTx" presStyleIdx="0" presStyleCnt="4">
        <dgm:presLayoutVars>
          <dgm:chMax val="1"/>
          <dgm:chPref val="1"/>
        </dgm:presLayoutVars>
      </dgm:prSet>
      <dgm:spPr/>
    </dgm:pt>
    <dgm:pt modelId="{9D13B519-BC3B-4ECD-9238-8B102007F04B}" type="pres">
      <dgm:prSet presAssocID="{BB581B54-6C8F-47EF-9CBB-F4917E15D62D}" presName="sibTrans" presStyleCnt="0"/>
      <dgm:spPr/>
    </dgm:pt>
    <dgm:pt modelId="{8A27FEF1-D6BD-4C5B-8630-E76A66A52586}" type="pres">
      <dgm:prSet presAssocID="{C41F7A36-81A1-48A2-A415-FE459D6C4CCD}" presName="compNode" presStyleCnt="0"/>
      <dgm:spPr/>
    </dgm:pt>
    <dgm:pt modelId="{8F3CF294-9AAC-4016-8919-B50346C59804}" type="pres">
      <dgm:prSet presAssocID="{C41F7A36-81A1-48A2-A415-FE459D6C4CC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in head"/>
        </a:ext>
      </dgm:extLst>
    </dgm:pt>
    <dgm:pt modelId="{59CA7954-1447-4D10-AE33-6781A8C7C782}" type="pres">
      <dgm:prSet presAssocID="{C41F7A36-81A1-48A2-A415-FE459D6C4CCD}" presName="spaceRect" presStyleCnt="0"/>
      <dgm:spPr/>
    </dgm:pt>
    <dgm:pt modelId="{5F32310A-68DA-46C4-9DAC-A77D56CB6962}" type="pres">
      <dgm:prSet presAssocID="{C41F7A36-81A1-48A2-A415-FE459D6C4CCD}" presName="textRect" presStyleLbl="revTx" presStyleIdx="1" presStyleCnt="4">
        <dgm:presLayoutVars>
          <dgm:chMax val="1"/>
          <dgm:chPref val="1"/>
        </dgm:presLayoutVars>
      </dgm:prSet>
      <dgm:spPr/>
    </dgm:pt>
    <dgm:pt modelId="{1B5BACDC-F25B-4CE4-897A-70A317792AC4}" type="pres">
      <dgm:prSet presAssocID="{9A75B24E-6EB1-4707-BAC8-510453A8CEC6}" presName="sibTrans" presStyleCnt="0"/>
      <dgm:spPr/>
    </dgm:pt>
    <dgm:pt modelId="{53CF562F-F0A3-492D-BE78-C1FDB2E049BF}" type="pres">
      <dgm:prSet presAssocID="{72DFAF5D-8987-4055-8E06-9F5373336081}" presName="compNode" presStyleCnt="0"/>
      <dgm:spPr/>
    </dgm:pt>
    <dgm:pt modelId="{463F7E3C-4814-4F1F-AA0A-E04D2BCFF6D2}" type="pres">
      <dgm:prSet presAssocID="{72DFAF5D-8987-4055-8E06-9F537333608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ute Ringer"/>
        </a:ext>
      </dgm:extLst>
    </dgm:pt>
    <dgm:pt modelId="{2772C77A-45FC-4268-9188-5482939BDD9C}" type="pres">
      <dgm:prSet presAssocID="{72DFAF5D-8987-4055-8E06-9F5373336081}" presName="spaceRect" presStyleCnt="0"/>
      <dgm:spPr/>
    </dgm:pt>
    <dgm:pt modelId="{066D93F1-845D-4006-9BD3-40004A4D4918}" type="pres">
      <dgm:prSet presAssocID="{72DFAF5D-8987-4055-8E06-9F5373336081}" presName="textRect" presStyleLbl="revTx" presStyleIdx="2" presStyleCnt="4">
        <dgm:presLayoutVars>
          <dgm:chMax val="1"/>
          <dgm:chPref val="1"/>
        </dgm:presLayoutVars>
      </dgm:prSet>
      <dgm:spPr/>
    </dgm:pt>
    <dgm:pt modelId="{B01BC6F9-BF6A-4B9A-822B-FEB6A668A0EB}" type="pres">
      <dgm:prSet presAssocID="{5DED255A-729B-454D-AF91-F61D8F71D9A0}" presName="sibTrans" presStyleCnt="0"/>
      <dgm:spPr/>
    </dgm:pt>
    <dgm:pt modelId="{E6D104A4-A58A-49A4-8743-0B0998107AAD}" type="pres">
      <dgm:prSet presAssocID="{4A96FF5A-9F0E-4883-A067-D759ACA276C8}" presName="compNode" presStyleCnt="0"/>
      <dgm:spPr/>
    </dgm:pt>
    <dgm:pt modelId="{176473A3-0DB9-4D6A-9925-6F4D608737C8}" type="pres">
      <dgm:prSet presAssocID="{4A96FF5A-9F0E-4883-A067-D759ACA276C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ead with Gears"/>
        </a:ext>
      </dgm:extLst>
    </dgm:pt>
    <dgm:pt modelId="{B960C005-3A2C-4A03-AA80-6ED1BA045522}" type="pres">
      <dgm:prSet presAssocID="{4A96FF5A-9F0E-4883-A067-D759ACA276C8}" presName="spaceRect" presStyleCnt="0"/>
      <dgm:spPr/>
    </dgm:pt>
    <dgm:pt modelId="{8F8C220D-F17C-4917-97F9-484E0254BED6}" type="pres">
      <dgm:prSet presAssocID="{4A96FF5A-9F0E-4883-A067-D759ACA276C8}" presName="textRect" presStyleLbl="revTx" presStyleIdx="3" presStyleCnt="4">
        <dgm:presLayoutVars>
          <dgm:chMax val="1"/>
          <dgm:chPref val="1"/>
        </dgm:presLayoutVars>
      </dgm:prSet>
      <dgm:spPr/>
    </dgm:pt>
  </dgm:ptLst>
  <dgm:cxnLst>
    <dgm:cxn modelId="{14BE8407-5612-45CF-9C84-381F8F345ED6}" srcId="{AE5A7519-C21E-4D1E-A573-00F9E73E13F2}" destId="{4A96FF5A-9F0E-4883-A067-D759ACA276C8}" srcOrd="3" destOrd="0" parTransId="{B9095D19-1510-4F2C-AB9A-09B97CB84EA0}" sibTransId="{872E7D60-E4B7-4800-A810-187D81B327C9}"/>
    <dgm:cxn modelId="{9A3EB548-203F-4FC1-85AC-B3A9D417818A}" srcId="{AE5A7519-C21E-4D1E-A573-00F9E73E13F2}" destId="{72DFAF5D-8987-4055-8E06-9F5373336081}" srcOrd="2" destOrd="0" parTransId="{C45E9E29-BE04-4F75-9B12-77ACBC1C5094}" sibTransId="{5DED255A-729B-454D-AF91-F61D8F71D9A0}"/>
    <dgm:cxn modelId="{94EC834B-7482-4975-97B4-4F38E9FC4716}" srcId="{AE5A7519-C21E-4D1E-A573-00F9E73E13F2}" destId="{C4BAC509-69E6-4983-80CB-E07E3B9C51B9}" srcOrd="0" destOrd="0" parTransId="{5C6AF0ED-993D-4FBD-A5B1-17BF28292F06}" sibTransId="{BB581B54-6C8F-47EF-9CBB-F4917E15D62D}"/>
    <dgm:cxn modelId="{493A0855-1915-4B8F-8276-ACE4A06ACD0F}" type="presOf" srcId="{4A96FF5A-9F0E-4883-A067-D759ACA276C8}" destId="{8F8C220D-F17C-4917-97F9-484E0254BED6}" srcOrd="0" destOrd="0" presId="urn:microsoft.com/office/officeart/2018/2/layout/IconLabelList"/>
    <dgm:cxn modelId="{B813F984-CE54-429E-B908-EB82FD861760}" type="presOf" srcId="{C4BAC509-69E6-4983-80CB-E07E3B9C51B9}" destId="{23691EEC-EB53-49EA-B9AF-682690C96D61}" srcOrd="0" destOrd="0" presId="urn:microsoft.com/office/officeart/2018/2/layout/IconLabelList"/>
    <dgm:cxn modelId="{8560189F-5F1F-496A-9A79-B3C4435996EC}" srcId="{AE5A7519-C21E-4D1E-A573-00F9E73E13F2}" destId="{C41F7A36-81A1-48A2-A415-FE459D6C4CCD}" srcOrd="1" destOrd="0" parTransId="{AFCFAD66-0A5A-4F0B-9C6D-4669E08D141B}" sibTransId="{9A75B24E-6EB1-4707-BAC8-510453A8CEC6}"/>
    <dgm:cxn modelId="{3E9A31A7-5950-4CE4-8523-6FD7B095BCA4}" type="presOf" srcId="{C41F7A36-81A1-48A2-A415-FE459D6C4CCD}" destId="{5F32310A-68DA-46C4-9DAC-A77D56CB6962}" srcOrd="0" destOrd="0" presId="urn:microsoft.com/office/officeart/2018/2/layout/IconLabelList"/>
    <dgm:cxn modelId="{864F1FC6-E40D-4475-A596-9093A873A5D1}" type="presOf" srcId="{AE5A7519-C21E-4D1E-A573-00F9E73E13F2}" destId="{6963E792-24C1-4F1B-8826-2BC8D70BFC3D}" srcOrd="0" destOrd="0" presId="urn:microsoft.com/office/officeart/2018/2/layout/IconLabelList"/>
    <dgm:cxn modelId="{B57CE7E0-E778-4E72-A118-E251C811B348}" type="presOf" srcId="{72DFAF5D-8987-4055-8E06-9F5373336081}" destId="{066D93F1-845D-4006-9BD3-40004A4D4918}" srcOrd="0" destOrd="0" presId="urn:microsoft.com/office/officeart/2018/2/layout/IconLabelList"/>
    <dgm:cxn modelId="{756FCF71-B109-42D2-91DE-340ABE1D532C}" type="presParOf" srcId="{6963E792-24C1-4F1B-8826-2BC8D70BFC3D}" destId="{C4A61543-4618-4606-B207-89857819FEA8}" srcOrd="0" destOrd="0" presId="urn:microsoft.com/office/officeart/2018/2/layout/IconLabelList"/>
    <dgm:cxn modelId="{E3C3CB0E-C7EB-48B4-B856-3F7A8441EDB3}" type="presParOf" srcId="{C4A61543-4618-4606-B207-89857819FEA8}" destId="{B7B3C63B-54E4-4496-A1FE-B7CC7A28610B}" srcOrd="0" destOrd="0" presId="urn:microsoft.com/office/officeart/2018/2/layout/IconLabelList"/>
    <dgm:cxn modelId="{9F1D5353-BD52-4DBF-BED9-909C30A9C6D2}" type="presParOf" srcId="{C4A61543-4618-4606-B207-89857819FEA8}" destId="{A56BB84B-F4A1-450E-9CE1-A63C13BB4CF7}" srcOrd="1" destOrd="0" presId="urn:microsoft.com/office/officeart/2018/2/layout/IconLabelList"/>
    <dgm:cxn modelId="{94C07142-4B4A-4DD4-A60B-663C422EA5EC}" type="presParOf" srcId="{C4A61543-4618-4606-B207-89857819FEA8}" destId="{23691EEC-EB53-49EA-B9AF-682690C96D61}" srcOrd="2" destOrd="0" presId="urn:microsoft.com/office/officeart/2018/2/layout/IconLabelList"/>
    <dgm:cxn modelId="{4EE4DFDA-33D4-44B1-B777-72CF4CAC1B80}" type="presParOf" srcId="{6963E792-24C1-4F1B-8826-2BC8D70BFC3D}" destId="{9D13B519-BC3B-4ECD-9238-8B102007F04B}" srcOrd="1" destOrd="0" presId="urn:microsoft.com/office/officeart/2018/2/layout/IconLabelList"/>
    <dgm:cxn modelId="{E0FF1869-5B60-4189-984F-F0C5F980208F}" type="presParOf" srcId="{6963E792-24C1-4F1B-8826-2BC8D70BFC3D}" destId="{8A27FEF1-D6BD-4C5B-8630-E76A66A52586}" srcOrd="2" destOrd="0" presId="urn:microsoft.com/office/officeart/2018/2/layout/IconLabelList"/>
    <dgm:cxn modelId="{8A0A6198-4250-4220-A277-223644BDB5B1}" type="presParOf" srcId="{8A27FEF1-D6BD-4C5B-8630-E76A66A52586}" destId="{8F3CF294-9AAC-4016-8919-B50346C59804}" srcOrd="0" destOrd="0" presId="urn:microsoft.com/office/officeart/2018/2/layout/IconLabelList"/>
    <dgm:cxn modelId="{0EB64416-AC6C-4238-BCFE-BBE47E0372FC}" type="presParOf" srcId="{8A27FEF1-D6BD-4C5B-8630-E76A66A52586}" destId="{59CA7954-1447-4D10-AE33-6781A8C7C782}" srcOrd="1" destOrd="0" presId="urn:microsoft.com/office/officeart/2018/2/layout/IconLabelList"/>
    <dgm:cxn modelId="{47A6FD4D-C072-44EC-8BE9-8FC5C056FB10}" type="presParOf" srcId="{8A27FEF1-D6BD-4C5B-8630-E76A66A52586}" destId="{5F32310A-68DA-46C4-9DAC-A77D56CB6962}" srcOrd="2" destOrd="0" presId="urn:microsoft.com/office/officeart/2018/2/layout/IconLabelList"/>
    <dgm:cxn modelId="{BE2C4A33-2C66-404E-A955-F65E5987D941}" type="presParOf" srcId="{6963E792-24C1-4F1B-8826-2BC8D70BFC3D}" destId="{1B5BACDC-F25B-4CE4-897A-70A317792AC4}" srcOrd="3" destOrd="0" presId="urn:microsoft.com/office/officeart/2018/2/layout/IconLabelList"/>
    <dgm:cxn modelId="{63611F74-3CF7-4B0E-BD75-967502360926}" type="presParOf" srcId="{6963E792-24C1-4F1B-8826-2BC8D70BFC3D}" destId="{53CF562F-F0A3-492D-BE78-C1FDB2E049BF}" srcOrd="4" destOrd="0" presId="urn:microsoft.com/office/officeart/2018/2/layout/IconLabelList"/>
    <dgm:cxn modelId="{A482F87A-3483-4170-8BD5-B73616FF7A18}" type="presParOf" srcId="{53CF562F-F0A3-492D-BE78-C1FDB2E049BF}" destId="{463F7E3C-4814-4F1F-AA0A-E04D2BCFF6D2}" srcOrd="0" destOrd="0" presId="urn:microsoft.com/office/officeart/2018/2/layout/IconLabelList"/>
    <dgm:cxn modelId="{0718AB66-1096-4EBB-83FB-728BA04C0E2D}" type="presParOf" srcId="{53CF562F-F0A3-492D-BE78-C1FDB2E049BF}" destId="{2772C77A-45FC-4268-9188-5482939BDD9C}" srcOrd="1" destOrd="0" presId="urn:microsoft.com/office/officeart/2018/2/layout/IconLabelList"/>
    <dgm:cxn modelId="{154A6DF6-7C1C-495D-BD70-29FDBBB28EB2}" type="presParOf" srcId="{53CF562F-F0A3-492D-BE78-C1FDB2E049BF}" destId="{066D93F1-845D-4006-9BD3-40004A4D4918}" srcOrd="2" destOrd="0" presId="urn:microsoft.com/office/officeart/2018/2/layout/IconLabelList"/>
    <dgm:cxn modelId="{F4C64800-902E-45E9-B4EC-D2BA1F343EA7}" type="presParOf" srcId="{6963E792-24C1-4F1B-8826-2BC8D70BFC3D}" destId="{B01BC6F9-BF6A-4B9A-822B-FEB6A668A0EB}" srcOrd="5" destOrd="0" presId="urn:microsoft.com/office/officeart/2018/2/layout/IconLabelList"/>
    <dgm:cxn modelId="{16A07CBD-F9AF-45C0-8C2C-3A00E74871B2}" type="presParOf" srcId="{6963E792-24C1-4F1B-8826-2BC8D70BFC3D}" destId="{E6D104A4-A58A-49A4-8743-0B0998107AAD}" srcOrd="6" destOrd="0" presId="urn:microsoft.com/office/officeart/2018/2/layout/IconLabelList"/>
    <dgm:cxn modelId="{4EB67383-0248-4146-815B-D41CDE6803BD}" type="presParOf" srcId="{E6D104A4-A58A-49A4-8743-0B0998107AAD}" destId="{176473A3-0DB9-4D6A-9925-6F4D608737C8}" srcOrd="0" destOrd="0" presId="urn:microsoft.com/office/officeart/2018/2/layout/IconLabelList"/>
    <dgm:cxn modelId="{6808EBB4-CC5F-4A37-9034-8C61F212BD65}" type="presParOf" srcId="{E6D104A4-A58A-49A4-8743-0B0998107AAD}" destId="{B960C005-3A2C-4A03-AA80-6ED1BA045522}" srcOrd="1" destOrd="0" presId="urn:microsoft.com/office/officeart/2018/2/layout/IconLabelList"/>
    <dgm:cxn modelId="{90D207D4-FED3-4D01-9DB1-FE1135F185A4}" type="presParOf" srcId="{E6D104A4-A58A-49A4-8743-0B0998107AAD}" destId="{8F8C220D-F17C-4917-97F9-484E0254BED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103CBC-92CF-463A-9FA9-BDF16BA99225}"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B4FB924A-7FDB-4B73-84B1-8B5BDD8011ED}">
      <dgm:prSet/>
      <dgm:spPr/>
      <dgm:t>
        <a:bodyPr/>
        <a:lstStyle/>
        <a:p>
          <a:r>
            <a:rPr lang="en-GB"/>
            <a:t>Hard stance on crime</a:t>
          </a:r>
          <a:endParaRPr lang="en-US"/>
        </a:p>
      </dgm:t>
    </dgm:pt>
    <dgm:pt modelId="{D6F19356-BA8C-4361-9B04-654F24AC759A}" type="parTrans" cxnId="{C6F2AE03-5391-4B20-B31B-D72338E51D15}">
      <dgm:prSet/>
      <dgm:spPr/>
      <dgm:t>
        <a:bodyPr/>
        <a:lstStyle/>
        <a:p>
          <a:endParaRPr lang="en-US"/>
        </a:p>
      </dgm:t>
    </dgm:pt>
    <dgm:pt modelId="{7673E3DB-3991-4481-8F3A-6E86E3E6CADE}" type="sibTrans" cxnId="{C6F2AE03-5391-4B20-B31B-D72338E51D15}">
      <dgm:prSet/>
      <dgm:spPr/>
      <dgm:t>
        <a:bodyPr/>
        <a:lstStyle/>
        <a:p>
          <a:endParaRPr lang="en-US"/>
        </a:p>
      </dgm:t>
    </dgm:pt>
    <dgm:pt modelId="{6A6D52E6-8E26-491D-A75D-8B678E97B0AE}">
      <dgm:prSet/>
      <dgm:spPr/>
      <dgm:t>
        <a:bodyPr/>
        <a:lstStyle/>
        <a:p>
          <a:r>
            <a:rPr lang="en-GB"/>
            <a:t>Deter crime</a:t>
          </a:r>
          <a:endParaRPr lang="en-US"/>
        </a:p>
      </dgm:t>
    </dgm:pt>
    <dgm:pt modelId="{45ADBF47-4C18-4EA3-AD6E-196A01C9F8CA}" type="parTrans" cxnId="{290D5444-B8FB-403B-BC02-C50B116B00E0}">
      <dgm:prSet/>
      <dgm:spPr/>
      <dgm:t>
        <a:bodyPr/>
        <a:lstStyle/>
        <a:p>
          <a:endParaRPr lang="en-US"/>
        </a:p>
      </dgm:t>
    </dgm:pt>
    <dgm:pt modelId="{0EC948F1-7DB1-4E2D-A2EE-850B664BFCCE}" type="sibTrans" cxnId="{290D5444-B8FB-403B-BC02-C50B116B00E0}">
      <dgm:prSet/>
      <dgm:spPr/>
      <dgm:t>
        <a:bodyPr/>
        <a:lstStyle/>
        <a:p>
          <a:endParaRPr lang="en-US"/>
        </a:p>
      </dgm:t>
    </dgm:pt>
    <dgm:pt modelId="{A5571707-8A64-49EC-994A-6CA04C4E50A8}">
      <dgm:prSet/>
      <dgm:spPr/>
      <dgm:t>
        <a:bodyPr/>
        <a:lstStyle/>
        <a:p>
          <a:r>
            <a:rPr lang="en-GB"/>
            <a:t>Improve public trust and confidence </a:t>
          </a:r>
          <a:endParaRPr lang="en-US"/>
        </a:p>
      </dgm:t>
    </dgm:pt>
    <dgm:pt modelId="{1BFB779B-FEFD-4553-BAA1-99DF651B636C}" type="parTrans" cxnId="{7A5BE87B-E9D0-4BF9-A0D3-79BB74854B7D}">
      <dgm:prSet/>
      <dgm:spPr/>
      <dgm:t>
        <a:bodyPr/>
        <a:lstStyle/>
        <a:p>
          <a:endParaRPr lang="en-US"/>
        </a:p>
      </dgm:t>
    </dgm:pt>
    <dgm:pt modelId="{06B9C19B-C8B9-495A-B0D7-EF383E7CDFEF}" type="sibTrans" cxnId="{7A5BE87B-E9D0-4BF9-A0D3-79BB74854B7D}">
      <dgm:prSet/>
      <dgm:spPr/>
      <dgm:t>
        <a:bodyPr/>
        <a:lstStyle/>
        <a:p>
          <a:endParaRPr lang="en-US"/>
        </a:p>
      </dgm:t>
    </dgm:pt>
    <dgm:pt modelId="{B35F132E-1E28-4D3D-BDEC-FCD1BCD2176D}">
      <dgm:prSet/>
      <dgm:spPr/>
      <dgm:t>
        <a:bodyPr/>
        <a:lstStyle/>
        <a:p>
          <a:r>
            <a:rPr lang="en-GB" dirty="0"/>
            <a:t>Crime Control model (Burke et al., 2022)</a:t>
          </a:r>
          <a:endParaRPr lang="en-US" dirty="0"/>
        </a:p>
      </dgm:t>
    </dgm:pt>
    <dgm:pt modelId="{D637E8FF-994E-48E9-93F4-C1B2F6CBC6C2}" type="parTrans" cxnId="{4FBF1F33-835B-43B0-B420-5582F14B4CF0}">
      <dgm:prSet/>
      <dgm:spPr/>
      <dgm:t>
        <a:bodyPr/>
        <a:lstStyle/>
        <a:p>
          <a:endParaRPr lang="en-US"/>
        </a:p>
      </dgm:t>
    </dgm:pt>
    <dgm:pt modelId="{0DD0BA04-C0C3-41ED-BCE0-56AEBAEF72DA}" type="sibTrans" cxnId="{4FBF1F33-835B-43B0-B420-5582F14B4CF0}">
      <dgm:prSet/>
      <dgm:spPr/>
      <dgm:t>
        <a:bodyPr/>
        <a:lstStyle/>
        <a:p>
          <a:endParaRPr lang="en-US"/>
        </a:p>
      </dgm:t>
    </dgm:pt>
    <dgm:pt modelId="{203E9B61-7B24-438C-80A7-84F867BDB33B}">
      <dgm:prSet/>
      <dgm:spPr/>
      <dgm:t>
        <a:bodyPr/>
        <a:lstStyle/>
        <a:p>
          <a:r>
            <a:rPr lang="en-GB"/>
            <a:t>Broken windows theory (Ruhl, 2023)</a:t>
          </a:r>
          <a:endParaRPr lang="en-US"/>
        </a:p>
      </dgm:t>
    </dgm:pt>
    <dgm:pt modelId="{CE86334F-A865-4483-87D8-72CEC5F5D4B2}" type="parTrans" cxnId="{2BC2913A-CF3D-49F8-B832-6BF519F6FF55}">
      <dgm:prSet/>
      <dgm:spPr/>
      <dgm:t>
        <a:bodyPr/>
        <a:lstStyle/>
        <a:p>
          <a:endParaRPr lang="en-US"/>
        </a:p>
      </dgm:t>
    </dgm:pt>
    <dgm:pt modelId="{91717D87-A9CD-461E-A780-BD3B99B0FF4B}" type="sibTrans" cxnId="{2BC2913A-CF3D-49F8-B832-6BF519F6FF55}">
      <dgm:prSet/>
      <dgm:spPr/>
      <dgm:t>
        <a:bodyPr/>
        <a:lstStyle/>
        <a:p>
          <a:endParaRPr lang="en-US"/>
        </a:p>
      </dgm:t>
    </dgm:pt>
    <dgm:pt modelId="{0A84D86F-A808-4E90-A2DA-D411DB17E7A6}" type="pres">
      <dgm:prSet presAssocID="{26103CBC-92CF-463A-9FA9-BDF16BA99225}" presName="outerComposite" presStyleCnt="0">
        <dgm:presLayoutVars>
          <dgm:chMax val="5"/>
          <dgm:dir/>
          <dgm:resizeHandles val="exact"/>
        </dgm:presLayoutVars>
      </dgm:prSet>
      <dgm:spPr/>
    </dgm:pt>
    <dgm:pt modelId="{9196F0DF-BD13-4B8E-9F25-A7B89E5EFA76}" type="pres">
      <dgm:prSet presAssocID="{26103CBC-92CF-463A-9FA9-BDF16BA99225}" presName="dummyMaxCanvas" presStyleCnt="0">
        <dgm:presLayoutVars/>
      </dgm:prSet>
      <dgm:spPr/>
    </dgm:pt>
    <dgm:pt modelId="{E98CC8BD-56A4-4B25-8355-A2565BC7680F}" type="pres">
      <dgm:prSet presAssocID="{26103CBC-92CF-463A-9FA9-BDF16BA99225}" presName="FiveNodes_1" presStyleLbl="node1" presStyleIdx="0" presStyleCnt="5">
        <dgm:presLayoutVars>
          <dgm:bulletEnabled val="1"/>
        </dgm:presLayoutVars>
      </dgm:prSet>
      <dgm:spPr/>
    </dgm:pt>
    <dgm:pt modelId="{3EB30EC9-D276-4A88-A643-BBBA7C85627C}" type="pres">
      <dgm:prSet presAssocID="{26103CBC-92CF-463A-9FA9-BDF16BA99225}" presName="FiveNodes_2" presStyleLbl="node1" presStyleIdx="1" presStyleCnt="5">
        <dgm:presLayoutVars>
          <dgm:bulletEnabled val="1"/>
        </dgm:presLayoutVars>
      </dgm:prSet>
      <dgm:spPr/>
    </dgm:pt>
    <dgm:pt modelId="{17F525FB-2658-4701-A119-3A318F4B8B31}" type="pres">
      <dgm:prSet presAssocID="{26103CBC-92CF-463A-9FA9-BDF16BA99225}" presName="FiveNodes_3" presStyleLbl="node1" presStyleIdx="2" presStyleCnt="5">
        <dgm:presLayoutVars>
          <dgm:bulletEnabled val="1"/>
        </dgm:presLayoutVars>
      </dgm:prSet>
      <dgm:spPr/>
    </dgm:pt>
    <dgm:pt modelId="{C4ABCB1C-18B1-4EE8-9697-11145ECD26EA}" type="pres">
      <dgm:prSet presAssocID="{26103CBC-92CF-463A-9FA9-BDF16BA99225}" presName="FiveNodes_4" presStyleLbl="node1" presStyleIdx="3" presStyleCnt="5">
        <dgm:presLayoutVars>
          <dgm:bulletEnabled val="1"/>
        </dgm:presLayoutVars>
      </dgm:prSet>
      <dgm:spPr/>
    </dgm:pt>
    <dgm:pt modelId="{AB46DC8E-7151-428B-927F-05DF67223AC2}" type="pres">
      <dgm:prSet presAssocID="{26103CBC-92CF-463A-9FA9-BDF16BA99225}" presName="FiveNodes_5" presStyleLbl="node1" presStyleIdx="4" presStyleCnt="5">
        <dgm:presLayoutVars>
          <dgm:bulletEnabled val="1"/>
        </dgm:presLayoutVars>
      </dgm:prSet>
      <dgm:spPr/>
    </dgm:pt>
    <dgm:pt modelId="{877917DA-E0A1-4FE1-88F4-43E77B66F082}" type="pres">
      <dgm:prSet presAssocID="{26103CBC-92CF-463A-9FA9-BDF16BA99225}" presName="FiveConn_1-2" presStyleLbl="fgAccFollowNode1" presStyleIdx="0" presStyleCnt="4">
        <dgm:presLayoutVars>
          <dgm:bulletEnabled val="1"/>
        </dgm:presLayoutVars>
      </dgm:prSet>
      <dgm:spPr/>
    </dgm:pt>
    <dgm:pt modelId="{7E68779A-87D6-4D3D-839A-89B1236F5AC5}" type="pres">
      <dgm:prSet presAssocID="{26103CBC-92CF-463A-9FA9-BDF16BA99225}" presName="FiveConn_2-3" presStyleLbl="fgAccFollowNode1" presStyleIdx="1" presStyleCnt="4">
        <dgm:presLayoutVars>
          <dgm:bulletEnabled val="1"/>
        </dgm:presLayoutVars>
      </dgm:prSet>
      <dgm:spPr/>
    </dgm:pt>
    <dgm:pt modelId="{CDE5F34E-ECD0-4BFC-8BCF-DE2FBAE545A3}" type="pres">
      <dgm:prSet presAssocID="{26103CBC-92CF-463A-9FA9-BDF16BA99225}" presName="FiveConn_3-4" presStyleLbl="fgAccFollowNode1" presStyleIdx="2" presStyleCnt="4">
        <dgm:presLayoutVars>
          <dgm:bulletEnabled val="1"/>
        </dgm:presLayoutVars>
      </dgm:prSet>
      <dgm:spPr/>
    </dgm:pt>
    <dgm:pt modelId="{D5B19685-CC5F-49A0-BE3C-A1F635BD4BED}" type="pres">
      <dgm:prSet presAssocID="{26103CBC-92CF-463A-9FA9-BDF16BA99225}" presName="FiveConn_4-5" presStyleLbl="fgAccFollowNode1" presStyleIdx="3" presStyleCnt="4">
        <dgm:presLayoutVars>
          <dgm:bulletEnabled val="1"/>
        </dgm:presLayoutVars>
      </dgm:prSet>
      <dgm:spPr/>
    </dgm:pt>
    <dgm:pt modelId="{6ABDE68A-A8D8-4821-A6F5-9A629336D26F}" type="pres">
      <dgm:prSet presAssocID="{26103CBC-92CF-463A-9FA9-BDF16BA99225}" presName="FiveNodes_1_text" presStyleLbl="node1" presStyleIdx="4" presStyleCnt="5">
        <dgm:presLayoutVars>
          <dgm:bulletEnabled val="1"/>
        </dgm:presLayoutVars>
      </dgm:prSet>
      <dgm:spPr/>
    </dgm:pt>
    <dgm:pt modelId="{98EEC794-63BE-40C9-9E52-9B5EE21A5691}" type="pres">
      <dgm:prSet presAssocID="{26103CBC-92CF-463A-9FA9-BDF16BA99225}" presName="FiveNodes_2_text" presStyleLbl="node1" presStyleIdx="4" presStyleCnt="5">
        <dgm:presLayoutVars>
          <dgm:bulletEnabled val="1"/>
        </dgm:presLayoutVars>
      </dgm:prSet>
      <dgm:spPr/>
    </dgm:pt>
    <dgm:pt modelId="{6480377B-EF2F-4F17-B5C7-D4194C3992B7}" type="pres">
      <dgm:prSet presAssocID="{26103CBC-92CF-463A-9FA9-BDF16BA99225}" presName="FiveNodes_3_text" presStyleLbl="node1" presStyleIdx="4" presStyleCnt="5">
        <dgm:presLayoutVars>
          <dgm:bulletEnabled val="1"/>
        </dgm:presLayoutVars>
      </dgm:prSet>
      <dgm:spPr/>
    </dgm:pt>
    <dgm:pt modelId="{4CD4863B-80E0-40CB-AB37-392D9AEB5E55}" type="pres">
      <dgm:prSet presAssocID="{26103CBC-92CF-463A-9FA9-BDF16BA99225}" presName="FiveNodes_4_text" presStyleLbl="node1" presStyleIdx="4" presStyleCnt="5">
        <dgm:presLayoutVars>
          <dgm:bulletEnabled val="1"/>
        </dgm:presLayoutVars>
      </dgm:prSet>
      <dgm:spPr/>
    </dgm:pt>
    <dgm:pt modelId="{D854950A-8F0B-4031-9AC3-B677A5E152B4}" type="pres">
      <dgm:prSet presAssocID="{26103CBC-92CF-463A-9FA9-BDF16BA99225}" presName="FiveNodes_5_text" presStyleLbl="node1" presStyleIdx="4" presStyleCnt="5">
        <dgm:presLayoutVars>
          <dgm:bulletEnabled val="1"/>
        </dgm:presLayoutVars>
      </dgm:prSet>
      <dgm:spPr/>
    </dgm:pt>
  </dgm:ptLst>
  <dgm:cxnLst>
    <dgm:cxn modelId="{C6F2AE03-5391-4B20-B31B-D72338E51D15}" srcId="{26103CBC-92CF-463A-9FA9-BDF16BA99225}" destId="{B4FB924A-7FDB-4B73-84B1-8B5BDD8011ED}" srcOrd="0" destOrd="0" parTransId="{D6F19356-BA8C-4361-9B04-654F24AC759A}" sibTransId="{7673E3DB-3991-4481-8F3A-6E86E3E6CADE}"/>
    <dgm:cxn modelId="{38E5C506-4347-4737-BF73-F4D3905ED328}" type="presOf" srcId="{26103CBC-92CF-463A-9FA9-BDF16BA99225}" destId="{0A84D86F-A808-4E90-A2DA-D411DB17E7A6}" srcOrd="0" destOrd="0" presId="urn:microsoft.com/office/officeart/2005/8/layout/vProcess5"/>
    <dgm:cxn modelId="{18E27708-FCC0-4B78-9E5E-5BD80A689132}" type="presOf" srcId="{0EC948F1-7DB1-4E2D-A2EE-850B664BFCCE}" destId="{7E68779A-87D6-4D3D-839A-89B1236F5AC5}" srcOrd="0" destOrd="0" presId="urn:microsoft.com/office/officeart/2005/8/layout/vProcess5"/>
    <dgm:cxn modelId="{06758113-1CBF-469F-AFB9-7D3257BE3955}" type="presOf" srcId="{203E9B61-7B24-438C-80A7-84F867BDB33B}" destId="{D854950A-8F0B-4031-9AC3-B677A5E152B4}" srcOrd="1" destOrd="0" presId="urn:microsoft.com/office/officeart/2005/8/layout/vProcess5"/>
    <dgm:cxn modelId="{6D731329-772A-49C3-8E30-205985A6D2E5}" type="presOf" srcId="{B4FB924A-7FDB-4B73-84B1-8B5BDD8011ED}" destId="{E98CC8BD-56A4-4B25-8355-A2565BC7680F}" srcOrd="0" destOrd="0" presId="urn:microsoft.com/office/officeart/2005/8/layout/vProcess5"/>
    <dgm:cxn modelId="{4FBF1F33-835B-43B0-B420-5582F14B4CF0}" srcId="{26103CBC-92CF-463A-9FA9-BDF16BA99225}" destId="{B35F132E-1E28-4D3D-BDEC-FCD1BCD2176D}" srcOrd="3" destOrd="0" parTransId="{D637E8FF-994E-48E9-93F4-C1B2F6CBC6C2}" sibTransId="{0DD0BA04-C0C3-41ED-BCE0-56AEBAEF72DA}"/>
    <dgm:cxn modelId="{2BC2913A-CF3D-49F8-B832-6BF519F6FF55}" srcId="{26103CBC-92CF-463A-9FA9-BDF16BA99225}" destId="{203E9B61-7B24-438C-80A7-84F867BDB33B}" srcOrd="4" destOrd="0" parTransId="{CE86334F-A865-4483-87D8-72CEC5F5D4B2}" sibTransId="{91717D87-A9CD-461E-A780-BD3B99B0FF4B}"/>
    <dgm:cxn modelId="{290D5444-B8FB-403B-BC02-C50B116B00E0}" srcId="{26103CBC-92CF-463A-9FA9-BDF16BA99225}" destId="{6A6D52E6-8E26-491D-A75D-8B678E97B0AE}" srcOrd="1" destOrd="0" parTransId="{45ADBF47-4C18-4EA3-AD6E-196A01C9F8CA}" sibTransId="{0EC948F1-7DB1-4E2D-A2EE-850B664BFCCE}"/>
    <dgm:cxn modelId="{9549CD6B-A7A9-42D9-9BB4-82BAA9FB467E}" type="presOf" srcId="{203E9B61-7B24-438C-80A7-84F867BDB33B}" destId="{AB46DC8E-7151-428B-927F-05DF67223AC2}" srcOrd="0" destOrd="0" presId="urn:microsoft.com/office/officeart/2005/8/layout/vProcess5"/>
    <dgm:cxn modelId="{E2EBB04F-FC4E-44CF-AE85-CB549353FB3A}" type="presOf" srcId="{B35F132E-1E28-4D3D-BDEC-FCD1BCD2176D}" destId="{C4ABCB1C-18B1-4EE8-9697-11145ECD26EA}" srcOrd="0" destOrd="0" presId="urn:microsoft.com/office/officeart/2005/8/layout/vProcess5"/>
    <dgm:cxn modelId="{0340D470-E84E-466B-B161-078F26E5CEA2}" type="presOf" srcId="{A5571707-8A64-49EC-994A-6CA04C4E50A8}" destId="{17F525FB-2658-4701-A119-3A318F4B8B31}" srcOrd="0" destOrd="0" presId="urn:microsoft.com/office/officeart/2005/8/layout/vProcess5"/>
    <dgm:cxn modelId="{097DDC7A-E426-4923-87E0-3EE3A105910E}" type="presOf" srcId="{6A6D52E6-8E26-491D-A75D-8B678E97B0AE}" destId="{98EEC794-63BE-40C9-9E52-9B5EE21A5691}" srcOrd="1" destOrd="0" presId="urn:microsoft.com/office/officeart/2005/8/layout/vProcess5"/>
    <dgm:cxn modelId="{7A5BE87B-E9D0-4BF9-A0D3-79BB74854B7D}" srcId="{26103CBC-92CF-463A-9FA9-BDF16BA99225}" destId="{A5571707-8A64-49EC-994A-6CA04C4E50A8}" srcOrd="2" destOrd="0" parTransId="{1BFB779B-FEFD-4553-BAA1-99DF651B636C}" sibTransId="{06B9C19B-C8B9-495A-B0D7-EF383E7CDFEF}"/>
    <dgm:cxn modelId="{5239C4CF-B316-47EA-82B7-8A86507B00A6}" type="presOf" srcId="{B35F132E-1E28-4D3D-BDEC-FCD1BCD2176D}" destId="{4CD4863B-80E0-40CB-AB37-392D9AEB5E55}" srcOrd="1" destOrd="0" presId="urn:microsoft.com/office/officeart/2005/8/layout/vProcess5"/>
    <dgm:cxn modelId="{7D7FFFD3-32B7-4ED7-AA8B-FAE29FFFB9B0}" type="presOf" srcId="{6A6D52E6-8E26-491D-A75D-8B678E97B0AE}" destId="{3EB30EC9-D276-4A88-A643-BBBA7C85627C}" srcOrd="0" destOrd="0" presId="urn:microsoft.com/office/officeart/2005/8/layout/vProcess5"/>
    <dgm:cxn modelId="{A94A04D4-1EEA-4F09-A3E9-C957F7CAB5A5}" type="presOf" srcId="{7673E3DB-3991-4481-8F3A-6E86E3E6CADE}" destId="{877917DA-E0A1-4FE1-88F4-43E77B66F082}" srcOrd="0" destOrd="0" presId="urn:microsoft.com/office/officeart/2005/8/layout/vProcess5"/>
    <dgm:cxn modelId="{0C2B87DA-6BEB-43B0-AB8F-B6840077AD62}" type="presOf" srcId="{0DD0BA04-C0C3-41ED-BCE0-56AEBAEF72DA}" destId="{D5B19685-CC5F-49A0-BE3C-A1F635BD4BED}" srcOrd="0" destOrd="0" presId="urn:microsoft.com/office/officeart/2005/8/layout/vProcess5"/>
    <dgm:cxn modelId="{B98DD7DB-C472-4A11-A02A-0CDBF238F897}" type="presOf" srcId="{06B9C19B-C8B9-495A-B0D7-EF383E7CDFEF}" destId="{CDE5F34E-ECD0-4BFC-8BCF-DE2FBAE545A3}" srcOrd="0" destOrd="0" presId="urn:microsoft.com/office/officeart/2005/8/layout/vProcess5"/>
    <dgm:cxn modelId="{77179FE5-B634-4E49-98FE-6D1C5482CC0B}" type="presOf" srcId="{A5571707-8A64-49EC-994A-6CA04C4E50A8}" destId="{6480377B-EF2F-4F17-B5C7-D4194C3992B7}" srcOrd="1" destOrd="0" presId="urn:microsoft.com/office/officeart/2005/8/layout/vProcess5"/>
    <dgm:cxn modelId="{88B108FB-2CB6-4D23-8688-B0220A13F097}" type="presOf" srcId="{B4FB924A-7FDB-4B73-84B1-8B5BDD8011ED}" destId="{6ABDE68A-A8D8-4821-A6F5-9A629336D26F}" srcOrd="1" destOrd="0" presId="urn:microsoft.com/office/officeart/2005/8/layout/vProcess5"/>
    <dgm:cxn modelId="{A65D4AAB-0922-45D3-9B17-98244B48DE0D}" type="presParOf" srcId="{0A84D86F-A808-4E90-A2DA-D411DB17E7A6}" destId="{9196F0DF-BD13-4B8E-9F25-A7B89E5EFA76}" srcOrd="0" destOrd="0" presId="urn:microsoft.com/office/officeart/2005/8/layout/vProcess5"/>
    <dgm:cxn modelId="{5C5A02DC-5AB2-4BDE-ADC5-9B0316501677}" type="presParOf" srcId="{0A84D86F-A808-4E90-A2DA-D411DB17E7A6}" destId="{E98CC8BD-56A4-4B25-8355-A2565BC7680F}" srcOrd="1" destOrd="0" presId="urn:microsoft.com/office/officeart/2005/8/layout/vProcess5"/>
    <dgm:cxn modelId="{5602AF49-EA90-46A1-AFD1-C803295899CE}" type="presParOf" srcId="{0A84D86F-A808-4E90-A2DA-D411DB17E7A6}" destId="{3EB30EC9-D276-4A88-A643-BBBA7C85627C}" srcOrd="2" destOrd="0" presId="urn:microsoft.com/office/officeart/2005/8/layout/vProcess5"/>
    <dgm:cxn modelId="{896AA582-258A-4F74-942E-9E41A4B16398}" type="presParOf" srcId="{0A84D86F-A808-4E90-A2DA-D411DB17E7A6}" destId="{17F525FB-2658-4701-A119-3A318F4B8B31}" srcOrd="3" destOrd="0" presId="urn:microsoft.com/office/officeart/2005/8/layout/vProcess5"/>
    <dgm:cxn modelId="{1F7EA2AA-B36C-4226-87B5-865682433178}" type="presParOf" srcId="{0A84D86F-A808-4E90-A2DA-D411DB17E7A6}" destId="{C4ABCB1C-18B1-4EE8-9697-11145ECD26EA}" srcOrd="4" destOrd="0" presId="urn:microsoft.com/office/officeart/2005/8/layout/vProcess5"/>
    <dgm:cxn modelId="{140AEED0-40E0-4D66-A8E6-2D85C7666B64}" type="presParOf" srcId="{0A84D86F-A808-4E90-A2DA-D411DB17E7A6}" destId="{AB46DC8E-7151-428B-927F-05DF67223AC2}" srcOrd="5" destOrd="0" presId="urn:microsoft.com/office/officeart/2005/8/layout/vProcess5"/>
    <dgm:cxn modelId="{042AFFE4-5509-4E4A-87FC-1A2C6522B4E1}" type="presParOf" srcId="{0A84D86F-A808-4E90-A2DA-D411DB17E7A6}" destId="{877917DA-E0A1-4FE1-88F4-43E77B66F082}" srcOrd="6" destOrd="0" presId="urn:microsoft.com/office/officeart/2005/8/layout/vProcess5"/>
    <dgm:cxn modelId="{8D9383D1-CE7E-4306-A7C6-54B7B94D01B1}" type="presParOf" srcId="{0A84D86F-A808-4E90-A2DA-D411DB17E7A6}" destId="{7E68779A-87D6-4D3D-839A-89B1236F5AC5}" srcOrd="7" destOrd="0" presId="urn:microsoft.com/office/officeart/2005/8/layout/vProcess5"/>
    <dgm:cxn modelId="{4A772738-75E5-409F-836D-B3C3687FA9B3}" type="presParOf" srcId="{0A84D86F-A808-4E90-A2DA-D411DB17E7A6}" destId="{CDE5F34E-ECD0-4BFC-8BCF-DE2FBAE545A3}" srcOrd="8" destOrd="0" presId="urn:microsoft.com/office/officeart/2005/8/layout/vProcess5"/>
    <dgm:cxn modelId="{FF4914A3-3F98-42AD-8909-AAADB6338E12}" type="presParOf" srcId="{0A84D86F-A808-4E90-A2DA-D411DB17E7A6}" destId="{D5B19685-CC5F-49A0-BE3C-A1F635BD4BED}" srcOrd="9" destOrd="0" presId="urn:microsoft.com/office/officeart/2005/8/layout/vProcess5"/>
    <dgm:cxn modelId="{8A4CE8CC-3571-414D-81FD-6240F6907900}" type="presParOf" srcId="{0A84D86F-A808-4E90-A2DA-D411DB17E7A6}" destId="{6ABDE68A-A8D8-4821-A6F5-9A629336D26F}" srcOrd="10" destOrd="0" presId="urn:microsoft.com/office/officeart/2005/8/layout/vProcess5"/>
    <dgm:cxn modelId="{B66FD9D7-024A-4F83-9EBA-9E322BB30A70}" type="presParOf" srcId="{0A84D86F-A808-4E90-A2DA-D411DB17E7A6}" destId="{98EEC794-63BE-40C9-9E52-9B5EE21A5691}" srcOrd="11" destOrd="0" presId="urn:microsoft.com/office/officeart/2005/8/layout/vProcess5"/>
    <dgm:cxn modelId="{DAEB6AA6-2D3E-451A-B3BD-D9422389D4AC}" type="presParOf" srcId="{0A84D86F-A808-4E90-A2DA-D411DB17E7A6}" destId="{6480377B-EF2F-4F17-B5C7-D4194C3992B7}" srcOrd="12" destOrd="0" presId="urn:microsoft.com/office/officeart/2005/8/layout/vProcess5"/>
    <dgm:cxn modelId="{77D23077-C50C-406F-9D01-42B3EEE1705B}" type="presParOf" srcId="{0A84D86F-A808-4E90-A2DA-D411DB17E7A6}" destId="{4CD4863B-80E0-40CB-AB37-392D9AEB5E55}" srcOrd="13" destOrd="0" presId="urn:microsoft.com/office/officeart/2005/8/layout/vProcess5"/>
    <dgm:cxn modelId="{513D77D9-928D-4075-933C-786CCC297A83}" type="presParOf" srcId="{0A84D86F-A808-4E90-A2DA-D411DB17E7A6}" destId="{D854950A-8F0B-4031-9AC3-B677A5E152B4}"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0563194-120C-43C8-B861-21935446817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9937DDC2-780E-42E2-87CF-389C3A3B9A33}">
      <dgm:prSet/>
      <dgm:spPr/>
      <dgm:t>
        <a:bodyPr/>
        <a:lstStyle/>
        <a:p>
          <a:r>
            <a:rPr lang="en-GB"/>
            <a:t>Some crimes could be overlooked</a:t>
          </a:r>
          <a:endParaRPr lang="en-US"/>
        </a:p>
      </dgm:t>
    </dgm:pt>
    <dgm:pt modelId="{18DDB6F2-CDC4-473C-B731-F747C5C9E654}" type="parTrans" cxnId="{27C811AF-7388-4565-8925-EAA767F402D9}">
      <dgm:prSet/>
      <dgm:spPr/>
      <dgm:t>
        <a:bodyPr/>
        <a:lstStyle/>
        <a:p>
          <a:endParaRPr lang="en-US"/>
        </a:p>
      </dgm:t>
    </dgm:pt>
    <dgm:pt modelId="{8220588D-EACF-4AFA-9A79-E3CA6ABA0299}" type="sibTrans" cxnId="{27C811AF-7388-4565-8925-EAA767F402D9}">
      <dgm:prSet/>
      <dgm:spPr/>
      <dgm:t>
        <a:bodyPr/>
        <a:lstStyle/>
        <a:p>
          <a:endParaRPr lang="en-US"/>
        </a:p>
      </dgm:t>
    </dgm:pt>
    <dgm:pt modelId="{D7AC5E1D-DC19-4AE8-942A-A6217A5E2B2B}">
      <dgm:prSet/>
      <dgm:spPr/>
      <dgm:t>
        <a:bodyPr/>
        <a:lstStyle/>
        <a:p>
          <a:r>
            <a:rPr lang="en-GB"/>
            <a:t>Lack of community interaction</a:t>
          </a:r>
          <a:endParaRPr lang="en-US"/>
        </a:p>
      </dgm:t>
    </dgm:pt>
    <dgm:pt modelId="{D7FDC2B6-0AE6-44DC-ABD7-5B8CC9D93F8F}" type="parTrans" cxnId="{E913EAA7-5135-4F5B-97F3-AD0ADAC39963}">
      <dgm:prSet/>
      <dgm:spPr/>
      <dgm:t>
        <a:bodyPr/>
        <a:lstStyle/>
        <a:p>
          <a:endParaRPr lang="en-US"/>
        </a:p>
      </dgm:t>
    </dgm:pt>
    <dgm:pt modelId="{B4EED53D-7CEB-43C4-885D-F6D332EEFC1B}" type="sibTrans" cxnId="{E913EAA7-5135-4F5B-97F3-AD0ADAC39963}">
      <dgm:prSet/>
      <dgm:spPr/>
      <dgm:t>
        <a:bodyPr/>
        <a:lstStyle/>
        <a:p>
          <a:endParaRPr lang="en-US"/>
        </a:p>
      </dgm:t>
    </dgm:pt>
    <dgm:pt modelId="{34645A1C-FC6C-49AC-9524-0EE565EF18C8}">
      <dgm:prSet/>
      <dgm:spPr/>
      <dgm:t>
        <a:bodyPr/>
        <a:lstStyle/>
        <a:p>
          <a:r>
            <a:rPr lang="en-GB" dirty="0"/>
            <a:t>Community policing (US DOJ, 2014)</a:t>
          </a:r>
          <a:endParaRPr lang="en-US" dirty="0"/>
        </a:p>
      </dgm:t>
    </dgm:pt>
    <dgm:pt modelId="{58BC21E2-D047-4320-B628-860542B16805}" type="parTrans" cxnId="{B24CA240-0A4E-4A28-A6C6-7C038069EB24}">
      <dgm:prSet/>
      <dgm:spPr/>
      <dgm:t>
        <a:bodyPr/>
        <a:lstStyle/>
        <a:p>
          <a:endParaRPr lang="en-US"/>
        </a:p>
      </dgm:t>
    </dgm:pt>
    <dgm:pt modelId="{07B91BE6-ED9C-448B-AD6A-D5DDDA376B94}" type="sibTrans" cxnId="{B24CA240-0A4E-4A28-A6C6-7C038069EB24}">
      <dgm:prSet/>
      <dgm:spPr/>
      <dgm:t>
        <a:bodyPr/>
        <a:lstStyle/>
        <a:p>
          <a:endParaRPr lang="en-US"/>
        </a:p>
      </dgm:t>
    </dgm:pt>
    <dgm:pt modelId="{5D37B49E-52A5-497E-9593-8E47D1D8090B}" type="pres">
      <dgm:prSet presAssocID="{D0563194-120C-43C8-B861-219354468173}" presName="linear" presStyleCnt="0">
        <dgm:presLayoutVars>
          <dgm:animLvl val="lvl"/>
          <dgm:resizeHandles val="exact"/>
        </dgm:presLayoutVars>
      </dgm:prSet>
      <dgm:spPr/>
    </dgm:pt>
    <dgm:pt modelId="{1316E74F-D915-4493-A68D-60C6EC1D7016}" type="pres">
      <dgm:prSet presAssocID="{9937DDC2-780E-42E2-87CF-389C3A3B9A33}" presName="parentText" presStyleLbl="node1" presStyleIdx="0" presStyleCnt="3">
        <dgm:presLayoutVars>
          <dgm:chMax val="0"/>
          <dgm:bulletEnabled val="1"/>
        </dgm:presLayoutVars>
      </dgm:prSet>
      <dgm:spPr/>
    </dgm:pt>
    <dgm:pt modelId="{0BF516BD-778C-47AE-882A-89092FF87A72}" type="pres">
      <dgm:prSet presAssocID="{8220588D-EACF-4AFA-9A79-E3CA6ABA0299}" presName="spacer" presStyleCnt="0"/>
      <dgm:spPr/>
    </dgm:pt>
    <dgm:pt modelId="{A283DCBD-28BF-40BC-B5D0-AA0E6083B7C1}" type="pres">
      <dgm:prSet presAssocID="{D7AC5E1D-DC19-4AE8-942A-A6217A5E2B2B}" presName="parentText" presStyleLbl="node1" presStyleIdx="1" presStyleCnt="3">
        <dgm:presLayoutVars>
          <dgm:chMax val="0"/>
          <dgm:bulletEnabled val="1"/>
        </dgm:presLayoutVars>
      </dgm:prSet>
      <dgm:spPr/>
    </dgm:pt>
    <dgm:pt modelId="{1BCA2AD5-1E1E-4D43-AF33-7EFF8A2BB015}" type="pres">
      <dgm:prSet presAssocID="{B4EED53D-7CEB-43C4-885D-F6D332EEFC1B}" presName="spacer" presStyleCnt="0"/>
      <dgm:spPr/>
    </dgm:pt>
    <dgm:pt modelId="{212DF562-8050-49FA-A757-9FAFEF0C3970}" type="pres">
      <dgm:prSet presAssocID="{34645A1C-FC6C-49AC-9524-0EE565EF18C8}" presName="parentText" presStyleLbl="node1" presStyleIdx="2" presStyleCnt="3">
        <dgm:presLayoutVars>
          <dgm:chMax val="0"/>
          <dgm:bulletEnabled val="1"/>
        </dgm:presLayoutVars>
      </dgm:prSet>
      <dgm:spPr/>
    </dgm:pt>
  </dgm:ptLst>
  <dgm:cxnLst>
    <dgm:cxn modelId="{F27CEB2E-CD35-47F8-9030-85E68268A8DB}" type="presOf" srcId="{D7AC5E1D-DC19-4AE8-942A-A6217A5E2B2B}" destId="{A283DCBD-28BF-40BC-B5D0-AA0E6083B7C1}" srcOrd="0" destOrd="0" presId="urn:microsoft.com/office/officeart/2005/8/layout/vList2"/>
    <dgm:cxn modelId="{C5AD3431-E94F-48CD-928D-B7C99FDDE7E4}" type="presOf" srcId="{34645A1C-FC6C-49AC-9524-0EE565EF18C8}" destId="{212DF562-8050-49FA-A757-9FAFEF0C3970}" srcOrd="0" destOrd="0" presId="urn:microsoft.com/office/officeart/2005/8/layout/vList2"/>
    <dgm:cxn modelId="{B24CA240-0A4E-4A28-A6C6-7C038069EB24}" srcId="{D0563194-120C-43C8-B861-219354468173}" destId="{34645A1C-FC6C-49AC-9524-0EE565EF18C8}" srcOrd="2" destOrd="0" parTransId="{58BC21E2-D047-4320-B628-860542B16805}" sibTransId="{07B91BE6-ED9C-448B-AD6A-D5DDDA376B94}"/>
    <dgm:cxn modelId="{BADDC46A-90E2-4F14-B08C-77027A6159DC}" type="presOf" srcId="{9937DDC2-780E-42E2-87CF-389C3A3B9A33}" destId="{1316E74F-D915-4493-A68D-60C6EC1D7016}" srcOrd="0" destOrd="0" presId="urn:microsoft.com/office/officeart/2005/8/layout/vList2"/>
    <dgm:cxn modelId="{CEACB280-5162-4C8D-BD5F-82FB447822B2}" type="presOf" srcId="{D0563194-120C-43C8-B861-219354468173}" destId="{5D37B49E-52A5-497E-9593-8E47D1D8090B}" srcOrd="0" destOrd="0" presId="urn:microsoft.com/office/officeart/2005/8/layout/vList2"/>
    <dgm:cxn modelId="{E913EAA7-5135-4F5B-97F3-AD0ADAC39963}" srcId="{D0563194-120C-43C8-B861-219354468173}" destId="{D7AC5E1D-DC19-4AE8-942A-A6217A5E2B2B}" srcOrd="1" destOrd="0" parTransId="{D7FDC2B6-0AE6-44DC-ABD7-5B8CC9D93F8F}" sibTransId="{B4EED53D-7CEB-43C4-885D-F6D332EEFC1B}"/>
    <dgm:cxn modelId="{27C811AF-7388-4565-8925-EAA767F402D9}" srcId="{D0563194-120C-43C8-B861-219354468173}" destId="{9937DDC2-780E-42E2-87CF-389C3A3B9A33}" srcOrd="0" destOrd="0" parTransId="{18DDB6F2-CDC4-473C-B731-F747C5C9E654}" sibTransId="{8220588D-EACF-4AFA-9A79-E3CA6ABA0299}"/>
    <dgm:cxn modelId="{6D999E6B-1D95-4C94-89F4-5AB827D6BE36}" type="presParOf" srcId="{5D37B49E-52A5-497E-9593-8E47D1D8090B}" destId="{1316E74F-D915-4493-A68D-60C6EC1D7016}" srcOrd="0" destOrd="0" presId="urn:microsoft.com/office/officeart/2005/8/layout/vList2"/>
    <dgm:cxn modelId="{2636A63E-7F91-4777-AF1F-B1ADA40B7565}" type="presParOf" srcId="{5D37B49E-52A5-497E-9593-8E47D1D8090B}" destId="{0BF516BD-778C-47AE-882A-89092FF87A72}" srcOrd="1" destOrd="0" presId="urn:microsoft.com/office/officeart/2005/8/layout/vList2"/>
    <dgm:cxn modelId="{5830D380-7753-493C-BCB0-ABA0F01F1D3A}" type="presParOf" srcId="{5D37B49E-52A5-497E-9593-8E47D1D8090B}" destId="{A283DCBD-28BF-40BC-B5D0-AA0E6083B7C1}" srcOrd="2" destOrd="0" presId="urn:microsoft.com/office/officeart/2005/8/layout/vList2"/>
    <dgm:cxn modelId="{2E2D1D95-A880-4CDD-919A-5791004D0135}" type="presParOf" srcId="{5D37B49E-52A5-497E-9593-8E47D1D8090B}" destId="{1BCA2AD5-1E1E-4D43-AF33-7EFF8A2BB015}" srcOrd="3" destOrd="0" presId="urn:microsoft.com/office/officeart/2005/8/layout/vList2"/>
    <dgm:cxn modelId="{48267813-08C8-4B4A-B24F-AA8C66296C1E}" type="presParOf" srcId="{5D37B49E-52A5-497E-9593-8E47D1D8090B}" destId="{212DF562-8050-49FA-A757-9FAFEF0C3970}"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391F050-5BA5-45EE-B8C7-352E8D707B8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4EC156C1-EBEE-456A-BBF6-13DD32947E8D}">
      <dgm:prSet/>
      <dgm:spPr/>
      <dgm:t>
        <a:bodyPr/>
        <a:lstStyle/>
        <a:p>
          <a:r>
            <a:rPr lang="en-US" dirty="0"/>
            <a:t>Conflicts</a:t>
          </a:r>
        </a:p>
      </dgm:t>
    </dgm:pt>
    <dgm:pt modelId="{58C80825-2581-489C-BF4C-81890DAB3FA5}" type="parTrans" cxnId="{13A6B8E8-2D15-4899-B76D-4327C388BB23}">
      <dgm:prSet/>
      <dgm:spPr/>
      <dgm:t>
        <a:bodyPr/>
        <a:lstStyle/>
        <a:p>
          <a:endParaRPr lang="en-US"/>
        </a:p>
      </dgm:t>
    </dgm:pt>
    <dgm:pt modelId="{CABCA2C6-0CB7-41BA-BB03-2435F98F99D5}" type="sibTrans" cxnId="{13A6B8E8-2D15-4899-B76D-4327C388BB23}">
      <dgm:prSet/>
      <dgm:spPr/>
      <dgm:t>
        <a:bodyPr/>
        <a:lstStyle/>
        <a:p>
          <a:endParaRPr lang="en-US"/>
        </a:p>
      </dgm:t>
    </dgm:pt>
    <dgm:pt modelId="{5A3C2854-DB49-48A9-A421-83D53EC2A33A}">
      <dgm:prSet/>
      <dgm:spPr/>
      <dgm:t>
        <a:bodyPr/>
        <a:lstStyle/>
        <a:p>
          <a:r>
            <a:rPr lang="en-GB"/>
            <a:t>Excessive and extreme force</a:t>
          </a:r>
          <a:endParaRPr lang="en-US"/>
        </a:p>
      </dgm:t>
    </dgm:pt>
    <dgm:pt modelId="{5B542A68-B3A0-46CF-A4B5-AE2453894A6E}" type="parTrans" cxnId="{E2F2A4A1-85A9-4A83-9F5F-E3F32D0FAC70}">
      <dgm:prSet/>
      <dgm:spPr/>
      <dgm:t>
        <a:bodyPr/>
        <a:lstStyle/>
        <a:p>
          <a:endParaRPr lang="en-US"/>
        </a:p>
      </dgm:t>
    </dgm:pt>
    <dgm:pt modelId="{51D75A5F-D7B4-4572-AB60-EB3F21D03CAA}" type="sibTrans" cxnId="{E2F2A4A1-85A9-4A83-9F5F-E3F32D0FAC70}">
      <dgm:prSet/>
      <dgm:spPr/>
      <dgm:t>
        <a:bodyPr/>
        <a:lstStyle/>
        <a:p>
          <a:endParaRPr lang="en-US"/>
        </a:p>
      </dgm:t>
    </dgm:pt>
    <dgm:pt modelId="{BEDFE095-6F18-4F98-8DE4-6155F825B312}">
      <dgm:prSet/>
      <dgm:spPr/>
      <dgm:t>
        <a:bodyPr/>
        <a:lstStyle/>
        <a:p>
          <a:r>
            <a:rPr lang="en-GB"/>
            <a:t>Damages the reputation of the police</a:t>
          </a:r>
          <a:endParaRPr lang="en-US"/>
        </a:p>
      </dgm:t>
    </dgm:pt>
    <dgm:pt modelId="{C31EA2C0-FB5C-494F-85B2-C353C5AA0F09}" type="parTrans" cxnId="{E343226D-6451-4F3B-8EF7-E12833F3E9F4}">
      <dgm:prSet/>
      <dgm:spPr/>
      <dgm:t>
        <a:bodyPr/>
        <a:lstStyle/>
        <a:p>
          <a:endParaRPr lang="en-US"/>
        </a:p>
      </dgm:t>
    </dgm:pt>
    <dgm:pt modelId="{DF1B64E9-0D86-4078-9FAC-5B2C36AB1FA7}" type="sibTrans" cxnId="{E343226D-6451-4F3B-8EF7-E12833F3E9F4}">
      <dgm:prSet/>
      <dgm:spPr/>
      <dgm:t>
        <a:bodyPr/>
        <a:lstStyle/>
        <a:p>
          <a:endParaRPr lang="en-US"/>
        </a:p>
      </dgm:t>
    </dgm:pt>
    <dgm:pt modelId="{CCB94527-83C4-48A8-B24C-4898AEA2BB3F}">
      <dgm:prSet/>
      <dgm:spPr/>
      <dgm:t>
        <a:bodyPr/>
        <a:lstStyle/>
        <a:p>
          <a:r>
            <a:rPr lang="en-GB"/>
            <a:t>Reduces effectiveness of the police</a:t>
          </a:r>
          <a:endParaRPr lang="en-US"/>
        </a:p>
      </dgm:t>
    </dgm:pt>
    <dgm:pt modelId="{8F8DF78A-BAC9-46C2-A48D-615E2DC98EB0}" type="parTrans" cxnId="{7C4AC4E9-4BF6-41B8-879E-83DFCA1B58D1}">
      <dgm:prSet/>
      <dgm:spPr/>
      <dgm:t>
        <a:bodyPr/>
        <a:lstStyle/>
        <a:p>
          <a:endParaRPr lang="en-US"/>
        </a:p>
      </dgm:t>
    </dgm:pt>
    <dgm:pt modelId="{7F860E17-99A6-4BC7-871A-15D8288C5B5D}" type="sibTrans" cxnId="{7C4AC4E9-4BF6-41B8-879E-83DFCA1B58D1}">
      <dgm:prSet/>
      <dgm:spPr/>
      <dgm:t>
        <a:bodyPr/>
        <a:lstStyle/>
        <a:p>
          <a:endParaRPr lang="en-US"/>
        </a:p>
      </dgm:t>
    </dgm:pt>
    <dgm:pt modelId="{8CC180C9-C871-4DC7-8A52-190B9EB1F0F2}" type="pres">
      <dgm:prSet presAssocID="{1391F050-5BA5-45EE-B8C7-352E8D707B8D}" presName="vert0" presStyleCnt="0">
        <dgm:presLayoutVars>
          <dgm:dir/>
          <dgm:animOne val="branch"/>
          <dgm:animLvl val="lvl"/>
        </dgm:presLayoutVars>
      </dgm:prSet>
      <dgm:spPr/>
    </dgm:pt>
    <dgm:pt modelId="{41588FEA-5290-43D1-9650-93C95E485C72}" type="pres">
      <dgm:prSet presAssocID="{4EC156C1-EBEE-456A-BBF6-13DD32947E8D}" presName="thickLine" presStyleLbl="alignNode1" presStyleIdx="0" presStyleCnt="4"/>
      <dgm:spPr/>
    </dgm:pt>
    <dgm:pt modelId="{060BC3C8-834A-4D19-A8C2-7A3F31AE0B8D}" type="pres">
      <dgm:prSet presAssocID="{4EC156C1-EBEE-456A-BBF6-13DD32947E8D}" presName="horz1" presStyleCnt="0"/>
      <dgm:spPr/>
    </dgm:pt>
    <dgm:pt modelId="{07C122AB-B11C-492A-BC9B-CD6BADA766F3}" type="pres">
      <dgm:prSet presAssocID="{4EC156C1-EBEE-456A-BBF6-13DD32947E8D}" presName="tx1" presStyleLbl="revTx" presStyleIdx="0" presStyleCnt="4"/>
      <dgm:spPr/>
    </dgm:pt>
    <dgm:pt modelId="{51875B91-0F28-421B-9AE7-35C5E5F880C6}" type="pres">
      <dgm:prSet presAssocID="{4EC156C1-EBEE-456A-BBF6-13DD32947E8D}" presName="vert1" presStyleCnt="0"/>
      <dgm:spPr/>
    </dgm:pt>
    <dgm:pt modelId="{7B3B5D58-F340-4BB8-8B2B-5C2586712939}" type="pres">
      <dgm:prSet presAssocID="{5A3C2854-DB49-48A9-A421-83D53EC2A33A}" presName="thickLine" presStyleLbl="alignNode1" presStyleIdx="1" presStyleCnt="4"/>
      <dgm:spPr/>
    </dgm:pt>
    <dgm:pt modelId="{2FC05C6C-3B06-40E5-BA71-A8D8912D67BD}" type="pres">
      <dgm:prSet presAssocID="{5A3C2854-DB49-48A9-A421-83D53EC2A33A}" presName="horz1" presStyleCnt="0"/>
      <dgm:spPr/>
    </dgm:pt>
    <dgm:pt modelId="{00417050-EA80-4DB6-8431-F5A2038CA6A6}" type="pres">
      <dgm:prSet presAssocID="{5A3C2854-DB49-48A9-A421-83D53EC2A33A}" presName="tx1" presStyleLbl="revTx" presStyleIdx="1" presStyleCnt="4"/>
      <dgm:spPr/>
    </dgm:pt>
    <dgm:pt modelId="{9B2A419A-5654-4707-BA2B-FC74D416097F}" type="pres">
      <dgm:prSet presAssocID="{5A3C2854-DB49-48A9-A421-83D53EC2A33A}" presName="vert1" presStyleCnt="0"/>
      <dgm:spPr/>
    </dgm:pt>
    <dgm:pt modelId="{797955E8-41E4-4B89-AB0B-283DE32609BC}" type="pres">
      <dgm:prSet presAssocID="{BEDFE095-6F18-4F98-8DE4-6155F825B312}" presName="thickLine" presStyleLbl="alignNode1" presStyleIdx="2" presStyleCnt="4"/>
      <dgm:spPr/>
    </dgm:pt>
    <dgm:pt modelId="{24D351BD-5A15-4A41-BFFA-1A825F64ED5E}" type="pres">
      <dgm:prSet presAssocID="{BEDFE095-6F18-4F98-8DE4-6155F825B312}" presName="horz1" presStyleCnt="0"/>
      <dgm:spPr/>
    </dgm:pt>
    <dgm:pt modelId="{5B382531-3881-4D14-AC16-8B3DA86AD9BB}" type="pres">
      <dgm:prSet presAssocID="{BEDFE095-6F18-4F98-8DE4-6155F825B312}" presName="tx1" presStyleLbl="revTx" presStyleIdx="2" presStyleCnt="4"/>
      <dgm:spPr/>
    </dgm:pt>
    <dgm:pt modelId="{A79BEE6D-7580-4ACB-BBDB-845F2B0BC618}" type="pres">
      <dgm:prSet presAssocID="{BEDFE095-6F18-4F98-8DE4-6155F825B312}" presName="vert1" presStyleCnt="0"/>
      <dgm:spPr/>
    </dgm:pt>
    <dgm:pt modelId="{86FB3010-60ED-4522-AB5A-EFAF6EF0905E}" type="pres">
      <dgm:prSet presAssocID="{CCB94527-83C4-48A8-B24C-4898AEA2BB3F}" presName="thickLine" presStyleLbl="alignNode1" presStyleIdx="3" presStyleCnt="4"/>
      <dgm:spPr/>
    </dgm:pt>
    <dgm:pt modelId="{FAAD6A5B-8AF5-4AC6-8E09-1AF97E6EDA90}" type="pres">
      <dgm:prSet presAssocID="{CCB94527-83C4-48A8-B24C-4898AEA2BB3F}" presName="horz1" presStyleCnt="0"/>
      <dgm:spPr/>
    </dgm:pt>
    <dgm:pt modelId="{C298959F-489B-4448-ADF6-9AE149DCA295}" type="pres">
      <dgm:prSet presAssocID="{CCB94527-83C4-48A8-B24C-4898AEA2BB3F}" presName="tx1" presStyleLbl="revTx" presStyleIdx="3" presStyleCnt="4"/>
      <dgm:spPr/>
    </dgm:pt>
    <dgm:pt modelId="{2BAF842A-B5FA-4DB8-AD3F-E2AEA151D249}" type="pres">
      <dgm:prSet presAssocID="{CCB94527-83C4-48A8-B24C-4898AEA2BB3F}" presName="vert1" presStyleCnt="0"/>
      <dgm:spPr/>
    </dgm:pt>
  </dgm:ptLst>
  <dgm:cxnLst>
    <dgm:cxn modelId="{C90CF627-1D2B-4020-9A60-E534AC1658B1}" type="presOf" srcId="{1391F050-5BA5-45EE-B8C7-352E8D707B8D}" destId="{8CC180C9-C871-4DC7-8A52-190B9EB1F0F2}" srcOrd="0" destOrd="0" presId="urn:microsoft.com/office/officeart/2008/layout/LinedList"/>
    <dgm:cxn modelId="{47F84F31-B999-44CC-8FCA-108DEDC46758}" type="presOf" srcId="{CCB94527-83C4-48A8-B24C-4898AEA2BB3F}" destId="{C298959F-489B-4448-ADF6-9AE149DCA295}" srcOrd="0" destOrd="0" presId="urn:microsoft.com/office/officeart/2008/layout/LinedList"/>
    <dgm:cxn modelId="{E343226D-6451-4F3B-8EF7-E12833F3E9F4}" srcId="{1391F050-5BA5-45EE-B8C7-352E8D707B8D}" destId="{BEDFE095-6F18-4F98-8DE4-6155F825B312}" srcOrd="2" destOrd="0" parTransId="{C31EA2C0-FB5C-494F-85B2-C353C5AA0F09}" sibTransId="{DF1B64E9-0D86-4078-9FAC-5B2C36AB1FA7}"/>
    <dgm:cxn modelId="{2E3FB689-D277-4A8E-BF0F-63E0BC941670}" type="presOf" srcId="{4EC156C1-EBEE-456A-BBF6-13DD32947E8D}" destId="{07C122AB-B11C-492A-BC9B-CD6BADA766F3}" srcOrd="0" destOrd="0" presId="urn:microsoft.com/office/officeart/2008/layout/LinedList"/>
    <dgm:cxn modelId="{DD3C7E8D-E49A-47BE-8B66-20769FE14FCC}" type="presOf" srcId="{5A3C2854-DB49-48A9-A421-83D53EC2A33A}" destId="{00417050-EA80-4DB6-8431-F5A2038CA6A6}" srcOrd="0" destOrd="0" presId="urn:microsoft.com/office/officeart/2008/layout/LinedList"/>
    <dgm:cxn modelId="{E2F2A4A1-85A9-4A83-9F5F-E3F32D0FAC70}" srcId="{1391F050-5BA5-45EE-B8C7-352E8D707B8D}" destId="{5A3C2854-DB49-48A9-A421-83D53EC2A33A}" srcOrd="1" destOrd="0" parTransId="{5B542A68-B3A0-46CF-A4B5-AE2453894A6E}" sibTransId="{51D75A5F-D7B4-4572-AB60-EB3F21D03CAA}"/>
    <dgm:cxn modelId="{04651FAB-9FF8-4306-A150-1F01F0BCA264}" type="presOf" srcId="{BEDFE095-6F18-4F98-8DE4-6155F825B312}" destId="{5B382531-3881-4D14-AC16-8B3DA86AD9BB}" srcOrd="0" destOrd="0" presId="urn:microsoft.com/office/officeart/2008/layout/LinedList"/>
    <dgm:cxn modelId="{13A6B8E8-2D15-4899-B76D-4327C388BB23}" srcId="{1391F050-5BA5-45EE-B8C7-352E8D707B8D}" destId="{4EC156C1-EBEE-456A-BBF6-13DD32947E8D}" srcOrd="0" destOrd="0" parTransId="{58C80825-2581-489C-BF4C-81890DAB3FA5}" sibTransId="{CABCA2C6-0CB7-41BA-BB03-2435F98F99D5}"/>
    <dgm:cxn modelId="{7C4AC4E9-4BF6-41B8-879E-83DFCA1B58D1}" srcId="{1391F050-5BA5-45EE-B8C7-352E8D707B8D}" destId="{CCB94527-83C4-48A8-B24C-4898AEA2BB3F}" srcOrd="3" destOrd="0" parTransId="{8F8DF78A-BAC9-46C2-A48D-615E2DC98EB0}" sibTransId="{7F860E17-99A6-4BC7-871A-15D8288C5B5D}"/>
    <dgm:cxn modelId="{3EC0E7E3-8433-44B0-BF48-FC8BE741B02B}" type="presParOf" srcId="{8CC180C9-C871-4DC7-8A52-190B9EB1F0F2}" destId="{41588FEA-5290-43D1-9650-93C95E485C72}" srcOrd="0" destOrd="0" presId="urn:microsoft.com/office/officeart/2008/layout/LinedList"/>
    <dgm:cxn modelId="{5408A833-1B8A-42CE-B680-40662262C4D5}" type="presParOf" srcId="{8CC180C9-C871-4DC7-8A52-190B9EB1F0F2}" destId="{060BC3C8-834A-4D19-A8C2-7A3F31AE0B8D}" srcOrd="1" destOrd="0" presId="urn:microsoft.com/office/officeart/2008/layout/LinedList"/>
    <dgm:cxn modelId="{68C9B88C-F3CE-41C9-B649-DF7CA82470D0}" type="presParOf" srcId="{060BC3C8-834A-4D19-A8C2-7A3F31AE0B8D}" destId="{07C122AB-B11C-492A-BC9B-CD6BADA766F3}" srcOrd="0" destOrd="0" presId="urn:microsoft.com/office/officeart/2008/layout/LinedList"/>
    <dgm:cxn modelId="{90C86E3B-F2A6-48CF-A04F-0412CA9869C2}" type="presParOf" srcId="{060BC3C8-834A-4D19-A8C2-7A3F31AE0B8D}" destId="{51875B91-0F28-421B-9AE7-35C5E5F880C6}" srcOrd="1" destOrd="0" presId="urn:microsoft.com/office/officeart/2008/layout/LinedList"/>
    <dgm:cxn modelId="{2C88115B-5B30-4A82-A652-416ED5681CAF}" type="presParOf" srcId="{8CC180C9-C871-4DC7-8A52-190B9EB1F0F2}" destId="{7B3B5D58-F340-4BB8-8B2B-5C2586712939}" srcOrd="2" destOrd="0" presId="urn:microsoft.com/office/officeart/2008/layout/LinedList"/>
    <dgm:cxn modelId="{429605D7-A44B-40C7-A86F-53E8B0FEE3B8}" type="presParOf" srcId="{8CC180C9-C871-4DC7-8A52-190B9EB1F0F2}" destId="{2FC05C6C-3B06-40E5-BA71-A8D8912D67BD}" srcOrd="3" destOrd="0" presId="urn:microsoft.com/office/officeart/2008/layout/LinedList"/>
    <dgm:cxn modelId="{85D84E16-F9B5-48BE-ADEC-E757D439C2C2}" type="presParOf" srcId="{2FC05C6C-3B06-40E5-BA71-A8D8912D67BD}" destId="{00417050-EA80-4DB6-8431-F5A2038CA6A6}" srcOrd="0" destOrd="0" presId="urn:microsoft.com/office/officeart/2008/layout/LinedList"/>
    <dgm:cxn modelId="{6AA7D5E9-D43F-4FBC-9763-74DA1282CF9C}" type="presParOf" srcId="{2FC05C6C-3B06-40E5-BA71-A8D8912D67BD}" destId="{9B2A419A-5654-4707-BA2B-FC74D416097F}" srcOrd="1" destOrd="0" presId="urn:microsoft.com/office/officeart/2008/layout/LinedList"/>
    <dgm:cxn modelId="{E20A5671-604A-49DF-8DA1-E676410BF88D}" type="presParOf" srcId="{8CC180C9-C871-4DC7-8A52-190B9EB1F0F2}" destId="{797955E8-41E4-4B89-AB0B-283DE32609BC}" srcOrd="4" destOrd="0" presId="urn:microsoft.com/office/officeart/2008/layout/LinedList"/>
    <dgm:cxn modelId="{D78152FB-2A3B-4670-B759-9D6710D6AD46}" type="presParOf" srcId="{8CC180C9-C871-4DC7-8A52-190B9EB1F0F2}" destId="{24D351BD-5A15-4A41-BFFA-1A825F64ED5E}" srcOrd="5" destOrd="0" presId="urn:microsoft.com/office/officeart/2008/layout/LinedList"/>
    <dgm:cxn modelId="{F7054F79-1A77-4FFC-9913-52444E39752D}" type="presParOf" srcId="{24D351BD-5A15-4A41-BFFA-1A825F64ED5E}" destId="{5B382531-3881-4D14-AC16-8B3DA86AD9BB}" srcOrd="0" destOrd="0" presId="urn:microsoft.com/office/officeart/2008/layout/LinedList"/>
    <dgm:cxn modelId="{7EC0F3BF-6129-49BB-9ECD-EBC01B8E0327}" type="presParOf" srcId="{24D351BD-5A15-4A41-BFFA-1A825F64ED5E}" destId="{A79BEE6D-7580-4ACB-BBDB-845F2B0BC618}" srcOrd="1" destOrd="0" presId="urn:microsoft.com/office/officeart/2008/layout/LinedList"/>
    <dgm:cxn modelId="{72006E92-F986-4CAA-A921-A0B5B60957B2}" type="presParOf" srcId="{8CC180C9-C871-4DC7-8A52-190B9EB1F0F2}" destId="{86FB3010-60ED-4522-AB5A-EFAF6EF0905E}" srcOrd="6" destOrd="0" presId="urn:microsoft.com/office/officeart/2008/layout/LinedList"/>
    <dgm:cxn modelId="{6184F741-4BD9-4E20-81E2-B3FD7222C7E3}" type="presParOf" srcId="{8CC180C9-C871-4DC7-8A52-190B9EB1F0F2}" destId="{FAAD6A5B-8AF5-4AC6-8E09-1AF97E6EDA90}" srcOrd="7" destOrd="0" presId="urn:microsoft.com/office/officeart/2008/layout/LinedList"/>
    <dgm:cxn modelId="{C6E522B5-A413-4C35-A5E7-C5B84A957BDA}" type="presParOf" srcId="{FAAD6A5B-8AF5-4AC6-8E09-1AF97E6EDA90}" destId="{C298959F-489B-4448-ADF6-9AE149DCA295}" srcOrd="0" destOrd="0" presId="urn:microsoft.com/office/officeart/2008/layout/LinedList"/>
    <dgm:cxn modelId="{BD61F3CC-BEBF-419D-9FE8-FF24427F4DE2}" type="presParOf" srcId="{FAAD6A5B-8AF5-4AC6-8E09-1AF97E6EDA90}" destId="{2BAF842A-B5FA-4DB8-AD3F-E2AEA151D24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ACF555D-122B-42B9-B69B-7435F4BE1A39}"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E0B80885-CC89-4079-B74C-52C3718DA288}">
      <dgm:prSet/>
      <dgm:spPr/>
      <dgm:t>
        <a:bodyPr/>
        <a:lstStyle/>
        <a:p>
          <a:r>
            <a:rPr lang="en-GB"/>
            <a:t>Relies on aggressive forms of policing</a:t>
          </a:r>
          <a:endParaRPr lang="en-US"/>
        </a:p>
      </dgm:t>
    </dgm:pt>
    <dgm:pt modelId="{EA6B4FD6-A13B-4B80-9773-6F5EF3989ED3}" type="parTrans" cxnId="{6AB5017A-84AA-4BB4-B9E0-17250101B157}">
      <dgm:prSet/>
      <dgm:spPr/>
      <dgm:t>
        <a:bodyPr/>
        <a:lstStyle/>
        <a:p>
          <a:endParaRPr lang="en-US"/>
        </a:p>
      </dgm:t>
    </dgm:pt>
    <dgm:pt modelId="{2F3FCB48-FAFF-44E6-896D-C8E53DC57575}" type="sibTrans" cxnId="{6AB5017A-84AA-4BB4-B9E0-17250101B157}">
      <dgm:prSet/>
      <dgm:spPr/>
      <dgm:t>
        <a:bodyPr/>
        <a:lstStyle/>
        <a:p>
          <a:endParaRPr lang="en-US"/>
        </a:p>
      </dgm:t>
    </dgm:pt>
    <dgm:pt modelId="{5F72CFDC-3CBA-42D1-B075-4468CD295541}">
      <dgm:prSet/>
      <dgm:spPr/>
      <dgm:t>
        <a:bodyPr/>
        <a:lstStyle/>
        <a:p>
          <a:r>
            <a:rPr lang="en-GB" dirty="0"/>
            <a:t>Creates avoidable violence</a:t>
          </a:r>
          <a:endParaRPr lang="en-US" dirty="0"/>
        </a:p>
      </dgm:t>
    </dgm:pt>
    <dgm:pt modelId="{92373F00-4901-4ABF-847F-B82D4CC92B53}" type="parTrans" cxnId="{9C183D72-AED0-48D6-8305-36C96EDDBE50}">
      <dgm:prSet/>
      <dgm:spPr/>
      <dgm:t>
        <a:bodyPr/>
        <a:lstStyle/>
        <a:p>
          <a:endParaRPr lang="en-US"/>
        </a:p>
      </dgm:t>
    </dgm:pt>
    <dgm:pt modelId="{9347352F-B4E7-4103-98B6-C27769CD4331}" type="sibTrans" cxnId="{9C183D72-AED0-48D6-8305-36C96EDDBE50}">
      <dgm:prSet/>
      <dgm:spPr/>
      <dgm:t>
        <a:bodyPr/>
        <a:lstStyle/>
        <a:p>
          <a:endParaRPr lang="en-US"/>
        </a:p>
      </dgm:t>
    </dgm:pt>
    <dgm:pt modelId="{59A7473D-593A-456E-9786-FB5C1E9C8DC6}">
      <dgm:prSet/>
      <dgm:spPr/>
      <dgm:t>
        <a:bodyPr/>
        <a:lstStyle/>
        <a:p>
          <a:r>
            <a:rPr lang="en-GB" dirty="0"/>
            <a:t>Guardian Mindset has been argued to be more effective </a:t>
          </a:r>
          <a:endParaRPr lang="en-US" dirty="0"/>
        </a:p>
      </dgm:t>
    </dgm:pt>
    <dgm:pt modelId="{6A4BBE06-5764-48AE-BAE8-BB3C431C4EC8}" type="parTrans" cxnId="{94402158-B380-4A60-ACE3-3E8DE498CC45}">
      <dgm:prSet/>
      <dgm:spPr/>
      <dgm:t>
        <a:bodyPr/>
        <a:lstStyle/>
        <a:p>
          <a:endParaRPr lang="en-US"/>
        </a:p>
      </dgm:t>
    </dgm:pt>
    <dgm:pt modelId="{E4A2EBC5-8E57-4128-A57E-261FC7F67D99}" type="sibTrans" cxnId="{94402158-B380-4A60-ACE3-3E8DE498CC45}">
      <dgm:prSet/>
      <dgm:spPr/>
      <dgm:t>
        <a:bodyPr/>
        <a:lstStyle/>
        <a:p>
          <a:endParaRPr lang="en-US"/>
        </a:p>
      </dgm:t>
    </dgm:pt>
    <dgm:pt modelId="{2703A6A6-4ADB-462D-806F-D9067EFA1506}" type="pres">
      <dgm:prSet presAssocID="{EACF555D-122B-42B9-B69B-7435F4BE1A39}" presName="vert0" presStyleCnt="0">
        <dgm:presLayoutVars>
          <dgm:dir/>
          <dgm:animOne val="branch"/>
          <dgm:animLvl val="lvl"/>
        </dgm:presLayoutVars>
      </dgm:prSet>
      <dgm:spPr/>
    </dgm:pt>
    <dgm:pt modelId="{3D596F03-F1D7-45A1-AEF8-000E02A6898D}" type="pres">
      <dgm:prSet presAssocID="{E0B80885-CC89-4079-B74C-52C3718DA288}" presName="thickLine" presStyleLbl="alignNode1" presStyleIdx="0" presStyleCnt="3"/>
      <dgm:spPr/>
    </dgm:pt>
    <dgm:pt modelId="{8BC2C6BF-C195-468A-B553-70F2C83D9799}" type="pres">
      <dgm:prSet presAssocID="{E0B80885-CC89-4079-B74C-52C3718DA288}" presName="horz1" presStyleCnt="0"/>
      <dgm:spPr/>
    </dgm:pt>
    <dgm:pt modelId="{37F6EB67-A7B7-41C1-8C4B-983A0960A863}" type="pres">
      <dgm:prSet presAssocID="{E0B80885-CC89-4079-B74C-52C3718DA288}" presName="tx1" presStyleLbl="revTx" presStyleIdx="0" presStyleCnt="3"/>
      <dgm:spPr/>
    </dgm:pt>
    <dgm:pt modelId="{E988CAC7-7955-4392-99BB-6B952F371B0A}" type="pres">
      <dgm:prSet presAssocID="{E0B80885-CC89-4079-B74C-52C3718DA288}" presName="vert1" presStyleCnt="0"/>
      <dgm:spPr/>
    </dgm:pt>
    <dgm:pt modelId="{414BF9A3-2204-4F98-BCE3-423A4C1F4F56}" type="pres">
      <dgm:prSet presAssocID="{5F72CFDC-3CBA-42D1-B075-4468CD295541}" presName="thickLine" presStyleLbl="alignNode1" presStyleIdx="1" presStyleCnt="3"/>
      <dgm:spPr/>
    </dgm:pt>
    <dgm:pt modelId="{78AAA871-8373-4E3A-8676-4B40E3B1184D}" type="pres">
      <dgm:prSet presAssocID="{5F72CFDC-3CBA-42D1-B075-4468CD295541}" presName="horz1" presStyleCnt="0"/>
      <dgm:spPr/>
    </dgm:pt>
    <dgm:pt modelId="{D32C5C90-6D05-4C55-A64C-F106A13E4E5F}" type="pres">
      <dgm:prSet presAssocID="{5F72CFDC-3CBA-42D1-B075-4468CD295541}" presName="tx1" presStyleLbl="revTx" presStyleIdx="1" presStyleCnt="3"/>
      <dgm:spPr/>
    </dgm:pt>
    <dgm:pt modelId="{9DAD0379-5E2B-407D-AEEF-9761983F739B}" type="pres">
      <dgm:prSet presAssocID="{5F72CFDC-3CBA-42D1-B075-4468CD295541}" presName="vert1" presStyleCnt="0"/>
      <dgm:spPr/>
    </dgm:pt>
    <dgm:pt modelId="{CDC36DA8-514E-4B61-BF98-388F34E72590}" type="pres">
      <dgm:prSet presAssocID="{59A7473D-593A-456E-9786-FB5C1E9C8DC6}" presName="thickLine" presStyleLbl="alignNode1" presStyleIdx="2" presStyleCnt="3"/>
      <dgm:spPr/>
    </dgm:pt>
    <dgm:pt modelId="{9462AB35-4002-4AE5-9021-9F924B51AFF4}" type="pres">
      <dgm:prSet presAssocID="{59A7473D-593A-456E-9786-FB5C1E9C8DC6}" presName="horz1" presStyleCnt="0"/>
      <dgm:spPr/>
    </dgm:pt>
    <dgm:pt modelId="{A9B5A7EC-084D-4A55-82AF-875F1FEDC266}" type="pres">
      <dgm:prSet presAssocID="{59A7473D-593A-456E-9786-FB5C1E9C8DC6}" presName="tx1" presStyleLbl="revTx" presStyleIdx="2" presStyleCnt="3"/>
      <dgm:spPr/>
    </dgm:pt>
    <dgm:pt modelId="{93A75FBA-2369-4250-ACC0-432684BF3289}" type="pres">
      <dgm:prSet presAssocID="{59A7473D-593A-456E-9786-FB5C1E9C8DC6}" presName="vert1" presStyleCnt="0"/>
      <dgm:spPr/>
    </dgm:pt>
  </dgm:ptLst>
  <dgm:cxnLst>
    <dgm:cxn modelId="{9C183D72-AED0-48D6-8305-36C96EDDBE50}" srcId="{EACF555D-122B-42B9-B69B-7435F4BE1A39}" destId="{5F72CFDC-3CBA-42D1-B075-4468CD295541}" srcOrd="1" destOrd="0" parTransId="{92373F00-4901-4ABF-847F-B82D4CC92B53}" sibTransId="{9347352F-B4E7-4103-98B6-C27769CD4331}"/>
    <dgm:cxn modelId="{94402158-B380-4A60-ACE3-3E8DE498CC45}" srcId="{EACF555D-122B-42B9-B69B-7435F4BE1A39}" destId="{59A7473D-593A-456E-9786-FB5C1E9C8DC6}" srcOrd="2" destOrd="0" parTransId="{6A4BBE06-5764-48AE-BAE8-BB3C431C4EC8}" sibTransId="{E4A2EBC5-8E57-4128-A57E-261FC7F67D99}"/>
    <dgm:cxn modelId="{6AB5017A-84AA-4BB4-B9E0-17250101B157}" srcId="{EACF555D-122B-42B9-B69B-7435F4BE1A39}" destId="{E0B80885-CC89-4079-B74C-52C3718DA288}" srcOrd="0" destOrd="0" parTransId="{EA6B4FD6-A13B-4B80-9773-6F5EF3989ED3}" sibTransId="{2F3FCB48-FAFF-44E6-896D-C8E53DC57575}"/>
    <dgm:cxn modelId="{F85AB582-BA61-4E82-B437-64C490A1B954}" type="presOf" srcId="{E0B80885-CC89-4079-B74C-52C3718DA288}" destId="{37F6EB67-A7B7-41C1-8C4B-983A0960A863}" srcOrd="0" destOrd="0" presId="urn:microsoft.com/office/officeart/2008/layout/LinedList"/>
    <dgm:cxn modelId="{0674BF8F-08A2-48F1-BC87-6615FF1678DA}" type="presOf" srcId="{59A7473D-593A-456E-9786-FB5C1E9C8DC6}" destId="{A9B5A7EC-084D-4A55-82AF-875F1FEDC266}" srcOrd="0" destOrd="0" presId="urn:microsoft.com/office/officeart/2008/layout/LinedList"/>
    <dgm:cxn modelId="{0E1915BF-DEF2-4CC7-AD36-E59D771BA0C4}" type="presOf" srcId="{5F72CFDC-3CBA-42D1-B075-4468CD295541}" destId="{D32C5C90-6D05-4C55-A64C-F106A13E4E5F}" srcOrd="0" destOrd="0" presId="urn:microsoft.com/office/officeart/2008/layout/LinedList"/>
    <dgm:cxn modelId="{DD38FDDB-C026-4BCE-AEA4-A8D7D62F75B5}" type="presOf" srcId="{EACF555D-122B-42B9-B69B-7435F4BE1A39}" destId="{2703A6A6-4ADB-462D-806F-D9067EFA1506}" srcOrd="0" destOrd="0" presId="urn:microsoft.com/office/officeart/2008/layout/LinedList"/>
    <dgm:cxn modelId="{8201B45E-80DB-44AA-A5C9-D35EEA9F3E7E}" type="presParOf" srcId="{2703A6A6-4ADB-462D-806F-D9067EFA1506}" destId="{3D596F03-F1D7-45A1-AEF8-000E02A6898D}" srcOrd="0" destOrd="0" presId="urn:microsoft.com/office/officeart/2008/layout/LinedList"/>
    <dgm:cxn modelId="{954B0559-F401-4846-A320-193FDD5FC902}" type="presParOf" srcId="{2703A6A6-4ADB-462D-806F-D9067EFA1506}" destId="{8BC2C6BF-C195-468A-B553-70F2C83D9799}" srcOrd="1" destOrd="0" presId="urn:microsoft.com/office/officeart/2008/layout/LinedList"/>
    <dgm:cxn modelId="{E08C0372-76C4-42F5-A0FE-6075CDD16D2A}" type="presParOf" srcId="{8BC2C6BF-C195-468A-B553-70F2C83D9799}" destId="{37F6EB67-A7B7-41C1-8C4B-983A0960A863}" srcOrd="0" destOrd="0" presId="urn:microsoft.com/office/officeart/2008/layout/LinedList"/>
    <dgm:cxn modelId="{2305342C-14E9-4345-BFC7-100BC59D11F0}" type="presParOf" srcId="{8BC2C6BF-C195-468A-B553-70F2C83D9799}" destId="{E988CAC7-7955-4392-99BB-6B952F371B0A}" srcOrd="1" destOrd="0" presId="urn:microsoft.com/office/officeart/2008/layout/LinedList"/>
    <dgm:cxn modelId="{38A22437-D23D-4F80-80DF-C487C04B4774}" type="presParOf" srcId="{2703A6A6-4ADB-462D-806F-D9067EFA1506}" destId="{414BF9A3-2204-4F98-BCE3-423A4C1F4F56}" srcOrd="2" destOrd="0" presId="urn:microsoft.com/office/officeart/2008/layout/LinedList"/>
    <dgm:cxn modelId="{59B45F97-1D5A-4C97-85BF-BF87BF49D103}" type="presParOf" srcId="{2703A6A6-4ADB-462D-806F-D9067EFA1506}" destId="{78AAA871-8373-4E3A-8676-4B40E3B1184D}" srcOrd="3" destOrd="0" presId="urn:microsoft.com/office/officeart/2008/layout/LinedList"/>
    <dgm:cxn modelId="{1D06110E-D176-463B-A586-0DD5947C8D3C}" type="presParOf" srcId="{78AAA871-8373-4E3A-8676-4B40E3B1184D}" destId="{D32C5C90-6D05-4C55-A64C-F106A13E4E5F}" srcOrd="0" destOrd="0" presId="urn:microsoft.com/office/officeart/2008/layout/LinedList"/>
    <dgm:cxn modelId="{1C0727FE-5FF9-4097-9AC9-5399B4F541E1}" type="presParOf" srcId="{78AAA871-8373-4E3A-8676-4B40E3B1184D}" destId="{9DAD0379-5E2B-407D-AEEF-9761983F739B}" srcOrd="1" destOrd="0" presId="urn:microsoft.com/office/officeart/2008/layout/LinedList"/>
    <dgm:cxn modelId="{D9158B34-DD7C-49EC-B811-16067893F6BD}" type="presParOf" srcId="{2703A6A6-4ADB-462D-806F-D9067EFA1506}" destId="{CDC36DA8-514E-4B61-BF98-388F34E72590}" srcOrd="4" destOrd="0" presId="urn:microsoft.com/office/officeart/2008/layout/LinedList"/>
    <dgm:cxn modelId="{B08BCBCD-3D24-4778-9FFD-B6E483D87422}" type="presParOf" srcId="{2703A6A6-4ADB-462D-806F-D9067EFA1506}" destId="{9462AB35-4002-4AE5-9021-9F924B51AFF4}" srcOrd="5" destOrd="0" presId="urn:microsoft.com/office/officeart/2008/layout/LinedList"/>
    <dgm:cxn modelId="{61202E04-3430-408D-B8BC-AFDF230628E2}" type="presParOf" srcId="{9462AB35-4002-4AE5-9021-9F924B51AFF4}" destId="{A9B5A7EC-084D-4A55-82AF-875F1FEDC266}" srcOrd="0" destOrd="0" presId="urn:microsoft.com/office/officeart/2008/layout/LinedList"/>
    <dgm:cxn modelId="{E96F8C00-77AD-480B-BBF3-AF2F0180166B}" type="presParOf" srcId="{9462AB35-4002-4AE5-9021-9F924B51AFF4}" destId="{93A75FBA-2369-4250-ACC0-432684BF328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4CC2C4E-BBC6-4562-BB6E-903B96AE888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6602C0B-2747-4CFF-87BF-C641E1725B3F}">
      <dgm:prSet/>
      <dgm:spPr/>
      <dgm:t>
        <a:bodyPr/>
        <a:lstStyle/>
        <a:p>
          <a:r>
            <a:rPr lang="en-GB"/>
            <a:t>Not unchangeable (Chan, 1996). </a:t>
          </a:r>
          <a:endParaRPr lang="en-US"/>
        </a:p>
      </dgm:t>
    </dgm:pt>
    <dgm:pt modelId="{0A4DAAE4-D35E-45C5-BB6D-A5CACEC43D50}" type="parTrans" cxnId="{64BAA5E9-19EC-42E7-979B-09157D803DD1}">
      <dgm:prSet/>
      <dgm:spPr/>
      <dgm:t>
        <a:bodyPr/>
        <a:lstStyle/>
        <a:p>
          <a:endParaRPr lang="en-US"/>
        </a:p>
      </dgm:t>
    </dgm:pt>
    <dgm:pt modelId="{0D685FB4-444D-47DB-9FCD-C44A7038FF36}" type="sibTrans" cxnId="{64BAA5E9-19EC-42E7-979B-09157D803DD1}">
      <dgm:prSet/>
      <dgm:spPr/>
      <dgm:t>
        <a:bodyPr/>
        <a:lstStyle/>
        <a:p>
          <a:endParaRPr lang="en-US"/>
        </a:p>
      </dgm:t>
    </dgm:pt>
    <dgm:pt modelId="{508B27BC-DA0C-488F-9697-18D62E5DFA3D}">
      <dgm:prSet/>
      <dgm:spPr/>
      <dgm:t>
        <a:bodyPr/>
        <a:lstStyle/>
        <a:p>
          <a:r>
            <a:rPr lang="en-GB"/>
            <a:t>Can be resisted </a:t>
          </a:r>
          <a:endParaRPr lang="en-US"/>
        </a:p>
      </dgm:t>
    </dgm:pt>
    <dgm:pt modelId="{3B022FB8-46FE-4732-9DAE-5D47E80A77F1}" type="parTrans" cxnId="{0D3703E6-F07B-404F-942E-E9D1EC9C3329}">
      <dgm:prSet/>
      <dgm:spPr/>
      <dgm:t>
        <a:bodyPr/>
        <a:lstStyle/>
        <a:p>
          <a:endParaRPr lang="en-US"/>
        </a:p>
      </dgm:t>
    </dgm:pt>
    <dgm:pt modelId="{C8E947B6-262C-4124-80DB-5A72314D8C5F}" type="sibTrans" cxnId="{0D3703E6-F07B-404F-942E-E9D1EC9C3329}">
      <dgm:prSet/>
      <dgm:spPr/>
      <dgm:t>
        <a:bodyPr/>
        <a:lstStyle/>
        <a:p>
          <a:endParaRPr lang="en-US"/>
        </a:p>
      </dgm:t>
    </dgm:pt>
    <dgm:pt modelId="{2B8AE83D-44BE-455F-9DBA-0883CAE6898E}" type="pres">
      <dgm:prSet presAssocID="{C4CC2C4E-BBC6-4562-BB6E-903B96AE888C}" presName="linear" presStyleCnt="0">
        <dgm:presLayoutVars>
          <dgm:animLvl val="lvl"/>
          <dgm:resizeHandles val="exact"/>
        </dgm:presLayoutVars>
      </dgm:prSet>
      <dgm:spPr/>
    </dgm:pt>
    <dgm:pt modelId="{0F223273-A4AE-4ACE-9622-8A811DFD2BA1}" type="pres">
      <dgm:prSet presAssocID="{66602C0B-2747-4CFF-87BF-C641E1725B3F}" presName="parentText" presStyleLbl="node1" presStyleIdx="0" presStyleCnt="2">
        <dgm:presLayoutVars>
          <dgm:chMax val="0"/>
          <dgm:bulletEnabled val="1"/>
        </dgm:presLayoutVars>
      </dgm:prSet>
      <dgm:spPr/>
    </dgm:pt>
    <dgm:pt modelId="{AEB1D8D9-1C46-449B-ABCD-91F22CDAA6BC}" type="pres">
      <dgm:prSet presAssocID="{0D685FB4-444D-47DB-9FCD-C44A7038FF36}" presName="spacer" presStyleCnt="0"/>
      <dgm:spPr/>
    </dgm:pt>
    <dgm:pt modelId="{90863BB5-5BBA-4745-A612-DDB2CD6BE0F2}" type="pres">
      <dgm:prSet presAssocID="{508B27BC-DA0C-488F-9697-18D62E5DFA3D}" presName="parentText" presStyleLbl="node1" presStyleIdx="1" presStyleCnt="2">
        <dgm:presLayoutVars>
          <dgm:chMax val="0"/>
          <dgm:bulletEnabled val="1"/>
        </dgm:presLayoutVars>
      </dgm:prSet>
      <dgm:spPr/>
    </dgm:pt>
  </dgm:ptLst>
  <dgm:cxnLst>
    <dgm:cxn modelId="{E62B4DB2-2B0B-4B6B-8EC8-DD86748D0383}" type="presOf" srcId="{C4CC2C4E-BBC6-4562-BB6E-903B96AE888C}" destId="{2B8AE83D-44BE-455F-9DBA-0883CAE6898E}" srcOrd="0" destOrd="0" presId="urn:microsoft.com/office/officeart/2005/8/layout/vList2"/>
    <dgm:cxn modelId="{7D6A71C8-2054-4E8C-BC81-1E06CAE23F51}" type="presOf" srcId="{66602C0B-2747-4CFF-87BF-C641E1725B3F}" destId="{0F223273-A4AE-4ACE-9622-8A811DFD2BA1}" srcOrd="0" destOrd="0" presId="urn:microsoft.com/office/officeart/2005/8/layout/vList2"/>
    <dgm:cxn modelId="{0D3703E6-F07B-404F-942E-E9D1EC9C3329}" srcId="{C4CC2C4E-BBC6-4562-BB6E-903B96AE888C}" destId="{508B27BC-DA0C-488F-9697-18D62E5DFA3D}" srcOrd="1" destOrd="0" parTransId="{3B022FB8-46FE-4732-9DAE-5D47E80A77F1}" sibTransId="{C8E947B6-262C-4124-80DB-5A72314D8C5F}"/>
    <dgm:cxn modelId="{64BAA5E9-19EC-42E7-979B-09157D803DD1}" srcId="{C4CC2C4E-BBC6-4562-BB6E-903B96AE888C}" destId="{66602C0B-2747-4CFF-87BF-C641E1725B3F}" srcOrd="0" destOrd="0" parTransId="{0A4DAAE4-D35E-45C5-BB6D-A5CACEC43D50}" sibTransId="{0D685FB4-444D-47DB-9FCD-C44A7038FF36}"/>
    <dgm:cxn modelId="{7919E3F5-7578-4E06-A4E2-D7B50CF7F0DC}" type="presOf" srcId="{508B27BC-DA0C-488F-9697-18D62E5DFA3D}" destId="{90863BB5-5BBA-4745-A612-DDB2CD6BE0F2}" srcOrd="0" destOrd="0" presId="urn:microsoft.com/office/officeart/2005/8/layout/vList2"/>
    <dgm:cxn modelId="{B003BC3E-3C41-46B8-8070-56415028859A}" type="presParOf" srcId="{2B8AE83D-44BE-455F-9DBA-0883CAE6898E}" destId="{0F223273-A4AE-4ACE-9622-8A811DFD2BA1}" srcOrd="0" destOrd="0" presId="urn:microsoft.com/office/officeart/2005/8/layout/vList2"/>
    <dgm:cxn modelId="{750445C6-516D-455B-AE7E-7AB00D091D9B}" type="presParOf" srcId="{2B8AE83D-44BE-455F-9DBA-0883CAE6898E}" destId="{AEB1D8D9-1C46-449B-ABCD-91F22CDAA6BC}" srcOrd="1" destOrd="0" presId="urn:microsoft.com/office/officeart/2005/8/layout/vList2"/>
    <dgm:cxn modelId="{58D18C08-31BF-40C1-92FA-4598B996F6EA}" type="presParOf" srcId="{2B8AE83D-44BE-455F-9DBA-0883CAE6898E}" destId="{90863BB5-5BBA-4745-A612-DDB2CD6BE0F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CD3A9E2-E331-4753-9005-302EF7EE7850}"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994B7637-3EA5-42CA-8903-2C9BA23697B6}">
      <dgm:prSet/>
      <dgm:spPr/>
      <dgm:t>
        <a:bodyPr/>
        <a:lstStyle/>
        <a:p>
          <a:r>
            <a:rPr lang="en-GB"/>
            <a:t>116 pieces of legislature into 1 act</a:t>
          </a:r>
          <a:endParaRPr lang="en-US"/>
        </a:p>
      </dgm:t>
    </dgm:pt>
    <dgm:pt modelId="{736CD792-46C0-4106-905F-AE3C7E602F55}" type="parTrans" cxnId="{EDE41B30-F634-4EF1-9479-9264F4B354CA}">
      <dgm:prSet/>
      <dgm:spPr/>
      <dgm:t>
        <a:bodyPr/>
        <a:lstStyle/>
        <a:p>
          <a:endParaRPr lang="en-US"/>
        </a:p>
      </dgm:t>
    </dgm:pt>
    <dgm:pt modelId="{2DC7B252-7210-4704-A079-781F4AEDD3F8}" type="sibTrans" cxnId="{EDE41B30-F634-4EF1-9479-9264F4B354CA}">
      <dgm:prSet/>
      <dgm:spPr/>
      <dgm:t>
        <a:bodyPr/>
        <a:lstStyle/>
        <a:p>
          <a:endParaRPr lang="en-US"/>
        </a:p>
      </dgm:t>
    </dgm:pt>
    <dgm:pt modelId="{FB16D91F-AB19-43FD-8D78-09058FB57C3A}">
      <dgm:prSet/>
      <dgm:spPr/>
      <dgm:t>
        <a:bodyPr/>
        <a:lstStyle/>
        <a:p>
          <a:r>
            <a:rPr lang="en-GB"/>
            <a:t>Protects people from discrimination</a:t>
          </a:r>
          <a:endParaRPr lang="en-US"/>
        </a:p>
      </dgm:t>
    </dgm:pt>
    <dgm:pt modelId="{202B1340-E986-4741-AF55-D40C7485B8C6}" type="parTrans" cxnId="{54DF34AC-8F78-4062-8D28-0D8CA6E0694C}">
      <dgm:prSet/>
      <dgm:spPr/>
      <dgm:t>
        <a:bodyPr/>
        <a:lstStyle/>
        <a:p>
          <a:endParaRPr lang="en-US"/>
        </a:p>
      </dgm:t>
    </dgm:pt>
    <dgm:pt modelId="{491ABF17-2C0C-47D4-A5F8-1CF3C608D055}" type="sibTrans" cxnId="{54DF34AC-8F78-4062-8D28-0D8CA6E0694C}">
      <dgm:prSet/>
      <dgm:spPr/>
      <dgm:t>
        <a:bodyPr/>
        <a:lstStyle/>
        <a:p>
          <a:endParaRPr lang="en-US"/>
        </a:p>
      </dgm:t>
    </dgm:pt>
    <dgm:pt modelId="{3EB08084-DE6B-4AE3-95ED-926A5EED2DCF}">
      <dgm:prSet/>
      <dgm:spPr/>
      <dgm:t>
        <a:bodyPr/>
        <a:lstStyle/>
        <a:p>
          <a:r>
            <a:rPr lang="en-GB"/>
            <a:t>Some Protected characteristics: Age, Sex, Race, Religion, Disabilities</a:t>
          </a:r>
          <a:endParaRPr lang="en-US"/>
        </a:p>
      </dgm:t>
    </dgm:pt>
    <dgm:pt modelId="{EAA9B93F-A3E8-4F3B-91C3-14C6993ADFBF}" type="parTrans" cxnId="{1A59F7BB-E0DF-45FD-B764-BDFC31B6F869}">
      <dgm:prSet/>
      <dgm:spPr/>
      <dgm:t>
        <a:bodyPr/>
        <a:lstStyle/>
        <a:p>
          <a:endParaRPr lang="en-US"/>
        </a:p>
      </dgm:t>
    </dgm:pt>
    <dgm:pt modelId="{BF82A4B4-4071-45E8-AECC-D00D28F87280}" type="sibTrans" cxnId="{1A59F7BB-E0DF-45FD-B764-BDFC31B6F869}">
      <dgm:prSet/>
      <dgm:spPr/>
      <dgm:t>
        <a:bodyPr/>
        <a:lstStyle/>
        <a:p>
          <a:endParaRPr lang="en-US"/>
        </a:p>
      </dgm:t>
    </dgm:pt>
    <dgm:pt modelId="{4D8BC1E3-DCE6-4E13-ABC3-4889B96DAF1C}" type="pres">
      <dgm:prSet presAssocID="{DCD3A9E2-E331-4753-9005-302EF7EE7850}" presName="diagram" presStyleCnt="0">
        <dgm:presLayoutVars>
          <dgm:dir/>
          <dgm:resizeHandles val="exact"/>
        </dgm:presLayoutVars>
      </dgm:prSet>
      <dgm:spPr/>
    </dgm:pt>
    <dgm:pt modelId="{ED8AA36E-9A19-404E-9232-9C19778C6CED}" type="pres">
      <dgm:prSet presAssocID="{994B7637-3EA5-42CA-8903-2C9BA23697B6}" presName="node" presStyleLbl="node1" presStyleIdx="0" presStyleCnt="3">
        <dgm:presLayoutVars>
          <dgm:bulletEnabled val="1"/>
        </dgm:presLayoutVars>
      </dgm:prSet>
      <dgm:spPr/>
    </dgm:pt>
    <dgm:pt modelId="{46586C95-9307-4ED9-9C2A-FA3D8F9D8843}" type="pres">
      <dgm:prSet presAssocID="{2DC7B252-7210-4704-A079-781F4AEDD3F8}" presName="sibTrans" presStyleCnt="0"/>
      <dgm:spPr/>
    </dgm:pt>
    <dgm:pt modelId="{8AD4944E-06E1-4C06-A7F2-48E01380D63C}" type="pres">
      <dgm:prSet presAssocID="{FB16D91F-AB19-43FD-8D78-09058FB57C3A}" presName="node" presStyleLbl="node1" presStyleIdx="1" presStyleCnt="3">
        <dgm:presLayoutVars>
          <dgm:bulletEnabled val="1"/>
        </dgm:presLayoutVars>
      </dgm:prSet>
      <dgm:spPr/>
    </dgm:pt>
    <dgm:pt modelId="{26DBEB98-871B-47CC-86B1-56AC4B671D07}" type="pres">
      <dgm:prSet presAssocID="{491ABF17-2C0C-47D4-A5F8-1CF3C608D055}" presName="sibTrans" presStyleCnt="0"/>
      <dgm:spPr/>
    </dgm:pt>
    <dgm:pt modelId="{E5366D9C-C2DA-42F9-BD32-B0990E45F433}" type="pres">
      <dgm:prSet presAssocID="{3EB08084-DE6B-4AE3-95ED-926A5EED2DCF}" presName="node" presStyleLbl="node1" presStyleIdx="2" presStyleCnt="3">
        <dgm:presLayoutVars>
          <dgm:bulletEnabled val="1"/>
        </dgm:presLayoutVars>
      </dgm:prSet>
      <dgm:spPr/>
    </dgm:pt>
  </dgm:ptLst>
  <dgm:cxnLst>
    <dgm:cxn modelId="{27267F1D-D0F8-4A03-978B-ED9294AD43B6}" type="presOf" srcId="{3EB08084-DE6B-4AE3-95ED-926A5EED2DCF}" destId="{E5366D9C-C2DA-42F9-BD32-B0990E45F433}" srcOrd="0" destOrd="0" presId="urn:microsoft.com/office/officeart/2005/8/layout/default"/>
    <dgm:cxn modelId="{EDE41B30-F634-4EF1-9479-9264F4B354CA}" srcId="{DCD3A9E2-E331-4753-9005-302EF7EE7850}" destId="{994B7637-3EA5-42CA-8903-2C9BA23697B6}" srcOrd="0" destOrd="0" parTransId="{736CD792-46C0-4106-905F-AE3C7E602F55}" sibTransId="{2DC7B252-7210-4704-A079-781F4AEDD3F8}"/>
    <dgm:cxn modelId="{91CB3763-EC7D-414D-842D-B137A891ACA4}" type="presOf" srcId="{994B7637-3EA5-42CA-8903-2C9BA23697B6}" destId="{ED8AA36E-9A19-404E-9232-9C19778C6CED}" srcOrd="0" destOrd="0" presId="urn:microsoft.com/office/officeart/2005/8/layout/default"/>
    <dgm:cxn modelId="{7D0103A3-A0F1-463B-A1D2-EA5BB38AA8F5}" type="presOf" srcId="{DCD3A9E2-E331-4753-9005-302EF7EE7850}" destId="{4D8BC1E3-DCE6-4E13-ABC3-4889B96DAF1C}" srcOrd="0" destOrd="0" presId="urn:microsoft.com/office/officeart/2005/8/layout/default"/>
    <dgm:cxn modelId="{54DF34AC-8F78-4062-8D28-0D8CA6E0694C}" srcId="{DCD3A9E2-E331-4753-9005-302EF7EE7850}" destId="{FB16D91F-AB19-43FD-8D78-09058FB57C3A}" srcOrd="1" destOrd="0" parTransId="{202B1340-E986-4741-AF55-D40C7485B8C6}" sibTransId="{491ABF17-2C0C-47D4-A5F8-1CF3C608D055}"/>
    <dgm:cxn modelId="{1A59F7BB-E0DF-45FD-B764-BDFC31B6F869}" srcId="{DCD3A9E2-E331-4753-9005-302EF7EE7850}" destId="{3EB08084-DE6B-4AE3-95ED-926A5EED2DCF}" srcOrd="2" destOrd="0" parTransId="{EAA9B93F-A3E8-4F3B-91C3-14C6993ADFBF}" sibTransId="{BF82A4B4-4071-45E8-AECC-D00D28F87280}"/>
    <dgm:cxn modelId="{888A5CD2-367B-446A-9629-D79D503A71E8}" type="presOf" srcId="{FB16D91F-AB19-43FD-8D78-09058FB57C3A}" destId="{8AD4944E-06E1-4C06-A7F2-48E01380D63C}" srcOrd="0" destOrd="0" presId="urn:microsoft.com/office/officeart/2005/8/layout/default"/>
    <dgm:cxn modelId="{6BE5B402-055D-489C-A275-934727DE1424}" type="presParOf" srcId="{4D8BC1E3-DCE6-4E13-ABC3-4889B96DAF1C}" destId="{ED8AA36E-9A19-404E-9232-9C19778C6CED}" srcOrd="0" destOrd="0" presId="urn:microsoft.com/office/officeart/2005/8/layout/default"/>
    <dgm:cxn modelId="{EE8EF862-1D6B-49EA-9FAE-97E0F52299E4}" type="presParOf" srcId="{4D8BC1E3-DCE6-4E13-ABC3-4889B96DAF1C}" destId="{46586C95-9307-4ED9-9C2A-FA3D8F9D8843}" srcOrd="1" destOrd="0" presId="urn:microsoft.com/office/officeart/2005/8/layout/default"/>
    <dgm:cxn modelId="{A1B19CB8-6743-4151-8E70-16C41661F261}" type="presParOf" srcId="{4D8BC1E3-DCE6-4E13-ABC3-4889B96DAF1C}" destId="{8AD4944E-06E1-4C06-A7F2-48E01380D63C}" srcOrd="2" destOrd="0" presId="urn:microsoft.com/office/officeart/2005/8/layout/default"/>
    <dgm:cxn modelId="{885F2519-E90C-4CB2-B907-06AAD8171963}" type="presParOf" srcId="{4D8BC1E3-DCE6-4E13-ABC3-4889B96DAF1C}" destId="{26DBEB98-871B-47CC-86B1-56AC4B671D07}" srcOrd="3" destOrd="0" presId="urn:microsoft.com/office/officeart/2005/8/layout/default"/>
    <dgm:cxn modelId="{EFA85A9F-D9D3-4F69-8A49-969B7B1D4318}" type="presParOf" srcId="{4D8BC1E3-DCE6-4E13-ABC3-4889B96DAF1C}" destId="{E5366D9C-C2DA-42F9-BD32-B0990E45F433}"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8E088A5-5ED8-4815-AD0A-90367A29BF9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8F376E3F-2272-4C8A-8371-11EBE412A55C}">
      <dgm:prSet/>
      <dgm:spPr/>
      <dgm:t>
        <a:bodyPr/>
        <a:lstStyle/>
        <a:p>
          <a:r>
            <a:rPr lang="en-GB" dirty="0"/>
            <a:t>Ethnic minority communities have been over-policed (Llanos, 2021). </a:t>
          </a:r>
          <a:endParaRPr lang="en-US" dirty="0"/>
        </a:p>
      </dgm:t>
    </dgm:pt>
    <dgm:pt modelId="{C50E09BA-8EAA-457C-9EE7-6EA48C2F5545}" type="parTrans" cxnId="{B5E3F0C8-BC6E-4451-A0B8-F95C49C3FC9C}">
      <dgm:prSet/>
      <dgm:spPr/>
      <dgm:t>
        <a:bodyPr/>
        <a:lstStyle/>
        <a:p>
          <a:endParaRPr lang="en-US"/>
        </a:p>
      </dgm:t>
    </dgm:pt>
    <dgm:pt modelId="{332FEC63-C234-4174-9C39-2F2C764443A7}" type="sibTrans" cxnId="{B5E3F0C8-BC6E-4451-A0B8-F95C49C3FC9C}">
      <dgm:prSet/>
      <dgm:spPr/>
      <dgm:t>
        <a:bodyPr/>
        <a:lstStyle/>
        <a:p>
          <a:endParaRPr lang="en-US"/>
        </a:p>
      </dgm:t>
    </dgm:pt>
    <dgm:pt modelId="{77EBBB66-465D-4B96-8F53-D883EA2DBA67}">
      <dgm:prSet/>
      <dgm:spPr/>
      <dgm:t>
        <a:bodyPr/>
        <a:lstStyle/>
        <a:p>
          <a:r>
            <a:rPr lang="en-GB" dirty="0"/>
            <a:t>Ethnic minorities have been unfairly targeted with stop and searches (Waddington, 2004)</a:t>
          </a:r>
          <a:endParaRPr lang="en-US" dirty="0"/>
        </a:p>
      </dgm:t>
    </dgm:pt>
    <dgm:pt modelId="{D8310080-0ACB-4340-A8F4-A9A0414E082F}" type="parTrans" cxnId="{D82F413B-36ED-4E60-A861-9740D905A361}">
      <dgm:prSet/>
      <dgm:spPr/>
      <dgm:t>
        <a:bodyPr/>
        <a:lstStyle/>
        <a:p>
          <a:endParaRPr lang="en-US"/>
        </a:p>
      </dgm:t>
    </dgm:pt>
    <dgm:pt modelId="{6E2A969F-4B0E-4795-A356-A5274D1B3307}" type="sibTrans" cxnId="{D82F413B-36ED-4E60-A861-9740D905A361}">
      <dgm:prSet/>
      <dgm:spPr/>
      <dgm:t>
        <a:bodyPr/>
        <a:lstStyle/>
        <a:p>
          <a:endParaRPr lang="en-US"/>
        </a:p>
      </dgm:t>
    </dgm:pt>
    <dgm:pt modelId="{F68F97E8-0F4C-4C04-9786-10D57FEC524D}">
      <dgm:prSet/>
      <dgm:spPr/>
      <dgm:t>
        <a:bodyPr/>
        <a:lstStyle/>
        <a:p>
          <a:r>
            <a:rPr lang="en-GB"/>
            <a:t>Damages trust</a:t>
          </a:r>
          <a:endParaRPr lang="en-US"/>
        </a:p>
      </dgm:t>
    </dgm:pt>
    <dgm:pt modelId="{05202BAE-51F9-4ADC-B86E-4D5C9672FF0A}" type="parTrans" cxnId="{8E1F20C0-9DDB-487F-A4CB-835614CCE4BB}">
      <dgm:prSet/>
      <dgm:spPr/>
      <dgm:t>
        <a:bodyPr/>
        <a:lstStyle/>
        <a:p>
          <a:endParaRPr lang="en-US"/>
        </a:p>
      </dgm:t>
    </dgm:pt>
    <dgm:pt modelId="{05FA83C6-93E9-4584-8968-A24BDA242584}" type="sibTrans" cxnId="{8E1F20C0-9DDB-487F-A4CB-835614CCE4BB}">
      <dgm:prSet/>
      <dgm:spPr/>
      <dgm:t>
        <a:bodyPr/>
        <a:lstStyle/>
        <a:p>
          <a:endParaRPr lang="en-US"/>
        </a:p>
      </dgm:t>
    </dgm:pt>
    <dgm:pt modelId="{B14BB614-20BB-4B86-BFDA-3641A2A0188D}">
      <dgm:prSet/>
      <dgm:spPr/>
      <dgm:t>
        <a:bodyPr/>
        <a:lstStyle/>
        <a:p>
          <a:r>
            <a:rPr lang="en-US" dirty="0"/>
            <a:t>Rational</a:t>
          </a:r>
          <a:r>
            <a:rPr lang="en-US" baseline="0" dirty="0"/>
            <a:t> Choice theory (Nickerson, 2023). </a:t>
          </a:r>
          <a:endParaRPr lang="en-US" dirty="0"/>
        </a:p>
      </dgm:t>
    </dgm:pt>
    <dgm:pt modelId="{90B07570-2414-4281-8758-D741FE95FD9C}" type="parTrans" cxnId="{E06FC27E-E202-4230-9693-26CEE70144D7}">
      <dgm:prSet/>
      <dgm:spPr/>
      <dgm:t>
        <a:bodyPr/>
        <a:lstStyle/>
        <a:p>
          <a:endParaRPr lang="en-US"/>
        </a:p>
      </dgm:t>
    </dgm:pt>
    <dgm:pt modelId="{70944345-7E72-4752-AB48-CF9BC309BE86}" type="sibTrans" cxnId="{E06FC27E-E202-4230-9693-26CEE70144D7}">
      <dgm:prSet/>
      <dgm:spPr/>
      <dgm:t>
        <a:bodyPr/>
        <a:lstStyle/>
        <a:p>
          <a:endParaRPr lang="en-US"/>
        </a:p>
      </dgm:t>
    </dgm:pt>
    <dgm:pt modelId="{E82FD691-986C-43FE-A88E-CBC37A5FEC38}" type="pres">
      <dgm:prSet presAssocID="{D8E088A5-5ED8-4815-AD0A-90367A29BF98}" presName="vert0" presStyleCnt="0">
        <dgm:presLayoutVars>
          <dgm:dir/>
          <dgm:animOne val="branch"/>
          <dgm:animLvl val="lvl"/>
        </dgm:presLayoutVars>
      </dgm:prSet>
      <dgm:spPr/>
    </dgm:pt>
    <dgm:pt modelId="{F8E77A7B-6CF5-4B65-9D49-1A0D61A9D328}" type="pres">
      <dgm:prSet presAssocID="{8F376E3F-2272-4C8A-8371-11EBE412A55C}" presName="thickLine" presStyleLbl="alignNode1" presStyleIdx="0" presStyleCnt="4"/>
      <dgm:spPr/>
    </dgm:pt>
    <dgm:pt modelId="{EC8AB862-1B4C-48FC-B1A6-C4DA1C5C5315}" type="pres">
      <dgm:prSet presAssocID="{8F376E3F-2272-4C8A-8371-11EBE412A55C}" presName="horz1" presStyleCnt="0"/>
      <dgm:spPr/>
    </dgm:pt>
    <dgm:pt modelId="{62638E65-6A10-4A6B-AB77-8C4280C8EEDD}" type="pres">
      <dgm:prSet presAssocID="{8F376E3F-2272-4C8A-8371-11EBE412A55C}" presName="tx1" presStyleLbl="revTx" presStyleIdx="0" presStyleCnt="4"/>
      <dgm:spPr/>
    </dgm:pt>
    <dgm:pt modelId="{80F23B69-B1B5-4BA6-9E01-3A6B79709EFA}" type="pres">
      <dgm:prSet presAssocID="{8F376E3F-2272-4C8A-8371-11EBE412A55C}" presName="vert1" presStyleCnt="0"/>
      <dgm:spPr/>
    </dgm:pt>
    <dgm:pt modelId="{5D46AA3C-AF90-4D5F-8085-A7754F1B2678}" type="pres">
      <dgm:prSet presAssocID="{77EBBB66-465D-4B96-8F53-D883EA2DBA67}" presName="thickLine" presStyleLbl="alignNode1" presStyleIdx="1" presStyleCnt="4"/>
      <dgm:spPr/>
    </dgm:pt>
    <dgm:pt modelId="{B4A26AB0-FE0C-42D3-8B55-3FF331FDA571}" type="pres">
      <dgm:prSet presAssocID="{77EBBB66-465D-4B96-8F53-D883EA2DBA67}" presName="horz1" presStyleCnt="0"/>
      <dgm:spPr/>
    </dgm:pt>
    <dgm:pt modelId="{655CF1C5-D8DE-4111-BC75-4BFE493571EA}" type="pres">
      <dgm:prSet presAssocID="{77EBBB66-465D-4B96-8F53-D883EA2DBA67}" presName="tx1" presStyleLbl="revTx" presStyleIdx="1" presStyleCnt="4"/>
      <dgm:spPr/>
    </dgm:pt>
    <dgm:pt modelId="{42A0B2EA-D468-49F9-A724-DFC374A1E10A}" type="pres">
      <dgm:prSet presAssocID="{77EBBB66-465D-4B96-8F53-D883EA2DBA67}" presName="vert1" presStyleCnt="0"/>
      <dgm:spPr/>
    </dgm:pt>
    <dgm:pt modelId="{5A78BD22-1972-4642-BAEF-7E9148C373ED}" type="pres">
      <dgm:prSet presAssocID="{F68F97E8-0F4C-4C04-9786-10D57FEC524D}" presName="thickLine" presStyleLbl="alignNode1" presStyleIdx="2" presStyleCnt="4"/>
      <dgm:spPr/>
    </dgm:pt>
    <dgm:pt modelId="{C1976AD5-F96F-4392-A340-7C21CD91F768}" type="pres">
      <dgm:prSet presAssocID="{F68F97E8-0F4C-4C04-9786-10D57FEC524D}" presName="horz1" presStyleCnt="0"/>
      <dgm:spPr/>
    </dgm:pt>
    <dgm:pt modelId="{564606C0-2B25-4795-93F2-FC431EA66367}" type="pres">
      <dgm:prSet presAssocID="{F68F97E8-0F4C-4C04-9786-10D57FEC524D}" presName="tx1" presStyleLbl="revTx" presStyleIdx="2" presStyleCnt="4"/>
      <dgm:spPr/>
    </dgm:pt>
    <dgm:pt modelId="{A750F9A8-E7CD-42F5-859F-12D0F26FA1BE}" type="pres">
      <dgm:prSet presAssocID="{F68F97E8-0F4C-4C04-9786-10D57FEC524D}" presName="vert1" presStyleCnt="0"/>
      <dgm:spPr/>
    </dgm:pt>
    <dgm:pt modelId="{9DF19465-8C1F-4669-8AAA-AD1C8650F440}" type="pres">
      <dgm:prSet presAssocID="{B14BB614-20BB-4B86-BFDA-3641A2A0188D}" presName="thickLine" presStyleLbl="alignNode1" presStyleIdx="3" presStyleCnt="4"/>
      <dgm:spPr/>
    </dgm:pt>
    <dgm:pt modelId="{29F7B5C2-421A-4FFF-A2E7-05FBC129FA58}" type="pres">
      <dgm:prSet presAssocID="{B14BB614-20BB-4B86-BFDA-3641A2A0188D}" presName="horz1" presStyleCnt="0"/>
      <dgm:spPr/>
    </dgm:pt>
    <dgm:pt modelId="{730262BF-401C-48AF-A655-E3037CCEBD35}" type="pres">
      <dgm:prSet presAssocID="{B14BB614-20BB-4B86-BFDA-3641A2A0188D}" presName="tx1" presStyleLbl="revTx" presStyleIdx="3" presStyleCnt="4"/>
      <dgm:spPr/>
    </dgm:pt>
    <dgm:pt modelId="{6D94016E-D3A4-45CD-BEB2-FE3FA8E7C433}" type="pres">
      <dgm:prSet presAssocID="{B14BB614-20BB-4B86-BFDA-3641A2A0188D}" presName="vert1" presStyleCnt="0"/>
      <dgm:spPr/>
    </dgm:pt>
  </dgm:ptLst>
  <dgm:cxnLst>
    <dgm:cxn modelId="{D82F413B-36ED-4E60-A861-9740D905A361}" srcId="{D8E088A5-5ED8-4815-AD0A-90367A29BF98}" destId="{77EBBB66-465D-4B96-8F53-D883EA2DBA67}" srcOrd="1" destOrd="0" parTransId="{D8310080-0ACB-4340-A8F4-A9A0414E082F}" sibTransId="{6E2A969F-4B0E-4795-A356-A5274D1B3307}"/>
    <dgm:cxn modelId="{BC6A8548-E72A-488C-A50A-FB7A06F46BC4}" type="presOf" srcId="{D8E088A5-5ED8-4815-AD0A-90367A29BF98}" destId="{E82FD691-986C-43FE-A88E-CBC37A5FEC38}" srcOrd="0" destOrd="0" presId="urn:microsoft.com/office/officeart/2008/layout/LinedList"/>
    <dgm:cxn modelId="{0AA5E57D-8E8E-4376-888B-A227A7F5AC4B}" type="presOf" srcId="{77EBBB66-465D-4B96-8F53-D883EA2DBA67}" destId="{655CF1C5-D8DE-4111-BC75-4BFE493571EA}" srcOrd="0" destOrd="0" presId="urn:microsoft.com/office/officeart/2008/layout/LinedList"/>
    <dgm:cxn modelId="{E06FC27E-E202-4230-9693-26CEE70144D7}" srcId="{D8E088A5-5ED8-4815-AD0A-90367A29BF98}" destId="{B14BB614-20BB-4B86-BFDA-3641A2A0188D}" srcOrd="3" destOrd="0" parTransId="{90B07570-2414-4281-8758-D741FE95FD9C}" sibTransId="{70944345-7E72-4752-AB48-CF9BC309BE86}"/>
    <dgm:cxn modelId="{3D34E69C-15C3-40F6-8979-EDF47D419075}" type="presOf" srcId="{8F376E3F-2272-4C8A-8371-11EBE412A55C}" destId="{62638E65-6A10-4A6B-AB77-8C4280C8EEDD}" srcOrd="0" destOrd="0" presId="urn:microsoft.com/office/officeart/2008/layout/LinedList"/>
    <dgm:cxn modelId="{8E1F20C0-9DDB-487F-A4CB-835614CCE4BB}" srcId="{D8E088A5-5ED8-4815-AD0A-90367A29BF98}" destId="{F68F97E8-0F4C-4C04-9786-10D57FEC524D}" srcOrd="2" destOrd="0" parTransId="{05202BAE-51F9-4ADC-B86E-4D5C9672FF0A}" sibTransId="{05FA83C6-93E9-4584-8968-A24BDA242584}"/>
    <dgm:cxn modelId="{B5E3F0C8-BC6E-4451-A0B8-F95C49C3FC9C}" srcId="{D8E088A5-5ED8-4815-AD0A-90367A29BF98}" destId="{8F376E3F-2272-4C8A-8371-11EBE412A55C}" srcOrd="0" destOrd="0" parTransId="{C50E09BA-8EAA-457C-9EE7-6EA48C2F5545}" sibTransId="{332FEC63-C234-4174-9C39-2F2C764443A7}"/>
    <dgm:cxn modelId="{B6B0F7D7-143F-4BDF-9E7E-9342F44C09C3}" type="presOf" srcId="{F68F97E8-0F4C-4C04-9786-10D57FEC524D}" destId="{564606C0-2B25-4795-93F2-FC431EA66367}" srcOrd="0" destOrd="0" presId="urn:microsoft.com/office/officeart/2008/layout/LinedList"/>
    <dgm:cxn modelId="{683380F7-85B2-48DC-9D2E-65B160007AEB}" type="presOf" srcId="{B14BB614-20BB-4B86-BFDA-3641A2A0188D}" destId="{730262BF-401C-48AF-A655-E3037CCEBD35}" srcOrd="0" destOrd="0" presId="urn:microsoft.com/office/officeart/2008/layout/LinedList"/>
    <dgm:cxn modelId="{E828CC82-7EA8-416A-A4F0-C7C3949CBE04}" type="presParOf" srcId="{E82FD691-986C-43FE-A88E-CBC37A5FEC38}" destId="{F8E77A7B-6CF5-4B65-9D49-1A0D61A9D328}" srcOrd="0" destOrd="0" presId="urn:microsoft.com/office/officeart/2008/layout/LinedList"/>
    <dgm:cxn modelId="{E6B5A48A-0D0F-4C4E-878C-5FC5AFF5EF48}" type="presParOf" srcId="{E82FD691-986C-43FE-A88E-CBC37A5FEC38}" destId="{EC8AB862-1B4C-48FC-B1A6-C4DA1C5C5315}" srcOrd="1" destOrd="0" presId="urn:microsoft.com/office/officeart/2008/layout/LinedList"/>
    <dgm:cxn modelId="{75557920-0A91-45A5-AD73-D3A5A113A29F}" type="presParOf" srcId="{EC8AB862-1B4C-48FC-B1A6-C4DA1C5C5315}" destId="{62638E65-6A10-4A6B-AB77-8C4280C8EEDD}" srcOrd="0" destOrd="0" presId="urn:microsoft.com/office/officeart/2008/layout/LinedList"/>
    <dgm:cxn modelId="{47CBA740-379F-4B3C-AA72-29A0DA6C484D}" type="presParOf" srcId="{EC8AB862-1B4C-48FC-B1A6-C4DA1C5C5315}" destId="{80F23B69-B1B5-4BA6-9E01-3A6B79709EFA}" srcOrd="1" destOrd="0" presId="urn:microsoft.com/office/officeart/2008/layout/LinedList"/>
    <dgm:cxn modelId="{136A89BE-860F-43E4-A4E8-EFE82900C728}" type="presParOf" srcId="{E82FD691-986C-43FE-A88E-CBC37A5FEC38}" destId="{5D46AA3C-AF90-4D5F-8085-A7754F1B2678}" srcOrd="2" destOrd="0" presId="urn:microsoft.com/office/officeart/2008/layout/LinedList"/>
    <dgm:cxn modelId="{F6804770-AB8B-49C6-857C-D6115A214CEB}" type="presParOf" srcId="{E82FD691-986C-43FE-A88E-CBC37A5FEC38}" destId="{B4A26AB0-FE0C-42D3-8B55-3FF331FDA571}" srcOrd="3" destOrd="0" presId="urn:microsoft.com/office/officeart/2008/layout/LinedList"/>
    <dgm:cxn modelId="{DA4AC95F-FEA1-44C3-836F-25BC6A9292EA}" type="presParOf" srcId="{B4A26AB0-FE0C-42D3-8B55-3FF331FDA571}" destId="{655CF1C5-D8DE-4111-BC75-4BFE493571EA}" srcOrd="0" destOrd="0" presId="urn:microsoft.com/office/officeart/2008/layout/LinedList"/>
    <dgm:cxn modelId="{7713E46B-FD45-4A71-9377-A1026D78FD25}" type="presParOf" srcId="{B4A26AB0-FE0C-42D3-8B55-3FF331FDA571}" destId="{42A0B2EA-D468-49F9-A724-DFC374A1E10A}" srcOrd="1" destOrd="0" presId="urn:microsoft.com/office/officeart/2008/layout/LinedList"/>
    <dgm:cxn modelId="{18664A04-AD20-4A77-853C-38F90A2D6281}" type="presParOf" srcId="{E82FD691-986C-43FE-A88E-CBC37A5FEC38}" destId="{5A78BD22-1972-4642-BAEF-7E9148C373ED}" srcOrd="4" destOrd="0" presId="urn:microsoft.com/office/officeart/2008/layout/LinedList"/>
    <dgm:cxn modelId="{6DA20FA7-8C7C-4E32-915E-409137E01F9F}" type="presParOf" srcId="{E82FD691-986C-43FE-A88E-CBC37A5FEC38}" destId="{C1976AD5-F96F-4392-A340-7C21CD91F768}" srcOrd="5" destOrd="0" presId="urn:microsoft.com/office/officeart/2008/layout/LinedList"/>
    <dgm:cxn modelId="{CCA03450-694E-478C-928F-420A14AF186A}" type="presParOf" srcId="{C1976AD5-F96F-4392-A340-7C21CD91F768}" destId="{564606C0-2B25-4795-93F2-FC431EA66367}" srcOrd="0" destOrd="0" presId="urn:microsoft.com/office/officeart/2008/layout/LinedList"/>
    <dgm:cxn modelId="{0EB6418D-9EE2-425C-8612-E2A6854849B6}" type="presParOf" srcId="{C1976AD5-F96F-4392-A340-7C21CD91F768}" destId="{A750F9A8-E7CD-42F5-859F-12D0F26FA1BE}" srcOrd="1" destOrd="0" presId="urn:microsoft.com/office/officeart/2008/layout/LinedList"/>
    <dgm:cxn modelId="{FD85DEB1-D821-4799-B227-C4B6018B86BF}" type="presParOf" srcId="{E82FD691-986C-43FE-A88E-CBC37A5FEC38}" destId="{9DF19465-8C1F-4669-8AAA-AD1C8650F440}" srcOrd="6" destOrd="0" presId="urn:microsoft.com/office/officeart/2008/layout/LinedList"/>
    <dgm:cxn modelId="{7449AE63-A85D-4F6F-A1EA-9F7129A7D0CC}" type="presParOf" srcId="{E82FD691-986C-43FE-A88E-CBC37A5FEC38}" destId="{29F7B5C2-421A-4FFF-A2E7-05FBC129FA58}" srcOrd="7" destOrd="0" presId="urn:microsoft.com/office/officeart/2008/layout/LinedList"/>
    <dgm:cxn modelId="{070E3448-D92C-474F-AF71-6E66C70688C4}" type="presParOf" srcId="{29F7B5C2-421A-4FFF-A2E7-05FBC129FA58}" destId="{730262BF-401C-48AF-A655-E3037CCEBD35}" srcOrd="0" destOrd="0" presId="urn:microsoft.com/office/officeart/2008/layout/LinedList"/>
    <dgm:cxn modelId="{EA146B28-B6DE-4687-BD86-CF4312431CA5}" type="presParOf" srcId="{29F7B5C2-421A-4FFF-A2E7-05FBC129FA58}" destId="{6D94016E-D3A4-45CD-BEB2-FE3FA8E7C43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E2EEFC4-0C1A-4C50-8D1E-D14EC7F93796}" type="doc">
      <dgm:prSet loTypeId="urn:microsoft.com/office/officeart/2005/8/layout/cycle3" loCatId="cycle" qsTypeId="urn:microsoft.com/office/officeart/2005/8/quickstyle/simple1" qsCatId="simple" csTypeId="urn:microsoft.com/office/officeart/2005/8/colors/colorful5" csCatId="colorful"/>
      <dgm:spPr/>
      <dgm:t>
        <a:bodyPr/>
        <a:lstStyle/>
        <a:p>
          <a:endParaRPr lang="en-US"/>
        </a:p>
      </dgm:t>
    </dgm:pt>
    <dgm:pt modelId="{1C21C35A-9B11-4A04-AAC7-178B2B4FD810}">
      <dgm:prSet/>
      <dgm:spPr/>
      <dgm:t>
        <a:bodyPr/>
        <a:lstStyle/>
        <a:p>
          <a:r>
            <a:rPr lang="en-GB"/>
            <a:t>Accountability</a:t>
          </a:r>
          <a:endParaRPr lang="en-US"/>
        </a:p>
      </dgm:t>
    </dgm:pt>
    <dgm:pt modelId="{A546003D-11F3-4D27-8A21-79C745BC67AA}" type="parTrans" cxnId="{FD822C93-2D6C-453C-AB76-09AA9ADAA014}">
      <dgm:prSet/>
      <dgm:spPr/>
      <dgm:t>
        <a:bodyPr/>
        <a:lstStyle/>
        <a:p>
          <a:endParaRPr lang="en-US"/>
        </a:p>
      </dgm:t>
    </dgm:pt>
    <dgm:pt modelId="{B1E6F563-C6A1-4FA5-A96F-A3F371927195}" type="sibTrans" cxnId="{FD822C93-2D6C-453C-AB76-09AA9ADAA014}">
      <dgm:prSet/>
      <dgm:spPr/>
      <dgm:t>
        <a:bodyPr/>
        <a:lstStyle/>
        <a:p>
          <a:endParaRPr lang="en-US"/>
        </a:p>
      </dgm:t>
    </dgm:pt>
    <dgm:pt modelId="{DA334FE8-44E0-49A4-8502-BE33D3296822}">
      <dgm:prSet/>
      <dgm:spPr/>
      <dgm:t>
        <a:bodyPr/>
        <a:lstStyle/>
        <a:p>
          <a:r>
            <a:rPr lang="en-GB"/>
            <a:t>Integrity</a:t>
          </a:r>
          <a:endParaRPr lang="en-US"/>
        </a:p>
      </dgm:t>
    </dgm:pt>
    <dgm:pt modelId="{A8E9A3F9-780B-4B2A-B434-4A1BC771762D}" type="parTrans" cxnId="{C6BD465C-160D-4D0B-9F4C-31A5E6057FCF}">
      <dgm:prSet/>
      <dgm:spPr/>
      <dgm:t>
        <a:bodyPr/>
        <a:lstStyle/>
        <a:p>
          <a:endParaRPr lang="en-US"/>
        </a:p>
      </dgm:t>
    </dgm:pt>
    <dgm:pt modelId="{FA304D16-1DB5-4769-8C27-9ED6B9E06B4D}" type="sibTrans" cxnId="{C6BD465C-160D-4D0B-9F4C-31A5E6057FCF}">
      <dgm:prSet/>
      <dgm:spPr/>
      <dgm:t>
        <a:bodyPr/>
        <a:lstStyle/>
        <a:p>
          <a:endParaRPr lang="en-US"/>
        </a:p>
      </dgm:t>
    </dgm:pt>
    <dgm:pt modelId="{9F5428BA-B069-42AC-8A3A-F26AAD7B8B27}">
      <dgm:prSet/>
      <dgm:spPr/>
      <dgm:t>
        <a:bodyPr/>
        <a:lstStyle/>
        <a:p>
          <a:r>
            <a:rPr lang="en-GB"/>
            <a:t>Openness </a:t>
          </a:r>
          <a:endParaRPr lang="en-US"/>
        </a:p>
      </dgm:t>
    </dgm:pt>
    <dgm:pt modelId="{91687BCA-D2F9-478D-98DC-08EC6EFC5529}" type="parTrans" cxnId="{D9ED54F2-0401-445C-8601-D0EA0332121A}">
      <dgm:prSet/>
      <dgm:spPr/>
      <dgm:t>
        <a:bodyPr/>
        <a:lstStyle/>
        <a:p>
          <a:endParaRPr lang="en-US"/>
        </a:p>
      </dgm:t>
    </dgm:pt>
    <dgm:pt modelId="{46E213A7-A866-43DC-8540-61DC9CC27167}" type="sibTrans" cxnId="{D9ED54F2-0401-445C-8601-D0EA0332121A}">
      <dgm:prSet/>
      <dgm:spPr/>
      <dgm:t>
        <a:bodyPr/>
        <a:lstStyle/>
        <a:p>
          <a:endParaRPr lang="en-US"/>
        </a:p>
      </dgm:t>
    </dgm:pt>
    <dgm:pt modelId="{F3343157-1BDA-4729-8D4E-B4EB1C8FDB34}">
      <dgm:prSet/>
      <dgm:spPr/>
      <dgm:t>
        <a:bodyPr/>
        <a:lstStyle/>
        <a:p>
          <a:r>
            <a:rPr lang="en-GB"/>
            <a:t>Fairness</a:t>
          </a:r>
          <a:endParaRPr lang="en-US"/>
        </a:p>
      </dgm:t>
    </dgm:pt>
    <dgm:pt modelId="{C1A15A1A-BBF8-4F14-9858-37BEFC8F4C4B}" type="parTrans" cxnId="{04056444-F91E-4BA2-9CBC-5990E60E5E40}">
      <dgm:prSet/>
      <dgm:spPr/>
      <dgm:t>
        <a:bodyPr/>
        <a:lstStyle/>
        <a:p>
          <a:endParaRPr lang="en-US"/>
        </a:p>
      </dgm:t>
    </dgm:pt>
    <dgm:pt modelId="{6AFE1F04-DFFE-4C2A-BC4D-E35B721A72A0}" type="sibTrans" cxnId="{04056444-F91E-4BA2-9CBC-5990E60E5E40}">
      <dgm:prSet/>
      <dgm:spPr/>
      <dgm:t>
        <a:bodyPr/>
        <a:lstStyle/>
        <a:p>
          <a:endParaRPr lang="en-US"/>
        </a:p>
      </dgm:t>
    </dgm:pt>
    <dgm:pt modelId="{86C8B353-CC5F-4C32-9BEA-09D8BA2EFF43}">
      <dgm:prSet/>
      <dgm:spPr/>
      <dgm:t>
        <a:bodyPr/>
        <a:lstStyle/>
        <a:p>
          <a:r>
            <a:rPr lang="en-GB"/>
            <a:t>Leadership</a:t>
          </a:r>
          <a:endParaRPr lang="en-US"/>
        </a:p>
      </dgm:t>
    </dgm:pt>
    <dgm:pt modelId="{C9DDA52B-BDA1-40FD-BD92-BBC7924E87C5}" type="parTrans" cxnId="{CFB773F3-0F50-43AC-A7E5-583862D72ECA}">
      <dgm:prSet/>
      <dgm:spPr/>
      <dgm:t>
        <a:bodyPr/>
        <a:lstStyle/>
        <a:p>
          <a:endParaRPr lang="en-US"/>
        </a:p>
      </dgm:t>
    </dgm:pt>
    <dgm:pt modelId="{B18FC5F8-2365-42BE-9F8B-8B301DBC4063}" type="sibTrans" cxnId="{CFB773F3-0F50-43AC-A7E5-583862D72ECA}">
      <dgm:prSet/>
      <dgm:spPr/>
      <dgm:t>
        <a:bodyPr/>
        <a:lstStyle/>
        <a:p>
          <a:endParaRPr lang="en-US"/>
        </a:p>
      </dgm:t>
    </dgm:pt>
    <dgm:pt modelId="{517DDD99-7CE2-422D-AFBD-EF504DE3328C}">
      <dgm:prSet/>
      <dgm:spPr/>
      <dgm:t>
        <a:bodyPr/>
        <a:lstStyle/>
        <a:p>
          <a:r>
            <a:rPr lang="en-GB"/>
            <a:t>Respect</a:t>
          </a:r>
          <a:endParaRPr lang="en-US"/>
        </a:p>
      </dgm:t>
    </dgm:pt>
    <dgm:pt modelId="{1921985A-536E-4547-840C-F453B7F0F805}" type="parTrans" cxnId="{8AB826D2-2FA0-4A23-899B-57F76ABB064F}">
      <dgm:prSet/>
      <dgm:spPr/>
      <dgm:t>
        <a:bodyPr/>
        <a:lstStyle/>
        <a:p>
          <a:endParaRPr lang="en-US"/>
        </a:p>
      </dgm:t>
    </dgm:pt>
    <dgm:pt modelId="{E44932E6-D2C3-49ED-BDC2-A30A68497D24}" type="sibTrans" cxnId="{8AB826D2-2FA0-4A23-899B-57F76ABB064F}">
      <dgm:prSet/>
      <dgm:spPr/>
      <dgm:t>
        <a:bodyPr/>
        <a:lstStyle/>
        <a:p>
          <a:endParaRPr lang="en-US"/>
        </a:p>
      </dgm:t>
    </dgm:pt>
    <dgm:pt modelId="{9FCEE1C3-E58F-4768-A3E7-FDC441EC1424}">
      <dgm:prSet/>
      <dgm:spPr/>
      <dgm:t>
        <a:bodyPr/>
        <a:lstStyle/>
        <a:p>
          <a:r>
            <a:rPr lang="en-GB"/>
            <a:t>Honesty </a:t>
          </a:r>
          <a:endParaRPr lang="en-US"/>
        </a:p>
      </dgm:t>
    </dgm:pt>
    <dgm:pt modelId="{EB50679D-B9A8-43B6-9F16-7F063D15942F}" type="parTrans" cxnId="{C7786674-CC91-4C4F-B636-77CDF9C150F8}">
      <dgm:prSet/>
      <dgm:spPr/>
      <dgm:t>
        <a:bodyPr/>
        <a:lstStyle/>
        <a:p>
          <a:endParaRPr lang="en-US"/>
        </a:p>
      </dgm:t>
    </dgm:pt>
    <dgm:pt modelId="{EA095E2B-8E9B-484E-9EB1-13D99F9F5906}" type="sibTrans" cxnId="{C7786674-CC91-4C4F-B636-77CDF9C150F8}">
      <dgm:prSet/>
      <dgm:spPr/>
      <dgm:t>
        <a:bodyPr/>
        <a:lstStyle/>
        <a:p>
          <a:endParaRPr lang="en-US"/>
        </a:p>
      </dgm:t>
    </dgm:pt>
    <dgm:pt modelId="{803CB98B-73C9-45DC-93FF-E0BE0DF7F700}">
      <dgm:prSet/>
      <dgm:spPr/>
      <dgm:t>
        <a:bodyPr/>
        <a:lstStyle/>
        <a:p>
          <a:r>
            <a:rPr lang="en-GB"/>
            <a:t>Objectivity</a:t>
          </a:r>
          <a:endParaRPr lang="en-US"/>
        </a:p>
      </dgm:t>
    </dgm:pt>
    <dgm:pt modelId="{8E789384-1AA4-4E64-90DF-6A2E2E710E42}" type="parTrans" cxnId="{652F02E8-5DC9-4272-9EBE-AD53B4BEBB93}">
      <dgm:prSet/>
      <dgm:spPr/>
      <dgm:t>
        <a:bodyPr/>
        <a:lstStyle/>
        <a:p>
          <a:endParaRPr lang="en-US"/>
        </a:p>
      </dgm:t>
    </dgm:pt>
    <dgm:pt modelId="{E02030E3-0AA1-43EF-B09F-0557397A68B2}" type="sibTrans" cxnId="{652F02E8-5DC9-4272-9EBE-AD53B4BEBB93}">
      <dgm:prSet/>
      <dgm:spPr/>
      <dgm:t>
        <a:bodyPr/>
        <a:lstStyle/>
        <a:p>
          <a:endParaRPr lang="en-US"/>
        </a:p>
      </dgm:t>
    </dgm:pt>
    <dgm:pt modelId="{D1558622-AFD8-4F0A-B5BE-B4F8D344B3A7}">
      <dgm:prSet/>
      <dgm:spPr/>
      <dgm:t>
        <a:bodyPr/>
        <a:lstStyle/>
        <a:p>
          <a:r>
            <a:rPr lang="en-GB"/>
            <a:t>Selflessness</a:t>
          </a:r>
          <a:endParaRPr lang="en-US"/>
        </a:p>
      </dgm:t>
    </dgm:pt>
    <dgm:pt modelId="{F467C169-283A-4316-AD72-2EFDDB239994}" type="parTrans" cxnId="{6A4AFA12-D1AF-4F60-8412-F9C898BE3D61}">
      <dgm:prSet/>
      <dgm:spPr/>
      <dgm:t>
        <a:bodyPr/>
        <a:lstStyle/>
        <a:p>
          <a:endParaRPr lang="en-US"/>
        </a:p>
      </dgm:t>
    </dgm:pt>
    <dgm:pt modelId="{BA5A1D3C-D382-4145-BC0F-7E8864614E95}" type="sibTrans" cxnId="{6A4AFA12-D1AF-4F60-8412-F9C898BE3D61}">
      <dgm:prSet/>
      <dgm:spPr/>
      <dgm:t>
        <a:bodyPr/>
        <a:lstStyle/>
        <a:p>
          <a:endParaRPr lang="en-US"/>
        </a:p>
      </dgm:t>
    </dgm:pt>
    <dgm:pt modelId="{F4CECB00-3DD0-4182-8482-5EA18FE8F394}" type="pres">
      <dgm:prSet presAssocID="{0E2EEFC4-0C1A-4C50-8D1E-D14EC7F93796}" presName="Name0" presStyleCnt="0">
        <dgm:presLayoutVars>
          <dgm:dir/>
          <dgm:resizeHandles val="exact"/>
        </dgm:presLayoutVars>
      </dgm:prSet>
      <dgm:spPr/>
    </dgm:pt>
    <dgm:pt modelId="{A155ED42-046A-4D92-878D-7A50A1E064D7}" type="pres">
      <dgm:prSet presAssocID="{0E2EEFC4-0C1A-4C50-8D1E-D14EC7F93796}" presName="cycle" presStyleCnt="0"/>
      <dgm:spPr/>
    </dgm:pt>
    <dgm:pt modelId="{E1F6EC5C-9BB1-4E86-815E-327057341778}" type="pres">
      <dgm:prSet presAssocID="{1C21C35A-9B11-4A04-AAC7-178B2B4FD810}" presName="nodeFirstNode" presStyleLbl="node1" presStyleIdx="0" presStyleCnt="9">
        <dgm:presLayoutVars>
          <dgm:bulletEnabled val="1"/>
        </dgm:presLayoutVars>
      </dgm:prSet>
      <dgm:spPr/>
    </dgm:pt>
    <dgm:pt modelId="{8D3462C0-9C98-4651-AF27-05610296E5BC}" type="pres">
      <dgm:prSet presAssocID="{B1E6F563-C6A1-4FA5-A96F-A3F371927195}" presName="sibTransFirstNode" presStyleLbl="bgShp" presStyleIdx="0" presStyleCnt="1"/>
      <dgm:spPr/>
    </dgm:pt>
    <dgm:pt modelId="{7C471745-1E27-410F-ACCD-4C82DB67152E}" type="pres">
      <dgm:prSet presAssocID="{DA334FE8-44E0-49A4-8502-BE33D3296822}" presName="nodeFollowingNodes" presStyleLbl="node1" presStyleIdx="1" presStyleCnt="9">
        <dgm:presLayoutVars>
          <dgm:bulletEnabled val="1"/>
        </dgm:presLayoutVars>
      </dgm:prSet>
      <dgm:spPr/>
    </dgm:pt>
    <dgm:pt modelId="{9E5C7233-FADE-403D-A45B-9A95C4E994B6}" type="pres">
      <dgm:prSet presAssocID="{9F5428BA-B069-42AC-8A3A-F26AAD7B8B27}" presName="nodeFollowingNodes" presStyleLbl="node1" presStyleIdx="2" presStyleCnt="9">
        <dgm:presLayoutVars>
          <dgm:bulletEnabled val="1"/>
        </dgm:presLayoutVars>
      </dgm:prSet>
      <dgm:spPr/>
    </dgm:pt>
    <dgm:pt modelId="{39C330F3-F941-48FA-986E-2ADB59E6EE62}" type="pres">
      <dgm:prSet presAssocID="{F3343157-1BDA-4729-8D4E-B4EB1C8FDB34}" presName="nodeFollowingNodes" presStyleLbl="node1" presStyleIdx="3" presStyleCnt="9">
        <dgm:presLayoutVars>
          <dgm:bulletEnabled val="1"/>
        </dgm:presLayoutVars>
      </dgm:prSet>
      <dgm:spPr/>
    </dgm:pt>
    <dgm:pt modelId="{EFBEB4D2-AD32-4EE0-9EF6-256CDE34C1E8}" type="pres">
      <dgm:prSet presAssocID="{86C8B353-CC5F-4C32-9BEA-09D8BA2EFF43}" presName="nodeFollowingNodes" presStyleLbl="node1" presStyleIdx="4" presStyleCnt="9">
        <dgm:presLayoutVars>
          <dgm:bulletEnabled val="1"/>
        </dgm:presLayoutVars>
      </dgm:prSet>
      <dgm:spPr/>
    </dgm:pt>
    <dgm:pt modelId="{135ADF6C-17A4-4677-86BC-6CDEB317CB27}" type="pres">
      <dgm:prSet presAssocID="{517DDD99-7CE2-422D-AFBD-EF504DE3328C}" presName="nodeFollowingNodes" presStyleLbl="node1" presStyleIdx="5" presStyleCnt="9">
        <dgm:presLayoutVars>
          <dgm:bulletEnabled val="1"/>
        </dgm:presLayoutVars>
      </dgm:prSet>
      <dgm:spPr/>
    </dgm:pt>
    <dgm:pt modelId="{64DACA4D-63D6-4C6D-B067-100259F1BAF8}" type="pres">
      <dgm:prSet presAssocID="{9FCEE1C3-E58F-4768-A3E7-FDC441EC1424}" presName="nodeFollowingNodes" presStyleLbl="node1" presStyleIdx="6" presStyleCnt="9">
        <dgm:presLayoutVars>
          <dgm:bulletEnabled val="1"/>
        </dgm:presLayoutVars>
      </dgm:prSet>
      <dgm:spPr/>
    </dgm:pt>
    <dgm:pt modelId="{D887782E-DFD8-40C3-BDE8-C5A64338C75F}" type="pres">
      <dgm:prSet presAssocID="{803CB98B-73C9-45DC-93FF-E0BE0DF7F700}" presName="nodeFollowingNodes" presStyleLbl="node1" presStyleIdx="7" presStyleCnt="9">
        <dgm:presLayoutVars>
          <dgm:bulletEnabled val="1"/>
        </dgm:presLayoutVars>
      </dgm:prSet>
      <dgm:spPr/>
    </dgm:pt>
    <dgm:pt modelId="{1D8391A5-B302-46C7-BCCD-FAADBD5EA1F0}" type="pres">
      <dgm:prSet presAssocID="{D1558622-AFD8-4F0A-B5BE-B4F8D344B3A7}" presName="nodeFollowingNodes" presStyleLbl="node1" presStyleIdx="8" presStyleCnt="9">
        <dgm:presLayoutVars>
          <dgm:bulletEnabled val="1"/>
        </dgm:presLayoutVars>
      </dgm:prSet>
      <dgm:spPr/>
    </dgm:pt>
  </dgm:ptLst>
  <dgm:cxnLst>
    <dgm:cxn modelId="{3A949C04-9873-411D-85EB-8D767074EC75}" type="presOf" srcId="{D1558622-AFD8-4F0A-B5BE-B4F8D344B3A7}" destId="{1D8391A5-B302-46C7-BCCD-FAADBD5EA1F0}" srcOrd="0" destOrd="0" presId="urn:microsoft.com/office/officeart/2005/8/layout/cycle3"/>
    <dgm:cxn modelId="{6A4AFA12-D1AF-4F60-8412-F9C898BE3D61}" srcId="{0E2EEFC4-0C1A-4C50-8D1E-D14EC7F93796}" destId="{D1558622-AFD8-4F0A-B5BE-B4F8D344B3A7}" srcOrd="8" destOrd="0" parTransId="{F467C169-283A-4316-AD72-2EFDDB239994}" sibTransId="{BA5A1D3C-D382-4145-BC0F-7E8864614E95}"/>
    <dgm:cxn modelId="{C6BD465C-160D-4D0B-9F4C-31A5E6057FCF}" srcId="{0E2EEFC4-0C1A-4C50-8D1E-D14EC7F93796}" destId="{DA334FE8-44E0-49A4-8502-BE33D3296822}" srcOrd="1" destOrd="0" parTransId="{A8E9A3F9-780B-4B2A-B434-4A1BC771762D}" sibTransId="{FA304D16-1DB5-4769-8C27-9ED6B9E06B4D}"/>
    <dgm:cxn modelId="{080E8E5E-CD3B-4B13-80AF-4D760B70EA13}" type="presOf" srcId="{F3343157-1BDA-4729-8D4E-B4EB1C8FDB34}" destId="{39C330F3-F941-48FA-986E-2ADB59E6EE62}" srcOrd="0" destOrd="0" presId="urn:microsoft.com/office/officeart/2005/8/layout/cycle3"/>
    <dgm:cxn modelId="{04056444-F91E-4BA2-9CBC-5990E60E5E40}" srcId="{0E2EEFC4-0C1A-4C50-8D1E-D14EC7F93796}" destId="{F3343157-1BDA-4729-8D4E-B4EB1C8FDB34}" srcOrd="3" destOrd="0" parTransId="{C1A15A1A-BBF8-4F14-9858-37BEFC8F4C4B}" sibTransId="{6AFE1F04-DFFE-4C2A-BC4D-E35B721A72A0}"/>
    <dgm:cxn modelId="{E686C044-D3FC-4E01-B815-918C4F8CB01C}" type="presOf" srcId="{1C21C35A-9B11-4A04-AAC7-178B2B4FD810}" destId="{E1F6EC5C-9BB1-4E86-815E-327057341778}" srcOrd="0" destOrd="0" presId="urn:microsoft.com/office/officeart/2005/8/layout/cycle3"/>
    <dgm:cxn modelId="{56032E47-C377-4344-A29E-747055C2FD3A}" type="presOf" srcId="{0E2EEFC4-0C1A-4C50-8D1E-D14EC7F93796}" destId="{F4CECB00-3DD0-4182-8482-5EA18FE8F394}" srcOrd="0" destOrd="0" presId="urn:microsoft.com/office/officeart/2005/8/layout/cycle3"/>
    <dgm:cxn modelId="{058CEB4B-BB94-4B8F-A069-F318373D9241}" type="presOf" srcId="{9F5428BA-B069-42AC-8A3A-F26AAD7B8B27}" destId="{9E5C7233-FADE-403D-A45B-9A95C4E994B6}" srcOrd="0" destOrd="0" presId="urn:microsoft.com/office/officeart/2005/8/layout/cycle3"/>
    <dgm:cxn modelId="{C7786674-CC91-4C4F-B636-77CDF9C150F8}" srcId="{0E2EEFC4-0C1A-4C50-8D1E-D14EC7F93796}" destId="{9FCEE1C3-E58F-4768-A3E7-FDC441EC1424}" srcOrd="6" destOrd="0" parTransId="{EB50679D-B9A8-43B6-9F16-7F063D15942F}" sibTransId="{EA095E2B-8E9B-484E-9EB1-13D99F9F5906}"/>
    <dgm:cxn modelId="{74446055-C75D-4AC7-9D6C-D3C2B7C03DF4}" type="presOf" srcId="{803CB98B-73C9-45DC-93FF-E0BE0DF7F700}" destId="{D887782E-DFD8-40C3-BDE8-C5A64338C75F}" srcOrd="0" destOrd="0" presId="urn:microsoft.com/office/officeart/2005/8/layout/cycle3"/>
    <dgm:cxn modelId="{FD822C93-2D6C-453C-AB76-09AA9ADAA014}" srcId="{0E2EEFC4-0C1A-4C50-8D1E-D14EC7F93796}" destId="{1C21C35A-9B11-4A04-AAC7-178B2B4FD810}" srcOrd="0" destOrd="0" parTransId="{A546003D-11F3-4D27-8A21-79C745BC67AA}" sibTransId="{B1E6F563-C6A1-4FA5-A96F-A3F371927195}"/>
    <dgm:cxn modelId="{485183A9-BD01-414F-9814-019958D593B0}" type="presOf" srcId="{DA334FE8-44E0-49A4-8502-BE33D3296822}" destId="{7C471745-1E27-410F-ACCD-4C82DB67152E}" srcOrd="0" destOrd="0" presId="urn:microsoft.com/office/officeart/2005/8/layout/cycle3"/>
    <dgm:cxn modelId="{74280BB0-16CE-4381-8668-07956AD38E59}" type="presOf" srcId="{B1E6F563-C6A1-4FA5-A96F-A3F371927195}" destId="{8D3462C0-9C98-4651-AF27-05610296E5BC}" srcOrd="0" destOrd="0" presId="urn:microsoft.com/office/officeart/2005/8/layout/cycle3"/>
    <dgm:cxn modelId="{C1BF3BC3-8C10-4B6F-9F41-296C2211F06A}" type="presOf" srcId="{86C8B353-CC5F-4C32-9BEA-09D8BA2EFF43}" destId="{EFBEB4D2-AD32-4EE0-9EF6-256CDE34C1E8}" srcOrd="0" destOrd="0" presId="urn:microsoft.com/office/officeart/2005/8/layout/cycle3"/>
    <dgm:cxn modelId="{8AB826D2-2FA0-4A23-899B-57F76ABB064F}" srcId="{0E2EEFC4-0C1A-4C50-8D1E-D14EC7F93796}" destId="{517DDD99-7CE2-422D-AFBD-EF504DE3328C}" srcOrd="5" destOrd="0" parTransId="{1921985A-536E-4547-840C-F453B7F0F805}" sibTransId="{E44932E6-D2C3-49ED-BDC2-A30A68497D24}"/>
    <dgm:cxn modelId="{ABE850D3-7009-41E8-B0BC-CCBF291B82B0}" type="presOf" srcId="{517DDD99-7CE2-422D-AFBD-EF504DE3328C}" destId="{135ADF6C-17A4-4677-86BC-6CDEB317CB27}" srcOrd="0" destOrd="0" presId="urn:microsoft.com/office/officeart/2005/8/layout/cycle3"/>
    <dgm:cxn modelId="{5F88C8D6-3612-4898-86AC-BA52BFB461A2}" type="presOf" srcId="{9FCEE1C3-E58F-4768-A3E7-FDC441EC1424}" destId="{64DACA4D-63D6-4C6D-B067-100259F1BAF8}" srcOrd="0" destOrd="0" presId="urn:microsoft.com/office/officeart/2005/8/layout/cycle3"/>
    <dgm:cxn modelId="{652F02E8-5DC9-4272-9EBE-AD53B4BEBB93}" srcId="{0E2EEFC4-0C1A-4C50-8D1E-D14EC7F93796}" destId="{803CB98B-73C9-45DC-93FF-E0BE0DF7F700}" srcOrd="7" destOrd="0" parTransId="{8E789384-1AA4-4E64-90DF-6A2E2E710E42}" sibTransId="{E02030E3-0AA1-43EF-B09F-0557397A68B2}"/>
    <dgm:cxn modelId="{D9ED54F2-0401-445C-8601-D0EA0332121A}" srcId="{0E2EEFC4-0C1A-4C50-8D1E-D14EC7F93796}" destId="{9F5428BA-B069-42AC-8A3A-F26AAD7B8B27}" srcOrd="2" destOrd="0" parTransId="{91687BCA-D2F9-478D-98DC-08EC6EFC5529}" sibTransId="{46E213A7-A866-43DC-8540-61DC9CC27167}"/>
    <dgm:cxn modelId="{CFB773F3-0F50-43AC-A7E5-583862D72ECA}" srcId="{0E2EEFC4-0C1A-4C50-8D1E-D14EC7F93796}" destId="{86C8B353-CC5F-4C32-9BEA-09D8BA2EFF43}" srcOrd="4" destOrd="0" parTransId="{C9DDA52B-BDA1-40FD-BD92-BBC7924E87C5}" sibTransId="{B18FC5F8-2365-42BE-9F8B-8B301DBC4063}"/>
    <dgm:cxn modelId="{96167518-0F4D-4C00-8E87-A3D254BDCB34}" type="presParOf" srcId="{F4CECB00-3DD0-4182-8482-5EA18FE8F394}" destId="{A155ED42-046A-4D92-878D-7A50A1E064D7}" srcOrd="0" destOrd="0" presId="urn:microsoft.com/office/officeart/2005/8/layout/cycle3"/>
    <dgm:cxn modelId="{CFA3163C-2E49-4C05-B8D0-24FB67E188F9}" type="presParOf" srcId="{A155ED42-046A-4D92-878D-7A50A1E064D7}" destId="{E1F6EC5C-9BB1-4E86-815E-327057341778}" srcOrd="0" destOrd="0" presId="urn:microsoft.com/office/officeart/2005/8/layout/cycle3"/>
    <dgm:cxn modelId="{37822C18-FA07-4A09-B9BC-214D0207410B}" type="presParOf" srcId="{A155ED42-046A-4D92-878D-7A50A1E064D7}" destId="{8D3462C0-9C98-4651-AF27-05610296E5BC}" srcOrd="1" destOrd="0" presId="urn:microsoft.com/office/officeart/2005/8/layout/cycle3"/>
    <dgm:cxn modelId="{9150DC45-E014-48B2-A6E0-10BB800922CA}" type="presParOf" srcId="{A155ED42-046A-4D92-878D-7A50A1E064D7}" destId="{7C471745-1E27-410F-ACCD-4C82DB67152E}" srcOrd="2" destOrd="0" presId="urn:microsoft.com/office/officeart/2005/8/layout/cycle3"/>
    <dgm:cxn modelId="{E1E2769B-2651-486E-A234-E045E27A715C}" type="presParOf" srcId="{A155ED42-046A-4D92-878D-7A50A1E064D7}" destId="{9E5C7233-FADE-403D-A45B-9A95C4E994B6}" srcOrd="3" destOrd="0" presId="urn:microsoft.com/office/officeart/2005/8/layout/cycle3"/>
    <dgm:cxn modelId="{3CB2E9D5-A3E6-4322-A7BE-F0CFF79CEC0B}" type="presParOf" srcId="{A155ED42-046A-4D92-878D-7A50A1E064D7}" destId="{39C330F3-F941-48FA-986E-2ADB59E6EE62}" srcOrd="4" destOrd="0" presId="urn:microsoft.com/office/officeart/2005/8/layout/cycle3"/>
    <dgm:cxn modelId="{F48E36A2-49E4-456B-A8BD-2A6B8115D982}" type="presParOf" srcId="{A155ED42-046A-4D92-878D-7A50A1E064D7}" destId="{EFBEB4D2-AD32-4EE0-9EF6-256CDE34C1E8}" srcOrd="5" destOrd="0" presId="urn:microsoft.com/office/officeart/2005/8/layout/cycle3"/>
    <dgm:cxn modelId="{57DF9273-EC78-4E53-AF78-EBEE49F2AC9E}" type="presParOf" srcId="{A155ED42-046A-4D92-878D-7A50A1E064D7}" destId="{135ADF6C-17A4-4677-86BC-6CDEB317CB27}" srcOrd="6" destOrd="0" presId="urn:microsoft.com/office/officeart/2005/8/layout/cycle3"/>
    <dgm:cxn modelId="{B81532E5-06E3-4346-996E-5CF892D6EA27}" type="presParOf" srcId="{A155ED42-046A-4D92-878D-7A50A1E064D7}" destId="{64DACA4D-63D6-4C6D-B067-100259F1BAF8}" srcOrd="7" destOrd="0" presId="urn:microsoft.com/office/officeart/2005/8/layout/cycle3"/>
    <dgm:cxn modelId="{2F7DFFDA-47E5-4D54-82B4-7FEEA2B02455}" type="presParOf" srcId="{A155ED42-046A-4D92-878D-7A50A1E064D7}" destId="{D887782E-DFD8-40C3-BDE8-C5A64338C75F}" srcOrd="8" destOrd="0" presId="urn:microsoft.com/office/officeart/2005/8/layout/cycle3"/>
    <dgm:cxn modelId="{EFC47091-A649-4B21-98AB-87ACB84B6199}" type="presParOf" srcId="{A155ED42-046A-4D92-878D-7A50A1E064D7}" destId="{1D8391A5-B302-46C7-BCCD-FAADBD5EA1F0}" srcOrd="9"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0A3893B-3C03-4C25-9C98-35374DE57726}"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3D097B14-9066-44C4-B5BD-ED6DB8775F9D}">
      <dgm:prSet/>
      <dgm:spPr/>
      <dgm:t>
        <a:bodyPr/>
        <a:lstStyle/>
        <a:p>
          <a:r>
            <a:rPr lang="en-GB" dirty="0"/>
            <a:t>The Police (Conduct) Regulations 2020</a:t>
          </a:r>
          <a:endParaRPr lang="en-US" dirty="0"/>
        </a:p>
      </dgm:t>
    </dgm:pt>
    <dgm:pt modelId="{689DBAD0-B158-459A-891B-FB937FF9E26D}" type="parTrans" cxnId="{AE33B650-9AEF-45AA-A454-C839D777CFD7}">
      <dgm:prSet/>
      <dgm:spPr/>
      <dgm:t>
        <a:bodyPr/>
        <a:lstStyle/>
        <a:p>
          <a:endParaRPr lang="en-US"/>
        </a:p>
      </dgm:t>
    </dgm:pt>
    <dgm:pt modelId="{F19F25D4-E27E-4983-BD38-197684091F4E}" type="sibTrans" cxnId="{AE33B650-9AEF-45AA-A454-C839D777CFD7}">
      <dgm:prSet/>
      <dgm:spPr/>
      <dgm:t>
        <a:bodyPr/>
        <a:lstStyle/>
        <a:p>
          <a:endParaRPr lang="en-US"/>
        </a:p>
      </dgm:t>
    </dgm:pt>
    <dgm:pt modelId="{57FEEAB5-A629-460F-9E23-508F2B750C6A}">
      <dgm:prSet/>
      <dgm:spPr/>
      <dgm:t>
        <a:bodyPr/>
        <a:lstStyle/>
        <a:p>
          <a:r>
            <a:rPr lang="en-GB"/>
            <a:t>The Police Reform Act 2002</a:t>
          </a:r>
          <a:endParaRPr lang="en-US"/>
        </a:p>
      </dgm:t>
    </dgm:pt>
    <dgm:pt modelId="{F9CAA36F-2998-4651-AB60-45C60DA686AC}" type="parTrans" cxnId="{01B1B417-A56B-4B45-8C75-0C8A53930330}">
      <dgm:prSet/>
      <dgm:spPr/>
      <dgm:t>
        <a:bodyPr/>
        <a:lstStyle/>
        <a:p>
          <a:endParaRPr lang="en-US"/>
        </a:p>
      </dgm:t>
    </dgm:pt>
    <dgm:pt modelId="{C3407F49-0E60-4308-99EE-33D4E57FF0F7}" type="sibTrans" cxnId="{01B1B417-A56B-4B45-8C75-0C8A53930330}">
      <dgm:prSet/>
      <dgm:spPr/>
      <dgm:t>
        <a:bodyPr/>
        <a:lstStyle/>
        <a:p>
          <a:endParaRPr lang="en-US"/>
        </a:p>
      </dgm:t>
    </dgm:pt>
    <dgm:pt modelId="{0FFBF254-9E67-41CF-A7A1-EA9C2E8AA666}" type="pres">
      <dgm:prSet presAssocID="{60A3893B-3C03-4C25-9C98-35374DE57726}" presName="hierChild1" presStyleCnt="0">
        <dgm:presLayoutVars>
          <dgm:chPref val="1"/>
          <dgm:dir/>
          <dgm:animOne val="branch"/>
          <dgm:animLvl val="lvl"/>
          <dgm:resizeHandles/>
        </dgm:presLayoutVars>
      </dgm:prSet>
      <dgm:spPr/>
    </dgm:pt>
    <dgm:pt modelId="{BA73462D-A451-45EC-98FC-F5F34E1A3D8F}" type="pres">
      <dgm:prSet presAssocID="{3D097B14-9066-44C4-B5BD-ED6DB8775F9D}" presName="hierRoot1" presStyleCnt="0"/>
      <dgm:spPr/>
    </dgm:pt>
    <dgm:pt modelId="{D03128F3-0988-416A-82C4-C4D96DC9ED37}" type="pres">
      <dgm:prSet presAssocID="{3D097B14-9066-44C4-B5BD-ED6DB8775F9D}" presName="composite" presStyleCnt="0"/>
      <dgm:spPr/>
    </dgm:pt>
    <dgm:pt modelId="{C18DAED4-C33A-47C7-BB7B-2056657D3FC1}" type="pres">
      <dgm:prSet presAssocID="{3D097B14-9066-44C4-B5BD-ED6DB8775F9D}" presName="background" presStyleLbl="node0" presStyleIdx="0" presStyleCnt="2"/>
      <dgm:spPr/>
    </dgm:pt>
    <dgm:pt modelId="{A95E4A48-9953-4F7E-BA7E-1B76B040BCB3}" type="pres">
      <dgm:prSet presAssocID="{3D097B14-9066-44C4-B5BD-ED6DB8775F9D}" presName="text" presStyleLbl="fgAcc0" presStyleIdx="0" presStyleCnt="2">
        <dgm:presLayoutVars>
          <dgm:chPref val="3"/>
        </dgm:presLayoutVars>
      </dgm:prSet>
      <dgm:spPr/>
    </dgm:pt>
    <dgm:pt modelId="{A93E56DD-E93D-4770-82A2-B6C9BFD4D6FE}" type="pres">
      <dgm:prSet presAssocID="{3D097B14-9066-44C4-B5BD-ED6DB8775F9D}" presName="hierChild2" presStyleCnt="0"/>
      <dgm:spPr/>
    </dgm:pt>
    <dgm:pt modelId="{54CEEEB8-245E-4C73-AF96-C668174C63B4}" type="pres">
      <dgm:prSet presAssocID="{57FEEAB5-A629-460F-9E23-508F2B750C6A}" presName="hierRoot1" presStyleCnt="0"/>
      <dgm:spPr/>
    </dgm:pt>
    <dgm:pt modelId="{49FB8E4A-DBE5-46BD-852E-3A105465FF0D}" type="pres">
      <dgm:prSet presAssocID="{57FEEAB5-A629-460F-9E23-508F2B750C6A}" presName="composite" presStyleCnt="0"/>
      <dgm:spPr/>
    </dgm:pt>
    <dgm:pt modelId="{71A5E295-4232-4C0D-821A-C901CB39333F}" type="pres">
      <dgm:prSet presAssocID="{57FEEAB5-A629-460F-9E23-508F2B750C6A}" presName="background" presStyleLbl="node0" presStyleIdx="1" presStyleCnt="2"/>
      <dgm:spPr/>
    </dgm:pt>
    <dgm:pt modelId="{9F0A02C5-56F4-4161-8AD8-29091C232409}" type="pres">
      <dgm:prSet presAssocID="{57FEEAB5-A629-460F-9E23-508F2B750C6A}" presName="text" presStyleLbl="fgAcc0" presStyleIdx="1" presStyleCnt="2">
        <dgm:presLayoutVars>
          <dgm:chPref val="3"/>
        </dgm:presLayoutVars>
      </dgm:prSet>
      <dgm:spPr/>
    </dgm:pt>
    <dgm:pt modelId="{7EF8727F-22C3-44CD-8519-354CDA7158F5}" type="pres">
      <dgm:prSet presAssocID="{57FEEAB5-A629-460F-9E23-508F2B750C6A}" presName="hierChild2" presStyleCnt="0"/>
      <dgm:spPr/>
    </dgm:pt>
  </dgm:ptLst>
  <dgm:cxnLst>
    <dgm:cxn modelId="{01B1B417-A56B-4B45-8C75-0C8A53930330}" srcId="{60A3893B-3C03-4C25-9C98-35374DE57726}" destId="{57FEEAB5-A629-460F-9E23-508F2B750C6A}" srcOrd="1" destOrd="0" parTransId="{F9CAA36F-2998-4651-AB60-45C60DA686AC}" sibTransId="{C3407F49-0E60-4308-99EE-33D4E57FF0F7}"/>
    <dgm:cxn modelId="{C90B7D64-842F-4924-A3BA-10C8605A2640}" type="presOf" srcId="{57FEEAB5-A629-460F-9E23-508F2B750C6A}" destId="{9F0A02C5-56F4-4161-8AD8-29091C232409}" srcOrd="0" destOrd="0" presId="urn:microsoft.com/office/officeart/2005/8/layout/hierarchy1"/>
    <dgm:cxn modelId="{AE33B650-9AEF-45AA-A454-C839D777CFD7}" srcId="{60A3893B-3C03-4C25-9C98-35374DE57726}" destId="{3D097B14-9066-44C4-B5BD-ED6DB8775F9D}" srcOrd="0" destOrd="0" parTransId="{689DBAD0-B158-459A-891B-FB937FF9E26D}" sibTransId="{F19F25D4-E27E-4983-BD38-197684091F4E}"/>
    <dgm:cxn modelId="{A96EA19B-9C0F-4081-B86C-3394DFF0CCE5}" type="presOf" srcId="{3D097B14-9066-44C4-B5BD-ED6DB8775F9D}" destId="{A95E4A48-9953-4F7E-BA7E-1B76B040BCB3}" srcOrd="0" destOrd="0" presId="urn:microsoft.com/office/officeart/2005/8/layout/hierarchy1"/>
    <dgm:cxn modelId="{48943EE7-06FC-47D2-9F96-8017C1830C7B}" type="presOf" srcId="{60A3893B-3C03-4C25-9C98-35374DE57726}" destId="{0FFBF254-9E67-41CF-A7A1-EA9C2E8AA666}" srcOrd="0" destOrd="0" presId="urn:microsoft.com/office/officeart/2005/8/layout/hierarchy1"/>
    <dgm:cxn modelId="{C4C863C1-C841-4BE4-97A4-8CB3A251A99B}" type="presParOf" srcId="{0FFBF254-9E67-41CF-A7A1-EA9C2E8AA666}" destId="{BA73462D-A451-45EC-98FC-F5F34E1A3D8F}" srcOrd="0" destOrd="0" presId="urn:microsoft.com/office/officeart/2005/8/layout/hierarchy1"/>
    <dgm:cxn modelId="{367FFD57-0D72-453C-BA11-8D1FCF8188EA}" type="presParOf" srcId="{BA73462D-A451-45EC-98FC-F5F34E1A3D8F}" destId="{D03128F3-0988-416A-82C4-C4D96DC9ED37}" srcOrd="0" destOrd="0" presId="urn:microsoft.com/office/officeart/2005/8/layout/hierarchy1"/>
    <dgm:cxn modelId="{FC3C57A3-481D-4F5B-8E08-B37FC6490392}" type="presParOf" srcId="{D03128F3-0988-416A-82C4-C4D96DC9ED37}" destId="{C18DAED4-C33A-47C7-BB7B-2056657D3FC1}" srcOrd="0" destOrd="0" presId="urn:microsoft.com/office/officeart/2005/8/layout/hierarchy1"/>
    <dgm:cxn modelId="{8BD5456F-79B3-4145-BA17-70466B4F7533}" type="presParOf" srcId="{D03128F3-0988-416A-82C4-C4D96DC9ED37}" destId="{A95E4A48-9953-4F7E-BA7E-1B76B040BCB3}" srcOrd="1" destOrd="0" presId="urn:microsoft.com/office/officeart/2005/8/layout/hierarchy1"/>
    <dgm:cxn modelId="{8C6ED432-EBC0-405B-A129-2120B6EC9F14}" type="presParOf" srcId="{BA73462D-A451-45EC-98FC-F5F34E1A3D8F}" destId="{A93E56DD-E93D-4770-82A2-B6C9BFD4D6FE}" srcOrd="1" destOrd="0" presId="urn:microsoft.com/office/officeart/2005/8/layout/hierarchy1"/>
    <dgm:cxn modelId="{225924FD-FB5F-4E05-B917-7F82804C89F5}" type="presParOf" srcId="{0FFBF254-9E67-41CF-A7A1-EA9C2E8AA666}" destId="{54CEEEB8-245E-4C73-AF96-C668174C63B4}" srcOrd="1" destOrd="0" presId="urn:microsoft.com/office/officeart/2005/8/layout/hierarchy1"/>
    <dgm:cxn modelId="{55B4A7E5-F638-44A5-ADAD-2F91F219F10C}" type="presParOf" srcId="{54CEEEB8-245E-4C73-AF96-C668174C63B4}" destId="{49FB8E4A-DBE5-46BD-852E-3A105465FF0D}" srcOrd="0" destOrd="0" presId="urn:microsoft.com/office/officeart/2005/8/layout/hierarchy1"/>
    <dgm:cxn modelId="{A3021A10-6276-4C3F-B79A-2B51BCFF67E0}" type="presParOf" srcId="{49FB8E4A-DBE5-46BD-852E-3A105465FF0D}" destId="{71A5E295-4232-4C0D-821A-C901CB39333F}" srcOrd="0" destOrd="0" presId="urn:microsoft.com/office/officeart/2005/8/layout/hierarchy1"/>
    <dgm:cxn modelId="{37150C2D-4EDA-4297-8A32-9E4BE6E9CAD9}" type="presParOf" srcId="{49FB8E4A-DBE5-46BD-852E-3A105465FF0D}" destId="{9F0A02C5-56F4-4161-8AD8-29091C232409}" srcOrd="1" destOrd="0" presId="urn:microsoft.com/office/officeart/2005/8/layout/hierarchy1"/>
    <dgm:cxn modelId="{2A098797-E658-403C-A0C9-700EAFD11700}" type="presParOf" srcId="{54CEEEB8-245E-4C73-AF96-C668174C63B4}" destId="{7EF8727F-22C3-44CD-8519-354CDA7158F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79B3AB1-FE07-46EC-BD33-7E341AA9B78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34A61EB-2EDB-4E3B-8463-D796020BA06B}">
      <dgm:prSet/>
      <dgm:spPr/>
      <dgm:t>
        <a:bodyPr/>
        <a:lstStyle/>
        <a:p>
          <a:r>
            <a:rPr lang="en-GB"/>
            <a:t>Victim blaming</a:t>
          </a:r>
          <a:endParaRPr lang="en-US"/>
        </a:p>
      </dgm:t>
    </dgm:pt>
    <dgm:pt modelId="{1DB2577A-BA63-4DA1-8190-C90F21ACA665}" type="parTrans" cxnId="{D07CF403-C2E7-47C4-821D-008C955A1E0D}">
      <dgm:prSet/>
      <dgm:spPr/>
      <dgm:t>
        <a:bodyPr/>
        <a:lstStyle/>
        <a:p>
          <a:endParaRPr lang="en-US"/>
        </a:p>
      </dgm:t>
    </dgm:pt>
    <dgm:pt modelId="{8C44707C-6587-4DFC-B0A6-4C701FED21CA}" type="sibTrans" cxnId="{D07CF403-C2E7-47C4-821D-008C955A1E0D}">
      <dgm:prSet/>
      <dgm:spPr/>
      <dgm:t>
        <a:bodyPr/>
        <a:lstStyle/>
        <a:p>
          <a:endParaRPr lang="en-US"/>
        </a:p>
      </dgm:t>
    </dgm:pt>
    <dgm:pt modelId="{6FFD85CC-A5A7-42B1-960D-A4BD3D519844}">
      <dgm:prSet/>
      <dgm:spPr/>
      <dgm:t>
        <a:bodyPr/>
        <a:lstStyle/>
        <a:p>
          <a:r>
            <a:rPr lang="en-GB"/>
            <a:t>Corruption</a:t>
          </a:r>
          <a:endParaRPr lang="en-US"/>
        </a:p>
      </dgm:t>
    </dgm:pt>
    <dgm:pt modelId="{6B375BDF-C245-4F7D-B186-34C5BB969CAE}" type="parTrans" cxnId="{FFC8B84D-A7DF-4A06-AE68-D3CA40DA9A94}">
      <dgm:prSet/>
      <dgm:spPr/>
      <dgm:t>
        <a:bodyPr/>
        <a:lstStyle/>
        <a:p>
          <a:endParaRPr lang="en-US"/>
        </a:p>
      </dgm:t>
    </dgm:pt>
    <dgm:pt modelId="{1CC18CFB-8501-48BA-A38B-17B098A922D7}" type="sibTrans" cxnId="{FFC8B84D-A7DF-4A06-AE68-D3CA40DA9A94}">
      <dgm:prSet/>
      <dgm:spPr/>
      <dgm:t>
        <a:bodyPr/>
        <a:lstStyle/>
        <a:p>
          <a:endParaRPr lang="en-US"/>
        </a:p>
      </dgm:t>
    </dgm:pt>
    <dgm:pt modelId="{825F590D-2A3F-4E98-B7AC-06AC008F4F0B}">
      <dgm:prSet/>
      <dgm:spPr/>
      <dgm:t>
        <a:bodyPr/>
        <a:lstStyle/>
        <a:p>
          <a:r>
            <a:rPr lang="en-GB"/>
            <a:t>Discrimination</a:t>
          </a:r>
          <a:endParaRPr lang="en-US"/>
        </a:p>
      </dgm:t>
    </dgm:pt>
    <dgm:pt modelId="{F99FC3E7-8ADF-4F96-BDFD-EB8179C97F4C}" type="parTrans" cxnId="{E2217B10-05A6-4884-8BC8-263DFE340F11}">
      <dgm:prSet/>
      <dgm:spPr/>
      <dgm:t>
        <a:bodyPr/>
        <a:lstStyle/>
        <a:p>
          <a:endParaRPr lang="en-US"/>
        </a:p>
      </dgm:t>
    </dgm:pt>
    <dgm:pt modelId="{4A3D9DDC-C9A5-4E0B-89E0-8FD4C8F7DB6E}" type="sibTrans" cxnId="{E2217B10-05A6-4884-8BC8-263DFE340F11}">
      <dgm:prSet/>
      <dgm:spPr/>
      <dgm:t>
        <a:bodyPr/>
        <a:lstStyle/>
        <a:p>
          <a:endParaRPr lang="en-US"/>
        </a:p>
      </dgm:t>
    </dgm:pt>
    <dgm:pt modelId="{90DA6384-54A0-43CD-B0CA-F4C3217E4565}">
      <dgm:prSet/>
      <dgm:spPr/>
      <dgm:t>
        <a:bodyPr/>
        <a:lstStyle/>
        <a:p>
          <a:r>
            <a:rPr lang="en-GB"/>
            <a:t>Negligence</a:t>
          </a:r>
          <a:endParaRPr lang="en-US"/>
        </a:p>
      </dgm:t>
    </dgm:pt>
    <dgm:pt modelId="{C0510C37-90F9-4F4C-A382-8C1E661C4CC1}" type="parTrans" cxnId="{86167E87-E1AD-4259-ADD3-06BF378AA02B}">
      <dgm:prSet/>
      <dgm:spPr/>
      <dgm:t>
        <a:bodyPr/>
        <a:lstStyle/>
        <a:p>
          <a:endParaRPr lang="en-US"/>
        </a:p>
      </dgm:t>
    </dgm:pt>
    <dgm:pt modelId="{09DFF1C7-3801-4FF4-B6A7-F53322152322}" type="sibTrans" cxnId="{86167E87-E1AD-4259-ADD3-06BF378AA02B}">
      <dgm:prSet/>
      <dgm:spPr/>
      <dgm:t>
        <a:bodyPr/>
        <a:lstStyle/>
        <a:p>
          <a:endParaRPr lang="en-US"/>
        </a:p>
      </dgm:t>
    </dgm:pt>
    <dgm:pt modelId="{4791F720-21ED-4D3C-8E77-215573C463CA}">
      <dgm:prSet/>
      <dgm:spPr/>
      <dgm:t>
        <a:bodyPr/>
        <a:lstStyle/>
        <a:p>
          <a:r>
            <a:rPr lang="en-GB"/>
            <a:t>Cover ups</a:t>
          </a:r>
          <a:endParaRPr lang="en-US"/>
        </a:p>
      </dgm:t>
    </dgm:pt>
    <dgm:pt modelId="{86707709-3DF5-4BE1-90E5-129563EB94EF}" type="parTrans" cxnId="{2382B7A6-4444-44FB-81B4-6E0896170DF6}">
      <dgm:prSet/>
      <dgm:spPr/>
      <dgm:t>
        <a:bodyPr/>
        <a:lstStyle/>
        <a:p>
          <a:endParaRPr lang="en-US"/>
        </a:p>
      </dgm:t>
    </dgm:pt>
    <dgm:pt modelId="{84C115B9-AD14-45E4-BBED-698D3479ABDA}" type="sibTrans" cxnId="{2382B7A6-4444-44FB-81B4-6E0896170DF6}">
      <dgm:prSet/>
      <dgm:spPr/>
      <dgm:t>
        <a:bodyPr/>
        <a:lstStyle/>
        <a:p>
          <a:endParaRPr lang="en-US"/>
        </a:p>
      </dgm:t>
    </dgm:pt>
    <dgm:pt modelId="{0DCF79F8-4D95-42D5-A007-3A6027E8A2E2}" type="pres">
      <dgm:prSet presAssocID="{F79B3AB1-FE07-46EC-BD33-7E341AA9B78D}" presName="vert0" presStyleCnt="0">
        <dgm:presLayoutVars>
          <dgm:dir/>
          <dgm:animOne val="branch"/>
          <dgm:animLvl val="lvl"/>
        </dgm:presLayoutVars>
      </dgm:prSet>
      <dgm:spPr/>
    </dgm:pt>
    <dgm:pt modelId="{82D312B9-BC61-47C6-9070-2BDEDEC0EB89}" type="pres">
      <dgm:prSet presAssocID="{B34A61EB-2EDB-4E3B-8463-D796020BA06B}" presName="thickLine" presStyleLbl="alignNode1" presStyleIdx="0" presStyleCnt="5"/>
      <dgm:spPr/>
    </dgm:pt>
    <dgm:pt modelId="{962E50BE-EAC3-424F-8BF4-738182E2E0F9}" type="pres">
      <dgm:prSet presAssocID="{B34A61EB-2EDB-4E3B-8463-D796020BA06B}" presName="horz1" presStyleCnt="0"/>
      <dgm:spPr/>
    </dgm:pt>
    <dgm:pt modelId="{B9BB08AF-1295-4E8B-A48D-8F5DDA28D5E8}" type="pres">
      <dgm:prSet presAssocID="{B34A61EB-2EDB-4E3B-8463-D796020BA06B}" presName="tx1" presStyleLbl="revTx" presStyleIdx="0" presStyleCnt="5"/>
      <dgm:spPr/>
    </dgm:pt>
    <dgm:pt modelId="{E33F10C0-56EB-4839-987A-0034A3C03D86}" type="pres">
      <dgm:prSet presAssocID="{B34A61EB-2EDB-4E3B-8463-D796020BA06B}" presName="vert1" presStyleCnt="0"/>
      <dgm:spPr/>
    </dgm:pt>
    <dgm:pt modelId="{EFCA7035-DAC0-4CE0-91A0-D8B59B33C2E9}" type="pres">
      <dgm:prSet presAssocID="{6FFD85CC-A5A7-42B1-960D-A4BD3D519844}" presName="thickLine" presStyleLbl="alignNode1" presStyleIdx="1" presStyleCnt="5"/>
      <dgm:spPr/>
    </dgm:pt>
    <dgm:pt modelId="{C01B68C4-F80C-41C5-805F-DEA0895D2C00}" type="pres">
      <dgm:prSet presAssocID="{6FFD85CC-A5A7-42B1-960D-A4BD3D519844}" presName="horz1" presStyleCnt="0"/>
      <dgm:spPr/>
    </dgm:pt>
    <dgm:pt modelId="{2971AA75-1F40-4EB1-91BA-103C7A5B4F80}" type="pres">
      <dgm:prSet presAssocID="{6FFD85CC-A5A7-42B1-960D-A4BD3D519844}" presName="tx1" presStyleLbl="revTx" presStyleIdx="1" presStyleCnt="5"/>
      <dgm:spPr/>
    </dgm:pt>
    <dgm:pt modelId="{6F737C88-B338-4597-80EA-364314F418DA}" type="pres">
      <dgm:prSet presAssocID="{6FFD85CC-A5A7-42B1-960D-A4BD3D519844}" presName="vert1" presStyleCnt="0"/>
      <dgm:spPr/>
    </dgm:pt>
    <dgm:pt modelId="{62DBAC48-C36F-4F77-9DC5-F8D4AD759F76}" type="pres">
      <dgm:prSet presAssocID="{825F590D-2A3F-4E98-B7AC-06AC008F4F0B}" presName="thickLine" presStyleLbl="alignNode1" presStyleIdx="2" presStyleCnt="5"/>
      <dgm:spPr/>
    </dgm:pt>
    <dgm:pt modelId="{75394DCF-D41A-4B06-9D2F-2EA416B02BE2}" type="pres">
      <dgm:prSet presAssocID="{825F590D-2A3F-4E98-B7AC-06AC008F4F0B}" presName="horz1" presStyleCnt="0"/>
      <dgm:spPr/>
    </dgm:pt>
    <dgm:pt modelId="{16D9FFA3-6D2B-434E-9C53-30127E5EE398}" type="pres">
      <dgm:prSet presAssocID="{825F590D-2A3F-4E98-B7AC-06AC008F4F0B}" presName="tx1" presStyleLbl="revTx" presStyleIdx="2" presStyleCnt="5"/>
      <dgm:spPr/>
    </dgm:pt>
    <dgm:pt modelId="{536D7210-30A6-436C-B1A2-FDEF3B0E122F}" type="pres">
      <dgm:prSet presAssocID="{825F590D-2A3F-4E98-B7AC-06AC008F4F0B}" presName="vert1" presStyleCnt="0"/>
      <dgm:spPr/>
    </dgm:pt>
    <dgm:pt modelId="{2270DF22-BCA9-408E-812D-CAE3ACCCDB31}" type="pres">
      <dgm:prSet presAssocID="{90DA6384-54A0-43CD-B0CA-F4C3217E4565}" presName="thickLine" presStyleLbl="alignNode1" presStyleIdx="3" presStyleCnt="5"/>
      <dgm:spPr/>
    </dgm:pt>
    <dgm:pt modelId="{34AADC2B-A1D0-4667-B86F-70D985C859D5}" type="pres">
      <dgm:prSet presAssocID="{90DA6384-54A0-43CD-B0CA-F4C3217E4565}" presName="horz1" presStyleCnt="0"/>
      <dgm:spPr/>
    </dgm:pt>
    <dgm:pt modelId="{45C3B70A-7282-472A-80A3-719FCA8D2AC9}" type="pres">
      <dgm:prSet presAssocID="{90DA6384-54A0-43CD-B0CA-F4C3217E4565}" presName="tx1" presStyleLbl="revTx" presStyleIdx="3" presStyleCnt="5"/>
      <dgm:spPr/>
    </dgm:pt>
    <dgm:pt modelId="{FFE74DD2-0AB2-49EE-98B7-E4EEC7F4437C}" type="pres">
      <dgm:prSet presAssocID="{90DA6384-54A0-43CD-B0CA-F4C3217E4565}" presName="vert1" presStyleCnt="0"/>
      <dgm:spPr/>
    </dgm:pt>
    <dgm:pt modelId="{48643E39-170E-44B4-9531-31CA52E61217}" type="pres">
      <dgm:prSet presAssocID="{4791F720-21ED-4D3C-8E77-215573C463CA}" presName="thickLine" presStyleLbl="alignNode1" presStyleIdx="4" presStyleCnt="5"/>
      <dgm:spPr/>
    </dgm:pt>
    <dgm:pt modelId="{59770D8D-A2D7-433E-A592-91F77595B2F7}" type="pres">
      <dgm:prSet presAssocID="{4791F720-21ED-4D3C-8E77-215573C463CA}" presName="horz1" presStyleCnt="0"/>
      <dgm:spPr/>
    </dgm:pt>
    <dgm:pt modelId="{24C36020-D48E-4567-B77C-E4F8BB983EDF}" type="pres">
      <dgm:prSet presAssocID="{4791F720-21ED-4D3C-8E77-215573C463CA}" presName="tx1" presStyleLbl="revTx" presStyleIdx="4" presStyleCnt="5"/>
      <dgm:spPr/>
    </dgm:pt>
    <dgm:pt modelId="{3A85DA13-B338-4872-81D5-0B16BBF2F95A}" type="pres">
      <dgm:prSet presAssocID="{4791F720-21ED-4D3C-8E77-215573C463CA}" presName="vert1" presStyleCnt="0"/>
      <dgm:spPr/>
    </dgm:pt>
  </dgm:ptLst>
  <dgm:cxnLst>
    <dgm:cxn modelId="{D07CF403-C2E7-47C4-821D-008C955A1E0D}" srcId="{F79B3AB1-FE07-46EC-BD33-7E341AA9B78D}" destId="{B34A61EB-2EDB-4E3B-8463-D796020BA06B}" srcOrd="0" destOrd="0" parTransId="{1DB2577A-BA63-4DA1-8190-C90F21ACA665}" sibTransId="{8C44707C-6587-4DFC-B0A6-4C701FED21CA}"/>
    <dgm:cxn modelId="{185CDD07-38D8-4EB3-A52E-D3D8A15883B0}" type="presOf" srcId="{90DA6384-54A0-43CD-B0CA-F4C3217E4565}" destId="{45C3B70A-7282-472A-80A3-719FCA8D2AC9}" srcOrd="0" destOrd="0" presId="urn:microsoft.com/office/officeart/2008/layout/LinedList"/>
    <dgm:cxn modelId="{E2217B10-05A6-4884-8BC8-263DFE340F11}" srcId="{F79B3AB1-FE07-46EC-BD33-7E341AA9B78D}" destId="{825F590D-2A3F-4E98-B7AC-06AC008F4F0B}" srcOrd="2" destOrd="0" parTransId="{F99FC3E7-8ADF-4F96-BDFD-EB8179C97F4C}" sibTransId="{4A3D9DDC-C9A5-4E0B-89E0-8FD4C8F7DB6E}"/>
    <dgm:cxn modelId="{68EDC823-713E-4161-A8B7-C224315BD26C}" type="presOf" srcId="{B34A61EB-2EDB-4E3B-8463-D796020BA06B}" destId="{B9BB08AF-1295-4E8B-A48D-8F5DDA28D5E8}" srcOrd="0" destOrd="0" presId="urn:microsoft.com/office/officeart/2008/layout/LinedList"/>
    <dgm:cxn modelId="{FFC8B84D-A7DF-4A06-AE68-D3CA40DA9A94}" srcId="{F79B3AB1-FE07-46EC-BD33-7E341AA9B78D}" destId="{6FFD85CC-A5A7-42B1-960D-A4BD3D519844}" srcOrd="1" destOrd="0" parTransId="{6B375BDF-C245-4F7D-B186-34C5BB969CAE}" sibTransId="{1CC18CFB-8501-48BA-A38B-17B098A922D7}"/>
    <dgm:cxn modelId="{86167E87-E1AD-4259-ADD3-06BF378AA02B}" srcId="{F79B3AB1-FE07-46EC-BD33-7E341AA9B78D}" destId="{90DA6384-54A0-43CD-B0CA-F4C3217E4565}" srcOrd="3" destOrd="0" parTransId="{C0510C37-90F9-4F4C-A382-8C1E661C4CC1}" sibTransId="{09DFF1C7-3801-4FF4-B6A7-F53322152322}"/>
    <dgm:cxn modelId="{D4EE8494-1FCD-41FB-AA87-7C7EB5DFAC68}" type="presOf" srcId="{6FFD85CC-A5A7-42B1-960D-A4BD3D519844}" destId="{2971AA75-1F40-4EB1-91BA-103C7A5B4F80}" srcOrd="0" destOrd="0" presId="urn:microsoft.com/office/officeart/2008/layout/LinedList"/>
    <dgm:cxn modelId="{2382B7A6-4444-44FB-81B4-6E0896170DF6}" srcId="{F79B3AB1-FE07-46EC-BD33-7E341AA9B78D}" destId="{4791F720-21ED-4D3C-8E77-215573C463CA}" srcOrd="4" destOrd="0" parTransId="{86707709-3DF5-4BE1-90E5-129563EB94EF}" sibTransId="{84C115B9-AD14-45E4-BBED-698D3479ABDA}"/>
    <dgm:cxn modelId="{0784A8D2-1E8B-4787-8028-565B80847961}" type="presOf" srcId="{825F590D-2A3F-4E98-B7AC-06AC008F4F0B}" destId="{16D9FFA3-6D2B-434E-9C53-30127E5EE398}" srcOrd="0" destOrd="0" presId="urn:microsoft.com/office/officeart/2008/layout/LinedList"/>
    <dgm:cxn modelId="{CC87A7EC-2680-4717-AC1F-C70B696E20B4}" type="presOf" srcId="{F79B3AB1-FE07-46EC-BD33-7E341AA9B78D}" destId="{0DCF79F8-4D95-42D5-A007-3A6027E8A2E2}" srcOrd="0" destOrd="0" presId="urn:microsoft.com/office/officeart/2008/layout/LinedList"/>
    <dgm:cxn modelId="{C5E89FEF-F4A9-41CF-BA55-FFC08E337B65}" type="presOf" srcId="{4791F720-21ED-4D3C-8E77-215573C463CA}" destId="{24C36020-D48E-4567-B77C-E4F8BB983EDF}" srcOrd="0" destOrd="0" presId="urn:microsoft.com/office/officeart/2008/layout/LinedList"/>
    <dgm:cxn modelId="{30525965-2748-4668-BCE7-E35F0030C473}" type="presParOf" srcId="{0DCF79F8-4D95-42D5-A007-3A6027E8A2E2}" destId="{82D312B9-BC61-47C6-9070-2BDEDEC0EB89}" srcOrd="0" destOrd="0" presId="urn:microsoft.com/office/officeart/2008/layout/LinedList"/>
    <dgm:cxn modelId="{547253ED-7D45-4A60-92AD-5350BEEB12F2}" type="presParOf" srcId="{0DCF79F8-4D95-42D5-A007-3A6027E8A2E2}" destId="{962E50BE-EAC3-424F-8BF4-738182E2E0F9}" srcOrd="1" destOrd="0" presId="urn:microsoft.com/office/officeart/2008/layout/LinedList"/>
    <dgm:cxn modelId="{D9884E87-7D2B-4E26-9A0B-1FCF7E263254}" type="presParOf" srcId="{962E50BE-EAC3-424F-8BF4-738182E2E0F9}" destId="{B9BB08AF-1295-4E8B-A48D-8F5DDA28D5E8}" srcOrd="0" destOrd="0" presId="urn:microsoft.com/office/officeart/2008/layout/LinedList"/>
    <dgm:cxn modelId="{E3F1BD8A-F4CD-418C-8ABA-3AE69753988F}" type="presParOf" srcId="{962E50BE-EAC3-424F-8BF4-738182E2E0F9}" destId="{E33F10C0-56EB-4839-987A-0034A3C03D86}" srcOrd="1" destOrd="0" presId="urn:microsoft.com/office/officeart/2008/layout/LinedList"/>
    <dgm:cxn modelId="{15FA42B1-E99C-4E3F-A5AF-F4AB24C9C2F9}" type="presParOf" srcId="{0DCF79F8-4D95-42D5-A007-3A6027E8A2E2}" destId="{EFCA7035-DAC0-4CE0-91A0-D8B59B33C2E9}" srcOrd="2" destOrd="0" presId="urn:microsoft.com/office/officeart/2008/layout/LinedList"/>
    <dgm:cxn modelId="{A82655F1-D49D-4941-9F91-31A749A23AB7}" type="presParOf" srcId="{0DCF79F8-4D95-42D5-A007-3A6027E8A2E2}" destId="{C01B68C4-F80C-41C5-805F-DEA0895D2C00}" srcOrd="3" destOrd="0" presId="urn:microsoft.com/office/officeart/2008/layout/LinedList"/>
    <dgm:cxn modelId="{0628B877-7C89-4974-8325-C91E56CB8D92}" type="presParOf" srcId="{C01B68C4-F80C-41C5-805F-DEA0895D2C00}" destId="{2971AA75-1F40-4EB1-91BA-103C7A5B4F80}" srcOrd="0" destOrd="0" presId="urn:microsoft.com/office/officeart/2008/layout/LinedList"/>
    <dgm:cxn modelId="{86D977BB-D1C5-4519-A075-4A675AEB8980}" type="presParOf" srcId="{C01B68C4-F80C-41C5-805F-DEA0895D2C00}" destId="{6F737C88-B338-4597-80EA-364314F418DA}" srcOrd="1" destOrd="0" presId="urn:microsoft.com/office/officeart/2008/layout/LinedList"/>
    <dgm:cxn modelId="{1EDFD698-58BF-4FA5-A442-9BDC03995728}" type="presParOf" srcId="{0DCF79F8-4D95-42D5-A007-3A6027E8A2E2}" destId="{62DBAC48-C36F-4F77-9DC5-F8D4AD759F76}" srcOrd="4" destOrd="0" presId="urn:microsoft.com/office/officeart/2008/layout/LinedList"/>
    <dgm:cxn modelId="{19CFAC5F-7049-4E8B-A19A-63B8C49BE6BF}" type="presParOf" srcId="{0DCF79F8-4D95-42D5-A007-3A6027E8A2E2}" destId="{75394DCF-D41A-4B06-9D2F-2EA416B02BE2}" srcOrd="5" destOrd="0" presId="urn:microsoft.com/office/officeart/2008/layout/LinedList"/>
    <dgm:cxn modelId="{73EAEE74-6F95-4248-874C-D39572E95C59}" type="presParOf" srcId="{75394DCF-D41A-4B06-9D2F-2EA416B02BE2}" destId="{16D9FFA3-6D2B-434E-9C53-30127E5EE398}" srcOrd="0" destOrd="0" presId="urn:microsoft.com/office/officeart/2008/layout/LinedList"/>
    <dgm:cxn modelId="{9592E78B-3114-4712-A799-B016E1A3DADB}" type="presParOf" srcId="{75394DCF-D41A-4B06-9D2F-2EA416B02BE2}" destId="{536D7210-30A6-436C-B1A2-FDEF3B0E122F}" srcOrd="1" destOrd="0" presId="urn:microsoft.com/office/officeart/2008/layout/LinedList"/>
    <dgm:cxn modelId="{FEFCBB23-2B0A-4F74-AC3C-5947DB3A63A5}" type="presParOf" srcId="{0DCF79F8-4D95-42D5-A007-3A6027E8A2E2}" destId="{2270DF22-BCA9-408E-812D-CAE3ACCCDB31}" srcOrd="6" destOrd="0" presId="urn:microsoft.com/office/officeart/2008/layout/LinedList"/>
    <dgm:cxn modelId="{C4700B0B-AD26-4C4E-8E56-3450E7655E56}" type="presParOf" srcId="{0DCF79F8-4D95-42D5-A007-3A6027E8A2E2}" destId="{34AADC2B-A1D0-4667-B86F-70D985C859D5}" srcOrd="7" destOrd="0" presId="urn:microsoft.com/office/officeart/2008/layout/LinedList"/>
    <dgm:cxn modelId="{E058F8E8-67E9-4195-9E8F-14645E0F0442}" type="presParOf" srcId="{34AADC2B-A1D0-4667-B86F-70D985C859D5}" destId="{45C3B70A-7282-472A-80A3-719FCA8D2AC9}" srcOrd="0" destOrd="0" presId="urn:microsoft.com/office/officeart/2008/layout/LinedList"/>
    <dgm:cxn modelId="{483DE28E-AD35-4FDD-AA78-E9EB42664690}" type="presParOf" srcId="{34AADC2B-A1D0-4667-B86F-70D985C859D5}" destId="{FFE74DD2-0AB2-49EE-98B7-E4EEC7F4437C}" srcOrd="1" destOrd="0" presId="urn:microsoft.com/office/officeart/2008/layout/LinedList"/>
    <dgm:cxn modelId="{11AFCD25-DC33-42E6-BA39-E4331D93EE3A}" type="presParOf" srcId="{0DCF79F8-4D95-42D5-A007-3A6027E8A2E2}" destId="{48643E39-170E-44B4-9531-31CA52E61217}" srcOrd="8" destOrd="0" presId="urn:microsoft.com/office/officeart/2008/layout/LinedList"/>
    <dgm:cxn modelId="{2CA73025-E783-44A8-A1FD-79C76CF02AD9}" type="presParOf" srcId="{0DCF79F8-4D95-42D5-A007-3A6027E8A2E2}" destId="{59770D8D-A2D7-433E-A592-91F77595B2F7}" srcOrd="9" destOrd="0" presId="urn:microsoft.com/office/officeart/2008/layout/LinedList"/>
    <dgm:cxn modelId="{21BD3DA6-800D-4BCA-8F62-49C1A0012E31}" type="presParOf" srcId="{59770D8D-A2D7-433E-A592-91F77595B2F7}" destId="{24C36020-D48E-4567-B77C-E4F8BB983EDF}" srcOrd="0" destOrd="0" presId="urn:microsoft.com/office/officeart/2008/layout/LinedList"/>
    <dgm:cxn modelId="{41F5450B-97EE-42DA-B25E-303547A07458}" type="presParOf" srcId="{59770D8D-A2D7-433E-A592-91F77595B2F7}" destId="{3A85DA13-B338-4872-81D5-0B16BBF2F95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0EB505-7293-4909-A57F-9D0C7C727DA3}">
      <dsp:nvSpPr>
        <dsp:cNvPr id="0" name=""/>
        <dsp:cNvSpPr/>
      </dsp:nvSpPr>
      <dsp:spPr>
        <a:xfrm>
          <a:off x="947201" y="818755"/>
          <a:ext cx="1451800" cy="1451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C66E10-6B47-4470-BA32-5C8DFA6AE465}">
      <dsp:nvSpPr>
        <dsp:cNvPr id="0" name=""/>
        <dsp:cNvSpPr/>
      </dsp:nvSpPr>
      <dsp:spPr>
        <a:xfrm>
          <a:off x="59990" y="2654049"/>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dirty="0"/>
            <a:t>Shared beliefs, values, and attitudes (Sage Publications, 2022).</a:t>
          </a:r>
          <a:endParaRPr lang="en-US" sz="1700" kern="1200" dirty="0"/>
        </a:p>
      </dsp:txBody>
      <dsp:txXfrm>
        <a:off x="59990" y="2654049"/>
        <a:ext cx="3226223" cy="720000"/>
      </dsp:txXfrm>
    </dsp:sp>
    <dsp:sp modelId="{AE8858A1-02F5-4404-9226-E709C0EF446A}">
      <dsp:nvSpPr>
        <dsp:cNvPr id="0" name=""/>
        <dsp:cNvSpPr/>
      </dsp:nvSpPr>
      <dsp:spPr>
        <a:xfrm>
          <a:off x="8232447" y="1083160"/>
          <a:ext cx="1101030" cy="10539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0BB61-EE6F-402A-AF9B-887F9CD5DF9B}">
      <dsp:nvSpPr>
        <dsp:cNvPr id="0" name=""/>
        <dsp:cNvSpPr/>
      </dsp:nvSpPr>
      <dsp:spPr>
        <a:xfrm>
          <a:off x="3838833" y="2703875"/>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dirty="0"/>
            <a:t>Informal rules and promises (Sage Publications, 2022).</a:t>
          </a:r>
          <a:endParaRPr lang="en-US" sz="1700" kern="1200" dirty="0"/>
        </a:p>
      </dsp:txBody>
      <dsp:txXfrm>
        <a:off x="3838833" y="2703875"/>
        <a:ext cx="3226223" cy="720000"/>
      </dsp:txXfrm>
    </dsp:sp>
    <dsp:sp modelId="{2A9B85F5-9AF0-4820-80DD-03A9191E640A}">
      <dsp:nvSpPr>
        <dsp:cNvPr id="0" name=""/>
        <dsp:cNvSpPr/>
      </dsp:nvSpPr>
      <dsp:spPr>
        <a:xfrm>
          <a:off x="4471211" y="929208"/>
          <a:ext cx="1737500" cy="1451800"/>
        </a:xfrm>
        <a:prstGeom prst="rect">
          <a:avLst/>
        </a:prstGeom>
        <a:blipFill>
          <a:blip xmlns:r="http://schemas.openxmlformats.org/officeDocument/2006/relationships" r:embed="rId5"/>
          <a:srcRect/>
          <a:stretch>
            <a:fillRect l="-13000" r="-13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A8408E-DECA-42A4-A3C3-F496E367453E}">
      <dsp:nvSpPr>
        <dsp:cNvPr id="0" name=""/>
        <dsp:cNvSpPr/>
      </dsp:nvSpPr>
      <dsp:spPr>
        <a:xfrm>
          <a:off x="7701605" y="2696587"/>
          <a:ext cx="322622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dirty="0"/>
            <a:t>Cop Culture: Good or Bad? </a:t>
          </a:r>
          <a:endParaRPr lang="en-US" sz="1700" kern="1200" dirty="0"/>
        </a:p>
      </dsp:txBody>
      <dsp:txXfrm>
        <a:off x="7701605" y="2696587"/>
        <a:ext cx="3226223"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B9B70A-2784-4F8D-9535-090A5C8699F9}">
      <dsp:nvSpPr>
        <dsp:cNvPr id="0" name=""/>
        <dsp:cNvSpPr/>
      </dsp:nvSpPr>
      <dsp:spPr>
        <a:xfrm>
          <a:off x="3201" y="445489"/>
          <a:ext cx="2539866" cy="152391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Mission - Action – Cynicism - Pessimism</a:t>
          </a:r>
          <a:endParaRPr lang="en-US" sz="2800" kern="1200"/>
        </a:p>
      </dsp:txBody>
      <dsp:txXfrm>
        <a:off x="3201" y="445489"/>
        <a:ext cx="2539866" cy="1523919"/>
      </dsp:txXfrm>
    </dsp:sp>
    <dsp:sp modelId="{C7B126A8-82E8-4781-9873-2B70D08D36F8}">
      <dsp:nvSpPr>
        <dsp:cNvPr id="0" name=""/>
        <dsp:cNvSpPr/>
      </dsp:nvSpPr>
      <dsp:spPr>
        <a:xfrm>
          <a:off x="2797054" y="445489"/>
          <a:ext cx="2539866" cy="152391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Suspicion</a:t>
          </a:r>
          <a:endParaRPr lang="en-US" sz="2800" kern="1200"/>
        </a:p>
      </dsp:txBody>
      <dsp:txXfrm>
        <a:off x="2797054" y="445489"/>
        <a:ext cx="2539866" cy="1523919"/>
      </dsp:txXfrm>
    </dsp:sp>
    <dsp:sp modelId="{DF182B90-3953-42E8-9DCC-F7C65FB430C0}">
      <dsp:nvSpPr>
        <dsp:cNvPr id="0" name=""/>
        <dsp:cNvSpPr/>
      </dsp:nvSpPr>
      <dsp:spPr>
        <a:xfrm>
          <a:off x="5590907" y="445489"/>
          <a:ext cx="2539866" cy="152391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Prejudice</a:t>
          </a:r>
          <a:endParaRPr lang="en-US" sz="2800" kern="1200"/>
        </a:p>
      </dsp:txBody>
      <dsp:txXfrm>
        <a:off x="5590907" y="445489"/>
        <a:ext cx="2539866" cy="1523919"/>
      </dsp:txXfrm>
    </dsp:sp>
    <dsp:sp modelId="{6AD0131A-5AE4-44A6-82CA-B563E28A7E33}">
      <dsp:nvSpPr>
        <dsp:cNvPr id="0" name=""/>
        <dsp:cNvSpPr/>
      </dsp:nvSpPr>
      <dsp:spPr>
        <a:xfrm>
          <a:off x="8384760" y="445489"/>
          <a:ext cx="2539866" cy="152391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Isolation – solidarity</a:t>
          </a:r>
          <a:endParaRPr lang="en-US" sz="2800" kern="1200"/>
        </a:p>
      </dsp:txBody>
      <dsp:txXfrm>
        <a:off x="8384760" y="445489"/>
        <a:ext cx="2539866" cy="1523919"/>
      </dsp:txXfrm>
    </dsp:sp>
    <dsp:sp modelId="{9641E5D9-116E-4C5F-B2C8-62FBAF9A4639}">
      <dsp:nvSpPr>
        <dsp:cNvPr id="0" name=""/>
        <dsp:cNvSpPr/>
      </dsp:nvSpPr>
      <dsp:spPr>
        <a:xfrm>
          <a:off x="1400128" y="2223395"/>
          <a:ext cx="2539866" cy="152391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Conservatism</a:t>
          </a:r>
          <a:endParaRPr lang="en-US" sz="2800" kern="1200"/>
        </a:p>
      </dsp:txBody>
      <dsp:txXfrm>
        <a:off x="1400128" y="2223395"/>
        <a:ext cx="2539866" cy="1523919"/>
      </dsp:txXfrm>
    </dsp:sp>
    <dsp:sp modelId="{B52EDAEE-BA88-429E-B7A3-4C38C5E89E90}">
      <dsp:nvSpPr>
        <dsp:cNvPr id="0" name=""/>
        <dsp:cNvSpPr/>
      </dsp:nvSpPr>
      <dsp:spPr>
        <a:xfrm>
          <a:off x="4193981" y="2223395"/>
          <a:ext cx="2539866" cy="152391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Machoism</a:t>
          </a:r>
          <a:endParaRPr lang="en-US" sz="2800" kern="1200"/>
        </a:p>
      </dsp:txBody>
      <dsp:txXfrm>
        <a:off x="4193981" y="2223395"/>
        <a:ext cx="2539866" cy="1523919"/>
      </dsp:txXfrm>
    </dsp:sp>
    <dsp:sp modelId="{9FE02426-D4B8-4744-AC3D-71DA6850AB4D}">
      <dsp:nvSpPr>
        <dsp:cNvPr id="0" name=""/>
        <dsp:cNvSpPr/>
      </dsp:nvSpPr>
      <dsp:spPr>
        <a:xfrm>
          <a:off x="6987834" y="2223395"/>
          <a:ext cx="2539866" cy="152391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Pragmatism</a:t>
          </a:r>
          <a:endParaRPr lang="en-US" sz="2800" kern="1200"/>
        </a:p>
      </dsp:txBody>
      <dsp:txXfrm>
        <a:off x="6987834" y="2223395"/>
        <a:ext cx="2539866" cy="15239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B3C63B-54E4-4496-A1FE-B7CC7A28610B}">
      <dsp:nvSpPr>
        <dsp:cNvPr id="0" name=""/>
        <dsp:cNvSpPr/>
      </dsp:nvSpPr>
      <dsp:spPr>
        <a:xfrm>
          <a:off x="1138979" y="1203549"/>
          <a:ext cx="932563" cy="9325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691EEC-EB53-49EA-B9AF-682690C96D61}">
      <dsp:nvSpPr>
        <dsp:cNvPr id="0" name=""/>
        <dsp:cNvSpPr/>
      </dsp:nvSpPr>
      <dsp:spPr>
        <a:xfrm>
          <a:off x="569079"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Mission orientated</a:t>
          </a:r>
          <a:endParaRPr lang="en-US" sz="2300" kern="1200"/>
        </a:p>
      </dsp:txBody>
      <dsp:txXfrm>
        <a:off x="569079" y="2427788"/>
        <a:ext cx="2072362" cy="720000"/>
      </dsp:txXfrm>
    </dsp:sp>
    <dsp:sp modelId="{8F3CF294-9AAC-4016-8919-B50346C59804}">
      <dsp:nvSpPr>
        <dsp:cNvPr id="0" name=""/>
        <dsp:cNvSpPr/>
      </dsp:nvSpPr>
      <dsp:spPr>
        <a:xfrm>
          <a:off x="3574005" y="1203549"/>
          <a:ext cx="932563" cy="9325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32310A-68DA-46C4-9DAC-A77D56CB6962}">
      <dsp:nvSpPr>
        <dsp:cNvPr id="0" name=""/>
        <dsp:cNvSpPr/>
      </dsp:nvSpPr>
      <dsp:spPr>
        <a:xfrm>
          <a:off x="3004105"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Us versus them mentality</a:t>
          </a:r>
          <a:endParaRPr lang="en-US" sz="2300" kern="1200"/>
        </a:p>
      </dsp:txBody>
      <dsp:txXfrm>
        <a:off x="3004105" y="2427788"/>
        <a:ext cx="2072362" cy="720000"/>
      </dsp:txXfrm>
    </dsp:sp>
    <dsp:sp modelId="{463F7E3C-4814-4F1F-AA0A-E04D2BCFF6D2}">
      <dsp:nvSpPr>
        <dsp:cNvPr id="0" name=""/>
        <dsp:cNvSpPr/>
      </dsp:nvSpPr>
      <dsp:spPr>
        <a:xfrm>
          <a:off x="6009031" y="1203549"/>
          <a:ext cx="932563" cy="9325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6D93F1-845D-4006-9BD3-40004A4D4918}">
      <dsp:nvSpPr>
        <dsp:cNvPr id="0" name=""/>
        <dsp:cNvSpPr/>
      </dsp:nvSpPr>
      <dsp:spPr>
        <a:xfrm>
          <a:off x="5439131"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Blue wall of silence</a:t>
          </a:r>
          <a:endParaRPr lang="en-US" sz="2300" kern="1200"/>
        </a:p>
      </dsp:txBody>
      <dsp:txXfrm>
        <a:off x="5439131" y="2427788"/>
        <a:ext cx="2072362" cy="720000"/>
      </dsp:txXfrm>
    </dsp:sp>
    <dsp:sp modelId="{176473A3-0DB9-4D6A-9925-6F4D608737C8}">
      <dsp:nvSpPr>
        <dsp:cNvPr id="0" name=""/>
        <dsp:cNvSpPr/>
      </dsp:nvSpPr>
      <dsp:spPr>
        <a:xfrm>
          <a:off x="8444057" y="1203549"/>
          <a:ext cx="932563" cy="93256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8C220D-F17C-4917-97F9-484E0254BED6}">
      <dsp:nvSpPr>
        <dsp:cNvPr id="0" name=""/>
        <dsp:cNvSpPr/>
      </dsp:nvSpPr>
      <dsp:spPr>
        <a:xfrm>
          <a:off x="7874157" y="2427788"/>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Warrior mentality</a:t>
          </a:r>
          <a:endParaRPr lang="en-US" sz="2300" kern="1200"/>
        </a:p>
      </dsp:txBody>
      <dsp:txXfrm>
        <a:off x="7874157" y="2427788"/>
        <a:ext cx="2072362"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CC8BD-56A4-4B25-8355-A2565BC7680F}">
      <dsp:nvSpPr>
        <dsp:cNvPr id="0" name=""/>
        <dsp:cNvSpPr/>
      </dsp:nvSpPr>
      <dsp:spPr>
        <a:xfrm>
          <a:off x="0" y="0"/>
          <a:ext cx="3717692" cy="101735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Hard stance on crime</a:t>
          </a:r>
          <a:endParaRPr lang="en-US" sz="2300" kern="1200"/>
        </a:p>
      </dsp:txBody>
      <dsp:txXfrm>
        <a:off x="29797" y="29797"/>
        <a:ext cx="2500860" cy="957757"/>
      </dsp:txXfrm>
    </dsp:sp>
    <dsp:sp modelId="{3EB30EC9-D276-4A88-A643-BBBA7C85627C}">
      <dsp:nvSpPr>
        <dsp:cNvPr id="0" name=""/>
        <dsp:cNvSpPr/>
      </dsp:nvSpPr>
      <dsp:spPr>
        <a:xfrm>
          <a:off x="277619" y="1158650"/>
          <a:ext cx="3717692" cy="1017351"/>
        </a:xfrm>
        <a:prstGeom prst="roundRect">
          <a:avLst>
            <a:gd name="adj" fmla="val 10000"/>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Deter crime</a:t>
          </a:r>
          <a:endParaRPr lang="en-US" sz="2300" kern="1200"/>
        </a:p>
      </dsp:txBody>
      <dsp:txXfrm>
        <a:off x="307416" y="1188447"/>
        <a:ext cx="2719199" cy="957757"/>
      </dsp:txXfrm>
    </dsp:sp>
    <dsp:sp modelId="{17F525FB-2658-4701-A119-3A318F4B8B31}">
      <dsp:nvSpPr>
        <dsp:cNvPr id="0" name=""/>
        <dsp:cNvSpPr/>
      </dsp:nvSpPr>
      <dsp:spPr>
        <a:xfrm>
          <a:off x="555239" y="2317301"/>
          <a:ext cx="3717692" cy="1017351"/>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Improve public trust and confidence </a:t>
          </a:r>
          <a:endParaRPr lang="en-US" sz="2300" kern="1200"/>
        </a:p>
      </dsp:txBody>
      <dsp:txXfrm>
        <a:off x="585036" y="2347098"/>
        <a:ext cx="2719199" cy="957757"/>
      </dsp:txXfrm>
    </dsp:sp>
    <dsp:sp modelId="{C4ABCB1C-18B1-4EE8-9697-11145ECD26EA}">
      <dsp:nvSpPr>
        <dsp:cNvPr id="0" name=""/>
        <dsp:cNvSpPr/>
      </dsp:nvSpPr>
      <dsp:spPr>
        <a:xfrm>
          <a:off x="832859" y="3475952"/>
          <a:ext cx="3717692" cy="1017351"/>
        </a:xfrm>
        <a:prstGeom prst="roundRect">
          <a:avLst>
            <a:gd name="adj" fmla="val 10000"/>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Crime Control model (Burke et al., 2022)</a:t>
          </a:r>
          <a:endParaRPr lang="en-US" sz="2300" kern="1200" dirty="0"/>
        </a:p>
      </dsp:txBody>
      <dsp:txXfrm>
        <a:off x="862656" y="3505749"/>
        <a:ext cx="2719199" cy="957757"/>
      </dsp:txXfrm>
    </dsp:sp>
    <dsp:sp modelId="{AB46DC8E-7151-428B-927F-05DF67223AC2}">
      <dsp:nvSpPr>
        <dsp:cNvPr id="0" name=""/>
        <dsp:cNvSpPr/>
      </dsp:nvSpPr>
      <dsp:spPr>
        <a:xfrm>
          <a:off x="1110479" y="4634603"/>
          <a:ext cx="3717692" cy="1017351"/>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Broken windows theory (Ruhl, 2023)</a:t>
          </a:r>
          <a:endParaRPr lang="en-US" sz="2300" kern="1200"/>
        </a:p>
      </dsp:txBody>
      <dsp:txXfrm>
        <a:off x="1140276" y="4664400"/>
        <a:ext cx="2719199" cy="957757"/>
      </dsp:txXfrm>
    </dsp:sp>
    <dsp:sp modelId="{877917DA-E0A1-4FE1-88F4-43E77B66F082}">
      <dsp:nvSpPr>
        <dsp:cNvPr id="0" name=""/>
        <dsp:cNvSpPr/>
      </dsp:nvSpPr>
      <dsp:spPr>
        <a:xfrm>
          <a:off x="3056413" y="743232"/>
          <a:ext cx="661278" cy="661278"/>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205201" y="743232"/>
        <a:ext cx="363702" cy="497612"/>
      </dsp:txXfrm>
    </dsp:sp>
    <dsp:sp modelId="{7E68779A-87D6-4D3D-839A-89B1236F5AC5}">
      <dsp:nvSpPr>
        <dsp:cNvPr id="0" name=""/>
        <dsp:cNvSpPr/>
      </dsp:nvSpPr>
      <dsp:spPr>
        <a:xfrm>
          <a:off x="3334033" y="1901882"/>
          <a:ext cx="661278" cy="661278"/>
        </a:xfrm>
        <a:prstGeom prst="downArrow">
          <a:avLst>
            <a:gd name="adj1" fmla="val 55000"/>
            <a:gd name="adj2" fmla="val 45000"/>
          </a:avLst>
        </a:prstGeom>
        <a:solidFill>
          <a:schemeClr val="accent5">
            <a:tint val="40000"/>
            <a:alpha val="90000"/>
            <a:hueOff val="-2246587"/>
            <a:satOff val="-7611"/>
            <a:lumOff val="-976"/>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482821" y="1901882"/>
        <a:ext cx="363702" cy="497612"/>
      </dsp:txXfrm>
    </dsp:sp>
    <dsp:sp modelId="{CDE5F34E-ECD0-4BFC-8BCF-DE2FBAE545A3}">
      <dsp:nvSpPr>
        <dsp:cNvPr id="0" name=""/>
        <dsp:cNvSpPr/>
      </dsp:nvSpPr>
      <dsp:spPr>
        <a:xfrm>
          <a:off x="3611653" y="3043577"/>
          <a:ext cx="661278" cy="661278"/>
        </a:xfrm>
        <a:prstGeom prst="downArrow">
          <a:avLst>
            <a:gd name="adj1" fmla="val 55000"/>
            <a:gd name="adj2" fmla="val 45000"/>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760441" y="3043577"/>
        <a:ext cx="363702" cy="497612"/>
      </dsp:txXfrm>
    </dsp:sp>
    <dsp:sp modelId="{D5B19685-CC5F-49A0-BE3C-A1F635BD4BED}">
      <dsp:nvSpPr>
        <dsp:cNvPr id="0" name=""/>
        <dsp:cNvSpPr/>
      </dsp:nvSpPr>
      <dsp:spPr>
        <a:xfrm>
          <a:off x="3889273" y="4213532"/>
          <a:ext cx="661278" cy="661278"/>
        </a:xfrm>
        <a:prstGeom prst="downArrow">
          <a:avLst>
            <a:gd name="adj1" fmla="val 55000"/>
            <a:gd name="adj2" fmla="val 45000"/>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4038061" y="4213532"/>
        <a:ext cx="363702" cy="4976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6E74F-D915-4493-A68D-60C6EC1D7016}">
      <dsp:nvSpPr>
        <dsp:cNvPr id="0" name=""/>
        <dsp:cNvSpPr/>
      </dsp:nvSpPr>
      <dsp:spPr>
        <a:xfrm>
          <a:off x="0" y="42473"/>
          <a:ext cx="6245265" cy="17503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Some crimes could be overlooked</a:t>
          </a:r>
          <a:endParaRPr lang="en-US" sz="4400" kern="1200"/>
        </a:p>
      </dsp:txBody>
      <dsp:txXfrm>
        <a:off x="85444" y="127917"/>
        <a:ext cx="6074377" cy="1579432"/>
      </dsp:txXfrm>
    </dsp:sp>
    <dsp:sp modelId="{A283DCBD-28BF-40BC-B5D0-AA0E6083B7C1}">
      <dsp:nvSpPr>
        <dsp:cNvPr id="0" name=""/>
        <dsp:cNvSpPr/>
      </dsp:nvSpPr>
      <dsp:spPr>
        <a:xfrm>
          <a:off x="0" y="1919513"/>
          <a:ext cx="6245265" cy="175032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Lack of community interaction</a:t>
          </a:r>
          <a:endParaRPr lang="en-US" sz="4400" kern="1200"/>
        </a:p>
      </dsp:txBody>
      <dsp:txXfrm>
        <a:off x="85444" y="2004957"/>
        <a:ext cx="6074377" cy="1579432"/>
      </dsp:txXfrm>
    </dsp:sp>
    <dsp:sp modelId="{212DF562-8050-49FA-A757-9FAFEF0C3970}">
      <dsp:nvSpPr>
        <dsp:cNvPr id="0" name=""/>
        <dsp:cNvSpPr/>
      </dsp:nvSpPr>
      <dsp:spPr>
        <a:xfrm>
          <a:off x="0" y="3796553"/>
          <a:ext cx="6245265" cy="175032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dirty="0"/>
            <a:t>Community policing (US DOJ, 2014)</a:t>
          </a:r>
          <a:endParaRPr lang="en-US" sz="4400" kern="1200" dirty="0"/>
        </a:p>
      </dsp:txBody>
      <dsp:txXfrm>
        <a:off x="85444" y="3881997"/>
        <a:ext cx="6074377" cy="15794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88FEA-5290-43D1-9650-93C95E485C72}">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C122AB-B11C-492A-BC9B-CD6BADA766F3}">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en-US" sz="5000" kern="1200" dirty="0"/>
            <a:t>Conflicts</a:t>
          </a:r>
        </a:p>
      </dsp:txBody>
      <dsp:txXfrm>
        <a:off x="0" y="0"/>
        <a:ext cx="10515600" cy="1087834"/>
      </dsp:txXfrm>
    </dsp:sp>
    <dsp:sp modelId="{7B3B5D58-F340-4BB8-8B2B-5C2586712939}">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417050-EA80-4DB6-8431-F5A2038CA6A6}">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en-GB" sz="5000" kern="1200"/>
            <a:t>Excessive and extreme force</a:t>
          </a:r>
          <a:endParaRPr lang="en-US" sz="5000" kern="1200"/>
        </a:p>
      </dsp:txBody>
      <dsp:txXfrm>
        <a:off x="0" y="1087834"/>
        <a:ext cx="10515600" cy="1087834"/>
      </dsp:txXfrm>
    </dsp:sp>
    <dsp:sp modelId="{797955E8-41E4-4B89-AB0B-283DE32609BC}">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382531-3881-4D14-AC16-8B3DA86AD9BB}">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en-GB" sz="5000" kern="1200"/>
            <a:t>Damages the reputation of the police</a:t>
          </a:r>
          <a:endParaRPr lang="en-US" sz="5000" kern="1200"/>
        </a:p>
      </dsp:txBody>
      <dsp:txXfrm>
        <a:off x="0" y="2175669"/>
        <a:ext cx="10515600" cy="1087834"/>
      </dsp:txXfrm>
    </dsp:sp>
    <dsp:sp modelId="{86FB3010-60ED-4522-AB5A-EFAF6EF0905E}">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98959F-489B-4448-ADF6-9AE149DCA295}">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0500" tIns="190500" rIns="190500" bIns="190500" numCol="1" spcCol="1270" anchor="t" anchorCtr="0">
          <a:noAutofit/>
        </a:bodyPr>
        <a:lstStyle/>
        <a:p>
          <a:pPr marL="0" lvl="0" indent="0" algn="l" defTabSz="2222500">
            <a:lnSpc>
              <a:spcPct val="90000"/>
            </a:lnSpc>
            <a:spcBef>
              <a:spcPct val="0"/>
            </a:spcBef>
            <a:spcAft>
              <a:spcPct val="35000"/>
            </a:spcAft>
            <a:buNone/>
          </a:pPr>
          <a:r>
            <a:rPr lang="en-GB" sz="5000" kern="1200"/>
            <a:t>Reduces effectiveness of the police</a:t>
          </a:r>
          <a:endParaRPr lang="en-US" sz="5000" kern="1200"/>
        </a:p>
      </dsp:txBody>
      <dsp:txXfrm>
        <a:off x="0" y="3263503"/>
        <a:ext cx="10515600" cy="108783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96F03-F1D7-45A1-AEF8-000E02A6898D}">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F6EB67-A7B7-41C1-8C4B-983A0960A863}">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a:t>Relies on aggressive forms of policing</a:t>
          </a:r>
          <a:endParaRPr lang="en-US" sz="4000" kern="1200"/>
        </a:p>
      </dsp:txBody>
      <dsp:txXfrm>
        <a:off x="0" y="2124"/>
        <a:ext cx="10515600" cy="1449029"/>
      </dsp:txXfrm>
    </dsp:sp>
    <dsp:sp modelId="{414BF9A3-2204-4F98-BCE3-423A4C1F4F56}">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2C5C90-6D05-4C55-A64C-F106A13E4E5F}">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Creates avoidable violence</a:t>
          </a:r>
          <a:endParaRPr lang="en-US" sz="4000" kern="1200" dirty="0"/>
        </a:p>
      </dsp:txBody>
      <dsp:txXfrm>
        <a:off x="0" y="1451154"/>
        <a:ext cx="10515600" cy="1449029"/>
      </dsp:txXfrm>
    </dsp:sp>
    <dsp:sp modelId="{CDC36DA8-514E-4B61-BF98-388F34E72590}">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B5A7EC-084D-4A55-82AF-875F1FEDC266}">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n-GB" sz="4000" kern="1200" dirty="0"/>
            <a:t>Guardian Mindset has been argued to be more effective </a:t>
          </a:r>
          <a:endParaRPr lang="en-US" sz="4000" kern="1200" dirty="0"/>
        </a:p>
      </dsp:txBody>
      <dsp:txXfrm>
        <a:off x="0" y="2900183"/>
        <a:ext cx="10515600" cy="144902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223273-A4AE-4ACE-9622-8A811DFD2BA1}">
      <dsp:nvSpPr>
        <dsp:cNvPr id="0" name=""/>
        <dsp:cNvSpPr/>
      </dsp:nvSpPr>
      <dsp:spPr>
        <a:xfrm>
          <a:off x="0" y="293777"/>
          <a:ext cx="10927829" cy="146308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marL="0" lvl="0" indent="0" algn="l" defTabSz="2711450">
            <a:lnSpc>
              <a:spcPct val="90000"/>
            </a:lnSpc>
            <a:spcBef>
              <a:spcPct val="0"/>
            </a:spcBef>
            <a:spcAft>
              <a:spcPct val="35000"/>
            </a:spcAft>
            <a:buNone/>
          </a:pPr>
          <a:r>
            <a:rPr lang="en-GB" sz="6100" kern="1200"/>
            <a:t>Not unchangeable (Chan, 1996). </a:t>
          </a:r>
          <a:endParaRPr lang="en-US" sz="6100" kern="1200"/>
        </a:p>
      </dsp:txBody>
      <dsp:txXfrm>
        <a:off x="71422" y="365199"/>
        <a:ext cx="10784985" cy="1320241"/>
      </dsp:txXfrm>
    </dsp:sp>
    <dsp:sp modelId="{90863BB5-5BBA-4745-A612-DDB2CD6BE0F2}">
      <dsp:nvSpPr>
        <dsp:cNvPr id="0" name=""/>
        <dsp:cNvSpPr/>
      </dsp:nvSpPr>
      <dsp:spPr>
        <a:xfrm>
          <a:off x="0" y="1932542"/>
          <a:ext cx="10927829" cy="1463085"/>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marL="0" lvl="0" indent="0" algn="l" defTabSz="2711450">
            <a:lnSpc>
              <a:spcPct val="90000"/>
            </a:lnSpc>
            <a:spcBef>
              <a:spcPct val="0"/>
            </a:spcBef>
            <a:spcAft>
              <a:spcPct val="35000"/>
            </a:spcAft>
            <a:buNone/>
          </a:pPr>
          <a:r>
            <a:rPr lang="en-GB" sz="6100" kern="1200"/>
            <a:t>Can be resisted </a:t>
          </a:r>
          <a:endParaRPr lang="en-US" sz="6100" kern="1200"/>
        </a:p>
      </dsp:txBody>
      <dsp:txXfrm>
        <a:off x="71422" y="2003964"/>
        <a:ext cx="10784985" cy="132024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8AA36E-9A19-404E-9232-9C19778C6CED}">
      <dsp:nvSpPr>
        <dsp:cNvPr id="0" name=""/>
        <dsp:cNvSpPr/>
      </dsp:nvSpPr>
      <dsp:spPr>
        <a:xfrm>
          <a:off x="0" y="1071918"/>
          <a:ext cx="3414946" cy="204896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116 pieces of legislature into 1 act</a:t>
          </a:r>
          <a:endParaRPr lang="en-US" sz="3000" kern="1200"/>
        </a:p>
      </dsp:txBody>
      <dsp:txXfrm>
        <a:off x="0" y="1071918"/>
        <a:ext cx="3414946" cy="2048967"/>
      </dsp:txXfrm>
    </dsp:sp>
    <dsp:sp modelId="{8AD4944E-06E1-4C06-A7F2-48E01380D63C}">
      <dsp:nvSpPr>
        <dsp:cNvPr id="0" name=""/>
        <dsp:cNvSpPr/>
      </dsp:nvSpPr>
      <dsp:spPr>
        <a:xfrm>
          <a:off x="3756441" y="1071918"/>
          <a:ext cx="3414946" cy="204896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Protects people from discrimination</a:t>
          </a:r>
          <a:endParaRPr lang="en-US" sz="3000" kern="1200"/>
        </a:p>
      </dsp:txBody>
      <dsp:txXfrm>
        <a:off x="3756441" y="1071918"/>
        <a:ext cx="3414946" cy="2048967"/>
      </dsp:txXfrm>
    </dsp:sp>
    <dsp:sp modelId="{E5366D9C-C2DA-42F9-BD32-B0990E45F433}">
      <dsp:nvSpPr>
        <dsp:cNvPr id="0" name=""/>
        <dsp:cNvSpPr/>
      </dsp:nvSpPr>
      <dsp:spPr>
        <a:xfrm>
          <a:off x="7512882" y="1071918"/>
          <a:ext cx="3414946" cy="204896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Some Protected characteristics: Age, Sex, Race, Religion, Disabilities</a:t>
          </a:r>
          <a:endParaRPr lang="en-US" sz="3000" kern="1200"/>
        </a:p>
      </dsp:txBody>
      <dsp:txXfrm>
        <a:off x="7512882" y="1071918"/>
        <a:ext cx="3414946" cy="204896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E77A7B-6CF5-4B65-9D49-1A0D61A9D32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638E65-6A10-4A6B-AB77-8C4280C8EEDD}">
      <dsp:nvSpPr>
        <dsp:cNvPr id="0" name=""/>
        <dsp:cNvSpPr/>
      </dsp:nvSpPr>
      <dsp:spPr>
        <a:xfrm>
          <a:off x="0" y="0"/>
          <a:ext cx="10515600" cy="12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dirty="0"/>
            <a:t>Ethnic minority communities have been over-policed (Llanos, 2021). </a:t>
          </a:r>
          <a:endParaRPr lang="en-US" sz="3400" kern="1200" dirty="0"/>
        </a:p>
      </dsp:txBody>
      <dsp:txXfrm>
        <a:off x="0" y="0"/>
        <a:ext cx="10515600" cy="1230101"/>
      </dsp:txXfrm>
    </dsp:sp>
    <dsp:sp modelId="{5D46AA3C-AF90-4D5F-8085-A7754F1B2678}">
      <dsp:nvSpPr>
        <dsp:cNvPr id="0" name=""/>
        <dsp:cNvSpPr/>
      </dsp:nvSpPr>
      <dsp:spPr>
        <a:xfrm>
          <a:off x="0" y="123010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5CF1C5-D8DE-4111-BC75-4BFE493571EA}">
      <dsp:nvSpPr>
        <dsp:cNvPr id="0" name=""/>
        <dsp:cNvSpPr/>
      </dsp:nvSpPr>
      <dsp:spPr>
        <a:xfrm>
          <a:off x="0" y="1230101"/>
          <a:ext cx="10515600" cy="12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dirty="0"/>
            <a:t>Ethnic minorities have been unfairly targeted with stop and searches (Waddington, 2004)</a:t>
          </a:r>
          <a:endParaRPr lang="en-US" sz="3400" kern="1200" dirty="0"/>
        </a:p>
      </dsp:txBody>
      <dsp:txXfrm>
        <a:off x="0" y="1230101"/>
        <a:ext cx="10515600" cy="1230101"/>
      </dsp:txXfrm>
    </dsp:sp>
    <dsp:sp modelId="{5A78BD22-1972-4642-BAEF-7E9148C373ED}">
      <dsp:nvSpPr>
        <dsp:cNvPr id="0" name=""/>
        <dsp:cNvSpPr/>
      </dsp:nvSpPr>
      <dsp:spPr>
        <a:xfrm>
          <a:off x="0" y="246020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4606C0-2B25-4795-93F2-FC431EA66367}">
      <dsp:nvSpPr>
        <dsp:cNvPr id="0" name=""/>
        <dsp:cNvSpPr/>
      </dsp:nvSpPr>
      <dsp:spPr>
        <a:xfrm>
          <a:off x="0" y="2460203"/>
          <a:ext cx="10515600" cy="12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Damages trust</a:t>
          </a:r>
          <a:endParaRPr lang="en-US" sz="3400" kern="1200"/>
        </a:p>
      </dsp:txBody>
      <dsp:txXfrm>
        <a:off x="0" y="2460203"/>
        <a:ext cx="10515600" cy="1230101"/>
      </dsp:txXfrm>
    </dsp:sp>
    <dsp:sp modelId="{9DF19465-8C1F-4669-8AAA-AD1C8650F440}">
      <dsp:nvSpPr>
        <dsp:cNvPr id="0" name=""/>
        <dsp:cNvSpPr/>
      </dsp:nvSpPr>
      <dsp:spPr>
        <a:xfrm>
          <a:off x="0" y="369030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0262BF-401C-48AF-A655-E3037CCEBD35}">
      <dsp:nvSpPr>
        <dsp:cNvPr id="0" name=""/>
        <dsp:cNvSpPr/>
      </dsp:nvSpPr>
      <dsp:spPr>
        <a:xfrm>
          <a:off x="0" y="3690305"/>
          <a:ext cx="10515600" cy="12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US" sz="3400" kern="1200" dirty="0"/>
            <a:t>Rational</a:t>
          </a:r>
          <a:r>
            <a:rPr lang="en-US" sz="3400" kern="1200" baseline="0" dirty="0"/>
            <a:t> Choice theory (Nickerson, 2023). </a:t>
          </a:r>
          <a:endParaRPr lang="en-US" sz="3400" kern="1200" dirty="0"/>
        </a:p>
      </dsp:txBody>
      <dsp:txXfrm>
        <a:off x="0" y="3690305"/>
        <a:ext cx="10515600" cy="12301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3462C0-9C98-4651-AF27-05610296E5BC}">
      <dsp:nvSpPr>
        <dsp:cNvPr id="0" name=""/>
        <dsp:cNvSpPr/>
      </dsp:nvSpPr>
      <dsp:spPr>
        <a:xfrm>
          <a:off x="244122" y="239940"/>
          <a:ext cx="5322882" cy="5322882"/>
        </a:xfrm>
        <a:prstGeom prst="circularArrow">
          <a:avLst>
            <a:gd name="adj1" fmla="val 5544"/>
            <a:gd name="adj2" fmla="val 330680"/>
            <a:gd name="adj3" fmla="val 14783061"/>
            <a:gd name="adj4" fmla="val 16798676"/>
            <a:gd name="adj5" fmla="val 5757"/>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F6EC5C-9BB1-4E86-815E-327057341778}">
      <dsp:nvSpPr>
        <dsp:cNvPr id="0" name=""/>
        <dsp:cNvSpPr/>
      </dsp:nvSpPr>
      <dsp:spPr>
        <a:xfrm>
          <a:off x="2235922" y="302848"/>
          <a:ext cx="1339283" cy="66964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Accountability</a:t>
          </a:r>
          <a:endParaRPr lang="en-US" sz="1500" kern="1200"/>
        </a:p>
      </dsp:txBody>
      <dsp:txXfrm>
        <a:off x="2268611" y="335537"/>
        <a:ext cx="1273905" cy="604263"/>
      </dsp:txXfrm>
    </dsp:sp>
    <dsp:sp modelId="{7C471745-1E27-410F-ACCD-4C82DB67152E}">
      <dsp:nvSpPr>
        <dsp:cNvPr id="0" name=""/>
        <dsp:cNvSpPr/>
      </dsp:nvSpPr>
      <dsp:spPr>
        <a:xfrm>
          <a:off x="3694976" y="833900"/>
          <a:ext cx="1339283" cy="669641"/>
        </a:xfrm>
        <a:prstGeom prst="roundRect">
          <a:avLst/>
        </a:prstGeom>
        <a:solidFill>
          <a:schemeClr val="accent5">
            <a:hueOff val="-844818"/>
            <a:satOff val="-2177"/>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Integrity</a:t>
          </a:r>
          <a:endParaRPr lang="en-US" sz="1500" kern="1200"/>
        </a:p>
      </dsp:txBody>
      <dsp:txXfrm>
        <a:off x="3727665" y="866589"/>
        <a:ext cx="1273905" cy="604263"/>
      </dsp:txXfrm>
    </dsp:sp>
    <dsp:sp modelId="{9E5C7233-FADE-403D-A45B-9A95C4E994B6}">
      <dsp:nvSpPr>
        <dsp:cNvPr id="0" name=""/>
        <dsp:cNvSpPr/>
      </dsp:nvSpPr>
      <dsp:spPr>
        <a:xfrm>
          <a:off x="4471323" y="2178572"/>
          <a:ext cx="1339283" cy="669641"/>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Openness </a:t>
          </a:r>
          <a:endParaRPr lang="en-US" sz="1500" kern="1200"/>
        </a:p>
      </dsp:txBody>
      <dsp:txXfrm>
        <a:off x="4504012" y="2211261"/>
        <a:ext cx="1273905" cy="604263"/>
      </dsp:txXfrm>
    </dsp:sp>
    <dsp:sp modelId="{39C330F3-F941-48FA-986E-2ADB59E6EE62}">
      <dsp:nvSpPr>
        <dsp:cNvPr id="0" name=""/>
        <dsp:cNvSpPr/>
      </dsp:nvSpPr>
      <dsp:spPr>
        <a:xfrm>
          <a:off x="4201701" y="3707677"/>
          <a:ext cx="1339283" cy="669641"/>
        </a:xfrm>
        <a:prstGeom prst="roundRect">
          <a:avLst/>
        </a:prstGeom>
        <a:solidFill>
          <a:schemeClr val="accent5">
            <a:hueOff val="-2534453"/>
            <a:satOff val="-6532"/>
            <a:lumOff val="-4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Fairness</a:t>
          </a:r>
          <a:endParaRPr lang="en-US" sz="1500" kern="1200"/>
        </a:p>
      </dsp:txBody>
      <dsp:txXfrm>
        <a:off x="4234390" y="3740366"/>
        <a:ext cx="1273905" cy="604263"/>
      </dsp:txXfrm>
    </dsp:sp>
    <dsp:sp modelId="{EFBEB4D2-AD32-4EE0-9EF6-256CDE34C1E8}">
      <dsp:nvSpPr>
        <dsp:cNvPr id="0" name=""/>
        <dsp:cNvSpPr/>
      </dsp:nvSpPr>
      <dsp:spPr>
        <a:xfrm>
          <a:off x="3012268" y="4705729"/>
          <a:ext cx="1339283" cy="669641"/>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Leadership</a:t>
          </a:r>
          <a:endParaRPr lang="en-US" sz="1500" kern="1200"/>
        </a:p>
      </dsp:txBody>
      <dsp:txXfrm>
        <a:off x="3044957" y="4738418"/>
        <a:ext cx="1273905" cy="604263"/>
      </dsp:txXfrm>
    </dsp:sp>
    <dsp:sp modelId="{135ADF6C-17A4-4677-86BC-6CDEB317CB27}">
      <dsp:nvSpPr>
        <dsp:cNvPr id="0" name=""/>
        <dsp:cNvSpPr/>
      </dsp:nvSpPr>
      <dsp:spPr>
        <a:xfrm>
          <a:off x="1459575" y="4705729"/>
          <a:ext cx="1339283" cy="669641"/>
        </a:xfrm>
        <a:prstGeom prst="roundRect">
          <a:avLst/>
        </a:prstGeom>
        <a:solidFill>
          <a:schemeClr val="accent5">
            <a:hueOff val="-4224089"/>
            <a:satOff val="-10887"/>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Respect</a:t>
          </a:r>
          <a:endParaRPr lang="en-US" sz="1500" kern="1200"/>
        </a:p>
      </dsp:txBody>
      <dsp:txXfrm>
        <a:off x="1492264" y="4738418"/>
        <a:ext cx="1273905" cy="604263"/>
      </dsp:txXfrm>
    </dsp:sp>
    <dsp:sp modelId="{64DACA4D-63D6-4C6D-B067-100259F1BAF8}">
      <dsp:nvSpPr>
        <dsp:cNvPr id="0" name=""/>
        <dsp:cNvSpPr/>
      </dsp:nvSpPr>
      <dsp:spPr>
        <a:xfrm>
          <a:off x="270143" y="3707677"/>
          <a:ext cx="1339283" cy="669641"/>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Honesty </a:t>
          </a:r>
          <a:endParaRPr lang="en-US" sz="1500" kern="1200"/>
        </a:p>
      </dsp:txBody>
      <dsp:txXfrm>
        <a:off x="302832" y="3740366"/>
        <a:ext cx="1273905" cy="604263"/>
      </dsp:txXfrm>
    </dsp:sp>
    <dsp:sp modelId="{D887782E-DFD8-40C3-BDE8-C5A64338C75F}">
      <dsp:nvSpPr>
        <dsp:cNvPr id="0" name=""/>
        <dsp:cNvSpPr/>
      </dsp:nvSpPr>
      <dsp:spPr>
        <a:xfrm>
          <a:off x="521" y="2178572"/>
          <a:ext cx="1339283" cy="669641"/>
        </a:xfrm>
        <a:prstGeom prst="roundRect">
          <a:avLst/>
        </a:prstGeom>
        <a:solidFill>
          <a:schemeClr val="accent5">
            <a:hueOff val="-5913725"/>
            <a:satOff val="-15242"/>
            <a:lumOff val="-10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Objectivity</a:t>
          </a:r>
          <a:endParaRPr lang="en-US" sz="1500" kern="1200"/>
        </a:p>
      </dsp:txBody>
      <dsp:txXfrm>
        <a:off x="33210" y="2211261"/>
        <a:ext cx="1273905" cy="604263"/>
      </dsp:txXfrm>
    </dsp:sp>
    <dsp:sp modelId="{1D8391A5-B302-46C7-BCCD-FAADBD5EA1F0}">
      <dsp:nvSpPr>
        <dsp:cNvPr id="0" name=""/>
        <dsp:cNvSpPr/>
      </dsp:nvSpPr>
      <dsp:spPr>
        <a:xfrm>
          <a:off x="776867" y="833900"/>
          <a:ext cx="1339283" cy="669641"/>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Selflessness</a:t>
          </a:r>
          <a:endParaRPr lang="en-US" sz="1500" kern="1200"/>
        </a:p>
      </dsp:txBody>
      <dsp:txXfrm>
        <a:off x="809556" y="866589"/>
        <a:ext cx="1273905" cy="60426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DAED4-C33A-47C7-BB7B-2056657D3FC1}">
      <dsp:nvSpPr>
        <dsp:cNvPr id="0" name=""/>
        <dsp:cNvSpPr/>
      </dsp:nvSpPr>
      <dsp:spPr>
        <a:xfrm>
          <a:off x="1283"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5E4A48-9953-4F7E-BA7E-1B76B040BCB3}">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GB" sz="4500" kern="1200" dirty="0"/>
            <a:t>The Police (Conduct) Regulations 2020</a:t>
          </a:r>
          <a:endParaRPr lang="en-US" sz="4500" kern="1200" dirty="0"/>
        </a:p>
      </dsp:txBody>
      <dsp:txXfrm>
        <a:off x="585701" y="1066737"/>
        <a:ext cx="4337991" cy="2693452"/>
      </dsp:txXfrm>
    </dsp:sp>
    <dsp:sp modelId="{71A5E295-4232-4C0D-821A-C901CB39333F}">
      <dsp:nvSpPr>
        <dsp:cNvPr id="0" name=""/>
        <dsp:cNvSpPr/>
      </dsp:nvSpPr>
      <dsp:spPr>
        <a:xfrm>
          <a:off x="5508110"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0A02C5-56F4-4161-8AD8-29091C232409}">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GB" sz="4500" kern="1200"/>
            <a:t>The Police Reform Act 2002</a:t>
          </a:r>
          <a:endParaRPr lang="en-US" sz="4500" kern="1200"/>
        </a:p>
      </dsp:txBody>
      <dsp:txXfrm>
        <a:off x="6092527" y="1066737"/>
        <a:ext cx="4337991" cy="269345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D312B9-BC61-47C6-9070-2BDEDEC0EB89}">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BB08AF-1295-4E8B-A48D-8F5DDA28D5E8}">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Victim blaming</a:t>
          </a:r>
          <a:endParaRPr lang="en-US" sz="5100" kern="1200"/>
        </a:p>
      </dsp:txBody>
      <dsp:txXfrm>
        <a:off x="0" y="675"/>
        <a:ext cx="6900512" cy="1106957"/>
      </dsp:txXfrm>
    </dsp:sp>
    <dsp:sp modelId="{EFCA7035-DAC0-4CE0-91A0-D8B59B33C2E9}">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71AA75-1F40-4EB1-91BA-103C7A5B4F80}">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Corruption</a:t>
          </a:r>
          <a:endParaRPr lang="en-US" sz="5100" kern="1200"/>
        </a:p>
      </dsp:txBody>
      <dsp:txXfrm>
        <a:off x="0" y="1107633"/>
        <a:ext cx="6900512" cy="1106957"/>
      </dsp:txXfrm>
    </dsp:sp>
    <dsp:sp modelId="{62DBAC48-C36F-4F77-9DC5-F8D4AD759F76}">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D9FFA3-6D2B-434E-9C53-30127E5EE398}">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Discrimination</a:t>
          </a:r>
          <a:endParaRPr lang="en-US" sz="5100" kern="1200"/>
        </a:p>
      </dsp:txBody>
      <dsp:txXfrm>
        <a:off x="0" y="2214591"/>
        <a:ext cx="6900512" cy="1106957"/>
      </dsp:txXfrm>
    </dsp:sp>
    <dsp:sp modelId="{2270DF22-BCA9-408E-812D-CAE3ACCCDB31}">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C3B70A-7282-472A-80A3-719FCA8D2AC9}">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Negligence</a:t>
          </a:r>
          <a:endParaRPr lang="en-US" sz="5100" kern="1200"/>
        </a:p>
      </dsp:txBody>
      <dsp:txXfrm>
        <a:off x="0" y="3321549"/>
        <a:ext cx="6900512" cy="1106957"/>
      </dsp:txXfrm>
    </dsp:sp>
    <dsp:sp modelId="{48643E39-170E-44B4-9531-31CA52E61217}">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C36020-D48E-4567-B77C-E4F8BB983EDF}">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310" tIns="194310" rIns="194310" bIns="194310" numCol="1" spcCol="1270" anchor="t" anchorCtr="0">
          <a:noAutofit/>
        </a:bodyPr>
        <a:lstStyle/>
        <a:p>
          <a:pPr marL="0" lvl="0" indent="0" algn="l" defTabSz="2266950">
            <a:lnSpc>
              <a:spcPct val="90000"/>
            </a:lnSpc>
            <a:spcBef>
              <a:spcPct val="0"/>
            </a:spcBef>
            <a:spcAft>
              <a:spcPct val="35000"/>
            </a:spcAft>
            <a:buNone/>
          </a:pPr>
          <a:r>
            <a:rPr lang="en-GB" sz="5100" kern="1200"/>
            <a:t>Cover ups</a:t>
          </a:r>
          <a:endParaRPr lang="en-US" sz="5100" kern="1200"/>
        </a:p>
      </dsp:txBody>
      <dsp:txXfrm>
        <a:off x="0" y="4428507"/>
        <a:ext cx="6900512" cy="110695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7F7B6B-C17F-41C4-BBF2-36F018386689}" type="datetimeFigureOut">
              <a:rPr lang="en-GB" smtClean="0"/>
              <a:t>11/05/2023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F0440A-6C13-4CF0-B33D-3AC35CB4190E}" type="slidenum">
              <a:rPr lang="en-GB" smtClean="0"/>
              <a:t>‹#›</a:t>
            </a:fld>
            <a:endParaRPr lang="en-GB"/>
          </a:p>
        </p:txBody>
      </p:sp>
    </p:spTree>
    <p:extLst>
      <p:ext uri="{BB962C8B-B14F-4D97-AF65-F5344CB8AC3E}">
        <p14:creationId xmlns:p14="http://schemas.microsoft.com/office/powerpoint/2010/main" val="3009988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a:t>
            </a:fld>
            <a:endParaRPr lang="en-GB"/>
          </a:p>
        </p:txBody>
      </p:sp>
    </p:spTree>
    <p:extLst>
      <p:ext uri="{BB962C8B-B14F-4D97-AF65-F5344CB8AC3E}">
        <p14:creationId xmlns:p14="http://schemas.microsoft.com/office/powerpoint/2010/main" val="1928027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a:t>
            </a:fld>
            <a:endParaRPr lang="en-GB"/>
          </a:p>
        </p:txBody>
      </p:sp>
    </p:spTree>
    <p:extLst>
      <p:ext uri="{BB962C8B-B14F-4D97-AF65-F5344CB8AC3E}">
        <p14:creationId xmlns:p14="http://schemas.microsoft.com/office/powerpoint/2010/main" val="4221869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3</a:t>
            </a:fld>
            <a:endParaRPr lang="en-GB"/>
          </a:p>
        </p:txBody>
      </p:sp>
    </p:spTree>
    <p:extLst>
      <p:ext uri="{BB962C8B-B14F-4D97-AF65-F5344CB8AC3E}">
        <p14:creationId xmlns:p14="http://schemas.microsoft.com/office/powerpoint/2010/main" val="1467133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4</a:t>
            </a:fld>
            <a:endParaRPr lang="en-GB"/>
          </a:p>
        </p:txBody>
      </p:sp>
    </p:spTree>
    <p:extLst>
      <p:ext uri="{BB962C8B-B14F-4D97-AF65-F5344CB8AC3E}">
        <p14:creationId xmlns:p14="http://schemas.microsoft.com/office/powerpoint/2010/main" val="1068505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5</a:t>
            </a:fld>
            <a:endParaRPr lang="en-GB"/>
          </a:p>
        </p:txBody>
      </p:sp>
    </p:spTree>
    <p:extLst>
      <p:ext uri="{BB962C8B-B14F-4D97-AF65-F5344CB8AC3E}">
        <p14:creationId xmlns:p14="http://schemas.microsoft.com/office/powerpoint/2010/main" val="3091872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6</a:t>
            </a:fld>
            <a:endParaRPr lang="en-GB"/>
          </a:p>
        </p:txBody>
      </p:sp>
    </p:spTree>
    <p:extLst>
      <p:ext uri="{BB962C8B-B14F-4D97-AF65-F5344CB8AC3E}">
        <p14:creationId xmlns:p14="http://schemas.microsoft.com/office/powerpoint/2010/main" val="1640019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7</a:t>
            </a:fld>
            <a:endParaRPr lang="en-GB"/>
          </a:p>
        </p:txBody>
      </p:sp>
    </p:spTree>
    <p:extLst>
      <p:ext uri="{BB962C8B-B14F-4D97-AF65-F5344CB8AC3E}">
        <p14:creationId xmlns:p14="http://schemas.microsoft.com/office/powerpoint/2010/main" val="22260691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8</a:t>
            </a:fld>
            <a:endParaRPr lang="en-GB"/>
          </a:p>
        </p:txBody>
      </p:sp>
    </p:spTree>
    <p:extLst>
      <p:ext uri="{BB962C8B-B14F-4D97-AF65-F5344CB8AC3E}">
        <p14:creationId xmlns:p14="http://schemas.microsoft.com/office/powerpoint/2010/main" val="2825104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9</a:t>
            </a:fld>
            <a:endParaRPr lang="en-GB"/>
          </a:p>
        </p:txBody>
      </p:sp>
    </p:spTree>
    <p:extLst>
      <p:ext uri="{BB962C8B-B14F-4D97-AF65-F5344CB8AC3E}">
        <p14:creationId xmlns:p14="http://schemas.microsoft.com/office/powerpoint/2010/main" val="482665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10</a:t>
            </a:fld>
            <a:endParaRPr lang="en-GB"/>
          </a:p>
        </p:txBody>
      </p:sp>
    </p:spTree>
    <p:extLst>
      <p:ext uri="{BB962C8B-B14F-4D97-AF65-F5344CB8AC3E}">
        <p14:creationId xmlns:p14="http://schemas.microsoft.com/office/powerpoint/2010/main" val="374439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11</a:t>
            </a:fld>
            <a:endParaRPr lang="en-GB"/>
          </a:p>
        </p:txBody>
      </p:sp>
    </p:spTree>
    <p:extLst>
      <p:ext uri="{BB962C8B-B14F-4D97-AF65-F5344CB8AC3E}">
        <p14:creationId xmlns:p14="http://schemas.microsoft.com/office/powerpoint/2010/main" val="305383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12</a:t>
            </a:fld>
            <a:endParaRPr lang="en-GB"/>
          </a:p>
        </p:txBody>
      </p:sp>
    </p:spTree>
    <p:extLst>
      <p:ext uri="{BB962C8B-B14F-4D97-AF65-F5344CB8AC3E}">
        <p14:creationId xmlns:p14="http://schemas.microsoft.com/office/powerpoint/2010/main" val="4351793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13</a:t>
            </a:fld>
            <a:endParaRPr lang="en-GB"/>
          </a:p>
        </p:txBody>
      </p:sp>
    </p:spTree>
    <p:extLst>
      <p:ext uri="{BB962C8B-B14F-4D97-AF65-F5344CB8AC3E}">
        <p14:creationId xmlns:p14="http://schemas.microsoft.com/office/powerpoint/2010/main" val="2858668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14</a:t>
            </a:fld>
            <a:endParaRPr lang="en-GB"/>
          </a:p>
        </p:txBody>
      </p:sp>
    </p:spTree>
    <p:extLst>
      <p:ext uri="{BB962C8B-B14F-4D97-AF65-F5344CB8AC3E}">
        <p14:creationId xmlns:p14="http://schemas.microsoft.com/office/powerpoint/2010/main" val="3178833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15</a:t>
            </a:fld>
            <a:endParaRPr lang="en-GB"/>
          </a:p>
        </p:txBody>
      </p:sp>
    </p:spTree>
    <p:extLst>
      <p:ext uri="{BB962C8B-B14F-4D97-AF65-F5344CB8AC3E}">
        <p14:creationId xmlns:p14="http://schemas.microsoft.com/office/powerpoint/2010/main" val="2618787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16</a:t>
            </a:fld>
            <a:endParaRPr lang="en-GB"/>
          </a:p>
        </p:txBody>
      </p:sp>
    </p:spTree>
    <p:extLst>
      <p:ext uri="{BB962C8B-B14F-4D97-AF65-F5344CB8AC3E}">
        <p14:creationId xmlns:p14="http://schemas.microsoft.com/office/powerpoint/2010/main" val="40166156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17</a:t>
            </a:fld>
            <a:endParaRPr lang="en-GB"/>
          </a:p>
        </p:txBody>
      </p:sp>
    </p:spTree>
    <p:extLst>
      <p:ext uri="{BB962C8B-B14F-4D97-AF65-F5344CB8AC3E}">
        <p14:creationId xmlns:p14="http://schemas.microsoft.com/office/powerpoint/2010/main" val="1696547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18</a:t>
            </a:fld>
            <a:endParaRPr lang="en-GB"/>
          </a:p>
        </p:txBody>
      </p:sp>
    </p:spTree>
    <p:extLst>
      <p:ext uri="{BB962C8B-B14F-4D97-AF65-F5344CB8AC3E}">
        <p14:creationId xmlns:p14="http://schemas.microsoft.com/office/powerpoint/2010/main" val="4163741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19</a:t>
            </a:fld>
            <a:endParaRPr lang="en-GB"/>
          </a:p>
        </p:txBody>
      </p:sp>
    </p:spTree>
    <p:extLst>
      <p:ext uri="{BB962C8B-B14F-4D97-AF65-F5344CB8AC3E}">
        <p14:creationId xmlns:p14="http://schemas.microsoft.com/office/powerpoint/2010/main" val="37108375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20</a:t>
            </a:fld>
            <a:endParaRPr lang="en-GB"/>
          </a:p>
        </p:txBody>
      </p:sp>
    </p:spTree>
    <p:extLst>
      <p:ext uri="{BB962C8B-B14F-4D97-AF65-F5344CB8AC3E}">
        <p14:creationId xmlns:p14="http://schemas.microsoft.com/office/powerpoint/2010/main" val="1260441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21</a:t>
            </a:fld>
            <a:endParaRPr lang="en-GB"/>
          </a:p>
        </p:txBody>
      </p:sp>
    </p:spTree>
    <p:extLst>
      <p:ext uri="{BB962C8B-B14F-4D97-AF65-F5344CB8AC3E}">
        <p14:creationId xmlns:p14="http://schemas.microsoft.com/office/powerpoint/2010/main" val="2797230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22</a:t>
            </a:fld>
            <a:endParaRPr lang="en-GB"/>
          </a:p>
        </p:txBody>
      </p:sp>
    </p:spTree>
    <p:extLst>
      <p:ext uri="{BB962C8B-B14F-4D97-AF65-F5344CB8AC3E}">
        <p14:creationId xmlns:p14="http://schemas.microsoft.com/office/powerpoint/2010/main" val="3293637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23</a:t>
            </a:fld>
            <a:endParaRPr lang="en-GB"/>
          </a:p>
        </p:txBody>
      </p:sp>
    </p:spTree>
    <p:extLst>
      <p:ext uri="{BB962C8B-B14F-4D97-AF65-F5344CB8AC3E}">
        <p14:creationId xmlns:p14="http://schemas.microsoft.com/office/powerpoint/2010/main" val="3003818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24</a:t>
            </a:fld>
            <a:endParaRPr lang="en-GB"/>
          </a:p>
        </p:txBody>
      </p:sp>
    </p:spTree>
    <p:extLst>
      <p:ext uri="{BB962C8B-B14F-4D97-AF65-F5344CB8AC3E}">
        <p14:creationId xmlns:p14="http://schemas.microsoft.com/office/powerpoint/2010/main" val="38643062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25</a:t>
            </a:fld>
            <a:endParaRPr lang="en-GB"/>
          </a:p>
        </p:txBody>
      </p:sp>
    </p:spTree>
    <p:extLst>
      <p:ext uri="{BB962C8B-B14F-4D97-AF65-F5344CB8AC3E}">
        <p14:creationId xmlns:p14="http://schemas.microsoft.com/office/powerpoint/2010/main" val="28399254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26</a:t>
            </a:fld>
            <a:endParaRPr lang="en-GB"/>
          </a:p>
        </p:txBody>
      </p:sp>
    </p:spTree>
    <p:extLst>
      <p:ext uri="{BB962C8B-B14F-4D97-AF65-F5344CB8AC3E}">
        <p14:creationId xmlns:p14="http://schemas.microsoft.com/office/powerpoint/2010/main" val="4299882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27</a:t>
            </a:fld>
            <a:endParaRPr lang="en-GB"/>
          </a:p>
        </p:txBody>
      </p:sp>
    </p:spTree>
    <p:extLst>
      <p:ext uri="{BB962C8B-B14F-4D97-AF65-F5344CB8AC3E}">
        <p14:creationId xmlns:p14="http://schemas.microsoft.com/office/powerpoint/2010/main" val="26391343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28</a:t>
            </a:fld>
            <a:endParaRPr lang="en-GB"/>
          </a:p>
        </p:txBody>
      </p:sp>
    </p:spTree>
    <p:extLst>
      <p:ext uri="{BB962C8B-B14F-4D97-AF65-F5344CB8AC3E}">
        <p14:creationId xmlns:p14="http://schemas.microsoft.com/office/powerpoint/2010/main" val="37119051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29</a:t>
            </a:fld>
            <a:endParaRPr lang="en-GB"/>
          </a:p>
        </p:txBody>
      </p:sp>
    </p:spTree>
    <p:extLst>
      <p:ext uri="{BB962C8B-B14F-4D97-AF65-F5344CB8AC3E}">
        <p14:creationId xmlns:p14="http://schemas.microsoft.com/office/powerpoint/2010/main" val="23445541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30</a:t>
            </a:fld>
            <a:endParaRPr lang="en-GB"/>
          </a:p>
        </p:txBody>
      </p:sp>
    </p:spTree>
    <p:extLst>
      <p:ext uri="{BB962C8B-B14F-4D97-AF65-F5344CB8AC3E}">
        <p14:creationId xmlns:p14="http://schemas.microsoft.com/office/powerpoint/2010/main" val="15233602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31</a:t>
            </a:fld>
            <a:endParaRPr lang="en-GB"/>
          </a:p>
        </p:txBody>
      </p:sp>
    </p:spTree>
    <p:extLst>
      <p:ext uri="{BB962C8B-B14F-4D97-AF65-F5344CB8AC3E}">
        <p14:creationId xmlns:p14="http://schemas.microsoft.com/office/powerpoint/2010/main" val="15990963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32</a:t>
            </a:fld>
            <a:endParaRPr lang="en-GB"/>
          </a:p>
        </p:txBody>
      </p:sp>
    </p:spTree>
    <p:extLst>
      <p:ext uri="{BB962C8B-B14F-4D97-AF65-F5344CB8AC3E}">
        <p14:creationId xmlns:p14="http://schemas.microsoft.com/office/powerpoint/2010/main" val="25832320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33</a:t>
            </a:fld>
            <a:endParaRPr lang="en-GB"/>
          </a:p>
        </p:txBody>
      </p:sp>
    </p:spTree>
    <p:extLst>
      <p:ext uri="{BB962C8B-B14F-4D97-AF65-F5344CB8AC3E}">
        <p14:creationId xmlns:p14="http://schemas.microsoft.com/office/powerpoint/2010/main" val="25779816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5F0440A-6C13-4CF0-B33D-3AC35CB4190E}" type="slidenum">
              <a:rPr lang="en-GB" smtClean="0"/>
              <a:t>34</a:t>
            </a:fld>
            <a:endParaRPr lang="en-GB"/>
          </a:p>
        </p:txBody>
      </p:sp>
    </p:spTree>
    <p:extLst>
      <p:ext uri="{BB962C8B-B14F-4D97-AF65-F5344CB8AC3E}">
        <p14:creationId xmlns:p14="http://schemas.microsoft.com/office/powerpoint/2010/main" val="3806460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C7A52-3215-1E9E-7770-0CBF4441B4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E6ED19E-5BE5-D792-1469-5A63C28140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14349DF-F667-4CA4-36A4-8AA0F30A5320}"/>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5" name="Footer Placeholder 4">
            <a:extLst>
              <a:ext uri="{FF2B5EF4-FFF2-40B4-BE49-F238E27FC236}">
                <a16:creationId xmlns:a16="http://schemas.microsoft.com/office/drawing/2014/main" id="{D38716A4-8EC1-05AE-A4A5-14C51A53F9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EA6868-CCFA-FFB1-6FF2-8CEC3583E55F}"/>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2722885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D97BA-D90E-19AA-A21B-1FF9A3DE599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F009C58-35F1-07C2-8E9E-43F33E25F9F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6C9B9C-0F25-68A0-B77C-61D61EBACF26}"/>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5" name="Footer Placeholder 4">
            <a:extLst>
              <a:ext uri="{FF2B5EF4-FFF2-40B4-BE49-F238E27FC236}">
                <a16:creationId xmlns:a16="http://schemas.microsoft.com/office/drawing/2014/main" id="{1B1E0709-AA91-0705-B84B-C87710ECB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26D369-3995-36FC-9760-6E9E7137FE81}"/>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4228096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9FA3-3C57-A161-766A-D9BA4D45310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1C7CE1B-04A7-7BE4-3F52-9F3DD7C5CD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A0CEDDA-6778-56E8-6A1D-818BB6C3B500}"/>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5" name="Footer Placeholder 4">
            <a:extLst>
              <a:ext uri="{FF2B5EF4-FFF2-40B4-BE49-F238E27FC236}">
                <a16:creationId xmlns:a16="http://schemas.microsoft.com/office/drawing/2014/main" id="{FB201D41-BE8B-A72A-3FDA-26A22C4F85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6FD20-5258-DB25-04AE-5E0EBF45E741}"/>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3660779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0C5D9-55B7-60C0-D5E3-E8A3E11A428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10E8207-3F6C-082E-C74A-C854A77719D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7CCF6D2-0555-138D-522B-DA21600DEB1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0CB8C3E-ECF5-8893-32DA-51E61B9F0669}"/>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6" name="Footer Placeholder 5">
            <a:extLst>
              <a:ext uri="{FF2B5EF4-FFF2-40B4-BE49-F238E27FC236}">
                <a16:creationId xmlns:a16="http://schemas.microsoft.com/office/drawing/2014/main" id="{41871693-958C-F230-9F2A-E00880D59E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8BE682-7096-B666-7669-F438799958A8}"/>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2190213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225AB-D162-99A1-1CBA-9677AF479DE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238F2CD-28C1-408E-116F-AC6D3B0656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306AD0B-FAA8-02CF-5CC8-5153782B42E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7962F61-11B9-5255-0DEA-7F3DF9EEC2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7477A49-97A4-4107-E5DA-093C7614A3B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B4577B2-D5C1-8936-33C7-FDD2EC548917}"/>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8" name="Footer Placeholder 7">
            <a:extLst>
              <a:ext uri="{FF2B5EF4-FFF2-40B4-BE49-F238E27FC236}">
                <a16:creationId xmlns:a16="http://schemas.microsoft.com/office/drawing/2014/main" id="{5283CB23-D6FD-D15F-384D-BC85A638C5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0A29921-CD87-62AC-8C6A-FBF4EBDBD12E}"/>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2634392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D0F22-669F-7357-6141-DE2170D881A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40B079B-1453-F7F4-7961-98AAC4A25608}"/>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4" name="Footer Placeholder 3">
            <a:extLst>
              <a:ext uri="{FF2B5EF4-FFF2-40B4-BE49-F238E27FC236}">
                <a16:creationId xmlns:a16="http://schemas.microsoft.com/office/drawing/2014/main" id="{459171D7-4275-8CA8-4358-513CABF005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F9C793-AF18-F671-1ECC-0AFB2BBD1C3F}"/>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4000401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C32678-3B09-053A-61A5-E8B018984C25}"/>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3" name="Footer Placeholder 2">
            <a:extLst>
              <a:ext uri="{FF2B5EF4-FFF2-40B4-BE49-F238E27FC236}">
                <a16:creationId xmlns:a16="http://schemas.microsoft.com/office/drawing/2014/main" id="{0FB0373C-11A8-6ACA-6F2F-AD51B567C4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BB9E291-1C7C-385C-9650-1708E7A00CA1}"/>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4165909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41B72-1347-70D6-F0DD-2AFA390F435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EA20BB-7938-E2D7-3876-05A4A672BA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5A1BCE6-73E6-836E-1057-47C5A502B9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039557-D33B-8649-E7C6-939688A2BCAC}"/>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6" name="Footer Placeholder 5">
            <a:extLst>
              <a:ext uri="{FF2B5EF4-FFF2-40B4-BE49-F238E27FC236}">
                <a16:creationId xmlns:a16="http://schemas.microsoft.com/office/drawing/2014/main" id="{4A9FE5E2-7E7C-FD36-1564-D1A0173B03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33D80A-4784-3F03-FFE5-4517436214A6}"/>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4125553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50BA2-423F-15EC-55A8-2E104A53491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244052C-065B-C8E6-BC9C-276AFCC0EC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06109B-6C1F-F2D5-B553-7BDAC460CE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F6EB54F-E9A4-AC1B-93D8-6B9E39E7F3D7}"/>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6" name="Footer Placeholder 5">
            <a:extLst>
              <a:ext uri="{FF2B5EF4-FFF2-40B4-BE49-F238E27FC236}">
                <a16:creationId xmlns:a16="http://schemas.microsoft.com/office/drawing/2014/main" id="{67313625-A169-0097-E46A-1FB2396FF1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65D515-6266-90D1-7FD2-276C19C71099}"/>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832866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1BE2C-DC35-B7B6-5338-B04ECE8CDA7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2E49E7F-2A9C-858C-BE38-A1FA20666BC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26C33D4-3C96-A35A-A4A7-CC13D5394066}"/>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5" name="Footer Placeholder 4">
            <a:extLst>
              <a:ext uri="{FF2B5EF4-FFF2-40B4-BE49-F238E27FC236}">
                <a16:creationId xmlns:a16="http://schemas.microsoft.com/office/drawing/2014/main" id="{6418F446-EC65-B9CF-86E2-00D2E442DD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54603B-219C-4525-4A51-F3D0DB4CEDDA}"/>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625069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A08AFE-52FA-7DAB-C250-353A0600C15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C410E601-B2B7-7769-0584-046FE8BB81C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43DDAF-8929-5108-8385-EA658DC15BE6}"/>
              </a:ext>
            </a:extLst>
          </p:cNvPr>
          <p:cNvSpPr>
            <a:spLocks noGrp="1"/>
          </p:cNvSpPr>
          <p:nvPr>
            <p:ph type="dt" sz="half" idx="10"/>
          </p:nvPr>
        </p:nvSpPr>
        <p:spPr/>
        <p:txBody>
          <a:bodyPr/>
          <a:lstStyle/>
          <a:p>
            <a:fld id="{C15BBE53-A17F-4E50-8C03-9F4D041D4A65}" type="datetimeFigureOut">
              <a:rPr lang="en-GB" smtClean="0"/>
              <a:t>11/05/2023</a:t>
            </a:fld>
            <a:endParaRPr lang="en-GB"/>
          </a:p>
        </p:txBody>
      </p:sp>
      <p:sp>
        <p:nvSpPr>
          <p:cNvPr id="5" name="Footer Placeholder 4">
            <a:extLst>
              <a:ext uri="{FF2B5EF4-FFF2-40B4-BE49-F238E27FC236}">
                <a16:creationId xmlns:a16="http://schemas.microsoft.com/office/drawing/2014/main" id="{5F65E906-1879-00E0-7E0E-EE37DD36D2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359F00-001F-D8DD-2DFD-2C8458870F27}"/>
              </a:ext>
            </a:extLst>
          </p:cNvPr>
          <p:cNvSpPr>
            <a:spLocks noGrp="1"/>
          </p:cNvSpPr>
          <p:nvPr>
            <p:ph type="sldNum" sz="quarter" idx="12"/>
          </p:nvPr>
        </p:nvSpPr>
        <p:spPr/>
        <p:txBody>
          <a:bodyPr/>
          <a:lstStyle/>
          <a:p>
            <a:fld id="{93806F4F-CB62-4627-B3F7-E12A33D12CF9}" type="slidenum">
              <a:rPr lang="en-GB" smtClean="0"/>
              <a:t>‹#›</a:t>
            </a:fld>
            <a:endParaRPr lang="en-GB"/>
          </a:p>
        </p:txBody>
      </p:sp>
    </p:spTree>
    <p:extLst>
      <p:ext uri="{BB962C8B-B14F-4D97-AF65-F5344CB8AC3E}">
        <p14:creationId xmlns:p14="http://schemas.microsoft.com/office/powerpoint/2010/main" val="2391849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5/11/2023</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34746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5/11/2023</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44622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5/11/2023</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801109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5/11/2023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226740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5/11/2023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95231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5/11/2023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74637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5/11/2023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17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5/11/2023</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789823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5/11/2023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76103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5/11/2023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38122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5/11/2023</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02068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BE9344-43F8-731F-B2DF-4D4FCE10A2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4196F0C-0996-8D6E-380E-7DB9CB62D3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0EBEAD3-87C2-E3A9-98AB-45F9CB0095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5BBE53-A17F-4E50-8C03-9F4D041D4A65}" type="datetimeFigureOut">
              <a:rPr lang="en-GB" smtClean="0"/>
              <a:t>11/05/2023</a:t>
            </a:fld>
            <a:endParaRPr lang="en-GB"/>
          </a:p>
        </p:txBody>
      </p:sp>
      <p:sp>
        <p:nvSpPr>
          <p:cNvPr id="5" name="Footer Placeholder 4">
            <a:extLst>
              <a:ext uri="{FF2B5EF4-FFF2-40B4-BE49-F238E27FC236}">
                <a16:creationId xmlns:a16="http://schemas.microsoft.com/office/drawing/2014/main" id="{39393969-C504-D71A-1740-2B76CF6EF0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921752E-EB0E-D9B8-2DA8-37515838FC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806F4F-CB62-4627-B3F7-E12A33D12CF9}" type="slidenum">
              <a:rPr lang="en-GB" smtClean="0"/>
              <a:t>‹#›</a:t>
            </a:fld>
            <a:endParaRPr lang="en-GB"/>
          </a:p>
        </p:txBody>
      </p:sp>
    </p:spTree>
    <p:extLst>
      <p:ext uri="{BB962C8B-B14F-4D97-AF65-F5344CB8AC3E}">
        <p14:creationId xmlns:p14="http://schemas.microsoft.com/office/powerpoint/2010/main" val="3199403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ED291B17-9318-49DB-B28B-6E5994AE9581}" type="datetime1">
              <a:rPr lang="en-US" smtClean="0"/>
              <a:t>5/11/2023</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5038974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1pPr>
      <a:lvl2pPr marL="630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3pPr>
      <a:lvl4pPr marL="1242000" indent="-234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theguardian.com/politics/2009/nov/25/ian-tomlinson-death-changed-policing" TargetMode="External"/><Relationship Id="rId2" Type="http://schemas.openxmlformats.org/officeDocument/2006/relationships/hyperlink" Target="https://www.cbsnews.com/news/rodney-king-beating-fbi-releases-files-documenting-early-investigation/" TargetMode="External"/><Relationship Id="rId1" Type="http://schemas.openxmlformats.org/officeDocument/2006/relationships/slideLayout" Target="../slideLayouts/slideLayout2.xml"/><Relationship Id="rId5" Type="http://schemas.openxmlformats.org/officeDocument/2006/relationships/hyperlink" Target="https://www.bbc.co.uk/news/uk-england-merseyside-47697569" TargetMode="External"/><Relationship Id="rId4" Type="http://schemas.openxmlformats.org/officeDocument/2006/relationships/hyperlink" Target="https://www.theguardian.com/uk/2012/jan/03/stephen-lawrence-verdict-guilty-murder"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www.simplypsychology.org/rational-choice-theory.html" TargetMode="External"/><Relationship Id="rId3" Type="http://schemas.openxmlformats.org/officeDocument/2006/relationships/hyperlink" Target="https://www.sagepub.com/sites/default/files/upm-binaries/38432_4.pdf" TargetMode="External"/><Relationship Id="rId7" Type="http://schemas.openxmlformats.org/officeDocument/2006/relationships/hyperlink" Target="https://www.ojp.gov/pdffiles1/nij/248654.pdf" TargetMode="External"/><Relationship Id="rId2" Type="http://schemas.openxmlformats.org/officeDocument/2006/relationships/hyperlink" Target="https://www.nsfk.org/wp-content/uploads/sites/10/2019/06/Timo-Korander-Police-Culture_Still-live-and-kicking.pdf" TargetMode="External"/><Relationship Id="rId1" Type="http://schemas.openxmlformats.org/officeDocument/2006/relationships/slideLayout" Target="../slideLayouts/slideLayout2.xml"/><Relationship Id="rId6" Type="http://schemas.openxmlformats.org/officeDocument/2006/relationships/hyperlink" Target="https://cops.usdoj.gov/RIC/Publications/cops-p157-pub.pdf" TargetMode="External"/><Relationship Id="rId5" Type="http://schemas.openxmlformats.org/officeDocument/2006/relationships/hyperlink" Target="https://www.simplypsychology.org/broken-windows-theory.html" TargetMode="External"/><Relationship Id="rId4" Type="http://schemas.openxmlformats.org/officeDocument/2006/relationships/hyperlink" Target="https://www.simplypsychology.org/social-identity-theory.html"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amuedge.com/us-versus-them-in-policing-what-causes-warrior-cops/" TargetMode="External"/><Relationship Id="rId7" Type="http://schemas.openxmlformats.org/officeDocument/2006/relationships/hyperlink" Target="https://www.legislation.gov.uk/ukpga/2010/15/contents" TargetMode="External"/><Relationship Id="rId2" Type="http://schemas.openxmlformats.org/officeDocument/2006/relationships/hyperlink" Target="https://www.indigenouspolicy.org/index.php/ipj/article/view/685/658" TargetMode="External"/><Relationship Id="rId1" Type="http://schemas.openxmlformats.org/officeDocument/2006/relationships/slideLayout" Target="../slideLayouts/slideLayout2.xml"/><Relationship Id="rId6" Type="http://schemas.openxmlformats.org/officeDocument/2006/relationships/hyperlink" Target="https://www.ojp.gov/ncjrs/virtual-library/abstracts/changing-police-culture" TargetMode="External"/><Relationship Id="rId5" Type="http://schemas.openxmlformats.org/officeDocument/2006/relationships/hyperlink" Target="https://theconversation.com/the-blue-wall-of-silence-allows-bullying-sexual-abuse-and-violence-to-infect-police-forces-198487" TargetMode="External"/><Relationship Id="rId4" Type="http://schemas.openxmlformats.org/officeDocument/2006/relationships/hyperlink" Target="https://www.theatlantic.com/ideas/archive/2020/07/what-police-departments-do-whistle-blowers/613687/"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ethnicity-facts-figures.service.gov.uk/workforce-and-business/workforce-diversity/police-workforce/latest" TargetMode="External"/><Relationship Id="rId7" Type="http://schemas.openxmlformats.org/officeDocument/2006/relationships/hyperlink" Target="https://www.local.gov.uk/our-support/workforce-and-hr-support/police/police-staff/police-staff-council-handbook/police-staff" TargetMode="External"/><Relationship Id="rId2" Type="http://schemas.openxmlformats.org/officeDocument/2006/relationships/hyperlink" Target="https://www.statista.com/statistics/382525/share-of-police-officers-in-england-and-wales-gender-rank/" TargetMode="External"/><Relationship Id="rId1" Type="http://schemas.openxmlformats.org/officeDocument/2006/relationships/slideLayout" Target="../slideLayouts/slideLayout2.xml"/><Relationship Id="rId6" Type="http://schemas.openxmlformats.org/officeDocument/2006/relationships/hyperlink" Target="https://www.college.police.uk/app/professional-standards" TargetMode="External"/><Relationship Id="rId5" Type="http://schemas.openxmlformats.org/officeDocument/2006/relationships/hyperlink" Target="https://www.gov.uk/government/statistics/hate-crime-england-and-wales-2021-to-2022/hate-crime-england-and-wales-2021-to-2022" TargetMode="External"/><Relationship Id="rId4" Type="http://schemas.openxmlformats.org/officeDocument/2006/relationships/hyperlink" Target="https://co-power.leeds.ac.uk/blog3_mbl/"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legislation.gov.uk/uksi/2020/4/made" TargetMode="External"/><Relationship Id="rId2" Type="http://schemas.openxmlformats.org/officeDocument/2006/relationships/hyperlink" Target="https://assets.college.police.uk/s3fs-public/2021-02/code_of_ethics.pdf" TargetMode="External"/><Relationship Id="rId1" Type="http://schemas.openxmlformats.org/officeDocument/2006/relationships/slideLayout" Target="../slideLayouts/slideLayout2.xml"/><Relationship Id="rId4" Type="http://schemas.openxmlformats.org/officeDocument/2006/relationships/hyperlink" Target="https://www.legislation.gov.uk/ukpga/2002/30/cont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695AA2-4B70-477F-AF90-536B720A1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Nova Light" panose="020B0502020104020203"/>
              <a:ea typeface="+mn-ea"/>
              <a:cs typeface="+mn-cs"/>
            </a:endParaRPr>
          </a:p>
        </p:txBody>
      </p:sp>
      <p:pic>
        <p:nvPicPr>
          <p:cNvPr id="4" name="Picture 3">
            <a:extLst>
              <a:ext uri="{FF2B5EF4-FFF2-40B4-BE49-F238E27FC236}">
                <a16:creationId xmlns:a16="http://schemas.microsoft.com/office/drawing/2014/main" id="{EC916EB5-0C87-0CFB-1779-1070BC8A2C4D}"/>
              </a:ext>
            </a:extLst>
          </p:cNvPr>
          <p:cNvPicPr>
            <a:picLocks noChangeAspect="1"/>
          </p:cNvPicPr>
          <p:nvPr/>
        </p:nvPicPr>
        <p:blipFill rotWithShape="1">
          <a:blip r:embed="rId3">
            <a:alphaModFix amt="40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544CC697-8633-0B40-189B-C13056B1F339}"/>
              </a:ext>
            </a:extLst>
          </p:cNvPr>
          <p:cNvSpPr>
            <a:spLocks noGrp="1"/>
          </p:cNvSpPr>
          <p:nvPr>
            <p:ph type="ctrTitle"/>
          </p:nvPr>
        </p:nvSpPr>
        <p:spPr>
          <a:xfrm>
            <a:off x="1687157" y="88845"/>
            <a:ext cx="10225530" cy="1475013"/>
          </a:xfrm>
        </p:spPr>
        <p:txBody>
          <a:bodyPr>
            <a:normAutofit/>
          </a:bodyPr>
          <a:lstStyle/>
          <a:p>
            <a:r>
              <a:rPr lang="en-GB" sz="4000" dirty="0">
                <a:solidFill>
                  <a:schemeClr val="tx1"/>
                </a:solidFill>
              </a:rPr>
              <a:t>Cop culture, Diversity and professionalism in the police</a:t>
            </a:r>
          </a:p>
        </p:txBody>
      </p:sp>
      <p:sp>
        <p:nvSpPr>
          <p:cNvPr id="3" name="Subtitle 2">
            <a:extLst>
              <a:ext uri="{FF2B5EF4-FFF2-40B4-BE49-F238E27FC236}">
                <a16:creationId xmlns:a16="http://schemas.microsoft.com/office/drawing/2014/main" id="{60985646-0EFA-3228-B7CE-DA9A1EA82172}"/>
              </a:ext>
            </a:extLst>
          </p:cNvPr>
          <p:cNvSpPr>
            <a:spLocks noGrp="1"/>
          </p:cNvSpPr>
          <p:nvPr>
            <p:ph type="subTitle" idx="1"/>
          </p:nvPr>
        </p:nvSpPr>
        <p:spPr>
          <a:xfrm>
            <a:off x="116115" y="6178834"/>
            <a:ext cx="10225530" cy="590321"/>
          </a:xfrm>
        </p:spPr>
        <p:txBody>
          <a:bodyPr>
            <a:normAutofit fontScale="77500" lnSpcReduction="20000"/>
          </a:bodyPr>
          <a:lstStyle/>
          <a:p>
            <a:r>
              <a:rPr lang="en-GB" dirty="0">
                <a:solidFill>
                  <a:schemeClr val="tx1"/>
                </a:solidFill>
              </a:rPr>
              <a:t>Christopher Grey</a:t>
            </a:r>
          </a:p>
          <a:p>
            <a:r>
              <a:rPr lang="en-GB" dirty="0">
                <a:solidFill>
                  <a:schemeClr val="tx1"/>
                </a:solidFill>
              </a:rPr>
              <a:t>SN: 1800281</a:t>
            </a:r>
          </a:p>
        </p:txBody>
      </p:sp>
    </p:spTree>
    <p:extLst>
      <p:ext uri="{BB962C8B-B14F-4D97-AF65-F5344CB8AC3E}">
        <p14:creationId xmlns:p14="http://schemas.microsoft.com/office/powerpoint/2010/main" val="266610115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94347D7-15FE-7B87-E5BE-17EB176E6CA0}"/>
              </a:ext>
            </a:extLst>
          </p:cNvPr>
          <p:cNvSpPr>
            <a:spLocks noGrp="1"/>
          </p:cNvSpPr>
          <p:nvPr>
            <p:ph type="title"/>
          </p:nvPr>
        </p:nvSpPr>
        <p:spPr>
          <a:xfrm>
            <a:off x="1115568" y="548640"/>
            <a:ext cx="10168128" cy="1179576"/>
          </a:xfrm>
        </p:spPr>
        <p:txBody>
          <a:bodyPr>
            <a:normAutofit/>
          </a:bodyPr>
          <a:lstStyle/>
          <a:p>
            <a:r>
              <a:rPr lang="en-GB" sz="4000"/>
              <a:t>Introduction</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0E40C2D-126F-CC2C-DD51-4B45D42BF33E}"/>
              </a:ext>
            </a:extLst>
          </p:cNvPr>
          <p:cNvSpPr>
            <a:spLocks noGrp="1"/>
          </p:cNvSpPr>
          <p:nvPr>
            <p:ph idx="1"/>
          </p:nvPr>
        </p:nvSpPr>
        <p:spPr>
          <a:xfrm>
            <a:off x="1115568" y="2481943"/>
            <a:ext cx="10168128" cy="3695020"/>
          </a:xfrm>
        </p:spPr>
        <p:txBody>
          <a:bodyPr>
            <a:normAutofit/>
          </a:bodyPr>
          <a:lstStyle/>
          <a:p>
            <a:r>
              <a:rPr lang="en-GB" sz="2200" dirty="0"/>
              <a:t>Throughout the years, there have been concerns over the way in which the police operate and conduct themselves. From instances of misconduct to the police being described as institutionally racist, these issues have made people question the integrity and capability of the police. Moreover, these issues have also brought about calls for a total transformation of our police service, with some going as far as to say that the police force should be defunded. This presentation will aim to analyse cop culture, diversity, and professionalism in the police and determine whether there currently is a fundamental issue with our police service.</a:t>
            </a:r>
          </a:p>
        </p:txBody>
      </p:sp>
    </p:spTree>
    <p:extLst>
      <p:ext uri="{BB962C8B-B14F-4D97-AF65-F5344CB8AC3E}">
        <p14:creationId xmlns:p14="http://schemas.microsoft.com/office/powerpoint/2010/main" val="826660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31A91D2-8466-97D6-4B8F-5B770A94BEF0}"/>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What is cop culture</a:t>
            </a:r>
          </a:p>
        </p:txBody>
      </p:sp>
      <p:graphicFrame>
        <p:nvGraphicFramePr>
          <p:cNvPr id="16" name="Content Placeholder 2">
            <a:extLst>
              <a:ext uri="{FF2B5EF4-FFF2-40B4-BE49-F238E27FC236}">
                <a16:creationId xmlns:a16="http://schemas.microsoft.com/office/drawing/2014/main" id="{35368AF8-D2C6-26C9-F41D-E8A62C9CEAE1}"/>
              </a:ext>
            </a:extLst>
          </p:cNvPr>
          <p:cNvGraphicFramePr>
            <a:graphicFrameLocks noGrp="1"/>
          </p:cNvGraphicFramePr>
          <p:nvPr>
            <p:ph idx="1"/>
            <p:extLst>
              <p:ext uri="{D42A27DB-BD31-4B8C-83A1-F6EECF244321}">
                <p14:modId xmlns:p14="http://schemas.microsoft.com/office/powerpoint/2010/main" val="403609633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5" descr="Angel face outline with solid fill">
            <a:extLst>
              <a:ext uri="{FF2B5EF4-FFF2-40B4-BE49-F238E27FC236}">
                <a16:creationId xmlns:a16="http://schemas.microsoft.com/office/drawing/2014/main" id="{43631545-4399-27FD-970C-69A2B31E015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977534" y="3195734"/>
            <a:ext cx="1004597" cy="1004597"/>
          </a:xfrm>
          <a:prstGeom prst="rect">
            <a:avLst/>
          </a:prstGeom>
        </p:spPr>
      </p:pic>
    </p:spTree>
    <p:extLst>
      <p:ext uri="{BB962C8B-B14F-4D97-AF65-F5344CB8AC3E}">
        <p14:creationId xmlns:p14="http://schemas.microsoft.com/office/powerpoint/2010/main" val="1579710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845BAB4-6B5A-074F-7160-91BBE5EFACA5}"/>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Core characteristics of cop culture</a:t>
            </a:r>
          </a:p>
        </p:txBody>
      </p:sp>
      <p:graphicFrame>
        <p:nvGraphicFramePr>
          <p:cNvPr id="5" name="Content Placeholder 2">
            <a:extLst>
              <a:ext uri="{FF2B5EF4-FFF2-40B4-BE49-F238E27FC236}">
                <a16:creationId xmlns:a16="http://schemas.microsoft.com/office/drawing/2014/main" id="{B631925F-D195-2013-3B0F-78E7D3F2BC06}"/>
              </a:ext>
            </a:extLst>
          </p:cNvPr>
          <p:cNvGraphicFramePr>
            <a:graphicFrameLocks noGrp="1"/>
          </p:cNvGraphicFramePr>
          <p:nvPr>
            <p:ph idx="1"/>
            <p:extLst>
              <p:ext uri="{D42A27DB-BD31-4B8C-83A1-F6EECF244321}">
                <p14:modId xmlns:p14="http://schemas.microsoft.com/office/powerpoint/2010/main" val="4133336072"/>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4F2B6D63-353C-68F0-1FDF-EBCCEDB955D9}"/>
              </a:ext>
            </a:extLst>
          </p:cNvPr>
          <p:cNvSpPr txBox="1"/>
          <p:nvPr/>
        </p:nvSpPr>
        <p:spPr>
          <a:xfrm>
            <a:off x="4231034" y="6139803"/>
            <a:ext cx="3086100" cy="369332"/>
          </a:xfrm>
          <a:prstGeom prst="rect">
            <a:avLst/>
          </a:prstGeom>
          <a:noFill/>
        </p:spPr>
        <p:txBody>
          <a:bodyPr wrap="square" rtlCol="0">
            <a:spAutoFit/>
          </a:bodyPr>
          <a:lstStyle/>
          <a:p>
            <a:r>
              <a:rPr lang="en-GB" dirty="0"/>
              <a:t>(</a:t>
            </a:r>
            <a:r>
              <a:rPr lang="en-GB" dirty="0" err="1"/>
              <a:t>Korander</a:t>
            </a:r>
            <a:r>
              <a:rPr lang="en-GB" dirty="0"/>
              <a:t>. 2019; Reiner, 2010)</a:t>
            </a:r>
          </a:p>
        </p:txBody>
      </p:sp>
    </p:spTree>
    <p:extLst>
      <p:ext uri="{BB962C8B-B14F-4D97-AF65-F5344CB8AC3E}">
        <p14:creationId xmlns:p14="http://schemas.microsoft.com/office/powerpoint/2010/main" val="3731372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A77CB1D5-8EE6-32A7-8A4D-559B4294FF8F}"/>
              </a:ext>
            </a:extLst>
          </p:cNvPr>
          <p:cNvPicPr>
            <a:picLocks noChangeAspect="1"/>
          </p:cNvPicPr>
          <p:nvPr/>
        </p:nvPicPr>
        <p:blipFill rotWithShape="1">
          <a:blip r:embed="rId3"/>
          <a:srcRect l="3627" r="3395" b="-1"/>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1" name="Freeform: Shape 10">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FCDA5EA-6465-F60E-5324-E151DD4BF1A4}"/>
              </a:ext>
            </a:extLst>
          </p:cNvPr>
          <p:cNvSpPr>
            <a:spLocks noGrp="1"/>
          </p:cNvSpPr>
          <p:nvPr>
            <p:ph type="title"/>
          </p:nvPr>
        </p:nvSpPr>
        <p:spPr>
          <a:xfrm>
            <a:off x="371094" y="1161288"/>
            <a:ext cx="3438144" cy="1125728"/>
          </a:xfrm>
        </p:spPr>
        <p:txBody>
          <a:bodyPr anchor="b">
            <a:normAutofit/>
          </a:bodyPr>
          <a:lstStyle/>
          <a:p>
            <a:r>
              <a:rPr lang="en-GB" sz="2800"/>
              <a:t>Social Identity theory</a:t>
            </a:r>
          </a:p>
        </p:txBody>
      </p:sp>
      <p:sp>
        <p:nvSpPr>
          <p:cNvPr id="15" name="Rectangle 1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81CA7AE-D77E-191B-ED5E-69B0150BB5EA}"/>
              </a:ext>
            </a:extLst>
          </p:cNvPr>
          <p:cNvSpPr>
            <a:spLocks noGrp="1"/>
          </p:cNvSpPr>
          <p:nvPr>
            <p:ph idx="1"/>
          </p:nvPr>
        </p:nvSpPr>
        <p:spPr>
          <a:xfrm>
            <a:off x="371094" y="2718054"/>
            <a:ext cx="3438906" cy="3207258"/>
          </a:xfrm>
        </p:spPr>
        <p:txBody>
          <a:bodyPr anchor="t">
            <a:normAutofit/>
          </a:bodyPr>
          <a:lstStyle/>
          <a:p>
            <a:r>
              <a:rPr lang="en-GB" sz="1700" dirty="0"/>
              <a:t>Henri Tajfel</a:t>
            </a:r>
          </a:p>
          <a:p>
            <a:endParaRPr lang="en-GB" sz="1700" dirty="0"/>
          </a:p>
          <a:p>
            <a:r>
              <a:rPr lang="en-GB" sz="1700" dirty="0"/>
              <a:t>Identifying with specific groups</a:t>
            </a:r>
          </a:p>
          <a:p>
            <a:endParaRPr lang="en-GB" sz="1700" dirty="0"/>
          </a:p>
          <a:p>
            <a:r>
              <a:rPr lang="en-GB" sz="1700" dirty="0"/>
              <a:t>Provides a sense of belonging</a:t>
            </a:r>
          </a:p>
          <a:p>
            <a:endParaRPr lang="en-GB" sz="1700" dirty="0"/>
          </a:p>
          <a:p>
            <a:r>
              <a:rPr lang="en-GB" sz="1700" dirty="0"/>
              <a:t>Provides a sense of self-esteem</a:t>
            </a:r>
          </a:p>
          <a:p>
            <a:endParaRPr lang="en-GB" sz="1700" dirty="0"/>
          </a:p>
          <a:p>
            <a:endParaRPr lang="en-GB" sz="1700" dirty="0"/>
          </a:p>
        </p:txBody>
      </p:sp>
      <p:sp>
        <p:nvSpPr>
          <p:cNvPr id="6" name="TextBox 5">
            <a:extLst>
              <a:ext uri="{FF2B5EF4-FFF2-40B4-BE49-F238E27FC236}">
                <a16:creationId xmlns:a16="http://schemas.microsoft.com/office/drawing/2014/main" id="{1A14BBB1-2759-6EBB-783C-2FC8EA8247BF}"/>
              </a:ext>
            </a:extLst>
          </p:cNvPr>
          <p:cNvSpPr txBox="1"/>
          <p:nvPr/>
        </p:nvSpPr>
        <p:spPr>
          <a:xfrm>
            <a:off x="593045" y="6171684"/>
            <a:ext cx="3424334" cy="369332"/>
          </a:xfrm>
          <a:prstGeom prst="rect">
            <a:avLst/>
          </a:prstGeom>
          <a:noFill/>
        </p:spPr>
        <p:txBody>
          <a:bodyPr wrap="square" rtlCol="0">
            <a:spAutoFit/>
          </a:bodyPr>
          <a:lstStyle/>
          <a:p>
            <a:r>
              <a:rPr lang="en-GB" dirty="0"/>
              <a:t>(McLeod, 2023)</a:t>
            </a:r>
          </a:p>
        </p:txBody>
      </p:sp>
    </p:spTree>
    <p:extLst>
      <p:ext uri="{BB962C8B-B14F-4D97-AF65-F5344CB8AC3E}">
        <p14:creationId xmlns:p14="http://schemas.microsoft.com/office/powerpoint/2010/main" val="488104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8822EC-B219-F1A6-A861-94E5B4030FC4}"/>
              </a:ext>
            </a:extLst>
          </p:cNvPr>
          <p:cNvSpPr>
            <a:spLocks noGrp="1"/>
          </p:cNvSpPr>
          <p:nvPr>
            <p:ph type="title"/>
          </p:nvPr>
        </p:nvSpPr>
        <p:spPr>
          <a:xfrm>
            <a:off x="686834" y="1153572"/>
            <a:ext cx="3200400" cy="4461163"/>
          </a:xfrm>
        </p:spPr>
        <p:txBody>
          <a:bodyPr>
            <a:normAutofit/>
          </a:bodyPr>
          <a:lstStyle/>
          <a:p>
            <a:r>
              <a:rPr lang="en-GB">
                <a:solidFill>
                  <a:srgbClr val="FFFFFF"/>
                </a:solidFill>
              </a:rPr>
              <a:t>Social identity theory and cop culture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8EDCB55-73E1-C9CE-EF4A-6BCCBE10E007}"/>
              </a:ext>
            </a:extLst>
          </p:cNvPr>
          <p:cNvSpPr>
            <a:spLocks noGrp="1"/>
          </p:cNvSpPr>
          <p:nvPr>
            <p:ph idx="1"/>
          </p:nvPr>
        </p:nvSpPr>
        <p:spPr>
          <a:xfrm>
            <a:off x="4447308" y="591344"/>
            <a:ext cx="6906491" cy="5585619"/>
          </a:xfrm>
        </p:spPr>
        <p:txBody>
          <a:bodyPr anchor="ctr">
            <a:normAutofit/>
          </a:bodyPr>
          <a:lstStyle/>
          <a:p>
            <a:r>
              <a:rPr lang="en-GB" dirty="0"/>
              <a:t>Individuals identify with specific attributes</a:t>
            </a:r>
          </a:p>
          <a:p>
            <a:endParaRPr lang="en-GB" dirty="0"/>
          </a:p>
          <a:p>
            <a:r>
              <a:rPr lang="en-GB" dirty="0"/>
              <a:t>Common mission</a:t>
            </a:r>
          </a:p>
          <a:p>
            <a:endParaRPr lang="en-GB" dirty="0"/>
          </a:p>
          <a:p>
            <a:r>
              <a:rPr lang="en-GB" dirty="0"/>
              <a:t>Provides a feeling of belonging</a:t>
            </a:r>
          </a:p>
          <a:p>
            <a:endParaRPr lang="en-GB" dirty="0"/>
          </a:p>
          <a:p>
            <a:r>
              <a:rPr lang="en-GB" dirty="0"/>
              <a:t>Boosts self-esteem </a:t>
            </a:r>
          </a:p>
          <a:p>
            <a:endParaRPr lang="en-GB" dirty="0"/>
          </a:p>
          <a:p>
            <a:endParaRPr lang="en-GB" dirty="0"/>
          </a:p>
        </p:txBody>
      </p:sp>
    </p:spTree>
    <p:extLst>
      <p:ext uri="{BB962C8B-B14F-4D97-AF65-F5344CB8AC3E}">
        <p14:creationId xmlns:p14="http://schemas.microsoft.com/office/powerpoint/2010/main" val="2240853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BB7B3-8183-4162-EDA5-F2FD572384EE}"/>
              </a:ext>
            </a:extLst>
          </p:cNvPr>
          <p:cNvSpPr>
            <a:spLocks noGrp="1"/>
          </p:cNvSpPr>
          <p:nvPr>
            <p:ph type="title"/>
          </p:nvPr>
        </p:nvSpPr>
        <p:spPr/>
        <p:txBody>
          <a:bodyPr/>
          <a:lstStyle/>
          <a:p>
            <a:r>
              <a:rPr lang="en-GB" dirty="0"/>
              <a:t>Examples of cop culture </a:t>
            </a:r>
          </a:p>
        </p:txBody>
      </p:sp>
      <p:graphicFrame>
        <p:nvGraphicFramePr>
          <p:cNvPr id="5" name="Content Placeholder 2">
            <a:extLst>
              <a:ext uri="{FF2B5EF4-FFF2-40B4-BE49-F238E27FC236}">
                <a16:creationId xmlns:a16="http://schemas.microsoft.com/office/drawing/2014/main" id="{ADE5C1F4-A225-4A48-9B3F-48D93B85F75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7553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922AD46-1B3B-306F-B713-B3C5DCFB340D}"/>
              </a:ext>
            </a:extLst>
          </p:cNvPr>
          <p:cNvPicPr>
            <a:picLocks noChangeAspect="1"/>
          </p:cNvPicPr>
          <p:nvPr/>
        </p:nvPicPr>
        <p:blipFill rotWithShape="1">
          <a:blip r:embed="rId3"/>
          <a:srcRect l="6125" r="22775"/>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1A899F8-D4AE-586C-F5FE-CF593DB1CB34}"/>
              </a:ext>
            </a:extLst>
          </p:cNvPr>
          <p:cNvSpPr>
            <a:spLocks noGrp="1"/>
          </p:cNvSpPr>
          <p:nvPr>
            <p:ph type="title"/>
          </p:nvPr>
        </p:nvSpPr>
        <p:spPr>
          <a:xfrm>
            <a:off x="371094" y="1161288"/>
            <a:ext cx="3438144" cy="1124712"/>
          </a:xfrm>
        </p:spPr>
        <p:txBody>
          <a:bodyPr anchor="b">
            <a:normAutofit/>
          </a:bodyPr>
          <a:lstStyle/>
          <a:p>
            <a:r>
              <a:rPr lang="en-GB" sz="2800"/>
              <a:t>Mission orientated </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23D7400-0EEA-775F-DEA7-A6CB563B474B}"/>
              </a:ext>
            </a:extLst>
          </p:cNvPr>
          <p:cNvSpPr>
            <a:spLocks noGrp="1"/>
          </p:cNvSpPr>
          <p:nvPr>
            <p:ph idx="1"/>
          </p:nvPr>
        </p:nvSpPr>
        <p:spPr>
          <a:xfrm>
            <a:off x="371094" y="2718054"/>
            <a:ext cx="3438906" cy="3207258"/>
          </a:xfrm>
        </p:spPr>
        <p:txBody>
          <a:bodyPr anchor="t">
            <a:normAutofit/>
          </a:bodyPr>
          <a:lstStyle/>
          <a:p>
            <a:r>
              <a:rPr lang="en-GB" sz="1700" dirty="0"/>
              <a:t>Clear Goals</a:t>
            </a:r>
          </a:p>
          <a:p>
            <a:endParaRPr lang="en-GB" sz="1700" dirty="0"/>
          </a:p>
          <a:p>
            <a:r>
              <a:rPr lang="en-GB" sz="1700" dirty="0"/>
              <a:t>Complete focus on the task at hand</a:t>
            </a:r>
          </a:p>
          <a:p>
            <a:endParaRPr lang="en-GB" sz="1700" dirty="0"/>
          </a:p>
          <a:p>
            <a:r>
              <a:rPr lang="en-GB" sz="1700" dirty="0"/>
              <a:t>Comprehensive plan</a:t>
            </a:r>
          </a:p>
          <a:p>
            <a:endParaRPr lang="en-GB" sz="1700" dirty="0"/>
          </a:p>
          <a:p>
            <a:r>
              <a:rPr lang="en-GB" sz="1700" dirty="0"/>
              <a:t>Multiple tactics and strategies</a:t>
            </a:r>
          </a:p>
          <a:p>
            <a:pPr marL="0" indent="0">
              <a:buNone/>
            </a:pPr>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p:txBody>
      </p:sp>
      <p:sp>
        <p:nvSpPr>
          <p:cNvPr id="6" name="TextBox 5">
            <a:extLst>
              <a:ext uri="{FF2B5EF4-FFF2-40B4-BE49-F238E27FC236}">
                <a16:creationId xmlns:a16="http://schemas.microsoft.com/office/drawing/2014/main" id="{AEB77849-C984-56E4-D701-03D1A2D7BC77}"/>
              </a:ext>
            </a:extLst>
          </p:cNvPr>
          <p:cNvSpPr txBox="1"/>
          <p:nvPr/>
        </p:nvSpPr>
        <p:spPr>
          <a:xfrm>
            <a:off x="371094" y="6022324"/>
            <a:ext cx="4320074" cy="369332"/>
          </a:xfrm>
          <a:prstGeom prst="rect">
            <a:avLst/>
          </a:prstGeom>
          <a:noFill/>
        </p:spPr>
        <p:txBody>
          <a:bodyPr wrap="square" rtlCol="0">
            <a:spAutoFit/>
          </a:bodyPr>
          <a:lstStyle/>
          <a:p>
            <a:r>
              <a:rPr lang="en-GB" dirty="0"/>
              <a:t>(Home Office, 2022; Veteran Affairs, 2012) </a:t>
            </a:r>
          </a:p>
        </p:txBody>
      </p:sp>
    </p:spTree>
    <p:extLst>
      <p:ext uri="{BB962C8B-B14F-4D97-AF65-F5344CB8AC3E}">
        <p14:creationId xmlns:p14="http://schemas.microsoft.com/office/powerpoint/2010/main" val="2304602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ECA03B41-1913-499B-ABA1-EA6E9692730F}"/>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Positives?</a:t>
            </a:r>
          </a:p>
        </p:txBody>
      </p:sp>
      <p:graphicFrame>
        <p:nvGraphicFramePr>
          <p:cNvPr id="5" name="Content Placeholder 2">
            <a:extLst>
              <a:ext uri="{FF2B5EF4-FFF2-40B4-BE49-F238E27FC236}">
                <a16:creationId xmlns:a16="http://schemas.microsoft.com/office/drawing/2014/main" id="{2373733A-BBA4-0AFA-7FB7-7E14C975AF22}"/>
              </a:ext>
            </a:extLst>
          </p:cNvPr>
          <p:cNvGraphicFramePr>
            <a:graphicFrameLocks noGrp="1"/>
          </p:cNvGraphicFramePr>
          <p:nvPr>
            <p:ph idx="1"/>
            <p:extLst>
              <p:ext uri="{D42A27DB-BD31-4B8C-83A1-F6EECF244321}">
                <p14:modId xmlns:p14="http://schemas.microsoft.com/office/powerpoint/2010/main" val="3308816694"/>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8337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7EA5D57-8F6E-EC09-F835-39E537192ECA}"/>
              </a:ext>
            </a:extLst>
          </p:cNvPr>
          <p:cNvSpPr>
            <a:spLocks noGrp="1"/>
          </p:cNvSpPr>
          <p:nvPr>
            <p:ph type="title"/>
          </p:nvPr>
        </p:nvSpPr>
        <p:spPr>
          <a:xfrm>
            <a:off x="479394" y="1070800"/>
            <a:ext cx="3939688" cy="5583126"/>
          </a:xfrm>
        </p:spPr>
        <p:txBody>
          <a:bodyPr>
            <a:normAutofit/>
          </a:bodyPr>
          <a:lstStyle/>
          <a:p>
            <a:pPr algn="r"/>
            <a:r>
              <a:rPr lang="en-GB" sz="6200"/>
              <a:t>Negatives?</a:t>
            </a:r>
          </a:p>
        </p:txBody>
      </p:sp>
      <p:cxnSp>
        <p:nvCxnSpPr>
          <p:cNvPr id="26" name="Straight Connector 25">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9750B2A-A9A6-0480-3FFE-2B6987BE717D}"/>
              </a:ext>
            </a:extLst>
          </p:cNvPr>
          <p:cNvGraphicFramePr>
            <a:graphicFrameLocks noGrp="1"/>
          </p:cNvGraphicFramePr>
          <p:nvPr>
            <p:ph idx="1"/>
            <p:extLst>
              <p:ext uri="{D42A27DB-BD31-4B8C-83A1-F6EECF244321}">
                <p14:modId xmlns:p14="http://schemas.microsoft.com/office/powerpoint/2010/main" val="385528231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6294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4" descr="Checkmate in a chess game">
            <a:extLst>
              <a:ext uri="{FF2B5EF4-FFF2-40B4-BE49-F238E27FC236}">
                <a16:creationId xmlns:a16="http://schemas.microsoft.com/office/drawing/2014/main" id="{1E41EC72-7701-401E-3278-CB51440F2FDA}"/>
              </a:ext>
            </a:extLst>
          </p:cNvPr>
          <p:cNvPicPr>
            <a:picLocks noChangeAspect="1"/>
          </p:cNvPicPr>
          <p:nvPr/>
        </p:nvPicPr>
        <p:blipFill rotWithShape="1">
          <a:blip r:embed="rId3"/>
          <a:srcRect t="6372"/>
          <a:stretch/>
        </p:blipFill>
        <p:spPr>
          <a:xfrm>
            <a:off x="1" y="10"/>
            <a:ext cx="9669642" cy="6857990"/>
          </a:xfrm>
          <a:prstGeom prst="rect">
            <a:avLst/>
          </a:prstGeom>
        </p:spPr>
      </p:pic>
      <p:sp>
        <p:nvSpPr>
          <p:cNvPr id="23"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F1F33F9-955A-6351-7E45-4EA653DEACF9}"/>
              </a:ext>
            </a:extLst>
          </p:cNvPr>
          <p:cNvSpPr>
            <a:spLocks noGrp="1"/>
          </p:cNvSpPr>
          <p:nvPr>
            <p:ph type="title"/>
          </p:nvPr>
        </p:nvSpPr>
        <p:spPr>
          <a:xfrm>
            <a:off x="8583662" y="129151"/>
            <a:ext cx="3822189" cy="1899912"/>
          </a:xfrm>
        </p:spPr>
        <p:txBody>
          <a:bodyPr>
            <a:normAutofit/>
          </a:bodyPr>
          <a:lstStyle/>
          <a:p>
            <a:r>
              <a:rPr lang="en-GB" sz="4000" dirty="0"/>
              <a:t>Us versus them mentality</a:t>
            </a:r>
          </a:p>
        </p:txBody>
      </p:sp>
      <p:sp>
        <p:nvSpPr>
          <p:cNvPr id="3" name="Content Placeholder 2">
            <a:extLst>
              <a:ext uri="{FF2B5EF4-FFF2-40B4-BE49-F238E27FC236}">
                <a16:creationId xmlns:a16="http://schemas.microsoft.com/office/drawing/2014/main" id="{32350A95-A2DC-AEE5-BE5F-67AB89A9909E}"/>
              </a:ext>
            </a:extLst>
          </p:cNvPr>
          <p:cNvSpPr>
            <a:spLocks noGrp="1"/>
          </p:cNvSpPr>
          <p:nvPr>
            <p:ph idx="1"/>
          </p:nvPr>
        </p:nvSpPr>
        <p:spPr>
          <a:xfrm>
            <a:off x="8586711" y="2493195"/>
            <a:ext cx="3605289" cy="3742762"/>
          </a:xfrm>
        </p:spPr>
        <p:txBody>
          <a:bodyPr>
            <a:normAutofit/>
          </a:bodyPr>
          <a:lstStyle/>
          <a:p>
            <a:r>
              <a:rPr lang="en-GB" sz="1700" dirty="0"/>
              <a:t>Officers can feel as if they are distinct and different from those they serve</a:t>
            </a:r>
          </a:p>
          <a:p>
            <a:pPr marL="0" indent="0">
              <a:buNone/>
            </a:pPr>
            <a:endParaRPr lang="en-GB" sz="1700" dirty="0"/>
          </a:p>
          <a:p>
            <a:r>
              <a:rPr lang="en-GB" sz="1700" dirty="0"/>
              <a:t>Officers may feel that they have authoritarian power over communities</a:t>
            </a:r>
          </a:p>
          <a:p>
            <a:endParaRPr lang="en-GB" sz="1700" dirty="0"/>
          </a:p>
          <a:p>
            <a:r>
              <a:rPr lang="en-GB" sz="1700" dirty="0"/>
              <a:t>Can lead to officers perceiving individuals as a potential threat</a:t>
            </a:r>
          </a:p>
          <a:p>
            <a:pPr marL="0" indent="0">
              <a:buNone/>
            </a:pPr>
            <a:endParaRPr lang="en-GB" sz="1700" dirty="0"/>
          </a:p>
          <a:p>
            <a:r>
              <a:rPr lang="en-GB" sz="1700" dirty="0"/>
              <a:t> Social identity theory</a:t>
            </a:r>
          </a:p>
          <a:p>
            <a:pPr marL="0" indent="0">
              <a:buNone/>
            </a:pPr>
            <a:endParaRPr lang="en-GB" sz="1700" dirty="0"/>
          </a:p>
          <a:p>
            <a:endParaRPr lang="en-GB" sz="1700" dirty="0"/>
          </a:p>
        </p:txBody>
      </p:sp>
      <p:sp>
        <p:nvSpPr>
          <p:cNvPr id="6" name="TextBox 5">
            <a:extLst>
              <a:ext uri="{FF2B5EF4-FFF2-40B4-BE49-F238E27FC236}">
                <a16:creationId xmlns:a16="http://schemas.microsoft.com/office/drawing/2014/main" id="{A6E8E084-4C38-15CE-63FB-A674CCFFD9B3}"/>
              </a:ext>
            </a:extLst>
          </p:cNvPr>
          <p:cNvSpPr txBox="1"/>
          <p:nvPr/>
        </p:nvSpPr>
        <p:spPr>
          <a:xfrm>
            <a:off x="8488318" y="6488658"/>
            <a:ext cx="4012875" cy="369332"/>
          </a:xfrm>
          <a:prstGeom prst="rect">
            <a:avLst/>
          </a:prstGeom>
          <a:noFill/>
        </p:spPr>
        <p:txBody>
          <a:bodyPr wrap="square" rtlCol="0">
            <a:spAutoFit/>
          </a:bodyPr>
          <a:lstStyle/>
          <a:p>
            <a:r>
              <a:rPr lang="en-GB" dirty="0"/>
              <a:t>(American Military University, 2019)</a:t>
            </a:r>
          </a:p>
        </p:txBody>
      </p:sp>
    </p:spTree>
    <p:extLst>
      <p:ext uri="{BB962C8B-B14F-4D97-AF65-F5344CB8AC3E}">
        <p14:creationId xmlns:p14="http://schemas.microsoft.com/office/powerpoint/2010/main" val="2661548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B6BC0-13A6-BC20-4EC4-653B1372CF24}"/>
              </a:ext>
            </a:extLst>
          </p:cNvPr>
          <p:cNvSpPr>
            <a:spLocks noGrp="1"/>
          </p:cNvSpPr>
          <p:nvPr>
            <p:ph type="title"/>
          </p:nvPr>
        </p:nvSpPr>
        <p:spPr/>
        <p:txBody>
          <a:bodyPr/>
          <a:lstStyle/>
          <a:p>
            <a:r>
              <a:rPr lang="en-GB"/>
              <a:t>Negatives</a:t>
            </a:r>
            <a:endParaRPr lang="en-GB" dirty="0"/>
          </a:p>
        </p:txBody>
      </p:sp>
      <p:graphicFrame>
        <p:nvGraphicFramePr>
          <p:cNvPr id="5" name="Content Placeholder 2">
            <a:extLst>
              <a:ext uri="{FF2B5EF4-FFF2-40B4-BE49-F238E27FC236}">
                <a16:creationId xmlns:a16="http://schemas.microsoft.com/office/drawing/2014/main" id="{8DEA2DC7-270F-21A9-4C99-E58436CC48C9}"/>
              </a:ext>
            </a:extLst>
          </p:cNvPr>
          <p:cNvGraphicFramePr>
            <a:graphicFrameLocks noGrp="1"/>
          </p:cNvGraphicFramePr>
          <p:nvPr>
            <p:ph idx="1"/>
            <p:extLst>
              <p:ext uri="{D42A27DB-BD31-4B8C-83A1-F6EECF244321}">
                <p14:modId xmlns:p14="http://schemas.microsoft.com/office/powerpoint/2010/main" val="13261691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A303FB41-306C-871C-8F5A-7271025EDB78}"/>
              </a:ext>
            </a:extLst>
          </p:cNvPr>
          <p:cNvSpPr txBox="1"/>
          <p:nvPr/>
        </p:nvSpPr>
        <p:spPr>
          <a:xfrm>
            <a:off x="3579067" y="6308209"/>
            <a:ext cx="5033865" cy="369332"/>
          </a:xfrm>
          <a:prstGeom prst="rect">
            <a:avLst/>
          </a:prstGeom>
          <a:noFill/>
        </p:spPr>
        <p:txBody>
          <a:bodyPr wrap="square" rtlCol="0">
            <a:spAutoFit/>
          </a:bodyPr>
          <a:lstStyle/>
          <a:p>
            <a:r>
              <a:rPr lang="en-GB" dirty="0"/>
              <a:t>(American Military University, 2019; Sachs, 2020)</a:t>
            </a:r>
          </a:p>
        </p:txBody>
      </p:sp>
    </p:spTree>
    <p:extLst>
      <p:ext uri="{BB962C8B-B14F-4D97-AF65-F5344CB8AC3E}">
        <p14:creationId xmlns:p14="http://schemas.microsoft.com/office/powerpoint/2010/main" val="3887472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erson with a bloody eye&#10;&#10;Description automatically generated with low confidence">
            <a:extLst>
              <a:ext uri="{FF2B5EF4-FFF2-40B4-BE49-F238E27FC236}">
                <a16:creationId xmlns:a16="http://schemas.microsoft.com/office/drawing/2014/main" id="{0E039ECA-BA12-503F-3694-37F32B397C3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3818" t="2864" b="6227"/>
          <a:stretch/>
        </p:blipFill>
        <p:spPr>
          <a:xfrm>
            <a:off x="363222" y="287354"/>
            <a:ext cx="8305289" cy="6570646"/>
          </a:xfrm>
          <a:prstGeom prst="rect">
            <a:avLst/>
          </a:prstGeom>
        </p:spPr>
      </p:pic>
      <p:sp>
        <p:nvSpPr>
          <p:cNvPr id="12" name="Rectangle 11">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B1AE34B-5B60-09B9-3DE6-94DF01B5C0A6}"/>
              </a:ext>
            </a:extLst>
          </p:cNvPr>
          <p:cNvSpPr>
            <a:spLocks noGrp="1"/>
          </p:cNvSpPr>
          <p:nvPr>
            <p:ph type="title"/>
          </p:nvPr>
        </p:nvSpPr>
        <p:spPr>
          <a:xfrm>
            <a:off x="7848600" y="1122363"/>
            <a:ext cx="4023360" cy="3204134"/>
          </a:xfrm>
        </p:spPr>
        <p:txBody>
          <a:bodyPr vert="horz" lIns="91440" tIns="45720" rIns="91440" bIns="45720" rtlCol="0" anchor="b">
            <a:normAutofit/>
          </a:bodyPr>
          <a:lstStyle/>
          <a:p>
            <a:r>
              <a:rPr lang="en-US" sz="4800"/>
              <a:t>Rodney King</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80A452DE-F3FF-0AE2-E483-6DE7874A2BDD}"/>
              </a:ext>
            </a:extLst>
          </p:cNvPr>
          <p:cNvSpPr txBox="1"/>
          <p:nvPr/>
        </p:nvSpPr>
        <p:spPr>
          <a:xfrm>
            <a:off x="8777337" y="6213184"/>
            <a:ext cx="2985796" cy="369332"/>
          </a:xfrm>
          <a:prstGeom prst="rect">
            <a:avLst/>
          </a:prstGeom>
          <a:noFill/>
        </p:spPr>
        <p:txBody>
          <a:bodyPr wrap="square" rtlCol="0">
            <a:spAutoFit/>
          </a:bodyPr>
          <a:lstStyle/>
          <a:p>
            <a:r>
              <a:rPr lang="en-GB" dirty="0"/>
              <a:t>(CBS News, 2013)</a:t>
            </a:r>
          </a:p>
        </p:txBody>
      </p:sp>
    </p:spTree>
    <p:extLst>
      <p:ext uri="{BB962C8B-B14F-4D97-AF65-F5344CB8AC3E}">
        <p14:creationId xmlns:p14="http://schemas.microsoft.com/office/powerpoint/2010/main" val="1882876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C28A69-9B26-45AC-AFF7-719A7A50A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107AD5-9B3B-05CF-EA54-8367B380B7BA}"/>
              </a:ext>
            </a:extLst>
          </p:cNvPr>
          <p:cNvSpPr>
            <a:spLocks noGrp="1"/>
          </p:cNvSpPr>
          <p:nvPr>
            <p:ph type="title"/>
          </p:nvPr>
        </p:nvSpPr>
        <p:spPr>
          <a:xfrm>
            <a:off x="7145654" y="991443"/>
            <a:ext cx="4646295" cy="1087819"/>
          </a:xfrm>
        </p:spPr>
        <p:txBody>
          <a:bodyPr anchor="b">
            <a:normAutofit/>
          </a:bodyPr>
          <a:lstStyle/>
          <a:p>
            <a:r>
              <a:rPr lang="en-GB" sz="3400"/>
              <a:t>Blue wall of silence </a:t>
            </a:r>
          </a:p>
        </p:txBody>
      </p:sp>
      <p:pic>
        <p:nvPicPr>
          <p:cNvPr id="5" name="Picture 4" descr="Blue texture background">
            <a:extLst>
              <a:ext uri="{FF2B5EF4-FFF2-40B4-BE49-F238E27FC236}">
                <a16:creationId xmlns:a16="http://schemas.microsoft.com/office/drawing/2014/main" id="{1C1D734A-76D2-E083-48B1-A7815612D333}"/>
              </a:ext>
            </a:extLst>
          </p:cNvPr>
          <p:cNvPicPr>
            <a:picLocks noChangeAspect="1"/>
          </p:cNvPicPr>
          <p:nvPr/>
        </p:nvPicPr>
        <p:blipFill rotWithShape="1">
          <a:blip r:embed="rId3"/>
          <a:srcRect l="16217" r="18682" b="-2"/>
          <a:stretch/>
        </p:blipFill>
        <p:spPr>
          <a:xfrm>
            <a:off x="20" y="-1"/>
            <a:ext cx="6688434" cy="6858000"/>
          </a:xfrm>
          <a:prstGeom prst="rect">
            <a:avLst/>
          </a:prstGeom>
        </p:spPr>
      </p:pic>
      <p:sp>
        <p:nvSpPr>
          <p:cNvPr id="11" name="Rectangle 10">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83398"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55" y="2285541"/>
            <a:ext cx="457200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C665EB8-DD04-9748-5D8D-B1D32F8613EA}"/>
              </a:ext>
            </a:extLst>
          </p:cNvPr>
          <p:cNvSpPr>
            <a:spLocks noGrp="1"/>
          </p:cNvSpPr>
          <p:nvPr>
            <p:ph idx="1"/>
          </p:nvPr>
        </p:nvSpPr>
        <p:spPr>
          <a:xfrm>
            <a:off x="7145654" y="2684095"/>
            <a:ext cx="4646295" cy="3492868"/>
          </a:xfrm>
        </p:spPr>
        <p:txBody>
          <a:bodyPr>
            <a:normAutofit/>
          </a:bodyPr>
          <a:lstStyle/>
          <a:p>
            <a:r>
              <a:rPr lang="en-GB" sz="1800" dirty="0"/>
              <a:t>Unofficial agreement between officers</a:t>
            </a:r>
          </a:p>
          <a:p>
            <a:endParaRPr lang="en-GB" sz="1800" dirty="0"/>
          </a:p>
          <a:p>
            <a:r>
              <a:rPr lang="en-GB" sz="1800" dirty="0"/>
              <a:t>Refers to officers not reporting another officer for their conduct</a:t>
            </a:r>
          </a:p>
          <a:p>
            <a:endParaRPr lang="en-GB" sz="1800" dirty="0"/>
          </a:p>
          <a:p>
            <a:r>
              <a:rPr lang="en-GB" sz="1800" dirty="0"/>
              <a:t>Also refers to officers not questioning the conduct or motives of another officer.</a:t>
            </a:r>
          </a:p>
          <a:p>
            <a:pPr marL="0" indent="0">
              <a:buNone/>
            </a:pPr>
            <a:r>
              <a:rPr lang="en-GB" sz="1800" dirty="0"/>
              <a:t>. </a:t>
            </a:r>
          </a:p>
          <a:p>
            <a:endParaRPr lang="en-GB" sz="1800" dirty="0"/>
          </a:p>
          <a:p>
            <a:endParaRPr lang="en-GB" sz="1800" dirty="0"/>
          </a:p>
          <a:p>
            <a:endParaRPr lang="en-GB" sz="1800" dirty="0"/>
          </a:p>
          <a:p>
            <a:endParaRPr lang="en-GB" sz="1800" dirty="0"/>
          </a:p>
        </p:txBody>
      </p:sp>
      <p:sp>
        <p:nvSpPr>
          <p:cNvPr id="4" name="TextBox 3">
            <a:extLst>
              <a:ext uri="{FF2B5EF4-FFF2-40B4-BE49-F238E27FC236}">
                <a16:creationId xmlns:a16="http://schemas.microsoft.com/office/drawing/2014/main" id="{5AA4497B-10BB-1670-5C39-5177A1EE6229}"/>
              </a:ext>
            </a:extLst>
          </p:cNvPr>
          <p:cNvSpPr txBox="1"/>
          <p:nvPr/>
        </p:nvSpPr>
        <p:spPr>
          <a:xfrm>
            <a:off x="7255715" y="6332815"/>
            <a:ext cx="4426171" cy="369332"/>
          </a:xfrm>
          <a:prstGeom prst="rect">
            <a:avLst/>
          </a:prstGeom>
          <a:noFill/>
        </p:spPr>
        <p:txBody>
          <a:bodyPr wrap="square" rtlCol="0">
            <a:spAutoFit/>
          </a:bodyPr>
          <a:lstStyle/>
          <a:p>
            <a:r>
              <a:rPr lang="en-GB" dirty="0"/>
              <a:t>(Skolnick, 2002; Nolan, 2009; Walker, 2023)</a:t>
            </a:r>
          </a:p>
        </p:txBody>
      </p:sp>
    </p:spTree>
    <p:extLst>
      <p:ext uri="{BB962C8B-B14F-4D97-AF65-F5344CB8AC3E}">
        <p14:creationId xmlns:p14="http://schemas.microsoft.com/office/powerpoint/2010/main" val="259989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0EBC28-BD31-BFD2-2B93-44F81DDBC5EB}"/>
              </a:ext>
            </a:extLst>
          </p:cNvPr>
          <p:cNvSpPr>
            <a:spLocks noGrp="1"/>
          </p:cNvSpPr>
          <p:nvPr>
            <p:ph type="title"/>
          </p:nvPr>
        </p:nvSpPr>
        <p:spPr>
          <a:xfrm>
            <a:off x="1285240" y="1050595"/>
            <a:ext cx="8074815" cy="1618489"/>
          </a:xfrm>
        </p:spPr>
        <p:txBody>
          <a:bodyPr anchor="ctr">
            <a:normAutofit/>
          </a:bodyPr>
          <a:lstStyle/>
          <a:p>
            <a:r>
              <a:rPr lang="en-GB" sz="7200"/>
              <a:t>Negatives</a:t>
            </a:r>
          </a:p>
        </p:txBody>
      </p:sp>
      <p:sp>
        <p:nvSpPr>
          <p:cNvPr id="3" name="Content Placeholder 2">
            <a:extLst>
              <a:ext uri="{FF2B5EF4-FFF2-40B4-BE49-F238E27FC236}">
                <a16:creationId xmlns:a16="http://schemas.microsoft.com/office/drawing/2014/main" id="{81B35224-1413-0F63-A7C8-76BFE1205E9A}"/>
              </a:ext>
            </a:extLst>
          </p:cNvPr>
          <p:cNvSpPr>
            <a:spLocks noGrp="1"/>
          </p:cNvSpPr>
          <p:nvPr>
            <p:ph idx="1"/>
          </p:nvPr>
        </p:nvSpPr>
        <p:spPr>
          <a:xfrm>
            <a:off x="1285240" y="2969469"/>
            <a:ext cx="8074815" cy="2800395"/>
          </a:xfrm>
        </p:spPr>
        <p:txBody>
          <a:bodyPr anchor="t">
            <a:normAutofit/>
          </a:bodyPr>
          <a:lstStyle/>
          <a:p>
            <a:r>
              <a:rPr lang="en-GB" sz="2400" dirty="0"/>
              <a:t>Covering up corruption, negligence, misconduct etc (Walker, 2023; Nolan, 2009). </a:t>
            </a:r>
          </a:p>
          <a:p>
            <a:endParaRPr lang="en-GB" sz="2400" dirty="0"/>
          </a:p>
          <a:p>
            <a:r>
              <a:rPr lang="en-GB" sz="2400" dirty="0"/>
              <a:t>Those who break the “code” are punished (Al-</a:t>
            </a:r>
            <a:r>
              <a:rPr lang="en-GB" sz="2400" dirty="0" err="1"/>
              <a:t>Gharbi</a:t>
            </a:r>
            <a:r>
              <a:rPr lang="en-GB" sz="2400" dirty="0"/>
              <a:t>, 2020).</a:t>
            </a:r>
          </a:p>
          <a:p>
            <a:endParaRPr lang="en-GB" sz="2400" dirty="0"/>
          </a:p>
          <a:p>
            <a:r>
              <a:rPr lang="en-GB" sz="2400" dirty="0"/>
              <a:t>Damages public trust in the police</a:t>
            </a:r>
          </a:p>
          <a:p>
            <a:endParaRPr lang="en-GB" sz="2400" dirty="0"/>
          </a:p>
          <a:p>
            <a:endParaRPr lang="en-GB" sz="2400" dirty="0"/>
          </a:p>
          <a:p>
            <a:endParaRPr lang="en-GB" sz="2400" dirty="0"/>
          </a:p>
          <a:p>
            <a:endParaRPr lang="en-GB" sz="2400" dirty="0"/>
          </a:p>
          <a:p>
            <a:endParaRPr lang="en-GB" sz="2400" dirty="0"/>
          </a:p>
        </p:txBody>
      </p:sp>
    </p:spTree>
    <p:extLst>
      <p:ext uri="{BB962C8B-B14F-4D97-AF65-F5344CB8AC3E}">
        <p14:creationId xmlns:p14="http://schemas.microsoft.com/office/powerpoint/2010/main" val="1639922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5C101D69-A3EB-5C3B-7E3D-703D8309D362}"/>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3050" r="2351"/>
          <a:stretch/>
        </p:blipFill>
        <p:spPr>
          <a:xfrm>
            <a:off x="1" y="10"/>
            <a:ext cx="9669642" cy="6857990"/>
          </a:xfrm>
          <a:prstGeom prst="rect">
            <a:avLst/>
          </a:prstGeom>
        </p:spPr>
      </p:pic>
      <p:sp>
        <p:nvSpPr>
          <p:cNvPr id="16" name="Rectangle 15">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2FB861-3242-6962-E31A-20B26F1200CB}"/>
              </a:ext>
            </a:extLst>
          </p:cNvPr>
          <p:cNvSpPr>
            <a:spLocks noGrp="1"/>
          </p:cNvSpPr>
          <p:nvPr>
            <p:ph type="title"/>
          </p:nvPr>
        </p:nvSpPr>
        <p:spPr>
          <a:xfrm>
            <a:off x="8658508" y="0"/>
            <a:ext cx="3445765" cy="3692028"/>
          </a:xfrm>
          <a:noFill/>
        </p:spPr>
        <p:txBody>
          <a:bodyPr vert="horz" lIns="91440" tIns="45720" rIns="91440" bIns="45720" rtlCol="0" anchor="b">
            <a:normAutofit/>
          </a:bodyPr>
          <a:lstStyle/>
          <a:p>
            <a:r>
              <a:rPr lang="en-US" sz="5200" dirty="0"/>
              <a:t>                         Ian Tomlinson</a:t>
            </a:r>
          </a:p>
        </p:txBody>
      </p:sp>
      <p:sp>
        <p:nvSpPr>
          <p:cNvPr id="11" name="TextBox 10">
            <a:extLst>
              <a:ext uri="{FF2B5EF4-FFF2-40B4-BE49-F238E27FC236}">
                <a16:creationId xmlns:a16="http://schemas.microsoft.com/office/drawing/2014/main" id="{5D156A55-5C31-AA93-B1CD-A482F74F7357}"/>
              </a:ext>
            </a:extLst>
          </p:cNvPr>
          <p:cNvSpPr txBox="1"/>
          <p:nvPr/>
        </p:nvSpPr>
        <p:spPr>
          <a:xfrm>
            <a:off x="8976850" y="5435215"/>
            <a:ext cx="3460955" cy="369332"/>
          </a:xfrm>
          <a:prstGeom prst="rect">
            <a:avLst/>
          </a:prstGeom>
          <a:noFill/>
        </p:spPr>
        <p:txBody>
          <a:bodyPr wrap="square" rtlCol="0">
            <a:spAutoFit/>
          </a:bodyPr>
          <a:lstStyle/>
          <a:p>
            <a:r>
              <a:rPr lang="en-GB" dirty="0"/>
              <a:t>(The Guardian, 2009)</a:t>
            </a:r>
          </a:p>
        </p:txBody>
      </p:sp>
    </p:spTree>
    <p:extLst>
      <p:ext uri="{BB962C8B-B14F-4D97-AF65-F5344CB8AC3E}">
        <p14:creationId xmlns:p14="http://schemas.microsoft.com/office/powerpoint/2010/main" val="1645509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etal Sword and shield">
            <a:extLst>
              <a:ext uri="{FF2B5EF4-FFF2-40B4-BE49-F238E27FC236}">
                <a16:creationId xmlns:a16="http://schemas.microsoft.com/office/drawing/2014/main" id="{818B1FE2-9E41-C5D0-3028-5CD0E8F1FB87}"/>
              </a:ext>
            </a:extLst>
          </p:cNvPr>
          <p:cNvPicPr>
            <a:picLocks noChangeAspect="1"/>
          </p:cNvPicPr>
          <p:nvPr/>
        </p:nvPicPr>
        <p:blipFill rotWithShape="1">
          <a:blip r:embed="rId3"/>
          <a:srcRect r="15944"/>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BA2A27-1181-4D7C-F6A0-C5954FD60294}"/>
              </a:ext>
            </a:extLst>
          </p:cNvPr>
          <p:cNvSpPr>
            <a:spLocks noGrp="1"/>
          </p:cNvSpPr>
          <p:nvPr>
            <p:ph type="title"/>
          </p:nvPr>
        </p:nvSpPr>
        <p:spPr>
          <a:xfrm>
            <a:off x="371094" y="1161288"/>
            <a:ext cx="3438144" cy="1124712"/>
          </a:xfrm>
        </p:spPr>
        <p:txBody>
          <a:bodyPr anchor="b">
            <a:normAutofit/>
          </a:bodyPr>
          <a:lstStyle/>
          <a:p>
            <a:r>
              <a:rPr lang="en-GB" sz="2800"/>
              <a:t>Warrior mentality</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DB14779-B87F-6A95-BD1F-616009FDE068}"/>
              </a:ext>
            </a:extLst>
          </p:cNvPr>
          <p:cNvSpPr>
            <a:spLocks noGrp="1"/>
          </p:cNvSpPr>
          <p:nvPr>
            <p:ph idx="1"/>
          </p:nvPr>
        </p:nvSpPr>
        <p:spPr>
          <a:xfrm>
            <a:off x="371094" y="2718054"/>
            <a:ext cx="3438906" cy="3207258"/>
          </a:xfrm>
        </p:spPr>
        <p:txBody>
          <a:bodyPr anchor="t">
            <a:normAutofit/>
          </a:bodyPr>
          <a:lstStyle/>
          <a:p>
            <a:r>
              <a:rPr lang="en-GB" sz="1700" dirty="0"/>
              <a:t>Militaristic</a:t>
            </a:r>
          </a:p>
          <a:p>
            <a:endParaRPr lang="en-GB" sz="1700" dirty="0"/>
          </a:p>
          <a:p>
            <a:r>
              <a:rPr lang="en-GB" sz="1700" dirty="0"/>
              <a:t>Fearless </a:t>
            </a:r>
          </a:p>
          <a:p>
            <a:endParaRPr lang="en-GB" sz="1700" dirty="0"/>
          </a:p>
          <a:p>
            <a:r>
              <a:rPr lang="en-GB" sz="1700" dirty="0"/>
              <a:t>Never quitting</a:t>
            </a:r>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p:txBody>
      </p:sp>
      <p:sp>
        <p:nvSpPr>
          <p:cNvPr id="6" name="TextBox 5">
            <a:extLst>
              <a:ext uri="{FF2B5EF4-FFF2-40B4-BE49-F238E27FC236}">
                <a16:creationId xmlns:a16="http://schemas.microsoft.com/office/drawing/2014/main" id="{99030FEF-CCBF-E787-438C-76DF64BCDA49}"/>
              </a:ext>
            </a:extLst>
          </p:cNvPr>
          <p:cNvSpPr txBox="1"/>
          <p:nvPr/>
        </p:nvSpPr>
        <p:spPr>
          <a:xfrm>
            <a:off x="165834" y="6382742"/>
            <a:ext cx="4012875" cy="369332"/>
          </a:xfrm>
          <a:prstGeom prst="rect">
            <a:avLst/>
          </a:prstGeom>
          <a:noFill/>
        </p:spPr>
        <p:txBody>
          <a:bodyPr wrap="square" rtlCol="0">
            <a:spAutoFit/>
          </a:bodyPr>
          <a:lstStyle/>
          <a:p>
            <a:r>
              <a:rPr lang="en-GB" dirty="0"/>
              <a:t>(American Military University, 2019)</a:t>
            </a:r>
          </a:p>
        </p:txBody>
      </p:sp>
    </p:spTree>
    <p:extLst>
      <p:ext uri="{BB962C8B-B14F-4D97-AF65-F5344CB8AC3E}">
        <p14:creationId xmlns:p14="http://schemas.microsoft.com/office/powerpoint/2010/main" val="14656502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A4E32-171F-AF3F-41B6-0C2BC2101383}"/>
              </a:ext>
            </a:extLst>
          </p:cNvPr>
          <p:cNvSpPr>
            <a:spLocks noGrp="1"/>
          </p:cNvSpPr>
          <p:nvPr>
            <p:ph type="title"/>
          </p:nvPr>
        </p:nvSpPr>
        <p:spPr/>
        <p:txBody>
          <a:bodyPr/>
          <a:lstStyle/>
          <a:p>
            <a:r>
              <a:rPr lang="en-GB" dirty="0"/>
              <a:t>Negatives</a:t>
            </a:r>
          </a:p>
        </p:txBody>
      </p:sp>
      <p:graphicFrame>
        <p:nvGraphicFramePr>
          <p:cNvPr id="5" name="Content Placeholder 2">
            <a:extLst>
              <a:ext uri="{FF2B5EF4-FFF2-40B4-BE49-F238E27FC236}">
                <a16:creationId xmlns:a16="http://schemas.microsoft.com/office/drawing/2014/main" id="{D5440D65-7708-629C-168C-EDE1F7054B6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BDD47C30-31DC-A8E5-0EA9-0AB92CCECAC8}"/>
              </a:ext>
            </a:extLst>
          </p:cNvPr>
          <p:cNvSpPr txBox="1"/>
          <p:nvPr/>
        </p:nvSpPr>
        <p:spPr>
          <a:xfrm>
            <a:off x="3086014" y="6492875"/>
            <a:ext cx="5733521" cy="369332"/>
          </a:xfrm>
          <a:prstGeom prst="rect">
            <a:avLst/>
          </a:prstGeom>
          <a:noFill/>
        </p:spPr>
        <p:txBody>
          <a:bodyPr wrap="square" rtlCol="0">
            <a:spAutoFit/>
          </a:bodyPr>
          <a:lstStyle/>
          <a:p>
            <a:r>
              <a:rPr lang="en-GB" dirty="0"/>
              <a:t>(American Military University, 2019; Rahr &amp; Rice, 2015)</a:t>
            </a:r>
          </a:p>
        </p:txBody>
      </p:sp>
    </p:spTree>
    <p:extLst>
      <p:ext uri="{BB962C8B-B14F-4D97-AF65-F5344CB8AC3E}">
        <p14:creationId xmlns:p14="http://schemas.microsoft.com/office/powerpoint/2010/main" val="514904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A1605D-389F-8ACF-C0CB-93EDB65F0547}"/>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Is police culture unavoidable? </a:t>
            </a:r>
          </a:p>
        </p:txBody>
      </p:sp>
      <p:graphicFrame>
        <p:nvGraphicFramePr>
          <p:cNvPr id="5" name="Content Placeholder 2">
            <a:extLst>
              <a:ext uri="{FF2B5EF4-FFF2-40B4-BE49-F238E27FC236}">
                <a16:creationId xmlns:a16="http://schemas.microsoft.com/office/drawing/2014/main" id="{5D336B1D-9F5C-DF9E-E758-418FED8A0E9E}"/>
              </a:ext>
            </a:extLst>
          </p:cNvPr>
          <p:cNvGraphicFramePr>
            <a:graphicFrameLocks noGrp="1"/>
          </p:cNvGraphicFramePr>
          <p:nvPr>
            <p:ph idx="1"/>
            <p:extLst>
              <p:ext uri="{D42A27DB-BD31-4B8C-83A1-F6EECF244321}">
                <p14:modId xmlns:p14="http://schemas.microsoft.com/office/powerpoint/2010/main" val="2057570745"/>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9037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00DFA6-B12F-02AE-0C0E-D1919D147F36}"/>
              </a:ext>
            </a:extLst>
          </p:cNvPr>
          <p:cNvSpPr>
            <a:spLocks noGrp="1"/>
          </p:cNvSpPr>
          <p:nvPr>
            <p:ph type="title"/>
          </p:nvPr>
        </p:nvSpPr>
        <p:spPr>
          <a:xfrm>
            <a:off x="1285240" y="1050595"/>
            <a:ext cx="8074815" cy="1618489"/>
          </a:xfrm>
        </p:spPr>
        <p:txBody>
          <a:bodyPr anchor="ctr">
            <a:normAutofit/>
          </a:bodyPr>
          <a:lstStyle/>
          <a:p>
            <a:r>
              <a:rPr lang="en-GB" sz="7200"/>
              <a:t>Diversity in the police</a:t>
            </a:r>
          </a:p>
        </p:txBody>
      </p:sp>
      <p:sp>
        <p:nvSpPr>
          <p:cNvPr id="3" name="Content Placeholder 2">
            <a:extLst>
              <a:ext uri="{FF2B5EF4-FFF2-40B4-BE49-F238E27FC236}">
                <a16:creationId xmlns:a16="http://schemas.microsoft.com/office/drawing/2014/main" id="{28E98910-DF86-33DA-342B-3C97CE20D6E0}"/>
              </a:ext>
            </a:extLst>
          </p:cNvPr>
          <p:cNvSpPr>
            <a:spLocks noGrp="1"/>
          </p:cNvSpPr>
          <p:nvPr>
            <p:ph idx="1"/>
          </p:nvPr>
        </p:nvSpPr>
        <p:spPr>
          <a:xfrm>
            <a:off x="1285240" y="2969469"/>
            <a:ext cx="8074815" cy="2800395"/>
          </a:xfrm>
        </p:spPr>
        <p:txBody>
          <a:bodyPr anchor="t">
            <a:normAutofit/>
          </a:bodyPr>
          <a:lstStyle/>
          <a:p>
            <a:r>
              <a:rPr lang="en-GB" sz="2400" dirty="0"/>
              <a:t>Historically – Very little diversity</a:t>
            </a:r>
          </a:p>
          <a:p>
            <a:endParaRPr lang="en-GB" sz="2400" dirty="0"/>
          </a:p>
          <a:p>
            <a:r>
              <a:rPr lang="en-GB" sz="2400" dirty="0"/>
              <a:t>Rampant amounts of discrimination</a:t>
            </a:r>
          </a:p>
          <a:p>
            <a:endParaRPr lang="en-GB" sz="2400" dirty="0"/>
          </a:p>
          <a:p>
            <a:r>
              <a:rPr lang="en-GB" sz="2400" dirty="0"/>
              <a:t>Attempts have been made to diversify</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p:txBody>
      </p:sp>
    </p:spTree>
    <p:extLst>
      <p:ext uri="{BB962C8B-B14F-4D97-AF65-F5344CB8AC3E}">
        <p14:creationId xmlns:p14="http://schemas.microsoft.com/office/powerpoint/2010/main" val="1643983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4E4847-C402-6E70-F293-39ED12589F93}"/>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The Equality Act 2010</a:t>
            </a:r>
          </a:p>
        </p:txBody>
      </p:sp>
      <p:graphicFrame>
        <p:nvGraphicFramePr>
          <p:cNvPr id="5" name="Content Placeholder 2">
            <a:extLst>
              <a:ext uri="{FF2B5EF4-FFF2-40B4-BE49-F238E27FC236}">
                <a16:creationId xmlns:a16="http://schemas.microsoft.com/office/drawing/2014/main" id="{738688F1-0BE1-9A7D-085C-9F22F5BA6509}"/>
              </a:ext>
            </a:extLst>
          </p:cNvPr>
          <p:cNvGraphicFramePr>
            <a:graphicFrameLocks noGrp="1"/>
          </p:cNvGraphicFramePr>
          <p:nvPr>
            <p:ph idx="1"/>
            <p:extLst>
              <p:ext uri="{D42A27DB-BD31-4B8C-83A1-F6EECF244321}">
                <p14:modId xmlns:p14="http://schemas.microsoft.com/office/powerpoint/2010/main" val="319662115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20895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Codes on papers">
            <a:extLst>
              <a:ext uri="{FF2B5EF4-FFF2-40B4-BE49-F238E27FC236}">
                <a16:creationId xmlns:a16="http://schemas.microsoft.com/office/drawing/2014/main" id="{21B6FE38-817A-4854-E26F-EC1AA64CBAE0}"/>
              </a:ext>
            </a:extLst>
          </p:cNvPr>
          <p:cNvPicPr>
            <a:picLocks noChangeAspect="1"/>
          </p:cNvPicPr>
          <p:nvPr/>
        </p:nvPicPr>
        <p:blipFill rotWithShape="1">
          <a:blip r:embed="rId3"/>
          <a:srcRect l="2565" r="617" b="-1"/>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4379EE58-3A80-FE6F-7271-2E7B14471C37}"/>
              </a:ext>
            </a:extLst>
          </p:cNvPr>
          <p:cNvSpPr>
            <a:spLocks noGrp="1"/>
          </p:cNvSpPr>
          <p:nvPr>
            <p:ph type="title"/>
          </p:nvPr>
        </p:nvSpPr>
        <p:spPr>
          <a:xfrm>
            <a:off x="8046720" y="1045597"/>
            <a:ext cx="3633746" cy="1588422"/>
          </a:xfrm>
        </p:spPr>
        <p:txBody>
          <a:bodyPr anchor="b">
            <a:normAutofit/>
          </a:bodyPr>
          <a:lstStyle/>
          <a:p>
            <a:r>
              <a:rPr lang="en-GB" sz="3600"/>
              <a:t>Statistics</a:t>
            </a:r>
          </a:p>
        </p:txBody>
      </p:sp>
      <p:sp>
        <p:nvSpPr>
          <p:cNvPr id="3" name="Content Placeholder 2">
            <a:extLst>
              <a:ext uri="{FF2B5EF4-FFF2-40B4-BE49-F238E27FC236}">
                <a16:creationId xmlns:a16="http://schemas.microsoft.com/office/drawing/2014/main" id="{1343B608-B74D-4BB3-9E65-7EA347191276}"/>
              </a:ext>
            </a:extLst>
          </p:cNvPr>
          <p:cNvSpPr>
            <a:spLocks noGrp="1"/>
          </p:cNvSpPr>
          <p:nvPr>
            <p:ph idx="1"/>
          </p:nvPr>
        </p:nvSpPr>
        <p:spPr>
          <a:xfrm>
            <a:off x="8046719" y="2722729"/>
            <a:ext cx="3633747" cy="2700062"/>
          </a:xfrm>
        </p:spPr>
        <p:txBody>
          <a:bodyPr>
            <a:normAutofit/>
          </a:bodyPr>
          <a:lstStyle/>
          <a:p>
            <a:r>
              <a:rPr lang="en-GB" sz="2000" dirty="0"/>
              <a:t>93.1% of police officers are White (UK Government, 2020)</a:t>
            </a:r>
          </a:p>
          <a:p>
            <a:endParaRPr lang="en-GB" sz="2000" dirty="0"/>
          </a:p>
          <a:p>
            <a:r>
              <a:rPr lang="en-GB" sz="2000" dirty="0"/>
              <a:t>64.5% of police officers are Men (Statista, 2022)</a:t>
            </a:r>
          </a:p>
          <a:p>
            <a:endParaRPr lang="en-GB" sz="2000" dirty="0"/>
          </a:p>
          <a:p>
            <a:endParaRPr lang="en-GB" sz="2000" dirty="0"/>
          </a:p>
        </p:txBody>
      </p:sp>
    </p:spTree>
    <p:extLst>
      <p:ext uri="{BB962C8B-B14F-4D97-AF65-F5344CB8AC3E}">
        <p14:creationId xmlns:p14="http://schemas.microsoft.com/office/powerpoint/2010/main" val="10712774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Hands holding each other's wrists and interlinked to form a circle">
            <a:extLst>
              <a:ext uri="{FF2B5EF4-FFF2-40B4-BE49-F238E27FC236}">
                <a16:creationId xmlns:a16="http://schemas.microsoft.com/office/drawing/2014/main" id="{DBEB0B5A-87E5-68C0-2CEC-E82D77B8A238}"/>
              </a:ext>
            </a:extLst>
          </p:cNvPr>
          <p:cNvPicPr>
            <a:picLocks noChangeAspect="1"/>
          </p:cNvPicPr>
          <p:nvPr/>
        </p:nvPicPr>
        <p:blipFill rotWithShape="1">
          <a:blip r:embed="rId3"/>
          <a:srcRect l="3184" r="-1" b="-1"/>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0B4E18F5-06AE-449C-BF26-1AE78FFBFC63}"/>
              </a:ext>
            </a:extLst>
          </p:cNvPr>
          <p:cNvSpPr>
            <a:spLocks noGrp="1"/>
          </p:cNvSpPr>
          <p:nvPr>
            <p:ph type="title"/>
          </p:nvPr>
        </p:nvSpPr>
        <p:spPr>
          <a:xfrm>
            <a:off x="8046721" y="680225"/>
            <a:ext cx="3633746" cy="1588422"/>
          </a:xfrm>
        </p:spPr>
        <p:txBody>
          <a:bodyPr anchor="b">
            <a:normAutofit/>
          </a:bodyPr>
          <a:lstStyle/>
          <a:p>
            <a:r>
              <a:rPr lang="en-GB" sz="3600" dirty="0"/>
              <a:t>Reasons for a lack of diversity in the police?</a:t>
            </a:r>
          </a:p>
        </p:txBody>
      </p:sp>
      <p:sp>
        <p:nvSpPr>
          <p:cNvPr id="3" name="Content Placeholder 2">
            <a:extLst>
              <a:ext uri="{FF2B5EF4-FFF2-40B4-BE49-F238E27FC236}">
                <a16:creationId xmlns:a16="http://schemas.microsoft.com/office/drawing/2014/main" id="{E0C13227-8A7B-FE26-B2CF-06A72C44BC53}"/>
              </a:ext>
            </a:extLst>
          </p:cNvPr>
          <p:cNvSpPr>
            <a:spLocks noGrp="1"/>
          </p:cNvSpPr>
          <p:nvPr>
            <p:ph idx="1"/>
          </p:nvPr>
        </p:nvSpPr>
        <p:spPr>
          <a:xfrm>
            <a:off x="8046720" y="2687614"/>
            <a:ext cx="3633747" cy="2700062"/>
          </a:xfrm>
        </p:spPr>
        <p:txBody>
          <a:bodyPr>
            <a:normAutofit/>
          </a:bodyPr>
          <a:lstStyle/>
          <a:p>
            <a:r>
              <a:rPr lang="en-GB" sz="2000" dirty="0"/>
              <a:t>Racism</a:t>
            </a:r>
          </a:p>
          <a:p>
            <a:endParaRPr lang="en-GB" sz="2000" dirty="0"/>
          </a:p>
          <a:p>
            <a:r>
              <a:rPr lang="en-GB" sz="2000" dirty="0"/>
              <a:t>Discrimination</a:t>
            </a:r>
          </a:p>
          <a:p>
            <a:endParaRPr lang="en-GB" sz="2000" dirty="0"/>
          </a:p>
          <a:p>
            <a:r>
              <a:rPr lang="en-GB" sz="2000" dirty="0"/>
              <a:t>Sexism</a:t>
            </a:r>
          </a:p>
          <a:p>
            <a:endParaRPr lang="en-GB" sz="2000" dirty="0"/>
          </a:p>
          <a:p>
            <a:endParaRPr lang="en-GB" sz="2000" dirty="0"/>
          </a:p>
          <a:p>
            <a:endParaRPr lang="en-GB" sz="2000" dirty="0"/>
          </a:p>
        </p:txBody>
      </p:sp>
    </p:spTree>
    <p:extLst>
      <p:ext uri="{BB962C8B-B14F-4D97-AF65-F5344CB8AC3E}">
        <p14:creationId xmlns:p14="http://schemas.microsoft.com/office/powerpoint/2010/main" val="3619670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9088BC-CC4A-C5B0-0196-2068E342A289}"/>
              </a:ext>
            </a:extLst>
          </p:cNvPr>
          <p:cNvSpPr>
            <a:spLocks noGrp="1"/>
          </p:cNvSpPr>
          <p:nvPr>
            <p:ph type="title"/>
          </p:nvPr>
        </p:nvSpPr>
        <p:spPr>
          <a:xfrm>
            <a:off x="1285240" y="1050595"/>
            <a:ext cx="8074815" cy="1618489"/>
          </a:xfrm>
        </p:spPr>
        <p:txBody>
          <a:bodyPr anchor="ctr">
            <a:normAutofit/>
          </a:bodyPr>
          <a:lstStyle/>
          <a:p>
            <a:r>
              <a:rPr lang="en-GB" sz="6100"/>
              <a:t>Diversity and the police</a:t>
            </a:r>
          </a:p>
        </p:txBody>
      </p:sp>
      <p:sp>
        <p:nvSpPr>
          <p:cNvPr id="3" name="Content Placeholder 2">
            <a:extLst>
              <a:ext uri="{FF2B5EF4-FFF2-40B4-BE49-F238E27FC236}">
                <a16:creationId xmlns:a16="http://schemas.microsoft.com/office/drawing/2014/main" id="{E04243C7-CCFA-E7AE-7915-54420729EC54}"/>
              </a:ext>
            </a:extLst>
          </p:cNvPr>
          <p:cNvSpPr>
            <a:spLocks noGrp="1"/>
          </p:cNvSpPr>
          <p:nvPr>
            <p:ph idx="1"/>
          </p:nvPr>
        </p:nvSpPr>
        <p:spPr>
          <a:xfrm>
            <a:off x="1285240" y="2969469"/>
            <a:ext cx="8074815" cy="2800395"/>
          </a:xfrm>
        </p:spPr>
        <p:txBody>
          <a:bodyPr anchor="t">
            <a:normAutofit/>
          </a:bodyPr>
          <a:lstStyle/>
          <a:p>
            <a:r>
              <a:rPr lang="en-GB" sz="2000" dirty="0"/>
              <a:t>Described as institutionally racist</a:t>
            </a:r>
          </a:p>
          <a:p>
            <a:endParaRPr lang="en-GB" sz="2000" dirty="0"/>
          </a:p>
          <a:p>
            <a:r>
              <a:rPr lang="en-GB" sz="2000" dirty="0"/>
              <a:t>Discrimination </a:t>
            </a:r>
          </a:p>
          <a:p>
            <a:endParaRPr lang="en-GB" sz="2000" dirty="0"/>
          </a:p>
          <a:p>
            <a:r>
              <a:rPr lang="en-GB" sz="2000" dirty="0"/>
              <a:t> Over-policing of ethnic minority communities (Llanos, 2021)</a:t>
            </a:r>
          </a:p>
          <a:p>
            <a:endParaRPr lang="en-GB" sz="2000" dirty="0"/>
          </a:p>
          <a:p>
            <a:r>
              <a:rPr lang="en-GB" sz="2000" dirty="0"/>
              <a:t>Numerous cases of police failures and negligence</a:t>
            </a:r>
          </a:p>
          <a:p>
            <a:endParaRPr lang="en-GB" sz="2000" dirty="0"/>
          </a:p>
          <a:p>
            <a:endParaRPr lang="en-GB" sz="2000" dirty="0"/>
          </a:p>
          <a:p>
            <a:endParaRPr lang="en-GB" sz="2000" dirty="0"/>
          </a:p>
          <a:p>
            <a:endParaRPr lang="en-GB" sz="2000" dirty="0"/>
          </a:p>
        </p:txBody>
      </p:sp>
    </p:spTree>
    <p:extLst>
      <p:ext uri="{BB962C8B-B14F-4D97-AF65-F5344CB8AC3E}">
        <p14:creationId xmlns:p14="http://schemas.microsoft.com/office/powerpoint/2010/main" val="3159897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3638F-EA87-8920-712C-41891411719E}"/>
              </a:ext>
            </a:extLst>
          </p:cNvPr>
          <p:cNvSpPr>
            <a:spLocks noGrp="1"/>
          </p:cNvSpPr>
          <p:nvPr>
            <p:ph type="title"/>
          </p:nvPr>
        </p:nvSpPr>
        <p:spPr/>
        <p:txBody>
          <a:bodyPr/>
          <a:lstStyle/>
          <a:p>
            <a:r>
              <a:rPr lang="en-GB" dirty="0"/>
              <a:t>Over policing</a:t>
            </a:r>
          </a:p>
        </p:txBody>
      </p:sp>
      <p:graphicFrame>
        <p:nvGraphicFramePr>
          <p:cNvPr id="11" name="Content Placeholder 2">
            <a:extLst>
              <a:ext uri="{FF2B5EF4-FFF2-40B4-BE49-F238E27FC236}">
                <a16:creationId xmlns:a16="http://schemas.microsoft.com/office/drawing/2014/main" id="{BB0CD43D-A6B8-C6FB-0421-D8CE8E857046}"/>
              </a:ext>
            </a:extLst>
          </p:cNvPr>
          <p:cNvGraphicFramePr>
            <a:graphicFrameLocks noGrp="1"/>
          </p:cNvGraphicFramePr>
          <p:nvPr>
            <p:ph idx="1"/>
            <p:extLst>
              <p:ext uri="{D42A27DB-BD31-4B8C-83A1-F6EECF244321}">
                <p14:modId xmlns:p14="http://schemas.microsoft.com/office/powerpoint/2010/main" val="3619453518"/>
              </p:ext>
            </p:extLst>
          </p:nvPr>
        </p:nvGraphicFramePr>
        <p:xfrm>
          <a:off x="838200" y="1825625"/>
          <a:ext cx="10515600" cy="49204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73302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4307C55-0E19-E8BD-4947-88297C29BFE9}"/>
              </a:ext>
            </a:extLst>
          </p:cNvPr>
          <p:cNvSpPr>
            <a:spLocks noGrp="1"/>
          </p:cNvSpPr>
          <p:nvPr>
            <p:ph type="title"/>
          </p:nvPr>
        </p:nvSpPr>
        <p:spPr>
          <a:xfrm>
            <a:off x="1115568" y="548640"/>
            <a:ext cx="10168128" cy="1179576"/>
          </a:xfrm>
        </p:spPr>
        <p:txBody>
          <a:bodyPr>
            <a:normAutofit/>
          </a:bodyPr>
          <a:lstStyle/>
          <a:p>
            <a:r>
              <a:rPr lang="en-GB" sz="4000"/>
              <a:t>Hate crimes</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A5248135-3572-52A4-350D-A6C924F29172}"/>
              </a:ext>
            </a:extLst>
          </p:cNvPr>
          <p:cNvSpPr>
            <a:spLocks noGrp="1"/>
          </p:cNvSpPr>
          <p:nvPr>
            <p:ph idx="1"/>
          </p:nvPr>
        </p:nvSpPr>
        <p:spPr>
          <a:xfrm>
            <a:off x="1115568" y="2481943"/>
            <a:ext cx="10168128" cy="3695020"/>
          </a:xfrm>
        </p:spPr>
        <p:txBody>
          <a:bodyPr>
            <a:normAutofit/>
          </a:bodyPr>
          <a:lstStyle/>
          <a:p>
            <a:r>
              <a:rPr lang="en-GB" sz="2200" dirty="0"/>
              <a:t>155,851 in 2020/2021 (Home Office, 2022)</a:t>
            </a:r>
          </a:p>
          <a:p>
            <a:endParaRPr lang="en-GB" sz="2200" dirty="0"/>
          </a:p>
          <a:p>
            <a:r>
              <a:rPr lang="en-GB" sz="2200" dirty="0"/>
              <a:t>Many go unreported</a:t>
            </a:r>
          </a:p>
          <a:p>
            <a:endParaRPr lang="en-GB" sz="2200" dirty="0"/>
          </a:p>
          <a:p>
            <a:r>
              <a:rPr lang="en-GB" sz="2200" dirty="0"/>
              <a:t>Many go Unresolved</a:t>
            </a:r>
          </a:p>
          <a:p>
            <a:endParaRPr lang="en-GB" sz="2200" dirty="0"/>
          </a:p>
          <a:p>
            <a:r>
              <a:rPr lang="en-GB" sz="2200" dirty="0"/>
              <a:t>Victims being failed</a:t>
            </a:r>
          </a:p>
        </p:txBody>
      </p:sp>
    </p:spTree>
    <p:extLst>
      <p:ext uri="{BB962C8B-B14F-4D97-AF65-F5344CB8AC3E}">
        <p14:creationId xmlns:p14="http://schemas.microsoft.com/office/powerpoint/2010/main" val="10575165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3650F9-8EFD-F705-B62F-39316B133AAC}"/>
              </a:ext>
            </a:extLst>
          </p:cNvPr>
          <p:cNvSpPr>
            <a:spLocks noGrp="1"/>
          </p:cNvSpPr>
          <p:nvPr>
            <p:ph type="title"/>
          </p:nvPr>
        </p:nvSpPr>
        <p:spPr>
          <a:xfrm>
            <a:off x="640080" y="325369"/>
            <a:ext cx="4368602" cy="1956841"/>
          </a:xfrm>
        </p:spPr>
        <p:txBody>
          <a:bodyPr anchor="b">
            <a:normAutofit/>
          </a:bodyPr>
          <a:lstStyle/>
          <a:p>
            <a:r>
              <a:rPr lang="en-GB" sz="5400"/>
              <a:t>Stephen Lawrence</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erson wearing a striped shirt&#10;&#10;Description automatically generated with low confidence">
            <a:extLst>
              <a:ext uri="{FF2B5EF4-FFF2-40B4-BE49-F238E27FC236}">
                <a16:creationId xmlns:a16="http://schemas.microsoft.com/office/drawing/2014/main" id="{F4666A46-0B6B-C8F4-FFEE-223E1D1DF108}"/>
              </a:ext>
            </a:extLst>
          </p:cNvPr>
          <p:cNvPicPr>
            <a:picLocks noChangeAspect="1"/>
          </p:cNvPicPr>
          <p:nvPr/>
        </p:nvPicPr>
        <p:blipFill rotWithShape="1">
          <a:blip r:embed="rId3">
            <a:extLst>
              <a:ext uri="{28A0092B-C50C-407E-A947-70E740481C1C}">
                <a14:useLocalDpi xmlns:a14="http://schemas.microsoft.com/office/drawing/2010/main" val="0"/>
              </a:ext>
            </a:extLst>
          </a:blip>
          <a:srcRect b="2522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7" name="TextBox 6">
            <a:extLst>
              <a:ext uri="{FF2B5EF4-FFF2-40B4-BE49-F238E27FC236}">
                <a16:creationId xmlns:a16="http://schemas.microsoft.com/office/drawing/2014/main" id="{7382F8CD-9E3B-5428-B7F0-1F6297C38AEE}"/>
              </a:ext>
            </a:extLst>
          </p:cNvPr>
          <p:cNvSpPr txBox="1"/>
          <p:nvPr/>
        </p:nvSpPr>
        <p:spPr>
          <a:xfrm>
            <a:off x="1141133" y="6247371"/>
            <a:ext cx="2472613" cy="369332"/>
          </a:xfrm>
          <a:prstGeom prst="rect">
            <a:avLst/>
          </a:prstGeom>
          <a:noFill/>
        </p:spPr>
        <p:txBody>
          <a:bodyPr wrap="square" rtlCol="0">
            <a:spAutoFit/>
          </a:bodyPr>
          <a:lstStyle/>
          <a:p>
            <a:r>
              <a:rPr lang="en-GB" dirty="0"/>
              <a:t>(The Guardian, 2012)</a:t>
            </a:r>
          </a:p>
        </p:txBody>
      </p:sp>
    </p:spTree>
    <p:extLst>
      <p:ext uri="{BB962C8B-B14F-4D97-AF65-F5344CB8AC3E}">
        <p14:creationId xmlns:p14="http://schemas.microsoft.com/office/powerpoint/2010/main" val="32587362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2C1277-9E55-5400-0B31-82A358E8D87D}"/>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How to improve </a:t>
            </a:r>
          </a:p>
        </p:txBody>
      </p:sp>
      <p:sp>
        <p:nvSpPr>
          <p:cNvPr id="3" name="Content Placeholder 2">
            <a:extLst>
              <a:ext uri="{FF2B5EF4-FFF2-40B4-BE49-F238E27FC236}">
                <a16:creationId xmlns:a16="http://schemas.microsoft.com/office/drawing/2014/main" id="{36B7EFCE-E8B8-7447-4232-CFFE90A19B49}"/>
              </a:ext>
            </a:extLst>
          </p:cNvPr>
          <p:cNvSpPr>
            <a:spLocks noGrp="1"/>
          </p:cNvSpPr>
          <p:nvPr>
            <p:ph idx="1"/>
          </p:nvPr>
        </p:nvSpPr>
        <p:spPr>
          <a:xfrm>
            <a:off x="1371599" y="2318197"/>
            <a:ext cx="9724031" cy="3683358"/>
          </a:xfrm>
        </p:spPr>
        <p:txBody>
          <a:bodyPr anchor="ctr">
            <a:normAutofit/>
          </a:bodyPr>
          <a:lstStyle/>
          <a:p>
            <a:r>
              <a:rPr lang="en-GB" sz="2000"/>
              <a:t>More Diversity in the police</a:t>
            </a:r>
          </a:p>
          <a:p>
            <a:endParaRPr lang="en-GB" sz="2000"/>
          </a:p>
          <a:p>
            <a:r>
              <a:rPr lang="en-GB" sz="2000"/>
              <a:t>Tearing down the blue wall</a:t>
            </a:r>
          </a:p>
          <a:p>
            <a:endParaRPr lang="en-GB" sz="2000"/>
          </a:p>
          <a:p>
            <a:r>
              <a:rPr lang="en-GB" sz="2000"/>
              <a:t>Taking accountability</a:t>
            </a:r>
          </a:p>
          <a:p>
            <a:endParaRPr lang="en-GB" sz="2000"/>
          </a:p>
          <a:p>
            <a:r>
              <a:rPr lang="en-GB" sz="2000"/>
              <a:t> Transparency</a:t>
            </a:r>
          </a:p>
        </p:txBody>
      </p:sp>
    </p:spTree>
    <p:extLst>
      <p:ext uri="{BB962C8B-B14F-4D97-AF65-F5344CB8AC3E}">
        <p14:creationId xmlns:p14="http://schemas.microsoft.com/office/powerpoint/2010/main" val="933447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D861F1-F386-4A7D-A4BF-3BEB82DEBA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684398"/>
            <a:ext cx="11167447" cy="5206040"/>
          </a:xfrm>
          <a:prstGeom prst="rect">
            <a:avLst/>
          </a:prstGeom>
          <a:ln w="12700">
            <a:solidFill>
              <a:srgbClr val="E1E1E1"/>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E0E73A0-A3FF-D2BB-363D-D0A513DD97DD}"/>
              </a:ext>
            </a:extLst>
          </p:cNvPr>
          <p:cNvSpPr>
            <a:spLocks noGrp="1"/>
          </p:cNvSpPr>
          <p:nvPr>
            <p:ph type="title"/>
          </p:nvPr>
        </p:nvSpPr>
        <p:spPr>
          <a:xfrm>
            <a:off x="1092189" y="750636"/>
            <a:ext cx="10168128" cy="1315035"/>
          </a:xfrm>
        </p:spPr>
        <p:txBody>
          <a:bodyPr>
            <a:normAutofit/>
          </a:bodyPr>
          <a:lstStyle/>
          <a:p>
            <a:r>
              <a:rPr lang="en-GB" sz="4000" dirty="0"/>
              <a:t>Professionalism in the police</a:t>
            </a:r>
          </a:p>
        </p:txBody>
      </p:sp>
      <p:sp>
        <p:nvSpPr>
          <p:cNvPr id="12" name="Rectangle 11">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171362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13EAA953-0DAA-7AD8-44A1-15D2EF0031D2}"/>
              </a:ext>
            </a:extLst>
          </p:cNvPr>
          <p:cNvSpPr>
            <a:spLocks noGrp="1"/>
          </p:cNvSpPr>
          <p:nvPr>
            <p:ph idx="1"/>
          </p:nvPr>
        </p:nvSpPr>
        <p:spPr>
          <a:xfrm>
            <a:off x="1115568" y="2654710"/>
            <a:ext cx="10168128" cy="2932274"/>
          </a:xfrm>
        </p:spPr>
        <p:txBody>
          <a:bodyPr>
            <a:normAutofit/>
          </a:bodyPr>
          <a:lstStyle/>
          <a:p>
            <a:r>
              <a:rPr lang="en-GB" sz="1800" dirty="0"/>
              <a:t>Working above and beyond to ensure law and order</a:t>
            </a:r>
          </a:p>
          <a:p>
            <a:endParaRPr lang="en-GB" sz="1800" dirty="0"/>
          </a:p>
          <a:p>
            <a:r>
              <a:rPr lang="en-GB" sz="1800" dirty="0"/>
              <a:t>Working above and beyond to ensure the safety of the public </a:t>
            </a:r>
          </a:p>
          <a:p>
            <a:endParaRPr lang="en-GB" sz="1800" dirty="0"/>
          </a:p>
          <a:p>
            <a:r>
              <a:rPr lang="en-GB" sz="1800" dirty="0"/>
              <a:t>Treating all members of the public fairly, equally, and with respect</a:t>
            </a:r>
          </a:p>
          <a:p>
            <a:endParaRPr lang="en-GB" sz="1800" dirty="0"/>
          </a:p>
          <a:p>
            <a:r>
              <a:rPr lang="en-GB" sz="1800" dirty="0"/>
              <a:t>Officers are expected to have and exert key principles</a:t>
            </a:r>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a:p>
            <a:endParaRPr lang="en-GB" sz="1700" dirty="0"/>
          </a:p>
        </p:txBody>
      </p:sp>
      <p:sp>
        <p:nvSpPr>
          <p:cNvPr id="5" name="TextBox 4">
            <a:extLst>
              <a:ext uri="{FF2B5EF4-FFF2-40B4-BE49-F238E27FC236}">
                <a16:creationId xmlns:a16="http://schemas.microsoft.com/office/drawing/2014/main" id="{14EA085E-DFB9-5074-9272-895A542D3AF0}"/>
              </a:ext>
            </a:extLst>
          </p:cNvPr>
          <p:cNvSpPr txBox="1"/>
          <p:nvPr/>
        </p:nvSpPr>
        <p:spPr>
          <a:xfrm>
            <a:off x="2918926" y="6123543"/>
            <a:ext cx="6354147" cy="369332"/>
          </a:xfrm>
          <a:prstGeom prst="rect">
            <a:avLst/>
          </a:prstGeom>
          <a:noFill/>
        </p:spPr>
        <p:txBody>
          <a:bodyPr wrap="square" rtlCol="0">
            <a:spAutoFit/>
          </a:bodyPr>
          <a:lstStyle/>
          <a:p>
            <a:r>
              <a:rPr lang="en-GB" dirty="0"/>
              <a:t>College Of Policing (n.d.); Local Government Association, 2008) </a:t>
            </a:r>
          </a:p>
        </p:txBody>
      </p:sp>
    </p:spTree>
    <p:extLst>
      <p:ext uri="{BB962C8B-B14F-4D97-AF65-F5344CB8AC3E}">
        <p14:creationId xmlns:p14="http://schemas.microsoft.com/office/powerpoint/2010/main" val="4186043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E684C5F-B411-6A29-2DCB-EDE5B5621C43}"/>
              </a:ext>
            </a:extLst>
          </p:cNvPr>
          <p:cNvSpPr>
            <a:spLocks noGrp="1"/>
          </p:cNvSpPr>
          <p:nvPr>
            <p:ph type="title"/>
          </p:nvPr>
        </p:nvSpPr>
        <p:spPr>
          <a:xfrm>
            <a:off x="838200" y="673770"/>
            <a:ext cx="3220329" cy="2027227"/>
          </a:xfrm>
        </p:spPr>
        <p:txBody>
          <a:bodyPr anchor="t">
            <a:normAutofit/>
          </a:bodyPr>
          <a:lstStyle/>
          <a:p>
            <a:r>
              <a:rPr lang="en-GB" sz="5400">
                <a:solidFill>
                  <a:srgbClr val="FFFFFF"/>
                </a:solidFill>
              </a:rPr>
              <a:t>Code of ethics</a:t>
            </a:r>
          </a:p>
        </p:txBody>
      </p:sp>
      <p:graphicFrame>
        <p:nvGraphicFramePr>
          <p:cNvPr id="5" name="Content Placeholder 2">
            <a:extLst>
              <a:ext uri="{FF2B5EF4-FFF2-40B4-BE49-F238E27FC236}">
                <a16:creationId xmlns:a16="http://schemas.microsoft.com/office/drawing/2014/main" id="{E14FB877-79EA-D40E-45AD-35C7B4F5BDDA}"/>
              </a:ext>
            </a:extLst>
          </p:cNvPr>
          <p:cNvGraphicFramePr>
            <a:graphicFrameLocks noGrp="1"/>
          </p:cNvGraphicFramePr>
          <p:nvPr>
            <p:ph idx="1"/>
            <p:extLst>
              <p:ext uri="{D42A27DB-BD31-4B8C-83A1-F6EECF244321}">
                <p14:modId xmlns:p14="http://schemas.microsoft.com/office/powerpoint/2010/main" val="4271049450"/>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809EAA2-CFC5-3221-1143-8620633F71F5}"/>
              </a:ext>
            </a:extLst>
          </p:cNvPr>
          <p:cNvSpPr txBox="1"/>
          <p:nvPr/>
        </p:nvSpPr>
        <p:spPr>
          <a:xfrm>
            <a:off x="4739950" y="6311385"/>
            <a:ext cx="2957804" cy="369332"/>
          </a:xfrm>
          <a:prstGeom prst="rect">
            <a:avLst/>
          </a:prstGeom>
          <a:noFill/>
        </p:spPr>
        <p:txBody>
          <a:bodyPr wrap="square" rtlCol="0">
            <a:spAutoFit/>
          </a:bodyPr>
          <a:lstStyle/>
          <a:p>
            <a:r>
              <a:rPr lang="en-GB" dirty="0"/>
              <a:t>(College Of Policing, 2014)</a:t>
            </a:r>
          </a:p>
        </p:txBody>
      </p:sp>
    </p:spTree>
    <p:extLst>
      <p:ext uri="{BB962C8B-B14F-4D97-AF65-F5344CB8AC3E}">
        <p14:creationId xmlns:p14="http://schemas.microsoft.com/office/powerpoint/2010/main" val="22770765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9E191-EC59-4F39-8640-EA870A5765DD}"/>
              </a:ext>
            </a:extLst>
          </p:cNvPr>
          <p:cNvSpPr>
            <a:spLocks noGrp="1"/>
          </p:cNvSpPr>
          <p:nvPr>
            <p:ph type="title"/>
          </p:nvPr>
        </p:nvSpPr>
        <p:spPr/>
        <p:txBody>
          <a:bodyPr/>
          <a:lstStyle/>
          <a:p>
            <a:r>
              <a:rPr lang="en-GB" dirty="0"/>
              <a:t>Legislation</a:t>
            </a:r>
          </a:p>
        </p:txBody>
      </p:sp>
      <p:graphicFrame>
        <p:nvGraphicFramePr>
          <p:cNvPr id="5" name="Content Placeholder 2">
            <a:extLst>
              <a:ext uri="{FF2B5EF4-FFF2-40B4-BE49-F238E27FC236}">
                <a16:creationId xmlns:a16="http://schemas.microsoft.com/office/drawing/2014/main" id="{B4312C21-44CF-77F8-F371-2C9AF2C71FF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385674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623CB1-3F27-A212-60FD-43493353994B}"/>
              </a:ext>
            </a:extLst>
          </p:cNvPr>
          <p:cNvSpPr>
            <a:spLocks noGrp="1"/>
          </p:cNvSpPr>
          <p:nvPr>
            <p:ph type="title"/>
          </p:nvPr>
        </p:nvSpPr>
        <p:spPr>
          <a:xfrm>
            <a:off x="635000" y="640823"/>
            <a:ext cx="3418659" cy="5583148"/>
          </a:xfrm>
        </p:spPr>
        <p:txBody>
          <a:bodyPr anchor="ctr">
            <a:normAutofit/>
          </a:bodyPr>
          <a:lstStyle/>
          <a:p>
            <a:r>
              <a:rPr lang="en-GB" sz="4600"/>
              <a:t>Are the police always professional? </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98333A8-A0B4-E14F-81AF-C9DA217644F6}"/>
              </a:ext>
            </a:extLst>
          </p:cNvPr>
          <p:cNvGraphicFramePr>
            <a:graphicFrameLocks noGrp="1"/>
          </p:cNvGraphicFramePr>
          <p:nvPr>
            <p:ph idx="1"/>
            <p:extLst>
              <p:ext uri="{D42A27DB-BD31-4B8C-83A1-F6EECF244321}">
                <p14:modId xmlns:p14="http://schemas.microsoft.com/office/powerpoint/2010/main" val="150963927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40161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18F1B8-FA9D-B577-5DD9-4F6597598B06}"/>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600"/>
              <a:t>The Hillsborough disaster</a:t>
            </a:r>
          </a:p>
        </p:txBody>
      </p:sp>
      <p:sp>
        <p:nvSpPr>
          <p:cNvPr id="1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large crowd of people on a field&#10;&#10;Description automatically generated with low confidence">
            <a:extLst>
              <a:ext uri="{FF2B5EF4-FFF2-40B4-BE49-F238E27FC236}">
                <a16:creationId xmlns:a16="http://schemas.microsoft.com/office/drawing/2014/main" id="{1B7998D5-234A-D997-B931-0EE0ABD0F27F}"/>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8781" r="2479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7" name="TextBox 6">
            <a:extLst>
              <a:ext uri="{FF2B5EF4-FFF2-40B4-BE49-F238E27FC236}">
                <a16:creationId xmlns:a16="http://schemas.microsoft.com/office/drawing/2014/main" id="{B72B3456-C6E2-88C8-3180-E33DC927E697}"/>
              </a:ext>
            </a:extLst>
          </p:cNvPr>
          <p:cNvSpPr txBox="1"/>
          <p:nvPr/>
        </p:nvSpPr>
        <p:spPr>
          <a:xfrm>
            <a:off x="1179871" y="6233652"/>
            <a:ext cx="3008671" cy="369332"/>
          </a:xfrm>
          <a:prstGeom prst="rect">
            <a:avLst/>
          </a:prstGeom>
          <a:noFill/>
        </p:spPr>
        <p:txBody>
          <a:bodyPr wrap="square" rtlCol="0">
            <a:spAutoFit/>
          </a:bodyPr>
          <a:lstStyle/>
          <a:p>
            <a:r>
              <a:rPr lang="en-GB" dirty="0"/>
              <a:t>(BBC, 2022)</a:t>
            </a:r>
          </a:p>
        </p:txBody>
      </p:sp>
    </p:spTree>
    <p:extLst>
      <p:ext uri="{BB962C8B-B14F-4D97-AF65-F5344CB8AC3E}">
        <p14:creationId xmlns:p14="http://schemas.microsoft.com/office/powerpoint/2010/main" val="23556484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65A7704-D2B8-CF19-258C-996FAD4BBA1B}"/>
              </a:ext>
            </a:extLst>
          </p:cNvPr>
          <p:cNvSpPr>
            <a:spLocks noGrp="1"/>
          </p:cNvSpPr>
          <p:nvPr>
            <p:ph type="title"/>
          </p:nvPr>
        </p:nvSpPr>
        <p:spPr>
          <a:xfrm>
            <a:off x="1115568" y="548640"/>
            <a:ext cx="10168128" cy="1179576"/>
          </a:xfrm>
        </p:spPr>
        <p:txBody>
          <a:bodyPr>
            <a:normAutofit/>
          </a:bodyPr>
          <a:lstStyle/>
          <a:p>
            <a:r>
              <a:rPr lang="en-GB" sz="4000" dirty="0"/>
              <a:t>Conclusion</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B8AE90D9-EA4C-F11E-8155-61DF4D10B0DF}"/>
              </a:ext>
            </a:extLst>
          </p:cNvPr>
          <p:cNvSpPr>
            <a:spLocks noGrp="1"/>
          </p:cNvSpPr>
          <p:nvPr>
            <p:ph idx="1"/>
          </p:nvPr>
        </p:nvSpPr>
        <p:spPr>
          <a:xfrm>
            <a:off x="1115568" y="2481943"/>
            <a:ext cx="10168128" cy="3695020"/>
          </a:xfrm>
        </p:spPr>
        <p:txBody>
          <a:bodyPr>
            <a:normAutofit/>
          </a:bodyPr>
          <a:lstStyle/>
          <a:p>
            <a:pPr marL="0" indent="0">
              <a:buNone/>
            </a:pPr>
            <a:r>
              <a:rPr lang="en-GB" sz="2200" dirty="0"/>
              <a:t>In conclusion, although attempts have been made to change the lack of diversity, anti-professionalism and cop culture in the police, these issues still persist and pose a serious and credible threat to the integrity and effectiveness of our police force. To change this, Diversity and community outreach should be further increased. Police forces should operate with more openness, transparency, and honesty, even when failures have been made. Finally, the blue wall should be torn to reduce the instances of negligence, corruption, and cover-ups and to reveal the bad apples that currently hide behind the badge and dishonour the police service. </a:t>
            </a:r>
          </a:p>
        </p:txBody>
      </p:sp>
    </p:spTree>
    <p:extLst>
      <p:ext uri="{BB962C8B-B14F-4D97-AF65-F5344CB8AC3E}">
        <p14:creationId xmlns:p14="http://schemas.microsoft.com/office/powerpoint/2010/main" val="138409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1F37F-2FD1-401D-8B83-92BC49AE8655}"/>
              </a:ext>
            </a:extLst>
          </p:cNvPr>
          <p:cNvSpPr>
            <a:spLocks noGrp="1"/>
          </p:cNvSpPr>
          <p:nvPr>
            <p:ph type="title"/>
          </p:nvPr>
        </p:nvSpPr>
        <p:spPr>
          <a:xfrm>
            <a:off x="838200" y="318471"/>
            <a:ext cx="10515600" cy="1325563"/>
          </a:xfrm>
        </p:spPr>
        <p:txBody>
          <a:bodyPr/>
          <a:lstStyle/>
          <a:p>
            <a:r>
              <a:rPr lang="en-GB" dirty="0"/>
              <a:t>Image references</a:t>
            </a:r>
          </a:p>
        </p:txBody>
      </p:sp>
      <p:sp>
        <p:nvSpPr>
          <p:cNvPr id="3" name="Content Placeholder 2">
            <a:extLst>
              <a:ext uri="{FF2B5EF4-FFF2-40B4-BE49-F238E27FC236}">
                <a16:creationId xmlns:a16="http://schemas.microsoft.com/office/drawing/2014/main" id="{73589A5E-26C0-5B44-28B5-BC9FB9B9500D}"/>
              </a:ext>
            </a:extLst>
          </p:cNvPr>
          <p:cNvSpPr>
            <a:spLocks noGrp="1"/>
          </p:cNvSpPr>
          <p:nvPr>
            <p:ph idx="1"/>
          </p:nvPr>
        </p:nvSpPr>
        <p:spPr/>
        <p:txBody>
          <a:bodyPr>
            <a:normAutofit/>
          </a:bodyPr>
          <a:lstStyle/>
          <a:p>
            <a:r>
              <a:rPr lang="en-GB" sz="1600" dirty="0"/>
              <a:t>CBS News (2013) “Rodney King Beating: FBI releases files documenting early investigation” Available at: </a:t>
            </a:r>
            <a:r>
              <a:rPr lang="en-GB" sz="1600" dirty="0">
                <a:hlinkClick r:id="rId2"/>
              </a:rPr>
              <a:t>https://www.cbsnews.com/news/rodney-king-beating-fbi-releases-files-documenting-early-investigation/</a:t>
            </a:r>
            <a:r>
              <a:rPr lang="en-GB" sz="1600" dirty="0"/>
              <a:t> (Accessed: May 8, 2023) </a:t>
            </a:r>
          </a:p>
          <a:p>
            <a:r>
              <a:rPr lang="en-GB" sz="1600" dirty="0"/>
              <a:t>The Guardian (2009) “How Ian Tomlinson's death at the G20 protests changed policing” Available at: </a:t>
            </a:r>
            <a:r>
              <a:rPr lang="en-GB" sz="1600" dirty="0">
                <a:hlinkClick r:id="rId3"/>
              </a:rPr>
              <a:t>https://www.theguardian.com/politics/2009/nov/25/ian-tomlinson-death-changed-policing</a:t>
            </a:r>
            <a:r>
              <a:rPr lang="en-GB" sz="1600" dirty="0"/>
              <a:t> (Accessed: May 8, 2023). </a:t>
            </a:r>
          </a:p>
          <a:p>
            <a:r>
              <a:rPr lang="en-GB" sz="1600" dirty="0"/>
              <a:t>The Guardian (2012) “Stephen Lawrence verdict: Dobson and Norris guilty of racist murder” Available at: </a:t>
            </a:r>
            <a:r>
              <a:rPr lang="en-GB" sz="1600" dirty="0">
                <a:hlinkClick r:id="rId4"/>
              </a:rPr>
              <a:t>https://www.theguardian.com/uk/2012/jan/03/stephen-lawrence-verdict-guilty-murder</a:t>
            </a:r>
            <a:r>
              <a:rPr lang="en-GB" sz="1600" dirty="0"/>
              <a:t> (Accessed: May 8, 2023)</a:t>
            </a:r>
          </a:p>
          <a:p>
            <a:r>
              <a:rPr lang="en-GB" sz="1600" dirty="0"/>
              <a:t>BBC (2022) “Hillsborough: Timeline of the 1989 stadium disaster” Available at: </a:t>
            </a:r>
            <a:r>
              <a:rPr lang="en-GB" sz="1600" dirty="0">
                <a:hlinkClick r:id="rId5"/>
              </a:rPr>
              <a:t>https://www.bbc.co.uk/news/uk-england-merseyside-47697569</a:t>
            </a:r>
            <a:r>
              <a:rPr lang="en-GB" sz="1600" dirty="0"/>
              <a:t> (Accessed: May 8, 2023. </a:t>
            </a:r>
          </a:p>
        </p:txBody>
      </p:sp>
    </p:spTree>
    <p:extLst>
      <p:ext uri="{BB962C8B-B14F-4D97-AF65-F5344CB8AC3E}">
        <p14:creationId xmlns:p14="http://schemas.microsoft.com/office/powerpoint/2010/main" val="12205963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BB2A9-5633-F1A1-2948-72C612073D60}"/>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C1B52935-6A9D-5DA8-604B-28F44BBF2DCA}"/>
              </a:ext>
            </a:extLst>
          </p:cNvPr>
          <p:cNvSpPr>
            <a:spLocks noGrp="1"/>
          </p:cNvSpPr>
          <p:nvPr>
            <p:ph idx="1"/>
          </p:nvPr>
        </p:nvSpPr>
        <p:spPr/>
        <p:txBody>
          <a:bodyPr/>
          <a:lstStyle/>
          <a:p>
            <a:r>
              <a:rPr lang="en-GB" sz="1600" dirty="0" err="1"/>
              <a:t>Korander</a:t>
            </a:r>
            <a:r>
              <a:rPr lang="en-GB" sz="1600" dirty="0"/>
              <a:t>, T. (2019) “Police Culture - Still live and kicking“ Available at: </a:t>
            </a:r>
            <a:r>
              <a:rPr lang="en-GB" sz="1600" dirty="0">
                <a:hlinkClick r:id="rId2"/>
              </a:rPr>
              <a:t>https://www.nsfk.org/wp-content/uploads/sites/10/2019/06/Timo-Korander-Police-Culture_Still-live-and-kicking.pdf</a:t>
            </a:r>
            <a:r>
              <a:rPr lang="en-GB" sz="1600" dirty="0"/>
              <a:t> (Accessed: May 8, 2023)</a:t>
            </a:r>
          </a:p>
          <a:p>
            <a:r>
              <a:rPr lang="en-GB" sz="1600" dirty="0"/>
              <a:t>Sage Publications (2022) “The Police Culture” Available at: </a:t>
            </a:r>
            <a:r>
              <a:rPr lang="en-GB" sz="1600" dirty="0">
                <a:hlinkClick r:id="rId3"/>
              </a:rPr>
              <a:t>https://www.sagepub.com/sites/default/files/upm-binaries/38432_4.pdf</a:t>
            </a:r>
            <a:r>
              <a:rPr lang="en-GB" sz="1600" dirty="0"/>
              <a:t> (Accessed: May 8, 2022)</a:t>
            </a:r>
          </a:p>
          <a:p>
            <a:r>
              <a:rPr lang="en-GB" sz="1600" dirty="0"/>
              <a:t>Reiner, R. (2010) The politics of the police. Oxford: Oxford University Press. </a:t>
            </a:r>
          </a:p>
          <a:p>
            <a:r>
              <a:rPr lang="en-GB" sz="1600" dirty="0"/>
              <a:t>McLeod, S. (2023) “Social Identity Theory: Definition, History, Examples, &amp; Facts” Available at: </a:t>
            </a:r>
            <a:r>
              <a:rPr lang="en-GB" sz="1600" dirty="0">
                <a:hlinkClick r:id="rId4"/>
              </a:rPr>
              <a:t>https://www.simplypsychology.org/social-identity-theory.html</a:t>
            </a:r>
            <a:r>
              <a:rPr lang="en-GB" sz="1600" dirty="0"/>
              <a:t> (Accessed: May 8, 2023). </a:t>
            </a:r>
          </a:p>
          <a:p>
            <a:r>
              <a:rPr lang="en-GB" sz="1600" dirty="0"/>
              <a:t>Ruhl, C. (2023) “Broken Windows Theory of Criminology” Available at: </a:t>
            </a:r>
            <a:r>
              <a:rPr lang="en-GB" sz="1600" dirty="0">
                <a:hlinkClick r:id="rId5"/>
              </a:rPr>
              <a:t>https://www.simplypsychology.org/broken-windows-theory.html</a:t>
            </a:r>
            <a:r>
              <a:rPr lang="en-GB" sz="1600" dirty="0"/>
              <a:t> (Accessed: May 8, 2023)</a:t>
            </a:r>
          </a:p>
          <a:p>
            <a:r>
              <a:rPr lang="en-GB" sz="1600" dirty="0"/>
              <a:t>US DOJ (2014) “Community Policing Defined” Available at: </a:t>
            </a:r>
            <a:r>
              <a:rPr lang="en-GB" sz="1600" dirty="0">
                <a:hlinkClick r:id="rId6"/>
              </a:rPr>
              <a:t>https://cops.usdoj.gov/RIC/Publications/cops-p157-pub.pdf</a:t>
            </a:r>
            <a:r>
              <a:rPr lang="en-GB" sz="1600" dirty="0"/>
              <a:t> (Accessed: May 8, 2023)</a:t>
            </a:r>
          </a:p>
          <a:p>
            <a:r>
              <a:rPr lang="en-GB" sz="1600" dirty="0"/>
              <a:t>Rahr, S. and Rice, SK. (2015) “From Warriors to Guardians: Recommitting American Police Culture to Democratic Ideals” Available at: </a:t>
            </a:r>
            <a:r>
              <a:rPr lang="en-GB" sz="1600" dirty="0">
                <a:hlinkClick r:id="rId7"/>
              </a:rPr>
              <a:t>https://www.ojp.gov/pdffiles1/nij/248654.pdf</a:t>
            </a:r>
            <a:r>
              <a:rPr lang="en-GB" sz="1600" dirty="0"/>
              <a:t> (Accessed: May 11, 2023). </a:t>
            </a:r>
          </a:p>
          <a:p>
            <a:r>
              <a:rPr lang="en-GB" sz="1600" dirty="0"/>
              <a:t>Nickerson, C. (2023) “Rational Choice Theory: What It Is in Economics, With Examples” Available at: </a:t>
            </a:r>
            <a:r>
              <a:rPr lang="en-GB" sz="1600" dirty="0">
                <a:hlinkClick r:id="rId8"/>
              </a:rPr>
              <a:t>https://www.simplypsychology.org/rational-choice-theory.html</a:t>
            </a:r>
            <a:r>
              <a:rPr lang="en-GB" sz="1600" dirty="0"/>
              <a:t> (Accessed: May 11, 2023)</a:t>
            </a:r>
          </a:p>
          <a:p>
            <a:endParaRPr lang="en-GB" dirty="0"/>
          </a:p>
        </p:txBody>
      </p:sp>
    </p:spTree>
    <p:extLst>
      <p:ext uri="{BB962C8B-B14F-4D97-AF65-F5344CB8AC3E}">
        <p14:creationId xmlns:p14="http://schemas.microsoft.com/office/powerpoint/2010/main" val="3904799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C6DC0-F668-1633-2828-06196A4EF53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3E1BE32-C4A6-863A-C6C5-AF83588AD7BC}"/>
              </a:ext>
            </a:extLst>
          </p:cNvPr>
          <p:cNvSpPr>
            <a:spLocks noGrp="1"/>
          </p:cNvSpPr>
          <p:nvPr>
            <p:ph idx="1"/>
          </p:nvPr>
        </p:nvSpPr>
        <p:spPr>
          <a:xfrm>
            <a:off x="838200" y="1825624"/>
            <a:ext cx="10515600" cy="4537853"/>
          </a:xfrm>
        </p:spPr>
        <p:txBody>
          <a:bodyPr>
            <a:normAutofit/>
          </a:bodyPr>
          <a:lstStyle/>
          <a:p>
            <a:r>
              <a:rPr lang="en-GB" sz="1600" dirty="0"/>
              <a:t>Sachs, SM. (2020). “Police Transformation: Moving From "US vs. Them" to "We“ Available at: </a:t>
            </a:r>
            <a:r>
              <a:rPr lang="en-GB" sz="1600" dirty="0">
                <a:hlinkClick r:id="rId2"/>
              </a:rPr>
              <a:t>https://www.indigenouspolicy.org/index.php/ipj/article/view/685/658</a:t>
            </a:r>
            <a:r>
              <a:rPr lang="en-GB" sz="1600" dirty="0"/>
              <a:t> (Accessed: May 8, 2023)</a:t>
            </a:r>
          </a:p>
          <a:p>
            <a:r>
              <a:rPr lang="en-GB" sz="1600" dirty="0"/>
              <a:t>American Military University (2019) “Us Versus Them” in Policing: What Causes Warrior Cops?”  Available at: </a:t>
            </a:r>
            <a:r>
              <a:rPr lang="en-GB" sz="1600" dirty="0">
                <a:hlinkClick r:id="rId3"/>
              </a:rPr>
              <a:t>https://amuedge.com/us-versus-them-in-policing-what-causes-warrior-cops/</a:t>
            </a:r>
            <a:r>
              <a:rPr lang="en-GB" sz="1600" dirty="0"/>
              <a:t> (Accessed: May 8, 2023)</a:t>
            </a:r>
          </a:p>
          <a:p>
            <a:r>
              <a:rPr lang="en-GB" sz="1600" dirty="0"/>
              <a:t>Skolnick, J. (2002) ‘Corruption and the blue code of silence’, Police Practice and Research, 3(1), pp. 7–19. doi:10.1080/15614260290011309. </a:t>
            </a:r>
          </a:p>
          <a:p>
            <a:r>
              <a:rPr lang="en-GB" sz="1600" dirty="0"/>
              <a:t>Al-</a:t>
            </a:r>
            <a:r>
              <a:rPr lang="en-GB" sz="1600" dirty="0" err="1"/>
              <a:t>Gharbi</a:t>
            </a:r>
            <a:r>
              <a:rPr lang="en-GB" sz="1600" dirty="0"/>
              <a:t>, M. (2020) “Police Punish the “Good Apples” Available at: </a:t>
            </a:r>
            <a:r>
              <a:rPr lang="en-GB" sz="1600" dirty="0">
                <a:hlinkClick r:id="rId4"/>
              </a:rPr>
              <a:t>https://www.theatlantic.com/ideas/archive/2020/07/what-police-departments-do-whistle-blowers/613687/</a:t>
            </a:r>
            <a:r>
              <a:rPr lang="en-GB" sz="1600" dirty="0"/>
              <a:t> (Accessed May 8, 2023)</a:t>
            </a:r>
          </a:p>
          <a:p>
            <a:r>
              <a:rPr lang="en-GB" sz="1600" dirty="0"/>
              <a:t>Walker, J. (2023) “The ‘blue wall’ of silence allows bullying, sexual abuse and violence to infect police forces” Available at: </a:t>
            </a:r>
            <a:r>
              <a:rPr lang="en-GB" sz="1600" dirty="0">
                <a:hlinkClick r:id="rId5"/>
              </a:rPr>
              <a:t>https://theconversation.com/the-blue-wall-of-silence-allows-bullying-sexual-abuse-and-violence-to-infect-police-forces-198487</a:t>
            </a:r>
            <a:r>
              <a:rPr lang="en-GB" sz="1600" dirty="0"/>
              <a:t> (Accessed: May 8, 2023)</a:t>
            </a:r>
          </a:p>
          <a:p>
            <a:r>
              <a:rPr lang="en-GB" sz="1600" dirty="0"/>
              <a:t>Chan, J. (1996). “Changing Police Culture” Available at: </a:t>
            </a:r>
            <a:r>
              <a:rPr lang="en-GB" sz="1600" dirty="0">
                <a:hlinkClick r:id="rId6"/>
              </a:rPr>
              <a:t>https://www.ojp.gov/ncjrs/virtual-library/abstracts/changing-police-culture</a:t>
            </a:r>
            <a:r>
              <a:rPr lang="en-GB" sz="1600" dirty="0"/>
              <a:t> (Accessed: May 8, 2023) </a:t>
            </a:r>
          </a:p>
          <a:p>
            <a:r>
              <a:rPr lang="en-GB" sz="1600" dirty="0"/>
              <a:t>The Equality Act (2010) Available at: </a:t>
            </a:r>
            <a:r>
              <a:rPr lang="en-GB" sz="1600" dirty="0">
                <a:hlinkClick r:id="rId7"/>
              </a:rPr>
              <a:t>https://www.legislation.gov.uk/ukpga/2010/15/contents</a:t>
            </a:r>
            <a:r>
              <a:rPr lang="en-GB" sz="1600" dirty="0"/>
              <a:t> (Accessed 8 May, 2023)</a:t>
            </a:r>
          </a:p>
          <a:p>
            <a:endParaRPr lang="en-GB" sz="1600" dirty="0"/>
          </a:p>
          <a:p>
            <a:endParaRPr lang="en-GB" sz="1600" dirty="0"/>
          </a:p>
          <a:p>
            <a:endParaRPr lang="en-GB" sz="1600" dirty="0"/>
          </a:p>
          <a:p>
            <a:endParaRPr lang="en-GB" sz="1600" dirty="0"/>
          </a:p>
          <a:p>
            <a:endParaRPr lang="en-GB" sz="1600" dirty="0"/>
          </a:p>
          <a:p>
            <a:endParaRPr lang="en-GB" sz="1600" dirty="0"/>
          </a:p>
          <a:p>
            <a:endParaRPr lang="en-GB" sz="1600" dirty="0"/>
          </a:p>
          <a:p>
            <a:pPr marL="0" indent="0">
              <a:buNone/>
            </a:pPr>
            <a:endParaRPr lang="en-GB" sz="1600" dirty="0"/>
          </a:p>
        </p:txBody>
      </p:sp>
    </p:spTree>
    <p:extLst>
      <p:ext uri="{BB962C8B-B14F-4D97-AF65-F5344CB8AC3E}">
        <p14:creationId xmlns:p14="http://schemas.microsoft.com/office/powerpoint/2010/main" val="9949594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14F0B-8636-6914-1160-BE2506BFA80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1E2A277-0A02-D7D3-412B-A6D5258B1ADA}"/>
              </a:ext>
            </a:extLst>
          </p:cNvPr>
          <p:cNvSpPr>
            <a:spLocks noGrp="1"/>
          </p:cNvSpPr>
          <p:nvPr>
            <p:ph idx="1"/>
          </p:nvPr>
        </p:nvSpPr>
        <p:spPr>
          <a:xfrm>
            <a:off x="838200" y="1825624"/>
            <a:ext cx="10515600" cy="4855093"/>
          </a:xfrm>
        </p:spPr>
        <p:txBody>
          <a:bodyPr>
            <a:normAutofit/>
          </a:bodyPr>
          <a:lstStyle/>
          <a:p>
            <a:r>
              <a:rPr lang="en-GB" sz="1600" dirty="0"/>
              <a:t>Statista (2022) “Distribution of police ranks in England and Wales in 2022, by gender” Available at: </a:t>
            </a:r>
            <a:r>
              <a:rPr lang="en-GB" sz="1600" dirty="0">
                <a:hlinkClick r:id="rId2"/>
              </a:rPr>
              <a:t>https://www.statista.com/statistics/382525/share-of-police-officers-in-england-and-wales-gender-rank/</a:t>
            </a:r>
            <a:r>
              <a:rPr lang="en-GB" sz="1600" dirty="0"/>
              <a:t> (Accessed: May 8, 2023)</a:t>
            </a:r>
          </a:p>
          <a:p>
            <a:r>
              <a:rPr lang="en-GB" sz="1600" dirty="0"/>
              <a:t>UK Government (2020) “Police Workforce” Available at: </a:t>
            </a:r>
            <a:r>
              <a:rPr lang="en-GB" sz="1600" dirty="0">
                <a:hlinkClick r:id="rId3"/>
              </a:rPr>
              <a:t>https://www.ethnicity-facts-figures.service.gov.uk/workforce-and-business/workforce-diversity/police-workforce/latest</a:t>
            </a:r>
            <a:r>
              <a:rPr lang="en-GB" sz="1600" dirty="0"/>
              <a:t> (Accessed: May 8, 2023)</a:t>
            </a:r>
          </a:p>
          <a:p>
            <a:r>
              <a:rPr lang="en-GB" sz="1600" dirty="0"/>
              <a:t>Llanos, MB. (2021) “The over-policing of the Black community has not been furloughed” Available at: </a:t>
            </a:r>
            <a:r>
              <a:rPr lang="en-GB" sz="1600" dirty="0">
                <a:hlinkClick r:id="rId4"/>
              </a:rPr>
              <a:t>https://co-power.leeds.ac.uk/blog3_mbl/</a:t>
            </a:r>
            <a:r>
              <a:rPr lang="en-GB" sz="1600" dirty="0"/>
              <a:t> (Accessed: May 8, 2023)</a:t>
            </a:r>
          </a:p>
          <a:p>
            <a:r>
              <a:rPr lang="en-GB" sz="1600" dirty="0"/>
              <a:t>Home Office (2022) “Hate crime, England and Wales, 2021 to 2022” Available at: </a:t>
            </a:r>
            <a:r>
              <a:rPr lang="en-GB" sz="1600" dirty="0">
                <a:hlinkClick r:id="rId5"/>
              </a:rPr>
              <a:t>https://www.gov.uk/government/statistics/hate-crime-england-and-wales-2021-to-2022/hate-crime-england-and-wales-2021-to-2022</a:t>
            </a:r>
            <a:r>
              <a:rPr lang="en-GB" sz="1600" dirty="0"/>
              <a:t> (Accessed: May 8, 2023). </a:t>
            </a:r>
          </a:p>
          <a:p>
            <a:r>
              <a:rPr lang="en-GB" sz="1600" dirty="0"/>
              <a:t>College Of Policing (n.d.) “Professional Standards” Available at: </a:t>
            </a:r>
            <a:r>
              <a:rPr lang="en-GB" sz="1600" dirty="0">
                <a:hlinkClick r:id="rId6"/>
              </a:rPr>
              <a:t>https://www.college.police.uk/app/professional-standards</a:t>
            </a:r>
            <a:r>
              <a:rPr lang="en-GB" sz="1600" dirty="0"/>
              <a:t> (Accessed: May 8, 2023)</a:t>
            </a:r>
          </a:p>
          <a:p>
            <a:r>
              <a:rPr lang="en-GB" sz="1600" dirty="0"/>
              <a:t>Local Government Association (2008) “Police Staff Standards of Professional Behaviour” Available at: </a:t>
            </a:r>
            <a:r>
              <a:rPr lang="en-GB" sz="1600" dirty="0">
                <a:hlinkClick r:id="rId7"/>
              </a:rPr>
              <a:t>https://www.local.gov.uk/our-support/workforce-and-hr-support/police/police-staff/police-staff-council-handbook/police-staff</a:t>
            </a:r>
            <a:r>
              <a:rPr lang="en-GB" sz="1600" dirty="0"/>
              <a:t> (Accessed: May 8, 2023)</a:t>
            </a:r>
          </a:p>
          <a:p>
            <a:endParaRPr lang="en-GB" sz="1600" dirty="0"/>
          </a:p>
        </p:txBody>
      </p:sp>
    </p:spTree>
    <p:extLst>
      <p:ext uri="{BB962C8B-B14F-4D97-AF65-F5344CB8AC3E}">
        <p14:creationId xmlns:p14="http://schemas.microsoft.com/office/powerpoint/2010/main" val="1697232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83E4E-7033-C659-AC13-7C4AB23FD7D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D125C11E-AA43-C934-8040-F3492979D6DB}"/>
              </a:ext>
            </a:extLst>
          </p:cNvPr>
          <p:cNvSpPr>
            <a:spLocks noGrp="1"/>
          </p:cNvSpPr>
          <p:nvPr>
            <p:ph idx="1"/>
          </p:nvPr>
        </p:nvSpPr>
        <p:spPr/>
        <p:txBody>
          <a:bodyPr>
            <a:normAutofit/>
          </a:bodyPr>
          <a:lstStyle/>
          <a:p>
            <a:r>
              <a:rPr lang="en-GB" sz="1600" dirty="0"/>
              <a:t>College Of Policing (2014) “Code Of Ethics” Available at: </a:t>
            </a:r>
            <a:r>
              <a:rPr lang="en-GB" sz="1600" dirty="0">
                <a:hlinkClick r:id="rId2"/>
              </a:rPr>
              <a:t>https://assets.college.police.uk/s3fs-public/2021-02/code_of_ethics.pdf</a:t>
            </a:r>
            <a:r>
              <a:rPr lang="en-GB" sz="1600" dirty="0"/>
              <a:t> (Accessed: May 8, 2023) </a:t>
            </a:r>
          </a:p>
          <a:p>
            <a:r>
              <a:rPr lang="en-GB" sz="1600" dirty="0"/>
              <a:t>The Police (Conduct) Regulations (2020) Available at: </a:t>
            </a:r>
            <a:r>
              <a:rPr lang="en-GB" sz="1600" dirty="0">
                <a:hlinkClick r:id="rId3"/>
              </a:rPr>
              <a:t>https://www.legislation.gov.uk/uksi/2020/4/made</a:t>
            </a:r>
            <a:r>
              <a:rPr lang="en-GB" sz="1600" dirty="0"/>
              <a:t> (Accessed: May 8, 2023)</a:t>
            </a:r>
          </a:p>
          <a:p>
            <a:r>
              <a:rPr lang="en-GB" sz="1600" dirty="0"/>
              <a:t>Police Reform Act (2002) Available at: </a:t>
            </a:r>
            <a:r>
              <a:rPr lang="en-GB" sz="1600" dirty="0">
                <a:hlinkClick r:id="rId4"/>
              </a:rPr>
              <a:t>https://www.legislation.gov.uk/ukpga/2002/30/contents</a:t>
            </a:r>
            <a:r>
              <a:rPr lang="en-GB" sz="1600" dirty="0"/>
              <a:t> (Accessed: May 8, 2023)</a:t>
            </a:r>
          </a:p>
          <a:p>
            <a:r>
              <a:rPr lang="en-GB" sz="1600" dirty="0"/>
              <a:t>Burke, A.S. et al. (2022) ‘The Crime Control and Due Process Models ’, in Introduction to the </a:t>
            </a:r>
            <a:r>
              <a:rPr lang="en-GB" sz="1600" dirty="0" err="1"/>
              <a:t>american</a:t>
            </a:r>
            <a:r>
              <a:rPr lang="en-GB" sz="1600" dirty="0"/>
              <a:t> criminal justice system. Minneapolis, MN: Open Textbook Library. </a:t>
            </a:r>
          </a:p>
          <a:p>
            <a:r>
              <a:rPr lang="en-GB" sz="1600" dirty="0"/>
              <a:t>Nolan, T. (2009) ‘Behind the Blue Wall of Silence’, Men and Masculinities, 12(2), pp. 250–257. doi:10.1177/1097184x09334700.  </a:t>
            </a:r>
          </a:p>
          <a:p>
            <a:pPr marL="0" indent="0">
              <a:buNone/>
            </a:pPr>
            <a:endParaRPr lang="en-GB" sz="1600" dirty="0"/>
          </a:p>
        </p:txBody>
      </p:sp>
    </p:spTree>
    <p:extLst>
      <p:ext uri="{BB962C8B-B14F-4D97-AF65-F5344CB8AC3E}">
        <p14:creationId xmlns:p14="http://schemas.microsoft.com/office/powerpoint/2010/main" val="3012522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videndVTI">
  <a:themeElements>
    <a:clrScheme name="AnalogousFromLightSeedRightStep">
      <a:dk1>
        <a:srgbClr val="000000"/>
      </a:dk1>
      <a:lt1>
        <a:srgbClr val="FFFFFF"/>
      </a:lt1>
      <a:dk2>
        <a:srgbClr val="22363D"/>
      </a:dk2>
      <a:lt2>
        <a:srgbClr val="E2E7E8"/>
      </a:lt2>
      <a:accent1>
        <a:srgbClr val="D88F84"/>
      </a:accent1>
      <a:accent2>
        <a:srgbClr val="CC9A5D"/>
      </a:accent2>
      <a:accent3>
        <a:srgbClr val="A9A767"/>
      </a:accent3>
      <a:accent4>
        <a:srgbClr val="8CAD57"/>
      </a:accent4>
      <a:accent5>
        <a:srgbClr val="77B268"/>
      </a:accent5>
      <a:accent6>
        <a:srgbClr val="5CB66F"/>
      </a:accent6>
      <a:hlink>
        <a:srgbClr val="598C93"/>
      </a:hlink>
      <a:folHlink>
        <a:srgbClr val="7F7F7F"/>
      </a:folHlink>
    </a:clrScheme>
    <a:fontScheme name="Dividend">
      <a:majorFont>
        <a:latin typeface="Arial Nova Ligh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ova Ligh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2223</Words>
  <Application>Microsoft Office PowerPoint</Application>
  <PresentationFormat>Widescreen</PresentationFormat>
  <Paragraphs>313</Paragraphs>
  <Slides>39</Slides>
  <Notes>34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Meiryo</vt:lpstr>
      <vt:lpstr>Arial</vt:lpstr>
      <vt:lpstr>Arial Nova Light</vt:lpstr>
      <vt:lpstr>Calibri</vt:lpstr>
      <vt:lpstr>Calibri Light</vt:lpstr>
      <vt:lpstr>Wingdings 2</vt:lpstr>
      <vt:lpstr>Office Theme</vt:lpstr>
      <vt:lpstr>DividendVTI</vt:lpstr>
      <vt:lpstr>Cop culture, Diversity and professionalism in the police</vt:lpstr>
      <vt:lpstr>Introduction</vt:lpstr>
      <vt:lpstr>What is cop culture</vt:lpstr>
      <vt:lpstr>Core characteristics of cop culture</vt:lpstr>
      <vt:lpstr>Social Identity theory</vt:lpstr>
      <vt:lpstr>Social identity theory and cop culture</vt:lpstr>
      <vt:lpstr>Examples of cop culture </vt:lpstr>
      <vt:lpstr>Mission orientated </vt:lpstr>
      <vt:lpstr>Positives?</vt:lpstr>
      <vt:lpstr>Negatives?</vt:lpstr>
      <vt:lpstr>Us versus them mentality</vt:lpstr>
      <vt:lpstr>Negatives</vt:lpstr>
      <vt:lpstr>Rodney King</vt:lpstr>
      <vt:lpstr>Blue wall of silence </vt:lpstr>
      <vt:lpstr>Negatives</vt:lpstr>
      <vt:lpstr>                         Ian Tomlinson</vt:lpstr>
      <vt:lpstr>Warrior mentality</vt:lpstr>
      <vt:lpstr>Negatives</vt:lpstr>
      <vt:lpstr>Is police culture unavoidable? </vt:lpstr>
      <vt:lpstr>Diversity in the police</vt:lpstr>
      <vt:lpstr>The Equality Act 2010</vt:lpstr>
      <vt:lpstr>Statistics</vt:lpstr>
      <vt:lpstr>Reasons for a lack of diversity in the police?</vt:lpstr>
      <vt:lpstr>Diversity and the police</vt:lpstr>
      <vt:lpstr>Over policing</vt:lpstr>
      <vt:lpstr>Hate crimes</vt:lpstr>
      <vt:lpstr>Stephen Lawrence</vt:lpstr>
      <vt:lpstr>How to improve </vt:lpstr>
      <vt:lpstr>Professionalism in the police</vt:lpstr>
      <vt:lpstr>Code of ethics</vt:lpstr>
      <vt:lpstr>Legislation</vt:lpstr>
      <vt:lpstr>Are the police always professional? </vt:lpstr>
      <vt:lpstr>The Hillsborough disaster</vt:lpstr>
      <vt:lpstr>Conclusion</vt:lpstr>
      <vt:lpstr>Image references</vt:lpstr>
      <vt:lpstr>References </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 culture, Diversity and professionalism in the police</dc:title>
  <dc:creator>Christopher Grey</dc:creator>
  <cp:lastModifiedBy>Christopher Grey</cp:lastModifiedBy>
  <cp:revision>3</cp:revision>
  <dcterms:created xsi:type="dcterms:W3CDTF">2023-05-06T16:25:21Z</dcterms:created>
  <dcterms:modified xsi:type="dcterms:W3CDTF">2023-05-11T17:31:47Z</dcterms:modified>
</cp:coreProperties>
</file>